
<file path=[Content_Types].xml><?xml version="1.0" encoding="utf-8"?>
<Types xmlns="http://schemas.openxmlformats.org/package/2006/content-types">
  <Default Extension="xml" ContentType="application/xml"/>
  <Default Extension="wmf" ContentType="image/x-wmf"/>
  <Default Extension="jpeg" ContentType="image/jpeg"/>
  <Default Extension="jpg" ContentType="image/jpeg"/>
  <Default Extension="emf" ContentType="image/x-emf"/>
  <Default Extension="rels" ContentType="application/vnd.openxmlformats-package.relationships+xml"/>
  <Default Extension="vml" ContentType="application/vnd.openxmlformats-officedocument.vmlDrawing"/>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embeddings/oleObject1.bin" ContentType="application/vnd.openxmlformats-officedocument.oleObject"/>
  <Override PartName="/ppt/embeddings/oleObject2.bin" ContentType="application/vnd.openxmlformats-officedocument.oleObject"/>
  <Override PartName="/ppt/embeddings/oleObject3.bin" ContentType="application/vnd.openxmlformats-officedocument.oleObject"/>
  <Override PartName="/ppt/embeddings/oleObject4.bin" ContentType="application/vnd.openxmlformats-officedocument.oleObject"/>
  <Override PartName="/ppt/embeddings/oleObject5.bin" ContentType="application/vnd.openxmlformats-officedocument.oleObject"/>
  <Override PartName="/ppt/embeddings/oleObject6.bin" ContentType="application/vnd.openxmlformats-officedocument.oleObject"/>
  <Override PartName="/ppt/embeddings/oleObject7.bin" ContentType="application/vnd.openxmlformats-officedocument.oleObject"/>
  <Override PartName="/ppt/embeddings/oleObject8.bin" ContentType="application/vnd.openxmlformats-officedocument.oleObject"/>
  <Override PartName="/ppt/embeddings/oleObject9.bin" ContentType="application/vnd.openxmlformats-officedocument.oleObject"/>
  <Override PartName="/ppt/embeddings/oleObject10.bin" ContentType="application/vnd.openxmlformats-officedocument.oleObject"/>
  <Override PartName="/ppt/embeddings/oleObject11.bin" ContentType="application/vnd.openxmlformats-officedocument.oleObject"/>
  <Override PartName="/ppt/embeddings/oleObject12.bin" ContentType="application/vnd.openxmlformats-officedocument.oleObject"/>
  <Override PartName="/ppt/embeddings/oleObject13.bin" ContentType="application/vnd.openxmlformats-officedocument.oleObject"/>
  <Override PartName="/ppt/embeddings/oleObject14.bin" ContentType="application/vnd.openxmlformats-officedocument.oleObject"/>
  <Override PartName="/ppt/embeddings/oleObject15.bin" ContentType="application/vnd.openxmlformats-officedocument.oleObject"/>
  <Override PartName="/ppt/embeddings/oleObject16.bin" ContentType="application/vnd.openxmlformats-officedocument.oleObject"/>
  <Override PartName="/ppt/embeddings/oleObject17.bin" ContentType="application/vnd.openxmlformats-officedocument.oleObject"/>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embeddings/oleObject18.bin" ContentType="application/vnd.openxmlformats-officedocument.oleObject"/>
  <Override PartName="/ppt/embeddings/oleObject19.bin" ContentType="application/vnd.openxmlformats-officedocument.oleObject"/>
  <Override PartName="/ppt/embeddings/oleObject20.bin" ContentType="application/vnd.openxmlformats-officedocument.oleObject"/>
  <Override PartName="/ppt/embeddings/oleObject21.bin" ContentType="application/vnd.openxmlformats-officedocument.oleObject"/>
  <Override PartName="/ppt/embeddings/oleObject22.bin" ContentType="application/vnd.openxmlformats-officedocument.oleObject"/>
  <Override PartName="/ppt/embeddings/oleObject23.bin" ContentType="application/vnd.openxmlformats-officedocument.oleObject"/>
  <Override PartName="/ppt/notesSlides/notesSlide14.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5.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theme/themeOverride1.xml" ContentType="application/vnd.openxmlformats-officedocument.themeOverr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embeddings/oleObject24.bin" ContentType="application/vnd.openxmlformats-officedocument.oleObject"/>
  <Override PartName="/ppt/embeddings/oleObject25.bin" ContentType="application/vnd.openxmlformats-officedocument.oleObject"/>
  <Override PartName="/ppt/embeddings/oleObject26.bin" ContentType="application/vnd.openxmlformats-officedocument.oleObject"/>
  <Override PartName="/ppt/notesSlides/notesSlide37.xml" ContentType="application/vnd.openxmlformats-officedocument.presentationml.notesSlide+xml"/>
  <Override PartName="/ppt/notesSlides/notesSlide38.xml" ContentType="application/vnd.openxmlformats-officedocument.presentationml.notesSlide+xml"/>
  <Override PartName="/ppt/theme/themeOverride2.xml" ContentType="application/vnd.openxmlformats-officedocument.themeOverr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charts/chart1.xml" ContentType="application/vnd.openxmlformats-officedocument.drawingml.chart+xml"/>
  <Override PartName="/ppt/theme/themeOverride3.xml" ContentType="application/vnd.openxmlformats-officedocument.themeOverride+xml"/>
  <Override PartName="/ppt/charts/chart2.xml" ContentType="application/vnd.openxmlformats-officedocument.drawingml.chart+xml"/>
  <Override PartName="/ppt/theme/themeOverride4.xml" ContentType="application/vnd.openxmlformats-officedocument.themeOverride+xml"/>
  <Override PartName="/ppt/charts/chart3.xml" ContentType="application/vnd.openxmlformats-officedocument.drawingml.chart+xml"/>
  <Override PartName="/ppt/theme/themeOverride5.xml" ContentType="application/vnd.openxmlformats-officedocument.themeOverride+xml"/>
  <Override PartName="/ppt/charts/chart4.xml" ContentType="application/vnd.openxmlformats-officedocument.drawingml.chart+xml"/>
  <Override PartName="/ppt/theme/themeOverride6.xml" ContentType="application/vnd.openxmlformats-officedocument.themeOverride+xml"/>
  <Override PartName="/ppt/charts/chart5.xml" ContentType="application/vnd.openxmlformats-officedocument.drawingml.chart+xml"/>
  <Override PartName="/ppt/theme/themeOverride7.xml" ContentType="application/vnd.openxmlformats-officedocument.themeOverride+xml"/>
  <Override PartName="/ppt/charts/chart6.xml" ContentType="application/vnd.openxmlformats-officedocument.drawingml.chart+xml"/>
  <Override PartName="/ppt/theme/themeOverride8.xml" ContentType="application/vnd.openxmlformats-officedocument.themeOverride+xml"/>
  <Override PartName="/ppt/notesSlides/notesSlide41.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6" r:id="rId1"/>
  </p:sldMasterIdLst>
  <p:notesMasterIdLst>
    <p:notesMasterId r:id="rId180"/>
  </p:notesMasterIdLst>
  <p:handoutMasterIdLst>
    <p:handoutMasterId r:id="rId181"/>
  </p:handoutMasterIdLst>
  <p:sldIdLst>
    <p:sldId id="984" r:id="rId2"/>
    <p:sldId id="1250" r:id="rId3"/>
    <p:sldId id="1251" r:id="rId4"/>
    <p:sldId id="1252" r:id="rId5"/>
    <p:sldId id="1253" r:id="rId6"/>
    <p:sldId id="1048" r:id="rId7"/>
    <p:sldId id="1049" r:id="rId8"/>
    <p:sldId id="1050" r:id="rId9"/>
    <p:sldId id="1051" r:id="rId10"/>
    <p:sldId id="1194" r:id="rId11"/>
    <p:sldId id="1052" r:id="rId12"/>
    <p:sldId id="1053" r:id="rId13"/>
    <p:sldId id="1054" r:id="rId14"/>
    <p:sldId id="1056" r:id="rId15"/>
    <p:sldId id="1057" r:id="rId16"/>
    <p:sldId id="1058" r:id="rId17"/>
    <p:sldId id="1195" r:id="rId18"/>
    <p:sldId id="1059" r:id="rId19"/>
    <p:sldId id="1095" r:id="rId20"/>
    <p:sldId id="985" r:id="rId21"/>
    <p:sldId id="986" r:id="rId22"/>
    <p:sldId id="987" r:id="rId23"/>
    <p:sldId id="1096" r:id="rId24"/>
    <p:sldId id="1060" r:id="rId25"/>
    <p:sldId id="1061" r:id="rId26"/>
    <p:sldId id="1255" r:id="rId27"/>
    <p:sldId id="1256" r:id="rId28"/>
    <p:sldId id="1257" r:id="rId29"/>
    <p:sldId id="1258" r:id="rId30"/>
    <p:sldId id="1260" r:id="rId31"/>
    <p:sldId id="1079" r:id="rId32"/>
    <p:sldId id="1069" r:id="rId33"/>
    <p:sldId id="1081" r:id="rId34"/>
    <p:sldId id="1082" r:id="rId35"/>
    <p:sldId id="1084" r:id="rId36"/>
    <p:sldId id="1085" r:id="rId37"/>
    <p:sldId id="1086" r:id="rId38"/>
    <p:sldId id="1093" r:id="rId39"/>
    <p:sldId id="1261" r:id="rId40"/>
    <p:sldId id="1024" r:id="rId41"/>
    <p:sldId id="1025" r:id="rId42"/>
    <p:sldId id="1026" r:id="rId43"/>
    <p:sldId id="1027" r:id="rId44"/>
    <p:sldId id="1030" r:id="rId45"/>
    <p:sldId id="989" r:id="rId46"/>
    <p:sldId id="1197" r:id="rId47"/>
    <p:sldId id="932" r:id="rId48"/>
    <p:sldId id="966" r:id="rId49"/>
    <p:sldId id="1208" r:id="rId50"/>
    <p:sldId id="955" r:id="rId51"/>
    <p:sldId id="960" r:id="rId52"/>
    <p:sldId id="961" r:id="rId53"/>
    <p:sldId id="962" r:id="rId54"/>
    <p:sldId id="968" r:id="rId55"/>
    <p:sldId id="983" r:id="rId56"/>
    <p:sldId id="1254" r:id="rId57"/>
    <p:sldId id="1099" r:id="rId58"/>
    <p:sldId id="1100" r:id="rId59"/>
    <p:sldId id="1182" r:id="rId60"/>
    <p:sldId id="1028" r:id="rId61"/>
    <p:sldId id="1029" r:id="rId62"/>
    <p:sldId id="1000" r:id="rId63"/>
    <p:sldId id="1001" r:id="rId64"/>
    <p:sldId id="1022" r:id="rId65"/>
    <p:sldId id="1184" r:id="rId66"/>
    <p:sldId id="1185" r:id="rId67"/>
    <p:sldId id="1189" r:id="rId68"/>
    <p:sldId id="1186" r:id="rId69"/>
    <p:sldId id="1187" r:id="rId70"/>
    <p:sldId id="1188" r:id="rId71"/>
    <p:sldId id="1190" r:id="rId72"/>
    <p:sldId id="1199" r:id="rId73"/>
    <p:sldId id="1191" r:id="rId74"/>
    <p:sldId id="1107" r:id="rId75"/>
    <p:sldId id="1108" r:id="rId76"/>
    <p:sldId id="1192" r:id="rId77"/>
    <p:sldId id="1193" r:id="rId78"/>
    <p:sldId id="1109" r:id="rId79"/>
    <p:sldId id="1110" r:id="rId80"/>
    <p:sldId id="1111" r:id="rId81"/>
    <p:sldId id="1145" r:id="rId82"/>
    <p:sldId id="1146" r:id="rId83"/>
    <p:sldId id="1201" r:id="rId84"/>
    <p:sldId id="1169" r:id="rId85"/>
    <p:sldId id="1170" r:id="rId86"/>
    <p:sldId id="1171" r:id="rId87"/>
    <p:sldId id="1209" r:id="rId88"/>
    <p:sldId id="1202" r:id="rId89"/>
    <p:sldId id="1126" r:id="rId90"/>
    <p:sldId id="1127" r:id="rId91"/>
    <p:sldId id="1128" r:id="rId92"/>
    <p:sldId id="1130" r:id="rId93"/>
    <p:sldId id="1204" r:id="rId94"/>
    <p:sldId id="1002" r:id="rId95"/>
    <p:sldId id="1004" r:id="rId96"/>
    <p:sldId id="1038" r:id="rId97"/>
    <p:sldId id="1249" r:id="rId98"/>
    <p:sldId id="1008" r:id="rId99"/>
    <p:sldId id="1009" r:id="rId100"/>
    <p:sldId id="1010" r:id="rId101"/>
    <p:sldId id="1011" r:id="rId102"/>
    <p:sldId id="1175" r:id="rId103"/>
    <p:sldId id="1196" r:id="rId104"/>
    <p:sldId id="1262" r:id="rId105"/>
    <p:sldId id="1263" r:id="rId106"/>
    <p:sldId id="1264" r:id="rId107"/>
    <p:sldId id="1268" r:id="rId108"/>
    <p:sldId id="1270" r:id="rId109"/>
    <p:sldId id="1273" r:id="rId110"/>
    <p:sldId id="1274" r:id="rId111"/>
    <p:sldId id="1275" r:id="rId112"/>
    <p:sldId id="1278" r:id="rId113"/>
    <p:sldId id="1281" r:id="rId114"/>
    <p:sldId id="1298" r:id="rId115"/>
    <p:sldId id="1288" r:id="rId116"/>
    <p:sldId id="1296" r:id="rId117"/>
    <p:sldId id="1297" r:id="rId118"/>
    <p:sldId id="1200" r:id="rId119"/>
    <p:sldId id="998" r:id="rId120"/>
    <p:sldId id="1104" r:id="rId121"/>
    <p:sldId id="1105" r:id="rId122"/>
    <p:sldId id="999" r:id="rId123"/>
    <p:sldId id="1148" r:id="rId124"/>
    <p:sldId id="1150" r:id="rId125"/>
    <p:sldId id="1151" r:id="rId126"/>
    <p:sldId id="1152" r:id="rId127"/>
    <p:sldId id="1013" r:id="rId128"/>
    <p:sldId id="1014" r:id="rId129"/>
    <p:sldId id="1039" r:id="rId130"/>
    <p:sldId id="1015" r:id="rId131"/>
    <p:sldId id="1016" r:id="rId132"/>
    <p:sldId id="1040" r:id="rId133"/>
    <p:sldId id="1017" r:id="rId134"/>
    <p:sldId id="1041" r:id="rId135"/>
    <p:sldId id="1018" r:id="rId136"/>
    <p:sldId id="1203" r:id="rId137"/>
    <p:sldId id="1131" r:id="rId138"/>
    <p:sldId id="1142" r:id="rId139"/>
    <p:sldId id="1210" r:id="rId140"/>
    <p:sldId id="1211" r:id="rId141"/>
    <p:sldId id="1230" r:id="rId142"/>
    <p:sldId id="1231" r:id="rId143"/>
    <p:sldId id="1232" r:id="rId144"/>
    <p:sldId id="1233" r:id="rId145"/>
    <p:sldId id="1214" r:id="rId146"/>
    <p:sldId id="1215" r:id="rId147"/>
    <p:sldId id="1219" r:id="rId148"/>
    <p:sldId id="1220" r:id="rId149"/>
    <p:sldId id="1223" r:id="rId150"/>
    <p:sldId id="1224" r:id="rId151"/>
    <p:sldId id="1225" r:id="rId152"/>
    <p:sldId id="1226" r:id="rId153"/>
    <p:sldId id="1227" r:id="rId154"/>
    <p:sldId id="1228" r:id="rId155"/>
    <p:sldId id="1229" r:id="rId156"/>
    <p:sldId id="1235" r:id="rId157"/>
    <p:sldId id="1236" r:id="rId158"/>
    <p:sldId id="1237" r:id="rId159"/>
    <p:sldId id="1238" r:id="rId160"/>
    <p:sldId id="1239" r:id="rId161"/>
    <p:sldId id="1240" r:id="rId162"/>
    <p:sldId id="1243" r:id="rId163"/>
    <p:sldId id="1244" r:id="rId164"/>
    <p:sldId id="1247" r:id="rId165"/>
    <p:sldId id="1205" r:id="rId166"/>
    <p:sldId id="1019" r:id="rId167"/>
    <p:sldId id="1020" r:id="rId168"/>
    <p:sldId id="1173" r:id="rId169"/>
    <p:sldId id="1021" r:id="rId170"/>
    <p:sldId id="1206" r:id="rId171"/>
    <p:sldId id="973" r:id="rId172"/>
    <p:sldId id="974" r:id="rId173"/>
    <p:sldId id="975" r:id="rId174"/>
    <p:sldId id="979" r:id="rId175"/>
    <p:sldId id="981" r:id="rId176"/>
    <p:sldId id="980" r:id="rId177"/>
    <p:sldId id="1207" r:id="rId178"/>
    <p:sldId id="967" r:id="rId179"/>
  </p:sldIdLst>
  <p:sldSz cx="9144000" cy="6858000" type="screen4x3"/>
  <p:notesSz cx="7010400" cy="92964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521415D9-36F7-43E2-AB2F-B90AF26B5E84}">
      <p14:sectionLst xmlns:p14="http://schemas.microsoft.com/office/powerpoint/2010/main">
        <p14:section name="Sección sin título" id="{E0F1ABBD-26D6-2E48-AF3E-3B2F97B14B47}">
          <p14:sldIdLst>
            <p14:sldId id="984"/>
            <p14:sldId id="1250"/>
            <p14:sldId id="1251"/>
            <p14:sldId id="1252"/>
            <p14:sldId id="1253"/>
            <p14:sldId id="1048"/>
            <p14:sldId id="1049"/>
            <p14:sldId id="1050"/>
            <p14:sldId id="1051"/>
            <p14:sldId id="1194"/>
            <p14:sldId id="1052"/>
            <p14:sldId id="1053"/>
            <p14:sldId id="1054"/>
            <p14:sldId id="1056"/>
            <p14:sldId id="1057"/>
            <p14:sldId id="1058"/>
            <p14:sldId id="1195"/>
            <p14:sldId id="1059"/>
            <p14:sldId id="1095"/>
            <p14:sldId id="985"/>
            <p14:sldId id="986"/>
            <p14:sldId id="987"/>
            <p14:sldId id="1096"/>
            <p14:sldId id="1060"/>
            <p14:sldId id="1061"/>
            <p14:sldId id="1255"/>
            <p14:sldId id="1256"/>
            <p14:sldId id="1257"/>
            <p14:sldId id="1258"/>
            <p14:sldId id="1260"/>
            <p14:sldId id="1079"/>
            <p14:sldId id="1069"/>
            <p14:sldId id="1081"/>
            <p14:sldId id="1082"/>
            <p14:sldId id="1084"/>
            <p14:sldId id="1085"/>
            <p14:sldId id="1086"/>
            <p14:sldId id="1093"/>
            <p14:sldId id="1261"/>
            <p14:sldId id="1024"/>
            <p14:sldId id="1025"/>
            <p14:sldId id="1026"/>
            <p14:sldId id="1027"/>
            <p14:sldId id="1030"/>
            <p14:sldId id="989"/>
            <p14:sldId id="1197"/>
            <p14:sldId id="932"/>
            <p14:sldId id="966"/>
            <p14:sldId id="1208"/>
            <p14:sldId id="955"/>
            <p14:sldId id="960"/>
            <p14:sldId id="961"/>
            <p14:sldId id="962"/>
            <p14:sldId id="968"/>
            <p14:sldId id="983"/>
            <p14:sldId id="1254"/>
            <p14:sldId id="1099"/>
            <p14:sldId id="1100"/>
            <p14:sldId id="1182"/>
            <p14:sldId id="1028"/>
            <p14:sldId id="1029"/>
            <p14:sldId id="1000"/>
            <p14:sldId id="1001"/>
            <p14:sldId id="1022"/>
            <p14:sldId id="1184"/>
            <p14:sldId id="1185"/>
            <p14:sldId id="1189"/>
            <p14:sldId id="1186"/>
            <p14:sldId id="1187"/>
            <p14:sldId id="1188"/>
            <p14:sldId id="1190"/>
            <p14:sldId id="1199"/>
            <p14:sldId id="1191"/>
            <p14:sldId id="1107"/>
            <p14:sldId id="1108"/>
            <p14:sldId id="1192"/>
            <p14:sldId id="1193"/>
            <p14:sldId id="1109"/>
            <p14:sldId id="1110"/>
            <p14:sldId id="1111"/>
            <p14:sldId id="1145"/>
            <p14:sldId id="1146"/>
            <p14:sldId id="1201"/>
            <p14:sldId id="1169"/>
            <p14:sldId id="1170"/>
            <p14:sldId id="1171"/>
            <p14:sldId id="1209"/>
            <p14:sldId id="1202"/>
            <p14:sldId id="1126"/>
            <p14:sldId id="1127"/>
            <p14:sldId id="1128"/>
            <p14:sldId id="1130"/>
            <p14:sldId id="1204"/>
            <p14:sldId id="1002"/>
            <p14:sldId id="1004"/>
            <p14:sldId id="1038"/>
            <p14:sldId id="1249"/>
            <p14:sldId id="1008"/>
            <p14:sldId id="1009"/>
            <p14:sldId id="1010"/>
            <p14:sldId id="1011"/>
            <p14:sldId id="1175"/>
            <p14:sldId id="1196"/>
            <p14:sldId id="1262"/>
            <p14:sldId id="1263"/>
            <p14:sldId id="1264"/>
            <p14:sldId id="1268"/>
            <p14:sldId id="1270"/>
            <p14:sldId id="1273"/>
            <p14:sldId id="1274"/>
            <p14:sldId id="1275"/>
            <p14:sldId id="1278"/>
            <p14:sldId id="1281"/>
            <p14:sldId id="1298"/>
            <p14:sldId id="1288"/>
            <p14:sldId id="1296"/>
            <p14:sldId id="1297"/>
            <p14:sldId id="1200"/>
            <p14:sldId id="998"/>
            <p14:sldId id="1104"/>
            <p14:sldId id="1105"/>
            <p14:sldId id="999"/>
            <p14:sldId id="1148"/>
            <p14:sldId id="1150"/>
            <p14:sldId id="1151"/>
            <p14:sldId id="1152"/>
            <p14:sldId id="1013"/>
            <p14:sldId id="1014"/>
            <p14:sldId id="1039"/>
            <p14:sldId id="1015"/>
            <p14:sldId id="1016"/>
            <p14:sldId id="1040"/>
            <p14:sldId id="1017"/>
            <p14:sldId id="1041"/>
            <p14:sldId id="1018"/>
            <p14:sldId id="1203"/>
            <p14:sldId id="1131"/>
            <p14:sldId id="1142"/>
            <p14:sldId id="1210"/>
            <p14:sldId id="1211"/>
            <p14:sldId id="1230"/>
            <p14:sldId id="1231"/>
            <p14:sldId id="1232"/>
            <p14:sldId id="1233"/>
            <p14:sldId id="1214"/>
            <p14:sldId id="1215"/>
            <p14:sldId id="1219"/>
            <p14:sldId id="1220"/>
            <p14:sldId id="1223"/>
            <p14:sldId id="1224"/>
            <p14:sldId id="1225"/>
            <p14:sldId id="1226"/>
            <p14:sldId id="1227"/>
            <p14:sldId id="1228"/>
            <p14:sldId id="1229"/>
            <p14:sldId id="1235"/>
            <p14:sldId id="1236"/>
            <p14:sldId id="1237"/>
            <p14:sldId id="1238"/>
            <p14:sldId id="1239"/>
            <p14:sldId id="1240"/>
            <p14:sldId id="1243"/>
            <p14:sldId id="1244"/>
            <p14:sldId id="1247"/>
            <p14:sldId id="1205"/>
            <p14:sldId id="1019"/>
            <p14:sldId id="1020"/>
            <p14:sldId id="1173"/>
            <p14:sldId id="1021"/>
            <p14:sldId id="1206"/>
            <p14:sldId id="973"/>
            <p14:sldId id="974"/>
            <p14:sldId id="975"/>
            <p14:sldId id="979"/>
            <p14:sldId id="981"/>
            <p14:sldId id="980"/>
            <p14:sldId id="1207"/>
            <p14:sldId id="967"/>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7F7E2"/>
    <a:srgbClr val="F5E4DA"/>
    <a:srgbClr val="504610"/>
    <a:srgbClr val="FFECEA"/>
    <a:srgbClr val="FFE1D1"/>
    <a:srgbClr val="EFD3B6"/>
    <a:srgbClr val="DADF17"/>
    <a:srgbClr val="E1E1BB"/>
    <a:srgbClr val="FFCC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16DA210-FB5B-4158-B5E0-FEB733F419BA}" styleName="Estilo claro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9DCAF9ED-07DC-4A11-8D7F-57B35C25682E}" styleName="Estilo medio 1 - Énfasis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1FECB4D8-DB02-4DC6-A0A2-4F2EBAE1DC90}" styleName="Estilo medio 1 - Énfasis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1E171933-4619-4E11-9A3F-F7608DF75F80}" styleName="Estilo medio 1 - Énfasis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93296810-A885-4BE3-A3E7-6D5BEEA58F35}" styleName="Estilo medio 2 - Énfasis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C4B1156A-380E-4F78-BDF5-A606A8083BF9}" styleName="Estilo medio 4 - Énfasis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2911" autoAdjust="0"/>
    <p:restoredTop sz="92079" autoAdjust="0"/>
  </p:normalViewPr>
  <p:slideViewPr>
    <p:cSldViewPr>
      <p:cViewPr>
        <p:scale>
          <a:sx n="99" d="100"/>
          <a:sy n="99" d="100"/>
        </p:scale>
        <p:origin x="-1368" y="-80"/>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42" Type="http://schemas.openxmlformats.org/officeDocument/2006/relationships/slide" Target="slides/slide141.xml"/><Relationship Id="rId143" Type="http://schemas.openxmlformats.org/officeDocument/2006/relationships/slide" Target="slides/slide142.xml"/><Relationship Id="rId144" Type="http://schemas.openxmlformats.org/officeDocument/2006/relationships/slide" Target="slides/slide143.xml"/><Relationship Id="rId145" Type="http://schemas.openxmlformats.org/officeDocument/2006/relationships/slide" Target="slides/slide144.xml"/><Relationship Id="rId146" Type="http://schemas.openxmlformats.org/officeDocument/2006/relationships/slide" Target="slides/slide145.xml"/><Relationship Id="rId147" Type="http://schemas.openxmlformats.org/officeDocument/2006/relationships/slide" Target="slides/slide146.xml"/><Relationship Id="rId148" Type="http://schemas.openxmlformats.org/officeDocument/2006/relationships/slide" Target="slides/slide147.xml"/><Relationship Id="rId149" Type="http://schemas.openxmlformats.org/officeDocument/2006/relationships/slide" Target="slides/slide148.xml"/><Relationship Id="rId180" Type="http://schemas.openxmlformats.org/officeDocument/2006/relationships/notesMaster" Target="notesMasters/notesMaster1.xml"/><Relationship Id="rId181" Type="http://schemas.openxmlformats.org/officeDocument/2006/relationships/handoutMaster" Target="handoutMasters/handoutMaster1.xml"/><Relationship Id="rId182" Type="http://schemas.openxmlformats.org/officeDocument/2006/relationships/printerSettings" Target="printerSettings/printerSettings1.bin"/><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183" Type="http://schemas.openxmlformats.org/officeDocument/2006/relationships/presProps" Target="presProps.xml"/><Relationship Id="rId184" Type="http://schemas.openxmlformats.org/officeDocument/2006/relationships/viewProps" Target="viewProps.xml"/><Relationship Id="rId185" Type="http://schemas.openxmlformats.org/officeDocument/2006/relationships/theme" Target="theme/theme1.xml"/><Relationship Id="rId186" Type="http://schemas.openxmlformats.org/officeDocument/2006/relationships/tableStyles" Target="tableStyles.xml"/><Relationship Id="rId80" Type="http://schemas.openxmlformats.org/officeDocument/2006/relationships/slide" Target="slides/slide79.xml"/><Relationship Id="rId81" Type="http://schemas.openxmlformats.org/officeDocument/2006/relationships/slide" Target="slides/slide80.xml"/><Relationship Id="rId82" Type="http://schemas.openxmlformats.org/officeDocument/2006/relationships/slide" Target="slides/slide81.xml"/><Relationship Id="rId83" Type="http://schemas.openxmlformats.org/officeDocument/2006/relationships/slide" Target="slides/slide82.xml"/><Relationship Id="rId84" Type="http://schemas.openxmlformats.org/officeDocument/2006/relationships/slide" Target="slides/slide83.xml"/><Relationship Id="rId85" Type="http://schemas.openxmlformats.org/officeDocument/2006/relationships/slide" Target="slides/slide84.xml"/><Relationship Id="rId86" Type="http://schemas.openxmlformats.org/officeDocument/2006/relationships/slide" Target="slides/slide85.xml"/><Relationship Id="rId87" Type="http://schemas.openxmlformats.org/officeDocument/2006/relationships/slide" Target="slides/slide86.xml"/><Relationship Id="rId88" Type="http://schemas.openxmlformats.org/officeDocument/2006/relationships/slide" Target="slides/slide87.xml"/><Relationship Id="rId89" Type="http://schemas.openxmlformats.org/officeDocument/2006/relationships/slide" Target="slides/slide88.xml"/><Relationship Id="rId110" Type="http://schemas.openxmlformats.org/officeDocument/2006/relationships/slide" Target="slides/slide109.xml"/><Relationship Id="rId111" Type="http://schemas.openxmlformats.org/officeDocument/2006/relationships/slide" Target="slides/slide110.xml"/><Relationship Id="rId112" Type="http://schemas.openxmlformats.org/officeDocument/2006/relationships/slide" Target="slides/slide111.xml"/><Relationship Id="rId113" Type="http://schemas.openxmlformats.org/officeDocument/2006/relationships/slide" Target="slides/slide112.xml"/><Relationship Id="rId114" Type="http://schemas.openxmlformats.org/officeDocument/2006/relationships/slide" Target="slides/slide113.xml"/><Relationship Id="rId115" Type="http://schemas.openxmlformats.org/officeDocument/2006/relationships/slide" Target="slides/slide114.xml"/><Relationship Id="rId116" Type="http://schemas.openxmlformats.org/officeDocument/2006/relationships/slide" Target="slides/slide115.xml"/><Relationship Id="rId117" Type="http://schemas.openxmlformats.org/officeDocument/2006/relationships/slide" Target="slides/slide116.xml"/><Relationship Id="rId118" Type="http://schemas.openxmlformats.org/officeDocument/2006/relationships/slide" Target="slides/slide117.xml"/><Relationship Id="rId119" Type="http://schemas.openxmlformats.org/officeDocument/2006/relationships/slide" Target="slides/slide118.xml"/><Relationship Id="rId150" Type="http://schemas.openxmlformats.org/officeDocument/2006/relationships/slide" Target="slides/slide149.xml"/><Relationship Id="rId151" Type="http://schemas.openxmlformats.org/officeDocument/2006/relationships/slide" Target="slides/slide150.xml"/><Relationship Id="rId152" Type="http://schemas.openxmlformats.org/officeDocument/2006/relationships/slide" Target="slides/slide151.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53" Type="http://schemas.openxmlformats.org/officeDocument/2006/relationships/slide" Target="slides/slide152.xml"/><Relationship Id="rId154" Type="http://schemas.openxmlformats.org/officeDocument/2006/relationships/slide" Target="slides/slide153.xml"/><Relationship Id="rId155" Type="http://schemas.openxmlformats.org/officeDocument/2006/relationships/slide" Target="slides/slide154.xml"/><Relationship Id="rId156" Type="http://schemas.openxmlformats.org/officeDocument/2006/relationships/slide" Target="slides/slide155.xml"/><Relationship Id="rId157" Type="http://schemas.openxmlformats.org/officeDocument/2006/relationships/slide" Target="slides/slide156.xml"/><Relationship Id="rId158" Type="http://schemas.openxmlformats.org/officeDocument/2006/relationships/slide" Target="slides/slide157.xml"/><Relationship Id="rId159" Type="http://schemas.openxmlformats.org/officeDocument/2006/relationships/slide" Target="slides/slide158.xml"/><Relationship Id="rId50" Type="http://schemas.openxmlformats.org/officeDocument/2006/relationships/slide" Target="slides/slide49.xml"/><Relationship Id="rId51" Type="http://schemas.openxmlformats.org/officeDocument/2006/relationships/slide" Target="slides/slide50.xml"/><Relationship Id="rId52" Type="http://schemas.openxmlformats.org/officeDocument/2006/relationships/slide" Target="slides/slide51.xml"/><Relationship Id="rId53" Type="http://schemas.openxmlformats.org/officeDocument/2006/relationships/slide" Target="slides/slide52.xml"/><Relationship Id="rId54" Type="http://schemas.openxmlformats.org/officeDocument/2006/relationships/slide" Target="slides/slide53.xml"/><Relationship Id="rId55" Type="http://schemas.openxmlformats.org/officeDocument/2006/relationships/slide" Target="slides/slide54.xml"/><Relationship Id="rId56" Type="http://schemas.openxmlformats.org/officeDocument/2006/relationships/slide" Target="slides/slide55.xml"/><Relationship Id="rId57" Type="http://schemas.openxmlformats.org/officeDocument/2006/relationships/slide" Target="slides/slide56.xml"/><Relationship Id="rId58" Type="http://schemas.openxmlformats.org/officeDocument/2006/relationships/slide" Target="slides/slide57.xml"/><Relationship Id="rId59" Type="http://schemas.openxmlformats.org/officeDocument/2006/relationships/slide" Target="slides/slide58.xml"/><Relationship Id="rId90" Type="http://schemas.openxmlformats.org/officeDocument/2006/relationships/slide" Target="slides/slide89.xml"/><Relationship Id="rId91" Type="http://schemas.openxmlformats.org/officeDocument/2006/relationships/slide" Target="slides/slide90.xml"/><Relationship Id="rId92" Type="http://schemas.openxmlformats.org/officeDocument/2006/relationships/slide" Target="slides/slide91.xml"/><Relationship Id="rId93" Type="http://schemas.openxmlformats.org/officeDocument/2006/relationships/slide" Target="slides/slide92.xml"/><Relationship Id="rId94" Type="http://schemas.openxmlformats.org/officeDocument/2006/relationships/slide" Target="slides/slide93.xml"/><Relationship Id="rId95" Type="http://schemas.openxmlformats.org/officeDocument/2006/relationships/slide" Target="slides/slide94.xml"/><Relationship Id="rId96" Type="http://schemas.openxmlformats.org/officeDocument/2006/relationships/slide" Target="slides/slide95.xml"/><Relationship Id="rId97" Type="http://schemas.openxmlformats.org/officeDocument/2006/relationships/slide" Target="slides/slide96.xml"/><Relationship Id="rId98" Type="http://schemas.openxmlformats.org/officeDocument/2006/relationships/slide" Target="slides/slide97.xml"/><Relationship Id="rId99" Type="http://schemas.openxmlformats.org/officeDocument/2006/relationships/slide" Target="slides/slide98.xml"/><Relationship Id="rId120" Type="http://schemas.openxmlformats.org/officeDocument/2006/relationships/slide" Target="slides/slide119.xml"/><Relationship Id="rId121" Type="http://schemas.openxmlformats.org/officeDocument/2006/relationships/slide" Target="slides/slide120.xml"/><Relationship Id="rId122" Type="http://schemas.openxmlformats.org/officeDocument/2006/relationships/slide" Target="slides/slide121.xml"/><Relationship Id="rId123" Type="http://schemas.openxmlformats.org/officeDocument/2006/relationships/slide" Target="slides/slide122.xml"/><Relationship Id="rId124" Type="http://schemas.openxmlformats.org/officeDocument/2006/relationships/slide" Target="slides/slide123.xml"/><Relationship Id="rId125" Type="http://schemas.openxmlformats.org/officeDocument/2006/relationships/slide" Target="slides/slide124.xml"/><Relationship Id="rId126" Type="http://schemas.openxmlformats.org/officeDocument/2006/relationships/slide" Target="slides/slide125.xml"/><Relationship Id="rId127" Type="http://schemas.openxmlformats.org/officeDocument/2006/relationships/slide" Target="slides/slide126.xml"/><Relationship Id="rId128" Type="http://schemas.openxmlformats.org/officeDocument/2006/relationships/slide" Target="slides/slide127.xml"/><Relationship Id="rId129" Type="http://schemas.openxmlformats.org/officeDocument/2006/relationships/slide" Target="slides/slide128.xml"/><Relationship Id="rId160" Type="http://schemas.openxmlformats.org/officeDocument/2006/relationships/slide" Target="slides/slide159.xml"/><Relationship Id="rId161" Type="http://schemas.openxmlformats.org/officeDocument/2006/relationships/slide" Target="slides/slide160.xml"/><Relationship Id="rId162" Type="http://schemas.openxmlformats.org/officeDocument/2006/relationships/slide" Target="slides/slide161.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63" Type="http://schemas.openxmlformats.org/officeDocument/2006/relationships/slide" Target="slides/slide162.xml"/><Relationship Id="rId164" Type="http://schemas.openxmlformats.org/officeDocument/2006/relationships/slide" Target="slides/slide163.xml"/><Relationship Id="rId165" Type="http://schemas.openxmlformats.org/officeDocument/2006/relationships/slide" Target="slides/slide164.xml"/><Relationship Id="rId166" Type="http://schemas.openxmlformats.org/officeDocument/2006/relationships/slide" Target="slides/slide165.xml"/><Relationship Id="rId167" Type="http://schemas.openxmlformats.org/officeDocument/2006/relationships/slide" Target="slides/slide166.xml"/><Relationship Id="rId168" Type="http://schemas.openxmlformats.org/officeDocument/2006/relationships/slide" Target="slides/slide167.xml"/><Relationship Id="rId169" Type="http://schemas.openxmlformats.org/officeDocument/2006/relationships/slide" Target="slides/slide168.xml"/><Relationship Id="rId60" Type="http://schemas.openxmlformats.org/officeDocument/2006/relationships/slide" Target="slides/slide59.xml"/><Relationship Id="rId61" Type="http://schemas.openxmlformats.org/officeDocument/2006/relationships/slide" Target="slides/slide60.xml"/><Relationship Id="rId62" Type="http://schemas.openxmlformats.org/officeDocument/2006/relationships/slide" Target="slides/slide61.xml"/><Relationship Id="rId63" Type="http://schemas.openxmlformats.org/officeDocument/2006/relationships/slide" Target="slides/slide62.xml"/><Relationship Id="rId64" Type="http://schemas.openxmlformats.org/officeDocument/2006/relationships/slide" Target="slides/slide63.xml"/><Relationship Id="rId65" Type="http://schemas.openxmlformats.org/officeDocument/2006/relationships/slide" Target="slides/slide64.xml"/><Relationship Id="rId66" Type="http://schemas.openxmlformats.org/officeDocument/2006/relationships/slide" Target="slides/slide65.xml"/><Relationship Id="rId67" Type="http://schemas.openxmlformats.org/officeDocument/2006/relationships/slide" Target="slides/slide66.xml"/><Relationship Id="rId68" Type="http://schemas.openxmlformats.org/officeDocument/2006/relationships/slide" Target="slides/slide67.xml"/><Relationship Id="rId69" Type="http://schemas.openxmlformats.org/officeDocument/2006/relationships/slide" Target="slides/slide68.xml"/><Relationship Id="rId130" Type="http://schemas.openxmlformats.org/officeDocument/2006/relationships/slide" Target="slides/slide129.xml"/><Relationship Id="rId131" Type="http://schemas.openxmlformats.org/officeDocument/2006/relationships/slide" Target="slides/slide130.xml"/><Relationship Id="rId132" Type="http://schemas.openxmlformats.org/officeDocument/2006/relationships/slide" Target="slides/slide131.xml"/><Relationship Id="rId133" Type="http://schemas.openxmlformats.org/officeDocument/2006/relationships/slide" Target="slides/slide132.xml"/><Relationship Id="rId134" Type="http://schemas.openxmlformats.org/officeDocument/2006/relationships/slide" Target="slides/slide133.xml"/><Relationship Id="rId135" Type="http://schemas.openxmlformats.org/officeDocument/2006/relationships/slide" Target="slides/slide134.xml"/><Relationship Id="rId136" Type="http://schemas.openxmlformats.org/officeDocument/2006/relationships/slide" Target="slides/slide135.xml"/><Relationship Id="rId137" Type="http://schemas.openxmlformats.org/officeDocument/2006/relationships/slide" Target="slides/slide136.xml"/><Relationship Id="rId138" Type="http://schemas.openxmlformats.org/officeDocument/2006/relationships/slide" Target="slides/slide137.xml"/><Relationship Id="rId139" Type="http://schemas.openxmlformats.org/officeDocument/2006/relationships/slide" Target="slides/slide138.xml"/><Relationship Id="rId170" Type="http://schemas.openxmlformats.org/officeDocument/2006/relationships/slide" Target="slides/slide169.xml"/><Relationship Id="rId171" Type="http://schemas.openxmlformats.org/officeDocument/2006/relationships/slide" Target="slides/slide170.xml"/><Relationship Id="rId172" Type="http://schemas.openxmlformats.org/officeDocument/2006/relationships/slide" Target="slides/slide171.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173" Type="http://schemas.openxmlformats.org/officeDocument/2006/relationships/slide" Target="slides/slide172.xml"/><Relationship Id="rId174" Type="http://schemas.openxmlformats.org/officeDocument/2006/relationships/slide" Target="slides/slide173.xml"/><Relationship Id="rId175" Type="http://schemas.openxmlformats.org/officeDocument/2006/relationships/slide" Target="slides/slide174.xml"/><Relationship Id="rId176" Type="http://schemas.openxmlformats.org/officeDocument/2006/relationships/slide" Target="slides/slide175.xml"/><Relationship Id="rId177" Type="http://schemas.openxmlformats.org/officeDocument/2006/relationships/slide" Target="slides/slide176.xml"/><Relationship Id="rId178" Type="http://schemas.openxmlformats.org/officeDocument/2006/relationships/slide" Target="slides/slide177.xml"/><Relationship Id="rId179" Type="http://schemas.openxmlformats.org/officeDocument/2006/relationships/slide" Target="slides/slide178.xml"/><Relationship Id="rId70" Type="http://schemas.openxmlformats.org/officeDocument/2006/relationships/slide" Target="slides/slide69.xml"/><Relationship Id="rId71" Type="http://schemas.openxmlformats.org/officeDocument/2006/relationships/slide" Target="slides/slide70.xml"/><Relationship Id="rId72" Type="http://schemas.openxmlformats.org/officeDocument/2006/relationships/slide" Target="slides/slide71.xml"/><Relationship Id="rId73" Type="http://schemas.openxmlformats.org/officeDocument/2006/relationships/slide" Target="slides/slide72.xml"/><Relationship Id="rId74" Type="http://schemas.openxmlformats.org/officeDocument/2006/relationships/slide" Target="slides/slide73.xml"/><Relationship Id="rId75" Type="http://schemas.openxmlformats.org/officeDocument/2006/relationships/slide" Target="slides/slide74.xml"/><Relationship Id="rId76" Type="http://schemas.openxmlformats.org/officeDocument/2006/relationships/slide" Target="slides/slide75.xml"/><Relationship Id="rId77" Type="http://schemas.openxmlformats.org/officeDocument/2006/relationships/slide" Target="slides/slide76.xml"/><Relationship Id="rId78" Type="http://schemas.openxmlformats.org/officeDocument/2006/relationships/slide" Target="slides/slide77.xml"/><Relationship Id="rId79" Type="http://schemas.openxmlformats.org/officeDocument/2006/relationships/slide" Target="slides/slide7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100" Type="http://schemas.openxmlformats.org/officeDocument/2006/relationships/slide" Target="slides/slide99.xml"/><Relationship Id="rId101" Type="http://schemas.openxmlformats.org/officeDocument/2006/relationships/slide" Target="slides/slide100.xml"/><Relationship Id="rId102" Type="http://schemas.openxmlformats.org/officeDocument/2006/relationships/slide" Target="slides/slide101.xml"/><Relationship Id="rId103" Type="http://schemas.openxmlformats.org/officeDocument/2006/relationships/slide" Target="slides/slide102.xml"/><Relationship Id="rId104" Type="http://schemas.openxmlformats.org/officeDocument/2006/relationships/slide" Target="slides/slide103.xml"/><Relationship Id="rId105" Type="http://schemas.openxmlformats.org/officeDocument/2006/relationships/slide" Target="slides/slide104.xml"/><Relationship Id="rId106" Type="http://schemas.openxmlformats.org/officeDocument/2006/relationships/slide" Target="slides/slide105.xml"/><Relationship Id="rId107" Type="http://schemas.openxmlformats.org/officeDocument/2006/relationships/slide" Target="slides/slide106.xml"/><Relationship Id="rId108" Type="http://schemas.openxmlformats.org/officeDocument/2006/relationships/slide" Target="slides/slide107.xml"/><Relationship Id="rId109" Type="http://schemas.openxmlformats.org/officeDocument/2006/relationships/slide" Target="slides/slide108.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40" Type="http://schemas.openxmlformats.org/officeDocument/2006/relationships/slide" Target="slides/slide139.xml"/><Relationship Id="rId141" Type="http://schemas.openxmlformats.org/officeDocument/2006/relationships/slide" Target="slides/slide140.xml"/></Relationships>
</file>

<file path=ppt/charts/_rels/chart1.xml.rels><?xml version="1.0" encoding="UTF-8" standalone="yes"?>
<Relationships xmlns="http://schemas.openxmlformats.org/package/2006/relationships"><Relationship Id="rId1" Type="http://schemas.openxmlformats.org/officeDocument/2006/relationships/themeOverride" Target="../theme/themeOverride3.xml"/><Relationship Id="rId2" Type="http://schemas.openxmlformats.org/officeDocument/2006/relationships/oleObject" Target="file:///C:\Users\direcabasjefeuam\AppData\Local\Microsoft\Windows\Temporary%20Internet%20Files\Content.Outlook\3PGU99W0\EXISTENCIAS%20AL%2023062015.xls" TargetMode="External"/></Relationships>
</file>

<file path=ppt/charts/_rels/chart2.xml.rels><?xml version="1.0" encoding="UTF-8" standalone="yes"?>
<Relationships xmlns="http://schemas.openxmlformats.org/package/2006/relationships"><Relationship Id="rId1" Type="http://schemas.openxmlformats.org/officeDocument/2006/relationships/themeOverride" Target="../theme/themeOverride4.xml"/><Relationship Id="rId2" Type="http://schemas.openxmlformats.org/officeDocument/2006/relationships/oleObject" Target="file:///C:\Users\direcabasjefeuam\AppData\Local\Microsoft\Windows\Temporary%20Internet%20Files\Content.Outlook\3PGU99W0\EXISTENCIAS%20VALORIZADAS%20RESUMEN.xls" TargetMode="External"/></Relationships>
</file>

<file path=ppt/charts/_rels/chart3.xml.rels><?xml version="1.0" encoding="UTF-8" standalone="yes"?>
<Relationships xmlns="http://schemas.openxmlformats.org/package/2006/relationships"><Relationship Id="rId1" Type="http://schemas.openxmlformats.org/officeDocument/2006/relationships/themeOverride" Target="../theme/themeOverride5.xml"/><Relationship Id="rId2" Type="http://schemas.openxmlformats.org/officeDocument/2006/relationships/oleObject" Target="file:///C:\Users\direcabasjefeuam\Desktop\2015\3.-%20%20PPT\8.-%20EXPO%20SR%20C.J.A\ESTADISTICA%20PEDIMAT.xls" TargetMode="External"/></Relationships>
</file>

<file path=ppt/charts/_rels/chart4.xml.rels><?xml version="1.0" encoding="UTF-8" standalone="yes"?>
<Relationships xmlns="http://schemas.openxmlformats.org/package/2006/relationships"><Relationship Id="rId1" Type="http://schemas.openxmlformats.org/officeDocument/2006/relationships/themeOverride" Target="../theme/themeOverride6.xml"/><Relationship Id="rId2" Type="http://schemas.openxmlformats.org/officeDocument/2006/relationships/oleObject" Target="file:///C:\Users\direcabasjefeuam\AppData\Local\Microsoft\Windows\Temporary%20Internet%20Files\Content.Outlook\3PGU99W0\ESTADISTICA%20PEDIMAT%20POR%20DISTRITOS.xls" TargetMode="External"/></Relationships>
</file>

<file path=ppt/charts/_rels/chart5.xml.rels><?xml version="1.0" encoding="UTF-8" standalone="yes"?>
<Relationships xmlns="http://schemas.openxmlformats.org/package/2006/relationships"><Relationship Id="rId1" Type="http://schemas.openxmlformats.org/officeDocument/2006/relationships/themeOverride" Target="../theme/themeOverride7.xml"/><Relationship Id="rId2" Type="http://schemas.openxmlformats.org/officeDocument/2006/relationships/oleObject" Target="file:///C:\Users\direcabasjefeuam\AppData\Local\Microsoft\Windows\Temporary%20Internet%20Files\Content.Outlook\3PGU99W0\ITEM%20ORCOM%20DISTRITOS%20NACIONALES%20.xls" TargetMode="External"/></Relationships>
</file>

<file path=ppt/charts/_rels/chart6.xml.rels><?xml version="1.0" encoding="UTF-8" standalone="yes"?>
<Relationships xmlns="http://schemas.openxmlformats.org/package/2006/relationships"><Relationship Id="rId1" Type="http://schemas.openxmlformats.org/officeDocument/2006/relationships/themeOverride" Target="../theme/themeOverride8.xml"/><Relationship Id="rId2" Type="http://schemas.openxmlformats.org/officeDocument/2006/relationships/oleObject" Target="file:///C:\Users\direcabasjefeuam\AppData\Local\Microsoft\Windows\Temporary%20Internet%20Files\Content.Outlook\3PGU99W0\ITEM%20ORCOM%20DISTRITOS%20EXTRANJEROS.xls"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view3D>
      <c:rotX val="30"/>
      <c:rotY val="0"/>
      <c:rAngAx val="0"/>
      <c:perspective val="30"/>
    </c:view3D>
    <c:floor>
      <c:thickness val="0"/>
    </c:floor>
    <c:sideWall>
      <c:thickness val="0"/>
    </c:sideWall>
    <c:backWall>
      <c:thickness val="0"/>
    </c:backWall>
    <c:plotArea>
      <c:layout/>
      <c:pie3DChart>
        <c:varyColors val="1"/>
        <c:ser>
          <c:idx val="0"/>
          <c:order val="0"/>
          <c:dPt>
            <c:idx val="0"/>
            <c:bubble3D val="0"/>
            <c:explosion val="9"/>
          </c:dPt>
          <c:dPt>
            <c:idx val="1"/>
            <c:bubble3D val="0"/>
            <c:explosion val="9"/>
          </c:dPt>
          <c:dPt>
            <c:idx val="2"/>
            <c:bubble3D val="0"/>
            <c:explosion val="7"/>
          </c:dPt>
          <c:dPt>
            <c:idx val="3"/>
            <c:bubble3D val="0"/>
            <c:explosion val="7"/>
          </c:dPt>
          <c:dPt>
            <c:idx val="4"/>
            <c:bubble3D val="0"/>
            <c:explosion val="10"/>
          </c:dPt>
          <c:dLbls>
            <c:dLbl>
              <c:idx val="0"/>
              <c:layout>
                <c:manualLayout>
                  <c:x val="-0.116116569499609"/>
                  <c:y val="0.0808897637795275"/>
                </c:manualLayout>
              </c:layout>
              <c:showLegendKey val="0"/>
              <c:showVal val="0"/>
              <c:showCatName val="1"/>
              <c:showSerName val="0"/>
              <c:showPercent val="1"/>
              <c:showBubbleSize val="0"/>
              <c:separator>
</c:separator>
            </c:dLbl>
            <c:dLbl>
              <c:idx val="1"/>
              <c:layout>
                <c:manualLayout>
                  <c:x val="0.00584860520753491"/>
                  <c:y val="-0.186669947506562"/>
                </c:manualLayout>
              </c:layout>
              <c:showLegendKey val="0"/>
              <c:showVal val="0"/>
              <c:showCatName val="1"/>
              <c:showSerName val="0"/>
              <c:showPercent val="1"/>
              <c:showBubbleSize val="0"/>
              <c:separator>
</c:separator>
            </c:dLbl>
            <c:dLbl>
              <c:idx val="2"/>
              <c:layout>
                <c:manualLayout>
                  <c:x val="0.0181593208992105"/>
                  <c:y val="-0.01947206889293"/>
                </c:manualLayout>
              </c:layout>
              <c:showLegendKey val="0"/>
              <c:showVal val="0"/>
              <c:showCatName val="1"/>
              <c:showSerName val="0"/>
              <c:showPercent val="1"/>
              <c:showBubbleSize val="0"/>
              <c:separator>
</c:separator>
            </c:dLbl>
            <c:dLbl>
              <c:idx val="3"/>
              <c:layout>
                <c:manualLayout>
                  <c:x val="0.0218949570737352"/>
                  <c:y val="0.0492483656786672"/>
                </c:manualLayout>
              </c:layout>
              <c:showLegendKey val="0"/>
              <c:showVal val="0"/>
              <c:showCatName val="1"/>
              <c:showSerName val="0"/>
              <c:showPercent val="1"/>
              <c:showBubbleSize val="0"/>
              <c:separator>
</c:separator>
            </c:dLbl>
            <c:dLbl>
              <c:idx val="4"/>
              <c:layout>
                <c:manualLayout>
                  <c:x val="-0.127590798937743"/>
                  <c:y val="-0.207052274715661"/>
                </c:manualLayout>
              </c:layout>
              <c:showLegendKey val="0"/>
              <c:showVal val="0"/>
              <c:showCatName val="1"/>
              <c:showSerName val="0"/>
              <c:showPercent val="1"/>
              <c:showBubbleSize val="0"/>
              <c:separator>
</c:separator>
            </c:dLbl>
            <c:dLbl>
              <c:idx val="5"/>
              <c:layout>
                <c:manualLayout>
                  <c:x val="0.200609713608808"/>
                  <c:y val="-0.134380577427822"/>
                </c:manualLayout>
              </c:layout>
              <c:showLegendKey val="0"/>
              <c:showVal val="0"/>
              <c:showCatName val="1"/>
              <c:showSerName val="0"/>
              <c:showPercent val="1"/>
              <c:showBubbleSize val="0"/>
              <c:separator>
</c:separator>
            </c:dLbl>
            <c:dLbl>
              <c:idx val="6"/>
              <c:layout>
                <c:manualLayout>
                  <c:x val="0.0634012341377684"/>
                  <c:y val="0.121805993000875"/>
                </c:manualLayout>
              </c:layout>
              <c:showLegendKey val="0"/>
              <c:showVal val="0"/>
              <c:showCatName val="1"/>
              <c:showSerName val="0"/>
              <c:showPercent val="1"/>
              <c:showBubbleSize val="0"/>
              <c:separator>
</c:separator>
            </c:dLbl>
            <c:dLbl>
              <c:idx val="7"/>
              <c:layout>
                <c:manualLayout>
                  <c:x val="-0.117814786426033"/>
                  <c:y val="-0.0407016622922135"/>
                </c:manualLayout>
              </c:layout>
              <c:showLegendKey val="0"/>
              <c:showVal val="0"/>
              <c:showCatName val="1"/>
              <c:showSerName val="0"/>
              <c:showPercent val="1"/>
              <c:showBubbleSize val="0"/>
              <c:separator>
</c:separator>
            </c:dLbl>
            <c:dLbl>
              <c:idx val="8"/>
              <c:layout>
                <c:manualLayout>
                  <c:x val="-0.00626971407335145"/>
                  <c:y val="-0.0386183289588801"/>
                </c:manualLayout>
              </c:layout>
              <c:showLegendKey val="0"/>
              <c:showVal val="0"/>
              <c:showCatName val="1"/>
              <c:showSerName val="0"/>
              <c:showPercent val="1"/>
              <c:showBubbleSize val="0"/>
              <c:separator>
</c:separator>
            </c:dLbl>
            <c:dLbl>
              <c:idx val="9"/>
              <c:layout>
                <c:manualLayout>
                  <c:x val="0.105141259997368"/>
                  <c:y val="-0.0420905511811024"/>
                </c:manualLayout>
              </c:layout>
              <c:showLegendKey val="0"/>
              <c:showVal val="0"/>
              <c:showCatName val="1"/>
              <c:showSerName val="0"/>
              <c:showPercent val="1"/>
              <c:showBubbleSize val="0"/>
              <c:separator>
</c:separator>
            </c:dLbl>
            <c:numFmt formatCode="General" sourceLinked="0"/>
            <c:txPr>
              <a:bodyPr/>
              <a:lstStyle/>
              <a:p>
                <a:pPr>
                  <a:defRPr b="1"/>
                </a:pPr>
                <a:endParaRPr lang="es-ES"/>
              </a:p>
            </c:txPr>
            <c:showLegendKey val="0"/>
            <c:showVal val="0"/>
            <c:showCatName val="1"/>
            <c:showSerName val="0"/>
            <c:showPercent val="1"/>
            <c:showBubbleSize val="0"/>
            <c:separator>
</c:separator>
            <c:showLeaderLines val="1"/>
          </c:dLbls>
          <c:cat>
            <c:strRef>
              <c:f>SOH_VALORIZADO!$B$1:$K$1</c:f>
              <c:strCache>
                <c:ptCount val="10"/>
                <c:pt idx="0">
                  <c:v>1ZNA</c:v>
                </c:pt>
                <c:pt idx="1">
                  <c:v>2ZNA</c:v>
                </c:pt>
                <c:pt idx="2">
                  <c:v>3ZNA</c:v>
                </c:pt>
                <c:pt idx="3">
                  <c:v>4ZNA</c:v>
                </c:pt>
                <c:pt idx="4">
                  <c:v>AVNA</c:v>
                </c:pt>
                <c:pt idx="5">
                  <c:v>FLTA</c:v>
                </c:pt>
                <c:pt idx="6">
                  <c:v>LITA</c:v>
                </c:pt>
                <c:pt idx="7">
                  <c:v>MABA</c:v>
                </c:pt>
                <c:pt idx="8">
                  <c:v>MUKA</c:v>
                </c:pt>
                <c:pt idx="9">
                  <c:v>MUSA</c:v>
                </c:pt>
              </c:strCache>
            </c:strRef>
          </c:cat>
          <c:val>
            <c:numRef>
              <c:f>SOH_VALORIZADO!$B$54:$K$54</c:f>
              <c:numCache>
                <c:formatCode>#,##0</c:formatCode>
                <c:ptCount val="10"/>
                <c:pt idx="0">
                  <c:v>35452.0</c:v>
                </c:pt>
                <c:pt idx="1">
                  <c:v>12238.0</c:v>
                </c:pt>
                <c:pt idx="2">
                  <c:v>4200.0</c:v>
                </c:pt>
                <c:pt idx="3">
                  <c:v>2119.0</c:v>
                </c:pt>
                <c:pt idx="4">
                  <c:v>25738.0</c:v>
                </c:pt>
                <c:pt idx="5">
                  <c:v>71093.0</c:v>
                </c:pt>
                <c:pt idx="6">
                  <c:v>14649.0</c:v>
                </c:pt>
                <c:pt idx="7">
                  <c:v>101.0</c:v>
                </c:pt>
                <c:pt idx="8">
                  <c:v>451.0</c:v>
                </c:pt>
                <c:pt idx="9">
                  <c:v>159.0</c:v>
                </c:pt>
              </c:numCache>
            </c:numRef>
          </c:val>
        </c:ser>
        <c:dLbls>
          <c:showLegendKey val="0"/>
          <c:showVal val="0"/>
          <c:showCatName val="0"/>
          <c:showSerName val="0"/>
          <c:showPercent val="1"/>
          <c:showBubbleSize val="0"/>
          <c:showLeaderLines val="1"/>
        </c:dLbls>
      </c:pie3DChart>
      <c:spPr>
        <a:noFill/>
        <a:ln w="25400">
          <a:noFill/>
        </a:ln>
      </c:spPr>
    </c:plotArea>
    <c:legend>
      <c:legendPos val="r"/>
      <c:layout/>
      <c:overlay val="0"/>
    </c:legend>
    <c:plotVisOnly val="1"/>
    <c:dispBlanksAs val="zero"/>
    <c:showDLblsOverMax val="0"/>
  </c:chart>
  <c:spPr>
    <a:solidFill>
      <a:srgbClr val="FFFFFF"/>
    </a:solidFill>
    <a:effectLst>
      <a:innerShdw blurRad="114300">
        <a:prstClr val="black"/>
      </a:innerShdw>
    </a:effectLst>
    <a:scene3d>
      <a:camera prst="orthographicFront"/>
      <a:lightRig rig="threePt" dir="t"/>
    </a:scene3d>
    <a:sp3d prstMaterial="dkEdge"/>
  </c:sp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view3D>
      <c:rotX val="30"/>
      <c:rotY val="0"/>
      <c:rAngAx val="0"/>
      <c:perspective val="30"/>
    </c:view3D>
    <c:floor>
      <c:thickness val="0"/>
    </c:floor>
    <c:sideWall>
      <c:thickness val="0"/>
    </c:sideWall>
    <c:backWall>
      <c:thickness val="0"/>
    </c:backWall>
    <c:plotArea>
      <c:layout/>
      <c:pie3DChart>
        <c:varyColors val="1"/>
        <c:ser>
          <c:idx val="0"/>
          <c:order val="0"/>
          <c:explosion val="25"/>
          <c:dLbls>
            <c:dLbl>
              <c:idx val="0"/>
              <c:layout>
                <c:manualLayout>
                  <c:x val="-0.0994434966462525"/>
                  <c:y val="0.0608864129475811"/>
                </c:manualLayout>
              </c:layout>
              <c:showLegendKey val="0"/>
              <c:showVal val="0"/>
              <c:showCatName val="1"/>
              <c:showSerName val="0"/>
              <c:showPercent val="1"/>
              <c:showBubbleSize val="0"/>
            </c:dLbl>
            <c:dLbl>
              <c:idx val="1"/>
              <c:layout>
                <c:manualLayout>
                  <c:x val="-0.094779252399451"/>
                  <c:y val="-0.154043300744362"/>
                </c:manualLayout>
              </c:layout>
              <c:showLegendKey val="0"/>
              <c:showVal val="0"/>
              <c:showCatName val="1"/>
              <c:showSerName val="0"/>
              <c:showPercent val="1"/>
              <c:showBubbleSize val="0"/>
            </c:dLbl>
            <c:dLbl>
              <c:idx val="2"/>
              <c:layout>
                <c:manualLayout>
                  <c:x val="0.030068824730242"/>
                  <c:y val="0.022825486710627"/>
                </c:manualLayout>
              </c:layout>
              <c:showLegendKey val="0"/>
              <c:showVal val="0"/>
              <c:showCatName val="1"/>
              <c:showSerName val="0"/>
              <c:showPercent val="1"/>
              <c:showBubbleSize val="0"/>
            </c:dLbl>
            <c:dLbl>
              <c:idx val="3"/>
              <c:layout>
                <c:manualLayout>
                  <c:x val="-0.0397650918635171"/>
                  <c:y val="0.0633393675212558"/>
                </c:manualLayout>
              </c:layout>
              <c:showLegendKey val="0"/>
              <c:showVal val="0"/>
              <c:showCatName val="1"/>
              <c:showSerName val="0"/>
              <c:showPercent val="1"/>
              <c:showBubbleSize val="0"/>
            </c:dLbl>
            <c:dLbl>
              <c:idx val="5"/>
              <c:layout>
                <c:manualLayout>
                  <c:x val="0.0780061631570128"/>
                  <c:y val="-0.162663870681035"/>
                </c:manualLayout>
              </c:layout>
              <c:dLblPos val="bestFit"/>
              <c:showLegendKey val="0"/>
              <c:showVal val="0"/>
              <c:showCatName val="1"/>
              <c:showSerName val="0"/>
              <c:showPercent val="1"/>
              <c:showBubbleSize val="0"/>
            </c:dLbl>
            <c:dLbl>
              <c:idx val="6"/>
              <c:layout>
                <c:manualLayout>
                  <c:x val="0.102729440069991"/>
                  <c:y val="0.0490570492167537"/>
                </c:manualLayout>
              </c:layout>
              <c:showLegendKey val="0"/>
              <c:showVal val="0"/>
              <c:showCatName val="1"/>
              <c:showSerName val="0"/>
              <c:showPercent val="1"/>
              <c:showBubbleSize val="0"/>
            </c:dLbl>
            <c:txPr>
              <a:bodyPr/>
              <a:lstStyle/>
              <a:p>
                <a:pPr>
                  <a:defRPr sz="1050" b="1"/>
                </a:pPr>
                <a:endParaRPr lang="es-ES"/>
              </a:p>
            </c:txPr>
            <c:showLegendKey val="0"/>
            <c:showVal val="0"/>
            <c:showCatName val="1"/>
            <c:showSerName val="0"/>
            <c:showPercent val="1"/>
            <c:showBubbleSize val="0"/>
            <c:showLeaderLines val="1"/>
          </c:dLbls>
          <c:cat>
            <c:strRef>
              <c:f>SOH_VALORIZADO!$M$26:$M$32</c:f>
              <c:strCache>
                <c:ptCount val="7"/>
                <c:pt idx="0">
                  <c:v>1ZNA</c:v>
                </c:pt>
                <c:pt idx="1">
                  <c:v>2ZNA</c:v>
                </c:pt>
                <c:pt idx="2">
                  <c:v>3ZNA</c:v>
                </c:pt>
                <c:pt idx="3">
                  <c:v>4ZNA</c:v>
                </c:pt>
                <c:pt idx="4">
                  <c:v>AVNA</c:v>
                </c:pt>
                <c:pt idx="5">
                  <c:v>LITA</c:v>
                </c:pt>
                <c:pt idx="6">
                  <c:v>FLTA</c:v>
                </c:pt>
              </c:strCache>
            </c:strRef>
          </c:cat>
          <c:val>
            <c:numRef>
              <c:f>SOH_VALORIZADO!$N$26:$N$32</c:f>
              <c:numCache>
                <c:formatCode>_("$"* #,##0_);_("$"* \(#,##0\);_("$"* "-"??_);_(@_)</c:formatCode>
                <c:ptCount val="7"/>
                <c:pt idx="0">
                  <c:v>3.99638579789492E10</c:v>
                </c:pt>
                <c:pt idx="1">
                  <c:v>1.75163134398594E10</c:v>
                </c:pt>
                <c:pt idx="2">
                  <c:v>1.29162311827368E9</c:v>
                </c:pt>
                <c:pt idx="3">
                  <c:v>1.77192863936469E9</c:v>
                </c:pt>
                <c:pt idx="4">
                  <c:v>3.8636872331744E10</c:v>
                </c:pt>
                <c:pt idx="5">
                  <c:v>7.9692073734816E9</c:v>
                </c:pt>
                <c:pt idx="6">
                  <c:v>4.59574166519945E10</c:v>
                </c:pt>
              </c:numCache>
            </c:numRef>
          </c:val>
        </c:ser>
        <c:dLbls>
          <c:showLegendKey val="0"/>
          <c:showVal val="0"/>
          <c:showCatName val="1"/>
          <c:showSerName val="0"/>
          <c:showPercent val="1"/>
          <c:showBubbleSize val="0"/>
          <c:showLeaderLines val="1"/>
        </c:dLbls>
      </c:pie3DChart>
      <c:spPr>
        <a:noFill/>
        <a:ln w="25400">
          <a:noFill/>
        </a:ln>
      </c:spPr>
    </c:plotArea>
    <c:plotVisOnly val="1"/>
    <c:dispBlanksAs val="zero"/>
    <c:showDLblsOverMax val="0"/>
  </c:chart>
  <c:spPr>
    <a:solidFill>
      <a:srgbClr val="FFFFFF"/>
    </a:solidFill>
    <a:effectLst>
      <a:innerShdw blurRad="114300">
        <a:prstClr val="black"/>
      </a:innerShdw>
    </a:effectLst>
    <a:scene3d>
      <a:camera prst="orthographicFront"/>
      <a:lightRig rig="threePt" dir="t"/>
    </a:scene3d>
    <a:sp3d prstMaterial="dkEdge"/>
  </c:sp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s-ES"/>
  <c:roundedCorners val="0"/>
  <mc:AlternateContent xmlns:mc="http://schemas.openxmlformats.org/markup-compatibility/2006">
    <mc:Choice xmlns:c14="http://schemas.microsoft.com/office/drawing/2007/8/2/chart" Requires="c14">
      <c14:style val="134"/>
    </mc:Choice>
    <mc:Fallback>
      <c:style val="34"/>
    </mc:Fallback>
  </mc:AlternateContent>
  <c:clrMapOvr bg1="lt1" tx1="dk1" bg2="lt2" tx2="dk2" accent1="accent1" accent2="accent2" accent3="accent3" accent4="accent4" accent5="accent5" accent6="accent6" hlink="hlink" folHlink="folHlink"/>
  <c:chart>
    <c:title>
      <c:tx>
        <c:rich>
          <a:bodyPr/>
          <a:lstStyle/>
          <a:p>
            <a:pPr>
              <a:defRPr/>
            </a:pPr>
            <a:r>
              <a:rPr lang="en-US"/>
              <a:t>PEDIMENTOS  NORMALES (CANTIDAD DE ÍTEMS)</a:t>
            </a:r>
          </a:p>
        </c:rich>
      </c:tx>
      <c:layout/>
      <c:overlay val="0"/>
    </c:title>
    <c:autoTitleDeleted val="0"/>
    <c:plotArea>
      <c:layout/>
      <c:lineChart>
        <c:grouping val="standard"/>
        <c:varyColors val="0"/>
        <c:ser>
          <c:idx val="0"/>
          <c:order val="0"/>
          <c:tx>
            <c:strRef>
              <c:f>Hoja1!$D$2:$D$4</c:f>
              <c:strCache>
                <c:ptCount val="1"/>
                <c:pt idx="0">
                  <c:v>PEDIMENTOS  NORMALES CREADOS ITEM</c:v>
                </c:pt>
              </c:strCache>
            </c:strRef>
          </c:tx>
          <c:cat>
            <c:numRef>
              <c:f>Hoja1!$B$5:$B$9</c:f>
              <c:numCache>
                <c:formatCode>General</c:formatCode>
                <c:ptCount val="5"/>
                <c:pt idx="0">
                  <c:v>2011.0</c:v>
                </c:pt>
                <c:pt idx="1">
                  <c:v>2012.0</c:v>
                </c:pt>
                <c:pt idx="2">
                  <c:v>2013.0</c:v>
                </c:pt>
                <c:pt idx="3">
                  <c:v>2014.0</c:v>
                </c:pt>
                <c:pt idx="4">
                  <c:v>2015.0</c:v>
                </c:pt>
              </c:numCache>
            </c:numRef>
          </c:cat>
          <c:val>
            <c:numRef>
              <c:f>Hoja1!$D$5:$D$9</c:f>
              <c:numCache>
                <c:formatCode>#,##0</c:formatCode>
                <c:ptCount val="5"/>
                <c:pt idx="0">
                  <c:v>259500.0</c:v>
                </c:pt>
                <c:pt idx="1">
                  <c:v>287630.0</c:v>
                </c:pt>
                <c:pt idx="2">
                  <c:v>325742.0</c:v>
                </c:pt>
                <c:pt idx="3">
                  <c:v>303295.0</c:v>
                </c:pt>
                <c:pt idx="4">
                  <c:v>166247.0</c:v>
                </c:pt>
              </c:numCache>
            </c:numRef>
          </c:val>
          <c:smooth val="0"/>
        </c:ser>
        <c:ser>
          <c:idx val="1"/>
          <c:order val="1"/>
          <c:tx>
            <c:strRef>
              <c:f>Hoja1!$E$2:$E$4</c:f>
              <c:strCache>
                <c:ptCount val="1"/>
                <c:pt idx="0">
                  <c:v>PEDIMENTOS  NORMALES SIN CIERRE CICLO HDR</c:v>
                </c:pt>
              </c:strCache>
            </c:strRef>
          </c:tx>
          <c:cat>
            <c:numRef>
              <c:f>Hoja1!$B$5:$B$9</c:f>
              <c:numCache>
                <c:formatCode>General</c:formatCode>
                <c:ptCount val="5"/>
                <c:pt idx="0">
                  <c:v>2011.0</c:v>
                </c:pt>
                <c:pt idx="1">
                  <c:v>2012.0</c:v>
                </c:pt>
                <c:pt idx="2">
                  <c:v>2013.0</c:v>
                </c:pt>
                <c:pt idx="3">
                  <c:v>2014.0</c:v>
                </c:pt>
                <c:pt idx="4">
                  <c:v>2015.0</c:v>
                </c:pt>
              </c:numCache>
            </c:numRef>
          </c:cat>
          <c:val>
            <c:numRef>
              <c:f>Hoja1!$E$5:$E$9</c:f>
            </c:numRef>
          </c:val>
          <c:smooth val="0"/>
        </c:ser>
        <c:ser>
          <c:idx val="2"/>
          <c:order val="2"/>
          <c:tx>
            <c:strRef>
              <c:f>Hoja1!$F$2:$F$4</c:f>
              <c:strCache>
                <c:ptCount val="1"/>
                <c:pt idx="0">
                  <c:v>PEDIMENTOS  NORMALES SIN CIERRE CICLO ITEM</c:v>
                </c:pt>
              </c:strCache>
            </c:strRef>
          </c:tx>
          <c:cat>
            <c:numRef>
              <c:f>Hoja1!$B$5:$B$9</c:f>
              <c:numCache>
                <c:formatCode>General</c:formatCode>
                <c:ptCount val="5"/>
                <c:pt idx="0">
                  <c:v>2011.0</c:v>
                </c:pt>
                <c:pt idx="1">
                  <c:v>2012.0</c:v>
                </c:pt>
                <c:pt idx="2">
                  <c:v>2013.0</c:v>
                </c:pt>
                <c:pt idx="3">
                  <c:v>2014.0</c:v>
                </c:pt>
                <c:pt idx="4">
                  <c:v>2015.0</c:v>
                </c:pt>
              </c:numCache>
            </c:numRef>
          </c:cat>
          <c:val>
            <c:numRef>
              <c:f>Hoja1!$F$5:$F$9</c:f>
              <c:numCache>
                <c:formatCode>#,##0</c:formatCode>
                <c:ptCount val="5"/>
                <c:pt idx="0">
                  <c:v>1002.0</c:v>
                </c:pt>
                <c:pt idx="1">
                  <c:v>1337.0</c:v>
                </c:pt>
                <c:pt idx="2">
                  <c:v>8084.0</c:v>
                </c:pt>
                <c:pt idx="3">
                  <c:v>13264.0</c:v>
                </c:pt>
                <c:pt idx="4">
                  <c:v>11898.0</c:v>
                </c:pt>
              </c:numCache>
            </c:numRef>
          </c:val>
          <c:smooth val="0"/>
        </c:ser>
        <c:dLbls>
          <c:showLegendKey val="0"/>
          <c:showVal val="0"/>
          <c:showCatName val="0"/>
          <c:showSerName val="0"/>
          <c:showPercent val="0"/>
          <c:showBubbleSize val="0"/>
        </c:dLbls>
        <c:marker val="1"/>
        <c:smooth val="0"/>
        <c:axId val="-2117311240"/>
        <c:axId val="-2117308072"/>
      </c:lineChart>
      <c:catAx>
        <c:axId val="-2117311240"/>
        <c:scaling>
          <c:orientation val="minMax"/>
        </c:scaling>
        <c:delete val="0"/>
        <c:axPos val="b"/>
        <c:numFmt formatCode="General" sourceLinked="1"/>
        <c:majorTickMark val="none"/>
        <c:minorTickMark val="none"/>
        <c:tickLblPos val="nextTo"/>
        <c:crossAx val="-2117308072"/>
        <c:crosses val="autoZero"/>
        <c:auto val="1"/>
        <c:lblAlgn val="ctr"/>
        <c:lblOffset val="100"/>
        <c:noMultiLvlLbl val="0"/>
      </c:catAx>
      <c:valAx>
        <c:axId val="-2117308072"/>
        <c:scaling>
          <c:orientation val="minMax"/>
        </c:scaling>
        <c:delete val="0"/>
        <c:axPos val="l"/>
        <c:majorGridlines/>
        <c:title>
          <c:tx>
            <c:rich>
              <a:bodyPr/>
              <a:lstStyle/>
              <a:p>
                <a:pPr>
                  <a:defRPr/>
                </a:pPr>
                <a:r>
                  <a:rPr lang="en-US"/>
                  <a:t> Cantidad de Transacciones</a:t>
                </a:r>
              </a:p>
            </c:rich>
          </c:tx>
          <c:layout/>
          <c:overlay val="0"/>
        </c:title>
        <c:numFmt formatCode="#,##0" sourceLinked="1"/>
        <c:majorTickMark val="none"/>
        <c:minorTickMark val="none"/>
        <c:tickLblPos val="nextTo"/>
        <c:crossAx val="-2117311240"/>
        <c:crosses val="autoZero"/>
        <c:crossBetween val="between"/>
      </c:valAx>
      <c:dTable>
        <c:showHorzBorder val="1"/>
        <c:showVertBorder val="1"/>
        <c:showOutline val="1"/>
        <c:showKeys val="1"/>
        <c:txPr>
          <a:bodyPr/>
          <a:lstStyle/>
          <a:p>
            <a:pPr rtl="0">
              <a:defRPr b="1"/>
            </a:pPr>
            <a:endParaRPr lang="es-ES"/>
          </a:p>
        </c:txPr>
      </c:dTable>
    </c:plotArea>
    <c:plotVisOnly val="1"/>
    <c:dispBlanksAs val="gap"/>
    <c:showDLblsOverMax val="0"/>
  </c:chart>
  <c:spPr>
    <a:effectLst>
      <a:innerShdw blurRad="114300">
        <a:prstClr val="black"/>
      </a:innerShdw>
    </a:effectLst>
  </c:sp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view3D>
      <c:rotX val="30"/>
      <c:rotY val="0"/>
      <c:rAngAx val="0"/>
      <c:perspective val="30"/>
    </c:view3D>
    <c:floor>
      <c:thickness val="0"/>
    </c:floor>
    <c:sideWall>
      <c:thickness val="0"/>
    </c:sideWall>
    <c:backWall>
      <c:thickness val="0"/>
    </c:backWall>
    <c:plotArea>
      <c:layout>
        <c:manualLayout>
          <c:layoutTarget val="inner"/>
          <c:xMode val="edge"/>
          <c:yMode val="edge"/>
          <c:x val="0.0549216472351731"/>
          <c:y val="0.184480512266314"/>
          <c:w val="0.75387221935046"/>
          <c:h val="0.717540222803528"/>
        </c:manualLayout>
      </c:layout>
      <c:pie3DChart>
        <c:varyColors val="1"/>
        <c:ser>
          <c:idx val="0"/>
          <c:order val="0"/>
          <c:tx>
            <c:strRef>
              <c:f>Hoja1!$L$4</c:f>
              <c:strCache>
                <c:ptCount val="1"/>
                <c:pt idx="0">
                  <c:v>11</c:v>
                </c:pt>
              </c:strCache>
            </c:strRef>
          </c:tx>
          <c:explosion val="25"/>
          <c:dLbls>
            <c:showLegendKey val="0"/>
            <c:showVal val="0"/>
            <c:showCatName val="0"/>
            <c:showSerName val="0"/>
            <c:showPercent val="1"/>
            <c:showBubbleSize val="0"/>
            <c:showLeaderLines val="1"/>
          </c:dLbls>
          <c:cat>
            <c:strRef>
              <c:f>Hoja1!$K$5:$K$15</c:f>
              <c:strCache>
                <c:ptCount val="11"/>
                <c:pt idx="0">
                  <c:v>1ZNA</c:v>
                </c:pt>
                <c:pt idx="1">
                  <c:v>2ZNA</c:v>
                </c:pt>
                <c:pt idx="2">
                  <c:v>3ZNA</c:v>
                </c:pt>
                <c:pt idx="3">
                  <c:v>4ZNA</c:v>
                </c:pt>
                <c:pt idx="4">
                  <c:v>ARMA</c:v>
                </c:pt>
                <c:pt idx="5">
                  <c:v>AVNA</c:v>
                </c:pt>
                <c:pt idx="6">
                  <c:v>FLTA</c:v>
                </c:pt>
                <c:pt idx="7">
                  <c:v>LITA</c:v>
                </c:pt>
                <c:pt idx="8">
                  <c:v>ROPA</c:v>
                </c:pt>
                <c:pt idx="9">
                  <c:v>SEVA</c:v>
                </c:pt>
                <c:pt idx="10">
                  <c:v>SANA</c:v>
                </c:pt>
              </c:strCache>
            </c:strRef>
          </c:cat>
          <c:val>
            <c:numRef>
              <c:f>Hoja1!$L$5:$L$15</c:f>
            </c:numRef>
          </c:val>
        </c:ser>
        <c:ser>
          <c:idx val="1"/>
          <c:order val="1"/>
          <c:tx>
            <c:strRef>
              <c:f>Hoja1!$M$4</c:f>
              <c:strCache>
                <c:ptCount val="1"/>
                <c:pt idx="0">
                  <c:v>12</c:v>
                </c:pt>
              </c:strCache>
            </c:strRef>
          </c:tx>
          <c:explosion val="25"/>
          <c:dLbls>
            <c:showLegendKey val="0"/>
            <c:showVal val="0"/>
            <c:showCatName val="0"/>
            <c:showSerName val="0"/>
            <c:showPercent val="1"/>
            <c:showBubbleSize val="0"/>
            <c:showLeaderLines val="1"/>
          </c:dLbls>
          <c:cat>
            <c:strRef>
              <c:f>Hoja1!$K$5:$K$15</c:f>
              <c:strCache>
                <c:ptCount val="11"/>
                <c:pt idx="0">
                  <c:v>1ZNA</c:v>
                </c:pt>
                <c:pt idx="1">
                  <c:v>2ZNA</c:v>
                </c:pt>
                <c:pt idx="2">
                  <c:v>3ZNA</c:v>
                </c:pt>
                <c:pt idx="3">
                  <c:v>4ZNA</c:v>
                </c:pt>
                <c:pt idx="4">
                  <c:v>ARMA</c:v>
                </c:pt>
                <c:pt idx="5">
                  <c:v>AVNA</c:v>
                </c:pt>
                <c:pt idx="6">
                  <c:v>FLTA</c:v>
                </c:pt>
                <c:pt idx="7">
                  <c:v>LITA</c:v>
                </c:pt>
                <c:pt idx="8">
                  <c:v>ROPA</c:v>
                </c:pt>
                <c:pt idx="9">
                  <c:v>SEVA</c:v>
                </c:pt>
                <c:pt idx="10">
                  <c:v>SANA</c:v>
                </c:pt>
              </c:strCache>
            </c:strRef>
          </c:cat>
          <c:val>
            <c:numRef>
              <c:f>Hoja1!$M$5:$M$15</c:f>
            </c:numRef>
          </c:val>
        </c:ser>
        <c:ser>
          <c:idx val="2"/>
          <c:order val="2"/>
          <c:tx>
            <c:strRef>
              <c:f>Hoja1!$N$4</c:f>
              <c:strCache>
                <c:ptCount val="1"/>
                <c:pt idx="0">
                  <c:v>13</c:v>
                </c:pt>
              </c:strCache>
            </c:strRef>
          </c:tx>
          <c:explosion val="25"/>
          <c:dLbls>
            <c:showLegendKey val="0"/>
            <c:showVal val="0"/>
            <c:showCatName val="0"/>
            <c:showSerName val="0"/>
            <c:showPercent val="1"/>
            <c:showBubbleSize val="0"/>
            <c:showLeaderLines val="1"/>
          </c:dLbls>
          <c:cat>
            <c:strRef>
              <c:f>Hoja1!$K$5:$K$15</c:f>
              <c:strCache>
                <c:ptCount val="11"/>
                <c:pt idx="0">
                  <c:v>1ZNA</c:v>
                </c:pt>
                <c:pt idx="1">
                  <c:v>2ZNA</c:v>
                </c:pt>
                <c:pt idx="2">
                  <c:v>3ZNA</c:v>
                </c:pt>
                <c:pt idx="3">
                  <c:v>4ZNA</c:v>
                </c:pt>
                <c:pt idx="4">
                  <c:v>ARMA</c:v>
                </c:pt>
                <c:pt idx="5">
                  <c:v>AVNA</c:v>
                </c:pt>
                <c:pt idx="6">
                  <c:v>FLTA</c:v>
                </c:pt>
                <c:pt idx="7">
                  <c:v>LITA</c:v>
                </c:pt>
                <c:pt idx="8">
                  <c:v>ROPA</c:v>
                </c:pt>
                <c:pt idx="9">
                  <c:v>SEVA</c:v>
                </c:pt>
                <c:pt idx="10">
                  <c:v>SANA</c:v>
                </c:pt>
              </c:strCache>
            </c:strRef>
          </c:cat>
          <c:val>
            <c:numRef>
              <c:f>Hoja1!$N$5:$N$15</c:f>
            </c:numRef>
          </c:val>
        </c:ser>
        <c:ser>
          <c:idx val="3"/>
          <c:order val="3"/>
          <c:tx>
            <c:strRef>
              <c:f>Hoja1!$O$4</c:f>
              <c:strCache>
                <c:ptCount val="1"/>
                <c:pt idx="0">
                  <c:v>14</c:v>
                </c:pt>
              </c:strCache>
            </c:strRef>
          </c:tx>
          <c:explosion val="25"/>
          <c:dLbls>
            <c:showLegendKey val="0"/>
            <c:showVal val="0"/>
            <c:showCatName val="0"/>
            <c:showSerName val="0"/>
            <c:showPercent val="1"/>
            <c:showBubbleSize val="0"/>
            <c:showLeaderLines val="1"/>
          </c:dLbls>
          <c:cat>
            <c:strRef>
              <c:f>Hoja1!$K$5:$K$15</c:f>
              <c:strCache>
                <c:ptCount val="11"/>
                <c:pt idx="0">
                  <c:v>1ZNA</c:v>
                </c:pt>
                <c:pt idx="1">
                  <c:v>2ZNA</c:v>
                </c:pt>
                <c:pt idx="2">
                  <c:v>3ZNA</c:v>
                </c:pt>
                <c:pt idx="3">
                  <c:v>4ZNA</c:v>
                </c:pt>
                <c:pt idx="4">
                  <c:v>ARMA</c:v>
                </c:pt>
                <c:pt idx="5">
                  <c:v>AVNA</c:v>
                </c:pt>
                <c:pt idx="6">
                  <c:v>FLTA</c:v>
                </c:pt>
                <c:pt idx="7">
                  <c:v>LITA</c:v>
                </c:pt>
                <c:pt idx="8">
                  <c:v>ROPA</c:v>
                </c:pt>
                <c:pt idx="9">
                  <c:v>SEVA</c:v>
                </c:pt>
                <c:pt idx="10">
                  <c:v>SANA</c:v>
                </c:pt>
              </c:strCache>
            </c:strRef>
          </c:cat>
          <c:val>
            <c:numRef>
              <c:f>Hoja1!$O$5:$O$15</c:f>
            </c:numRef>
          </c:val>
        </c:ser>
        <c:ser>
          <c:idx val="4"/>
          <c:order val="4"/>
          <c:tx>
            <c:strRef>
              <c:f>Hoja1!$P$4</c:f>
              <c:strCache>
                <c:ptCount val="1"/>
                <c:pt idx="0">
                  <c:v>15</c:v>
                </c:pt>
              </c:strCache>
            </c:strRef>
          </c:tx>
          <c:explosion val="25"/>
          <c:dLbls>
            <c:showLegendKey val="0"/>
            <c:showVal val="0"/>
            <c:showCatName val="0"/>
            <c:showSerName val="0"/>
            <c:showPercent val="1"/>
            <c:showBubbleSize val="0"/>
            <c:showLeaderLines val="1"/>
          </c:dLbls>
          <c:cat>
            <c:strRef>
              <c:f>Hoja1!$K$5:$K$15</c:f>
              <c:strCache>
                <c:ptCount val="11"/>
                <c:pt idx="0">
                  <c:v>1ZNA</c:v>
                </c:pt>
                <c:pt idx="1">
                  <c:v>2ZNA</c:v>
                </c:pt>
                <c:pt idx="2">
                  <c:v>3ZNA</c:v>
                </c:pt>
                <c:pt idx="3">
                  <c:v>4ZNA</c:v>
                </c:pt>
                <c:pt idx="4">
                  <c:v>ARMA</c:v>
                </c:pt>
                <c:pt idx="5">
                  <c:v>AVNA</c:v>
                </c:pt>
                <c:pt idx="6">
                  <c:v>FLTA</c:v>
                </c:pt>
                <c:pt idx="7">
                  <c:v>LITA</c:v>
                </c:pt>
                <c:pt idx="8">
                  <c:v>ROPA</c:v>
                </c:pt>
                <c:pt idx="9">
                  <c:v>SEVA</c:v>
                </c:pt>
                <c:pt idx="10">
                  <c:v>SANA</c:v>
                </c:pt>
              </c:strCache>
            </c:strRef>
          </c:cat>
          <c:val>
            <c:numRef>
              <c:f>Hoja1!$P$5:$P$15</c:f>
            </c:numRef>
          </c:val>
        </c:ser>
        <c:ser>
          <c:idx val="5"/>
          <c:order val="5"/>
          <c:tx>
            <c:strRef>
              <c:f>Hoja1!$Q$4</c:f>
              <c:strCache>
                <c:ptCount val="1"/>
                <c:pt idx="0">
                  <c:v>PEDIMATS POR DISTRITO</c:v>
                </c:pt>
              </c:strCache>
            </c:strRef>
          </c:tx>
          <c:explosion val="25"/>
          <c:dLbls>
            <c:dLbl>
              <c:idx val="7"/>
              <c:layout>
                <c:manualLayout>
                  <c:x val="0.0119913191063131"/>
                  <c:y val="0.169069881889764"/>
                </c:manualLayout>
              </c:layout>
              <c:showLegendKey val="0"/>
              <c:showVal val="0"/>
              <c:showCatName val="1"/>
              <c:showSerName val="0"/>
              <c:showPercent val="1"/>
              <c:showBubbleSize val="0"/>
            </c:dLbl>
            <c:dLbl>
              <c:idx val="8"/>
              <c:layout>
                <c:manualLayout>
                  <c:x val="0.114361459320471"/>
                  <c:y val="-0.250841672353866"/>
                </c:manualLayout>
              </c:layout>
              <c:showLegendKey val="0"/>
              <c:showVal val="0"/>
              <c:showCatName val="1"/>
              <c:showSerName val="0"/>
              <c:showPercent val="1"/>
              <c:showBubbleSize val="0"/>
            </c:dLbl>
            <c:txPr>
              <a:bodyPr/>
              <a:lstStyle/>
              <a:p>
                <a:pPr>
                  <a:defRPr b="1"/>
                </a:pPr>
                <a:endParaRPr lang="es-ES"/>
              </a:p>
            </c:txPr>
            <c:showLegendKey val="0"/>
            <c:showVal val="0"/>
            <c:showCatName val="1"/>
            <c:showSerName val="0"/>
            <c:showPercent val="1"/>
            <c:showBubbleSize val="0"/>
            <c:showLeaderLines val="1"/>
          </c:dLbls>
          <c:cat>
            <c:strRef>
              <c:f>Hoja1!$K$5:$K$15</c:f>
              <c:strCache>
                <c:ptCount val="11"/>
                <c:pt idx="0">
                  <c:v>1ZNA</c:v>
                </c:pt>
                <c:pt idx="1">
                  <c:v>2ZNA</c:v>
                </c:pt>
                <c:pt idx="2">
                  <c:v>3ZNA</c:v>
                </c:pt>
                <c:pt idx="3">
                  <c:v>4ZNA</c:v>
                </c:pt>
                <c:pt idx="4">
                  <c:v>ARMA</c:v>
                </c:pt>
                <c:pt idx="5">
                  <c:v>AVNA</c:v>
                </c:pt>
                <c:pt idx="6">
                  <c:v>FLTA</c:v>
                </c:pt>
                <c:pt idx="7">
                  <c:v>LITA</c:v>
                </c:pt>
                <c:pt idx="8">
                  <c:v>ROPA</c:v>
                </c:pt>
                <c:pt idx="9">
                  <c:v>SEVA</c:v>
                </c:pt>
                <c:pt idx="10">
                  <c:v>SANA</c:v>
                </c:pt>
              </c:strCache>
            </c:strRef>
          </c:cat>
          <c:val>
            <c:numRef>
              <c:f>Hoja1!$Q$5:$Q$15</c:f>
              <c:numCache>
                <c:formatCode>#,##0_ ;\-#,##0\ </c:formatCode>
                <c:ptCount val="11"/>
                <c:pt idx="0">
                  <c:v>234227.0</c:v>
                </c:pt>
                <c:pt idx="1">
                  <c:v>41970.0</c:v>
                </c:pt>
                <c:pt idx="2">
                  <c:v>23268.0</c:v>
                </c:pt>
                <c:pt idx="3">
                  <c:v>11200.0</c:v>
                </c:pt>
                <c:pt idx="4">
                  <c:v>61752.0</c:v>
                </c:pt>
                <c:pt idx="5">
                  <c:v>33072.0</c:v>
                </c:pt>
                <c:pt idx="6">
                  <c:v>2586.0</c:v>
                </c:pt>
                <c:pt idx="7">
                  <c:v>20985.0</c:v>
                </c:pt>
                <c:pt idx="8">
                  <c:v>824814.0</c:v>
                </c:pt>
                <c:pt idx="9">
                  <c:v>89101.0</c:v>
                </c:pt>
                <c:pt idx="10">
                  <c:v>153.0</c:v>
                </c:pt>
              </c:numCache>
            </c:numRef>
          </c:val>
        </c:ser>
        <c:dLbls>
          <c:showLegendKey val="0"/>
          <c:showVal val="0"/>
          <c:showCatName val="0"/>
          <c:showSerName val="0"/>
          <c:showPercent val="1"/>
          <c:showBubbleSize val="0"/>
          <c:showLeaderLines val="1"/>
        </c:dLbls>
      </c:pie3DChart>
    </c:plotArea>
    <c:legend>
      <c:legendPos val="r"/>
      <c:layout/>
      <c:overlay val="0"/>
    </c:legend>
    <c:plotVisOnly val="1"/>
    <c:dispBlanksAs val="zero"/>
    <c:showDLblsOverMax val="0"/>
  </c:chart>
  <c:spPr>
    <a:solidFill>
      <a:srgbClr val="FFFFFF"/>
    </a:solidFill>
    <a:ln>
      <a:solidFill>
        <a:srgbClr val="808080">
          <a:lumMod val="40000"/>
          <a:lumOff val="60000"/>
        </a:srgbClr>
      </a:solidFill>
    </a:ln>
    <a:effectLst>
      <a:innerShdw blurRad="114300">
        <a:prstClr val="black"/>
      </a:innerShdw>
    </a:effectLst>
  </c:spPr>
  <c:externalData r:id="rId2">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view3D>
      <c:rotX val="30"/>
      <c:rotY val="0"/>
      <c:rAngAx val="0"/>
      <c:perspective val="30"/>
    </c:view3D>
    <c:floor>
      <c:thickness val="0"/>
    </c:floor>
    <c:sideWall>
      <c:thickness val="0"/>
    </c:sideWall>
    <c:backWall>
      <c:thickness val="0"/>
    </c:backWall>
    <c:plotArea>
      <c:layout/>
      <c:pie3DChart>
        <c:varyColors val="1"/>
        <c:ser>
          <c:idx val="0"/>
          <c:order val="0"/>
          <c:dLbls>
            <c:dLbl>
              <c:idx val="3"/>
              <c:layout>
                <c:manualLayout>
                  <c:x val="-0.0401292650918635"/>
                  <c:y val="0.00839822105570137"/>
                </c:manualLayout>
              </c:layout>
              <c:showLegendKey val="0"/>
              <c:showVal val="0"/>
              <c:showCatName val="1"/>
              <c:showSerName val="0"/>
              <c:showPercent val="1"/>
              <c:showBubbleSize val="0"/>
            </c:dLbl>
            <c:txPr>
              <a:bodyPr/>
              <a:lstStyle/>
              <a:p>
                <a:pPr>
                  <a:defRPr b="1"/>
                </a:pPr>
                <a:endParaRPr lang="es-ES"/>
              </a:p>
            </c:txPr>
            <c:showLegendKey val="0"/>
            <c:showVal val="0"/>
            <c:showCatName val="1"/>
            <c:showSerName val="0"/>
            <c:showPercent val="1"/>
            <c:showBubbleSize val="0"/>
            <c:showLeaderLines val="1"/>
          </c:dLbls>
          <c:cat>
            <c:strRef>
              <c:f>Hoja1!$I$3:$O$3</c:f>
              <c:strCache>
                <c:ptCount val="7"/>
                <c:pt idx="0">
                  <c:v>1ZNA </c:v>
                </c:pt>
                <c:pt idx="1">
                  <c:v>2ZNA</c:v>
                </c:pt>
                <c:pt idx="2">
                  <c:v>3ZNA</c:v>
                </c:pt>
                <c:pt idx="3">
                  <c:v>4ZNA</c:v>
                </c:pt>
                <c:pt idx="4">
                  <c:v>LITA</c:v>
                </c:pt>
                <c:pt idx="5">
                  <c:v>AVNA</c:v>
                </c:pt>
                <c:pt idx="6">
                  <c:v>SEVA</c:v>
                </c:pt>
              </c:strCache>
            </c:strRef>
          </c:cat>
          <c:val>
            <c:numRef>
              <c:f>Hoja1!$I$4:$O$4</c:f>
              <c:numCache>
                <c:formatCode>#,##0</c:formatCode>
                <c:ptCount val="7"/>
                <c:pt idx="0">
                  <c:v>21695.0</c:v>
                </c:pt>
                <c:pt idx="1">
                  <c:v>15595.0</c:v>
                </c:pt>
                <c:pt idx="2">
                  <c:v>7749.0</c:v>
                </c:pt>
                <c:pt idx="3">
                  <c:v>4224.0</c:v>
                </c:pt>
                <c:pt idx="4">
                  <c:v>11316.0</c:v>
                </c:pt>
                <c:pt idx="5">
                  <c:v>3472.0</c:v>
                </c:pt>
                <c:pt idx="6">
                  <c:v>14251.0</c:v>
                </c:pt>
              </c:numCache>
            </c:numRef>
          </c:val>
        </c:ser>
        <c:dLbls>
          <c:showLegendKey val="0"/>
          <c:showVal val="0"/>
          <c:showCatName val="0"/>
          <c:showSerName val="0"/>
          <c:showPercent val="1"/>
          <c:showBubbleSize val="0"/>
          <c:showLeaderLines val="1"/>
        </c:dLbls>
      </c:pie3DChart>
    </c:plotArea>
    <c:legend>
      <c:legendPos val="r"/>
      <c:layout/>
      <c:overlay val="0"/>
    </c:legend>
    <c:plotVisOnly val="1"/>
    <c:dispBlanksAs val="zero"/>
    <c:showDLblsOverMax val="0"/>
  </c:chart>
  <c:spPr>
    <a:solidFill>
      <a:srgbClr val="FFFFFF"/>
    </a:solidFill>
    <a:effectLst>
      <a:innerShdw blurRad="114300">
        <a:prstClr val="black"/>
      </a:innerShdw>
    </a:effectLst>
  </c:spPr>
  <c:externalData r:id="rId2">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view3D>
      <c:rotX val="15"/>
      <c:rotY val="20"/>
      <c:rAngAx val="1"/>
    </c:view3D>
    <c:floor>
      <c:thickness val="0"/>
    </c:floor>
    <c:sideWall>
      <c:thickness val="0"/>
    </c:sideWall>
    <c:backWall>
      <c:thickness val="0"/>
    </c:backWall>
    <c:plotArea>
      <c:layout/>
      <c:bar3DChart>
        <c:barDir val="col"/>
        <c:grouping val="clustered"/>
        <c:varyColors val="0"/>
        <c:ser>
          <c:idx val="0"/>
          <c:order val="0"/>
          <c:tx>
            <c:strRef>
              <c:f>Hoja1!$A$3</c:f>
              <c:strCache>
                <c:ptCount val="1"/>
                <c:pt idx="0">
                  <c:v>MABA</c:v>
                </c:pt>
              </c:strCache>
            </c:strRef>
          </c:tx>
          <c:invertIfNegative val="0"/>
          <c:cat>
            <c:numRef>
              <c:f>Hoja1!$B$2:$F$2</c:f>
              <c:numCache>
                <c:formatCode>General</c:formatCode>
                <c:ptCount val="5"/>
                <c:pt idx="0">
                  <c:v>2011.0</c:v>
                </c:pt>
                <c:pt idx="1">
                  <c:v>2012.0</c:v>
                </c:pt>
                <c:pt idx="2">
                  <c:v>2013.0</c:v>
                </c:pt>
                <c:pt idx="3">
                  <c:v>2014.0</c:v>
                </c:pt>
                <c:pt idx="4">
                  <c:v>2015.0</c:v>
                </c:pt>
              </c:numCache>
            </c:numRef>
          </c:cat>
          <c:val>
            <c:numRef>
              <c:f>Hoja1!$B$3:$F$3</c:f>
            </c:numRef>
          </c:val>
        </c:ser>
        <c:ser>
          <c:idx val="1"/>
          <c:order val="1"/>
          <c:tx>
            <c:strRef>
              <c:f>Hoja1!$A$4</c:f>
              <c:strCache>
                <c:ptCount val="1"/>
                <c:pt idx="0">
                  <c:v>MUKA</c:v>
                </c:pt>
              </c:strCache>
            </c:strRef>
          </c:tx>
          <c:invertIfNegative val="0"/>
          <c:cat>
            <c:numRef>
              <c:f>Hoja1!$B$2:$F$2</c:f>
              <c:numCache>
                <c:formatCode>General</c:formatCode>
                <c:ptCount val="5"/>
                <c:pt idx="0">
                  <c:v>2011.0</c:v>
                </c:pt>
                <c:pt idx="1">
                  <c:v>2012.0</c:v>
                </c:pt>
                <c:pt idx="2">
                  <c:v>2013.0</c:v>
                </c:pt>
                <c:pt idx="3">
                  <c:v>2014.0</c:v>
                </c:pt>
                <c:pt idx="4">
                  <c:v>2015.0</c:v>
                </c:pt>
              </c:numCache>
            </c:numRef>
          </c:cat>
          <c:val>
            <c:numRef>
              <c:f>Hoja1!$B$4:$F$4</c:f>
              <c:numCache>
                <c:formatCode>#,##0</c:formatCode>
                <c:ptCount val="5"/>
                <c:pt idx="0">
                  <c:v>3754.0</c:v>
                </c:pt>
                <c:pt idx="1">
                  <c:v>4636.0</c:v>
                </c:pt>
                <c:pt idx="2">
                  <c:v>3960.0</c:v>
                </c:pt>
                <c:pt idx="3">
                  <c:v>4070.0</c:v>
                </c:pt>
                <c:pt idx="4">
                  <c:v>1400.0</c:v>
                </c:pt>
              </c:numCache>
            </c:numRef>
          </c:val>
        </c:ser>
        <c:ser>
          <c:idx val="2"/>
          <c:order val="2"/>
          <c:tx>
            <c:strRef>
              <c:f>Hoja1!$A$5</c:f>
              <c:strCache>
                <c:ptCount val="1"/>
                <c:pt idx="0">
                  <c:v>MUSA</c:v>
                </c:pt>
              </c:strCache>
            </c:strRef>
          </c:tx>
          <c:invertIfNegative val="0"/>
          <c:cat>
            <c:numRef>
              <c:f>Hoja1!$B$2:$F$2</c:f>
              <c:numCache>
                <c:formatCode>General</c:formatCode>
                <c:ptCount val="5"/>
                <c:pt idx="0">
                  <c:v>2011.0</c:v>
                </c:pt>
                <c:pt idx="1">
                  <c:v>2012.0</c:v>
                </c:pt>
                <c:pt idx="2">
                  <c:v>2013.0</c:v>
                </c:pt>
                <c:pt idx="3">
                  <c:v>2014.0</c:v>
                </c:pt>
                <c:pt idx="4">
                  <c:v>2015.0</c:v>
                </c:pt>
              </c:numCache>
            </c:numRef>
          </c:cat>
          <c:val>
            <c:numRef>
              <c:f>Hoja1!$B$5:$F$5</c:f>
              <c:numCache>
                <c:formatCode>#,##0</c:formatCode>
                <c:ptCount val="5"/>
                <c:pt idx="0">
                  <c:v>3082.0</c:v>
                </c:pt>
                <c:pt idx="1">
                  <c:v>3054.0</c:v>
                </c:pt>
                <c:pt idx="2">
                  <c:v>2126.0</c:v>
                </c:pt>
                <c:pt idx="3">
                  <c:v>2648.0</c:v>
                </c:pt>
                <c:pt idx="4">
                  <c:v>1026.0</c:v>
                </c:pt>
              </c:numCache>
            </c:numRef>
          </c:val>
        </c:ser>
        <c:dLbls>
          <c:showLegendKey val="0"/>
          <c:showVal val="0"/>
          <c:showCatName val="0"/>
          <c:showSerName val="0"/>
          <c:showPercent val="0"/>
          <c:showBubbleSize val="0"/>
        </c:dLbls>
        <c:gapWidth val="150"/>
        <c:shape val="cylinder"/>
        <c:axId val="-2116323256"/>
        <c:axId val="-2116320216"/>
        <c:axId val="0"/>
      </c:bar3DChart>
      <c:catAx>
        <c:axId val="-2116323256"/>
        <c:scaling>
          <c:orientation val="minMax"/>
        </c:scaling>
        <c:delete val="0"/>
        <c:axPos val="b"/>
        <c:numFmt formatCode="General" sourceLinked="1"/>
        <c:majorTickMark val="out"/>
        <c:minorTickMark val="none"/>
        <c:tickLblPos val="nextTo"/>
        <c:crossAx val="-2116320216"/>
        <c:crosses val="autoZero"/>
        <c:auto val="1"/>
        <c:lblAlgn val="ctr"/>
        <c:lblOffset val="100"/>
        <c:noMultiLvlLbl val="0"/>
      </c:catAx>
      <c:valAx>
        <c:axId val="-2116320216"/>
        <c:scaling>
          <c:orientation val="minMax"/>
        </c:scaling>
        <c:delete val="0"/>
        <c:axPos val="l"/>
        <c:majorGridlines/>
        <c:numFmt formatCode="#,##0" sourceLinked="1"/>
        <c:majorTickMark val="out"/>
        <c:minorTickMark val="none"/>
        <c:tickLblPos val="nextTo"/>
        <c:crossAx val="-2116323256"/>
        <c:crosses val="autoZero"/>
        <c:crossBetween val="between"/>
      </c:valAx>
    </c:plotArea>
    <c:legend>
      <c:legendPos val="r"/>
      <c:layout/>
      <c:overlay val="0"/>
    </c:legend>
    <c:plotVisOnly val="1"/>
    <c:dispBlanksAs val="gap"/>
    <c:showDLblsOverMax val="0"/>
  </c:chart>
  <c:spPr>
    <a:solidFill>
      <a:srgbClr val="FFFFFF"/>
    </a:solidFill>
  </c:spPr>
  <c:externalData r:id="rId2">
    <c:autoUpdate val="0"/>
  </c:externalData>
</c:chartSpace>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FD38ABC-1CC0-4149-9B34-6970B41D6297}" type="doc">
      <dgm:prSet loTypeId="urn:microsoft.com/office/officeart/2005/8/layout/chart3" loCatId="cycle" qsTypeId="urn:microsoft.com/office/officeart/2005/8/quickstyle/simple1" qsCatId="simple" csTypeId="urn:microsoft.com/office/officeart/2005/8/colors/colorful2" csCatId="colorful" phldr="1"/>
      <dgm:spPr/>
      <dgm:t>
        <a:bodyPr/>
        <a:lstStyle/>
        <a:p>
          <a:endParaRPr lang="es-CL"/>
        </a:p>
      </dgm:t>
    </dgm:pt>
    <dgm:pt modelId="{6A403386-14E0-4637-BAE9-CE13C772EDD3}">
      <dgm:prSet custT="1"/>
      <dgm:spPr/>
      <dgm:t>
        <a:bodyPr/>
        <a:lstStyle/>
        <a:p>
          <a:pPr rtl="0"/>
          <a:r>
            <a:rPr lang="es-CL" sz="2000" dirty="0" smtClean="0"/>
            <a:t>Es una disciplina de aprendizaje. </a:t>
          </a:r>
          <a:endParaRPr lang="es-CL" sz="2000" dirty="0"/>
        </a:p>
      </dgm:t>
    </dgm:pt>
    <dgm:pt modelId="{9605353B-6E36-4059-9940-AB14199D85ED}" type="parTrans" cxnId="{6964C5CC-B9C4-4B80-95C9-A97D8C7744E4}">
      <dgm:prSet/>
      <dgm:spPr/>
      <dgm:t>
        <a:bodyPr/>
        <a:lstStyle/>
        <a:p>
          <a:endParaRPr lang="es-CL"/>
        </a:p>
      </dgm:t>
    </dgm:pt>
    <dgm:pt modelId="{B7103580-6E22-4646-82CE-2839865A2198}" type="sibTrans" cxnId="{6964C5CC-B9C4-4B80-95C9-A97D8C7744E4}">
      <dgm:prSet/>
      <dgm:spPr/>
      <dgm:t>
        <a:bodyPr/>
        <a:lstStyle/>
        <a:p>
          <a:endParaRPr lang="es-CL"/>
        </a:p>
      </dgm:t>
    </dgm:pt>
    <dgm:pt modelId="{655ACF1B-D811-4D1F-8815-BE6A496522A3}">
      <dgm:prSet custT="1"/>
      <dgm:spPr/>
      <dgm:t>
        <a:bodyPr/>
        <a:lstStyle/>
        <a:p>
          <a:pPr rtl="0"/>
          <a:r>
            <a:rPr lang="es-CL" sz="1400" dirty="0" smtClean="0"/>
            <a:t>Por medio de ella las personas aprenden mejor comprendiendo la interdependencia y el cambio para lidiar eficazmente con las fuerzas que producen efectos en sus acciones. </a:t>
          </a:r>
          <a:endParaRPr lang="es-CL" sz="1400" dirty="0"/>
        </a:p>
      </dgm:t>
    </dgm:pt>
    <dgm:pt modelId="{64A12906-761A-4AF4-90F7-6FC92308A01A}" type="parTrans" cxnId="{4E7A21B2-B675-4095-B72D-BEFBB4F56D0F}">
      <dgm:prSet/>
      <dgm:spPr/>
      <dgm:t>
        <a:bodyPr/>
        <a:lstStyle/>
        <a:p>
          <a:endParaRPr lang="es-CL"/>
        </a:p>
      </dgm:t>
    </dgm:pt>
    <dgm:pt modelId="{A27A5BE1-4DFA-4B10-B6D2-60A7421D5AFE}" type="sibTrans" cxnId="{4E7A21B2-B675-4095-B72D-BEFBB4F56D0F}">
      <dgm:prSet/>
      <dgm:spPr/>
      <dgm:t>
        <a:bodyPr/>
        <a:lstStyle/>
        <a:p>
          <a:endParaRPr lang="es-CL"/>
        </a:p>
      </dgm:t>
    </dgm:pt>
    <dgm:pt modelId="{1E51EEA9-F760-4E68-8E52-2B7DEBBC279B}">
      <dgm:prSet custT="1"/>
      <dgm:spPr/>
      <dgm:t>
        <a:bodyPr/>
        <a:lstStyle/>
        <a:p>
          <a:pPr rtl="0"/>
          <a:r>
            <a:rPr lang="es-CL" sz="1400" dirty="0" smtClean="0">
              <a:solidFill>
                <a:srgbClr val="000000"/>
              </a:solidFill>
            </a:rPr>
            <a:t>El pensamiento sistémico se basa en la retroalimentación y en la complejidad. Se trata de cambiar sistemas en su totalidad y no solamente cambiar los detalles</a:t>
          </a:r>
          <a:r>
            <a:rPr lang="es-CL" sz="1100" dirty="0" smtClean="0">
              <a:solidFill>
                <a:srgbClr val="000000"/>
              </a:solidFill>
            </a:rPr>
            <a:t>.</a:t>
          </a:r>
          <a:endParaRPr lang="es-CL" sz="1100" dirty="0">
            <a:solidFill>
              <a:srgbClr val="000000"/>
            </a:solidFill>
          </a:endParaRPr>
        </a:p>
      </dgm:t>
    </dgm:pt>
    <dgm:pt modelId="{FE471047-C60C-487F-9895-2A7DBFB1DDB7}" type="parTrans" cxnId="{884DFAEA-1556-4002-80C4-3EF27B602895}">
      <dgm:prSet/>
      <dgm:spPr/>
      <dgm:t>
        <a:bodyPr/>
        <a:lstStyle/>
        <a:p>
          <a:endParaRPr lang="es-CL"/>
        </a:p>
      </dgm:t>
    </dgm:pt>
    <dgm:pt modelId="{DA637F0E-F5BB-4C88-A464-4D9FB424DF90}" type="sibTrans" cxnId="{884DFAEA-1556-4002-80C4-3EF27B602895}">
      <dgm:prSet/>
      <dgm:spPr/>
      <dgm:t>
        <a:bodyPr/>
        <a:lstStyle/>
        <a:p>
          <a:endParaRPr lang="es-CL"/>
        </a:p>
      </dgm:t>
    </dgm:pt>
    <dgm:pt modelId="{BAF8443E-F2D3-4150-BC70-65CA48AA80FD}" type="pres">
      <dgm:prSet presAssocID="{2FD38ABC-1CC0-4149-9B34-6970B41D6297}" presName="compositeShape" presStyleCnt="0">
        <dgm:presLayoutVars>
          <dgm:chMax val="7"/>
          <dgm:dir/>
          <dgm:resizeHandles val="exact"/>
        </dgm:presLayoutVars>
      </dgm:prSet>
      <dgm:spPr/>
      <dgm:t>
        <a:bodyPr/>
        <a:lstStyle/>
        <a:p>
          <a:endParaRPr lang="es-CL"/>
        </a:p>
      </dgm:t>
    </dgm:pt>
    <dgm:pt modelId="{A06EB93E-46B1-4CA8-A14E-323EB83808D2}" type="pres">
      <dgm:prSet presAssocID="{2FD38ABC-1CC0-4149-9B34-6970B41D6297}" presName="wedge1" presStyleLbl="node1" presStyleIdx="0" presStyleCnt="3" custScaleX="121181" custScaleY="109566"/>
      <dgm:spPr/>
      <dgm:t>
        <a:bodyPr/>
        <a:lstStyle/>
        <a:p>
          <a:endParaRPr lang="es-CL"/>
        </a:p>
      </dgm:t>
    </dgm:pt>
    <dgm:pt modelId="{0DAC455C-03EC-4CDC-B9F0-0F1453F52A87}" type="pres">
      <dgm:prSet presAssocID="{2FD38ABC-1CC0-4149-9B34-6970B41D6297}" presName="wedge1Tx" presStyleLbl="node1" presStyleIdx="0" presStyleCnt="3">
        <dgm:presLayoutVars>
          <dgm:chMax val="0"/>
          <dgm:chPref val="0"/>
          <dgm:bulletEnabled val="1"/>
        </dgm:presLayoutVars>
      </dgm:prSet>
      <dgm:spPr/>
      <dgm:t>
        <a:bodyPr/>
        <a:lstStyle/>
        <a:p>
          <a:endParaRPr lang="es-CL"/>
        </a:p>
      </dgm:t>
    </dgm:pt>
    <dgm:pt modelId="{609CEFA3-2FD0-4A3F-A454-477D2E532DC3}" type="pres">
      <dgm:prSet presAssocID="{2FD38ABC-1CC0-4149-9B34-6970B41D6297}" presName="wedge2" presStyleLbl="node1" presStyleIdx="1" presStyleCnt="3" custScaleX="126877" custScaleY="119048"/>
      <dgm:spPr/>
      <dgm:t>
        <a:bodyPr/>
        <a:lstStyle/>
        <a:p>
          <a:endParaRPr lang="es-CL"/>
        </a:p>
      </dgm:t>
    </dgm:pt>
    <dgm:pt modelId="{0D5E961C-6189-4298-AB7D-2427D25EEC62}" type="pres">
      <dgm:prSet presAssocID="{2FD38ABC-1CC0-4149-9B34-6970B41D6297}" presName="wedge2Tx" presStyleLbl="node1" presStyleIdx="1" presStyleCnt="3">
        <dgm:presLayoutVars>
          <dgm:chMax val="0"/>
          <dgm:chPref val="0"/>
          <dgm:bulletEnabled val="1"/>
        </dgm:presLayoutVars>
      </dgm:prSet>
      <dgm:spPr/>
      <dgm:t>
        <a:bodyPr/>
        <a:lstStyle/>
        <a:p>
          <a:endParaRPr lang="es-CL"/>
        </a:p>
      </dgm:t>
    </dgm:pt>
    <dgm:pt modelId="{B7BAFA96-BC10-4D4A-A3F0-1D0661D792C8}" type="pres">
      <dgm:prSet presAssocID="{2FD38ABC-1CC0-4149-9B34-6970B41D6297}" presName="wedge3" presStyleLbl="node1" presStyleIdx="2" presStyleCnt="3" custScaleX="129624" custScaleY="118494"/>
      <dgm:spPr/>
      <dgm:t>
        <a:bodyPr/>
        <a:lstStyle/>
        <a:p>
          <a:endParaRPr lang="es-CL"/>
        </a:p>
      </dgm:t>
    </dgm:pt>
    <dgm:pt modelId="{3DED68DA-79EA-47B5-BF8E-5629D8848E95}" type="pres">
      <dgm:prSet presAssocID="{2FD38ABC-1CC0-4149-9B34-6970B41D6297}" presName="wedge3Tx" presStyleLbl="node1" presStyleIdx="2" presStyleCnt="3">
        <dgm:presLayoutVars>
          <dgm:chMax val="0"/>
          <dgm:chPref val="0"/>
          <dgm:bulletEnabled val="1"/>
        </dgm:presLayoutVars>
      </dgm:prSet>
      <dgm:spPr/>
      <dgm:t>
        <a:bodyPr/>
        <a:lstStyle/>
        <a:p>
          <a:endParaRPr lang="es-CL"/>
        </a:p>
      </dgm:t>
    </dgm:pt>
  </dgm:ptLst>
  <dgm:cxnLst>
    <dgm:cxn modelId="{7AFD52CB-CBAB-0C41-9AA2-37B067DB2055}" type="presOf" srcId="{2FD38ABC-1CC0-4149-9B34-6970B41D6297}" destId="{BAF8443E-F2D3-4150-BC70-65CA48AA80FD}" srcOrd="0" destOrd="0" presId="urn:microsoft.com/office/officeart/2005/8/layout/chart3"/>
    <dgm:cxn modelId="{884DFAEA-1556-4002-80C4-3EF27B602895}" srcId="{2FD38ABC-1CC0-4149-9B34-6970B41D6297}" destId="{1E51EEA9-F760-4E68-8E52-2B7DEBBC279B}" srcOrd="2" destOrd="0" parTransId="{FE471047-C60C-487F-9895-2A7DBFB1DDB7}" sibTransId="{DA637F0E-F5BB-4C88-A464-4D9FB424DF90}"/>
    <dgm:cxn modelId="{EF1D24C1-67AC-4D47-A759-7A0B22AD6A45}" type="presOf" srcId="{6A403386-14E0-4637-BAE9-CE13C772EDD3}" destId="{A06EB93E-46B1-4CA8-A14E-323EB83808D2}" srcOrd="0" destOrd="0" presId="urn:microsoft.com/office/officeart/2005/8/layout/chart3"/>
    <dgm:cxn modelId="{4E7A21B2-B675-4095-B72D-BEFBB4F56D0F}" srcId="{2FD38ABC-1CC0-4149-9B34-6970B41D6297}" destId="{655ACF1B-D811-4D1F-8815-BE6A496522A3}" srcOrd="1" destOrd="0" parTransId="{64A12906-761A-4AF4-90F7-6FC92308A01A}" sibTransId="{A27A5BE1-4DFA-4B10-B6D2-60A7421D5AFE}"/>
    <dgm:cxn modelId="{3A9EF49A-91FC-AE45-A97E-4672AE5F3D89}" type="presOf" srcId="{1E51EEA9-F760-4E68-8E52-2B7DEBBC279B}" destId="{B7BAFA96-BC10-4D4A-A3F0-1D0661D792C8}" srcOrd="0" destOrd="0" presId="urn:microsoft.com/office/officeart/2005/8/layout/chart3"/>
    <dgm:cxn modelId="{354914F9-23EC-4045-91B7-9A36681B1EC0}" type="presOf" srcId="{655ACF1B-D811-4D1F-8815-BE6A496522A3}" destId="{609CEFA3-2FD0-4A3F-A454-477D2E532DC3}" srcOrd="0" destOrd="0" presId="urn:microsoft.com/office/officeart/2005/8/layout/chart3"/>
    <dgm:cxn modelId="{1BD9B9C7-A881-A740-8C29-6D40341AEAF7}" type="presOf" srcId="{1E51EEA9-F760-4E68-8E52-2B7DEBBC279B}" destId="{3DED68DA-79EA-47B5-BF8E-5629D8848E95}" srcOrd="1" destOrd="0" presId="urn:microsoft.com/office/officeart/2005/8/layout/chart3"/>
    <dgm:cxn modelId="{6964C5CC-B9C4-4B80-95C9-A97D8C7744E4}" srcId="{2FD38ABC-1CC0-4149-9B34-6970B41D6297}" destId="{6A403386-14E0-4637-BAE9-CE13C772EDD3}" srcOrd="0" destOrd="0" parTransId="{9605353B-6E36-4059-9940-AB14199D85ED}" sibTransId="{B7103580-6E22-4646-82CE-2839865A2198}"/>
    <dgm:cxn modelId="{105E7BAB-C18E-9C49-B6BD-DBFD28425F63}" type="presOf" srcId="{655ACF1B-D811-4D1F-8815-BE6A496522A3}" destId="{0D5E961C-6189-4298-AB7D-2427D25EEC62}" srcOrd="1" destOrd="0" presId="urn:microsoft.com/office/officeart/2005/8/layout/chart3"/>
    <dgm:cxn modelId="{387C9BCE-04DF-624D-BC14-BE27E9DCB211}" type="presOf" srcId="{6A403386-14E0-4637-BAE9-CE13C772EDD3}" destId="{0DAC455C-03EC-4CDC-B9F0-0F1453F52A87}" srcOrd="1" destOrd="0" presId="urn:microsoft.com/office/officeart/2005/8/layout/chart3"/>
    <dgm:cxn modelId="{7839628D-300E-4444-9949-FD065D302AA8}" type="presParOf" srcId="{BAF8443E-F2D3-4150-BC70-65CA48AA80FD}" destId="{A06EB93E-46B1-4CA8-A14E-323EB83808D2}" srcOrd="0" destOrd="0" presId="urn:microsoft.com/office/officeart/2005/8/layout/chart3"/>
    <dgm:cxn modelId="{D5434C96-1C1B-E64A-88FF-750BC14F5F6F}" type="presParOf" srcId="{BAF8443E-F2D3-4150-BC70-65CA48AA80FD}" destId="{0DAC455C-03EC-4CDC-B9F0-0F1453F52A87}" srcOrd="1" destOrd="0" presId="urn:microsoft.com/office/officeart/2005/8/layout/chart3"/>
    <dgm:cxn modelId="{35799B1B-529A-D641-8F73-2F597A17032B}" type="presParOf" srcId="{BAF8443E-F2D3-4150-BC70-65CA48AA80FD}" destId="{609CEFA3-2FD0-4A3F-A454-477D2E532DC3}" srcOrd="2" destOrd="0" presId="urn:microsoft.com/office/officeart/2005/8/layout/chart3"/>
    <dgm:cxn modelId="{C109FDDC-26A6-9947-A72A-41E2F75412A9}" type="presParOf" srcId="{BAF8443E-F2D3-4150-BC70-65CA48AA80FD}" destId="{0D5E961C-6189-4298-AB7D-2427D25EEC62}" srcOrd="3" destOrd="0" presId="urn:microsoft.com/office/officeart/2005/8/layout/chart3"/>
    <dgm:cxn modelId="{CDD2E951-0F69-5243-9015-B5C8876A0E9C}" type="presParOf" srcId="{BAF8443E-F2D3-4150-BC70-65CA48AA80FD}" destId="{B7BAFA96-BC10-4D4A-A3F0-1D0661D792C8}" srcOrd="4" destOrd="0" presId="urn:microsoft.com/office/officeart/2005/8/layout/chart3"/>
    <dgm:cxn modelId="{7E9FAC5F-6063-FD4D-8A27-35A49D044845}" type="presParOf" srcId="{BAF8443E-F2D3-4150-BC70-65CA48AA80FD}" destId="{3DED68DA-79EA-47B5-BF8E-5629D8848E95}" srcOrd="5" destOrd="0" presId="urn:microsoft.com/office/officeart/2005/8/layout/char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10843A3-9F16-4D49-BA2B-FE1A2785C2D2}" type="doc">
      <dgm:prSet loTypeId="urn:microsoft.com/office/officeart/2005/8/layout/hProcess6" loCatId="" qsTypeId="urn:microsoft.com/office/officeart/2005/8/quickstyle/simple4" qsCatId="simple" csTypeId="urn:microsoft.com/office/officeart/2005/8/colors/accent1_2" csCatId="accent1" phldr="1"/>
      <dgm:spPr/>
      <dgm:t>
        <a:bodyPr/>
        <a:lstStyle/>
        <a:p>
          <a:endParaRPr lang="es-ES"/>
        </a:p>
      </dgm:t>
    </dgm:pt>
    <dgm:pt modelId="{F51639CF-243D-BA4B-AF3E-D1352E1EF514}">
      <dgm:prSet phldrT="[Texto]"/>
      <dgm:spPr/>
      <dgm:t>
        <a:bodyPr/>
        <a:lstStyle/>
        <a:p>
          <a:r>
            <a:rPr lang="es-ES" dirty="0" smtClean="0"/>
            <a:t>MRP II</a:t>
          </a:r>
          <a:endParaRPr lang="es-ES" dirty="0"/>
        </a:p>
      </dgm:t>
    </dgm:pt>
    <dgm:pt modelId="{3A93099B-E870-D441-811E-9FF2DD388D72}" type="parTrans" cxnId="{6551B0FF-70C3-BA47-B0A2-E62E01643471}">
      <dgm:prSet/>
      <dgm:spPr/>
      <dgm:t>
        <a:bodyPr/>
        <a:lstStyle/>
        <a:p>
          <a:endParaRPr lang="es-ES"/>
        </a:p>
      </dgm:t>
    </dgm:pt>
    <dgm:pt modelId="{4764D7D5-F2D5-2B44-A292-AF5436D42932}" type="sibTrans" cxnId="{6551B0FF-70C3-BA47-B0A2-E62E01643471}">
      <dgm:prSet/>
      <dgm:spPr/>
      <dgm:t>
        <a:bodyPr/>
        <a:lstStyle/>
        <a:p>
          <a:endParaRPr lang="es-ES"/>
        </a:p>
      </dgm:t>
    </dgm:pt>
    <dgm:pt modelId="{6B0D4776-E559-A14D-9303-B097C81A7869}">
      <dgm:prSet phldrT="[Texto]"/>
      <dgm:spPr/>
      <dgm:t>
        <a:bodyPr/>
        <a:lstStyle/>
        <a:p>
          <a:r>
            <a:rPr lang="es-ES" dirty="0" smtClean="0"/>
            <a:t>MRP</a:t>
          </a:r>
          <a:endParaRPr lang="es-ES" dirty="0"/>
        </a:p>
      </dgm:t>
    </dgm:pt>
    <dgm:pt modelId="{27AB5DD4-AC12-0348-8335-957D466D11E1}" type="parTrans" cxnId="{35A2CEDA-4C4E-8042-B548-E78E75257243}">
      <dgm:prSet/>
      <dgm:spPr/>
      <dgm:t>
        <a:bodyPr/>
        <a:lstStyle/>
        <a:p>
          <a:endParaRPr lang="es-ES"/>
        </a:p>
      </dgm:t>
    </dgm:pt>
    <dgm:pt modelId="{318C8D51-8B75-A749-947B-837532889593}" type="sibTrans" cxnId="{35A2CEDA-4C4E-8042-B548-E78E75257243}">
      <dgm:prSet/>
      <dgm:spPr/>
      <dgm:t>
        <a:bodyPr/>
        <a:lstStyle/>
        <a:p>
          <a:endParaRPr lang="es-ES"/>
        </a:p>
      </dgm:t>
    </dgm:pt>
    <dgm:pt modelId="{272AAFAE-015B-6A4B-8C0D-DB95410FA1CE}">
      <dgm:prSet phldrT="[Texto]" custT="1"/>
      <dgm:spPr/>
      <dgm:t>
        <a:bodyPr/>
        <a:lstStyle/>
        <a:p>
          <a:r>
            <a:rPr lang="es-ES" sz="1400" dirty="0" smtClean="0"/>
            <a:t>Planificación de Recursos de Material.</a:t>
          </a:r>
          <a:endParaRPr lang="es-ES" sz="1400" dirty="0"/>
        </a:p>
      </dgm:t>
    </dgm:pt>
    <dgm:pt modelId="{8BF3DA9D-106A-E146-82EB-4C08E5B5C562}" type="parTrans" cxnId="{E04ABB04-F3E7-7745-A234-B464E00BC919}">
      <dgm:prSet/>
      <dgm:spPr/>
      <dgm:t>
        <a:bodyPr/>
        <a:lstStyle/>
        <a:p>
          <a:endParaRPr lang="es-ES"/>
        </a:p>
      </dgm:t>
    </dgm:pt>
    <dgm:pt modelId="{D9ED3447-689F-5E46-B237-2E81C7DEA95F}" type="sibTrans" cxnId="{E04ABB04-F3E7-7745-A234-B464E00BC919}">
      <dgm:prSet/>
      <dgm:spPr/>
      <dgm:t>
        <a:bodyPr/>
        <a:lstStyle/>
        <a:p>
          <a:endParaRPr lang="es-ES"/>
        </a:p>
      </dgm:t>
    </dgm:pt>
    <dgm:pt modelId="{005F77F6-47C7-C74C-B05C-000FB61FAF41}">
      <dgm:prSet phldrT="[Texto]"/>
      <dgm:spPr/>
      <dgm:t>
        <a:bodyPr/>
        <a:lstStyle/>
        <a:p>
          <a:r>
            <a:rPr lang="es-ES" dirty="0" smtClean="0"/>
            <a:t>ERP</a:t>
          </a:r>
          <a:endParaRPr lang="es-ES" dirty="0"/>
        </a:p>
      </dgm:t>
    </dgm:pt>
    <dgm:pt modelId="{5C7641ED-58EB-5B44-8EDC-FD090F59E04E}" type="parTrans" cxnId="{FF91B178-45B7-BD45-BAFD-3BC6FA12C5BB}">
      <dgm:prSet/>
      <dgm:spPr/>
      <dgm:t>
        <a:bodyPr/>
        <a:lstStyle/>
        <a:p>
          <a:endParaRPr lang="es-ES"/>
        </a:p>
      </dgm:t>
    </dgm:pt>
    <dgm:pt modelId="{5F9E0E4A-05BD-1E44-B6AE-AE1CFB20B6AF}" type="sibTrans" cxnId="{FF91B178-45B7-BD45-BAFD-3BC6FA12C5BB}">
      <dgm:prSet/>
      <dgm:spPr/>
      <dgm:t>
        <a:bodyPr/>
        <a:lstStyle/>
        <a:p>
          <a:endParaRPr lang="es-ES"/>
        </a:p>
      </dgm:t>
    </dgm:pt>
    <dgm:pt modelId="{892D1779-713D-B948-A830-BD21D0936379}">
      <dgm:prSet phldrT="[Texto]" custT="1"/>
      <dgm:spPr/>
      <dgm:t>
        <a:bodyPr/>
        <a:lstStyle/>
        <a:p>
          <a:r>
            <a:rPr lang="es-ES" sz="1400" dirty="0" smtClean="0"/>
            <a:t>Sistema Integral de Operación Empresarial</a:t>
          </a:r>
          <a:endParaRPr lang="es-ES" sz="1400" dirty="0"/>
        </a:p>
      </dgm:t>
    </dgm:pt>
    <dgm:pt modelId="{EED0403C-64F8-5244-B4CE-5C9CF9178B2E}" type="parTrans" cxnId="{F52972E7-5D4F-F540-BCB5-77D260E69733}">
      <dgm:prSet/>
      <dgm:spPr/>
      <dgm:t>
        <a:bodyPr/>
        <a:lstStyle/>
        <a:p>
          <a:endParaRPr lang="es-ES"/>
        </a:p>
      </dgm:t>
    </dgm:pt>
    <dgm:pt modelId="{F841E691-1375-884F-92EF-F4C5238D60FC}" type="sibTrans" cxnId="{F52972E7-5D4F-F540-BCB5-77D260E69733}">
      <dgm:prSet/>
      <dgm:spPr/>
      <dgm:t>
        <a:bodyPr/>
        <a:lstStyle/>
        <a:p>
          <a:endParaRPr lang="es-ES"/>
        </a:p>
      </dgm:t>
    </dgm:pt>
    <dgm:pt modelId="{A7730A1E-0E87-B641-88FD-39F0F1E87B90}">
      <dgm:prSet phldrT="[Texto]" custT="1"/>
      <dgm:spPr/>
      <dgm:t>
        <a:bodyPr/>
        <a:lstStyle/>
        <a:p>
          <a:r>
            <a:rPr lang="es-ES" sz="1400" dirty="0" smtClean="0"/>
            <a:t>Planificación de Recursos de Manufactura.</a:t>
          </a:r>
          <a:endParaRPr lang="es-ES" sz="1400" dirty="0"/>
        </a:p>
      </dgm:t>
    </dgm:pt>
    <dgm:pt modelId="{3F09F274-CE76-C84D-A8E1-8C9953081E4A}" type="parTrans" cxnId="{E74A3F7C-9448-DE47-80F3-AAFBFD38E1A3}">
      <dgm:prSet/>
      <dgm:spPr/>
      <dgm:t>
        <a:bodyPr/>
        <a:lstStyle/>
        <a:p>
          <a:endParaRPr lang="es-ES"/>
        </a:p>
      </dgm:t>
    </dgm:pt>
    <dgm:pt modelId="{DE340CC4-7CE8-4B4E-B14E-2E39D6923774}" type="sibTrans" cxnId="{E74A3F7C-9448-DE47-80F3-AAFBFD38E1A3}">
      <dgm:prSet/>
      <dgm:spPr/>
      <dgm:t>
        <a:bodyPr/>
        <a:lstStyle/>
        <a:p>
          <a:endParaRPr lang="es-ES"/>
        </a:p>
      </dgm:t>
    </dgm:pt>
    <dgm:pt modelId="{979EF061-D6F8-C748-BDCF-A2CAC6A02A2A}">
      <dgm:prSet phldrT="[Texto]"/>
      <dgm:spPr/>
      <dgm:t>
        <a:bodyPr/>
        <a:lstStyle/>
        <a:p>
          <a:r>
            <a:rPr lang="es-ES" dirty="0" smtClean="0"/>
            <a:t>EOS</a:t>
          </a:r>
          <a:endParaRPr lang="es-ES" dirty="0"/>
        </a:p>
      </dgm:t>
    </dgm:pt>
    <dgm:pt modelId="{FD71CF9C-44A9-A542-B156-9D97194B0CA0}" type="parTrans" cxnId="{72B00F98-63C5-1C4C-91FA-3FC10EFFFF25}">
      <dgm:prSet/>
      <dgm:spPr/>
      <dgm:t>
        <a:bodyPr/>
        <a:lstStyle/>
        <a:p>
          <a:endParaRPr lang="es-ES"/>
        </a:p>
      </dgm:t>
    </dgm:pt>
    <dgm:pt modelId="{5BCB8928-422C-D84E-B244-F81047EAC492}" type="sibTrans" cxnId="{72B00F98-63C5-1C4C-91FA-3FC10EFFFF25}">
      <dgm:prSet/>
      <dgm:spPr/>
      <dgm:t>
        <a:bodyPr/>
        <a:lstStyle/>
        <a:p>
          <a:endParaRPr lang="es-ES"/>
        </a:p>
      </dgm:t>
    </dgm:pt>
    <dgm:pt modelId="{EC35DB25-5EBD-8943-B679-327D7B48D05E}" type="pres">
      <dgm:prSet presAssocID="{010843A3-9F16-4D49-BA2B-FE1A2785C2D2}" presName="theList" presStyleCnt="0">
        <dgm:presLayoutVars>
          <dgm:dir/>
          <dgm:animLvl val="lvl"/>
          <dgm:resizeHandles val="exact"/>
        </dgm:presLayoutVars>
      </dgm:prSet>
      <dgm:spPr/>
      <dgm:t>
        <a:bodyPr/>
        <a:lstStyle/>
        <a:p>
          <a:endParaRPr lang="es-ES"/>
        </a:p>
      </dgm:t>
    </dgm:pt>
    <dgm:pt modelId="{73F82EB1-E2A7-2B4E-99D3-A2D95E6FB80D}" type="pres">
      <dgm:prSet presAssocID="{F51639CF-243D-BA4B-AF3E-D1352E1EF514}" presName="compNode" presStyleCnt="0"/>
      <dgm:spPr/>
    </dgm:pt>
    <dgm:pt modelId="{3791CBC8-CD30-D742-B1ED-B777B6C7A60D}" type="pres">
      <dgm:prSet presAssocID="{F51639CF-243D-BA4B-AF3E-D1352E1EF514}" presName="noGeometry" presStyleCnt="0"/>
      <dgm:spPr/>
    </dgm:pt>
    <dgm:pt modelId="{1FA5DBA1-1074-854D-9DF7-2734B110277E}" type="pres">
      <dgm:prSet presAssocID="{F51639CF-243D-BA4B-AF3E-D1352E1EF514}" presName="childTextVisible" presStyleLbl="bgAccFollowNode1" presStyleIdx="0" presStyleCnt="4" custScaleX="174130" custScaleY="111745" custLinFactNeighborX="9725">
        <dgm:presLayoutVars>
          <dgm:bulletEnabled val="1"/>
        </dgm:presLayoutVars>
      </dgm:prSet>
      <dgm:spPr/>
      <dgm:t>
        <a:bodyPr/>
        <a:lstStyle/>
        <a:p>
          <a:endParaRPr lang="es-ES"/>
        </a:p>
      </dgm:t>
    </dgm:pt>
    <dgm:pt modelId="{0B597874-E3D9-B846-BA26-E310469C20F0}" type="pres">
      <dgm:prSet presAssocID="{F51639CF-243D-BA4B-AF3E-D1352E1EF514}" presName="childTextHidden" presStyleLbl="bgAccFollowNode1" presStyleIdx="0" presStyleCnt="4"/>
      <dgm:spPr/>
      <dgm:t>
        <a:bodyPr/>
        <a:lstStyle/>
        <a:p>
          <a:endParaRPr lang="es-ES"/>
        </a:p>
      </dgm:t>
    </dgm:pt>
    <dgm:pt modelId="{55ACE592-D6BB-5F46-89E7-F50869427CAC}" type="pres">
      <dgm:prSet presAssocID="{F51639CF-243D-BA4B-AF3E-D1352E1EF514}" presName="parentText" presStyleLbl="node1" presStyleIdx="0" presStyleCnt="4" custLinFactNeighborX="-19066">
        <dgm:presLayoutVars>
          <dgm:chMax val="1"/>
          <dgm:bulletEnabled val="1"/>
        </dgm:presLayoutVars>
      </dgm:prSet>
      <dgm:spPr/>
      <dgm:t>
        <a:bodyPr/>
        <a:lstStyle/>
        <a:p>
          <a:endParaRPr lang="es-ES"/>
        </a:p>
      </dgm:t>
    </dgm:pt>
    <dgm:pt modelId="{65DF0EB1-E93D-EC48-9FB8-1AB34DBAB2EC}" type="pres">
      <dgm:prSet presAssocID="{F51639CF-243D-BA4B-AF3E-D1352E1EF514}" presName="aSpace" presStyleCnt="0"/>
      <dgm:spPr/>
    </dgm:pt>
    <dgm:pt modelId="{BB92A623-16BF-6247-B3D2-DE36E53336F2}" type="pres">
      <dgm:prSet presAssocID="{6B0D4776-E559-A14D-9303-B097C81A7869}" presName="compNode" presStyleCnt="0"/>
      <dgm:spPr/>
    </dgm:pt>
    <dgm:pt modelId="{B5679005-C321-1F46-A76A-2419208115A1}" type="pres">
      <dgm:prSet presAssocID="{6B0D4776-E559-A14D-9303-B097C81A7869}" presName="noGeometry" presStyleCnt="0"/>
      <dgm:spPr/>
    </dgm:pt>
    <dgm:pt modelId="{2D7B34B3-6BAE-BE4E-93D6-A32C9FF7CE3F}" type="pres">
      <dgm:prSet presAssocID="{6B0D4776-E559-A14D-9303-B097C81A7869}" presName="childTextVisible" presStyleLbl="bgAccFollowNode1" presStyleIdx="1" presStyleCnt="4" custScaleX="146349" custLinFactNeighborX="21088" custLinFactNeighborY="-365">
        <dgm:presLayoutVars>
          <dgm:bulletEnabled val="1"/>
        </dgm:presLayoutVars>
      </dgm:prSet>
      <dgm:spPr/>
      <dgm:t>
        <a:bodyPr/>
        <a:lstStyle/>
        <a:p>
          <a:endParaRPr lang="es-ES"/>
        </a:p>
      </dgm:t>
    </dgm:pt>
    <dgm:pt modelId="{1FA87CB9-1414-274E-8F75-B1BA19867CCD}" type="pres">
      <dgm:prSet presAssocID="{6B0D4776-E559-A14D-9303-B097C81A7869}" presName="childTextHidden" presStyleLbl="bgAccFollowNode1" presStyleIdx="1" presStyleCnt="4"/>
      <dgm:spPr/>
      <dgm:t>
        <a:bodyPr/>
        <a:lstStyle/>
        <a:p>
          <a:endParaRPr lang="es-ES"/>
        </a:p>
      </dgm:t>
    </dgm:pt>
    <dgm:pt modelId="{B50FF34D-8B1D-3249-838A-045FC9B12718}" type="pres">
      <dgm:prSet presAssocID="{6B0D4776-E559-A14D-9303-B097C81A7869}" presName="parentText" presStyleLbl="node1" presStyleIdx="1" presStyleCnt="4" custLinFactNeighborX="-16327" custLinFactNeighborY="-6974">
        <dgm:presLayoutVars>
          <dgm:chMax val="1"/>
          <dgm:bulletEnabled val="1"/>
        </dgm:presLayoutVars>
      </dgm:prSet>
      <dgm:spPr/>
      <dgm:t>
        <a:bodyPr/>
        <a:lstStyle/>
        <a:p>
          <a:endParaRPr lang="es-ES"/>
        </a:p>
      </dgm:t>
    </dgm:pt>
    <dgm:pt modelId="{78EC5F9B-9121-7348-822E-7A845182FC11}" type="pres">
      <dgm:prSet presAssocID="{6B0D4776-E559-A14D-9303-B097C81A7869}" presName="aSpace" presStyleCnt="0"/>
      <dgm:spPr/>
    </dgm:pt>
    <dgm:pt modelId="{DB593E3B-2074-F047-9670-5524740F84E6}" type="pres">
      <dgm:prSet presAssocID="{005F77F6-47C7-C74C-B05C-000FB61FAF41}" presName="compNode" presStyleCnt="0"/>
      <dgm:spPr/>
    </dgm:pt>
    <dgm:pt modelId="{C3FC0AC1-762A-9D43-BB35-98C44EB1AB66}" type="pres">
      <dgm:prSet presAssocID="{005F77F6-47C7-C74C-B05C-000FB61FAF41}" presName="noGeometry" presStyleCnt="0"/>
      <dgm:spPr/>
    </dgm:pt>
    <dgm:pt modelId="{5A4A0C48-E977-B74F-89D8-7A596868F397}" type="pres">
      <dgm:prSet presAssocID="{005F77F6-47C7-C74C-B05C-000FB61FAF41}" presName="childTextVisible" presStyleLbl="bgAccFollowNode1" presStyleIdx="2" presStyleCnt="4" custLinFactNeighborX="226">
        <dgm:presLayoutVars>
          <dgm:bulletEnabled val="1"/>
        </dgm:presLayoutVars>
      </dgm:prSet>
      <dgm:spPr/>
      <dgm:t>
        <a:bodyPr/>
        <a:lstStyle/>
        <a:p>
          <a:endParaRPr lang="es-ES"/>
        </a:p>
      </dgm:t>
    </dgm:pt>
    <dgm:pt modelId="{802CACDA-8273-EB45-A705-896F63A763A7}" type="pres">
      <dgm:prSet presAssocID="{005F77F6-47C7-C74C-B05C-000FB61FAF41}" presName="childTextHidden" presStyleLbl="bgAccFollowNode1" presStyleIdx="2" presStyleCnt="4"/>
      <dgm:spPr/>
      <dgm:t>
        <a:bodyPr/>
        <a:lstStyle/>
        <a:p>
          <a:endParaRPr lang="es-ES"/>
        </a:p>
      </dgm:t>
    </dgm:pt>
    <dgm:pt modelId="{6C130A54-BC1A-5B47-A792-B1A8E61EBEBE}" type="pres">
      <dgm:prSet presAssocID="{005F77F6-47C7-C74C-B05C-000FB61FAF41}" presName="parentText" presStyleLbl="node1" presStyleIdx="2" presStyleCnt="4" custLinFactNeighborX="-13121" custLinFactNeighborY="-8274">
        <dgm:presLayoutVars>
          <dgm:chMax val="1"/>
          <dgm:bulletEnabled val="1"/>
        </dgm:presLayoutVars>
      </dgm:prSet>
      <dgm:spPr/>
      <dgm:t>
        <a:bodyPr/>
        <a:lstStyle/>
        <a:p>
          <a:endParaRPr lang="es-ES"/>
        </a:p>
      </dgm:t>
    </dgm:pt>
    <dgm:pt modelId="{E4900756-FF29-8C4F-A432-5F0D815D1033}" type="pres">
      <dgm:prSet presAssocID="{005F77F6-47C7-C74C-B05C-000FB61FAF41}" presName="aSpace" presStyleCnt="0"/>
      <dgm:spPr/>
    </dgm:pt>
    <dgm:pt modelId="{F55E37F7-1045-6248-808A-6B0F3B3DA462}" type="pres">
      <dgm:prSet presAssocID="{979EF061-D6F8-C748-BDCF-A2CAC6A02A2A}" presName="compNode" presStyleCnt="0"/>
      <dgm:spPr/>
    </dgm:pt>
    <dgm:pt modelId="{1860D4EB-072B-B34D-AF57-63ACFE04A997}" type="pres">
      <dgm:prSet presAssocID="{979EF061-D6F8-C748-BDCF-A2CAC6A02A2A}" presName="noGeometry" presStyleCnt="0"/>
      <dgm:spPr/>
    </dgm:pt>
    <dgm:pt modelId="{8A33071D-1B11-8144-85BF-88DC51875BF7}" type="pres">
      <dgm:prSet presAssocID="{979EF061-D6F8-C748-BDCF-A2CAC6A02A2A}" presName="childTextVisible" presStyleLbl="bgAccFollowNode1" presStyleIdx="3" presStyleCnt="4" custScaleX="182450">
        <dgm:presLayoutVars>
          <dgm:bulletEnabled val="1"/>
        </dgm:presLayoutVars>
      </dgm:prSet>
      <dgm:spPr/>
      <dgm:t>
        <a:bodyPr/>
        <a:lstStyle/>
        <a:p>
          <a:endParaRPr lang="es-ES"/>
        </a:p>
      </dgm:t>
    </dgm:pt>
    <dgm:pt modelId="{24591167-53DD-DF49-9F08-661BD7A16544}" type="pres">
      <dgm:prSet presAssocID="{979EF061-D6F8-C748-BDCF-A2CAC6A02A2A}" presName="childTextHidden" presStyleLbl="bgAccFollowNode1" presStyleIdx="3" presStyleCnt="4"/>
      <dgm:spPr/>
      <dgm:t>
        <a:bodyPr/>
        <a:lstStyle/>
        <a:p>
          <a:endParaRPr lang="es-ES"/>
        </a:p>
      </dgm:t>
    </dgm:pt>
    <dgm:pt modelId="{53DF248F-BDB1-B845-9CCA-82E045187E51}" type="pres">
      <dgm:prSet presAssocID="{979EF061-D6F8-C748-BDCF-A2CAC6A02A2A}" presName="parentText" presStyleLbl="node1" presStyleIdx="3" presStyleCnt="4" custLinFactNeighborX="-71103" custLinFactNeighborY="-3215">
        <dgm:presLayoutVars>
          <dgm:chMax val="1"/>
          <dgm:bulletEnabled val="1"/>
        </dgm:presLayoutVars>
      </dgm:prSet>
      <dgm:spPr/>
      <dgm:t>
        <a:bodyPr/>
        <a:lstStyle/>
        <a:p>
          <a:endParaRPr lang="es-ES"/>
        </a:p>
      </dgm:t>
    </dgm:pt>
  </dgm:ptLst>
  <dgm:cxnLst>
    <dgm:cxn modelId="{72B00F98-63C5-1C4C-91FA-3FC10EFFFF25}" srcId="{010843A3-9F16-4D49-BA2B-FE1A2785C2D2}" destId="{979EF061-D6F8-C748-BDCF-A2CAC6A02A2A}" srcOrd="3" destOrd="0" parTransId="{FD71CF9C-44A9-A542-B156-9D97194B0CA0}" sibTransId="{5BCB8928-422C-D84E-B244-F81047EAC492}"/>
    <dgm:cxn modelId="{59CDC825-FE91-894F-8097-3827915F923B}" type="presOf" srcId="{892D1779-713D-B948-A830-BD21D0936379}" destId="{24591167-53DD-DF49-9F08-661BD7A16544}" srcOrd="1" destOrd="0" presId="urn:microsoft.com/office/officeart/2005/8/layout/hProcess6"/>
    <dgm:cxn modelId="{E48CB3D0-08D2-BE4D-B0DA-527A7FA839C6}" type="presOf" srcId="{6B0D4776-E559-A14D-9303-B097C81A7869}" destId="{B50FF34D-8B1D-3249-838A-045FC9B12718}" srcOrd="0" destOrd="0" presId="urn:microsoft.com/office/officeart/2005/8/layout/hProcess6"/>
    <dgm:cxn modelId="{F52972E7-5D4F-F540-BCB5-77D260E69733}" srcId="{979EF061-D6F8-C748-BDCF-A2CAC6A02A2A}" destId="{892D1779-713D-B948-A830-BD21D0936379}" srcOrd="0" destOrd="0" parTransId="{EED0403C-64F8-5244-B4CE-5C9CF9178B2E}" sibTransId="{F841E691-1375-884F-92EF-F4C5238D60FC}"/>
    <dgm:cxn modelId="{3E74BACA-BEF5-8648-B5BD-884CB78160D3}" type="presOf" srcId="{892D1779-713D-B948-A830-BD21D0936379}" destId="{8A33071D-1B11-8144-85BF-88DC51875BF7}" srcOrd="0" destOrd="0" presId="urn:microsoft.com/office/officeart/2005/8/layout/hProcess6"/>
    <dgm:cxn modelId="{7FEFB206-5687-A541-BE35-2E067319B8A1}" type="presOf" srcId="{272AAFAE-015B-6A4B-8C0D-DB95410FA1CE}" destId="{1FA87CB9-1414-274E-8F75-B1BA19867CCD}" srcOrd="1" destOrd="0" presId="urn:microsoft.com/office/officeart/2005/8/layout/hProcess6"/>
    <dgm:cxn modelId="{DA21CC69-AF29-F04A-8AC6-B434503148A6}" type="presOf" srcId="{272AAFAE-015B-6A4B-8C0D-DB95410FA1CE}" destId="{2D7B34B3-6BAE-BE4E-93D6-A32C9FF7CE3F}" srcOrd="0" destOrd="0" presId="urn:microsoft.com/office/officeart/2005/8/layout/hProcess6"/>
    <dgm:cxn modelId="{6551B0FF-70C3-BA47-B0A2-E62E01643471}" srcId="{010843A3-9F16-4D49-BA2B-FE1A2785C2D2}" destId="{F51639CF-243D-BA4B-AF3E-D1352E1EF514}" srcOrd="0" destOrd="0" parTransId="{3A93099B-E870-D441-811E-9FF2DD388D72}" sibTransId="{4764D7D5-F2D5-2B44-A292-AF5436D42932}"/>
    <dgm:cxn modelId="{3D46C543-FAB2-FD44-8947-2D62C4E1E64B}" type="presOf" srcId="{A7730A1E-0E87-B641-88FD-39F0F1E87B90}" destId="{0B597874-E3D9-B846-BA26-E310469C20F0}" srcOrd="1" destOrd="0" presId="urn:microsoft.com/office/officeart/2005/8/layout/hProcess6"/>
    <dgm:cxn modelId="{E04ABB04-F3E7-7745-A234-B464E00BC919}" srcId="{6B0D4776-E559-A14D-9303-B097C81A7869}" destId="{272AAFAE-015B-6A4B-8C0D-DB95410FA1CE}" srcOrd="0" destOrd="0" parTransId="{8BF3DA9D-106A-E146-82EB-4C08E5B5C562}" sibTransId="{D9ED3447-689F-5E46-B237-2E81C7DEA95F}"/>
    <dgm:cxn modelId="{FF91B178-45B7-BD45-BAFD-3BC6FA12C5BB}" srcId="{010843A3-9F16-4D49-BA2B-FE1A2785C2D2}" destId="{005F77F6-47C7-C74C-B05C-000FB61FAF41}" srcOrd="2" destOrd="0" parTransId="{5C7641ED-58EB-5B44-8EDC-FD090F59E04E}" sibTransId="{5F9E0E4A-05BD-1E44-B6AE-AE1CFB20B6AF}"/>
    <dgm:cxn modelId="{7BA707B9-F521-3D49-A107-D8628BF1CD1C}" type="presOf" srcId="{010843A3-9F16-4D49-BA2B-FE1A2785C2D2}" destId="{EC35DB25-5EBD-8943-B679-327D7B48D05E}" srcOrd="0" destOrd="0" presId="urn:microsoft.com/office/officeart/2005/8/layout/hProcess6"/>
    <dgm:cxn modelId="{2CA31675-7FF5-564A-A10E-918BAA7036F7}" type="presOf" srcId="{005F77F6-47C7-C74C-B05C-000FB61FAF41}" destId="{6C130A54-BC1A-5B47-A792-B1A8E61EBEBE}" srcOrd="0" destOrd="0" presId="urn:microsoft.com/office/officeart/2005/8/layout/hProcess6"/>
    <dgm:cxn modelId="{35A2CEDA-4C4E-8042-B548-E78E75257243}" srcId="{010843A3-9F16-4D49-BA2B-FE1A2785C2D2}" destId="{6B0D4776-E559-A14D-9303-B097C81A7869}" srcOrd="1" destOrd="0" parTransId="{27AB5DD4-AC12-0348-8335-957D466D11E1}" sibTransId="{318C8D51-8B75-A749-947B-837532889593}"/>
    <dgm:cxn modelId="{18F0CDEC-EC9B-8A4E-A4D7-8418F7D0F1C7}" type="presOf" srcId="{A7730A1E-0E87-B641-88FD-39F0F1E87B90}" destId="{1FA5DBA1-1074-854D-9DF7-2734B110277E}" srcOrd="0" destOrd="0" presId="urn:microsoft.com/office/officeart/2005/8/layout/hProcess6"/>
    <dgm:cxn modelId="{1FDFC2D2-58B7-494B-BF33-2D6D573135FA}" type="presOf" srcId="{979EF061-D6F8-C748-BDCF-A2CAC6A02A2A}" destId="{53DF248F-BDB1-B845-9CCA-82E045187E51}" srcOrd="0" destOrd="0" presId="urn:microsoft.com/office/officeart/2005/8/layout/hProcess6"/>
    <dgm:cxn modelId="{E74A3F7C-9448-DE47-80F3-AAFBFD38E1A3}" srcId="{F51639CF-243D-BA4B-AF3E-D1352E1EF514}" destId="{A7730A1E-0E87-B641-88FD-39F0F1E87B90}" srcOrd="0" destOrd="0" parTransId="{3F09F274-CE76-C84D-A8E1-8C9953081E4A}" sibTransId="{DE340CC4-7CE8-4B4E-B14E-2E39D6923774}"/>
    <dgm:cxn modelId="{F2B69858-B1F7-D346-8BBE-213B50410DE3}" type="presOf" srcId="{F51639CF-243D-BA4B-AF3E-D1352E1EF514}" destId="{55ACE592-D6BB-5F46-89E7-F50869427CAC}" srcOrd="0" destOrd="0" presId="urn:microsoft.com/office/officeart/2005/8/layout/hProcess6"/>
    <dgm:cxn modelId="{6F8EFB49-3788-F04B-9844-E7F9025CCAF4}" type="presParOf" srcId="{EC35DB25-5EBD-8943-B679-327D7B48D05E}" destId="{73F82EB1-E2A7-2B4E-99D3-A2D95E6FB80D}" srcOrd="0" destOrd="0" presId="urn:microsoft.com/office/officeart/2005/8/layout/hProcess6"/>
    <dgm:cxn modelId="{BCAEB041-560F-9548-83AA-AE9BB155B8D1}" type="presParOf" srcId="{73F82EB1-E2A7-2B4E-99D3-A2D95E6FB80D}" destId="{3791CBC8-CD30-D742-B1ED-B777B6C7A60D}" srcOrd="0" destOrd="0" presId="urn:microsoft.com/office/officeart/2005/8/layout/hProcess6"/>
    <dgm:cxn modelId="{611973CA-1A93-CC4F-97DB-701F37FE1182}" type="presParOf" srcId="{73F82EB1-E2A7-2B4E-99D3-A2D95E6FB80D}" destId="{1FA5DBA1-1074-854D-9DF7-2734B110277E}" srcOrd="1" destOrd="0" presId="urn:microsoft.com/office/officeart/2005/8/layout/hProcess6"/>
    <dgm:cxn modelId="{87C4E26B-647F-9D47-8A39-41169A3227D9}" type="presParOf" srcId="{73F82EB1-E2A7-2B4E-99D3-A2D95E6FB80D}" destId="{0B597874-E3D9-B846-BA26-E310469C20F0}" srcOrd="2" destOrd="0" presId="urn:microsoft.com/office/officeart/2005/8/layout/hProcess6"/>
    <dgm:cxn modelId="{CD9CD96C-54A5-A544-9AB2-C3E9B9DE0DCE}" type="presParOf" srcId="{73F82EB1-E2A7-2B4E-99D3-A2D95E6FB80D}" destId="{55ACE592-D6BB-5F46-89E7-F50869427CAC}" srcOrd="3" destOrd="0" presId="urn:microsoft.com/office/officeart/2005/8/layout/hProcess6"/>
    <dgm:cxn modelId="{69462A78-1FD1-6E4E-81E6-9BDB85F9AF90}" type="presParOf" srcId="{EC35DB25-5EBD-8943-B679-327D7B48D05E}" destId="{65DF0EB1-E93D-EC48-9FB8-1AB34DBAB2EC}" srcOrd="1" destOrd="0" presId="urn:microsoft.com/office/officeart/2005/8/layout/hProcess6"/>
    <dgm:cxn modelId="{B39DC303-B49D-CD45-86F4-CEE9FACCF3DE}" type="presParOf" srcId="{EC35DB25-5EBD-8943-B679-327D7B48D05E}" destId="{BB92A623-16BF-6247-B3D2-DE36E53336F2}" srcOrd="2" destOrd="0" presId="urn:microsoft.com/office/officeart/2005/8/layout/hProcess6"/>
    <dgm:cxn modelId="{9E8888DD-E4D0-F94A-9991-72DA330641F6}" type="presParOf" srcId="{BB92A623-16BF-6247-B3D2-DE36E53336F2}" destId="{B5679005-C321-1F46-A76A-2419208115A1}" srcOrd="0" destOrd="0" presId="urn:microsoft.com/office/officeart/2005/8/layout/hProcess6"/>
    <dgm:cxn modelId="{39D1F851-DC80-1641-9C4F-57E0FF6855CA}" type="presParOf" srcId="{BB92A623-16BF-6247-B3D2-DE36E53336F2}" destId="{2D7B34B3-6BAE-BE4E-93D6-A32C9FF7CE3F}" srcOrd="1" destOrd="0" presId="urn:microsoft.com/office/officeart/2005/8/layout/hProcess6"/>
    <dgm:cxn modelId="{1AFD584C-849B-7E48-B5BD-7421B289DA1C}" type="presParOf" srcId="{BB92A623-16BF-6247-B3D2-DE36E53336F2}" destId="{1FA87CB9-1414-274E-8F75-B1BA19867CCD}" srcOrd="2" destOrd="0" presId="urn:microsoft.com/office/officeart/2005/8/layout/hProcess6"/>
    <dgm:cxn modelId="{2CF19250-13F9-D94F-A164-1C3C8142E2AD}" type="presParOf" srcId="{BB92A623-16BF-6247-B3D2-DE36E53336F2}" destId="{B50FF34D-8B1D-3249-838A-045FC9B12718}" srcOrd="3" destOrd="0" presId="urn:microsoft.com/office/officeart/2005/8/layout/hProcess6"/>
    <dgm:cxn modelId="{8636AAF8-C1CD-4843-AF67-59E7530637FA}" type="presParOf" srcId="{EC35DB25-5EBD-8943-B679-327D7B48D05E}" destId="{78EC5F9B-9121-7348-822E-7A845182FC11}" srcOrd="3" destOrd="0" presId="urn:microsoft.com/office/officeart/2005/8/layout/hProcess6"/>
    <dgm:cxn modelId="{7C8210D1-B403-8D4C-BF44-747835D2BDC4}" type="presParOf" srcId="{EC35DB25-5EBD-8943-B679-327D7B48D05E}" destId="{DB593E3B-2074-F047-9670-5524740F84E6}" srcOrd="4" destOrd="0" presId="urn:microsoft.com/office/officeart/2005/8/layout/hProcess6"/>
    <dgm:cxn modelId="{014B491D-4FB8-A14B-83C4-781D2F7565F1}" type="presParOf" srcId="{DB593E3B-2074-F047-9670-5524740F84E6}" destId="{C3FC0AC1-762A-9D43-BB35-98C44EB1AB66}" srcOrd="0" destOrd="0" presId="urn:microsoft.com/office/officeart/2005/8/layout/hProcess6"/>
    <dgm:cxn modelId="{91F098FA-F6BF-C444-B5D2-B5F27017DA99}" type="presParOf" srcId="{DB593E3B-2074-F047-9670-5524740F84E6}" destId="{5A4A0C48-E977-B74F-89D8-7A596868F397}" srcOrd="1" destOrd="0" presId="urn:microsoft.com/office/officeart/2005/8/layout/hProcess6"/>
    <dgm:cxn modelId="{D0EA4B89-198E-5B4D-B73F-BA538B898DBD}" type="presParOf" srcId="{DB593E3B-2074-F047-9670-5524740F84E6}" destId="{802CACDA-8273-EB45-A705-896F63A763A7}" srcOrd="2" destOrd="0" presId="urn:microsoft.com/office/officeart/2005/8/layout/hProcess6"/>
    <dgm:cxn modelId="{BB15D4B0-F7AA-E54A-B4A8-B6935AF9ED6A}" type="presParOf" srcId="{DB593E3B-2074-F047-9670-5524740F84E6}" destId="{6C130A54-BC1A-5B47-A792-B1A8E61EBEBE}" srcOrd="3" destOrd="0" presId="urn:microsoft.com/office/officeart/2005/8/layout/hProcess6"/>
    <dgm:cxn modelId="{4D280022-F237-D14D-9293-D991339283FB}" type="presParOf" srcId="{EC35DB25-5EBD-8943-B679-327D7B48D05E}" destId="{E4900756-FF29-8C4F-A432-5F0D815D1033}" srcOrd="5" destOrd="0" presId="urn:microsoft.com/office/officeart/2005/8/layout/hProcess6"/>
    <dgm:cxn modelId="{54F363C6-544E-874B-8D25-BB233215ABE4}" type="presParOf" srcId="{EC35DB25-5EBD-8943-B679-327D7B48D05E}" destId="{F55E37F7-1045-6248-808A-6B0F3B3DA462}" srcOrd="6" destOrd="0" presId="urn:microsoft.com/office/officeart/2005/8/layout/hProcess6"/>
    <dgm:cxn modelId="{AC8F570E-4C61-9E43-BEF6-8335115AC58B}" type="presParOf" srcId="{F55E37F7-1045-6248-808A-6B0F3B3DA462}" destId="{1860D4EB-072B-B34D-AF57-63ACFE04A997}" srcOrd="0" destOrd="0" presId="urn:microsoft.com/office/officeart/2005/8/layout/hProcess6"/>
    <dgm:cxn modelId="{2D4134DD-E0D6-1C48-ACB0-FCB128E379F6}" type="presParOf" srcId="{F55E37F7-1045-6248-808A-6B0F3B3DA462}" destId="{8A33071D-1B11-8144-85BF-88DC51875BF7}" srcOrd="1" destOrd="0" presId="urn:microsoft.com/office/officeart/2005/8/layout/hProcess6"/>
    <dgm:cxn modelId="{64CB7B1F-E3C3-D946-B00C-4FF0BF6BA65D}" type="presParOf" srcId="{F55E37F7-1045-6248-808A-6B0F3B3DA462}" destId="{24591167-53DD-DF49-9F08-661BD7A16544}" srcOrd="2" destOrd="0" presId="urn:microsoft.com/office/officeart/2005/8/layout/hProcess6"/>
    <dgm:cxn modelId="{9990E975-D3A3-AB41-9194-094DFB5EC078}" type="presParOf" srcId="{F55E37F7-1045-6248-808A-6B0F3B3DA462}" destId="{53DF248F-BDB1-B845-9CCA-82E045187E51}" srcOrd="3" destOrd="0" presId="urn:microsoft.com/office/officeart/2005/8/layout/hProcess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39BF7E9-95C3-5445-AA07-C875B980A054}" type="doc">
      <dgm:prSet loTypeId="urn:microsoft.com/office/officeart/2005/8/layout/radial6" loCatId="" qsTypeId="urn:microsoft.com/office/officeart/2005/8/quickstyle/3D1" qsCatId="3D" csTypeId="urn:microsoft.com/office/officeart/2005/8/colors/colorful2" csCatId="colorful" phldr="1"/>
      <dgm:spPr/>
      <dgm:t>
        <a:bodyPr/>
        <a:lstStyle/>
        <a:p>
          <a:endParaRPr lang="es-ES"/>
        </a:p>
      </dgm:t>
    </dgm:pt>
    <dgm:pt modelId="{54DE431D-AA85-824C-AD7A-FA215BB0CE1F}">
      <dgm:prSet phldrT="[Texto]" custT="1"/>
      <dgm:spPr/>
      <dgm:t>
        <a:bodyPr/>
        <a:lstStyle/>
        <a:p>
          <a:r>
            <a:rPr lang="es-ES" sz="3600" dirty="0" smtClean="0"/>
            <a:t>ERP</a:t>
          </a:r>
          <a:endParaRPr lang="es-ES" sz="3600" dirty="0"/>
        </a:p>
      </dgm:t>
    </dgm:pt>
    <dgm:pt modelId="{51AB952E-F2B7-2C48-AC7C-968E1F8B48D6}" type="parTrans" cxnId="{FE313491-56DE-E84F-8F13-219350A430B9}">
      <dgm:prSet/>
      <dgm:spPr/>
      <dgm:t>
        <a:bodyPr/>
        <a:lstStyle/>
        <a:p>
          <a:endParaRPr lang="es-ES" sz="1000"/>
        </a:p>
      </dgm:t>
    </dgm:pt>
    <dgm:pt modelId="{0A3393B5-0E43-BD48-8D1F-39A88829BBAC}" type="sibTrans" cxnId="{FE313491-56DE-E84F-8F13-219350A430B9}">
      <dgm:prSet/>
      <dgm:spPr/>
      <dgm:t>
        <a:bodyPr/>
        <a:lstStyle/>
        <a:p>
          <a:endParaRPr lang="es-ES" sz="1000"/>
        </a:p>
      </dgm:t>
    </dgm:pt>
    <dgm:pt modelId="{1018C868-647C-354A-8C76-4FFBA44CB42E}">
      <dgm:prSet phldrT="[Texto]" custT="1"/>
      <dgm:spPr/>
      <dgm:t>
        <a:bodyPr/>
        <a:lstStyle/>
        <a:p>
          <a:r>
            <a:rPr lang="es-ES" sz="1000" dirty="0" smtClean="0"/>
            <a:t>RECURSOS HUMANOS</a:t>
          </a:r>
          <a:endParaRPr lang="es-ES" sz="1000" dirty="0"/>
        </a:p>
      </dgm:t>
    </dgm:pt>
    <dgm:pt modelId="{D0DE561B-36DF-E245-8525-CFEC7637EEF5}" type="parTrans" cxnId="{DA8213BA-D832-EA4F-BC14-0D5A55AFED4B}">
      <dgm:prSet/>
      <dgm:spPr/>
      <dgm:t>
        <a:bodyPr/>
        <a:lstStyle/>
        <a:p>
          <a:endParaRPr lang="es-ES" sz="1000"/>
        </a:p>
      </dgm:t>
    </dgm:pt>
    <dgm:pt modelId="{5AEA4889-3DE0-4646-A1DB-ED8B1F8F4D05}" type="sibTrans" cxnId="{DA8213BA-D832-EA4F-BC14-0D5A55AFED4B}">
      <dgm:prSet/>
      <dgm:spPr/>
      <dgm:t>
        <a:bodyPr/>
        <a:lstStyle/>
        <a:p>
          <a:endParaRPr lang="es-ES" sz="1000"/>
        </a:p>
      </dgm:t>
    </dgm:pt>
    <dgm:pt modelId="{B31ACC6A-88C6-DA4D-8FE1-70680F173E15}">
      <dgm:prSet phldrT="[Texto]" custT="1"/>
      <dgm:spPr/>
      <dgm:t>
        <a:bodyPr/>
        <a:lstStyle/>
        <a:p>
          <a:r>
            <a:rPr lang="es-ES" sz="1000" dirty="0" smtClean="0"/>
            <a:t>VENTAS</a:t>
          </a:r>
          <a:endParaRPr lang="es-ES" sz="1000" dirty="0"/>
        </a:p>
      </dgm:t>
    </dgm:pt>
    <dgm:pt modelId="{200FE949-2E96-8E4D-B8ED-6D9400E01FF4}" type="parTrans" cxnId="{18556590-5468-2C47-A9B9-3A00F189D7D3}">
      <dgm:prSet/>
      <dgm:spPr/>
      <dgm:t>
        <a:bodyPr/>
        <a:lstStyle/>
        <a:p>
          <a:endParaRPr lang="es-ES" sz="1000"/>
        </a:p>
      </dgm:t>
    </dgm:pt>
    <dgm:pt modelId="{645F3FA1-F13F-BB41-A8AD-F92FDDD72F98}" type="sibTrans" cxnId="{18556590-5468-2C47-A9B9-3A00F189D7D3}">
      <dgm:prSet/>
      <dgm:spPr/>
      <dgm:t>
        <a:bodyPr/>
        <a:lstStyle/>
        <a:p>
          <a:endParaRPr lang="es-ES" sz="1000"/>
        </a:p>
      </dgm:t>
    </dgm:pt>
    <dgm:pt modelId="{851A1E8B-5750-524E-A218-67AEF6C61A02}">
      <dgm:prSet phldrT="[Texto]" custT="1"/>
      <dgm:spPr/>
      <dgm:t>
        <a:bodyPr/>
        <a:lstStyle/>
        <a:p>
          <a:r>
            <a:rPr lang="es-ES" sz="1000" dirty="0" smtClean="0"/>
            <a:t>COMPRAS</a:t>
          </a:r>
          <a:endParaRPr lang="es-ES" sz="1000" dirty="0"/>
        </a:p>
      </dgm:t>
    </dgm:pt>
    <dgm:pt modelId="{BEA04F87-346D-C441-B1D5-716CDFDC8E34}" type="parTrans" cxnId="{A16F1DB5-E02A-E944-87F9-2499A35818CB}">
      <dgm:prSet/>
      <dgm:spPr/>
      <dgm:t>
        <a:bodyPr/>
        <a:lstStyle/>
        <a:p>
          <a:endParaRPr lang="es-ES" sz="1000"/>
        </a:p>
      </dgm:t>
    </dgm:pt>
    <dgm:pt modelId="{EFADD3BB-9C35-AF4F-A646-F347DEB3BDF7}" type="sibTrans" cxnId="{A16F1DB5-E02A-E944-87F9-2499A35818CB}">
      <dgm:prSet/>
      <dgm:spPr/>
      <dgm:t>
        <a:bodyPr/>
        <a:lstStyle/>
        <a:p>
          <a:endParaRPr lang="es-ES" sz="1000"/>
        </a:p>
      </dgm:t>
    </dgm:pt>
    <dgm:pt modelId="{EA346270-D36B-D44E-BA17-F126D2918784}">
      <dgm:prSet phldrT="[Texto]" custT="1"/>
      <dgm:spPr/>
      <dgm:t>
        <a:bodyPr/>
        <a:lstStyle/>
        <a:p>
          <a:r>
            <a:rPr lang="es-ES" sz="1000" dirty="0" smtClean="0"/>
            <a:t>CONTABILIDAD</a:t>
          </a:r>
          <a:endParaRPr lang="es-ES" sz="1000" dirty="0"/>
        </a:p>
      </dgm:t>
    </dgm:pt>
    <dgm:pt modelId="{2AFBB64E-D75F-994A-A248-3710387E554A}" type="parTrans" cxnId="{284612A5-50DA-1D4D-9029-DA22CA794B14}">
      <dgm:prSet/>
      <dgm:spPr/>
      <dgm:t>
        <a:bodyPr/>
        <a:lstStyle/>
        <a:p>
          <a:endParaRPr lang="es-ES" sz="1000"/>
        </a:p>
      </dgm:t>
    </dgm:pt>
    <dgm:pt modelId="{E5E95F88-4D22-9642-B081-479EFD012470}" type="sibTrans" cxnId="{284612A5-50DA-1D4D-9029-DA22CA794B14}">
      <dgm:prSet/>
      <dgm:spPr/>
      <dgm:t>
        <a:bodyPr/>
        <a:lstStyle/>
        <a:p>
          <a:endParaRPr lang="es-ES" sz="1000"/>
        </a:p>
      </dgm:t>
    </dgm:pt>
    <dgm:pt modelId="{AA05A86E-A5B4-8442-811E-A81F63D3A247}">
      <dgm:prSet phldrT="[Texto]" custT="1"/>
      <dgm:spPr/>
      <dgm:t>
        <a:bodyPr/>
        <a:lstStyle/>
        <a:p>
          <a:r>
            <a:rPr lang="es-ES" sz="1000" dirty="0" smtClean="0"/>
            <a:t>FINANZAS</a:t>
          </a:r>
          <a:endParaRPr lang="es-ES" sz="1000" dirty="0"/>
        </a:p>
      </dgm:t>
    </dgm:pt>
    <dgm:pt modelId="{2603F063-0958-7E43-B5BA-5E3166B0E48B}" type="parTrans" cxnId="{C9C31A60-1A71-E542-B426-9FCFE76373CC}">
      <dgm:prSet/>
      <dgm:spPr/>
      <dgm:t>
        <a:bodyPr/>
        <a:lstStyle/>
        <a:p>
          <a:endParaRPr lang="es-ES" sz="1000"/>
        </a:p>
      </dgm:t>
    </dgm:pt>
    <dgm:pt modelId="{4BD047F2-D46C-284F-ACB3-ED74C80669BA}" type="sibTrans" cxnId="{C9C31A60-1A71-E542-B426-9FCFE76373CC}">
      <dgm:prSet/>
      <dgm:spPr/>
      <dgm:t>
        <a:bodyPr/>
        <a:lstStyle/>
        <a:p>
          <a:endParaRPr lang="es-ES" sz="1000"/>
        </a:p>
      </dgm:t>
    </dgm:pt>
    <dgm:pt modelId="{2828C44B-A485-E345-B021-31B0C724BAB7}">
      <dgm:prSet phldrT="[Texto]" custT="1"/>
      <dgm:spPr/>
      <dgm:t>
        <a:bodyPr/>
        <a:lstStyle/>
        <a:p>
          <a:r>
            <a:rPr lang="es-ES" sz="1000" dirty="0" smtClean="0"/>
            <a:t>INVENTARIO</a:t>
          </a:r>
          <a:endParaRPr lang="es-ES" sz="1000" dirty="0"/>
        </a:p>
      </dgm:t>
    </dgm:pt>
    <dgm:pt modelId="{6607BDF3-9195-9246-B5BC-AECCDF810C3F}" type="parTrans" cxnId="{E2B0F008-B4FD-5344-843C-6558312071D3}">
      <dgm:prSet/>
      <dgm:spPr/>
      <dgm:t>
        <a:bodyPr/>
        <a:lstStyle/>
        <a:p>
          <a:endParaRPr lang="es-ES" sz="1000"/>
        </a:p>
      </dgm:t>
    </dgm:pt>
    <dgm:pt modelId="{65D155C4-93CE-A14E-BB13-2CBC955586B5}" type="sibTrans" cxnId="{E2B0F008-B4FD-5344-843C-6558312071D3}">
      <dgm:prSet/>
      <dgm:spPr/>
      <dgm:t>
        <a:bodyPr/>
        <a:lstStyle/>
        <a:p>
          <a:endParaRPr lang="es-ES" sz="1000"/>
        </a:p>
      </dgm:t>
    </dgm:pt>
    <dgm:pt modelId="{BE14FBD3-75A3-7E41-9D8C-90E823F459EF}">
      <dgm:prSet phldrT="[Texto]" custT="1"/>
      <dgm:spPr/>
      <dgm:t>
        <a:bodyPr/>
        <a:lstStyle/>
        <a:p>
          <a:r>
            <a:rPr lang="es-ES" sz="1000" dirty="0" smtClean="0"/>
            <a:t>PRODUCCIÓN</a:t>
          </a:r>
          <a:endParaRPr lang="es-ES" sz="1000" dirty="0"/>
        </a:p>
      </dgm:t>
    </dgm:pt>
    <dgm:pt modelId="{9AD8A2A4-0C75-3548-AE77-EE38A4E273C0}" type="parTrans" cxnId="{453DE479-7E23-D54D-B8CD-98391AB896F1}">
      <dgm:prSet/>
      <dgm:spPr/>
      <dgm:t>
        <a:bodyPr/>
        <a:lstStyle/>
        <a:p>
          <a:endParaRPr lang="es-ES" sz="1000"/>
        </a:p>
      </dgm:t>
    </dgm:pt>
    <dgm:pt modelId="{BCB634C3-B05B-074D-86AF-08EF0BC0EBB4}" type="sibTrans" cxnId="{453DE479-7E23-D54D-B8CD-98391AB896F1}">
      <dgm:prSet/>
      <dgm:spPr/>
      <dgm:t>
        <a:bodyPr/>
        <a:lstStyle/>
        <a:p>
          <a:endParaRPr lang="es-ES" sz="1000"/>
        </a:p>
      </dgm:t>
    </dgm:pt>
    <dgm:pt modelId="{12E3F665-D898-5644-AA7C-95AF719E3E19}">
      <dgm:prSet phldrT="[Texto]" custT="1"/>
      <dgm:spPr>
        <a:solidFill>
          <a:schemeClr val="bg2">
            <a:lumMod val="60000"/>
            <a:lumOff val="40000"/>
          </a:schemeClr>
        </a:solidFill>
      </dgm:spPr>
      <dgm:t>
        <a:bodyPr/>
        <a:lstStyle/>
        <a:p>
          <a:r>
            <a:rPr lang="es-ES" sz="1000" dirty="0" smtClean="0"/>
            <a:t>PROYECTOS</a:t>
          </a:r>
          <a:endParaRPr lang="es-ES" sz="1000" dirty="0"/>
        </a:p>
      </dgm:t>
    </dgm:pt>
    <dgm:pt modelId="{259FC2C4-3580-5F43-8DC2-C806D728E9C0}" type="parTrans" cxnId="{D13CFB27-9C5F-1644-AFBC-5BDF6134F09C}">
      <dgm:prSet/>
      <dgm:spPr/>
      <dgm:t>
        <a:bodyPr/>
        <a:lstStyle/>
        <a:p>
          <a:endParaRPr lang="es-ES" sz="1000"/>
        </a:p>
      </dgm:t>
    </dgm:pt>
    <dgm:pt modelId="{13EA7EBA-FAFE-024D-8B48-303DE9C83EF9}" type="sibTrans" cxnId="{D13CFB27-9C5F-1644-AFBC-5BDF6134F09C}">
      <dgm:prSet/>
      <dgm:spPr/>
      <dgm:t>
        <a:bodyPr/>
        <a:lstStyle/>
        <a:p>
          <a:endParaRPr lang="es-ES" sz="1000"/>
        </a:p>
      </dgm:t>
    </dgm:pt>
    <dgm:pt modelId="{25545466-7F81-0746-92E8-52C85B8F1B6A}" type="pres">
      <dgm:prSet presAssocID="{339BF7E9-95C3-5445-AA07-C875B980A054}" presName="Name0" presStyleCnt="0">
        <dgm:presLayoutVars>
          <dgm:chMax val="1"/>
          <dgm:dir/>
          <dgm:animLvl val="ctr"/>
          <dgm:resizeHandles val="exact"/>
        </dgm:presLayoutVars>
      </dgm:prSet>
      <dgm:spPr/>
      <dgm:t>
        <a:bodyPr/>
        <a:lstStyle/>
        <a:p>
          <a:endParaRPr lang="es-ES"/>
        </a:p>
      </dgm:t>
    </dgm:pt>
    <dgm:pt modelId="{C5F34CC6-2B77-C04B-8B96-31D1D03B8080}" type="pres">
      <dgm:prSet presAssocID="{54DE431D-AA85-824C-AD7A-FA215BB0CE1F}" presName="centerShape" presStyleLbl="node0" presStyleIdx="0" presStyleCnt="1" custScaleX="134252" custScaleY="128588"/>
      <dgm:spPr/>
      <dgm:t>
        <a:bodyPr/>
        <a:lstStyle/>
        <a:p>
          <a:endParaRPr lang="es-ES"/>
        </a:p>
      </dgm:t>
    </dgm:pt>
    <dgm:pt modelId="{2A4938D4-8B28-0D4A-93B8-59AD5D5D6033}" type="pres">
      <dgm:prSet presAssocID="{1018C868-647C-354A-8C76-4FFBA44CB42E}" presName="node" presStyleLbl="node1" presStyleIdx="0" presStyleCnt="8">
        <dgm:presLayoutVars>
          <dgm:bulletEnabled val="1"/>
        </dgm:presLayoutVars>
      </dgm:prSet>
      <dgm:spPr/>
      <dgm:t>
        <a:bodyPr/>
        <a:lstStyle/>
        <a:p>
          <a:endParaRPr lang="es-ES"/>
        </a:p>
      </dgm:t>
    </dgm:pt>
    <dgm:pt modelId="{38038F38-B1E9-7242-B5EE-F19C00AB04D8}" type="pres">
      <dgm:prSet presAssocID="{1018C868-647C-354A-8C76-4FFBA44CB42E}" presName="dummy" presStyleCnt="0"/>
      <dgm:spPr/>
      <dgm:t>
        <a:bodyPr/>
        <a:lstStyle/>
        <a:p>
          <a:endParaRPr lang="es-ES"/>
        </a:p>
      </dgm:t>
    </dgm:pt>
    <dgm:pt modelId="{F3421CA5-B757-8D48-8147-411D1DE16AE5}" type="pres">
      <dgm:prSet presAssocID="{5AEA4889-3DE0-4646-A1DB-ED8B1F8F4D05}" presName="sibTrans" presStyleLbl="sibTrans2D1" presStyleIdx="0" presStyleCnt="8" custScaleX="111215" custScaleY="106120"/>
      <dgm:spPr/>
      <dgm:t>
        <a:bodyPr/>
        <a:lstStyle/>
        <a:p>
          <a:endParaRPr lang="es-ES"/>
        </a:p>
      </dgm:t>
    </dgm:pt>
    <dgm:pt modelId="{57536E92-B859-644A-B094-07EE04E86180}" type="pres">
      <dgm:prSet presAssocID="{B31ACC6A-88C6-DA4D-8FE1-70680F173E15}" presName="node" presStyleLbl="node1" presStyleIdx="1" presStyleCnt="8" custScaleX="134252" custScaleY="128588">
        <dgm:presLayoutVars>
          <dgm:bulletEnabled val="1"/>
        </dgm:presLayoutVars>
      </dgm:prSet>
      <dgm:spPr/>
      <dgm:t>
        <a:bodyPr/>
        <a:lstStyle/>
        <a:p>
          <a:endParaRPr lang="es-ES"/>
        </a:p>
      </dgm:t>
    </dgm:pt>
    <dgm:pt modelId="{21B69839-3EE5-CE4D-8A4B-1C00371C5FDD}" type="pres">
      <dgm:prSet presAssocID="{B31ACC6A-88C6-DA4D-8FE1-70680F173E15}" presName="dummy" presStyleCnt="0"/>
      <dgm:spPr/>
      <dgm:t>
        <a:bodyPr/>
        <a:lstStyle/>
        <a:p>
          <a:endParaRPr lang="es-ES"/>
        </a:p>
      </dgm:t>
    </dgm:pt>
    <dgm:pt modelId="{2A267ACE-316B-9E42-B38D-23913D6943C5}" type="pres">
      <dgm:prSet presAssocID="{645F3FA1-F13F-BB41-A8AD-F92FDDD72F98}" presName="sibTrans" presStyleLbl="sibTrans2D1" presStyleIdx="1" presStyleCnt="8" custScaleX="107991" custScaleY="113086"/>
      <dgm:spPr/>
      <dgm:t>
        <a:bodyPr/>
        <a:lstStyle/>
        <a:p>
          <a:endParaRPr lang="es-ES"/>
        </a:p>
      </dgm:t>
    </dgm:pt>
    <dgm:pt modelId="{29E49A17-CF7D-D747-AD8B-4C6D19023E8B}" type="pres">
      <dgm:prSet presAssocID="{851A1E8B-5750-524E-A218-67AEF6C61A02}" presName="node" presStyleLbl="node1" presStyleIdx="2" presStyleCnt="8" custScaleX="134252" custScaleY="128588">
        <dgm:presLayoutVars>
          <dgm:bulletEnabled val="1"/>
        </dgm:presLayoutVars>
      </dgm:prSet>
      <dgm:spPr/>
      <dgm:t>
        <a:bodyPr/>
        <a:lstStyle/>
        <a:p>
          <a:endParaRPr lang="es-ES"/>
        </a:p>
      </dgm:t>
    </dgm:pt>
    <dgm:pt modelId="{E9F21E46-D236-0549-BAEF-338F03A97EC8}" type="pres">
      <dgm:prSet presAssocID="{851A1E8B-5750-524E-A218-67AEF6C61A02}" presName="dummy" presStyleCnt="0"/>
      <dgm:spPr/>
      <dgm:t>
        <a:bodyPr/>
        <a:lstStyle/>
        <a:p>
          <a:endParaRPr lang="es-ES"/>
        </a:p>
      </dgm:t>
    </dgm:pt>
    <dgm:pt modelId="{7565710A-98E6-1D44-AA77-26ECCE0FD5DF}" type="pres">
      <dgm:prSet presAssocID="{EFADD3BB-9C35-AF4F-A646-F347DEB3BDF7}" presName="sibTrans" presStyleLbl="sibTrans2D1" presStyleIdx="2" presStyleCnt="8" custScaleX="107991" custScaleY="96968"/>
      <dgm:spPr/>
      <dgm:t>
        <a:bodyPr/>
        <a:lstStyle/>
        <a:p>
          <a:endParaRPr lang="es-ES"/>
        </a:p>
      </dgm:t>
    </dgm:pt>
    <dgm:pt modelId="{0B5B38D8-480C-674C-BDCE-DA0C015E5459}" type="pres">
      <dgm:prSet presAssocID="{EA346270-D36B-D44E-BA17-F126D2918784}" presName="node" presStyleLbl="node1" presStyleIdx="3" presStyleCnt="8" custScaleX="134252" custScaleY="128588">
        <dgm:presLayoutVars>
          <dgm:bulletEnabled val="1"/>
        </dgm:presLayoutVars>
      </dgm:prSet>
      <dgm:spPr/>
      <dgm:t>
        <a:bodyPr/>
        <a:lstStyle/>
        <a:p>
          <a:endParaRPr lang="es-ES"/>
        </a:p>
      </dgm:t>
    </dgm:pt>
    <dgm:pt modelId="{AA415CAC-BC47-8549-AC43-F3D1C5CF5E97}" type="pres">
      <dgm:prSet presAssocID="{EA346270-D36B-D44E-BA17-F126D2918784}" presName="dummy" presStyleCnt="0"/>
      <dgm:spPr/>
      <dgm:t>
        <a:bodyPr/>
        <a:lstStyle/>
        <a:p>
          <a:endParaRPr lang="es-ES"/>
        </a:p>
      </dgm:t>
    </dgm:pt>
    <dgm:pt modelId="{9A3BD925-2474-8346-8D2A-9EC341866B5B}" type="pres">
      <dgm:prSet presAssocID="{E5E95F88-4D22-9642-B081-479EFD012470}" presName="sibTrans" presStyleLbl="sibTrans2D1" presStyleIdx="3" presStyleCnt="8" custScaleX="107991" custScaleY="93745"/>
      <dgm:spPr/>
      <dgm:t>
        <a:bodyPr/>
        <a:lstStyle/>
        <a:p>
          <a:endParaRPr lang="es-ES"/>
        </a:p>
      </dgm:t>
    </dgm:pt>
    <dgm:pt modelId="{C1821CA6-2B1C-254B-BD54-FACC06B5883B}" type="pres">
      <dgm:prSet presAssocID="{AA05A86E-A5B4-8442-811E-A81F63D3A247}" presName="node" presStyleLbl="node1" presStyleIdx="4" presStyleCnt="8">
        <dgm:presLayoutVars>
          <dgm:bulletEnabled val="1"/>
        </dgm:presLayoutVars>
      </dgm:prSet>
      <dgm:spPr/>
      <dgm:t>
        <a:bodyPr/>
        <a:lstStyle/>
        <a:p>
          <a:endParaRPr lang="es-ES"/>
        </a:p>
      </dgm:t>
    </dgm:pt>
    <dgm:pt modelId="{93AA7788-5CE8-EB45-B50F-26A073F9967A}" type="pres">
      <dgm:prSet presAssocID="{AA05A86E-A5B4-8442-811E-A81F63D3A247}" presName="dummy" presStyleCnt="0"/>
      <dgm:spPr/>
      <dgm:t>
        <a:bodyPr/>
        <a:lstStyle/>
        <a:p>
          <a:endParaRPr lang="es-ES"/>
        </a:p>
      </dgm:t>
    </dgm:pt>
    <dgm:pt modelId="{E74F9370-0049-C342-9DCD-1719090D804B}" type="pres">
      <dgm:prSet presAssocID="{4BD047F2-D46C-284F-ACB3-ED74C80669BA}" presName="sibTrans" presStyleLbl="sibTrans2D1" presStyleIdx="4" presStyleCnt="8" custScaleX="114438" custScaleY="93745"/>
      <dgm:spPr/>
      <dgm:t>
        <a:bodyPr/>
        <a:lstStyle/>
        <a:p>
          <a:endParaRPr lang="es-ES"/>
        </a:p>
      </dgm:t>
    </dgm:pt>
    <dgm:pt modelId="{B9FF484D-5C67-F348-ACA4-9DB6C3DB20F9}" type="pres">
      <dgm:prSet presAssocID="{2828C44B-A485-E345-B021-31B0C724BAB7}" presName="node" presStyleLbl="node1" presStyleIdx="5" presStyleCnt="8" custScaleX="134252" custScaleY="128588">
        <dgm:presLayoutVars>
          <dgm:bulletEnabled val="1"/>
        </dgm:presLayoutVars>
      </dgm:prSet>
      <dgm:spPr/>
      <dgm:t>
        <a:bodyPr/>
        <a:lstStyle/>
        <a:p>
          <a:endParaRPr lang="es-ES"/>
        </a:p>
      </dgm:t>
    </dgm:pt>
    <dgm:pt modelId="{807EA393-56D9-F34A-A87D-7D94A66AB077}" type="pres">
      <dgm:prSet presAssocID="{2828C44B-A485-E345-B021-31B0C724BAB7}" presName="dummy" presStyleCnt="0"/>
      <dgm:spPr/>
      <dgm:t>
        <a:bodyPr/>
        <a:lstStyle/>
        <a:p>
          <a:endParaRPr lang="es-ES"/>
        </a:p>
      </dgm:t>
    </dgm:pt>
    <dgm:pt modelId="{CD240CDE-4ABA-6047-85F0-77186DAD7A77}" type="pres">
      <dgm:prSet presAssocID="{65D155C4-93CE-A14E-BB13-2CBC955586B5}" presName="sibTrans" presStyleLbl="sibTrans2D1" presStyleIdx="5" presStyleCnt="8" custScaleX="98320" custScaleY="93745"/>
      <dgm:spPr/>
      <dgm:t>
        <a:bodyPr/>
        <a:lstStyle/>
        <a:p>
          <a:endParaRPr lang="es-ES"/>
        </a:p>
      </dgm:t>
    </dgm:pt>
    <dgm:pt modelId="{C82379EC-FA0C-5847-A5C0-65AE6EED4043}" type="pres">
      <dgm:prSet presAssocID="{BE14FBD3-75A3-7E41-9D8C-90E823F459EF}" presName="node" presStyleLbl="node1" presStyleIdx="6" presStyleCnt="8" custScaleX="134252" custScaleY="128588">
        <dgm:presLayoutVars>
          <dgm:bulletEnabled val="1"/>
        </dgm:presLayoutVars>
      </dgm:prSet>
      <dgm:spPr/>
      <dgm:t>
        <a:bodyPr/>
        <a:lstStyle/>
        <a:p>
          <a:endParaRPr lang="es-ES"/>
        </a:p>
      </dgm:t>
    </dgm:pt>
    <dgm:pt modelId="{4465A6BE-682D-084E-A340-C73AD7FEEF4B}" type="pres">
      <dgm:prSet presAssocID="{BE14FBD3-75A3-7E41-9D8C-90E823F459EF}" presName="dummy" presStyleCnt="0"/>
      <dgm:spPr/>
      <dgm:t>
        <a:bodyPr/>
        <a:lstStyle/>
        <a:p>
          <a:endParaRPr lang="es-ES"/>
        </a:p>
      </dgm:t>
    </dgm:pt>
    <dgm:pt modelId="{4C4BB39B-2A58-A744-8690-6E891A80E2B4}" type="pres">
      <dgm:prSet presAssocID="{BCB634C3-B05B-074D-86AF-08EF0BC0EBB4}" presName="sibTrans" presStyleLbl="sibTrans2D1" presStyleIdx="6" presStyleCnt="8" custScaleX="98320" custScaleY="119014"/>
      <dgm:spPr/>
      <dgm:t>
        <a:bodyPr/>
        <a:lstStyle/>
        <a:p>
          <a:endParaRPr lang="es-ES"/>
        </a:p>
      </dgm:t>
    </dgm:pt>
    <dgm:pt modelId="{426E38A4-AB9D-664B-8219-02EAAEEA5FA2}" type="pres">
      <dgm:prSet presAssocID="{12E3F665-D898-5644-AA7C-95AF719E3E19}" presName="node" presStyleLbl="node1" presStyleIdx="7" presStyleCnt="8" custScaleX="134252" custScaleY="128588">
        <dgm:presLayoutVars>
          <dgm:bulletEnabled val="1"/>
        </dgm:presLayoutVars>
      </dgm:prSet>
      <dgm:spPr/>
      <dgm:t>
        <a:bodyPr/>
        <a:lstStyle/>
        <a:p>
          <a:endParaRPr lang="es-ES"/>
        </a:p>
      </dgm:t>
    </dgm:pt>
    <dgm:pt modelId="{B31EC092-3A5B-7349-A550-D95C5BC2016D}" type="pres">
      <dgm:prSet presAssocID="{12E3F665-D898-5644-AA7C-95AF719E3E19}" presName="dummy" presStyleCnt="0"/>
      <dgm:spPr/>
      <dgm:t>
        <a:bodyPr/>
        <a:lstStyle/>
        <a:p>
          <a:endParaRPr lang="es-ES"/>
        </a:p>
      </dgm:t>
    </dgm:pt>
    <dgm:pt modelId="{E17EC9D8-7E6B-B345-8E11-50660B368D14}" type="pres">
      <dgm:prSet presAssocID="{13EA7EBA-FAFE-024D-8B48-303DE9C83EF9}" presName="sibTrans" presStyleLbl="sibTrans2D1" presStyleIdx="7" presStyleCnt="8" custScaleX="107991" custScaleY="106120"/>
      <dgm:spPr/>
      <dgm:t>
        <a:bodyPr/>
        <a:lstStyle/>
        <a:p>
          <a:endParaRPr lang="es-ES"/>
        </a:p>
      </dgm:t>
    </dgm:pt>
  </dgm:ptLst>
  <dgm:cxnLst>
    <dgm:cxn modelId="{90815333-8C96-F34F-8917-C0542E75746C}" type="presOf" srcId="{851A1E8B-5750-524E-A218-67AEF6C61A02}" destId="{29E49A17-CF7D-D747-AD8B-4C6D19023E8B}" srcOrd="0" destOrd="0" presId="urn:microsoft.com/office/officeart/2005/8/layout/radial6"/>
    <dgm:cxn modelId="{EEBD18DF-B28C-9145-85BF-05A7C1318AE8}" type="presOf" srcId="{13EA7EBA-FAFE-024D-8B48-303DE9C83EF9}" destId="{E17EC9D8-7E6B-B345-8E11-50660B368D14}" srcOrd="0" destOrd="0" presId="urn:microsoft.com/office/officeart/2005/8/layout/radial6"/>
    <dgm:cxn modelId="{FE313491-56DE-E84F-8F13-219350A430B9}" srcId="{339BF7E9-95C3-5445-AA07-C875B980A054}" destId="{54DE431D-AA85-824C-AD7A-FA215BB0CE1F}" srcOrd="0" destOrd="0" parTransId="{51AB952E-F2B7-2C48-AC7C-968E1F8B48D6}" sibTransId="{0A3393B5-0E43-BD48-8D1F-39A88829BBAC}"/>
    <dgm:cxn modelId="{E08D03F5-1D11-B946-BC61-DFAA98BCB256}" type="presOf" srcId="{B31ACC6A-88C6-DA4D-8FE1-70680F173E15}" destId="{57536E92-B859-644A-B094-07EE04E86180}" srcOrd="0" destOrd="0" presId="urn:microsoft.com/office/officeart/2005/8/layout/radial6"/>
    <dgm:cxn modelId="{318B468D-3B6F-C548-B25B-896051004AA3}" type="presOf" srcId="{12E3F665-D898-5644-AA7C-95AF719E3E19}" destId="{426E38A4-AB9D-664B-8219-02EAAEEA5FA2}" srcOrd="0" destOrd="0" presId="urn:microsoft.com/office/officeart/2005/8/layout/radial6"/>
    <dgm:cxn modelId="{83EF4871-E418-B442-8FB5-8054C6C8B931}" type="presOf" srcId="{645F3FA1-F13F-BB41-A8AD-F92FDDD72F98}" destId="{2A267ACE-316B-9E42-B38D-23913D6943C5}" srcOrd="0" destOrd="0" presId="urn:microsoft.com/office/officeart/2005/8/layout/radial6"/>
    <dgm:cxn modelId="{81FEDF98-1DF8-644C-AA24-9AF909A00E24}" type="presOf" srcId="{BCB634C3-B05B-074D-86AF-08EF0BC0EBB4}" destId="{4C4BB39B-2A58-A744-8690-6E891A80E2B4}" srcOrd="0" destOrd="0" presId="urn:microsoft.com/office/officeart/2005/8/layout/radial6"/>
    <dgm:cxn modelId="{A16F1DB5-E02A-E944-87F9-2499A35818CB}" srcId="{54DE431D-AA85-824C-AD7A-FA215BB0CE1F}" destId="{851A1E8B-5750-524E-A218-67AEF6C61A02}" srcOrd="2" destOrd="0" parTransId="{BEA04F87-346D-C441-B1D5-716CDFDC8E34}" sibTransId="{EFADD3BB-9C35-AF4F-A646-F347DEB3BDF7}"/>
    <dgm:cxn modelId="{FFD00C47-4F0D-4F45-957E-D5D375F9889F}" type="presOf" srcId="{54DE431D-AA85-824C-AD7A-FA215BB0CE1F}" destId="{C5F34CC6-2B77-C04B-8B96-31D1D03B8080}" srcOrd="0" destOrd="0" presId="urn:microsoft.com/office/officeart/2005/8/layout/radial6"/>
    <dgm:cxn modelId="{18556590-5468-2C47-A9B9-3A00F189D7D3}" srcId="{54DE431D-AA85-824C-AD7A-FA215BB0CE1F}" destId="{B31ACC6A-88C6-DA4D-8FE1-70680F173E15}" srcOrd="1" destOrd="0" parTransId="{200FE949-2E96-8E4D-B8ED-6D9400E01FF4}" sibTransId="{645F3FA1-F13F-BB41-A8AD-F92FDDD72F98}"/>
    <dgm:cxn modelId="{7CFAE1A5-37BB-A848-ADB3-A4AB64C9D440}" type="presOf" srcId="{4BD047F2-D46C-284F-ACB3-ED74C80669BA}" destId="{E74F9370-0049-C342-9DCD-1719090D804B}" srcOrd="0" destOrd="0" presId="urn:microsoft.com/office/officeart/2005/8/layout/radial6"/>
    <dgm:cxn modelId="{E2B0F008-B4FD-5344-843C-6558312071D3}" srcId="{54DE431D-AA85-824C-AD7A-FA215BB0CE1F}" destId="{2828C44B-A485-E345-B021-31B0C724BAB7}" srcOrd="5" destOrd="0" parTransId="{6607BDF3-9195-9246-B5BC-AECCDF810C3F}" sibTransId="{65D155C4-93CE-A14E-BB13-2CBC955586B5}"/>
    <dgm:cxn modelId="{69B9867F-5F12-DB4A-A3C1-43022DF74E1E}" type="presOf" srcId="{2828C44B-A485-E345-B021-31B0C724BAB7}" destId="{B9FF484D-5C67-F348-ACA4-9DB6C3DB20F9}" srcOrd="0" destOrd="0" presId="urn:microsoft.com/office/officeart/2005/8/layout/radial6"/>
    <dgm:cxn modelId="{C9C31A60-1A71-E542-B426-9FCFE76373CC}" srcId="{54DE431D-AA85-824C-AD7A-FA215BB0CE1F}" destId="{AA05A86E-A5B4-8442-811E-A81F63D3A247}" srcOrd="4" destOrd="0" parTransId="{2603F063-0958-7E43-B5BA-5E3166B0E48B}" sibTransId="{4BD047F2-D46C-284F-ACB3-ED74C80669BA}"/>
    <dgm:cxn modelId="{E03E8AF0-E01D-D944-89FF-1969C44A16B6}" type="presOf" srcId="{5AEA4889-3DE0-4646-A1DB-ED8B1F8F4D05}" destId="{F3421CA5-B757-8D48-8147-411D1DE16AE5}" srcOrd="0" destOrd="0" presId="urn:microsoft.com/office/officeart/2005/8/layout/radial6"/>
    <dgm:cxn modelId="{D7403360-6446-3440-89A5-012ACBE67AA5}" type="presOf" srcId="{339BF7E9-95C3-5445-AA07-C875B980A054}" destId="{25545466-7F81-0746-92E8-52C85B8F1B6A}" srcOrd="0" destOrd="0" presId="urn:microsoft.com/office/officeart/2005/8/layout/radial6"/>
    <dgm:cxn modelId="{A21A27B4-071C-CE48-8D80-2FF00016B710}" type="presOf" srcId="{EFADD3BB-9C35-AF4F-A646-F347DEB3BDF7}" destId="{7565710A-98E6-1D44-AA77-26ECCE0FD5DF}" srcOrd="0" destOrd="0" presId="urn:microsoft.com/office/officeart/2005/8/layout/radial6"/>
    <dgm:cxn modelId="{43AFA2A9-5B29-D949-8EF6-45186B9B5A2C}" type="presOf" srcId="{BE14FBD3-75A3-7E41-9D8C-90E823F459EF}" destId="{C82379EC-FA0C-5847-A5C0-65AE6EED4043}" srcOrd="0" destOrd="0" presId="urn:microsoft.com/office/officeart/2005/8/layout/radial6"/>
    <dgm:cxn modelId="{2853B34B-9861-CF4D-868B-2DB1A5F839DC}" type="presOf" srcId="{EA346270-D36B-D44E-BA17-F126D2918784}" destId="{0B5B38D8-480C-674C-BDCE-DA0C015E5459}" srcOrd="0" destOrd="0" presId="urn:microsoft.com/office/officeart/2005/8/layout/radial6"/>
    <dgm:cxn modelId="{D9501F5A-60B2-1740-8994-CA9091E3D43A}" type="presOf" srcId="{E5E95F88-4D22-9642-B081-479EFD012470}" destId="{9A3BD925-2474-8346-8D2A-9EC341866B5B}" srcOrd="0" destOrd="0" presId="urn:microsoft.com/office/officeart/2005/8/layout/radial6"/>
    <dgm:cxn modelId="{DA8213BA-D832-EA4F-BC14-0D5A55AFED4B}" srcId="{54DE431D-AA85-824C-AD7A-FA215BB0CE1F}" destId="{1018C868-647C-354A-8C76-4FFBA44CB42E}" srcOrd="0" destOrd="0" parTransId="{D0DE561B-36DF-E245-8525-CFEC7637EEF5}" sibTransId="{5AEA4889-3DE0-4646-A1DB-ED8B1F8F4D05}"/>
    <dgm:cxn modelId="{453DE479-7E23-D54D-B8CD-98391AB896F1}" srcId="{54DE431D-AA85-824C-AD7A-FA215BB0CE1F}" destId="{BE14FBD3-75A3-7E41-9D8C-90E823F459EF}" srcOrd="6" destOrd="0" parTransId="{9AD8A2A4-0C75-3548-AE77-EE38A4E273C0}" sibTransId="{BCB634C3-B05B-074D-86AF-08EF0BC0EBB4}"/>
    <dgm:cxn modelId="{D13CFB27-9C5F-1644-AFBC-5BDF6134F09C}" srcId="{54DE431D-AA85-824C-AD7A-FA215BB0CE1F}" destId="{12E3F665-D898-5644-AA7C-95AF719E3E19}" srcOrd="7" destOrd="0" parTransId="{259FC2C4-3580-5F43-8DC2-C806D728E9C0}" sibTransId="{13EA7EBA-FAFE-024D-8B48-303DE9C83EF9}"/>
    <dgm:cxn modelId="{284612A5-50DA-1D4D-9029-DA22CA794B14}" srcId="{54DE431D-AA85-824C-AD7A-FA215BB0CE1F}" destId="{EA346270-D36B-D44E-BA17-F126D2918784}" srcOrd="3" destOrd="0" parTransId="{2AFBB64E-D75F-994A-A248-3710387E554A}" sibTransId="{E5E95F88-4D22-9642-B081-479EFD012470}"/>
    <dgm:cxn modelId="{DE563FC2-B318-854E-973A-1C8D04D62F7E}" type="presOf" srcId="{1018C868-647C-354A-8C76-4FFBA44CB42E}" destId="{2A4938D4-8B28-0D4A-93B8-59AD5D5D6033}" srcOrd="0" destOrd="0" presId="urn:microsoft.com/office/officeart/2005/8/layout/radial6"/>
    <dgm:cxn modelId="{62B1F929-81C4-0441-A69B-003C35531AFF}" type="presOf" srcId="{AA05A86E-A5B4-8442-811E-A81F63D3A247}" destId="{C1821CA6-2B1C-254B-BD54-FACC06B5883B}" srcOrd="0" destOrd="0" presId="urn:microsoft.com/office/officeart/2005/8/layout/radial6"/>
    <dgm:cxn modelId="{CC2A629D-54F9-FE4B-AC5A-DE0F38538AD6}" type="presOf" srcId="{65D155C4-93CE-A14E-BB13-2CBC955586B5}" destId="{CD240CDE-4ABA-6047-85F0-77186DAD7A77}" srcOrd="0" destOrd="0" presId="urn:microsoft.com/office/officeart/2005/8/layout/radial6"/>
    <dgm:cxn modelId="{F833A11A-F1A1-4A46-9D29-70A84E5F1691}" type="presParOf" srcId="{25545466-7F81-0746-92E8-52C85B8F1B6A}" destId="{C5F34CC6-2B77-C04B-8B96-31D1D03B8080}" srcOrd="0" destOrd="0" presId="urn:microsoft.com/office/officeart/2005/8/layout/radial6"/>
    <dgm:cxn modelId="{5C3FDA7B-A4FD-9D48-B7C6-B230B31BC61E}" type="presParOf" srcId="{25545466-7F81-0746-92E8-52C85B8F1B6A}" destId="{2A4938D4-8B28-0D4A-93B8-59AD5D5D6033}" srcOrd="1" destOrd="0" presId="urn:microsoft.com/office/officeart/2005/8/layout/radial6"/>
    <dgm:cxn modelId="{D3E45EA7-2A83-B946-AB7F-A32A8F6C78F6}" type="presParOf" srcId="{25545466-7F81-0746-92E8-52C85B8F1B6A}" destId="{38038F38-B1E9-7242-B5EE-F19C00AB04D8}" srcOrd="2" destOrd="0" presId="urn:microsoft.com/office/officeart/2005/8/layout/radial6"/>
    <dgm:cxn modelId="{4DF4A5C7-AF9E-6A48-B0DB-83BDBA89416D}" type="presParOf" srcId="{25545466-7F81-0746-92E8-52C85B8F1B6A}" destId="{F3421CA5-B757-8D48-8147-411D1DE16AE5}" srcOrd="3" destOrd="0" presId="urn:microsoft.com/office/officeart/2005/8/layout/radial6"/>
    <dgm:cxn modelId="{2738CAFF-A36F-A34E-9CBA-28C19F0FF0C4}" type="presParOf" srcId="{25545466-7F81-0746-92E8-52C85B8F1B6A}" destId="{57536E92-B859-644A-B094-07EE04E86180}" srcOrd="4" destOrd="0" presId="urn:microsoft.com/office/officeart/2005/8/layout/radial6"/>
    <dgm:cxn modelId="{832079F9-CE31-594E-87A9-2A2E0297CD37}" type="presParOf" srcId="{25545466-7F81-0746-92E8-52C85B8F1B6A}" destId="{21B69839-3EE5-CE4D-8A4B-1C00371C5FDD}" srcOrd="5" destOrd="0" presId="urn:microsoft.com/office/officeart/2005/8/layout/radial6"/>
    <dgm:cxn modelId="{0CEA6B57-7F6F-B54D-B53A-46F210DB4683}" type="presParOf" srcId="{25545466-7F81-0746-92E8-52C85B8F1B6A}" destId="{2A267ACE-316B-9E42-B38D-23913D6943C5}" srcOrd="6" destOrd="0" presId="urn:microsoft.com/office/officeart/2005/8/layout/radial6"/>
    <dgm:cxn modelId="{9FB37735-2217-0649-9936-593AC56B96A4}" type="presParOf" srcId="{25545466-7F81-0746-92E8-52C85B8F1B6A}" destId="{29E49A17-CF7D-D747-AD8B-4C6D19023E8B}" srcOrd="7" destOrd="0" presId="urn:microsoft.com/office/officeart/2005/8/layout/radial6"/>
    <dgm:cxn modelId="{ADAD1A67-A46C-0D4B-BA92-9E759E68F0AB}" type="presParOf" srcId="{25545466-7F81-0746-92E8-52C85B8F1B6A}" destId="{E9F21E46-D236-0549-BAEF-338F03A97EC8}" srcOrd="8" destOrd="0" presId="urn:microsoft.com/office/officeart/2005/8/layout/radial6"/>
    <dgm:cxn modelId="{1090892A-2C43-5A48-89C0-94F7B2C0A3C2}" type="presParOf" srcId="{25545466-7F81-0746-92E8-52C85B8F1B6A}" destId="{7565710A-98E6-1D44-AA77-26ECCE0FD5DF}" srcOrd="9" destOrd="0" presId="urn:microsoft.com/office/officeart/2005/8/layout/radial6"/>
    <dgm:cxn modelId="{CA0734E3-E730-F24C-AFA6-CF77F34938C2}" type="presParOf" srcId="{25545466-7F81-0746-92E8-52C85B8F1B6A}" destId="{0B5B38D8-480C-674C-BDCE-DA0C015E5459}" srcOrd="10" destOrd="0" presId="urn:microsoft.com/office/officeart/2005/8/layout/radial6"/>
    <dgm:cxn modelId="{4481F502-AA26-2649-A86F-6769162759C4}" type="presParOf" srcId="{25545466-7F81-0746-92E8-52C85B8F1B6A}" destId="{AA415CAC-BC47-8549-AC43-F3D1C5CF5E97}" srcOrd="11" destOrd="0" presId="urn:microsoft.com/office/officeart/2005/8/layout/radial6"/>
    <dgm:cxn modelId="{4A1E8D03-DB8A-C442-82A5-1859E83EED21}" type="presParOf" srcId="{25545466-7F81-0746-92E8-52C85B8F1B6A}" destId="{9A3BD925-2474-8346-8D2A-9EC341866B5B}" srcOrd="12" destOrd="0" presId="urn:microsoft.com/office/officeart/2005/8/layout/radial6"/>
    <dgm:cxn modelId="{A49285B9-7025-BC44-963F-8D922334D91B}" type="presParOf" srcId="{25545466-7F81-0746-92E8-52C85B8F1B6A}" destId="{C1821CA6-2B1C-254B-BD54-FACC06B5883B}" srcOrd="13" destOrd="0" presId="urn:microsoft.com/office/officeart/2005/8/layout/radial6"/>
    <dgm:cxn modelId="{42CEA749-0ECC-0144-9A1F-122CC26CFB24}" type="presParOf" srcId="{25545466-7F81-0746-92E8-52C85B8F1B6A}" destId="{93AA7788-5CE8-EB45-B50F-26A073F9967A}" srcOrd="14" destOrd="0" presId="urn:microsoft.com/office/officeart/2005/8/layout/radial6"/>
    <dgm:cxn modelId="{839A1606-9C33-2943-AC55-BFAA79A6253C}" type="presParOf" srcId="{25545466-7F81-0746-92E8-52C85B8F1B6A}" destId="{E74F9370-0049-C342-9DCD-1719090D804B}" srcOrd="15" destOrd="0" presId="urn:microsoft.com/office/officeart/2005/8/layout/radial6"/>
    <dgm:cxn modelId="{0368A879-6CD1-8642-9A58-B224B9814BDD}" type="presParOf" srcId="{25545466-7F81-0746-92E8-52C85B8F1B6A}" destId="{B9FF484D-5C67-F348-ACA4-9DB6C3DB20F9}" srcOrd="16" destOrd="0" presId="urn:microsoft.com/office/officeart/2005/8/layout/radial6"/>
    <dgm:cxn modelId="{360A7209-EF13-6840-A4FB-AF4BE4D26FD3}" type="presParOf" srcId="{25545466-7F81-0746-92E8-52C85B8F1B6A}" destId="{807EA393-56D9-F34A-A87D-7D94A66AB077}" srcOrd="17" destOrd="0" presId="urn:microsoft.com/office/officeart/2005/8/layout/radial6"/>
    <dgm:cxn modelId="{9A503A6B-9C46-1140-A9D4-E927816B0001}" type="presParOf" srcId="{25545466-7F81-0746-92E8-52C85B8F1B6A}" destId="{CD240CDE-4ABA-6047-85F0-77186DAD7A77}" srcOrd="18" destOrd="0" presId="urn:microsoft.com/office/officeart/2005/8/layout/radial6"/>
    <dgm:cxn modelId="{8DEDD44A-0289-CF47-AC76-B802B96CAFF3}" type="presParOf" srcId="{25545466-7F81-0746-92E8-52C85B8F1B6A}" destId="{C82379EC-FA0C-5847-A5C0-65AE6EED4043}" srcOrd="19" destOrd="0" presId="urn:microsoft.com/office/officeart/2005/8/layout/radial6"/>
    <dgm:cxn modelId="{8A043787-AA7F-8E43-8F3A-9F2CEF490706}" type="presParOf" srcId="{25545466-7F81-0746-92E8-52C85B8F1B6A}" destId="{4465A6BE-682D-084E-A340-C73AD7FEEF4B}" srcOrd="20" destOrd="0" presId="urn:microsoft.com/office/officeart/2005/8/layout/radial6"/>
    <dgm:cxn modelId="{393D1356-3F72-CB4E-925A-291EDAA27EF6}" type="presParOf" srcId="{25545466-7F81-0746-92E8-52C85B8F1B6A}" destId="{4C4BB39B-2A58-A744-8690-6E891A80E2B4}" srcOrd="21" destOrd="0" presId="urn:microsoft.com/office/officeart/2005/8/layout/radial6"/>
    <dgm:cxn modelId="{398739EC-6A43-5C42-A3E4-E4671F4A1F0E}" type="presParOf" srcId="{25545466-7F81-0746-92E8-52C85B8F1B6A}" destId="{426E38A4-AB9D-664B-8219-02EAAEEA5FA2}" srcOrd="22" destOrd="0" presId="urn:microsoft.com/office/officeart/2005/8/layout/radial6"/>
    <dgm:cxn modelId="{69508D56-8129-DF45-9126-880B1C1ACCA5}" type="presParOf" srcId="{25545466-7F81-0746-92E8-52C85B8F1B6A}" destId="{B31EC092-3A5B-7349-A550-D95C5BC2016D}" srcOrd="23" destOrd="0" presId="urn:microsoft.com/office/officeart/2005/8/layout/radial6"/>
    <dgm:cxn modelId="{C49BA1B1-DCF0-5642-9EE4-58772F1D3F03}" type="presParOf" srcId="{25545466-7F81-0746-92E8-52C85B8F1B6A}" destId="{E17EC9D8-7E6B-B345-8E11-50660B368D14}" srcOrd="24" destOrd="0" presId="urn:microsoft.com/office/officeart/2005/8/layout/radial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0D5002A-95D2-4591-A1E2-AFE5348448C6}" type="doc">
      <dgm:prSet loTypeId="urn:microsoft.com/office/officeart/2005/8/layout/orgChart1" loCatId="hierarchy" qsTypeId="urn:microsoft.com/office/officeart/2005/8/quickstyle/3d1" qsCatId="3D" csTypeId="urn:microsoft.com/office/officeart/2005/8/colors/colorful5" csCatId="colorful" phldr="1"/>
      <dgm:spPr/>
      <dgm:t>
        <a:bodyPr/>
        <a:lstStyle/>
        <a:p>
          <a:endParaRPr lang="es-CL"/>
        </a:p>
      </dgm:t>
    </dgm:pt>
    <dgm:pt modelId="{CB4FD3FE-5CAB-4F81-8F20-24B44D9051B5}">
      <dgm:prSet phldrT="[Texto]" custT="1"/>
      <dgm:spPr>
        <a:solidFill>
          <a:srgbClr val="0066FF"/>
        </a:solidFill>
      </dgm:spPr>
      <dgm:t>
        <a:bodyPr/>
        <a:lstStyle/>
        <a:p>
          <a:r>
            <a:rPr lang="es-CL" sz="1600" dirty="0" smtClean="0"/>
            <a:t>Administrador Global SALINO</a:t>
          </a:r>
        </a:p>
        <a:p>
          <a:r>
            <a:rPr lang="es-CL" sz="1600" dirty="0" smtClean="0"/>
            <a:t>(D.G.S.A)</a:t>
          </a:r>
          <a:endParaRPr lang="es-CL" sz="1600" dirty="0"/>
        </a:p>
      </dgm:t>
    </dgm:pt>
    <dgm:pt modelId="{A4C0725D-1538-48A3-9485-1FE1DDF50984}" type="parTrans" cxnId="{92F21E3E-B677-4AAE-B8E2-731A29434CD1}">
      <dgm:prSet/>
      <dgm:spPr/>
      <dgm:t>
        <a:bodyPr/>
        <a:lstStyle/>
        <a:p>
          <a:endParaRPr lang="es-CL"/>
        </a:p>
      </dgm:t>
    </dgm:pt>
    <dgm:pt modelId="{A06981F9-174A-4C30-BD6C-7EDA655CA10B}" type="sibTrans" cxnId="{92F21E3E-B677-4AAE-B8E2-731A29434CD1}">
      <dgm:prSet/>
      <dgm:spPr/>
      <dgm:t>
        <a:bodyPr/>
        <a:lstStyle/>
        <a:p>
          <a:endParaRPr lang="es-CL"/>
        </a:p>
      </dgm:t>
    </dgm:pt>
    <dgm:pt modelId="{68DDBDFD-4A61-4668-87CB-07D420BA6D37}">
      <dgm:prSet phldrT="[Texto]" custT="1"/>
      <dgm:spPr>
        <a:solidFill>
          <a:srgbClr val="00B050"/>
        </a:solidFill>
      </dgm:spPr>
      <dgm:t>
        <a:bodyPr/>
        <a:lstStyle/>
        <a:p>
          <a:r>
            <a:rPr lang="es-CL" sz="1600" b="1" dirty="0" smtClean="0"/>
            <a:t>Administrador Funcional Materiales</a:t>
          </a:r>
        </a:p>
        <a:p>
          <a:r>
            <a:rPr lang="es-CL" sz="1600" b="1" dirty="0" smtClean="0"/>
            <a:t>(D.AB.A.)</a:t>
          </a:r>
          <a:endParaRPr lang="es-CL" sz="1600" b="1" dirty="0"/>
        </a:p>
      </dgm:t>
    </dgm:pt>
    <dgm:pt modelId="{0397B809-C7DD-4576-B66C-6BE56C58C7C7}" type="parTrans" cxnId="{168DC1B6-5F9B-49A1-A4A5-FC19B45FACB9}">
      <dgm:prSet/>
      <dgm:spPr/>
      <dgm:t>
        <a:bodyPr/>
        <a:lstStyle/>
        <a:p>
          <a:endParaRPr lang="es-CL"/>
        </a:p>
      </dgm:t>
    </dgm:pt>
    <dgm:pt modelId="{B4004728-2A9E-4576-BEA4-0C5EB0FD56EB}" type="sibTrans" cxnId="{168DC1B6-5F9B-49A1-A4A5-FC19B45FACB9}">
      <dgm:prSet/>
      <dgm:spPr/>
      <dgm:t>
        <a:bodyPr/>
        <a:lstStyle/>
        <a:p>
          <a:endParaRPr lang="es-CL"/>
        </a:p>
      </dgm:t>
    </dgm:pt>
    <dgm:pt modelId="{EA9AD65C-77D1-44AC-8DA0-A995F3265626}">
      <dgm:prSet phldrT="[Texto]" custT="1"/>
      <dgm:spPr>
        <a:solidFill>
          <a:srgbClr val="00B050"/>
        </a:solidFill>
      </dgm:spPr>
      <dgm:t>
        <a:bodyPr/>
        <a:lstStyle/>
        <a:p>
          <a:r>
            <a:rPr lang="es-CL" sz="1600" dirty="0" smtClean="0"/>
            <a:t>Administrador Funcional Mantenimiento</a:t>
          </a:r>
        </a:p>
        <a:p>
          <a:r>
            <a:rPr lang="es-CL" sz="1600" dirty="0" smtClean="0"/>
            <a:t>(SERVIMADA)</a:t>
          </a:r>
          <a:endParaRPr lang="es-CL" sz="1600" dirty="0"/>
        </a:p>
      </dgm:t>
    </dgm:pt>
    <dgm:pt modelId="{D01E3B14-D828-4494-B5AD-2CC22ECC6612}" type="parTrans" cxnId="{93E24DB6-9C74-4DAE-AEC9-B76FDE634F78}">
      <dgm:prSet/>
      <dgm:spPr/>
      <dgm:t>
        <a:bodyPr/>
        <a:lstStyle/>
        <a:p>
          <a:endParaRPr lang="es-CL"/>
        </a:p>
      </dgm:t>
    </dgm:pt>
    <dgm:pt modelId="{F7089E19-A3C5-4D5C-9D70-814B00F2D794}" type="sibTrans" cxnId="{93E24DB6-9C74-4DAE-AEC9-B76FDE634F78}">
      <dgm:prSet/>
      <dgm:spPr/>
      <dgm:t>
        <a:bodyPr/>
        <a:lstStyle/>
        <a:p>
          <a:endParaRPr lang="es-CL"/>
        </a:p>
      </dgm:t>
    </dgm:pt>
    <dgm:pt modelId="{517D36E7-6139-40B3-9C00-D12193BBCCFC}">
      <dgm:prSet phldrT="[Texto]" custT="1"/>
      <dgm:spPr>
        <a:solidFill>
          <a:srgbClr val="00B050"/>
        </a:solidFill>
      </dgm:spPr>
      <dgm:t>
        <a:bodyPr/>
        <a:lstStyle/>
        <a:p>
          <a:r>
            <a:rPr lang="es-CL" sz="1600" dirty="0" smtClean="0"/>
            <a:t>Administrador Funcional Finanzas</a:t>
          </a:r>
        </a:p>
        <a:p>
          <a:r>
            <a:rPr lang="es-CL" sz="1600" dirty="0" smtClean="0"/>
            <a:t>(GRUPO SALINO )</a:t>
          </a:r>
          <a:endParaRPr lang="es-CL" sz="1600" dirty="0"/>
        </a:p>
      </dgm:t>
    </dgm:pt>
    <dgm:pt modelId="{53F329F7-ECC4-4DF3-8B64-663D53682317}" type="parTrans" cxnId="{6C0101F8-463E-4634-A09C-FD24BDB33CC1}">
      <dgm:prSet/>
      <dgm:spPr/>
      <dgm:t>
        <a:bodyPr/>
        <a:lstStyle/>
        <a:p>
          <a:endParaRPr lang="es-CL"/>
        </a:p>
      </dgm:t>
    </dgm:pt>
    <dgm:pt modelId="{A5431DFA-E8EC-4387-9CEB-380E2CC476C0}" type="sibTrans" cxnId="{6C0101F8-463E-4634-A09C-FD24BDB33CC1}">
      <dgm:prSet/>
      <dgm:spPr/>
      <dgm:t>
        <a:bodyPr/>
        <a:lstStyle/>
        <a:p>
          <a:endParaRPr lang="es-CL"/>
        </a:p>
      </dgm:t>
    </dgm:pt>
    <dgm:pt modelId="{2FAD1425-0E70-4683-AED5-2ED192BB3CF3}">
      <dgm:prSet custT="1"/>
      <dgm:spPr>
        <a:solidFill>
          <a:srgbClr val="00B050"/>
        </a:solidFill>
      </dgm:spPr>
      <dgm:t>
        <a:bodyPr/>
        <a:lstStyle/>
        <a:p>
          <a:r>
            <a:rPr lang="es-CL" sz="1600" dirty="0" smtClean="0"/>
            <a:t>Administración Técnica (CINCOMAR)</a:t>
          </a:r>
          <a:endParaRPr lang="es-CL" sz="1600" dirty="0"/>
        </a:p>
      </dgm:t>
    </dgm:pt>
    <dgm:pt modelId="{9B148226-E879-4F99-BBFB-95633A738E46}" type="parTrans" cxnId="{DAC7FBF8-EDD0-4C12-A3C9-589DCD64E1BF}">
      <dgm:prSet/>
      <dgm:spPr/>
      <dgm:t>
        <a:bodyPr/>
        <a:lstStyle/>
        <a:p>
          <a:endParaRPr lang="es-CL"/>
        </a:p>
      </dgm:t>
    </dgm:pt>
    <dgm:pt modelId="{980D92B3-6E01-43BE-A50D-69164D548663}" type="sibTrans" cxnId="{DAC7FBF8-EDD0-4C12-A3C9-589DCD64E1BF}">
      <dgm:prSet/>
      <dgm:spPr/>
      <dgm:t>
        <a:bodyPr/>
        <a:lstStyle/>
        <a:p>
          <a:endParaRPr lang="es-CL"/>
        </a:p>
      </dgm:t>
    </dgm:pt>
    <dgm:pt modelId="{0139B113-7587-4781-BD07-D7849A1B0C50}" type="pres">
      <dgm:prSet presAssocID="{E0D5002A-95D2-4591-A1E2-AFE5348448C6}" presName="hierChild1" presStyleCnt="0">
        <dgm:presLayoutVars>
          <dgm:orgChart val="1"/>
          <dgm:chPref val="1"/>
          <dgm:dir/>
          <dgm:animOne val="branch"/>
          <dgm:animLvl val="lvl"/>
          <dgm:resizeHandles/>
        </dgm:presLayoutVars>
      </dgm:prSet>
      <dgm:spPr/>
      <dgm:t>
        <a:bodyPr/>
        <a:lstStyle/>
        <a:p>
          <a:endParaRPr lang="es-CL"/>
        </a:p>
      </dgm:t>
    </dgm:pt>
    <dgm:pt modelId="{9950ADAE-6E78-4174-A14C-AB97DBACD81C}" type="pres">
      <dgm:prSet presAssocID="{CB4FD3FE-5CAB-4F81-8F20-24B44D9051B5}" presName="hierRoot1" presStyleCnt="0">
        <dgm:presLayoutVars>
          <dgm:hierBranch val="init"/>
        </dgm:presLayoutVars>
      </dgm:prSet>
      <dgm:spPr/>
    </dgm:pt>
    <dgm:pt modelId="{AA207038-0296-4216-BDB7-333EDD0BD624}" type="pres">
      <dgm:prSet presAssocID="{CB4FD3FE-5CAB-4F81-8F20-24B44D9051B5}" presName="rootComposite1" presStyleCnt="0"/>
      <dgm:spPr/>
    </dgm:pt>
    <dgm:pt modelId="{21B2BCF0-7D97-4E68-BCBF-BFDD0DE3F578}" type="pres">
      <dgm:prSet presAssocID="{CB4FD3FE-5CAB-4F81-8F20-24B44D9051B5}" presName="rootText1" presStyleLbl="node0" presStyleIdx="0" presStyleCnt="1" custScaleX="175600" custScaleY="239562" custLinFactY="-10045" custLinFactNeighborX="-5245" custLinFactNeighborY="-100000">
        <dgm:presLayoutVars>
          <dgm:chPref val="3"/>
        </dgm:presLayoutVars>
      </dgm:prSet>
      <dgm:spPr/>
      <dgm:t>
        <a:bodyPr/>
        <a:lstStyle/>
        <a:p>
          <a:endParaRPr lang="es-CL"/>
        </a:p>
      </dgm:t>
    </dgm:pt>
    <dgm:pt modelId="{901DD29C-2C3E-4880-9C0D-B004B7F72F04}" type="pres">
      <dgm:prSet presAssocID="{CB4FD3FE-5CAB-4F81-8F20-24B44D9051B5}" presName="rootConnector1" presStyleLbl="node1" presStyleIdx="0" presStyleCnt="0"/>
      <dgm:spPr/>
      <dgm:t>
        <a:bodyPr/>
        <a:lstStyle/>
        <a:p>
          <a:endParaRPr lang="es-CL"/>
        </a:p>
      </dgm:t>
    </dgm:pt>
    <dgm:pt modelId="{6600BA80-963B-4490-A55D-C0ADE8E32B25}" type="pres">
      <dgm:prSet presAssocID="{CB4FD3FE-5CAB-4F81-8F20-24B44D9051B5}" presName="hierChild2" presStyleCnt="0"/>
      <dgm:spPr/>
    </dgm:pt>
    <dgm:pt modelId="{AEBAA021-96FA-439A-B53B-BB411E08E5E6}" type="pres">
      <dgm:prSet presAssocID="{0397B809-C7DD-4576-B66C-6BE56C58C7C7}" presName="Name37" presStyleLbl="parChTrans1D2" presStyleIdx="0" presStyleCnt="4"/>
      <dgm:spPr/>
      <dgm:t>
        <a:bodyPr/>
        <a:lstStyle/>
        <a:p>
          <a:endParaRPr lang="es-CL"/>
        </a:p>
      </dgm:t>
    </dgm:pt>
    <dgm:pt modelId="{0496A405-FDC3-48F4-9682-AD892019DB95}" type="pres">
      <dgm:prSet presAssocID="{68DDBDFD-4A61-4668-87CB-07D420BA6D37}" presName="hierRoot2" presStyleCnt="0">
        <dgm:presLayoutVars>
          <dgm:hierBranch val="init"/>
        </dgm:presLayoutVars>
      </dgm:prSet>
      <dgm:spPr/>
    </dgm:pt>
    <dgm:pt modelId="{C51EFF28-6963-4560-B330-B5951EC4802F}" type="pres">
      <dgm:prSet presAssocID="{68DDBDFD-4A61-4668-87CB-07D420BA6D37}" presName="rootComposite" presStyleCnt="0"/>
      <dgm:spPr/>
    </dgm:pt>
    <dgm:pt modelId="{5FB5EAAE-A8FE-4754-AF45-E7317A10F312}" type="pres">
      <dgm:prSet presAssocID="{68DDBDFD-4A61-4668-87CB-07D420BA6D37}" presName="rootText" presStyleLbl="node2" presStyleIdx="0" presStyleCnt="4" custScaleX="195065" custScaleY="213186" custLinFactNeighborY="-52797">
        <dgm:presLayoutVars>
          <dgm:chPref val="3"/>
        </dgm:presLayoutVars>
      </dgm:prSet>
      <dgm:spPr/>
      <dgm:t>
        <a:bodyPr/>
        <a:lstStyle/>
        <a:p>
          <a:endParaRPr lang="es-CL"/>
        </a:p>
      </dgm:t>
    </dgm:pt>
    <dgm:pt modelId="{75DE516D-02EE-4FBC-9E45-44BDB134C0B0}" type="pres">
      <dgm:prSet presAssocID="{68DDBDFD-4A61-4668-87CB-07D420BA6D37}" presName="rootConnector" presStyleLbl="node2" presStyleIdx="0" presStyleCnt="4"/>
      <dgm:spPr/>
      <dgm:t>
        <a:bodyPr/>
        <a:lstStyle/>
        <a:p>
          <a:endParaRPr lang="es-CL"/>
        </a:p>
      </dgm:t>
    </dgm:pt>
    <dgm:pt modelId="{B681FDF1-D622-41AA-8C77-4AFB6E261E29}" type="pres">
      <dgm:prSet presAssocID="{68DDBDFD-4A61-4668-87CB-07D420BA6D37}" presName="hierChild4" presStyleCnt="0"/>
      <dgm:spPr/>
    </dgm:pt>
    <dgm:pt modelId="{5A6B3472-3096-49F5-8A4E-61B6517725EE}" type="pres">
      <dgm:prSet presAssocID="{68DDBDFD-4A61-4668-87CB-07D420BA6D37}" presName="hierChild5" presStyleCnt="0"/>
      <dgm:spPr/>
    </dgm:pt>
    <dgm:pt modelId="{A1198053-6442-4E4D-B4A5-52C68F3BE38B}" type="pres">
      <dgm:prSet presAssocID="{D01E3B14-D828-4494-B5AD-2CC22ECC6612}" presName="Name37" presStyleLbl="parChTrans1D2" presStyleIdx="1" presStyleCnt="4"/>
      <dgm:spPr/>
      <dgm:t>
        <a:bodyPr/>
        <a:lstStyle/>
        <a:p>
          <a:endParaRPr lang="es-CL"/>
        </a:p>
      </dgm:t>
    </dgm:pt>
    <dgm:pt modelId="{DE236D6B-6BDC-427C-90E3-96613EA79D3F}" type="pres">
      <dgm:prSet presAssocID="{EA9AD65C-77D1-44AC-8DA0-A995F3265626}" presName="hierRoot2" presStyleCnt="0">
        <dgm:presLayoutVars>
          <dgm:hierBranch val="init"/>
        </dgm:presLayoutVars>
      </dgm:prSet>
      <dgm:spPr/>
    </dgm:pt>
    <dgm:pt modelId="{DC4670EC-D002-4490-8EDF-22846374EF61}" type="pres">
      <dgm:prSet presAssocID="{EA9AD65C-77D1-44AC-8DA0-A995F3265626}" presName="rootComposite" presStyleCnt="0"/>
      <dgm:spPr/>
    </dgm:pt>
    <dgm:pt modelId="{2EB847B8-16E3-4235-82C5-AD56CCAC3791}" type="pres">
      <dgm:prSet presAssocID="{EA9AD65C-77D1-44AC-8DA0-A995F3265626}" presName="rootText" presStyleLbl="node2" presStyleIdx="1" presStyleCnt="4" custScaleX="194663" custScaleY="213186" custLinFactNeighborY="-52797">
        <dgm:presLayoutVars>
          <dgm:chPref val="3"/>
        </dgm:presLayoutVars>
      </dgm:prSet>
      <dgm:spPr/>
      <dgm:t>
        <a:bodyPr/>
        <a:lstStyle/>
        <a:p>
          <a:endParaRPr lang="es-CL"/>
        </a:p>
      </dgm:t>
    </dgm:pt>
    <dgm:pt modelId="{F39020FC-F4D0-48A1-8284-E2B42FB5D1D9}" type="pres">
      <dgm:prSet presAssocID="{EA9AD65C-77D1-44AC-8DA0-A995F3265626}" presName="rootConnector" presStyleLbl="node2" presStyleIdx="1" presStyleCnt="4"/>
      <dgm:spPr/>
      <dgm:t>
        <a:bodyPr/>
        <a:lstStyle/>
        <a:p>
          <a:endParaRPr lang="es-CL"/>
        </a:p>
      </dgm:t>
    </dgm:pt>
    <dgm:pt modelId="{E7CA21F2-3278-470C-9E46-1D916E008441}" type="pres">
      <dgm:prSet presAssocID="{EA9AD65C-77D1-44AC-8DA0-A995F3265626}" presName="hierChild4" presStyleCnt="0"/>
      <dgm:spPr/>
    </dgm:pt>
    <dgm:pt modelId="{C5FF04DA-ABC7-4802-A65F-FCA44A307B24}" type="pres">
      <dgm:prSet presAssocID="{EA9AD65C-77D1-44AC-8DA0-A995F3265626}" presName="hierChild5" presStyleCnt="0"/>
      <dgm:spPr/>
    </dgm:pt>
    <dgm:pt modelId="{B4F40FBC-5AEC-471F-A78E-CF3875C76C98}" type="pres">
      <dgm:prSet presAssocID="{53F329F7-ECC4-4DF3-8B64-663D53682317}" presName="Name37" presStyleLbl="parChTrans1D2" presStyleIdx="2" presStyleCnt="4"/>
      <dgm:spPr/>
      <dgm:t>
        <a:bodyPr/>
        <a:lstStyle/>
        <a:p>
          <a:endParaRPr lang="es-CL"/>
        </a:p>
      </dgm:t>
    </dgm:pt>
    <dgm:pt modelId="{763356B9-7F4B-4B93-B370-7D5C4662CE6D}" type="pres">
      <dgm:prSet presAssocID="{517D36E7-6139-40B3-9C00-D12193BBCCFC}" presName="hierRoot2" presStyleCnt="0">
        <dgm:presLayoutVars>
          <dgm:hierBranch val="init"/>
        </dgm:presLayoutVars>
      </dgm:prSet>
      <dgm:spPr/>
    </dgm:pt>
    <dgm:pt modelId="{32152CBD-E9A4-45C8-A73F-4C430FC51551}" type="pres">
      <dgm:prSet presAssocID="{517D36E7-6139-40B3-9C00-D12193BBCCFC}" presName="rootComposite" presStyleCnt="0"/>
      <dgm:spPr/>
    </dgm:pt>
    <dgm:pt modelId="{C0FB0634-44FE-4231-9BA2-C45372065571}" type="pres">
      <dgm:prSet presAssocID="{517D36E7-6139-40B3-9C00-D12193BBCCFC}" presName="rootText" presStyleLbl="node2" presStyleIdx="2" presStyleCnt="4" custScaleX="194632" custScaleY="213186" custLinFactNeighborY="-52797">
        <dgm:presLayoutVars>
          <dgm:chPref val="3"/>
        </dgm:presLayoutVars>
      </dgm:prSet>
      <dgm:spPr/>
      <dgm:t>
        <a:bodyPr/>
        <a:lstStyle/>
        <a:p>
          <a:endParaRPr lang="es-CL"/>
        </a:p>
      </dgm:t>
    </dgm:pt>
    <dgm:pt modelId="{92F98C07-75DA-45A7-B9C0-9E73E08834A6}" type="pres">
      <dgm:prSet presAssocID="{517D36E7-6139-40B3-9C00-D12193BBCCFC}" presName="rootConnector" presStyleLbl="node2" presStyleIdx="2" presStyleCnt="4"/>
      <dgm:spPr/>
      <dgm:t>
        <a:bodyPr/>
        <a:lstStyle/>
        <a:p>
          <a:endParaRPr lang="es-CL"/>
        </a:p>
      </dgm:t>
    </dgm:pt>
    <dgm:pt modelId="{4A4EB0F9-0FA1-4237-A2E1-C171EBCFA8A9}" type="pres">
      <dgm:prSet presAssocID="{517D36E7-6139-40B3-9C00-D12193BBCCFC}" presName="hierChild4" presStyleCnt="0"/>
      <dgm:spPr/>
    </dgm:pt>
    <dgm:pt modelId="{135FC77F-D730-4FA0-BFB1-A8028EB4F810}" type="pres">
      <dgm:prSet presAssocID="{517D36E7-6139-40B3-9C00-D12193BBCCFC}" presName="hierChild5" presStyleCnt="0"/>
      <dgm:spPr/>
    </dgm:pt>
    <dgm:pt modelId="{D33084BC-E524-444C-A50A-76F697CB1B16}" type="pres">
      <dgm:prSet presAssocID="{9B148226-E879-4F99-BBFB-95633A738E46}" presName="Name37" presStyleLbl="parChTrans1D2" presStyleIdx="3" presStyleCnt="4"/>
      <dgm:spPr/>
      <dgm:t>
        <a:bodyPr/>
        <a:lstStyle/>
        <a:p>
          <a:endParaRPr lang="es-CL"/>
        </a:p>
      </dgm:t>
    </dgm:pt>
    <dgm:pt modelId="{783ED7D4-F575-4A26-8AD5-636F7E2F52D0}" type="pres">
      <dgm:prSet presAssocID="{2FAD1425-0E70-4683-AED5-2ED192BB3CF3}" presName="hierRoot2" presStyleCnt="0">
        <dgm:presLayoutVars>
          <dgm:hierBranch val="init"/>
        </dgm:presLayoutVars>
      </dgm:prSet>
      <dgm:spPr/>
    </dgm:pt>
    <dgm:pt modelId="{3B625C1B-69CA-4ACC-8010-2FF5D67130B4}" type="pres">
      <dgm:prSet presAssocID="{2FAD1425-0E70-4683-AED5-2ED192BB3CF3}" presName="rootComposite" presStyleCnt="0"/>
      <dgm:spPr/>
    </dgm:pt>
    <dgm:pt modelId="{52A54D68-DBB2-4923-8D28-5C809EC9846C}" type="pres">
      <dgm:prSet presAssocID="{2FAD1425-0E70-4683-AED5-2ED192BB3CF3}" presName="rootText" presStyleLbl="node2" presStyleIdx="3" presStyleCnt="4" custScaleX="127356" custScaleY="213186" custLinFactNeighborY="-52797">
        <dgm:presLayoutVars>
          <dgm:chPref val="3"/>
        </dgm:presLayoutVars>
      </dgm:prSet>
      <dgm:spPr/>
      <dgm:t>
        <a:bodyPr/>
        <a:lstStyle/>
        <a:p>
          <a:endParaRPr lang="es-CL"/>
        </a:p>
      </dgm:t>
    </dgm:pt>
    <dgm:pt modelId="{A3E55AA0-D5F0-43D6-B1A0-DA5B38F9D66D}" type="pres">
      <dgm:prSet presAssocID="{2FAD1425-0E70-4683-AED5-2ED192BB3CF3}" presName="rootConnector" presStyleLbl="node2" presStyleIdx="3" presStyleCnt="4"/>
      <dgm:spPr/>
      <dgm:t>
        <a:bodyPr/>
        <a:lstStyle/>
        <a:p>
          <a:endParaRPr lang="es-CL"/>
        </a:p>
      </dgm:t>
    </dgm:pt>
    <dgm:pt modelId="{CE91BD73-0606-4063-8654-E6AE01C1969C}" type="pres">
      <dgm:prSet presAssocID="{2FAD1425-0E70-4683-AED5-2ED192BB3CF3}" presName="hierChild4" presStyleCnt="0"/>
      <dgm:spPr/>
    </dgm:pt>
    <dgm:pt modelId="{C0ED5D85-5BCF-4B81-8F63-F931EB245E88}" type="pres">
      <dgm:prSet presAssocID="{2FAD1425-0E70-4683-AED5-2ED192BB3CF3}" presName="hierChild5" presStyleCnt="0"/>
      <dgm:spPr/>
    </dgm:pt>
    <dgm:pt modelId="{3080AF77-52AC-414D-9AEF-5F253DBED471}" type="pres">
      <dgm:prSet presAssocID="{CB4FD3FE-5CAB-4F81-8F20-24B44D9051B5}" presName="hierChild3" presStyleCnt="0"/>
      <dgm:spPr/>
    </dgm:pt>
  </dgm:ptLst>
  <dgm:cxnLst>
    <dgm:cxn modelId="{B4068BA8-FA44-4282-8056-E5D2FDB34AF9}" type="presOf" srcId="{E0D5002A-95D2-4591-A1E2-AFE5348448C6}" destId="{0139B113-7587-4781-BD07-D7849A1B0C50}" srcOrd="0" destOrd="0" presId="urn:microsoft.com/office/officeart/2005/8/layout/orgChart1"/>
    <dgm:cxn modelId="{168DC1B6-5F9B-49A1-A4A5-FC19B45FACB9}" srcId="{CB4FD3FE-5CAB-4F81-8F20-24B44D9051B5}" destId="{68DDBDFD-4A61-4668-87CB-07D420BA6D37}" srcOrd="0" destOrd="0" parTransId="{0397B809-C7DD-4576-B66C-6BE56C58C7C7}" sibTransId="{B4004728-2A9E-4576-BEA4-0C5EB0FD56EB}"/>
    <dgm:cxn modelId="{F2EB66D2-D5FF-47BA-B954-013D81A222F5}" type="presOf" srcId="{CB4FD3FE-5CAB-4F81-8F20-24B44D9051B5}" destId="{901DD29C-2C3E-4880-9C0D-B004B7F72F04}" srcOrd="1" destOrd="0" presId="urn:microsoft.com/office/officeart/2005/8/layout/orgChart1"/>
    <dgm:cxn modelId="{0A31C221-A85D-496B-B186-4BB257A6701F}" type="presOf" srcId="{517D36E7-6139-40B3-9C00-D12193BBCCFC}" destId="{92F98C07-75DA-45A7-B9C0-9E73E08834A6}" srcOrd="1" destOrd="0" presId="urn:microsoft.com/office/officeart/2005/8/layout/orgChart1"/>
    <dgm:cxn modelId="{DAC7FBF8-EDD0-4C12-A3C9-589DCD64E1BF}" srcId="{CB4FD3FE-5CAB-4F81-8F20-24B44D9051B5}" destId="{2FAD1425-0E70-4683-AED5-2ED192BB3CF3}" srcOrd="3" destOrd="0" parTransId="{9B148226-E879-4F99-BBFB-95633A738E46}" sibTransId="{980D92B3-6E01-43BE-A50D-69164D548663}"/>
    <dgm:cxn modelId="{C2C5073A-A75E-4C54-BB27-95F43320A381}" type="presOf" srcId="{EA9AD65C-77D1-44AC-8DA0-A995F3265626}" destId="{2EB847B8-16E3-4235-82C5-AD56CCAC3791}" srcOrd="0" destOrd="0" presId="urn:microsoft.com/office/officeart/2005/8/layout/orgChart1"/>
    <dgm:cxn modelId="{F9B2E322-AB32-443D-AE9B-4684D7AA0225}" type="presOf" srcId="{0397B809-C7DD-4576-B66C-6BE56C58C7C7}" destId="{AEBAA021-96FA-439A-B53B-BB411E08E5E6}" srcOrd="0" destOrd="0" presId="urn:microsoft.com/office/officeart/2005/8/layout/orgChart1"/>
    <dgm:cxn modelId="{CFF20CB5-83C4-4F89-9EC2-151D1F8B7EAD}" type="presOf" srcId="{EA9AD65C-77D1-44AC-8DA0-A995F3265626}" destId="{F39020FC-F4D0-48A1-8284-E2B42FB5D1D9}" srcOrd="1" destOrd="0" presId="urn:microsoft.com/office/officeart/2005/8/layout/orgChart1"/>
    <dgm:cxn modelId="{7F15D7B2-F533-43BA-A4FE-B666E45D316D}" type="presOf" srcId="{9B148226-E879-4F99-BBFB-95633A738E46}" destId="{D33084BC-E524-444C-A50A-76F697CB1B16}" srcOrd="0" destOrd="0" presId="urn:microsoft.com/office/officeart/2005/8/layout/orgChart1"/>
    <dgm:cxn modelId="{DF87D2CA-38D3-44D9-9E1A-1F4E296973B0}" type="presOf" srcId="{CB4FD3FE-5CAB-4F81-8F20-24B44D9051B5}" destId="{21B2BCF0-7D97-4E68-BCBF-BFDD0DE3F578}" srcOrd="0" destOrd="0" presId="urn:microsoft.com/office/officeart/2005/8/layout/orgChart1"/>
    <dgm:cxn modelId="{93E24DB6-9C74-4DAE-AEC9-B76FDE634F78}" srcId="{CB4FD3FE-5CAB-4F81-8F20-24B44D9051B5}" destId="{EA9AD65C-77D1-44AC-8DA0-A995F3265626}" srcOrd="1" destOrd="0" parTransId="{D01E3B14-D828-4494-B5AD-2CC22ECC6612}" sibTransId="{F7089E19-A3C5-4D5C-9D70-814B00F2D794}"/>
    <dgm:cxn modelId="{27E10E47-0A16-4965-9BA1-9D3BD1CEFABB}" type="presOf" srcId="{D01E3B14-D828-4494-B5AD-2CC22ECC6612}" destId="{A1198053-6442-4E4D-B4A5-52C68F3BE38B}" srcOrd="0" destOrd="0" presId="urn:microsoft.com/office/officeart/2005/8/layout/orgChart1"/>
    <dgm:cxn modelId="{138C79A2-66DC-44C3-9DFB-174712B126AE}" type="presOf" srcId="{2FAD1425-0E70-4683-AED5-2ED192BB3CF3}" destId="{52A54D68-DBB2-4923-8D28-5C809EC9846C}" srcOrd="0" destOrd="0" presId="urn:microsoft.com/office/officeart/2005/8/layout/orgChart1"/>
    <dgm:cxn modelId="{5A885AC2-CDBB-4BAE-9B02-27BBC2308C23}" type="presOf" srcId="{53F329F7-ECC4-4DF3-8B64-663D53682317}" destId="{B4F40FBC-5AEC-471F-A78E-CF3875C76C98}" srcOrd="0" destOrd="0" presId="urn:microsoft.com/office/officeart/2005/8/layout/orgChart1"/>
    <dgm:cxn modelId="{6C0101F8-463E-4634-A09C-FD24BDB33CC1}" srcId="{CB4FD3FE-5CAB-4F81-8F20-24B44D9051B5}" destId="{517D36E7-6139-40B3-9C00-D12193BBCCFC}" srcOrd="2" destOrd="0" parTransId="{53F329F7-ECC4-4DF3-8B64-663D53682317}" sibTransId="{A5431DFA-E8EC-4387-9CEB-380E2CC476C0}"/>
    <dgm:cxn modelId="{9405FC2F-E411-44D0-9755-BC041929EE2F}" type="presOf" srcId="{2FAD1425-0E70-4683-AED5-2ED192BB3CF3}" destId="{A3E55AA0-D5F0-43D6-B1A0-DA5B38F9D66D}" srcOrd="1" destOrd="0" presId="urn:microsoft.com/office/officeart/2005/8/layout/orgChart1"/>
    <dgm:cxn modelId="{AFA75A56-6F67-4D86-A48B-E50E7C7577C4}" type="presOf" srcId="{517D36E7-6139-40B3-9C00-D12193BBCCFC}" destId="{C0FB0634-44FE-4231-9BA2-C45372065571}" srcOrd="0" destOrd="0" presId="urn:microsoft.com/office/officeart/2005/8/layout/orgChart1"/>
    <dgm:cxn modelId="{C0E2339A-E116-4A5A-9A58-B4A6AAD8E9EC}" type="presOf" srcId="{68DDBDFD-4A61-4668-87CB-07D420BA6D37}" destId="{75DE516D-02EE-4FBC-9E45-44BDB134C0B0}" srcOrd="1" destOrd="0" presId="urn:microsoft.com/office/officeart/2005/8/layout/orgChart1"/>
    <dgm:cxn modelId="{35398949-C2F9-4B0C-ADB6-A0D901863BB6}" type="presOf" srcId="{68DDBDFD-4A61-4668-87CB-07D420BA6D37}" destId="{5FB5EAAE-A8FE-4754-AF45-E7317A10F312}" srcOrd="0" destOrd="0" presId="urn:microsoft.com/office/officeart/2005/8/layout/orgChart1"/>
    <dgm:cxn modelId="{92F21E3E-B677-4AAE-B8E2-731A29434CD1}" srcId="{E0D5002A-95D2-4591-A1E2-AFE5348448C6}" destId="{CB4FD3FE-5CAB-4F81-8F20-24B44D9051B5}" srcOrd="0" destOrd="0" parTransId="{A4C0725D-1538-48A3-9485-1FE1DDF50984}" sibTransId="{A06981F9-174A-4C30-BD6C-7EDA655CA10B}"/>
    <dgm:cxn modelId="{EAEED83D-ECF8-4026-B9F4-23AF854149FE}" type="presParOf" srcId="{0139B113-7587-4781-BD07-D7849A1B0C50}" destId="{9950ADAE-6E78-4174-A14C-AB97DBACD81C}" srcOrd="0" destOrd="0" presId="urn:microsoft.com/office/officeart/2005/8/layout/orgChart1"/>
    <dgm:cxn modelId="{EE0C7586-098D-4B1B-A66A-518B38C13FEC}" type="presParOf" srcId="{9950ADAE-6E78-4174-A14C-AB97DBACD81C}" destId="{AA207038-0296-4216-BDB7-333EDD0BD624}" srcOrd="0" destOrd="0" presId="urn:microsoft.com/office/officeart/2005/8/layout/orgChart1"/>
    <dgm:cxn modelId="{2E709F91-93DD-48A3-8F7D-E32741ECDAE7}" type="presParOf" srcId="{AA207038-0296-4216-BDB7-333EDD0BD624}" destId="{21B2BCF0-7D97-4E68-BCBF-BFDD0DE3F578}" srcOrd="0" destOrd="0" presId="urn:microsoft.com/office/officeart/2005/8/layout/orgChart1"/>
    <dgm:cxn modelId="{34516D69-CDEE-4431-9B0B-C366B9A65E33}" type="presParOf" srcId="{AA207038-0296-4216-BDB7-333EDD0BD624}" destId="{901DD29C-2C3E-4880-9C0D-B004B7F72F04}" srcOrd="1" destOrd="0" presId="urn:microsoft.com/office/officeart/2005/8/layout/orgChart1"/>
    <dgm:cxn modelId="{7F276B1D-AF17-429B-A683-F8ACBCD2283C}" type="presParOf" srcId="{9950ADAE-6E78-4174-A14C-AB97DBACD81C}" destId="{6600BA80-963B-4490-A55D-C0ADE8E32B25}" srcOrd="1" destOrd="0" presId="urn:microsoft.com/office/officeart/2005/8/layout/orgChart1"/>
    <dgm:cxn modelId="{61A0A7E8-21B8-4BF5-ABF2-530694421BFC}" type="presParOf" srcId="{6600BA80-963B-4490-A55D-C0ADE8E32B25}" destId="{AEBAA021-96FA-439A-B53B-BB411E08E5E6}" srcOrd="0" destOrd="0" presId="urn:microsoft.com/office/officeart/2005/8/layout/orgChart1"/>
    <dgm:cxn modelId="{46F060BF-AEF4-45B2-B47D-5ECBB2A727D4}" type="presParOf" srcId="{6600BA80-963B-4490-A55D-C0ADE8E32B25}" destId="{0496A405-FDC3-48F4-9682-AD892019DB95}" srcOrd="1" destOrd="0" presId="urn:microsoft.com/office/officeart/2005/8/layout/orgChart1"/>
    <dgm:cxn modelId="{2A5A514F-2F79-48E2-80E4-8454C9EB8EAC}" type="presParOf" srcId="{0496A405-FDC3-48F4-9682-AD892019DB95}" destId="{C51EFF28-6963-4560-B330-B5951EC4802F}" srcOrd="0" destOrd="0" presId="urn:microsoft.com/office/officeart/2005/8/layout/orgChart1"/>
    <dgm:cxn modelId="{75C26ACD-9503-44EE-A4CB-BD07733F39B4}" type="presParOf" srcId="{C51EFF28-6963-4560-B330-B5951EC4802F}" destId="{5FB5EAAE-A8FE-4754-AF45-E7317A10F312}" srcOrd="0" destOrd="0" presId="urn:microsoft.com/office/officeart/2005/8/layout/orgChart1"/>
    <dgm:cxn modelId="{727863F3-DC56-45F2-B1CE-42901C236814}" type="presParOf" srcId="{C51EFF28-6963-4560-B330-B5951EC4802F}" destId="{75DE516D-02EE-4FBC-9E45-44BDB134C0B0}" srcOrd="1" destOrd="0" presId="urn:microsoft.com/office/officeart/2005/8/layout/orgChart1"/>
    <dgm:cxn modelId="{363D6EEF-74BB-4CD7-9AE8-3281827569C3}" type="presParOf" srcId="{0496A405-FDC3-48F4-9682-AD892019DB95}" destId="{B681FDF1-D622-41AA-8C77-4AFB6E261E29}" srcOrd="1" destOrd="0" presId="urn:microsoft.com/office/officeart/2005/8/layout/orgChart1"/>
    <dgm:cxn modelId="{333E65BD-CC89-4352-A7F6-52181CF798B4}" type="presParOf" srcId="{0496A405-FDC3-48F4-9682-AD892019DB95}" destId="{5A6B3472-3096-49F5-8A4E-61B6517725EE}" srcOrd="2" destOrd="0" presId="urn:microsoft.com/office/officeart/2005/8/layout/orgChart1"/>
    <dgm:cxn modelId="{1842D3B8-1B90-4E08-AB91-DA71C514768A}" type="presParOf" srcId="{6600BA80-963B-4490-A55D-C0ADE8E32B25}" destId="{A1198053-6442-4E4D-B4A5-52C68F3BE38B}" srcOrd="2" destOrd="0" presId="urn:microsoft.com/office/officeart/2005/8/layout/orgChart1"/>
    <dgm:cxn modelId="{25958AC1-91BB-4DDF-8D11-6167BF172224}" type="presParOf" srcId="{6600BA80-963B-4490-A55D-C0ADE8E32B25}" destId="{DE236D6B-6BDC-427C-90E3-96613EA79D3F}" srcOrd="3" destOrd="0" presId="urn:microsoft.com/office/officeart/2005/8/layout/orgChart1"/>
    <dgm:cxn modelId="{A00A705B-C022-499F-BDAA-01E888528EFA}" type="presParOf" srcId="{DE236D6B-6BDC-427C-90E3-96613EA79D3F}" destId="{DC4670EC-D002-4490-8EDF-22846374EF61}" srcOrd="0" destOrd="0" presId="urn:microsoft.com/office/officeart/2005/8/layout/orgChart1"/>
    <dgm:cxn modelId="{E8B56E8E-B17A-4B94-A88A-063A955C8690}" type="presParOf" srcId="{DC4670EC-D002-4490-8EDF-22846374EF61}" destId="{2EB847B8-16E3-4235-82C5-AD56CCAC3791}" srcOrd="0" destOrd="0" presId="urn:microsoft.com/office/officeart/2005/8/layout/orgChart1"/>
    <dgm:cxn modelId="{6E129593-2872-419C-8B3F-75432C2E3437}" type="presParOf" srcId="{DC4670EC-D002-4490-8EDF-22846374EF61}" destId="{F39020FC-F4D0-48A1-8284-E2B42FB5D1D9}" srcOrd="1" destOrd="0" presId="urn:microsoft.com/office/officeart/2005/8/layout/orgChart1"/>
    <dgm:cxn modelId="{D3D982AF-E224-45D6-B60E-932457F9329D}" type="presParOf" srcId="{DE236D6B-6BDC-427C-90E3-96613EA79D3F}" destId="{E7CA21F2-3278-470C-9E46-1D916E008441}" srcOrd="1" destOrd="0" presId="urn:microsoft.com/office/officeart/2005/8/layout/orgChart1"/>
    <dgm:cxn modelId="{D87ED098-F258-455B-B40D-7D0C388F4122}" type="presParOf" srcId="{DE236D6B-6BDC-427C-90E3-96613EA79D3F}" destId="{C5FF04DA-ABC7-4802-A65F-FCA44A307B24}" srcOrd="2" destOrd="0" presId="urn:microsoft.com/office/officeart/2005/8/layout/orgChart1"/>
    <dgm:cxn modelId="{938A10C6-873E-4002-896B-556C1F5D499A}" type="presParOf" srcId="{6600BA80-963B-4490-A55D-C0ADE8E32B25}" destId="{B4F40FBC-5AEC-471F-A78E-CF3875C76C98}" srcOrd="4" destOrd="0" presId="urn:microsoft.com/office/officeart/2005/8/layout/orgChart1"/>
    <dgm:cxn modelId="{4DEB511C-6382-45CF-845D-3E11E7B17F63}" type="presParOf" srcId="{6600BA80-963B-4490-A55D-C0ADE8E32B25}" destId="{763356B9-7F4B-4B93-B370-7D5C4662CE6D}" srcOrd="5" destOrd="0" presId="urn:microsoft.com/office/officeart/2005/8/layout/orgChart1"/>
    <dgm:cxn modelId="{F79C6B15-33B9-4A01-9A69-2B0A53E36321}" type="presParOf" srcId="{763356B9-7F4B-4B93-B370-7D5C4662CE6D}" destId="{32152CBD-E9A4-45C8-A73F-4C430FC51551}" srcOrd="0" destOrd="0" presId="urn:microsoft.com/office/officeart/2005/8/layout/orgChart1"/>
    <dgm:cxn modelId="{0FA81BD7-20E5-410E-BFFE-1E32ED2FAEC5}" type="presParOf" srcId="{32152CBD-E9A4-45C8-A73F-4C430FC51551}" destId="{C0FB0634-44FE-4231-9BA2-C45372065571}" srcOrd="0" destOrd="0" presId="urn:microsoft.com/office/officeart/2005/8/layout/orgChart1"/>
    <dgm:cxn modelId="{138E69C0-F2B8-4D7C-93A5-4FE15E3DE2CD}" type="presParOf" srcId="{32152CBD-E9A4-45C8-A73F-4C430FC51551}" destId="{92F98C07-75DA-45A7-B9C0-9E73E08834A6}" srcOrd="1" destOrd="0" presId="urn:microsoft.com/office/officeart/2005/8/layout/orgChart1"/>
    <dgm:cxn modelId="{C8D5EB5C-A69A-4571-B4FB-FD8619351854}" type="presParOf" srcId="{763356B9-7F4B-4B93-B370-7D5C4662CE6D}" destId="{4A4EB0F9-0FA1-4237-A2E1-C171EBCFA8A9}" srcOrd="1" destOrd="0" presId="urn:microsoft.com/office/officeart/2005/8/layout/orgChart1"/>
    <dgm:cxn modelId="{23AA55EB-F0B8-4C52-BCAC-ABA268B77CF5}" type="presParOf" srcId="{763356B9-7F4B-4B93-B370-7D5C4662CE6D}" destId="{135FC77F-D730-4FA0-BFB1-A8028EB4F810}" srcOrd="2" destOrd="0" presId="urn:microsoft.com/office/officeart/2005/8/layout/orgChart1"/>
    <dgm:cxn modelId="{AE6A97F6-89BC-47DC-966B-2377ED429C67}" type="presParOf" srcId="{6600BA80-963B-4490-A55D-C0ADE8E32B25}" destId="{D33084BC-E524-444C-A50A-76F697CB1B16}" srcOrd="6" destOrd="0" presId="urn:microsoft.com/office/officeart/2005/8/layout/orgChart1"/>
    <dgm:cxn modelId="{E6642813-E814-4383-9643-5C2778AE10E7}" type="presParOf" srcId="{6600BA80-963B-4490-A55D-C0ADE8E32B25}" destId="{783ED7D4-F575-4A26-8AD5-636F7E2F52D0}" srcOrd="7" destOrd="0" presId="urn:microsoft.com/office/officeart/2005/8/layout/orgChart1"/>
    <dgm:cxn modelId="{7491DC4A-8BDA-4209-A045-685D30B1688D}" type="presParOf" srcId="{783ED7D4-F575-4A26-8AD5-636F7E2F52D0}" destId="{3B625C1B-69CA-4ACC-8010-2FF5D67130B4}" srcOrd="0" destOrd="0" presId="urn:microsoft.com/office/officeart/2005/8/layout/orgChart1"/>
    <dgm:cxn modelId="{752A7366-BE8A-468F-ADF2-FC69F0B60908}" type="presParOf" srcId="{3B625C1B-69CA-4ACC-8010-2FF5D67130B4}" destId="{52A54D68-DBB2-4923-8D28-5C809EC9846C}" srcOrd="0" destOrd="0" presId="urn:microsoft.com/office/officeart/2005/8/layout/orgChart1"/>
    <dgm:cxn modelId="{6FEC9907-ECE4-450C-BE78-28F8BD5F5AC5}" type="presParOf" srcId="{3B625C1B-69CA-4ACC-8010-2FF5D67130B4}" destId="{A3E55AA0-D5F0-43D6-B1A0-DA5B38F9D66D}" srcOrd="1" destOrd="0" presId="urn:microsoft.com/office/officeart/2005/8/layout/orgChart1"/>
    <dgm:cxn modelId="{5DBDA94B-6978-4BA6-B5FD-E35F172DFEF6}" type="presParOf" srcId="{783ED7D4-F575-4A26-8AD5-636F7E2F52D0}" destId="{CE91BD73-0606-4063-8654-E6AE01C1969C}" srcOrd="1" destOrd="0" presId="urn:microsoft.com/office/officeart/2005/8/layout/orgChart1"/>
    <dgm:cxn modelId="{00ACD0DA-8FBE-446F-826F-BF3C056B45D6}" type="presParOf" srcId="{783ED7D4-F575-4A26-8AD5-636F7E2F52D0}" destId="{C0ED5D85-5BCF-4B81-8F63-F931EB245E88}" srcOrd="2" destOrd="0" presId="urn:microsoft.com/office/officeart/2005/8/layout/orgChart1"/>
    <dgm:cxn modelId="{61611A56-C710-4DD2-92E0-AB9FEF0BD2E6}" type="presParOf" srcId="{9950ADAE-6E78-4174-A14C-AB97DBACD81C}" destId="{3080AF77-52AC-414D-9AEF-5F253DBED471}"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0D5002A-95D2-4591-A1E2-AFE5348448C6}" type="doc">
      <dgm:prSet loTypeId="urn:microsoft.com/office/officeart/2005/8/layout/orgChart1" loCatId="hierarchy" qsTypeId="urn:microsoft.com/office/officeart/2005/8/quickstyle/3d1" qsCatId="3D" csTypeId="urn:microsoft.com/office/officeart/2005/8/colors/colorful5" csCatId="colorful" phldr="1"/>
      <dgm:spPr/>
      <dgm:t>
        <a:bodyPr/>
        <a:lstStyle/>
        <a:p>
          <a:endParaRPr lang="es-CL"/>
        </a:p>
      </dgm:t>
    </dgm:pt>
    <dgm:pt modelId="{CB4FD3FE-5CAB-4F81-8F20-24B44D9051B5}">
      <dgm:prSet phldrT="[Texto]"/>
      <dgm:spPr>
        <a:solidFill>
          <a:srgbClr val="0066FF"/>
        </a:solidFill>
      </dgm:spPr>
      <dgm:t>
        <a:bodyPr/>
        <a:lstStyle/>
        <a:p>
          <a:r>
            <a:rPr lang="es-CL" dirty="0" smtClean="0"/>
            <a:t>Jefe Departamento</a:t>
          </a:r>
          <a:endParaRPr lang="es-CL" dirty="0"/>
        </a:p>
      </dgm:t>
    </dgm:pt>
    <dgm:pt modelId="{A4C0725D-1538-48A3-9485-1FE1DDF50984}" type="parTrans" cxnId="{92F21E3E-B677-4AAE-B8E2-731A29434CD1}">
      <dgm:prSet/>
      <dgm:spPr/>
      <dgm:t>
        <a:bodyPr/>
        <a:lstStyle/>
        <a:p>
          <a:endParaRPr lang="es-CL"/>
        </a:p>
      </dgm:t>
    </dgm:pt>
    <dgm:pt modelId="{A06981F9-174A-4C30-BD6C-7EDA655CA10B}" type="sibTrans" cxnId="{92F21E3E-B677-4AAE-B8E2-731A29434CD1}">
      <dgm:prSet/>
      <dgm:spPr/>
      <dgm:t>
        <a:bodyPr/>
        <a:lstStyle/>
        <a:p>
          <a:endParaRPr lang="es-CL"/>
        </a:p>
      </dgm:t>
    </dgm:pt>
    <dgm:pt modelId="{DE4AD71D-89E4-4229-913A-E6D30763FBBB}" type="asst">
      <dgm:prSet phldrT="[Texto]"/>
      <dgm:spPr/>
      <dgm:t>
        <a:bodyPr/>
        <a:lstStyle/>
        <a:p>
          <a:r>
            <a:rPr lang="es-CL" dirty="0" smtClean="0"/>
            <a:t>Asesor</a:t>
          </a:r>
          <a:endParaRPr lang="es-CL" dirty="0"/>
        </a:p>
      </dgm:t>
    </dgm:pt>
    <dgm:pt modelId="{90660455-8C54-430E-AF1B-BEF988BCA137}" type="parTrans" cxnId="{24EACE61-42B1-47C6-B967-DF0790A7D56F}">
      <dgm:prSet/>
      <dgm:spPr/>
      <dgm:t>
        <a:bodyPr/>
        <a:lstStyle/>
        <a:p>
          <a:endParaRPr lang="es-CL"/>
        </a:p>
      </dgm:t>
    </dgm:pt>
    <dgm:pt modelId="{0BDD5E35-39F8-4570-9A69-1686A8214484}" type="sibTrans" cxnId="{24EACE61-42B1-47C6-B967-DF0790A7D56F}">
      <dgm:prSet/>
      <dgm:spPr/>
      <dgm:t>
        <a:bodyPr/>
        <a:lstStyle/>
        <a:p>
          <a:endParaRPr lang="es-CL"/>
        </a:p>
      </dgm:t>
    </dgm:pt>
    <dgm:pt modelId="{68DDBDFD-4A61-4668-87CB-07D420BA6D37}">
      <dgm:prSet phldrT="[Texto]"/>
      <dgm:spPr>
        <a:solidFill>
          <a:srgbClr val="00B050"/>
        </a:solidFill>
      </dgm:spPr>
      <dgm:t>
        <a:bodyPr/>
        <a:lstStyle/>
        <a:p>
          <a:r>
            <a:rPr lang="es-CL" dirty="0" smtClean="0"/>
            <a:t>Soporte Técnico</a:t>
          </a:r>
          <a:endParaRPr lang="es-CL" dirty="0"/>
        </a:p>
      </dgm:t>
    </dgm:pt>
    <dgm:pt modelId="{0397B809-C7DD-4576-B66C-6BE56C58C7C7}" type="parTrans" cxnId="{168DC1B6-5F9B-49A1-A4A5-FC19B45FACB9}">
      <dgm:prSet/>
      <dgm:spPr/>
      <dgm:t>
        <a:bodyPr/>
        <a:lstStyle/>
        <a:p>
          <a:endParaRPr lang="es-CL"/>
        </a:p>
      </dgm:t>
    </dgm:pt>
    <dgm:pt modelId="{B4004728-2A9E-4576-BEA4-0C5EB0FD56EB}" type="sibTrans" cxnId="{168DC1B6-5F9B-49A1-A4A5-FC19B45FACB9}">
      <dgm:prSet/>
      <dgm:spPr/>
      <dgm:t>
        <a:bodyPr/>
        <a:lstStyle/>
        <a:p>
          <a:endParaRPr lang="es-CL"/>
        </a:p>
      </dgm:t>
    </dgm:pt>
    <dgm:pt modelId="{EA9AD65C-77D1-44AC-8DA0-A995F3265626}">
      <dgm:prSet phldrT="[Texto]"/>
      <dgm:spPr>
        <a:solidFill>
          <a:srgbClr val="00B050"/>
        </a:solidFill>
      </dgm:spPr>
      <dgm:t>
        <a:bodyPr/>
        <a:lstStyle/>
        <a:p>
          <a:r>
            <a:rPr lang="es-CL" dirty="0" smtClean="0"/>
            <a:t>Análisis y Gestión Funcional</a:t>
          </a:r>
          <a:endParaRPr lang="es-CL" dirty="0"/>
        </a:p>
      </dgm:t>
    </dgm:pt>
    <dgm:pt modelId="{D01E3B14-D828-4494-B5AD-2CC22ECC6612}" type="parTrans" cxnId="{93E24DB6-9C74-4DAE-AEC9-B76FDE634F78}">
      <dgm:prSet/>
      <dgm:spPr/>
      <dgm:t>
        <a:bodyPr/>
        <a:lstStyle/>
        <a:p>
          <a:endParaRPr lang="es-CL"/>
        </a:p>
      </dgm:t>
    </dgm:pt>
    <dgm:pt modelId="{F7089E19-A3C5-4D5C-9D70-814B00F2D794}" type="sibTrans" cxnId="{93E24DB6-9C74-4DAE-AEC9-B76FDE634F78}">
      <dgm:prSet/>
      <dgm:spPr/>
      <dgm:t>
        <a:bodyPr/>
        <a:lstStyle/>
        <a:p>
          <a:endParaRPr lang="es-CL"/>
        </a:p>
      </dgm:t>
    </dgm:pt>
    <dgm:pt modelId="{517D36E7-6139-40B3-9C00-D12193BBCCFC}">
      <dgm:prSet phldrT="[Texto]"/>
      <dgm:spPr>
        <a:solidFill>
          <a:srgbClr val="00B050"/>
        </a:solidFill>
      </dgm:spPr>
      <dgm:t>
        <a:bodyPr/>
        <a:lstStyle/>
        <a:p>
          <a:r>
            <a:rPr lang="es-CL" dirty="0" smtClean="0"/>
            <a:t>Capacitación Funcional</a:t>
          </a:r>
          <a:endParaRPr lang="es-CL" dirty="0"/>
        </a:p>
      </dgm:t>
    </dgm:pt>
    <dgm:pt modelId="{53F329F7-ECC4-4DF3-8B64-663D53682317}" type="parTrans" cxnId="{6C0101F8-463E-4634-A09C-FD24BDB33CC1}">
      <dgm:prSet/>
      <dgm:spPr/>
      <dgm:t>
        <a:bodyPr/>
        <a:lstStyle/>
        <a:p>
          <a:endParaRPr lang="es-CL"/>
        </a:p>
      </dgm:t>
    </dgm:pt>
    <dgm:pt modelId="{A5431DFA-E8EC-4387-9CEB-380E2CC476C0}" type="sibTrans" cxnId="{6C0101F8-463E-4634-A09C-FD24BDB33CC1}">
      <dgm:prSet/>
      <dgm:spPr/>
      <dgm:t>
        <a:bodyPr/>
        <a:lstStyle/>
        <a:p>
          <a:endParaRPr lang="es-CL"/>
        </a:p>
      </dgm:t>
    </dgm:pt>
    <dgm:pt modelId="{DBEF1DCF-752C-4B91-BBAE-7F36C784C163}">
      <dgm:prSet/>
      <dgm:spPr>
        <a:solidFill>
          <a:schemeClr val="tx1">
            <a:lumMod val="75000"/>
            <a:lumOff val="25000"/>
          </a:schemeClr>
        </a:solidFill>
      </dgm:spPr>
      <dgm:t>
        <a:bodyPr/>
        <a:lstStyle/>
        <a:p>
          <a:r>
            <a:rPr lang="es-CL" dirty="0" smtClean="0"/>
            <a:t>Redes</a:t>
          </a:r>
          <a:endParaRPr lang="es-CL" dirty="0"/>
        </a:p>
      </dgm:t>
    </dgm:pt>
    <dgm:pt modelId="{201FA457-2CF6-495C-9911-333E31573197}" type="parTrans" cxnId="{1175066C-E0FC-48E8-96DF-50078FF96650}">
      <dgm:prSet/>
      <dgm:spPr>
        <a:ln>
          <a:solidFill>
            <a:srgbClr val="0066FF"/>
          </a:solidFill>
        </a:ln>
      </dgm:spPr>
      <dgm:t>
        <a:bodyPr/>
        <a:lstStyle/>
        <a:p>
          <a:endParaRPr lang="es-CL"/>
        </a:p>
      </dgm:t>
    </dgm:pt>
    <dgm:pt modelId="{C5B69C10-C0F4-432B-B5B0-05FE6EC5126A}" type="sibTrans" cxnId="{1175066C-E0FC-48E8-96DF-50078FF96650}">
      <dgm:prSet/>
      <dgm:spPr/>
      <dgm:t>
        <a:bodyPr/>
        <a:lstStyle/>
        <a:p>
          <a:endParaRPr lang="es-CL"/>
        </a:p>
      </dgm:t>
    </dgm:pt>
    <dgm:pt modelId="{2FAD1425-0E70-4683-AED5-2ED192BB3CF3}">
      <dgm:prSet/>
      <dgm:spPr>
        <a:solidFill>
          <a:srgbClr val="00B050"/>
        </a:solidFill>
      </dgm:spPr>
      <dgm:t>
        <a:bodyPr/>
        <a:lstStyle/>
        <a:p>
          <a:r>
            <a:rPr lang="es-CL" dirty="0" smtClean="0"/>
            <a:t>Desarrollo Funcional</a:t>
          </a:r>
          <a:endParaRPr lang="es-CL" dirty="0"/>
        </a:p>
      </dgm:t>
    </dgm:pt>
    <dgm:pt modelId="{9B148226-E879-4F99-BBFB-95633A738E46}" type="parTrans" cxnId="{DAC7FBF8-EDD0-4C12-A3C9-589DCD64E1BF}">
      <dgm:prSet/>
      <dgm:spPr/>
      <dgm:t>
        <a:bodyPr/>
        <a:lstStyle/>
        <a:p>
          <a:endParaRPr lang="es-CL"/>
        </a:p>
      </dgm:t>
    </dgm:pt>
    <dgm:pt modelId="{980D92B3-6E01-43BE-A50D-69164D548663}" type="sibTrans" cxnId="{DAC7FBF8-EDD0-4C12-A3C9-589DCD64E1BF}">
      <dgm:prSet/>
      <dgm:spPr/>
      <dgm:t>
        <a:bodyPr/>
        <a:lstStyle/>
        <a:p>
          <a:endParaRPr lang="es-CL"/>
        </a:p>
      </dgm:t>
    </dgm:pt>
    <dgm:pt modelId="{8B562C9B-BDB4-49C9-BC78-A59D6361E810}" type="asst">
      <dgm:prSet/>
      <dgm:spPr/>
      <dgm:t>
        <a:bodyPr/>
        <a:lstStyle/>
        <a:p>
          <a:r>
            <a:rPr lang="es-CL" dirty="0" smtClean="0"/>
            <a:t>Secretario</a:t>
          </a:r>
          <a:endParaRPr lang="es-CL" dirty="0"/>
        </a:p>
      </dgm:t>
    </dgm:pt>
    <dgm:pt modelId="{E7F8A097-675B-4DC8-884C-0C4173FC480B}" type="parTrans" cxnId="{A4EAC527-B63E-455F-97E7-7BC388510BE1}">
      <dgm:prSet/>
      <dgm:spPr/>
      <dgm:t>
        <a:bodyPr/>
        <a:lstStyle/>
        <a:p>
          <a:endParaRPr lang="es-CL"/>
        </a:p>
      </dgm:t>
    </dgm:pt>
    <dgm:pt modelId="{6187AA64-12F9-4B6A-A6E8-F3B7513AEE87}" type="sibTrans" cxnId="{A4EAC527-B63E-455F-97E7-7BC388510BE1}">
      <dgm:prSet/>
      <dgm:spPr/>
      <dgm:t>
        <a:bodyPr/>
        <a:lstStyle/>
        <a:p>
          <a:endParaRPr lang="es-CL"/>
        </a:p>
      </dgm:t>
    </dgm:pt>
    <dgm:pt modelId="{64ED13A6-7798-49E5-AA16-E7B0F12A2EA5}">
      <dgm:prSet/>
      <dgm:spPr>
        <a:solidFill>
          <a:schemeClr val="tx1">
            <a:lumMod val="75000"/>
            <a:lumOff val="25000"/>
          </a:schemeClr>
        </a:solidFill>
      </dgm:spPr>
      <dgm:t>
        <a:bodyPr/>
        <a:lstStyle/>
        <a:p>
          <a:pPr rtl="0"/>
          <a:r>
            <a:rPr lang="es-CL" dirty="0" smtClean="0"/>
            <a:t>Hardware y Software</a:t>
          </a:r>
        </a:p>
      </dgm:t>
    </dgm:pt>
    <dgm:pt modelId="{BFD0ABAC-36C6-4BF1-A85A-F74F8E4B4D2E}" type="parTrans" cxnId="{C9C2588F-E070-4962-B499-AF051FA286FC}">
      <dgm:prSet/>
      <dgm:spPr>
        <a:ln>
          <a:solidFill>
            <a:srgbClr val="0066FF"/>
          </a:solidFill>
        </a:ln>
      </dgm:spPr>
      <dgm:t>
        <a:bodyPr/>
        <a:lstStyle/>
        <a:p>
          <a:endParaRPr lang="es-CL"/>
        </a:p>
      </dgm:t>
    </dgm:pt>
    <dgm:pt modelId="{42A8A2F8-4C53-499B-B2A3-EA6348D13499}" type="sibTrans" cxnId="{C9C2588F-E070-4962-B499-AF051FA286FC}">
      <dgm:prSet/>
      <dgm:spPr/>
      <dgm:t>
        <a:bodyPr/>
        <a:lstStyle/>
        <a:p>
          <a:endParaRPr lang="es-CL"/>
        </a:p>
      </dgm:t>
    </dgm:pt>
    <dgm:pt modelId="{0139B113-7587-4781-BD07-D7849A1B0C50}" type="pres">
      <dgm:prSet presAssocID="{E0D5002A-95D2-4591-A1E2-AFE5348448C6}" presName="hierChild1" presStyleCnt="0">
        <dgm:presLayoutVars>
          <dgm:orgChart val="1"/>
          <dgm:chPref val="1"/>
          <dgm:dir/>
          <dgm:animOne val="branch"/>
          <dgm:animLvl val="lvl"/>
          <dgm:resizeHandles/>
        </dgm:presLayoutVars>
      </dgm:prSet>
      <dgm:spPr/>
      <dgm:t>
        <a:bodyPr/>
        <a:lstStyle/>
        <a:p>
          <a:endParaRPr lang="es-CL"/>
        </a:p>
      </dgm:t>
    </dgm:pt>
    <dgm:pt modelId="{9950ADAE-6E78-4174-A14C-AB97DBACD81C}" type="pres">
      <dgm:prSet presAssocID="{CB4FD3FE-5CAB-4F81-8F20-24B44D9051B5}" presName="hierRoot1" presStyleCnt="0">
        <dgm:presLayoutVars>
          <dgm:hierBranch val="init"/>
        </dgm:presLayoutVars>
      </dgm:prSet>
      <dgm:spPr/>
    </dgm:pt>
    <dgm:pt modelId="{AA207038-0296-4216-BDB7-333EDD0BD624}" type="pres">
      <dgm:prSet presAssocID="{CB4FD3FE-5CAB-4F81-8F20-24B44D9051B5}" presName="rootComposite1" presStyleCnt="0"/>
      <dgm:spPr/>
    </dgm:pt>
    <dgm:pt modelId="{21B2BCF0-7D97-4E68-BCBF-BFDD0DE3F578}" type="pres">
      <dgm:prSet presAssocID="{CB4FD3FE-5CAB-4F81-8F20-24B44D9051B5}" presName="rootText1" presStyleLbl="node0" presStyleIdx="0" presStyleCnt="1" custLinFactNeighborY="30459">
        <dgm:presLayoutVars>
          <dgm:chPref val="3"/>
        </dgm:presLayoutVars>
      </dgm:prSet>
      <dgm:spPr/>
      <dgm:t>
        <a:bodyPr/>
        <a:lstStyle/>
        <a:p>
          <a:endParaRPr lang="es-CL"/>
        </a:p>
      </dgm:t>
    </dgm:pt>
    <dgm:pt modelId="{901DD29C-2C3E-4880-9C0D-B004B7F72F04}" type="pres">
      <dgm:prSet presAssocID="{CB4FD3FE-5CAB-4F81-8F20-24B44D9051B5}" presName="rootConnector1" presStyleLbl="node1" presStyleIdx="0" presStyleCnt="0"/>
      <dgm:spPr/>
      <dgm:t>
        <a:bodyPr/>
        <a:lstStyle/>
        <a:p>
          <a:endParaRPr lang="es-CL"/>
        </a:p>
      </dgm:t>
    </dgm:pt>
    <dgm:pt modelId="{6600BA80-963B-4490-A55D-C0ADE8E32B25}" type="pres">
      <dgm:prSet presAssocID="{CB4FD3FE-5CAB-4F81-8F20-24B44D9051B5}" presName="hierChild2" presStyleCnt="0"/>
      <dgm:spPr/>
    </dgm:pt>
    <dgm:pt modelId="{AEBAA021-96FA-439A-B53B-BB411E08E5E6}" type="pres">
      <dgm:prSet presAssocID="{0397B809-C7DD-4576-B66C-6BE56C58C7C7}" presName="Name37" presStyleLbl="parChTrans1D2" presStyleIdx="0" presStyleCnt="6"/>
      <dgm:spPr/>
      <dgm:t>
        <a:bodyPr/>
        <a:lstStyle/>
        <a:p>
          <a:endParaRPr lang="es-CL"/>
        </a:p>
      </dgm:t>
    </dgm:pt>
    <dgm:pt modelId="{0496A405-FDC3-48F4-9682-AD892019DB95}" type="pres">
      <dgm:prSet presAssocID="{68DDBDFD-4A61-4668-87CB-07D420BA6D37}" presName="hierRoot2" presStyleCnt="0">
        <dgm:presLayoutVars>
          <dgm:hierBranch val="init"/>
        </dgm:presLayoutVars>
      </dgm:prSet>
      <dgm:spPr/>
    </dgm:pt>
    <dgm:pt modelId="{C51EFF28-6963-4560-B330-B5951EC4802F}" type="pres">
      <dgm:prSet presAssocID="{68DDBDFD-4A61-4668-87CB-07D420BA6D37}" presName="rootComposite" presStyleCnt="0"/>
      <dgm:spPr/>
    </dgm:pt>
    <dgm:pt modelId="{5FB5EAAE-A8FE-4754-AF45-E7317A10F312}" type="pres">
      <dgm:prSet presAssocID="{68DDBDFD-4A61-4668-87CB-07D420BA6D37}" presName="rootText" presStyleLbl="node2" presStyleIdx="0" presStyleCnt="4" custLinFactNeighborY="-21996">
        <dgm:presLayoutVars>
          <dgm:chPref val="3"/>
        </dgm:presLayoutVars>
      </dgm:prSet>
      <dgm:spPr/>
      <dgm:t>
        <a:bodyPr/>
        <a:lstStyle/>
        <a:p>
          <a:endParaRPr lang="es-CL"/>
        </a:p>
      </dgm:t>
    </dgm:pt>
    <dgm:pt modelId="{75DE516D-02EE-4FBC-9E45-44BDB134C0B0}" type="pres">
      <dgm:prSet presAssocID="{68DDBDFD-4A61-4668-87CB-07D420BA6D37}" presName="rootConnector" presStyleLbl="node2" presStyleIdx="0" presStyleCnt="4"/>
      <dgm:spPr/>
      <dgm:t>
        <a:bodyPr/>
        <a:lstStyle/>
        <a:p>
          <a:endParaRPr lang="es-CL"/>
        </a:p>
      </dgm:t>
    </dgm:pt>
    <dgm:pt modelId="{B681FDF1-D622-41AA-8C77-4AFB6E261E29}" type="pres">
      <dgm:prSet presAssocID="{68DDBDFD-4A61-4668-87CB-07D420BA6D37}" presName="hierChild4" presStyleCnt="0"/>
      <dgm:spPr/>
    </dgm:pt>
    <dgm:pt modelId="{2DCB5752-1178-48D6-AB8C-999B6B10E3BC}" type="pres">
      <dgm:prSet presAssocID="{BFD0ABAC-36C6-4BF1-A85A-F74F8E4B4D2E}" presName="Name37" presStyleLbl="parChTrans1D3" presStyleIdx="0" presStyleCnt="2"/>
      <dgm:spPr/>
      <dgm:t>
        <a:bodyPr/>
        <a:lstStyle/>
        <a:p>
          <a:endParaRPr lang="es-CL"/>
        </a:p>
      </dgm:t>
    </dgm:pt>
    <dgm:pt modelId="{8A424511-E62B-4C2C-AFB1-5C345AB99177}" type="pres">
      <dgm:prSet presAssocID="{64ED13A6-7798-49E5-AA16-E7B0F12A2EA5}" presName="hierRoot2" presStyleCnt="0">
        <dgm:presLayoutVars>
          <dgm:hierBranch val="init"/>
        </dgm:presLayoutVars>
      </dgm:prSet>
      <dgm:spPr/>
    </dgm:pt>
    <dgm:pt modelId="{DCAC3829-B6A0-453A-A533-F9876128FC96}" type="pres">
      <dgm:prSet presAssocID="{64ED13A6-7798-49E5-AA16-E7B0F12A2EA5}" presName="rootComposite" presStyleCnt="0"/>
      <dgm:spPr/>
    </dgm:pt>
    <dgm:pt modelId="{06D4FB51-6D19-4A65-88D0-9CAB560ED980}" type="pres">
      <dgm:prSet presAssocID="{64ED13A6-7798-49E5-AA16-E7B0F12A2EA5}" presName="rootText" presStyleLbl="node3" presStyleIdx="0" presStyleCnt="2" custScaleX="70892" custScaleY="54325" custLinFactNeighborX="6116" custLinFactNeighborY="-36757">
        <dgm:presLayoutVars>
          <dgm:chPref val="3"/>
        </dgm:presLayoutVars>
      </dgm:prSet>
      <dgm:spPr/>
      <dgm:t>
        <a:bodyPr/>
        <a:lstStyle/>
        <a:p>
          <a:endParaRPr lang="es-CL"/>
        </a:p>
      </dgm:t>
    </dgm:pt>
    <dgm:pt modelId="{4D71D8DF-C5C4-4E5F-8E86-20AFED0754C5}" type="pres">
      <dgm:prSet presAssocID="{64ED13A6-7798-49E5-AA16-E7B0F12A2EA5}" presName="rootConnector" presStyleLbl="node3" presStyleIdx="0" presStyleCnt="2"/>
      <dgm:spPr/>
      <dgm:t>
        <a:bodyPr/>
        <a:lstStyle/>
        <a:p>
          <a:endParaRPr lang="es-CL"/>
        </a:p>
      </dgm:t>
    </dgm:pt>
    <dgm:pt modelId="{7EF8E447-CAAF-4AD9-9A9F-B58F98E223CB}" type="pres">
      <dgm:prSet presAssocID="{64ED13A6-7798-49E5-AA16-E7B0F12A2EA5}" presName="hierChild4" presStyleCnt="0"/>
      <dgm:spPr/>
    </dgm:pt>
    <dgm:pt modelId="{9F159F60-0BE2-458B-B1B2-4B4CAC092F74}" type="pres">
      <dgm:prSet presAssocID="{64ED13A6-7798-49E5-AA16-E7B0F12A2EA5}" presName="hierChild5" presStyleCnt="0"/>
      <dgm:spPr/>
    </dgm:pt>
    <dgm:pt modelId="{3F9BC1E3-71A5-4B64-88B8-3911481C0C71}" type="pres">
      <dgm:prSet presAssocID="{201FA457-2CF6-495C-9911-333E31573197}" presName="Name37" presStyleLbl="parChTrans1D3" presStyleIdx="1" presStyleCnt="2"/>
      <dgm:spPr/>
      <dgm:t>
        <a:bodyPr/>
        <a:lstStyle/>
        <a:p>
          <a:endParaRPr lang="es-CL"/>
        </a:p>
      </dgm:t>
    </dgm:pt>
    <dgm:pt modelId="{01BD50D7-270B-48C5-95D4-F65287112453}" type="pres">
      <dgm:prSet presAssocID="{DBEF1DCF-752C-4B91-BBAE-7F36C784C163}" presName="hierRoot2" presStyleCnt="0">
        <dgm:presLayoutVars>
          <dgm:hierBranch val="init"/>
        </dgm:presLayoutVars>
      </dgm:prSet>
      <dgm:spPr/>
    </dgm:pt>
    <dgm:pt modelId="{B5FD4AAC-D035-4047-8384-6487BE100A1A}" type="pres">
      <dgm:prSet presAssocID="{DBEF1DCF-752C-4B91-BBAE-7F36C784C163}" presName="rootComposite" presStyleCnt="0"/>
      <dgm:spPr/>
    </dgm:pt>
    <dgm:pt modelId="{B4ACA42C-83CB-483E-B663-1067356374C0}" type="pres">
      <dgm:prSet presAssocID="{DBEF1DCF-752C-4B91-BBAE-7F36C784C163}" presName="rootText" presStyleLbl="node3" presStyleIdx="1" presStyleCnt="2" custScaleX="70892" custScaleY="54325" custLinFactNeighborX="10093" custLinFactNeighborY="-37653">
        <dgm:presLayoutVars>
          <dgm:chPref val="3"/>
        </dgm:presLayoutVars>
      </dgm:prSet>
      <dgm:spPr/>
      <dgm:t>
        <a:bodyPr/>
        <a:lstStyle/>
        <a:p>
          <a:endParaRPr lang="es-CL"/>
        </a:p>
      </dgm:t>
    </dgm:pt>
    <dgm:pt modelId="{DEC8FD4E-CB89-4752-A28C-52132D03183C}" type="pres">
      <dgm:prSet presAssocID="{DBEF1DCF-752C-4B91-BBAE-7F36C784C163}" presName="rootConnector" presStyleLbl="node3" presStyleIdx="1" presStyleCnt="2"/>
      <dgm:spPr/>
      <dgm:t>
        <a:bodyPr/>
        <a:lstStyle/>
        <a:p>
          <a:endParaRPr lang="es-CL"/>
        </a:p>
      </dgm:t>
    </dgm:pt>
    <dgm:pt modelId="{E0006143-3B4F-4C19-88A1-C68AB97059C9}" type="pres">
      <dgm:prSet presAssocID="{DBEF1DCF-752C-4B91-BBAE-7F36C784C163}" presName="hierChild4" presStyleCnt="0"/>
      <dgm:spPr/>
    </dgm:pt>
    <dgm:pt modelId="{F1E038E5-83BD-4D78-85D0-B941971E6113}" type="pres">
      <dgm:prSet presAssocID="{DBEF1DCF-752C-4B91-BBAE-7F36C784C163}" presName="hierChild5" presStyleCnt="0"/>
      <dgm:spPr/>
    </dgm:pt>
    <dgm:pt modelId="{5A6B3472-3096-49F5-8A4E-61B6517725EE}" type="pres">
      <dgm:prSet presAssocID="{68DDBDFD-4A61-4668-87CB-07D420BA6D37}" presName="hierChild5" presStyleCnt="0"/>
      <dgm:spPr/>
    </dgm:pt>
    <dgm:pt modelId="{A1198053-6442-4E4D-B4A5-52C68F3BE38B}" type="pres">
      <dgm:prSet presAssocID="{D01E3B14-D828-4494-B5AD-2CC22ECC6612}" presName="Name37" presStyleLbl="parChTrans1D2" presStyleIdx="1" presStyleCnt="6"/>
      <dgm:spPr/>
      <dgm:t>
        <a:bodyPr/>
        <a:lstStyle/>
        <a:p>
          <a:endParaRPr lang="es-CL"/>
        </a:p>
      </dgm:t>
    </dgm:pt>
    <dgm:pt modelId="{DE236D6B-6BDC-427C-90E3-96613EA79D3F}" type="pres">
      <dgm:prSet presAssocID="{EA9AD65C-77D1-44AC-8DA0-A995F3265626}" presName="hierRoot2" presStyleCnt="0">
        <dgm:presLayoutVars>
          <dgm:hierBranch val="init"/>
        </dgm:presLayoutVars>
      </dgm:prSet>
      <dgm:spPr/>
    </dgm:pt>
    <dgm:pt modelId="{DC4670EC-D002-4490-8EDF-22846374EF61}" type="pres">
      <dgm:prSet presAssocID="{EA9AD65C-77D1-44AC-8DA0-A995F3265626}" presName="rootComposite" presStyleCnt="0"/>
      <dgm:spPr/>
    </dgm:pt>
    <dgm:pt modelId="{2EB847B8-16E3-4235-82C5-AD56CCAC3791}" type="pres">
      <dgm:prSet presAssocID="{EA9AD65C-77D1-44AC-8DA0-A995F3265626}" presName="rootText" presStyleLbl="node2" presStyleIdx="1" presStyleCnt="4" custScaleX="112703" custLinFactNeighborY="-21996">
        <dgm:presLayoutVars>
          <dgm:chPref val="3"/>
        </dgm:presLayoutVars>
      </dgm:prSet>
      <dgm:spPr/>
      <dgm:t>
        <a:bodyPr/>
        <a:lstStyle/>
        <a:p>
          <a:endParaRPr lang="es-CL"/>
        </a:p>
      </dgm:t>
    </dgm:pt>
    <dgm:pt modelId="{F39020FC-F4D0-48A1-8284-E2B42FB5D1D9}" type="pres">
      <dgm:prSet presAssocID="{EA9AD65C-77D1-44AC-8DA0-A995F3265626}" presName="rootConnector" presStyleLbl="node2" presStyleIdx="1" presStyleCnt="4"/>
      <dgm:spPr/>
      <dgm:t>
        <a:bodyPr/>
        <a:lstStyle/>
        <a:p>
          <a:endParaRPr lang="es-CL"/>
        </a:p>
      </dgm:t>
    </dgm:pt>
    <dgm:pt modelId="{E7CA21F2-3278-470C-9E46-1D916E008441}" type="pres">
      <dgm:prSet presAssocID="{EA9AD65C-77D1-44AC-8DA0-A995F3265626}" presName="hierChild4" presStyleCnt="0"/>
      <dgm:spPr/>
    </dgm:pt>
    <dgm:pt modelId="{C5FF04DA-ABC7-4802-A65F-FCA44A307B24}" type="pres">
      <dgm:prSet presAssocID="{EA9AD65C-77D1-44AC-8DA0-A995F3265626}" presName="hierChild5" presStyleCnt="0"/>
      <dgm:spPr/>
    </dgm:pt>
    <dgm:pt modelId="{B4F40FBC-5AEC-471F-A78E-CF3875C76C98}" type="pres">
      <dgm:prSet presAssocID="{53F329F7-ECC4-4DF3-8B64-663D53682317}" presName="Name37" presStyleLbl="parChTrans1D2" presStyleIdx="2" presStyleCnt="6"/>
      <dgm:spPr/>
      <dgm:t>
        <a:bodyPr/>
        <a:lstStyle/>
        <a:p>
          <a:endParaRPr lang="es-CL"/>
        </a:p>
      </dgm:t>
    </dgm:pt>
    <dgm:pt modelId="{763356B9-7F4B-4B93-B370-7D5C4662CE6D}" type="pres">
      <dgm:prSet presAssocID="{517D36E7-6139-40B3-9C00-D12193BBCCFC}" presName="hierRoot2" presStyleCnt="0">
        <dgm:presLayoutVars>
          <dgm:hierBranch val="init"/>
        </dgm:presLayoutVars>
      </dgm:prSet>
      <dgm:spPr/>
    </dgm:pt>
    <dgm:pt modelId="{32152CBD-E9A4-45C8-A73F-4C430FC51551}" type="pres">
      <dgm:prSet presAssocID="{517D36E7-6139-40B3-9C00-D12193BBCCFC}" presName="rootComposite" presStyleCnt="0"/>
      <dgm:spPr/>
    </dgm:pt>
    <dgm:pt modelId="{C0FB0634-44FE-4231-9BA2-C45372065571}" type="pres">
      <dgm:prSet presAssocID="{517D36E7-6139-40B3-9C00-D12193BBCCFC}" presName="rootText" presStyleLbl="node2" presStyleIdx="2" presStyleCnt="4" custLinFactNeighborY="-21996">
        <dgm:presLayoutVars>
          <dgm:chPref val="3"/>
        </dgm:presLayoutVars>
      </dgm:prSet>
      <dgm:spPr/>
      <dgm:t>
        <a:bodyPr/>
        <a:lstStyle/>
        <a:p>
          <a:endParaRPr lang="es-CL"/>
        </a:p>
      </dgm:t>
    </dgm:pt>
    <dgm:pt modelId="{92F98C07-75DA-45A7-B9C0-9E73E08834A6}" type="pres">
      <dgm:prSet presAssocID="{517D36E7-6139-40B3-9C00-D12193BBCCFC}" presName="rootConnector" presStyleLbl="node2" presStyleIdx="2" presStyleCnt="4"/>
      <dgm:spPr/>
      <dgm:t>
        <a:bodyPr/>
        <a:lstStyle/>
        <a:p>
          <a:endParaRPr lang="es-CL"/>
        </a:p>
      </dgm:t>
    </dgm:pt>
    <dgm:pt modelId="{4A4EB0F9-0FA1-4237-A2E1-C171EBCFA8A9}" type="pres">
      <dgm:prSet presAssocID="{517D36E7-6139-40B3-9C00-D12193BBCCFC}" presName="hierChild4" presStyleCnt="0"/>
      <dgm:spPr/>
    </dgm:pt>
    <dgm:pt modelId="{135FC77F-D730-4FA0-BFB1-A8028EB4F810}" type="pres">
      <dgm:prSet presAssocID="{517D36E7-6139-40B3-9C00-D12193BBCCFC}" presName="hierChild5" presStyleCnt="0"/>
      <dgm:spPr/>
    </dgm:pt>
    <dgm:pt modelId="{D33084BC-E524-444C-A50A-76F697CB1B16}" type="pres">
      <dgm:prSet presAssocID="{9B148226-E879-4F99-BBFB-95633A738E46}" presName="Name37" presStyleLbl="parChTrans1D2" presStyleIdx="3" presStyleCnt="6"/>
      <dgm:spPr/>
      <dgm:t>
        <a:bodyPr/>
        <a:lstStyle/>
        <a:p>
          <a:endParaRPr lang="es-CL"/>
        </a:p>
      </dgm:t>
    </dgm:pt>
    <dgm:pt modelId="{783ED7D4-F575-4A26-8AD5-636F7E2F52D0}" type="pres">
      <dgm:prSet presAssocID="{2FAD1425-0E70-4683-AED5-2ED192BB3CF3}" presName="hierRoot2" presStyleCnt="0">
        <dgm:presLayoutVars>
          <dgm:hierBranch val="init"/>
        </dgm:presLayoutVars>
      </dgm:prSet>
      <dgm:spPr/>
    </dgm:pt>
    <dgm:pt modelId="{3B625C1B-69CA-4ACC-8010-2FF5D67130B4}" type="pres">
      <dgm:prSet presAssocID="{2FAD1425-0E70-4683-AED5-2ED192BB3CF3}" presName="rootComposite" presStyleCnt="0"/>
      <dgm:spPr/>
    </dgm:pt>
    <dgm:pt modelId="{52A54D68-DBB2-4923-8D28-5C809EC9846C}" type="pres">
      <dgm:prSet presAssocID="{2FAD1425-0E70-4683-AED5-2ED192BB3CF3}" presName="rootText" presStyleLbl="node2" presStyleIdx="3" presStyleCnt="4" custLinFactNeighborY="-21996">
        <dgm:presLayoutVars>
          <dgm:chPref val="3"/>
        </dgm:presLayoutVars>
      </dgm:prSet>
      <dgm:spPr/>
      <dgm:t>
        <a:bodyPr/>
        <a:lstStyle/>
        <a:p>
          <a:endParaRPr lang="es-CL"/>
        </a:p>
      </dgm:t>
    </dgm:pt>
    <dgm:pt modelId="{A3E55AA0-D5F0-43D6-B1A0-DA5B38F9D66D}" type="pres">
      <dgm:prSet presAssocID="{2FAD1425-0E70-4683-AED5-2ED192BB3CF3}" presName="rootConnector" presStyleLbl="node2" presStyleIdx="3" presStyleCnt="4"/>
      <dgm:spPr/>
      <dgm:t>
        <a:bodyPr/>
        <a:lstStyle/>
        <a:p>
          <a:endParaRPr lang="es-CL"/>
        </a:p>
      </dgm:t>
    </dgm:pt>
    <dgm:pt modelId="{CE91BD73-0606-4063-8654-E6AE01C1969C}" type="pres">
      <dgm:prSet presAssocID="{2FAD1425-0E70-4683-AED5-2ED192BB3CF3}" presName="hierChild4" presStyleCnt="0"/>
      <dgm:spPr/>
    </dgm:pt>
    <dgm:pt modelId="{C0ED5D85-5BCF-4B81-8F63-F931EB245E88}" type="pres">
      <dgm:prSet presAssocID="{2FAD1425-0E70-4683-AED5-2ED192BB3CF3}" presName="hierChild5" presStyleCnt="0"/>
      <dgm:spPr/>
    </dgm:pt>
    <dgm:pt modelId="{3080AF77-52AC-414D-9AEF-5F253DBED471}" type="pres">
      <dgm:prSet presAssocID="{CB4FD3FE-5CAB-4F81-8F20-24B44D9051B5}" presName="hierChild3" presStyleCnt="0"/>
      <dgm:spPr/>
    </dgm:pt>
    <dgm:pt modelId="{972F0A06-907F-4B64-9AE0-01703D629C72}" type="pres">
      <dgm:prSet presAssocID="{90660455-8C54-430E-AF1B-BEF988BCA137}" presName="Name111" presStyleLbl="parChTrans1D2" presStyleIdx="4" presStyleCnt="6"/>
      <dgm:spPr/>
      <dgm:t>
        <a:bodyPr/>
        <a:lstStyle/>
        <a:p>
          <a:endParaRPr lang="es-CL"/>
        </a:p>
      </dgm:t>
    </dgm:pt>
    <dgm:pt modelId="{DE531868-683A-463D-A433-338717272362}" type="pres">
      <dgm:prSet presAssocID="{DE4AD71D-89E4-4229-913A-E6D30763FBBB}" presName="hierRoot3" presStyleCnt="0">
        <dgm:presLayoutVars>
          <dgm:hierBranch val="init"/>
        </dgm:presLayoutVars>
      </dgm:prSet>
      <dgm:spPr/>
    </dgm:pt>
    <dgm:pt modelId="{13CB1107-2E92-492A-A6FA-31654E1E5D1E}" type="pres">
      <dgm:prSet presAssocID="{DE4AD71D-89E4-4229-913A-E6D30763FBBB}" presName="rootComposite3" presStyleCnt="0"/>
      <dgm:spPr/>
    </dgm:pt>
    <dgm:pt modelId="{49E59C62-4559-4B07-906E-33F5A4FFDFAA}" type="pres">
      <dgm:prSet presAssocID="{DE4AD71D-89E4-4229-913A-E6D30763FBBB}" presName="rootText3" presStyleLbl="asst1" presStyleIdx="0" presStyleCnt="2" custScaleX="93772" custScaleY="84095" custLinFactNeighborY="-7235">
        <dgm:presLayoutVars>
          <dgm:chPref val="3"/>
        </dgm:presLayoutVars>
      </dgm:prSet>
      <dgm:spPr/>
      <dgm:t>
        <a:bodyPr/>
        <a:lstStyle/>
        <a:p>
          <a:endParaRPr lang="es-CL"/>
        </a:p>
      </dgm:t>
    </dgm:pt>
    <dgm:pt modelId="{CB3893C4-9D79-471F-AEA6-DAE49F51E20C}" type="pres">
      <dgm:prSet presAssocID="{DE4AD71D-89E4-4229-913A-E6D30763FBBB}" presName="rootConnector3" presStyleLbl="asst1" presStyleIdx="0" presStyleCnt="2"/>
      <dgm:spPr/>
      <dgm:t>
        <a:bodyPr/>
        <a:lstStyle/>
        <a:p>
          <a:endParaRPr lang="es-CL"/>
        </a:p>
      </dgm:t>
    </dgm:pt>
    <dgm:pt modelId="{D83EF628-5E98-477F-9834-2E74817AF989}" type="pres">
      <dgm:prSet presAssocID="{DE4AD71D-89E4-4229-913A-E6D30763FBBB}" presName="hierChild6" presStyleCnt="0"/>
      <dgm:spPr/>
    </dgm:pt>
    <dgm:pt modelId="{B210E1F6-95B4-41DC-93FC-BD0DEDF97179}" type="pres">
      <dgm:prSet presAssocID="{DE4AD71D-89E4-4229-913A-E6D30763FBBB}" presName="hierChild7" presStyleCnt="0"/>
      <dgm:spPr/>
    </dgm:pt>
    <dgm:pt modelId="{10A06410-354A-44AE-A739-83BF4C3FA1AE}" type="pres">
      <dgm:prSet presAssocID="{E7F8A097-675B-4DC8-884C-0C4173FC480B}" presName="Name111" presStyleLbl="parChTrans1D2" presStyleIdx="5" presStyleCnt="6"/>
      <dgm:spPr/>
      <dgm:t>
        <a:bodyPr/>
        <a:lstStyle/>
        <a:p>
          <a:endParaRPr lang="es-CL"/>
        </a:p>
      </dgm:t>
    </dgm:pt>
    <dgm:pt modelId="{4781CBDE-A489-4F59-8D48-946084A1644C}" type="pres">
      <dgm:prSet presAssocID="{8B562C9B-BDB4-49C9-BC78-A59D6361E810}" presName="hierRoot3" presStyleCnt="0">
        <dgm:presLayoutVars>
          <dgm:hierBranch val="init"/>
        </dgm:presLayoutVars>
      </dgm:prSet>
      <dgm:spPr/>
    </dgm:pt>
    <dgm:pt modelId="{AC0AD458-8E68-41E9-A031-706BA92FBBDD}" type="pres">
      <dgm:prSet presAssocID="{8B562C9B-BDB4-49C9-BC78-A59D6361E810}" presName="rootComposite3" presStyleCnt="0"/>
      <dgm:spPr/>
    </dgm:pt>
    <dgm:pt modelId="{00FAB7C3-4FD7-4372-B3FA-F936609C368D}" type="pres">
      <dgm:prSet presAssocID="{8B562C9B-BDB4-49C9-BC78-A59D6361E810}" presName="rootText3" presStyleLbl="asst1" presStyleIdx="1" presStyleCnt="2" custScaleX="93772" custScaleY="84095" custLinFactNeighborY="-7235">
        <dgm:presLayoutVars>
          <dgm:chPref val="3"/>
        </dgm:presLayoutVars>
      </dgm:prSet>
      <dgm:spPr/>
      <dgm:t>
        <a:bodyPr/>
        <a:lstStyle/>
        <a:p>
          <a:endParaRPr lang="es-CL"/>
        </a:p>
      </dgm:t>
    </dgm:pt>
    <dgm:pt modelId="{E3FABAFF-6337-49F6-AFCB-25099DF653B8}" type="pres">
      <dgm:prSet presAssocID="{8B562C9B-BDB4-49C9-BC78-A59D6361E810}" presName="rootConnector3" presStyleLbl="asst1" presStyleIdx="1" presStyleCnt="2"/>
      <dgm:spPr/>
      <dgm:t>
        <a:bodyPr/>
        <a:lstStyle/>
        <a:p>
          <a:endParaRPr lang="es-CL"/>
        </a:p>
      </dgm:t>
    </dgm:pt>
    <dgm:pt modelId="{223C0418-CB09-41B4-8DD8-68D6D49F6627}" type="pres">
      <dgm:prSet presAssocID="{8B562C9B-BDB4-49C9-BC78-A59D6361E810}" presName="hierChild6" presStyleCnt="0"/>
      <dgm:spPr/>
    </dgm:pt>
    <dgm:pt modelId="{AEBA3C31-C9C1-467E-8354-A21CF402683D}" type="pres">
      <dgm:prSet presAssocID="{8B562C9B-BDB4-49C9-BC78-A59D6361E810}" presName="hierChild7" presStyleCnt="0"/>
      <dgm:spPr/>
    </dgm:pt>
  </dgm:ptLst>
  <dgm:cxnLst>
    <dgm:cxn modelId="{92F21E3E-B677-4AAE-B8E2-731A29434CD1}" srcId="{E0D5002A-95D2-4591-A1E2-AFE5348448C6}" destId="{CB4FD3FE-5CAB-4F81-8F20-24B44D9051B5}" srcOrd="0" destOrd="0" parTransId="{A4C0725D-1538-48A3-9485-1FE1DDF50984}" sibTransId="{A06981F9-174A-4C30-BD6C-7EDA655CA10B}"/>
    <dgm:cxn modelId="{168DC1B6-5F9B-49A1-A4A5-FC19B45FACB9}" srcId="{CB4FD3FE-5CAB-4F81-8F20-24B44D9051B5}" destId="{68DDBDFD-4A61-4668-87CB-07D420BA6D37}" srcOrd="1" destOrd="0" parTransId="{0397B809-C7DD-4576-B66C-6BE56C58C7C7}" sibTransId="{B4004728-2A9E-4576-BEA4-0C5EB0FD56EB}"/>
    <dgm:cxn modelId="{DF2806A6-A33B-475F-8DDA-15F5E6ACBF47}" type="presOf" srcId="{2FAD1425-0E70-4683-AED5-2ED192BB3CF3}" destId="{A3E55AA0-D5F0-43D6-B1A0-DA5B38F9D66D}" srcOrd="1" destOrd="0" presId="urn:microsoft.com/office/officeart/2005/8/layout/orgChart1"/>
    <dgm:cxn modelId="{D2B52D73-300D-4527-AF49-93AB9E329E1F}" type="presOf" srcId="{8B562C9B-BDB4-49C9-BC78-A59D6361E810}" destId="{E3FABAFF-6337-49F6-AFCB-25099DF653B8}" srcOrd="1" destOrd="0" presId="urn:microsoft.com/office/officeart/2005/8/layout/orgChart1"/>
    <dgm:cxn modelId="{3EE33670-3295-4FB4-9E47-565AB85F2ADE}" type="presOf" srcId="{68DDBDFD-4A61-4668-87CB-07D420BA6D37}" destId="{5FB5EAAE-A8FE-4754-AF45-E7317A10F312}" srcOrd="0" destOrd="0" presId="urn:microsoft.com/office/officeart/2005/8/layout/orgChart1"/>
    <dgm:cxn modelId="{0B19934B-AFA3-4005-BE00-428F2304A477}" type="presOf" srcId="{DBEF1DCF-752C-4B91-BBAE-7F36C784C163}" destId="{DEC8FD4E-CB89-4752-A28C-52132D03183C}" srcOrd="1" destOrd="0" presId="urn:microsoft.com/office/officeart/2005/8/layout/orgChart1"/>
    <dgm:cxn modelId="{69A4F9A1-EBFA-4A54-8C19-9EE2A6653541}" type="presOf" srcId="{0397B809-C7DD-4576-B66C-6BE56C58C7C7}" destId="{AEBAA021-96FA-439A-B53B-BB411E08E5E6}" srcOrd="0" destOrd="0" presId="urn:microsoft.com/office/officeart/2005/8/layout/orgChart1"/>
    <dgm:cxn modelId="{DAC7FBF8-EDD0-4C12-A3C9-589DCD64E1BF}" srcId="{CB4FD3FE-5CAB-4F81-8F20-24B44D9051B5}" destId="{2FAD1425-0E70-4683-AED5-2ED192BB3CF3}" srcOrd="4" destOrd="0" parTransId="{9B148226-E879-4F99-BBFB-95633A738E46}" sibTransId="{980D92B3-6E01-43BE-A50D-69164D548663}"/>
    <dgm:cxn modelId="{5EBEB5E8-C79B-4491-9B83-DB9F43DB94C6}" type="presOf" srcId="{DE4AD71D-89E4-4229-913A-E6D30763FBBB}" destId="{49E59C62-4559-4B07-906E-33F5A4FFDFAA}" srcOrd="0" destOrd="0" presId="urn:microsoft.com/office/officeart/2005/8/layout/orgChart1"/>
    <dgm:cxn modelId="{93E24DB6-9C74-4DAE-AEC9-B76FDE634F78}" srcId="{CB4FD3FE-5CAB-4F81-8F20-24B44D9051B5}" destId="{EA9AD65C-77D1-44AC-8DA0-A995F3265626}" srcOrd="2" destOrd="0" parTransId="{D01E3B14-D828-4494-B5AD-2CC22ECC6612}" sibTransId="{F7089E19-A3C5-4D5C-9D70-814B00F2D794}"/>
    <dgm:cxn modelId="{95C9E2A6-88A2-4465-AE49-46947F7A906E}" type="presOf" srcId="{9B148226-E879-4F99-BBFB-95633A738E46}" destId="{D33084BC-E524-444C-A50A-76F697CB1B16}" srcOrd="0" destOrd="0" presId="urn:microsoft.com/office/officeart/2005/8/layout/orgChart1"/>
    <dgm:cxn modelId="{1175066C-E0FC-48E8-96DF-50078FF96650}" srcId="{68DDBDFD-4A61-4668-87CB-07D420BA6D37}" destId="{DBEF1DCF-752C-4B91-BBAE-7F36C784C163}" srcOrd="1" destOrd="0" parTransId="{201FA457-2CF6-495C-9911-333E31573197}" sibTransId="{C5B69C10-C0F4-432B-B5B0-05FE6EC5126A}"/>
    <dgm:cxn modelId="{A3D95DF1-3C54-48A0-9A73-82D1C27AE725}" type="presOf" srcId="{64ED13A6-7798-49E5-AA16-E7B0F12A2EA5}" destId="{4D71D8DF-C5C4-4E5F-8E86-20AFED0754C5}" srcOrd="1" destOrd="0" presId="urn:microsoft.com/office/officeart/2005/8/layout/orgChart1"/>
    <dgm:cxn modelId="{4FC2C93F-B9DA-4734-BD15-7A46C8BCCE43}" type="presOf" srcId="{90660455-8C54-430E-AF1B-BEF988BCA137}" destId="{972F0A06-907F-4B64-9AE0-01703D629C72}" srcOrd="0" destOrd="0" presId="urn:microsoft.com/office/officeart/2005/8/layout/orgChart1"/>
    <dgm:cxn modelId="{36AE77BF-EE5F-42DE-9336-A87953AE8DBA}" type="presOf" srcId="{8B562C9B-BDB4-49C9-BC78-A59D6361E810}" destId="{00FAB7C3-4FD7-4372-B3FA-F936609C368D}" srcOrd="0" destOrd="0" presId="urn:microsoft.com/office/officeart/2005/8/layout/orgChart1"/>
    <dgm:cxn modelId="{24EACE61-42B1-47C6-B967-DF0790A7D56F}" srcId="{CB4FD3FE-5CAB-4F81-8F20-24B44D9051B5}" destId="{DE4AD71D-89E4-4229-913A-E6D30763FBBB}" srcOrd="0" destOrd="0" parTransId="{90660455-8C54-430E-AF1B-BEF988BCA137}" sibTransId="{0BDD5E35-39F8-4570-9A69-1686A8214484}"/>
    <dgm:cxn modelId="{38EB9A42-62E7-4DA1-8470-85FC63ECC079}" type="presOf" srcId="{EA9AD65C-77D1-44AC-8DA0-A995F3265626}" destId="{2EB847B8-16E3-4235-82C5-AD56CCAC3791}" srcOrd="0" destOrd="0" presId="urn:microsoft.com/office/officeart/2005/8/layout/orgChart1"/>
    <dgm:cxn modelId="{67439DC5-FB04-4132-9A48-73D23070B06F}" type="presOf" srcId="{E7F8A097-675B-4DC8-884C-0C4173FC480B}" destId="{10A06410-354A-44AE-A739-83BF4C3FA1AE}" srcOrd="0" destOrd="0" presId="urn:microsoft.com/office/officeart/2005/8/layout/orgChart1"/>
    <dgm:cxn modelId="{70F33CB5-66C0-4DAD-B6A4-B8EB128F76F0}" type="presOf" srcId="{68DDBDFD-4A61-4668-87CB-07D420BA6D37}" destId="{75DE516D-02EE-4FBC-9E45-44BDB134C0B0}" srcOrd="1" destOrd="0" presId="urn:microsoft.com/office/officeart/2005/8/layout/orgChart1"/>
    <dgm:cxn modelId="{64F956A5-12C2-4B8C-AE2F-EDD4C4792E19}" type="presOf" srcId="{DBEF1DCF-752C-4B91-BBAE-7F36C784C163}" destId="{B4ACA42C-83CB-483E-B663-1067356374C0}" srcOrd="0" destOrd="0" presId="urn:microsoft.com/office/officeart/2005/8/layout/orgChart1"/>
    <dgm:cxn modelId="{A9D62AA0-FFBB-441C-BF63-47FF36F4D591}" type="presOf" srcId="{CB4FD3FE-5CAB-4F81-8F20-24B44D9051B5}" destId="{21B2BCF0-7D97-4E68-BCBF-BFDD0DE3F578}" srcOrd="0" destOrd="0" presId="urn:microsoft.com/office/officeart/2005/8/layout/orgChart1"/>
    <dgm:cxn modelId="{5A96530C-5B4C-4B97-8810-4F58E265F815}" type="presOf" srcId="{DE4AD71D-89E4-4229-913A-E6D30763FBBB}" destId="{CB3893C4-9D79-471F-AEA6-DAE49F51E20C}" srcOrd="1" destOrd="0" presId="urn:microsoft.com/office/officeart/2005/8/layout/orgChart1"/>
    <dgm:cxn modelId="{6C0101F8-463E-4634-A09C-FD24BDB33CC1}" srcId="{CB4FD3FE-5CAB-4F81-8F20-24B44D9051B5}" destId="{517D36E7-6139-40B3-9C00-D12193BBCCFC}" srcOrd="3" destOrd="0" parTransId="{53F329F7-ECC4-4DF3-8B64-663D53682317}" sibTransId="{A5431DFA-E8EC-4387-9CEB-380E2CC476C0}"/>
    <dgm:cxn modelId="{F417EEBB-6795-4718-8608-673DAE8FFCF9}" type="presOf" srcId="{CB4FD3FE-5CAB-4F81-8F20-24B44D9051B5}" destId="{901DD29C-2C3E-4880-9C0D-B004B7F72F04}" srcOrd="1" destOrd="0" presId="urn:microsoft.com/office/officeart/2005/8/layout/orgChart1"/>
    <dgm:cxn modelId="{8003E6F9-040B-4CA0-8EDC-5182D5E4E939}" type="presOf" srcId="{BFD0ABAC-36C6-4BF1-A85A-F74F8E4B4D2E}" destId="{2DCB5752-1178-48D6-AB8C-999B6B10E3BC}" srcOrd="0" destOrd="0" presId="urn:microsoft.com/office/officeart/2005/8/layout/orgChart1"/>
    <dgm:cxn modelId="{E8B926A0-D8A4-475F-BFF4-738323174995}" type="presOf" srcId="{2FAD1425-0E70-4683-AED5-2ED192BB3CF3}" destId="{52A54D68-DBB2-4923-8D28-5C809EC9846C}" srcOrd="0" destOrd="0" presId="urn:microsoft.com/office/officeart/2005/8/layout/orgChart1"/>
    <dgm:cxn modelId="{B2FF91B5-629B-4D35-906B-BC59705B8668}" type="presOf" srcId="{64ED13A6-7798-49E5-AA16-E7B0F12A2EA5}" destId="{06D4FB51-6D19-4A65-88D0-9CAB560ED980}" srcOrd="0" destOrd="0" presId="urn:microsoft.com/office/officeart/2005/8/layout/orgChart1"/>
    <dgm:cxn modelId="{C90E8F7E-5161-430B-9460-F57D4BC19A50}" type="presOf" srcId="{517D36E7-6139-40B3-9C00-D12193BBCCFC}" destId="{C0FB0634-44FE-4231-9BA2-C45372065571}" srcOrd="0" destOrd="0" presId="urn:microsoft.com/office/officeart/2005/8/layout/orgChart1"/>
    <dgm:cxn modelId="{C0D2E489-23A4-4BB6-8415-3C19589F13B5}" type="presOf" srcId="{EA9AD65C-77D1-44AC-8DA0-A995F3265626}" destId="{F39020FC-F4D0-48A1-8284-E2B42FB5D1D9}" srcOrd="1" destOrd="0" presId="urn:microsoft.com/office/officeart/2005/8/layout/orgChart1"/>
    <dgm:cxn modelId="{2601B831-7618-4207-9503-C5B2233846DC}" type="presOf" srcId="{53F329F7-ECC4-4DF3-8B64-663D53682317}" destId="{B4F40FBC-5AEC-471F-A78E-CF3875C76C98}" srcOrd="0" destOrd="0" presId="urn:microsoft.com/office/officeart/2005/8/layout/orgChart1"/>
    <dgm:cxn modelId="{C9C2588F-E070-4962-B499-AF051FA286FC}" srcId="{68DDBDFD-4A61-4668-87CB-07D420BA6D37}" destId="{64ED13A6-7798-49E5-AA16-E7B0F12A2EA5}" srcOrd="0" destOrd="0" parTransId="{BFD0ABAC-36C6-4BF1-A85A-F74F8E4B4D2E}" sibTransId="{42A8A2F8-4C53-499B-B2A3-EA6348D13499}"/>
    <dgm:cxn modelId="{A4EAC527-B63E-455F-97E7-7BC388510BE1}" srcId="{CB4FD3FE-5CAB-4F81-8F20-24B44D9051B5}" destId="{8B562C9B-BDB4-49C9-BC78-A59D6361E810}" srcOrd="5" destOrd="0" parTransId="{E7F8A097-675B-4DC8-884C-0C4173FC480B}" sibTransId="{6187AA64-12F9-4B6A-A6E8-F3B7513AEE87}"/>
    <dgm:cxn modelId="{F0427511-4451-4B2E-85DF-225E5C2561D4}" type="presOf" srcId="{E0D5002A-95D2-4591-A1E2-AFE5348448C6}" destId="{0139B113-7587-4781-BD07-D7849A1B0C50}" srcOrd="0" destOrd="0" presId="urn:microsoft.com/office/officeart/2005/8/layout/orgChart1"/>
    <dgm:cxn modelId="{A9C4406C-8B54-4212-A19E-B9421AC165DD}" type="presOf" srcId="{D01E3B14-D828-4494-B5AD-2CC22ECC6612}" destId="{A1198053-6442-4E4D-B4A5-52C68F3BE38B}" srcOrd="0" destOrd="0" presId="urn:microsoft.com/office/officeart/2005/8/layout/orgChart1"/>
    <dgm:cxn modelId="{3FD83AF3-0B19-4596-8762-0F8A7023A074}" type="presOf" srcId="{201FA457-2CF6-495C-9911-333E31573197}" destId="{3F9BC1E3-71A5-4B64-88B8-3911481C0C71}" srcOrd="0" destOrd="0" presId="urn:microsoft.com/office/officeart/2005/8/layout/orgChart1"/>
    <dgm:cxn modelId="{EB8256FF-84E0-448F-B927-56324759A8BC}" type="presOf" srcId="{517D36E7-6139-40B3-9C00-D12193BBCCFC}" destId="{92F98C07-75DA-45A7-B9C0-9E73E08834A6}" srcOrd="1" destOrd="0" presId="urn:microsoft.com/office/officeart/2005/8/layout/orgChart1"/>
    <dgm:cxn modelId="{68E94348-6A6A-4948-9769-2338D120B812}" type="presParOf" srcId="{0139B113-7587-4781-BD07-D7849A1B0C50}" destId="{9950ADAE-6E78-4174-A14C-AB97DBACD81C}" srcOrd="0" destOrd="0" presId="urn:microsoft.com/office/officeart/2005/8/layout/orgChart1"/>
    <dgm:cxn modelId="{5CD71CD2-793D-40CE-8884-085C7BF28BAB}" type="presParOf" srcId="{9950ADAE-6E78-4174-A14C-AB97DBACD81C}" destId="{AA207038-0296-4216-BDB7-333EDD0BD624}" srcOrd="0" destOrd="0" presId="urn:microsoft.com/office/officeart/2005/8/layout/orgChart1"/>
    <dgm:cxn modelId="{1A24B685-130A-4DC7-98A2-16F308FECFCA}" type="presParOf" srcId="{AA207038-0296-4216-BDB7-333EDD0BD624}" destId="{21B2BCF0-7D97-4E68-BCBF-BFDD0DE3F578}" srcOrd="0" destOrd="0" presId="urn:microsoft.com/office/officeart/2005/8/layout/orgChart1"/>
    <dgm:cxn modelId="{C5249913-7900-4C4F-BC74-459A3FF27524}" type="presParOf" srcId="{AA207038-0296-4216-BDB7-333EDD0BD624}" destId="{901DD29C-2C3E-4880-9C0D-B004B7F72F04}" srcOrd="1" destOrd="0" presId="urn:microsoft.com/office/officeart/2005/8/layout/orgChart1"/>
    <dgm:cxn modelId="{E0AC0424-0275-4A34-BCD6-CB024ABD1263}" type="presParOf" srcId="{9950ADAE-6E78-4174-A14C-AB97DBACD81C}" destId="{6600BA80-963B-4490-A55D-C0ADE8E32B25}" srcOrd="1" destOrd="0" presId="urn:microsoft.com/office/officeart/2005/8/layout/orgChart1"/>
    <dgm:cxn modelId="{04A84F34-DFF3-468C-97E0-93759D9E1E8F}" type="presParOf" srcId="{6600BA80-963B-4490-A55D-C0ADE8E32B25}" destId="{AEBAA021-96FA-439A-B53B-BB411E08E5E6}" srcOrd="0" destOrd="0" presId="urn:microsoft.com/office/officeart/2005/8/layout/orgChart1"/>
    <dgm:cxn modelId="{81FC0F0B-3E61-4029-BB4A-7C3AF1D30828}" type="presParOf" srcId="{6600BA80-963B-4490-A55D-C0ADE8E32B25}" destId="{0496A405-FDC3-48F4-9682-AD892019DB95}" srcOrd="1" destOrd="0" presId="urn:microsoft.com/office/officeart/2005/8/layout/orgChart1"/>
    <dgm:cxn modelId="{D18DC98A-ECF0-416B-820F-168F2A19E704}" type="presParOf" srcId="{0496A405-FDC3-48F4-9682-AD892019DB95}" destId="{C51EFF28-6963-4560-B330-B5951EC4802F}" srcOrd="0" destOrd="0" presId="urn:microsoft.com/office/officeart/2005/8/layout/orgChart1"/>
    <dgm:cxn modelId="{F5DC6C27-5D3F-48D0-A89D-FAC5B925F99B}" type="presParOf" srcId="{C51EFF28-6963-4560-B330-B5951EC4802F}" destId="{5FB5EAAE-A8FE-4754-AF45-E7317A10F312}" srcOrd="0" destOrd="0" presId="urn:microsoft.com/office/officeart/2005/8/layout/orgChart1"/>
    <dgm:cxn modelId="{E505C459-2F6E-4EBE-97C0-DBD3D0E6F9D8}" type="presParOf" srcId="{C51EFF28-6963-4560-B330-B5951EC4802F}" destId="{75DE516D-02EE-4FBC-9E45-44BDB134C0B0}" srcOrd="1" destOrd="0" presId="urn:microsoft.com/office/officeart/2005/8/layout/orgChart1"/>
    <dgm:cxn modelId="{287BA2E5-DE46-4959-A297-0A58E1C12521}" type="presParOf" srcId="{0496A405-FDC3-48F4-9682-AD892019DB95}" destId="{B681FDF1-D622-41AA-8C77-4AFB6E261E29}" srcOrd="1" destOrd="0" presId="urn:microsoft.com/office/officeart/2005/8/layout/orgChart1"/>
    <dgm:cxn modelId="{E7AC544C-BA43-4E87-B290-525C360C4708}" type="presParOf" srcId="{B681FDF1-D622-41AA-8C77-4AFB6E261E29}" destId="{2DCB5752-1178-48D6-AB8C-999B6B10E3BC}" srcOrd="0" destOrd="0" presId="urn:microsoft.com/office/officeart/2005/8/layout/orgChart1"/>
    <dgm:cxn modelId="{629D4DAA-7401-45D2-B94A-BE821603BB06}" type="presParOf" srcId="{B681FDF1-D622-41AA-8C77-4AFB6E261E29}" destId="{8A424511-E62B-4C2C-AFB1-5C345AB99177}" srcOrd="1" destOrd="0" presId="urn:microsoft.com/office/officeart/2005/8/layout/orgChart1"/>
    <dgm:cxn modelId="{C878673F-6899-41F7-BC9A-2D512BA62535}" type="presParOf" srcId="{8A424511-E62B-4C2C-AFB1-5C345AB99177}" destId="{DCAC3829-B6A0-453A-A533-F9876128FC96}" srcOrd="0" destOrd="0" presId="urn:microsoft.com/office/officeart/2005/8/layout/orgChart1"/>
    <dgm:cxn modelId="{56F63109-6B20-48BF-A044-C955950F7621}" type="presParOf" srcId="{DCAC3829-B6A0-453A-A533-F9876128FC96}" destId="{06D4FB51-6D19-4A65-88D0-9CAB560ED980}" srcOrd="0" destOrd="0" presId="urn:microsoft.com/office/officeart/2005/8/layout/orgChart1"/>
    <dgm:cxn modelId="{64C751AD-07DA-46B0-9ECB-9EF799DE35B3}" type="presParOf" srcId="{DCAC3829-B6A0-453A-A533-F9876128FC96}" destId="{4D71D8DF-C5C4-4E5F-8E86-20AFED0754C5}" srcOrd="1" destOrd="0" presId="urn:microsoft.com/office/officeart/2005/8/layout/orgChart1"/>
    <dgm:cxn modelId="{26C6CFA0-9BF6-4359-8A59-EA0C80D3E64A}" type="presParOf" srcId="{8A424511-E62B-4C2C-AFB1-5C345AB99177}" destId="{7EF8E447-CAAF-4AD9-9A9F-B58F98E223CB}" srcOrd="1" destOrd="0" presId="urn:microsoft.com/office/officeart/2005/8/layout/orgChart1"/>
    <dgm:cxn modelId="{7E61B9D2-B12F-4799-876C-4F2B4F0E38C2}" type="presParOf" srcId="{8A424511-E62B-4C2C-AFB1-5C345AB99177}" destId="{9F159F60-0BE2-458B-B1B2-4B4CAC092F74}" srcOrd="2" destOrd="0" presId="urn:microsoft.com/office/officeart/2005/8/layout/orgChart1"/>
    <dgm:cxn modelId="{D72970B4-E6EC-465E-BD0C-D08E3C4F340F}" type="presParOf" srcId="{B681FDF1-D622-41AA-8C77-4AFB6E261E29}" destId="{3F9BC1E3-71A5-4B64-88B8-3911481C0C71}" srcOrd="2" destOrd="0" presId="urn:microsoft.com/office/officeart/2005/8/layout/orgChart1"/>
    <dgm:cxn modelId="{C7004419-0F8D-496E-8881-6F6C79372C80}" type="presParOf" srcId="{B681FDF1-D622-41AA-8C77-4AFB6E261E29}" destId="{01BD50D7-270B-48C5-95D4-F65287112453}" srcOrd="3" destOrd="0" presId="urn:microsoft.com/office/officeart/2005/8/layout/orgChart1"/>
    <dgm:cxn modelId="{A37DF016-7ED0-4817-9E05-33F904EA2FF9}" type="presParOf" srcId="{01BD50D7-270B-48C5-95D4-F65287112453}" destId="{B5FD4AAC-D035-4047-8384-6487BE100A1A}" srcOrd="0" destOrd="0" presId="urn:microsoft.com/office/officeart/2005/8/layout/orgChart1"/>
    <dgm:cxn modelId="{4FAA27D0-D2C9-412C-B582-FC7242DE38C8}" type="presParOf" srcId="{B5FD4AAC-D035-4047-8384-6487BE100A1A}" destId="{B4ACA42C-83CB-483E-B663-1067356374C0}" srcOrd="0" destOrd="0" presId="urn:microsoft.com/office/officeart/2005/8/layout/orgChart1"/>
    <dgm:cxn modelId="{F121DBAC-9875-4E93-BF22-3B91C37B3B29}" type="presParOf" srcId="{B5FD4AAC-D035-4047-8384-6487BE100A1A}" destId="{DEC8FD4E-CB89-4752-A28C-52132D03183C}" srcOrd="1" destOrd="0" presId="urn:microsoft.com/office/officeart/2005/8/layout/orgChart1"/>
    <dgm:cxn modelId="{4B495F15-7AB1-4341-BD7B-5F1D5C6C0714}" type="presParOf" srcId="{01BD50D7-270B-48C5-95D4-F65287112453}" destId="{E0006143-3B4F-4C19-88A1-C68AB97059C9}" srcOrd="1" destOrd="0" presId="urn:microsoft.com/office/officeart/2005/8/layout/orgChart1"/>
    <dgm:cxn modelId="{2292D1D0-170D-4C9D-B389-261314C106E4}" type="presParOf" srcId="{01BD50D7-270B-48C5-95D4-F65287112453}" destId="{F1E038E5-83BD-4D78-85D0-B941971E6113}" srcOrd="2" destOrd="0" presId="urn:microsoft.com/office/officeart/2005/8/layout/orgChart1"/>
    <dgm:cxn modelId="{D59F3DA2-DB70-436E-9F0A-7B73CDFFA1DA}" type="presParOf" srcId="{0496A405-FDC3-48F4-9682-AD892019DB95}" destId="{5A6B3472-3096-49F5-8A4E-61B6517725EE}" srcOrd="2" destOrd="0" presId="urn:microsoft.com/office/officeart/2005/8/layout/orgChart1"/>
    <dgm:cxn modelId="{8B76E644-800B-4BD8-AEC6-A79EC7656CBF}" type="presParOf" srcId="{6600BA80-963B-4490-A55D-C0ADE8E32B25}" destId="{A1198053-6442-4E4D-B4A5-52C68F3BE38B}" srcOrd="2" destOrd="0" presId="urn:microsoft.com/office/officeart/2005/8/layout/orgChart1"/>
    <dgm:cxn modelId="{17CE0423-99DA-4A30-80F9-65839493BB00}" type="presParOf" srcId="{6600BA80-963B-4490-A55D-C0ADE8E32B25}" destId="{DE236D6B-6BDC-427C-90E3-96613EA79D3F}" srcOrd="3" destOrd="0" presId="urn:microsoft.com/office/officeart/2005/8/layout/orgChart1"/>
    <dgm:cxn modelId="{8E422AE7-019C-46B5-AE99-57C61E2FEAB1}" type="presParOf" srcId="{DE236D6B-6BDC-427C-90E3-96613EA79D3F}" destId="{DC4670EC-D002-4490-8EDF-22846374EF61}" srcOrd="0" destOrd="0" presId="urn:microsoft.com/office/officeart/2005/8/layout/orgChart1"/>
    <dgm:cxn modelId="{DDAC5FCB-DC9A-4D42-BB4D-4E9CD565815E}" type="presParOf" srcId="{DC4670EC-D002-4490-8EDF-22846374EF61}" destId="{2EB847B8-16E3-4235-82C5-AD56CCAC3791}" srcOrd="0" destOrd="0" presId="urn:microsoft.com/office/officeart/2005/8/layout/orgChart1"/>
    <dgm:cxn modelId="{C27639A4-943E-49F6-89E8-01FAF9E7F156}" type="presParOf" srcId="{DC4670EC-D002-4490-8EDF-22846374EF61}" destId="{F39020FC-F4D0-48A1-8284-E2B42FB5D1D9}" srcOrd="1" destOrd="0" presId="urn:microsoft.com/office/officeart/2005/8/layout/orgChart1"/>
    <dgm:cxn modelId="{855A6F67-3B3C-47DC-813E-A3CC49E71112}" type="presParOf" srcId="{DE236D6B-6BDC-427C-90E3-96613EA79D3F}" destId="{E7CA21F2-3278-470C-9E46-1D916E008441}" srcOrd="1" destOrd="0" presId="urn:microsoft.com/office/officeart/2005/8/layout/orgChart1"/>
    <dgm:cxn modelId="{D6CD7210-9E0E-4A5B-A967-DF3F62340E11}" type="presParOf" srcId="{DE236D6B-6BDC-427C-90E3-96613EA79D3F}" destId="{C5FF04DA-ABC7-4802-A65F-FCA44A307B24}" srcOrd="2" destOrd="0" presId="urn:microsoft.com/office/officeart/2005/8/layout/orgChart1"/>
    <dgm:cxn modelId="{7CABB445-BC7F-4464-92B1-0E3C0CB124D0}" type="presParOf" srcId="{6600BA80-963B-4490-A55D-C0ADE8E32B25}" destId="{B4F40FBC-5AEC-471F-A78E-CF3875C76C98}" srcOrd="4" destOrd="0" presId="urn:microsoft.com/office/officeart/2005/8/layout/orgChart1"/>
    <dgm:cxn modelId="{16506E85-B543-42F4-951A-49C09651AC0F}" type="presParOf" srcId="{6600BA80-963B-4490-A55D-C0ADE8E32B25}" destId="{763356B9-7F4B-4B93-B370-7D5C4662CE6D}" srcOrd="5" destOrd="0" presId="urn:microsoft.com/office/officeart/2005/8/layout/orgChart1"/>
    <dgm:cxn modelId="{29EE2AF3-3EE5-4DB7-BF40-55E428222255}" type="presParOf" srcId="{763356B9-7F4B-4B93-B370-7D5C4662CE6D}" destId="{32152CBD-E9A4-45C8-A73F-4C430FC51551}" srcOrd="0" destOrd="0" presId="urn:microsoft.com/office/officeart/2005/8/layout/orgChart1"/>
    <dgm:cxn modelId="{5268C660-8911-4448-B8C6-996FA4281CE5}" type="presParOf" srcId="{32152CBD-E9A4-45C8-A73F-4C430FC51551}" destId="{C0FB0634-44FE-4231-9BA2-C45372065571}" srcOrd="0" destOrd="0" presId="urn:microsoft.com/office/officeart/2005/8/layout/orgChart1"/>
    <dgm:cxn modelId="{E3B032D4-CA19-43C9-859D-7DA7C6FD922C}" type="presParOf" srcId="{32152CBD-E9A4-45C8-A73F-4C430FC51551}" destId="{92F98C07-75DA-45A7-B9C0-9E73E08834A6}" srcOrd="1" destOrd="0" presId="urn:microsoft.com/office/officeart/2005/8/layout/orgChart1"/>
    <dgm:cxn modelId="{2BA9F1CC-6E00-443E-84F4-7091DD39C172}" type="presParOf" srcId="{763356B9-7F4B-4B93-B370-7D5C4662CE6D}" destId="{4A4EB0F9-0FA1-4237-A2E1-C171EBCFA8A9}" srcOrd="1" destOrd="0" presId="urn:microsoft.com/office/officeart/2005/8/layout/orgChart1"/>
    <dgm:cxn modelId="{A6CB3787-EFA1-487C-A0B3-5BCED55B8CBC}" type="presParOf" srcId="{763356B9-7F4B-4B93-B370-7D5C4662CE6D}" destId="{135FC77F-D730-4FA0-BFB1-A8028EB4F810}" srcOrd="2" destOrd="0" presId="urn:microsoft.com/office/officeart/2005/8/layout/orgChart1"/>
    <dgm:cxn modelId="{80894F55-7AA1-4880-8745-39CCDED3199F}" type="presParOf" srcId="{6600BA80-963B-4490-A55D-C0ADE8E32B25}" destId="{D33084BC-E524-444C-A50A-76F697CB1B16}" srcOrd="6" destOrd="0" presId="urn:microsoft.com/office/officeart/2005/8/layout/orgChart1"/>
    <dgm:cxn modelId="{6179AB2D-2244-4AE3-BFB7-1482B65AEDF0}" type="presParOf" srcId="{6600BA80-963B-4490-A55D-C0ADE8E32B25}" destId="{783ED7D4-F575-4A26-8AD5-636F7E2F52D0}" srcOrd="7" destOrd="0" presId="urn:microsoft.com/office/officeart/2005/8/layout/orgChart1"/>
    <dgm:cxn modelId="{9DD1D706-CBC8-45AC-9648-A93EF912A229}" type="presParOf" srcId="{783ED7D4-F575-4A26-8AD5-636F7E2F52D0}" destId="{3B625C1B-69CA-4ACC-8010-2FF5D67130B4}" srcOrd="0" destOrd="0" presId="urn:microsoft.com/office/officeart/2005/8/layout/orgChart1"/>
    <dgm:cxn modelId="{13ABDBB5-06B4-4C7A-97D6-84C445D5C816}" type="presParOf" srcId="{3B625C1B-69CA-4ACC-8010-2FF5D67130B4}" destId="{52A54D68-DBB2-4923-8D28-5C809EC9846C}" srcOrd="0" destOrd="0" presId="urn:microsoft.com/office/officeart/2005/8/layout/orgChart1"/>
    <dgm:cxn modelId="{83FFCF03-7E0F-4EC4-9CC0-12DE30B6BFF0}" type="presParOf" srcId="{3B625C1B-69CA-4ACC-8010-2FF5D67130B4}" destId="{A3E55AA0-D5F0-43D6-B1A0-DA5B38F9D66D}" srcOrd="1" destOrd="0" presId="urn:microsoft.com/office/officeart/2005/8/layout/orgChart1"/>
    <dgm:cxn modelId="{A2760F8D-8354-4D46-BBAE-DFBA79675C4F}" type="presParOf" srcId="{783ED7D4-F575-4A26-8AD5-636F7E2F52D0}" destId="{CE91BD73-0606-4063-8654-E6AE01C1969C}" srcOrd="1" destOrd="0" presId="urn:microsoft.com/office/officeart/2005/8/layout/orgChart1"/>
    <dgm:cxn modelId="{4B865920-0442-4EA0-8123-4D83C58822AF}" type="presParOf" srcId="{783ED7D4-F575-4A26-8AD5-636F7E2F52D0}" destId="{C0ED5D85-5BCF-4B81-8F63-F931EB245E88}" srcOrd="2" destOrd="0" presId="urn:microsoft.com/office/officeart/2005/8/layout/orgChart1"/>
    <dgm:cxn modelId="{8A24DAB8-7D2F-417F-B6DB-ECA45CAA9C7E}" type="presParOf" srcId="{9950ADAE-6E78-4174-A14C-AB97DBACD81C}" destId="{3080AF77-52AC-414D-9AEF-5F253DBED471}" srcOrd="2" destOrd="0" presId="urn:microsoft.com/office/officeart/2005/8/layout/orgChart1"/>
    <dgm:cxn modelId="{FDFF43B8-0D51-4430-9A3E-7A9E8CE2900B}" type="presParOf" srcId="{3080AF77-52AC-414D-9AEF-5F253DBED471}" destId="{972F0A06-907F-4B64-9AE0-01703D629C72}" srcOrd="0" destOrd="0" presId="urn:microsoft.com/office/officeart/2005/8/layout/orgChart1"/>
    <dgm:cxn modelId="{D76DFF07-77D4-4BA7-B7E7-20195DD00A4C}" type="presParOf" srcId="{3080AF77-52AC-414D-9AEF-5F253DBED471}" destId="{DE531868-683A-463D-A433-338717272362}" srcOrd="1" destOrd="0" presId="urn:microsoft.com/office/officeart/2005/8/layout/orgChart1"/>
    <dgm:cxn modelId="{50FB924D-44E9-45BB-88C3-CF2A0C573B8C}" type="presParOf" srcId="{DE531868-683A-463D-A433-338717272362}" destId="{13CB1107-2E92-492A-A6FA-31654E1E5D1E}" srcOrd="0" destOrd="0" presId="urn:microsoft.com/office/officeart/2005/8/layout/orgChart1"/>
    <dgm:cxn modelId="{DA4F3FFF-5E36-4346-957B-733D12339477}" type="presParOf" srcId="{13CB1107-2E92-492A-A6FA-31654E1E5D1E}" destId="{49E59C62-4559-4B07-906E-33F5A4FFDFAA}" srcOrd="0" destOrd="0" presId="urn:microsoft.com/office/officeart/2005/8/layout/orgChart1"/>
    <dgm:cxn modelId="{B5D5A66C-192F-4579-A09C-D0EC2CA09EB3}" type="presParOf" srcId="{13CB1107-2E92-492A-A6FA-31654E1E5D1E}" destId="{CB3893C4-9D79-471F-AEA6-DAE49F51E20C}" srcOrd="1" destOrd="0" presId="urn:microsoft.com/office/officeart/2005/8/layout/orgChart1"/>
    <dgm:cxn modelId="{FC26D1CA-43EB-44C3-A1C9-072492DB2F88}" type="presParOf" srcId="{DE531868-683A-463D-A433-338717272362}" destId="{D83EF628-5E98-477F-9834-2E74817AF989}" srcOrd="1" destOrd="0" presId="urn:microsoft.com/office/officeart/2005/8/layout/orgChart1"/>
    <dgm:cxn modelId="{D9E44643-3553-4B9A-A39C-A3B95068CB42}" type="presParOf" srcId="{DE531868-683A-463D-A433-338717272362}" destId="{B210E1F6-95B4-41DC-93FC-BD0DEDF97179}" srcOrd="2" destOrd="0" presId="urn:microsoft.com/office/officeart/2005/8/layout/orgChart1"/>
    <dgm:cxn modelId="{371A89FB-6E14-49EF-B99D-4F7C43D4D728}" type="presParOf" srcId="{3080AF77-52AC-414D-9AEF-5F253DBED471}" destId="{10A06410-354A-44AE-A739-83BF4C3FA1AE}" srcOrd="2" destOrd="0" presId="urn:microsoft.com/office/officeart/2005/8/layout/orgChart1"/>
    <dgm:cxn modelId="{12B49E1E-7A67-4FA8-B564-8FBAFB31369A}" type="presParOf" srcId="{3080AF77-52AC-414D-9AEF-5F253DBED471}" destId="{4781CBDE-A489-4F59-8D48-946084A1644C}" srcOrd="3" destOrd="0" presId="urn:microsoft.com/office/officeart/2005/8/layout/orgChart1"/>
    <dgm:cxn modelId="{0C3A2B2C-BEAE-4DC0-A084-3EF2EAA101D1}" type="presParOf" srcId="{4781CBDE-A489-4F59-8D48-946084A1644C}" destId="{AC0AD458-8E68-41E9-A031-706BA92FBBDD}" srcOrd="0" destOrd="0" presId="urn:microsoft.com/office/officeart/2005/8/layout/orgChart1"/>
    <dgm:cxn modelId="{6A11EEDD-5464-4E55-A612-E3DAF15296A3}" type="presParOf" srcId="{AC0AD458-8E68-41E9-A031-706BA92FBBDD}" destId="{00FAB7C3-4FD7-4372-B3FA-F936609C368D}" srcOrd="0" destOrd="0" presId="urn:microsoft.com/office/officeart/2005/8/layout/orgChart1"/>
    <dgm:cxn modelId="{ED8EA9E2-60E4-41E0-9639-C8517B0B0682}" type="presParOf" srcId="{AC0AD458-8E68-41E9-A031-706BA92FBBDD}" destId="{E3FABAFF-6337-49F6-AFCB-25099DF653B8}" srcOrd="1" destOrd="0" presId="urn:microsoft.com/office/officeart/2005/8/layout/orgChart1"/>
    <dgm:cxn modelId="{ED40AD18-3E2E-4BAE-A5BD-70AD0759DFF5}" type="presParOf" srcId="{4781CBDE-A489-4F59-8D48-946084A1644C}" destId="{223C0418-CB09-41B4-8DD8-68D6D49F6627}" srcOrd="1" destOrd="0" presId="urn:microsoft.com/office/officeart/2005/8/layout/orgChart1"/>
    <dgm:cxn modelId="{185D0052-5951-4A3C-A8E1-7C01D89A78C4}" type="presParOf" srcId="{4781CBDE-A489-4F59-8D48-946084A1644C}" destId="{AEBA3C31-C9C1-467E-8354-A21CF402683D}"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9AD37D72-9117-4BE8-8EFB-88B832EC6836}" type="doc">
      <dgm:prSet loTypeId="urn:microsoft.com/office/officeart/2005/8/layout/bProcess4" loCatId="process" qsTypeId="urn:microsoft.com/office/officeart/2005/8/quickstyle/3d1" qsCatId="3D" csTypeId="urn:microsoft.com/office/officeart/2005/8/colors/colorful2" csCatId="colorful" phldr="1"/>
      <dgm:spPr/>
      <dgm:t>
        <a:bodyPr/>
        <a:lstStyle/>
        <a:p>
          <a:endParaRPr lang="es-CL"/>
        </a:p>
      </dgm:t>
    </dgm:pt>
    <dgm:pt modelId="{8885A223-BBA9-49D4-8DEA-DA0E07CBC2E7}">
      <dgm:prSet phldrT="[Texto]" custT="1"/>
      <dgm:spPr>
        <a:gradFill rotWithShape="0">
          <a:gsLst>
            <a:gs pos="0">
              <a:srgbClr val="DDEBCF"/>
            </a:gs>
            <a:gs pos="50000">
              <a:srgbClr val="9CB86E"/>
            </a:gs>
            <a:gs pos="100000">
              <a:srgbClr val="156B13"/>
            </a:gs>
          </a:gsLst>
          <a:lin ang="16200000" scaled="0"/>
        </a:gradFill>
      </dgm:spPr>
      <dgm:t>
        <a:bodyPr/>
        <a:lstStyle/>
        <a:p>
          <a:pPr algn="ctr"/>
          <a:r>
            <a:rPr lang="es-CL" sz="1400" b="1" dirty="0" smtClean="0">
              <a:solidFill>
                <a:schemeClr val="bg1"/>
              </a:solidFill>
              <a:effectLst>
                <a:outerShdw blurRad="38100" dist="38100" dir="2700000" algn="tl">
                  <a:srgbClr val="000000">
                    <a:alpha val="43137"/>
                  </a:srgbClr>
                </a:outerShdw>
              </a:effectLst>
            </a:rPr>
            <a:t>EXTRACCIÓN DE DATOS DE SALINO</a:t>
          </a:r>
        </a:p>
        <a:p>
          <a:pPr algn="ctr"/>
          <a:r>
            <a:rPr lang="es-CL" sz="1400" b="1" dirty="0" smtClean="0">
              <a:solidFill>
                <a:schemeClr val="bg1"/>
              </a:solidFill>
              <a:effectLst>
                <a:outerShdw blurRad="38100" dist="38100" dir="2700000" algn="tl">
                  <a:srgbClr val="000000">
                    <a:alpha val="43137"/>
                  </a:srgbClr>
                </a:outerShdw>
              </a:effectLst>
            </a:rPr>
            <a:t>2013</a:t>
          </a:r>
          <a:endParaRPr lang="es-CL" sz="1400" b="1" dirty="0">
            <a:solidFill>
              <a:schemeClr val="bg1"/>
            </a:solidFill>
            <a:effectLst>
              <a:outerShdw blurRad="38100" dist="38100" dir="2700000" algn="tl">
                <a:srgbClr val="000000">
                  <a:alpha val="43137"/>
                </a:srgbClr>
              </a:outerShdw>
            </a:effectLst>
          </a:endParaRPr>
        </a:p>
      </dgm:t>
    </dgm:pt>
    <dgm:pt modelId="{4E70F922-D1DC-44DF-B148-1EABB8BB8AC0}" type="parTrans" cxnId="{4B94EA86-590E-4452-99A8-095944CEFBA5}">
      <dgm:prSet/>
      <dgm:spPr/>
      <dgm:t>
        <a:bodyPr/>
        <a:lstStyle/>
        <a:p>
          <a:endParaRPr lang="es-CL" sz="1400" dirty="0">
            <a:solidFill>
              <a:schemeClr val="tx1"/>
            </a:solidFill>
          </a:endParaRPr>
        </a:p>
      </dgm:t>
    </dgm:pt>
    <dgm:pt modelId="{0D2CCF5F-D073-4A4B-B2E1-FE2F9964C294}" type="sibTrans" cxnId="{4B94EA86-590E-4452-99A8-095944CEFBA5}">
      <dgm:prSet/>
      <dgm:spPr/>
      <dgm:t>
        <a:bodyPr/>
        <a:lstStyle/>
        <a:p>
          <a:endParaRPr lang="es-CL" sz="1400" dirty="0">
            <a:solidFill>
              <a:schemeClr val="tx1"/>
            </a:solidFill>
          </a:endParaRPr>
        </a:p>
      </dgm:t>
    </dgm:pt>
    <dgm:pt modelId="{98A58261-787A-4770-AEC3-AA777CBE2F59}">
      <dgm:prSet phldrT="[Texto]" custT="1"/>
      <dgm:spPr>
        <a:solidFill>
          <a:srgbClr val="FF0000">
            <a:alpha val="71000"/>
          </a:srgbClr>
        </a:solidFill>
      </dgm:spPr>
      <dgm:t>
        <a:bodyPr/>
        <a:lstStyle/>
        <a:p>
          <a:r>
            <a:rPr lang="es-CL" sz="1400" b="1" dirty="0" smtClean="0">
              <a:solidFill>
                <a:schemeClr val="bg1"/>
              </a:solidFill>
              <a:effectLst/>
            </a:rPr>
            <a:t>GENERACIÓN ORCOM CON DATOS  CHILECOMPRA Y SALINO</a:t>
          </a:r>
          <a:endParaRPr lang="es-CL" sz="1400" b="1" dirty="0">
            <a:solidFill>
              <a:schemeClr val="bg1"/>
            </a:solidFill>
            <a:effectLst/>
          </a:endParaRPr>
        </a:p>
      </dgm:t>
    </dgm:pt>
    <dgm:pt modelId="{84C5D38E-0731-4400-BB26-6BCD145232D0}" type="parTrans" cxnId="{2C1C5D8A-FC25-4F8A-9075-FC7110305BAD}">
      <dgm:prSet/>
      <dgm:spPr/>
      <dgm:t>
        <a:bodyPr/>
        <a:lstStyle/>
        <a:p>
          <a:endParaRPr lang="es-CL" sz="1400" dirty="0">
            <a:solidFill>
              <a:schemeClr val="tx1"/>
            </a:solidFill>
          </a:endParaRPr>
        </a:p>
      </dgm:t>
    </dgm:pt>
    <dgm:pt modelId="{94141AD7-B9A2-4EA0-835E-5AF2DD80AB13}" type="sibTrans" cxnId="{2C1C5D8A-FC25-4F8A-9075-FC7110305BAD}">
      <dgm:prSet/>
      <dgm:spPr/>
      <dgm:t>
        <a:bodyPr/>
        <a:lstStyle/>
        <a:p>
          <a:endParaRPr lang="es-CL" sz="1400" dirty="0">
            <a:solidFill>
              <a:schemeClr val="tx1"/>
            </a:solidFill>
          </a:endParaRPr>
        </a:p>
      </dgm:t>
    </dgm:pt>
    <dgm:pt modelId="{08FC74DF-8B52-42B2-B1C3-442231F6F911}">
      <dgm:prSet phldrT="[Texto]" custT="1"/>
      <dgm:spPr>
        <a:solidFill>
          <a:srgbClr val="00B0F0">
            <a:alpha val="49000"/>
          </a:srgbClr>
        </a:solidFill>
      </dgm:spPr>
      <dgm:t>
        <a:bodyPr/>
        <a:lstStyle/>
        <a:p>
          <a:r>
            <a:rPr lang="es-CL" sz="1400" b="1" dirty="0" smtClean="0">
              <a:solidFill>
                <a:schemeClr val="tx1"/>
              </a:solidFill>
              <a:effectLst/>
            </a:rPr>
            <a:t>COMUNICACIÓN SALINO Y MERCADO PÚBLICO</a:t>
          </a:r>
          <a:endParaRPr lang="es-CL" sz="1400" b="1" dirty="0">
            <a:solidFill>
              <a:schemeClr val="tx1"/>
            </a:solidFill>
            <a:effectLst/>
          </a:endParaRPr>
        </a:p>
      </dgm:t>
    </dgm:pt>
    <dgm:pt modelId="{A1302F05-11EB-49FF-86FC-BF039CA4144C}" type="parTrans" cxnId="{EC5ECDAE-9319-4978-BF7B-349E8A5A6166}">
      <dgm:prSet/>
      <dgm:spPr/>
      <dgm:t>
        <a:bodyPr/>
        <a:lstStyle/>
        <a:p>
          <a:endParaRPr lang="es-CL" sz="1400" dirty="0">
            <a:solidFill>
              <a:schemeClr val="tx1"/>
            </a:solidFill>
          </a:endParaRPr>
        </a:p>
      </dgm:t>
    </dgm:pt>
    <dgm:pt modelId="{CA0A3B42-66F0-4B1E-A1E5-48A98C44EF6F}" type="sibTrans" cxnId="{EC5ECDAE-9319-4978-BF7B-349E8A5A6166}">
      <dgm:prSet/>
      <dgm:spPr/>
      <dgm:t>
        <a:bodyPr/>
        <a:lstStyle/>
        <a:p>
          <a:endParaRPr lang="es-CL" sz="1400" dirty="0">
            <a:solidFill>
              <a:schemeClr val="tx1"/>
            </a:solidFill>
          </a:endParaRPr>
        </a:p>
      </dgm:t>
    </dgm:pt>
    <dgm:pt modelId="{285818E9-EB82-4B8F-9AF9-0C17E8D3D1B0}">
      <dgm:prSet phldrT="[Texto]" custT="1"/>
      <dgm:spPr>
        <a:solidFill>
          <a:srgbClr val="FFFF00">
            <a:alpha val="62000"/>
          </a:srgbClr>
        </a:solidFill>
      </dgm:spPr>
      <dgm:t>
        <a:bodyPr/>
        <a:lstStyle/>
        <a:p>
          <a:r>
            <a:rPr lang="es-CL" sz="1400" b="1" dirty="0" smtClean="0">
              <a:solidFill>
                <a:schemeClr val="tx1"/>
              </a:solidFill>
              <a:effectLst/>
            </a:rPr>
            <a:t>PRUEBAS Y CONFECCIÓN DE MANUALES         (JUNIO-2015)</a:t>
          </a:r>
          <a:endParaRPr lang="es-CL" sz="1400" b="1" dirty="0">
            <a:solidFill>
              <a:schemeClr val="tx1"/>
            </a:solidFill>
            <a:effectLst/>
          </a:endParaRPr>
        </a:p>
      </dgm:t>
    </dgm:pt>
    <dgm:pt modelId="{A1BBF332-8319-4A4A-9D4B-95B129F0F658}" type="parTrans" cxnId="{2D852B8B-CEE1-4370-BF0F-29F936C242DA}">
      <dgm:prSet/>
      <dgm:spPr/>
      <dgm:t>
        <a:bodyPr/>
        <a:lstStyle/>
        <a:p>
          <a:endParaRPr lang="es-CL" sz="1400" dirty="0">
            <a:solidFill>
              <a:schemeClr val="tx1"/>
            </a:solidFill>
          </a:endParaRPr>
        </a:p>
      </dgm:t>
    </dgm:pt>
    <dgm:pt modelId="{AE40C68D-E232-47C2-81FB-E8692E3BD460}" type="sibTrans" cxnId="{2D852B8B-CEE1-4370-BF0F-29F936C242DA}">
      <dgm:prSet/>
      <dgm:spPr/>
      <dgm:t>
        <a:bodyPr/>
        <a:lstStyle/>
        <a:p>
          <a:endParaRPr lang="es-CL" sz="1400" dirty="0">
            <a:solidFill>
              <a:schemeClr val="tx1"/>
            </a:solidFill>
          </a:endParaRPr>
        </a:p>
      </dgm:t>
    </dgm:pt>
    <dgm:pt modelId="{EEA78D95-6A48-4A23-B09A-50F0D906B312}">
      <dgm:prSet phldrT="[Texto]" custT="1"/>
      <dgm:spPr/>
      <dgm:t>
        <a:bodyPr/>
        <a:lstStyle/>
        <a:p>
          <a:r>
            <a:rPr lang="es-CL" sz="1400" b="1" dirty="0" smtClean="0">
              <a:solidFill>
                <a:schemeClr val="tx1"/>
              </a:solidFill>
              <a:effectLst/>
            </a:rPr>
            <a:t>CAPACITACIÓN</a:t>
          </a:r>
        </a:p>
        <a:p>
          <a:r>
            <a:rPr lang="es-CL" sz="1400" b="1" dirty="0" smtClean="0">
              <a:solidFill>
                <a:schemeClr val="tx1"/>
              </a:solidFill>
              <a:effectLst/>
            </a:rPr>
            <a:t>(JULIO-2015)</a:t>
          </a:r>
        </a:p>
      </dgm:t>
    </dgm:pt>
    <dgm:pt modelId="{40074F50-BF86-46E0-AE5B-49B758822160}" type="parTrans" cxnId="{809F5ECD-0F4F-47A9-91CA-46AAFCCFAB32}">
      <dgm:prSet/>
      <dgm:spPr/>
      <dgm:t>
        <a:bodyPr/>
        <a:lstStyle/>
        <a:p>
          <a:endParaRPr lang="es-CL" sz="1400" dirty="0">
            <a:solidFill>
              <a:schemeClr val="tx1"/>
            </a:solidFill>
          </a:endParaRPr>
        </a:p>
      </dgm:t>
    </dgm:pt>
    <dgm:pt modelId="{39CC1707-8A08-4950-A265-E81C574C3A91}" type="sibTrans" cxnId="{809F5ECD-0F4F-47A9-91CA-46AAFCCFAB32}">
      <dgm:prSet/>
      <dgm:spPr/>
      <dgm:t>
        <a:bodyPr/>
        <a:lstStyle/>
        <a:p>
          <a:endParaRPr lang="es-CL" sz="1400" dirty="0">
            <a:solidFill>
              <a:schemeClr val="tx1"/>
            </a:solidFill>
          </a:endParaRPr>
        </a:p>
      </dgm:t>
    </dgm:pt>
    <dgm:pt modelId="{9341A45B-719B-49EB-8B06-D8F87E178153}">
      <dgm:prSet phldrT="[Texto]" custT="1"/>
      <dgm:spPr>
        <a:gradFill rotWithShape="0">
          <a:gsLst>
            <a:gs pos="0">
              <a:srgbClr val="8488C4"/>
            </a:gs>
            <a:gs pos="53000">
              <a:srgbClr val="D4DEFF"/>
            </a:gs>
            <a:gs pos="83000">
              <a:srgbClr val="D4DEFF"/>
            </a:gs>
            <a:gs pos="100000">
              <a:srgbClr val="96AB94"/>
            </a:gs>
          </a:gsLst>
          <a:lin ang="16200000" scaled="0"/>
        </a:gradFill>
      </dgm:spPr>
      <dgm:t>
        <a:bodyPr/>
        <a:lstStyle/>
        <a:p>
          <a:r>
            <a:rPr lang="es-CL" sz="1600" b="1" dirty="0" smtClean="0">
              <a:solidFill>
                <a:schemeClr val="tx1"/>
              </a:solidFill>
              <a:effectLst>
                <a:outerShdw blurRad="38100" dist="38100" dir="2700000" algn="tl">
                  <a:srgbClr val="000000">
                    <a:alpha val="43137"/>
                  </a:srgbClr>
                </a:outerShdw>
              </a:effectLst>
            </a:rPr>
            <a:t>PUESTA EN MARCHA</a:t>
          </a:r>
        </a:p>
        <a:p>
          <a:r>
            <a:rPr lang="es-CL" sz="1600" b="1" dirty="0" smtClean="0">
              <a:solidFill>
                <a:schemeClr val="tx1"/>
              </a:solidFill>
              <a:effectLst>
                <a:outerShdw blurRad="38100" dist="38100" dir="2700000" algn="tl">
                  <a:srgbClr val="000000">
                    <a:alpha val="43137"/>
                  </a:srgbClr>
                </a:outerShdw>
              </a:effectLst>
            </a:rPr>
            <a:t>(AGOSTO-2015)</a:t>
          </a:r>
          <a:endParaRPr lang="es-CL" sz="1600" b="1" dirty="0">
            <a:solidFill>
              <a:schemeClr val="tx1"/>
            </a:solidFill>
            <a:effectLst>
              <a:outerShdw blurRad="38100" dist="38100" dir="2700000" algn="tl">
                <a:srgbClr val="000000">
                  <a:alpha val="43137"/>
                </a:srgbClr>
              </a:outerShdw>
            </a:effectLst>
          </a:endParaRPr>
        </a:p>
      </dgm:t>
    </dgm:pt>
    <dgm:pt modelId="{E8B5BCC5-0AD1-4CC4-9721-8856ACDA6E47}" type="parTrans" cxnId="{4D59A567-A8E8-4F2B-B4C9-501AE6611C43}">
      <dgm:prSet/>
      <dgm:spPr/>
      <dgm:t>
        <a:bodyPr/>
        <a:lstStyle/>
        <a:p>
          <a:endParaRPr lang="es-CL" sz="1400" dirty="0">
            <a:solidFill>
              <a:schemeClr val="tx1"/>
            </a:solidFill>
          </a:endParaRPr>
        </a:p>
      </dgm:t>
    </dgm:pt>
    <dgm:pt modelId="{52F11EC6-6FD9-4EB0-A144-6227281AB7D5}" type="sibTrans" cxnId="{4D59A567-A8E8-4F2B-B4C9-501AE6611C43}">
      <dgm:prSet/>
      <dgm:spPr/>
      <dgm:t>
        <a:bodyPr/>
        <a:lstStyle/>
        <a:p>
          <a:endParaRPr lang="es-CL" sz="1400" dirty="0">
            <a:solidFill>
              <a:schemeClr val="tx1"/>
            </a:solidFill>
          </a:endParaRPr>
        </a:p>
      </dgm:t>
    </dgm:pt>
    <dgm:pt modelId="{80E09589-A51D-44DC-8C5F-5A245B1405AD}">
      <dgm:prSet custT="1"/>
      <dgm:spPr>
        <a:solidFill>
          <a:schemeClr val="accent2">
            <a:lumMod val="60000"/>
            <a:lumOff val="40000"/>
            <a:alpha val="80000"/>
          </a:schemeClr>
        </a:solidFill>
      </dgm:spPr>
      <dgm:t>
        <a:bodyPr/>
        <a:lstStyle/>
        <a:p>
          <a:pPr algn="ctr"/>
          <a:r>
            <a:rPr lang="es-CL" sz="1400" b="1" dirty="0" smtClean="0">
              <a:solidFill>
                <a:schemeClr val="bg1"/>
              </a:solidFill>
              <a:effectLst>
                <a:outerShdw blurRad="38100" dist="38100" dir="2700000" algn="tl">
                  <a:srgbClr val="000000">
                    <a:alpha val="43137"/>
                  </a:srgbClr>
                </a:outerShdw>
              </a:effectLst>
            </a:rPr>
            <a:t>CONSTRUCCIÓN  CAPTURADOR DE DATOS</a:t>
          </a:r>
        </a:p>
      </dgm:t>
    </dgm:pt>
    <dgm:pt modelId="{931A098C-4099-47B2-9E1F-862779B7939C}" type="parTrans" cxnId="{DF378D4D-37ED-40B5-962D-7C97B9C70A47}">
      <dgm:prSet/>
      <dgm:spPr/>
      <dgm:t>
        <a:bodyPr/>
        <a:lstStyle/>
        <a:p>
          <a:endParaRPr lang="es-CL" sz="1400" dirty="0">
            <a:solidFill>
              <a:schemeClr val="tx1"/>
            </a:solidFill>
          </a:endParaRPr>
        </a:p>
      </dgm:t>
    </dgm:pt>
    <dgm:pt modelId="{F274A3CD-88CC-4EE5-9EDE-6DB5B48F8AB9}" type="sibTrans" cxnId="{DF378D4D-37ED-40B5-962D-7C97B9C70A47}">
      <dgm:prSet/>
      <dgm:spPr/>
      <dgm:t>
        <a:bodyPr/>
        <a:lstStyle/>
        <a:p>
          <a:endParaRPr lang="es-CL" sz="1400" dirty="0">
            <a:solidFill>
              <a:schemeClr val="tx1"/>
            </a:solidFill>
          </a:endParaRPr>
        </a:p>
      </dgm:t>
    </dgm:pt>
    <dgm:pt modelId="{DF67230D-BBB4-4C81-8347-BF5A614DFE7C}" type="pres">
      <dgm:prSet presAssocID="{9AD37D72-9117-4BE8-8EFB-88B832EC6836}" presName="Name0" presStyleCnt="0">
        <dgm:presLayoutVars>
          <dgm:dir/>
          <dgm:resizeHandles/>
        </dgm:presLayoutVars>
      </dgm:prSet>
      <dgm:spPr/>
      <dgm:t>
        <a:bodyPr/>
        <a:lstStyle/>
        <a:p>
          <a:endParaRPr lang="es-CL"/>
        </a:p>
      </dgm:t>
    </dgm:pt>
    <dgm:pt modelId="{D468FB73-D448-4D24-B072-77F30914B444}" type="pres">
      <dgm:prSet presAssocID="{8885A223-BBA9-49D4-8DEA-DA0E07CBC2E7}" presName="compNode" presStyleCnt="0"/>
      <dgm:spPr/>
    </dgm:pt>
    <dgm:pt modelId="{6983CCF9-6179-474F-BC8E-9D2D06AA6AEE}" type="pres">
      <dgm:prSet presAssocID="{8885A223-BBA9-49D4-8DEA-DA0E07CBC2E7}" presName="dummyConnPt" presStyleCnt="0"/>
      <dgm:spPr/>
    </dgm:pt>
    <dgm:pt modelId="{8E9C3F32-C80A-4749-A9ED-3829B57E95DA}" type="pres">
      <dgm:prSet presAssocID="{8885A223-BBA9-49D4-8DEA-DA0E07CBC2E7}" presName="node" presStyleLbl="node1" presStyleIdx="0" presStyleCnt="7">
        <dgm:presLayoutVars>
          <dgm:bulletEnabled val="1"/>
        </dgm:presLayoutVars>
      </dgm:prSet>
      <dgm:spPr/>
      <dgm:t>
        <a:bodyPr/>
        <a:lstStyle/>
        <a:p>
          <a:endParaRPr lang="es-CL"/>
        </a:p>
      </dgm:t>
    </dgm:pt>
    <dgm:pt modelId="{82DE58BB-45AD-445E-BA77-89D906064D53}" type="pres">
      <dgm:prSet presAssocID="{0D2CCF5F-D073-4A4B-B2E1-FE2F9964C294}" presName="sibTrans" presStyleLbl="bgSibTrans2D1" presStyleIdx="0" presStyleCnt="6"/>
      <dgm:spPr/>
      <dgm:t>
        <a:bodyPr/>
        <a:lstStyle/>
        <a:p>
          <a:endParaRPr lang="es-CL"/>
        </a:p>
      </dgm:t>
    </dgm:pt>
    <dgm:pt modelId="{8A0CEBC1-B1B5-4B93-BD4A-17F9980FEE69}" type="pres">
      <dgm:prSet presAssocID="{80E09589-A51D-44DC-8C5F-5A245B1405AD}" presName="compNode" presStyleCnt="0"/>
      <dgm:spPr/>
    </dgm:pt>
    <dgm:pt modelId="{205354B2-1E39-417E-835E-DBFA44D157A1}" type="pres">
      <dgm:prSet presAssocID="{80E09589-A51D-44DC-8C5F-5A245B1405AD}" presName="dummyConnPt" presStyleCnt="0"/>
      <dgm:spPr/>
    </dgm:pt>
    <dgm:pt modelId="{5EDBC629-6AF5-46C6-910E-21ED9484D5B0}" type="pres">
      <dgm:prSet presAssocID="{80E09589-A51D-44DC-8C5F-5A245B1405AD}" presName="node" presStyleLbl="node1" presStyleIdx="1" presStyleCnt="7">
        <dgm:presLayoutVars>
          <dgm:bulletEnabled val="1"/>
        </dgm:presLayoutVars>
      </dgm:prSet>
      <dgm:spPr/>
      <dgm:t>
        <a:bodyPr/>
        <a:lstStyle/>
        <a:p>
          <a:endParaRPr lang="es-CL"/>
        </a:p>
      </dgm:t>
    </dgm:pt>
    <dgm:pt modelId="{87BCBBA1-EEA6-40DD-835B-24340D8133E5}" type="pres">
      <dgm:prSet presAssocID="{F274A3CD-88CC-4EE5-9EDE-6DB5B48F8AB9}" presName="sibTrans" presStyleLbl="bgSibTrans2D1" presStyleIdx="1" presStyleCnt="6"/>
      <dgm:spPr/>
      <dgm:t>
        <a:bodyPr/>
        <a:lstStyle/>
        <a:p>
          <a:endParaRPr lang="es-CL"/>
        </a:p>
      </dgm:t>
    </dgm:pt>
    <dgm:pt modelId="{1E1BF279-0549-4C79-9FA9-E87E7F55A4E2}" type="pres">
      <dgm:prSet presAssocID="{98A58261-787A-4770-AEC3-AA777CBE2F59}" presName="compNode" presStyleCnt="0"/>
      <dgm:spPr/>
    </dgm:pt>
    <dgm:pt modelId="{B923CE38-A46A-4C59-A02E-3D4ADE7723B1}" type="pres">
      <dgm:prSet presAssocID="{98A58261-787A-4770-AEC3-AA777CBE2F59}" presName="dummyConnPt" presStyleCnt="0"/>
      <dgm:spPr/>
    </dgm:pt>
    <dgm:pt modelId="{0BB8791C-E7A7-4665-8970-F9E8460F6907}" type="pres">
      <dgm:prSet presAssocID="{98A58261-787A-4770-AEC3-AA777CBE2F59}" presName="node" presStyleLbl="node1" presStyleIdx="2" presStyleCnt="7">
        <dgm:presLayoutVars>
          <dgm:bulletEnabled val="1"/>
        </dgm:presLayoutVars>
      </dgm:prSet>
      <dgm:spPr/>
      <dgm:t>
        <a:bodyPr/>
        <a:lstStyle/>
        <a:p>
          <a:endParaRPr lang="es-CL"/>
        </a:p>
      </dgm:t>
    </dgm:pt>
    <dgm:pt modelId="{98492C67-DDC1-40B6-B5CC-7668189B29F1}" type="pres">
      <dgm:prSet presAssocID="{94141AD7-B9A2-4EA0-835E-5AF2DD80AB13}" presName="sibTrans" presStyleLbl="bgSibTrans2D1" presStyleIdx="2" presStyleCnt="6"/>
      <dgm:spPr/>
      <dgm:t>
        <a:bodyPr/>
        <a:lstStyle/>
        <a:p>
          <a:endParaRPr lang="es-CL"/>
        </a:p>
      </dgm:t>
    </dgm:pt>
    <dgm:pt modelId="{60E5A4C0-DAA6-45B4-B525-A1709D8B20A5}" type="pres">
      <dgm:prSet presAssocID="{08FC74DF-8B52-42B2-B1C3-442231F6F911}" presName="compNode" presStyleCnt="0"/>
      <dgm:spPr/>
    </dgm:pt>
    <dgm:pt modelId="{FD20E272-5215-46B6-85C9-234A50E2E73D}" type="pres">
      <dgm:prSet presAssocID="{08FC74DF-8B52-42B2-B1C3-442231F6F911}" presName="dummyConnPt" presStyleCnt="0"/>
      <dgm:spPr/>
    </dgm:pt>
    <dgm:pt modelId="{A8D6EF1B-F1D3-4161-B639-E96D4A70D0EA}" type="pres">
      <dgm:prSet presAssocID="{08FC74DF-8B52-42B2-B1C3-442231F6F911}" presName="node" presStyleLbl="node1" presStyleIdx="3" presStyleCnt="7">
        <dgm:presLayoutVars>
          <dgm:bulletEnabled val="1"/>
        </dgm:presLayoutVars>
      </dgm:prSet>
      <dgm:spPr/>
      <dgm:t>
        <a:bodyPr/>
        <a:lstStyle/>
        <a:p>
          <a:endParaRPr lang="es-CL"/>
        </a:p>
      </dgm:t>
    </dgm:pt>
    <dgm:pt modelId="{B62E0A4D-A162-42C1-8EFC-7ADFA67056D6}" type="pres">
      <dgm:prSet presAssocID="{CA0A3B42-66F0-4B1E-A1E5-48A98C44EF6F}" presName="sibTrans" presStyleLbl="bgSibTrans2D1" presStyleIdx="3" presStyleCnt="6"/>
      <dgm:spPr/>
      <dgm:t>
        <a:bodyPr/>
        <a:lstStyle/>
        <a:p>
          <a:endParaRPr lang="es-CL"/>
        </a:p>
      </dgm:t>
    </dgm:pt>
    <dgm:pt modelId="{51A89643-39F7-447A-A302-6C7098499B9B}" type="pres">
      <dgm:prSet presAssocID="{285818E9-EB82-4B8F-9AF9-0C17E8D3D1B0}" presName="compNode" presStyleCnt="0"/>
      <dgm:spPr/>
    </dgm:pt>
    <dgm:pt modelId="{320F919B-129D-49BE-9C71-C496BAFA8D86}" type="pres">
      <dgm:prSet presAssocID="{285818E9-EB82-4B8F-9AF9-0C17E8D3D1B0}" presName="dummyConnPt" presStyleCnt="0"/>
      <dgm:spPr/>
    </dgm:pt>
    <dgm:pt modelId="{8D026AFE-99F9-4CF4-865A-C059C1789F1E}" type="pres">
      <dgm:prSet presAssocID="{285818E9-EB82-4B8F-9AF9-0C17E8D3D1B0}" presName="node" presStyleLbl="node1" presStyleIdx="4" presStyleCnt="7">
        <dgm:presLayoutVars>
          <dgm:bulletEnabled val="1"/>
        </dgm:presLayoutVars>
      </dgm:prSet>
      <dgm:spPr/>
      <dgm:t>
        <a:bodyPr/>
        <a:lstStyle/>
        <a:p>
          <a:endParaRPr lang="es-CL"/>
        </a:p>
      </dgm:t>
    </dgm:pt>
    <dgm:pt modelId="{89BC35F4-6937-421E-BA24-B50A277B74E8}" type="pres">
      <dgm:prSet presAssocID="{AE40C68D-E232-47C2-81FB-E8692E3BD460}" presName="sibTrans" presStyleLbl="bgSibTrans2D1" presStyleIdx="4" presStyleCnt="6"/>
      <dgm:spPr/>
      <dgm:t>
        <a:bodyPr/>
        <a:lstStyle/>
        <a:p>
          <a:endParaRPr lang="es-CL"/>
        </a:p>
      </dgm:t>
    </dgm:pt>
    <dgm:pt modelId="{BF601625-2730-42B2-84BB-F3608FAB4D73}" type="pres">
      <dgm:prSet presAssocID="{EEA78D95-6A48-4A23-B09A-50F0D906B312}" presName="compNode" presStyleCnt="0"/>
      <dgm:spPr/>
    </dgm:pt>
    <dgm:pt modelId="{C0D215FB-EE0B-46A4-8C4E-7D6E527239DB}" type="pres">
      <dgm:prSet presAssocID="{EEA78D95-6A48-4A23-B09A-50F0D906B312}" presName="dummyConnPt" presStyleCnt="0"/>
      <dgm:spPr/>
    </dgm:pt>
    <dgm:pt modelId="{28026A26-E484-4A76-B299-7F14ED6E0891}" type="pres">
      <dgm:prSet presAssocID="{EEA78D95-6A48-4A23-B09A-50F0D906B312}" presName="node" presStyleLbl="node1" presStyleIdx="5" presStyleCnt="7">
        <dgm:presLayoutVars>
          <dgm:bulletEnabled val="1"/>
        </dgm:presLayoutVars>
      </dgm:prSet>
      <dgm:spPr/>
      <dgm:t>
        <a:bodyPr/>
        <a:lstStyle/>
        <a:p>
          <a:endParaRPr lang="es-CL"/>
        </a:p>
      </dgm:t>
    </dgm:pt>
    <dgm:pt modelId="{BAB1198E-9F68-4B69-B37B-B93AC791E75B}" type="pres">
      <dgm:prSet presAssocID="{39CC1707-8A08-4950-A265-E81C574C3A91}" presName="sibTrans" presStyleLbl="bgSibTrans2D1" presStyleIdx="5" presStyleCnt="6"/>
      <dgm:spPr/>
      <dgm:t>
        <a:bodyPr/>
        <a:lstStyle/>
        <a:p>
          <a:endParaRPr lang="es-CL"/>
        </a:p>
      </dgm:t>
    </dgm:pt>
    <dgm:pt modelId="{614F4B6F-F1B3-4DF7-A3B4-4B3392226BBB}" type="pres">
      <dgm:prSet presAssocID="{9341A45B-719B-49EB-8B06-D8F87E178153}" presName="compNode" presStyleCnt="0"/>
      <dgm:spPr/>
    </dgm:pt>
    <dgm:pt modelId="{1F9DF786-2C60-4428-9003-AFD58C562CEB}" type="pres">
      <dgm:prSet presAssocID="{9341A45B-719B-49EB-8B06-D8F87E178153}" presName="dummyConnPt" presStyleCnt="0"/>
      <dgm:spPr/>
    </dgm:pt>
    <dgm:pt modelId="{6641DD9A-D894-44E8-B53A-7D53EEE093E1}" type="pres">
      <dgm:prSet presAssocID="{9341A45B-719B-49EB-8B06-D8F87E178153}" presName="node" presStyleLbl="node1" presStyleIdx="6" presStyleCnt="7">
        <dgm:presLayoutVars>
          <dgm:bulletEnabled val="1"/>
        </dgm:presLayoutVars>
      </dgm:prSet>
      <dgm:spPr/>
      <dgm:t>
        <a:bodyPr/>
        <a:lstStyle/>
        <a:p>
          <a:endParaRPr lang="es-CL"/>
        </a:p>
      </dgm:t>
    </dgm:pt>
  </dgm:ptLst>
  <dgm:cxnLst>
    <dgm:cxn modelId="{4D59A567-A8E8-4F2B-B4C9-501AE6611C43}" srcId="{9AD37D72-9117-4BE8-8EFB-88B832EC6836}" destId="{9341A45B-719B-49EB-8B06-D8F87E178153}" srcOrd="6" destOrd="0" parTransId="{E8B5BCC5-0AD1-4CC4-9721-8856ACDA6E47}" sibTransId="{52F11EC6-6FD9-4EB0-A144-6227281AB7D5}"/>
    <dgm:cxn modelId="{4C2A08A8-D50B-4384-846F-22F2914BFF63}" type="presOf" srcId="{98A58261-787A-4770-AEC3-AA777CBE2F59}" destId="{0BB8791C-E7A7-4665-8970-F9E8460F6907}" srcOrd="0" destOrd="0" presId="urn:microsoft.com/office/officeart/2005/8/layout/bProcess4"/>
    <dgm:cxn modelId="{4AFD8B36-FFD6-44B6-A976-E5B3330CAB68}" type="presOf" srcId="{94141AD7-B9A2-4EA0-835E-5AF2DD80AB13}" destId="{98492C67-DDC1-40B6-B5CC-7668189B29F1}" srcOrd="0" destOrd="0" presId="urn:microsoft.com/office/officeart/2005/8/layout/bProcess4"/>
    <dgm:cxn modelId="{809F5ECD-0F4F-47A9-91CA-46AAFCCFAB32}" srcId="{9AD37D72-9117-4BE8-8EFB-88B832EC6836}" destId="{EEA78D95-6A48-4A23-B09A-50F0D906B312}" srcOrd="5" destOrd="0" parTransId="{40074F50-BF86-46E0-AE5B-49B758822160}" sibTransId="{39CC1707-8A08-4950-A265-E81C574C3A91}"/>
    <dgm:cxn modelId="{4B94EA86-590E-4452-99A8-095944CEFBA5}" srcId="{9AD37D72-9117-4BE8-8EFB-88B832EC6836}" destId="{8885A223-BBA9-49D4-8DEA-DA0E07CBC2E7}" srcOrd="0" destOrd="0" parTransId="{4E70F922-D1DC-44DF-B148-1EABB8BB8AC0}" sibTransId="{0D2CCF5F-D073-4A4B-B2E1-FE2F9964C294}"/>
    <dgm:cxn modelId="{08470AFF-ABE7-4038-9DA9-D10634D8DEDF}" type="presOf" srcId="{9AD37D72-9117-4BE8-8EFB-88B832EC6836}" destId="{DF67230D-BBB4-4C81-8347-BF5A614DFE7C}" srcOrd="0" destOrd="0" presId="urn:microsoft.com/office/officeart/2005/8/layout/bProcess4"/>
    <dgm:cxn modelId="{BE09C1C4-046E-4926-A24E-1D8E837FE29F}" type="presOf" srcId="{EEA78D95-6A48-4A23-B09A-50F0D906B312}" destId="{28026A26-E484-4A76-B299-7F14ED6E0891}" srcOrd="0" destOrd="0" presId="urn:microsoft.com/office/officeart/2005/8/layout/bProcess4"/>
    <dgm:cxn modelId="{EC5ECDAE-9319-4978-BF7B-349E8A5A6166}" srcId="{9AD37D72-9117-4BE8-8EFB-88B832EC6836}" destId="{08FC74DF-8B52-42B2-B1C3-442231F6F911}" srcOrd="3" destOrd="0" parTransId="{A1302F05-11EB-49FF-86FC-BF039CA4144C}" sibTransId="{CA0A3B42-66F0-4B1E-A1E5-48A98C44EF6F}"/>
    <dgm:cxn modelId="{2D852B8B-CEE1-4370-BF0F-29F936C242DA}" srcId="{9AD37D72-9117-4BE8-8EFB-88B832EC6836}" destId="{285818E9-EB82-4B8F-9AF9-0C17E8D3D1B0}" srcOrd="4" destOrd="0" parTransId="{A1BBF332-8319-4A4A-9D4B-95B129F0F658}" sibTransId="{AE40C68D-E232-47C2-81FB-E8692E3BD460}"/>
    <dgm:cxn modelId="{2C1C5D8A-FC25-4F8A-9075-FC7110305BAD}" srcId="{9AD37D72-9117-4BE8-8EFB-88B832EC6836}" destId="{98A58261-787A-4770-AEC3-AA777CBE2F59}" srcOrd="2" destOrd="0" parTransId="{84C5D38E-0731-4400-BB26-6BCD145232D0}" sibTransId="{94141AD7-B9A2-4EA0-835E-5AF2DD80AB13}"/>
    <dgm:cxn modelId="{022630DE-677C-415A-88FC-09A24C989BA1}" type="presOf" srcId="{8885A223-BBA9-49D4-8DEA-DA0E07CBC2E7}" destId="{8E9C3F32-C80A-4749-A9ED-3829B57E95DA}" srcOrd="0" destOrd="0" presId="urn:microsoft.com/office/officeart/2005/8/layout/bProcess4"/>
    <dgm:cxn modelId="{08583F90-CC8A-4338-9C72-7861BF2C7DC8}" type="presOf" srcId="{08FC74DF-8B52-42B2-B1C3-442231F6F911}" destId="{A8D6EF1B-F1D3-4161-B639-E96D4A70D0EA}" srcOrd="0" destOrd="0" presId="urn:microsoft.com/office/officeart/2005/8/layout/bProcess4"/>
    <dgm:cxn modelId="{7B8AC91F-A0F9-48E0-8136-015C383B0B1B}" type="presOf" srcId="{CA0A3B42-66F0-4B1E-A1E5-48A98C44EF6F}" destId="{B62E0A4D-A162-42C1-8EFC-7ADFA67056D6}" srcOrd="0" destOrd="0" presId="urn:microsoft.com/office/officeart/2005/8/layout/bProcess4"/>
    <dgm:cxn modelId="{35AAA860-4E5B-4357-802C-7407443B7607}" type="presOf" srcId="{0D2CCF5F-D073-4A4B-B2E1-FE2F9964C294}" destId="{82DE58BB-45AD-445E-BA77-89D906064D53}" srcOrd="0" destOrd="0" presId="urn:microsoft.com/office/officeart/2005/8/layout/bProcess4"/>
    <dgm:cxn modelId="{DA8E1C28-F082-4888-AB07-F385AB420350}" type="presOf" srcId="{285818E9-EB82-4B8F-9AF9-0C17E8D3D1B0}" destId="{8D026AFE-99F9-4CF4-865A-C059C1789F1E}" srcOrd="0" destOrd="0" presId="urn:microsoft.com/office/officeart/2005/8/layout/bProcess4"/>
    <dgm:cxn modelId="{CC798FEA-1E20-4337-BED4-C2F8A42D1286}" type="presOf" srcId="{80E09589-A51D-44DC-8C5F-5A245B1405AD}" destId="{5EDBC629-6AF5-46C6-910E-21ED9484D5B0}" srcOrd="0" destOrd="0" presId="urn:microsoft.com/office/officeart/2005/8/layout/bProcess4"/>
    <dgm:cxn modelId="{801C275C-1C6E-4630-A3D5-D7095A3C78D3}" type="presOf" srcId="{9341A45B-719B-49EB-8B06-D8F87E178153}" destId="{6641DD9A-D894-44E8-B53A-7D53EEE093E1}" srcOrd="0" destOrd="0" presId="urn:microsoft.com/office/officeart/2005/8/layout/bProcess4"/>
    <dgm:cxn modelId="{35370E2F-2EA5-47B2-A040-6677830AB606}" type="presOf" srcId="{AE40C68D-E232-47C2-81FB-E8692E3BD460}" destId="{89BC35F4-6937-421E-BA24-B50A277B74E8}" srcOrd="0" destOrd="0" presId="urn:microsoft.com/office/officeart/2005/8/layout/bProcess4"/>
    <dgm:cxn modelId="{588FD53E-A9C9-4A1A-8225-4FA9F61630A8}" type="presOf" srcId="{F274A3CD-88CC-4EE5-9EDE-6DB5B48F8AB9}" destId="{87BCBBA1-EEA6-40DD-835B-24340D8133E5}" srcOrd="0" destOrd="0" presId="urn:microsoft.com/office/officeart/2005/8/layout/bProcess4"/>
    <dgm:cxn modelId="{F9356285-234C-4F85-8E9A-76F065DEFF63}" type="presOf" srcId="{39CC1707-8A08-4950-A265-E81C574C3A91}" destId="{BAB1198E-9F68-4B69-B37B-B93AC791E75B}" srcOrd="0" destOrd="0" presId="urn:microsoft.com/office/officeart/2005/8/layout/bProcess4"/>
    <dgm:cxn modelId="{DF378D4D-37ED-40B5-962D-7C97B9C70A47}" srcId="{9AD37D72-9117-4BE8-8EFB-88B832EC6836}" destId="{80E09589-A51D-44DC-8C5F-5A245B1405AD}" srcOrd="1" destOrd="0" parTransId="{931A098C-4099-47B2-9E1F-862779B7939C}" sibTransId="{F274A3CD-88CC-4EE5-9EDE-6DB5B48F8AB9}"/>
    <dgm:cxn modelId="{8058F4B7-D927-4043-B04C-C15FD52E881E}" type="presParOf" srcId="{DF67230D-BBB4-4C81-8347-BF5A614DFE7C}" destId="{D468FB73-D448-4D24-B072-77F30914B444}" srcOrd="0" destOrd="0" presId="urn:microsoft.com/office/officeart/2005/8/layout/bProcess4"/>
    <dgm:cxn modelId="{2E43214C-6207-459E-83D9-34C2327FA671}" type="presParOf" srcId="{D468FB73-D448-4D24-B072-77F30914B444}" destId="{6983CCF9-6179-474F-BC8E-9D2D06AA6AEE}" srcOrd="0" destOrd="0" presId="urn:microsoft.com/office/officeart/2005/8/layout/bProcess4"/>
    <dgm:cxn modelId="{E2FF97CC-24A1-45AD-9F71-206DBB2E322B}" type="presParOf" srcId="{D468FB73-D448-4D24-B072-77F30914B444}" destId="{8E9C3F32-C80A-4749-A9ED-3829B57E95DA}" srcOrd="1" destOrd="0" presId="urn:microsoft.com/office/officeart/2005/8/layout/bProcess4"/>
    <dgm:cxn modelId="{336FCFB8-CE83-4B7F-851C-5A8F7DBE0CBD}" type="presParOf" srcId="{DF67230D-BBB4-4C81-8347-BF5A614DFE7C}" destId="{82DE58BB-45AD-445E-BA77-89D906064D53}" srcOrd="1" destOrd="0" presId="urn:microsoft.com/office/officeart/2005/8/layout/bProcess4"/>
    <dgm:cxn modelId="{7CCD6624-6838-47D9-8734-DDBC66BDB404}" type="presParOf" srcId="{DF67230D-BBB4-4C81-8347-BF5A614DFE7C}" destId="{8A0CEBC1-B1B5-4B93-BD4A-17F9980FEE69}" srcOrd="2" destOrd="0" presId="urn:microsoft.com/office/officeart/2005/8/layout/bProcess4"/>
    <dgm:cxn modelId="{4A1C9DBD-566A-48CC-8DC5-4625ED7D9E10}" type="presParOf" srcId="{8A0CEBC1-B1B5-4B93-BD4A-17F9980FEE69}" destId="{205354B2-1E39-417E-835E-DBFA44D157A1}" srcOrd="0" destOrd="0" presId="urn:microsoft.com/office/officeart/2005/8/layout/bProcess4"/>
    <dgm:cxn modelId="{A872A0EE-5A74-419F-9A6C-90128341C3D0}" type="presParOf" srcId="{8A0CEBC1-B1B5-4B93-BD4A-17F9980FEE69}" destId="{5EDBC629-6AF5-46C6-910E-21ED9484D5B0}" srcOrd="1" destOrd="0" presId="urn:microsoft.com/office/officeart/2005/8/layout/bProcess4"/>
    <dgm:cxn modelId="{4B4EAF6A-4633-4B7B-AAE0-4D6276A35F77}" type="presParOf" srcId="{DF67230D-BBB4-4C81-8347-BF5A614DFE7C}" destId="{87BCBBA1-EEA6-40DD-835B-24340D8133E5}" srcOrd="3" destOrd="0" presId="urn:microsoft.com/office/officeart/2005/8/layout/bProcess4"/>
    <dgm:cxn modelId="{50A936D0-67DF-42E7-BDBE-422F31E74929}" type="presParOf" srcId="{DF67230D-BBB4-4C81-8347-BF5A614DFE7C}" destId="{1E1BF279-0549-4C79-9FA9-E87E7F55A4E2}" srcOrd="4" destOrd="0" presId="urn:microsoft.com/office/officeart/2005/8/layout/bProcess4"/>
    <dgm:cxn modelId="{FD689649-2F37-49AE-8A2D-03BC9E21C1DE}" type="presParOf" srcId="{1E1BF279-0549-4C79-9FA9-E87E7F55A4E2}" destId="{B923CE38-A46A-4C59-A02E-3D4ADE7723B1}" srcOrd="0" destOrd="0" presId="urn:microsoft.com/office/officeart/2005/8/layout/bProcess4"/>
    <dgm:cxn modelId="{823D8838-CBEB-455F-9EB1-1BDC1C619E75}" type="presParOf" srcId="{1E1BF279-0549-4C79-9FA9-E87E7F55A4E2}" destId="{0BB8791C-E7A7-4665-8970-F9E8460F6907}" srcOrd="1" destOrd="0" presId="urn:microsoft.com/office/officeart/2005/8/layout/bProcess4"/>
    <dgm:cxn modelId="{7CB21A47-3E20-4ED0-8083-A230FB33F28B}" type="presParOf" srcId="{DF67230D-BBB4-4C81-8347-BF5A614DFE7C}" destId="{98492C67-DDC1-40B6-B5CC-7668189B29F1}" srcOrd="5" destOrd="0" presId="urn:microsoft.com/office/officeart/2005/8/layout/bProcess4"/>
    <dgm:cxn modelId="{52A87323-785B-4D07-836D-0DECFFAA5920}" type="presParOf" srcId="{DF67230D-BBB4-4C81-8347-BF5A614DFE7C}" destId="{60E5A4C0-DAA6-45B4-B525-A1709D8B20A5}" srcOrd="6" destOrd="0" presId="urn:microsoft.com/office/officeart/2005/8/layout/bProcess4"/>
    <dgm:cxn modelId="{F0D21714-3C64-4D72-BC0B-071B12B219BD}" type="presParOf" srcId="{60E5A4C0-DAA6-45B4-B525-A1709D8B20A5}" destId="{FD20E272-5215-46B6-85C9-234A50E2E73D}" srcOrd="0" destOrd="0" presId="urn:microsoft.com/office/officeart/2005/8/layout/bProcess4"/>
    <dgm:cxn modelId="{D433D03D-803A-40A2-BF32-57F77FE36C8D}" type="presParOf" srcId="{60E5A4C0-DAA6-45B4-B525-A1709D8B20A5}" destId="{A8D6EF1B-F1D3-4161-B639-E96D4A70D0EA}" srcOrd="1" destOrd="0" presId="urn:microsoft.com/office/officeart/2005/8/layout/bProcess4"/>
    <dgm:cxn modelId="{F0EA5B29-0366-45C8-96A0-E087A372F6F7}" type="presParOf" srcId="{DF67230D-BBB4-4C81-8347-BF5A614DFE7C}" destId="{B62E0A4D-A162-42C1-8EFC-7ADFA67056D6}" srcOrd="7" destOrd="0" presId="urn:microsoft.com/office/officeart/2005/8/layout/bProcess4"/>
    <dgm:cxn modelId="{B4D61F66-6E19-4843-A1F4-00842F157918}" type="presParOf" srcId="{DF67230D-BBB4-4C81-8347-BF5A614DFE7C}" destId="{51A89643-39F7-447A-A302-6C7098499B9B}" srcOrd="8" destOrd="0" presId="urn:microsoft.com/office/officeart/2005/8/layout/bProcess4"/>
    <dgm:cxn modelId="{95EB091F-0B23-4AEB-9E06-216584BA9C18}" type="presParOf" srcId="{51A89643-39F7-447A-A302-6C7098499B9B}" destId="{320F919B-129D-49BE-9C71-C496BAFA8D86}" srcOrd="0" destOrd="0" presId="urn:microsoft.com/office/officeart/2005/8/layout/bProcess4"/>
    <dgm:cxn modelId="{67AB5652-DF7A-4E69-9159-BD635C5832F4}" type="presParOf" srcId="{51A89643-39F7-447A-A302-6C7098499B9B}" destId="{8D026AFE-99F9-4CF4-865A-C059C1789F1E}" srcOrd="1" destOrd="0" presId="urn:microsoft.com/office/officeart/2005/8/layout/bProcess4"/>
    <dgm:cxn modelId="{47D5ECFB-7BD8-4ED3-874C-5D47F8030167}" type="presParOf" srcId="{DF67230D-BBB4-4C81-8347-BF5A614DFE7C}" destId="{89BC35F4-6937-421E-BA24-B50A277B74E8}" srcOrd="9" destOrd="0" presId="urn:microsoft.com/office/officeart/2005/8/layout/bProcess4"/>
    <dgm:cxn modelId="{9346FFC4-D6F9-4FC1-8856-FBEC42B3780F}" type="presParOf" srcId="{DF67230D-BBB4-4C81-8347-BF5A614DFE7C}" destId="{BF601625-2730-42B2-84BB-F3608FAB4D73}" srcOrd="10" destOrd="0" presId="urn:microsoft.com/office/officeart/2005/8/layout/bProcess4"/>
    <dgm:cxn modelId="{4E9C7A78-1419-441A-A6EF-AEF291EB44BF}" type="presParOf" srcId="{BF601625-2730-42B2-84BB-F3608FAB4D73}" destId="{C0D215FB-EE0B-46A4-8C4E-7D6E527239DB}" srcOrd="0" destOrd="0" presId="urn:microsoft.com/office/officeart/2005/8/layout/bProcess4"/>
    <dgm:cxn modelId="{45C64AEC-2BEC-4358-A1FD-02A57F31EB7F}" type="presParOf" srcId="{BF601625-2730-42B2-84BB-F3608FAB4D73}" destId="{28026A26-E484-4A76-B299-7F14ED6E0891}" srcOrd="1" destOrd="0" presId="urn:microsoft.com/office/officeart/2005/8/layout/bProcess4"/>
    <dgm:cxn modelId="{A7F93FA8-E161-4F2A-8253-6049B61B198A}" type="presParOf" srcId="{DF67230D-BBB4-4C81-8347-BF5A614DFE7C}" destId="{BAB1198E-9F68-4B69-B37B-B93AC791E75B}" srcOrd="11" destOrd="0" presId="urn:microsoft.com/office/officeart/2005/8/layout/bProcess4"/>
    <dgm:cxn modelId="{EF4615FA-BA15-4D0D-A3EE-01A91FF0799A}" type="presParOf" srcId="{DF67230D-BBB4-4C81-8347-BF5A614DFE7C}" destId="{614F4B6F-F1B3-4DF7-A3B4-4B3392226BBB}" srcOrd="12" destOrd="0" presId="urn:microsoft.com/office/officeart/2005/8/layout/bProcess4"/>
    <dgm:cxn modelId="{1915D209-8B0F-4D8B-AB5C-3D2E9D2DD5FD}" type="presParOf" srcId="{614F4B6F-F1B3-4DF7-A3B4-4B3392226BBB}" destId="{1F9DF786-2C60-4428-9003-AFD58C562CEB}" srcOrd="0" destOrd="0" presId="urn:microsoft.com/office/officeart/2005/8/layout/bProcess4"/>
    <dgm:cxn modelId="{82E9B22A-251F-4022-8836-37F232F95BDD}" type="presParOf" srcId="{614F4B6F-F1B3-4DF7-A3B4-4B3392226BBB}" destId="{6641DD9A-D894-44E8-B53A-7D53EEE093E1}" srcOrd="1" destOrd="0" presId="urn:microsoft.com/office/officeart/2005/8/layout/bProcess4"/>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6EB93E-46B1-4CA8-A14E-323EB83808D2}">
      <dsp:nvSpPr>
        <dsp:cNvPr id="0" name=""/>
        <dsp:cNvSpPr/>
      </dsp:nvSpPr>
      <dsp:spPr>
        <a:xfrm>
          <a:off x="1761545" y="71107"/>
          <a:ext cx="4883118" cy="4415079"/>
        </a:xfrm>
        <a:prstGeom prst="pie">
          <a:avLst>
            <a:gd name="adj1" fmla="val 16200000"/>
            <a:gd name="adj2" fmla="val 180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rtl="0">
            <a:lnSpc>
              <a:spcPct val="90000"/>
            </a:lnSpc>
            <a:spcBef>
              <a:spcPct val="0"/>
            </a:spcBef>
            <a:spcAft>
              <a:spcPct val="35000"/>
            </a:spcAft>
          </a:pPr>
          <a:r>
            <a:rPr lang="es-CL" sz="2000" kern="1200" dirty="0" smtClean="0"/>
            <a:t>Es una disciplina de aprendizaje. </a:t>
          </a:r>
          <a:endParaRPr lang="es-CL" sz="2000" kern="1200" dirty="0"/>
        </a:p>
      </dsp:txBody>
      <dsp:txXfrm>
        <a:off x="4416451" y="885794"/>
        <a:ext cx="1656772" cy="1471693"/>
      </dsp:txXfrm>
    </dsp:sp>
    <dsp:sp modelId="{609CEFA3-2FD0-4A3F-A454-477D2E532DC3}">
      <dsp:nvSpPr>
        <dsp:cNvPr id="0" name=""/>
        <dsp:cNvSpPr/>
      </dsp:nvSpPr>
      <dsp:spPr>
        <a:xfrm>
          <a:off x="1439065" y="-7"/>
          <a:ext cx="5112645" cy="4797167"/>
        </a:xfrm>
        <a:prstGeom prst="pie">
          <a:avLst>
            <a:gd name="adj1" fmla="val 1800000"/>
            <a:gd name="adj2" fmla="val 9000000"/>
          </a:avLst>
        </a:prstGeom>
        <a:solidFill>
          <a:schemeClr val="accent2">
            <a:hueOff val="-7200000"/>
            <a:satOff val="-25001"/>
            <a:lumOff val="3000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rtl="0">
            <a:lnSpc>
              <a:spcPct val="90000"/>
            </a:lnSpc>
            <a:spcBef>
              <a:spcPct val="0"/>
            </a:spcBef>
            <a:spcAft>
              <a:spcPct val="35000"/>
            </a:spcAft>
          </a:pPr>
          <a:r>
            <a:rPr lang="es-CL" sz="1400" kern="1200" dirty="0" smtClean="0"/>
            <a:t>Por medio de ella las personas aprenden mejor comprendiendo la interdependencia y el cambio para lidiar eficazmente con las fuerzas que producen efectos en sus acciones. </a:t>
          </a:r>
          <a:endParaRPr lang="es-CL" sz="1400" kern="1200" dirty="0"/>
        </a:p>
      </dsp:txBody>
      <dsp:txXfrm>
        <a:off x="2838956" y="3026776"/>
        <a:ext cx="2312863" cy="1484837"/>
      </dsp:txXfrm>
    </dsp:sp>
    <dsp:sp modelId="{B7BAFA96-BC10-4D4A-A3F0-1D0661D792C8}">
      <dsp:nvSpPr>
        <dsp:cNvPr id="0" name=""/>
        <dsp:cNvSpPr/>
      </dsp:nvSpPr>
      <dsp:spPr>
        <a:xfrm>
          <a:off x="1383719" y="11154"/>
          <a:ext cx="5223338" cy="4774843"/>
        </a:xfrm>
        <a:prstGeom prst="pie">
          <a:avLst>
            <a:gd name="adj1" fmla="val 9000000"/>
            <a:gd name="adj2" fmla="val 16200000"/>
          </a:avLst>
        </a:prstGeom>
        <a:solidFill>
          <a:schemeClr val="accent2">
            <a:hueOff val="-14400000"/>
            <a:satOff val="-50003"/>
            <a:lumOff val="6000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rtl="0">
            <a:lnSpc>
              <a:spcPct val="90000"/>
            </a:lnSpc>
            <a:spcBef>
              <a:spcPct val="0"/>
            </a:spcBef>
            <a:spcAft>
              <a:spcPct val="35000"/>
            </a:spcAft>
          </a:pPr>
          <a:r>
            <a:rPr lang="es-CL" sz="1400" kern="1200" dirty="0" smtClean="0">
              <a:solidFill>
                <a:srgbClr val="000000"/>
              </a:solidFill>
            </a:rPr>
            <a:t>El pensamiento sistémico se basa en la retroalimentación y en la complejidad. Se trata de cambiar sistemas en su totalidad y no solamente cambiar los detalles</a:t>
          </a:r>
          <a:r>
            <a:rPr lang="es-CL" sz="1100" kern="1200" dirty="0" smtClean="0">
              <a:solidFill>
                <a:srgbClr val="000000"/>
              </a:solidFill>
            </a:rPr>
            <a:t>.</a:t>
          </a:r>
          <a:endParaRPr lang="es-CL" sz="1100" kern="1200" dirty="0">
            <a:solidFill>
              <a:srgbClr val="000000"/>
            </a:solidFill>
          </a:endParaRPr>
        </a:p>
      </dsp:txBody>
      <dsp:txXfrm>
        <a:off x="1943362" y="949069"/>
        <a:ext cx="1772204" cy="159161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A5DBA1-1074-854D-9DF7-2734B110277E}">
      <dsp:nvSpPr>
        <dsp:cNvPr id="0" name=""/>
        <dsp:cNvSpPr/>
      </dsp:nvSpPr>
      <dsp:spPr>
        <a:xfrm>
          <a:off x="135029" y="1676408"/>
          <a:ext cx="2366859" cy="1327703"/>
        </a:xfrm>
        <a:prstGeom prst="rightArrow">
          <a:avLst>
            <a:gd name="adj1" fmla="val 70000"/>
            <a:gd name="adj2" fmla="val 50000"/>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35560" tIns="8890" rIns="17780" bIns="8890" numCol="1" spcCol="1270" anchor="ctr" anchorCtr="0">
          <a:noAutofit/>
        </a:bodyPr>
        <a:lstStyle/>
        <a:p>
          <a:pPr lvl="0" algn="ctr" defTabSz="622300">
            <a:lnSpc>
              <a:spcPct val="90000"/>
            </a:lnSpc>
            <a:spcBef>
              <a:spcPct val="0"/>
            </a:spcBef>
            <a:spcAft>
              <a:spcPct val="35000"/>
            </a:spcAft>
          </a:pPr>
          <a:r>
            <a:rPr lang="es-ES" sz="1400" kern="1200" dirty="0" smtClean="0"/>
            <a:t>Planificación de Recursos de Manufactura.</a:t>
          </a:r>
          <a:endParaRPr lang="es-ES" sz="1400" kern="1200" dirty="0"/>
        </a:p>
      </dsp:txBody>
      <dsp:txXfrm>
        <a:off x="726743" y="1875563"/>
        <a:ext cx="1310448" cy="929393"/>
      </dsp:txXfrm>
    </dsp:sp>
    <dsp:sp modelId="{55ACE592-D6BB-5F46-89E7-F50869427CAC}">
      <dsp:nvSpPr>
        <dsp:cNvPr id="0" name=""/>
        <dsp:cNvSpPr/>
      </dsp:nvSpPr>
      <dsp:spPr>
        <a:xfrm>
          <a:off x="37258" y="2000447"/>
          <a:ext cx="679624" cy="679624"/>
        </a:xfrm>
        <a:prstGeom prst="ellips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kern="1200" dirty="0" smtClean="0"/>
            <a:t>MRP II</a:t>
          </a:r>
          <a:endParaRPr lang="es-ES" sz="1600" kern="1200" dirty="0"/>
        </a:p>
      </dsp:txBody>
      <dsp:txXfrm>
        <a:off x="136787" y="2099976"/>
        <a:ext cx="480566" cy="480566"/>
      </dsp:txXfrm>
    </dsp:sp>
    <dsp:sp modelId="{2D7B34B3-6BAE-BE4E-93D6-A32C9FF7CE3F}">
      <dsp:nvSpPr>
        <dsp:cNvPr id="0" name=""/>
        <dsp:cNvSpPr/>
      </dsp:nvSpPr>
      <dsp:spPr>
        <a:xfrm>
          <a:off x="2766105" y="1741846"/>
          <a:ext cx="1989246" cy="1188154"/>
        </a:xfrm>
        <a:prstGeom prst="rightArrow">
          <a:avLst>
            <a:gd name="adj1" fmla="val 70000"/>
            <a:gd name="adj2" fmla="val 50000"/>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35560" tIns="8890" rIns="17780" bIns="8890" numCol="1" spcCol="1270" anchor="ctr" anchorCtr="0">
          <a:noAutofit/>
        </a:bodyPr>
        <a:lstStyle/>
        <a:p>
          <a:pPr lvl="0" algn="ctr" defTabSz="622300">
            <a:lnSpc>
              <a:spcPct val="90000"/>
            </a:lnSpc>
            <a:spcBef>
              <a:spcPct val="0"/>
            </a:spcBef>
            <a:spcAft>
              <a:spcPct val="35000"/>
            </a:spcAft>
          </a:pPr>
          <a:r>
            <a:rPr lang="es-ES" sz="1400" kern="1200" dirty="0" smtClean="0"/>
            <a:t>Planificación de Recursos de Material.</a:t>
          </a:r>
          <a:endParaRPr lang="es-ES" sz="1400" kern="1200" dirty="0"/>
        </a:p>
      </dsp:txBody>
      <dsp:txXfrm>
        <a:off x="3263417" y="1920069"/>
        <a:ext cx="1076080" cy="831708"/>
      </dsp:txXfrm>
    </dsp:sp>
    <dsp:sp modelId="{B50FF34D-8B1D-3249-838A-045FC9B12718}">
      <dsp:nvSpPr>
        <dsp:cNvPr id="0" name=""/>
        <dsp:cNvSpPr/>
      </dsp:nvSpPr>
      <dsp:spPr>
        <a:xfrm>
          <a:off x="2343692" y="1953050"/>
          <a:ext cx="679624" cy="679624"/>
        </a:xfrm>
        <a:prstGeom prst="ellips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kern="1200" dirty="0" smtClean="0"/>
            <a:t>MRP</a:t>
          </a:r>
          <a:endParaRPr lang="es-ES" sz="1600" kern="1200" dirty="0"/>
        </a:p>
      </dsp:txBody>
      <dsp:txXfrm>
        <a:off x="2443221" y="2052579"/>
        <a:ext cx="480566" cy="480566"/>
      </dsp:txXfrm>
    </dsp:sp>
    <dsp:sp modelId="{5A4A0C48-E977-B74F-89D8-7A596868F397}">
      <dsp:nvSpPr>
        <dsp:cNvPr id="0" name=""/>
        <dsp:cNvSpPr/>
      </dsp:nvSpPr>
      <dsp:spPr>
        <a:xfrm>
          <a:off x="4896551" y="1746182"/>
          <a:ext cx="1359248" cy="1188154"/>
        </a:xfrm>
        <a:prstGeom prst="rightArrow">
          <a:avLst>
            <a:gd name="adj1" fmla="val 70000"/>
            <a:gd name="adj2" fmla="val 50000"/>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6C130A54-BC1A-5B47-A792-B1A8E61EBEBE}">
      <dsp:nvSpPr>
        <dsp:cNvPr id="0" name=""/>
        <dsp:cNvSpPr/>
      </dsp:nvSpPr>
      <dsp:spPr>
        <a:xfrm>
          <a:off x="4464493" y="1944215"/>
          <a:ext cx="679624" cy="679624"/>
        </a:xfrm>
        <a:prstGeom prst="ellips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kern="1200" dirty="0" smtClean="0"/>
            <a:t>ERP</a:t>
          </a:r>
          <a:endParaRPr lang="es-ES" sz="1600" kern="1200" dirty="0"/>
        </a:p>
      </dsp:txBody>
      <dsp:txXfrm>
        <a:off x="4564022" y="2043744"/>
        <a:ext cx="480566" cy="480566"/>
      </dsp:txXfrm>
    </dsp:sp>
    <dsp:sp modelId="{8A33071D-1B11-8144-85BF-88DC51875BF7}">
      <dsp:nvSpPr>
        <dsp:cNvPr id="0" name=""/>
        <dsp:cNvSpPr/>
      </dsp:nvSpPr>
      <dsp:spPr>
        <a:xfrm>
          <a:off x="6337680" y="1746182"/>
          <a:ext cx="2479948" cy="1188154"/>
        </a:xfrm>
        <a:prstGeom prst="rightArrow">
          <a:avLst>
            <a:gd name="adj1" fmla="val 70000"/>
            <a:gd name="adj2" fmla="val 50000"/>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35560" tIns="8890" rIns="17780" bIns="8890" numCol="1" spcCol="1270" anchor="ctr" anchorCtr="0">
          <a:noAutofit/>
        </a:bodyPr>
        <a:lstStyle/>
        <a:p>
          <a:pPr lvl="0" algn="ctr" defTabSz="622300">
            <a:lnSpc>
              <a:spcPct val="90000"/>
            </a:lnSpc>
            <a:spcBef>
              <a:spcPct val="0"/>
            </a:spcBef>
            <a:spcAft>
              <a:spcPct val="35000"/>
            </a:spcAft>
          </a:pPr>
          <a:r>
            <a:rPr lang="es-ES" sz="1400" kern="1200" dirty="0" smtClean="0"/>
            <a:t>Sistema Integral de Operación Empresarial</a:t>
          </a:r>
          <a:endParaRPr lang="es-ES" sz="1400" kern="1200" dirty="0"/>
        </a:p>
      </dsp:txBody>
      <dsp:txXfrm>
        <a:off x="6957668" y="1924405"/>
        <a:ext cx="1444107" cy="831708"/>
      </dsp:txXfrm>
    </dsp:sp>
    <dsp:sp modelId="{53DF248F-BDB1-B845-9CCA-82E045187E51}">
      <dsp:nvSpPr>
        <dsp:cNvPr id="0" name=""/>
        <dsp:cNvSpPr/>
      </dsp:nvSpPr>
      <dsp:spPr>
        <a:xfrm>
          <a:off x="6074985" y="1978597"/>
          <a:ext cx="679624" cy="679624"/>
        </a:xfrm>
        <a:prstGeom prst="ellips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kern="1200" dirty="0" smtClean="0"/>
            <a:t>EOS</a:t>
          </a:r>
          <a:endParaRPr lang="es-ES" sz="1600" kern="1200" dirty="0"/>
        </a:p>
      </dsp:txBody>
      <dsp:txXfrm>
        <a:off x="6174514" y="2078126"/>
        <a:ext cx="480566" cy="48056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7EC9D8-7E6B-B345-8E11-50660B368D14}">
      <dsp:nvSpPr>
        <dsp:cNvPr id="0" name=""/>
        <dsp:cNvSpPr/>
      </dsp:nvSpPr>
      <dsp:spPr>
        <a:xfrm>
          <a:off x="3240363" y="360029"/>
          <a:ext cx="4824529" cy="4740941"/>
        </a:xfrm>
        <a:prstGeom prst="blockArc">
          <a:avLst>
            <a:gd name="adj1" fmla="val 13500000"/>
            <a:gd name="adj2" fmla="val 16200000"/>
            <a:gd name="adj3" fmla="val 3438"/>
          </a:avLst>
        </a:prstGeom>
        <a:gradFill rotWithShape="0">
          <a:gsLst>
            <a:gs pos="0">
              <a:schemeClr val="accent2">
                <a:hueOff val="-14400000"/>
                <a:satOff val="-50003"/>
                <a:lumOff val="60001"/>
                <a:alphaOff val="0"/>
                <a:shade val="51000"/>
                <a:satMod val="130000"/>
              </a:schemeClr>
            </a:gs>
            <a:gs pos="80000">
              <a:schemeClr val="accent2">
                <a:hueOff val="-14400000"/>
                <a:satOff val="-50003"/>
                <a:lumOff val="60001"/>
                <a:alphaOff val="0"/>
                <a:shade val="93000"/>
                <a:satMod val="130000"/>
              </a:schemeClr>
            </a:gs>
            <a:gs pos="100000">
              <a:schemeClr val="accent2">
                <a:hueOff val="-14400000"/>
                <a:satOff val="-50003"/>
                <a:lumOff val="60001"/>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4C4BB39B-2A58-A744-8690-6E891A80E2B4}">
      <dsp:nvSpPr>
        <dsp:cNvPr id="0" name=""/>
        <dsp:cNvSpPr/>
      </dsp:nvSpPr>
      <dsp:spPr>
        <a:xfrm>
          <a:off x="3456390" y="72007"/>
          <a:ext cx="4392474" cy="5316984"/>
        </a:xfrm>
        <a:prstGeom prst="blockArc">
          <a:avLst>
            <a:gd name="adj1" fmla="val 10800000"/>
            <a:gd name="adj2" fmla="val 13500000"/>
            <a:gd name="adj3" fmla="val 3438"/>
          </a:avLst>
        </a:prstGeom>
        <a:gradFill rotWithShape="0">
          <a:gsLst>
            <a:gs pos="0">
              <a:schemeClr val="accent2">
                <a:hueOff val="-12342858"/>
                <a:satOff val="-42860"/>
                <a:lumOff val="51429"/>
                <a:alphaOff val="0"/>
                <a:shade val="51000"/>
                <a:satMod val="130000"/>
              </a:schemeClr>
            </a:gs>
            <a:gs pos="80000">
              <a:schemeClr val="accent2">
                <a:hueOff val="-12342858"/>
                <a:satOff val="-42860"/>
                <a:lumOff val="51429"/>
                <a:alphaOff val="0"/>
                <a:shade val="93000"/>
                <a:satMod val="130000"/>
              </a:schemeClr>
            </a:gs>
            <a:gs pos="100000">
              <a:schemeClr val="accent2">
                <a:hueOff val="-12342858"/>
                <a:satOff val="-42860"/>
                <a:lumOff val="51429"/>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CD240CDE-4ABA-6047-85F0-77186DAD7A77}">
      <dsp:nvSpPr>
        <dsp:cNvPr id="0" name=""/>
        <dsp:cNvSpPr/>
      </dsp:nvSpPr>
      <dsp:spPr>
        <a:xfrm>
          <a:off x="3456390" y="636457"/>
          <a:ext cx="4392474" cy="4188084"/>
        </a:xfrm>
        <a:prstGeom prst="blockArc">
          <a:avLst>
            <a:gd name="adj1" fmla="val 8100000"/>
            <a:gd name="adj2" fmla="val 10800000"/>
            <a:gd name="adj3" fmla="val 3438"/>
          </a:avLst>
        </a:prstGeom>
        <a:gradFill rotWithShape="0">
          <a:gsLst>
            <a:gs pos="0">
              <a:schemeClr val="accent2">
                <a:hueOff val="-10285714"/>
                <a:satOff val="-35716"/>
                <a:lumOff val="42858"/>
                <a:alphaOff val="0"/>
                <a:shade val="51000"/>
                <a:satMod val="130000"/>
              </a:schemeClr>
            </a:gs>
            <a:gs pos="80000">
              <a:schemeClr val="accent2">
                <a:hueOff val="-10285714"/>
                <a:satOff val="-35716"/>
                <a:lumOff val="42858"/>
                <a:alphaOff val="0"/>
                <a:shade val="93000"/>
                <a:satMod val="130000"/>
              </a:schemeClr>
            </a:gs>
            <a:gs pos="100000">
              <a:schemeClr val="accent2">
                <a:hueOff val="-10285714"/>
                <a:satOff val="-35716"/>
                <a:lumOff val="42858"/>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E74F9370-0049-C342-9DCD-1719090D804B}">
      <dsp:nvSpPr>
        <dsp:cNvPr id="0" name=""/>
        <dsp:cNvSpPr/>
      </dsp:nvSpPr>
      <dsp:spPr>
        <a:xfrm>
          <a:off x="3096352" y="636457"/>
          <a:ext cx="5112550" cy="4188084"/>
        </a:xfrm>
        <a:prstGeom prst="blockArc">
          <a:avLst>
            <a:gd name="adj1" fmla="val 5400000"/>
            <a:gd name="adj2" fmla="val 8100000"/>
            <a:gd name="adj3" fmla="val 3438"/>
          </a:avLst>
        </a:prstGeom>
        <a:gradFill rotWithShape="0">
          <a:gsLst>
            <a:gs pos="0">
              <a:schemeClr val="accent2">
                <a:hueOff val="-8228572"/>
                <a:satOff val="-28573"/>
                <a:lumOff val="34286"/>
                <a:alphaOff val="0"/>
                <a:shade val="51000"/>
                <a:satMod val="130000"/>
              </a:schemeClr>
            </a:gs>
            <a:gs pos="80000">
              <a:schemeClr val="accent2">
                <a:hueOff val="-8228572"/>
                <a:satOff val="-28573"/>
                <a:lumOff val="34286"/>
                <a:alphaOff val="0"/>
                <a:shade val="93000"/>
                <a:satMod val="130000"/>
              </a:schemeClr>
            </a:gs>
            <a:gs pos="100000">
              <a:schemeClr val="accent2">
                <a:hueOff val="-8228572"/>
                <a:satOff val="-28573"/>
                <a:lumOff val="34286"/>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9A3BD925-2474-8346-8D2A-9EC341866B5B}">
      <dsp:nvSpPr>
        <dsp:cNvPr id="0" name=""/>
        <dsp:cNvSpPr/>
      </dsp:nvSpPr>
      <dsp:spPr>
        <a:xfrm>
          <a:off x="3240363" y="636457"/>
          <a:ext cx="4824529" cy="4188084"/>
        </a:xfrm>
        <a:prstGeom prst="blockArc">
          <a:avLst>
            <a:gd name="adj1" fmla="val 2700000"/>
            <a:gd name="adj2" fmla="val 5400000"/>
            <a:gd name="adj3" fmla="val 3438"/>
          </a:avLst>
        </a:prstGeom>
        <a:gradFill rotWithShape="0">
          <a:gsLst>
            <a:gs pos="0">
              <a:schemeClr val="accent2">
                <a:hueOff val="-6171429"/>
                <a:satOff val="-21430"/>
                <a:lumOff val="25715"/>
                <a:alphaOff val="0"/>
                <a:shade val="51000"/>
                <a:satMod val="130000"/>
              </a:schemeClr>
            </a:gs>
            <a:gs pos="80000">
              <a:schemeClr val="accent2">
                <a:hueOff val="-6171429"/>
                <a:satOff val="-21430"/>
                <a:lumOff val="25715"/>
                <a:alphaOff val="0"/>
                <a:shade val="93000"/>
                <a:satMod val="130000"/>
              </a:schemeClr>
            </a:gs>
            <a:gs pos="100000">
              <a:schemeClr val="accent2">
                <a:hueOff val="-6171429"/>
                <a:satOff val="-21430"/>
                <a:lumOff val="2571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7565710A-98E6-1D44-AA77-26ECCE0FD5DF}">
      <dsp:nvSpPr>
        <dsp:cNvPr id="0" name=""/>
        <dsp:cNvSpPr/>
      </dsp:nvSpPr>
      <dsp:spPr>
        <a:xfrm>
          <a:off x="3240363" y="564463"/>
          <a:ext cx="4824529" cy="4332073"/>
        </a:xfrm>
        <a:prstGeom prst="blockArc">
          <a:avLst>
            <a:gd name="adj1" fmla="val 0"/>
            <a:gd name="adj2" fmla="val 2700000"/>
            <a:gd name="adj3" fmla="val 3438"/>
          </a:avLst>
        </a:prstGeom>
        <a:gradFill rotWithShape="0">
          <a:gsLst>
            <a:gs pos="0">
              <a:schemeClr val="accent2">
                <a:hueOff val="-4114286"/>
                <a:satOff val="-14287"/>
                <a:lumOff val="17143"/>
                <a:alphaOff val="0"/>
                <a:shade val="51000"/>
                <a:satMod val="130000"/>
              </a:schemeClr>
            </a:gs>
            <a:gs pos="80000">
              <a:schemeClr val="accent2">
                <a:hueOff val="-4114286"/>
                <a:satOff val="-14287"/>
                <a:lumOff val="17143"/>
                <a:alphaOff val="0"/>
                <a:shade val="93000"/>
                <a:satMod val="130000"/>
              </a:schemeClr>
            </a:gs>
            <a:gs pos="100000">
              <a:schemeClr val="accent2">
                <a:hueOff val="-4114286"/>
                <a:satOff val="-14287"/>
                <a:lumOff val="17143"/>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2A267ACE-316B-9E42-B38D-23913D6943C5}">
      <dsp:nvSpPr>
        <dsp:cNvPr id="0" name=""/>
        <dsp:cNvSpPr/>
      </dsp:nvSpPr>
      <dsp:spPr>
        <a:xfrm>
          <a:off x="3240363" y="204425"/>
          <a:ext cx="4824529" cy="5052149"/>
        </a:xfrm>
        <a:prstGeom prst="blockArc">
          <a:avLst>
            <a:gd name="adj1" fmla="val 18900000"/>
            <a:gd name="adj2" fmla="val 0"/>
            <a:gd name="adj3" fmla="val 3438"/>
          </a:avLst>
        </a:prstGeom>
        <a:gradFill rotWithShape="0">
          <a:gsLst>
            <a:gs pos="0">
              <a:schemeClr val="accent2">
                <a:hueOff val="-2057143"/>
                <a:satOff val="-7143"/>
                <a:lumOff val="8572"/>
                <a:alphaOff val="0"/>
                <a:shade val="51000"/>
                <a:satMod val="130000"/>
              </a:schemeClr>
            </a:gs>
            <a:gs pos="80000">
              <a:schemeClr val="accent2">
                <a:hueOff val="-2057143"/>
                <a:satOff val="-7143"/>
                <a:lumOff val="8572"/>
                <a:alphaOff val="0"/>
                <a:shade val="93000"/>
                <a:satMod val="130000"/>
              </a:schemeClr>
            </a:gs>
            <a:gs pos="100000">
              <a:schemeClr val="accent2">
                <a:hueOff val="-2057143"/>
                <a:satOff val="-7143"/>
                <a:lumOff val="8572"/>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F3421CA5-B757-8D48-8147-411D1DE16AE5}">
      <dsp:nvSpPr>
        <dsp:cNvPr id="0" name=""/>
        <dsp:cNvSpPr/>
      </dsp:nvSpPr>
      <dsp:spPr>
        <a:xfrm>
          <a:off x="3168346" y="360029"/>
          <a:ext cx="4968562" cy="4740941"/>
        </a:xfrm>
        <a:prstGeom prst="blockArc">
          <a:avLst>
            <a:gd name="adj1" fmla="val 16200000"/>
            <a:gd name="adj2" fmla="val 18900000"/>
            <a:gd name="adj3" fmla="val 3438"/>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C5F34CC6-2B77-C04B-8B96-31D1D03B8080}">
      <dsp:nvSpPr>
        <dsp:cNvPr id="0" name=""/>
        <dsp:cNvSpPr/>
      </dsp:nvSpPr>
      <dsp:spPr>
        <a:xfrm>
          <a:off x="4629923" y="1750942"/>
          <a:ext cx="2045409" cy="1959115"/>
        </a:xfrm>
        <a:prstGeom prst="ellips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r>
            <a:rPr lang="es-ES" sz="3600" kern="1200" dirty="0" smtClean="0"/>
            <a:t>ERP</a:t>
          </a:r>
          <a:endParaRPr lang="es-ES" sz="3600" kern="1200" dirty="0"/>
        </a:p>
      </dsp:txBody>
      <dsp:txXfrm>
        <a:off x="4929466" y="2037848"/>
        <a:ext cx="1446323" cy="1385303"/>
      </dsp:txXfrm>
    </dsp:sp>
    <dsp:sp modelId="{2A4938D4-8B28-0D4A-93B8-59AD5D5D6033}">
      <dsp:nvSpPr>
        <dsp:cNvPr id="0" name=""/>
        <dsp:cNvSpPr/>
      </dsp:nvSpPr>
      <dsp:spPr>
        <a:xfrm>
          <a:off x="5119382" y="1883"/>
          <a:ext cx="1066491" cy="1066491"/>
        </a:xfrm>
        <a:prstGeom prst="ellipse">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444500">
            <a:lnSpc>
              <a:spcPct val="90000"/>
            </a:lnSpc>
            <a:spcBef>
              <a:spcPct val="0"/>
            </a:spcBef>
            <a:spcAft>
              <a:spcPct val="35000"/>
            </a:spcAft>
          </a:pPr>
          <a:r>
            <a:rPr lang="es-ES" sz="1000" kern="1200" dirty="0" smtClean="0"/>
            <a:t>RECURSOS HUMANOS</a:t>
          </a:r>
          <a:endParaRPr lang="es-ES" sz="1000" kern="1200" dirty="0"/>
        </a:p>
      </dsp:txBody>
      <dsp:txXfrm>
        <a:off x="5275566" y="158067"/>
        <a:ext cx="754123" cy="754123"/>
      </dsp:txXfrm>
    </dsp:sp>
    <dsp:sp modelId="{57536E92-B859-644A-B094-07EE04E86180}">
      <dsp:nvSpPr>
        <dsp:cNvPr id="0" name=""/>
        <dsp:cNvSpPr/>
      </dsp:nvSpPr>
      <dsp:spPr>
        <a:xfrm>
          <a:off x="6489096" y="492448"/>
          <a:ext cx="1431786" cy="1371380"/>
        </a:xfrm>
        <a:prstGeom prst="ellipse">
          <a:avLst/>
        </a:prstGeom>
        <a:gradFill rotWithShape="0">
          <a:gsLst>
            <a:gs pos="0">
              <a:schemeClr val="accent2">
                <a:hueOff val="-2057143"/>
                <a:satOff val="-7143"/>
                <a:lumOff val="8572"/>
                <a:alphaOff val="0"/>
                <a:shade val="51000"/>
                <a:satMod val="130000"/>
              </a:schemeClr>
            </a:gs>
            <a:gs pos="80000">
              <a:schemeClr val="accent2">
                <a:hueOff val="-2057143"/>
                <a:satOff val="-7143"/>
                <a:lumOff val="8572"/>
                <a:alphaOff val="0"/>
                <a:shade val="93000"/>
                <a:satMod val="130000"/>
              </a:schemeClr>
            </a:gs>
            <a:gs pos="100000">
              <a:schemeClr val="accent2">
                <a:hueOff val="-2057143"/>
                <a:satOff val="-7143"/>
                <a:lumOff val="8572"/>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444500">
            <a:lnSpc>
              <a:spcPct val="90000"/>
            </a:lnSpc>
            <a:spcBef>
              <a:spcPct val="0"/>
            </a:spcBef>
            <a:spcAft>
              <a:spcPct val="35000"/>
            </a:spcAft>
          </a:pPr>
          <a:r>
            <a:rPr lang="es-ES" sz="1000" kern="1200" dirty="0" smtClean="0"/>
            <a:t>VENTAS</a:t>
          </a:r>
          <a:endParaRPr lang="es-ES" sz="1000" kern="1200" dirty="0"/>
        </a:p>
      </dsp:txBody>
      <dsp:txXfrm>
        <a:off x="6698776" y="693282"/>
        <a:ext cx="1012426" cy="969712"/>
      </dsp:txXfrm>
    </dsp:sp>
    <dsp:sp modelId="{29E49A17-CF7D-D747-AD8B-4C6D19023E8B}">
      <dsp:nvSpPr>
        <dsp:cNvPr id="0" name=""/>
        <dsp:cNvSpPr/>
      </dsp:nvSpPr>
      <dsp:spPr>
        <a:xfrm>
          <a:off x="7132105" y="2044809"/>
          <a:ext cx="1431786" cy="1371380"/>
        </a:xfrm>
        <a:prstGeom prst="ellipse">
          <a:avLst/>
        </a:prstGeom>
        <a:gradFill rotWithShape="0">
          <a:gsLst>
            <a:gs pos="0">
              <a:schemeClr val="accent2">
                <a:hueOff val="-4114286"/>
                <a:satOff val="-14287"/>
                <a:lumOff val="17143"/>
                <a:alphaOff val="0"/>
                <a:shade val="51000"/>
                <a:satMod val="130000"/>
              </a:schemeClr>
            </a:gs>
            <a:gs pos="80000">
              <a:schemeClr val="accent2">
                <a:hueOff val="-4114286"/>
                <a:satOff val="-14287"/>
                <a:lumOff val="17143"/>
                <a:alphaOff val="0"/>
                <a:shade val="93000"/>
                <a:satMod val="130000"/>
              </a:schemeClr>
            </a:gs>
            <a:gs pos="100000">
              <a:schemeClr val="accent2">
                <a:hueOff val="-4114286"/>
                <a:satOff val="-14287"/>
                <a:lumOff val="17143"/>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444500">
            <a:lnSpc>
              <a:spcPct val="90000"/>
            </a:lnSpc>
            <a:spcBef>
              <a:spcPct val="0"/>
            </a:spcBef>
            <a:spcAft>
              <a:spcPct val="35000"/>
            </a:spcAft>
          </a:pPr>
          <a:r>
            <a:rPr lang="es-ES" sz="1000" kern="1200" dirty="0" smtClean="0"/>
            <a:t>COMPRAS</a:t>
          </a:r>
          <a:endParaRPr lang="es-ES" sz="1000" kern="1200" dirty="0"/>
        </a:p>
      </dsp:txBody>
      <dsp:txXfrm>
        <a:off x="7341785" y="2245643"/>
        <a:ext cx="1012426" cy="969712"/>
      </dsp:txXfrm>
    </dsp:sp>
    <dsp:sp modelId="{0B5B38D8-480C-674C-BDCE-DA0C015E5459}">
      <dsp:nvSpPr>
        <dsp:cNvPr id="0" name=""/>
        <dsp:cNvSpPr/>
      </dsp:nvSpPr>
      <dsp:spPr>
        <a:xfrm>
          <a:off x="6489096" y="3597171"/>
          <a:ext cx="1431786" cy="1371380"/>
        </a:xfrm>
        <a:prstGeom prst="ellipse">
          <a:avLst/>
        </a:prstGeom>
        <a:gradFill rotWithShape="0">
          <a:gsLst>
            <a:gs pos="0">
              <a:schemeClr val="accent2">
                <a:hueOff val="-6171429"/>
                <a:satOff val="-21430"/>
                <a:lumOff val="25715"/>
                <a:alphaOff val="0"/>
                <a:shade val="51000"/>
                <a:satMod val="130000"/>
              </a:schemeClr>
            </a:gs>
            <a:gs pos="80000">
              <a:schemeClr val="accent2">
                <a:hueOff val="-6171429"/>
                <a:satOff val="-21430"/>
                <a:lumOff val="25715"/>
                <a:alphaOff val="0"/>
                <a:shade val="93000"/>
                <a:satMod val="130000"/>
              </a:schemeClr>
            </a:gs>
            <a:gs pos="100000">
              <a:schemeClr val="accent2">
                <a:hueOff val="-6171429"/>
                <a:satOff val="-21430"/>
                <a:lumOff val="2571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444500">
            <a:lnSpc>
              <a:spcPct val="90000"/>
            </a:lnSpc>
            <a:spcBef>
              <a:spcPct val="0"/>
            </a:spcBef>
            <a:spcAft>
              <a:spcPct val="35000"/>
            </a:spcAft>
          </a:pPr>
          <a:r>
            <a:rPr lang="es-ES" sz="1000" kern="1200" dirty="0" smtClean="0"/>
            <a:t>CONTABILIDAD</a:t>
          </a:r>
          <a:endParaRPr lang="es-ES" sz="1000" kern="1200" dirty="0"/>
        </a:p>
      </dsp:txBody>
      <dsp:txXfrm>
        <a:off x="6698776" y="3798005"/>
        <a:ext cx="1012426" cy="969712"/>
      </dsp:txXfrm>
    </dsp:sp>
    <dsp:sp modelId="{C1821CA6-2B1C-254B-BD54-FACC06B5883B}">
      <dsp:nvSpPr>
        <dsp:cNvPr id="0" name=""/>
        <dsp:cNvSpPr/>
      </dsp:nvSpPr>
      <dsp:spPr>
        <a:xfrm>
          <a:off x="5119382" y="4392624"/>
          <a:ext cx="1066491" cy="1066491"/>
        </a:xfrm>
        <a:prstGeom prst="ellipse">
          <a:avLst/>
        </a:prstGeom>
        <a:gradFill rotWithShape="0">
          <a:gsLst>
            <a:gs pos="0">
              <a:schemeClr val="accent2">
                <a:hueOff val="-8228572"/>
                <a:satOff val="-28573"/>
                <a:lumOff val="34286"/>
                <a:alphaOff val="0"/>
                <a:shade val="51000"/>
                <a:satMod val="130000"/>
              </a:schemeClr>
            </a:gs>
            <a:gs pos="80000">
              <a:schemeClr val="accent2">
                <a:hueOff val="-8228572"/>
                <a:satOff val="-28573"/>
                <a:lumOff val="34286"/>
                <a:alphaOff val="0"/>
                <a:shade val="93000"/>
                <a:satMod val="130000"/>
              </a:schemeClr>
            </a:gs>
            <a:gs pos="100000">
              <a:schemeClr val="accent2">
                <a:hueOff val="-8228572"/>
                <a:satOff val="-28573"/>
                <a:lumOff val="34286"/>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444500">
            <a:lnSpc>
              <a:spcPct val="90000"/>
            </a:lnSpc>
            <a:spcBef>
              <a:spcPct val="0"/>
            </a:spcBef>
            <a:spcAft>
              <a:spcPct val="35000"/>
            </a:spcAft>
          </a:pPr>
          <a:r>
            <a:rPr lang="es-ES" sz="1000" kern="1200" dirty="0" smtClean="0"/>
            <a:t>FINANZAS</a:t>
          </a:r>
          <a:endParaRPr lang="es-ES" sz="1000" kern="1200" dirty="0"/>
        </a:p>
      </dsp:txBody>
      <dsp:txXfrm>
        <a:off x="5275566" y="4548808"/>
        <a:ext cx="754123" cy="754123"/>
      </dsp:txXfrm>
    </dsp:sp>
    <dsp:sp modelId="{B9FF484D-5C67-F348-ACA4-9DB6C3DB20F9}">
      <dsp:nvSpPr>
        <dsp:cNvPr id="0" name=""/>
        <dsp:cNvSpPr/>
      </dsp:nvSpPr>
      <dsp:spPr>
        <a:xfrm>
          <a:off x="3384373" y="3597171"/>
          <a:ext cx="1431786" cy="1371380"/>
        </a:xfrm>
        <a:prstGeom prst="ellipse">
          <a:avLst/>
        </a:prstGeom>
        <a:gradFill rotWithShape="0">
          <a:gsLst>
            <a:gs pos="0">
              <a:schemeClr val="accent2">
                <a:hueOff val="-10285714"/>
                <a:satOff val="-35716"/>
                <a:lumOff val="42858"/>
                <a:alphaOff val="0"/>
                <a:shade val="51000"/>
                <a:satMod val="130000"/>
              </a:schemeClr>
            </a:gs>
            <a:gs pos="80000">
              <a:schemeClr val="accent2">
                <a:hueOff val="-10285714"/>
                <a:satOff val="-35716"/>
                <a:lumOff val="42858"/>
                <a:alphaOff val="0"/>
                <a:shade val="93000"/>
                <a:satMod val="130000"/>
              </a:schemeClr>
            </a:gs>
            <a:gs pos="100000">
              <a:schemeClr val="accent2">
                <a:hueOff val="-10285714"/>
                <a:satOff val="-35716"/>
                <a:lumOff val="42858"/>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444500">
            <a:lnSpc>
              <a:spcPct val="90000"/>
            </a:lnSpc>
            <a:spcBef>
              <a:spcPct val="0"/>
            </a:spcBef>
            <a:spcAft>
              <a:spcPct val="35000"/>
            </a:spcAft>
          </a:pPr>
          <a:r>
            <a:rPr lang="es-ES" sz="1000" kern="1200" dirty="0" smtClean="0"/>
            <a:t>INVENTARIO</a:t>
          </a:r>
          <a:endParaRPr lang="es-ES" sz="1000" kern="1200" dirty="0"/>
        </a:p>
      </dsp:txBody>
      <dsp:txXfrm>
        <a:off x="3594053" y="3798005"/>
        <a:ext cx="1012426" cy="969712"/>
      </dsp:txXfrm>
    </dsp:sp>
    <dsp:sp modelId="{C82379EC-FA0C-5847-A5C0-65AE6EED4043}">
      <dsp:nvSpPr>
        <dsp:cNvPr id="0" name=""/>
        <dsp:cNvSpPr/>
      </dsp:nvSpPr>
      <dsp:spPr>
        <a:xfrm>
          <a:off x="2741363" y="2044809"/>
          <a:ext cx="1431786" cy="1371380"/>
        </a:xfrm>
        <a:prstGeom prst="ellipse">
          <a:avLst/>
        </a:prstGeom>
        <a:gradFill rotWithShape="0">
          <a:gsLst>
            <a:gs pos="0">
              <a:schemeClr val="accent2">
                <a:hueOff val="-12342858"/>
                <a:satOff val="-42860"/>
                <a:lumOff val="51429"/>
                <a:alphaOff val="0"/>
                <a:shade val="51000"/>
                <a:satMod val="130000"/>
              </a:schemeClr>
            </a:gs>
            <a:gs pos="80000">
              <a:schemeClr val="accent2">
                <a:hueOff val="-12342858"/>
                <a:satOff val="-42860"/>
                <a:lumOff val="51429"/>
                <a:alphaOff val="0"/>
                <a:shade val="93000"/>
                <a:satMod val="130000"/>
              </a:schemeClr>
            </a:gs>
            <a:gs pos="100000">
              <a:schemeClr val="accent2">
                <a:hueOff val="-12342858"/>
                <a:satOff val="-42860"/>
                <a:lumOff val="51429"/>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444500">
            <a:lnSpc>
              <a:spcPct val="90000"/>
            </a:lnSpc>
            <a:spcBef>
              <a:spcPct val="0"/>
            </a:spcBef>
            <a:spcAft>
              <a:spcPct val="35000"/>
            </a:spcAft>
          </a:pPr>
          <a:r>
            <a:rPr lang="es-ES" sz="1000" kern="1200" dirty="0" smtClean="0"/>
            <a:t>PRODUCCIÓN</a:t>
          </a:r>
          <a:endParaRPr lang="es-ES" sz="1000" kern="1200" dirty="0"/>
        </a:p>
      </dsp:txBody>
      <dsp:txXfrm>
        <a:off x="2951043" y="2245643"/>
        <a:ext cx="1012426" cy="969712"/>
      </dsp:txXfrm>
    </dsp:sp>
    <dsp:sp modelId="{426E38A4-AB9D-664B-8219-02EAAEEA5FA2}">
      <dsp:nvSpPr>
        <dsp:cNvPr id="0" name=""/>
        <dsp:cNvSpPr/>
      </dsp:nvSpPr>
      <dsp:spPr>
        <a:xfrm>
          <a:off x="3384373" y="492448"/>
          <a:ext cx="1431786" cy="1371380"/>
        </a:xfrm>
        <a:prstGeom prst="ellipse">
          <a:avLst/>
        </a:prstGeom>
        <a:solidFill>
          <a:schemeClr val="bg2">
            <a:lumMod val="60000"/>
            <a:lumOff val="40000"/>
          </a:schemeClr>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444500">
            <a:lnSpc>
              <a:spcPct val="90000"/>
            </a:lnSpc>
            <a:spcBef>
              <a:spcPct val="0"/>
            </a:spcBef>
            <a:spcAft>
              <a:spcPct val="35000"/>
            </a:spcAft>
          </a:pPr>
          <a:r>
            <a:rPr lang="es-ES" sz="1000" kern="1200" dirty="0" smtClean="0"/>
            <a:t>PROYECTOS</a:t>
          </a:r>
          <a:endParaRPr lang="es-ES" sz="1000" kern="1200" dirty="0"/>
        </a:p>
      </dsp:txBody>
      <dsp:txXfrm>
        <a:off x="3594053" y="693282"/>
        <a:ext cx="1012426" cy="96971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3084BC-E524-444C-A50A-76F697CB1B16}">
      <dsp:nvSpPr>
        <dsp:cNvPr id="0" name=""/>
        <dsp:cNvSpPr/>
      </dsp:nvSpPr>
      <dsp:spPr>
        <a:xfrm>
          <a:off x="4333077" y="1852793"/>
          <a:ext cx="3725754" cy="562094"/>
        </a:xfrm>
        <a:custGeom>
          <a:avLst/>
          <a:gdLst/>
          <a:ahLst/>
          <a:cxnLst/>
          <a:rect l="0" t="0" r="0" b="0"/>
          <a:pathLst>
            <a:path>
              <a:moveTo>
                <a:pt x="0" y="0"/>
              </a:moveTo>
              <a:lnTo>
                <a:pt x="0" y="443160"/>
              </a:lnTo>
              <a:lnTo>
                <a:pt x="3725754" y="443160"/>
              </a:lnTo>
              <a:lnTo>
                <a:pt x="3725754" y="562094"/>
              </a:lnTo>
            </a:path>
          </a:pathLst>
        </a:custGeom>
        <a:noFill/>
        <a:ln w="25400" cap="flat" cmpd="sng" algn="ctr">
          <a:solidFill>
            <a:schemeClr val="accent6">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B4F40FBC-5AEC-471F-A78E-CF3875C76C98}">
      <dsp:nvSpPr>
        <dsp:cNvPr id="0" name=""/>
        <dsp:cNvSpPr/>
      </dsp:nvSpPr>
      <dsp:spPr>
        <a:xfrm>
          <a:off x="4333077" y="1852793"/>
          <a:ext cx="1664296" cy="562094"/>
        </a:xfrm>
        <a:custGeom>
          <a:avLst/>
          <a:gdLst/>
          <a:ahLst/>
          <a:cxnLst/>
          <a:rect l="0" t="0" r="0" b="0"/>
          <a:pathLst>
            <a:path>
              <a:moveTo>
                <a:pt x="0" y="0"/>
              </a:moveTo>
              <a:lnTo>
                <a:pt x="0" y="443160"/>
              </a:lnTo>
              <a:lnTo>
                <a:pt x="1664296" y="443160"/>
              </a:lnTo>
              <a:lnTo>
                <a:pt x="1664296" y="562094"/>
              </a:lnTo>
            </a:path>
          </a:pathLst>
        </a:custGeom>
        <a:noFill/>
        <a:ln w="25400" cap="flat" cmpd="sng" algn="ctr">
          <a:solidFill>
            <a:schemeClr val="accent6">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A1198053-6442-4E4D-B4A5-52C68F3BE38B}">
      <dsp:nvSpPr>
        <dsp:cNvPr id="0" name=""/>
        <dsp:cNvSpPr/>
      </dsp:nvSpPr>
      <dsp:spPr>
        <a:xfrm>
          <a:off x="3554721" y="1852793"/>
          <a:ext cx="778356" cy="562094"/>
        </a:xfrm>
        <a:custGeom>
          <a:avLst/>
          <a:gdLst/>
          <a:ahLst/>
          <a:cxnLst/>
          <a:rect l="0" t="0" r="0" b="0"/>
          <a:pathLst>
            <a:path>
              <a:moveTo>
                <a:pt x="778356" y="0"/>
              </a:moveTo>
              <a:lnTo>
                <a:pt x="778356" y="443160"/>
              </a:lnTo>
              <a:lnTo>
                <a:pt x="0" y="443160"/>
              </a:lnTo>
              <a:lnTo>
                <a:pt x="0" y="562094"/>
              </a:lnTo>
            </a:path>
          </a:pathLst>
        </a:custGeom>
        <a:noFill/>
        <a:ln w="25400" cap="flat" cmpd="sng" algn="ctr">
          <a:solidFill>
            <a:schemeClr val="accent6">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AEBAA021-96FA-439A-B53B-BB411E08E5E6}">
      <dsp:nvSpPr>
        <dsp:cNvPr id="0" name=""/>
        <dsp:cNvSpPr/>
      </dsp:nvSpPr>
      <dsp:spPr>
        <a:xfrm>
          <a:off x="1109615" y="1852793"/>
          <a:ext cx="3223461" cy="562094"/>
        </a:xfrm>
        <a:custGeom>
          <a:avLst/>
          <a:gdLst/>
          <a:ahLst/>
          <a:cxnLst/>
          <a:rect l="0" t="0" r="0" b="0"/>
          <a:pathLst>
            <a:path>
              <a:moveTo>
                <a:pt x="3223461" y="0"/>
              </a:moveTo>
              <a:lnTo>
                <a:pt x="3223461" y="443160"/>
              </a:lnTo>
              <a:lnTo>
                <a:pt x="0" y="443160"/>
              </a:lnTo>
              <a:lnTo>
                <a:pt x="0" y="562094"/>
              </a:lnTo>
            </a:path>
          </a:pathLst>
        </a:custGeom>
        <a:noFill/>
        <a:ln w="25400" cap="flat" cmpd="sng" algn="ctr">
          <a:solidFill>
            <a:schemeClr val="accent6">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21B2BCF0-7D97-4E68-BCBF-BFDD0DE3F578}">
      <dsp:nvSpPr>
        <dsp:cNvPr id="0" name=""/>
        <dsp:cNvSpPr/>
      </dsp:nvSpPr>
      <dsp:spPr>
        <a:xfrm>
          <a:off x="3338561" y="496026"/>
          <a:ext cx="1989032" cy="1356767"/>
        </a:xfrm>
        <a:prstGeom prst="rect">
          <a:avLst/>
        </a:prstGeom>
        <a:solidFill>
          <a:srgbClr val="0066FF"/>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CL" sz="1600" kern="1200" dirty="0" smtClean="0"/>
            <a:t>Administrador Global SALINO</a:t>
          </a:r>
        </a:p>
        <a:p>
          <a:pPr lvl="0" algn="ctr" defTabSz="711200">
            <a:lnSpc>
              <a:spcPct val="90000"/>
            </a:lnSpc>
            <a:spcBef>
              <a:spcPct val="0"/>
            </a:spcBef>
            <a:spcAft>
              <a:spcPct val="35000"/>
            </a:spcAft>
          </a:pPr>
          <a:r>
            <a:rPr lang="es-CL" sz="1600" kern="1200" dirty="0" smtClean="0"/>
            <a:t>(D.G.S.A)</a:t>
          </a:r>
          <a:endParaRPr lang="es-CL" sz="1600" kern="1200" dirty="0"/>
        </a:p>
      </dsp:txBody>
      <dsp:txXfrm>
        <a:off x="3338561" y="496026"/>
        <a:ext cx="1989032" cy="1356767"/>
      </dsp:txXfrm>
    </dsp:sp>
    <dsp:sp modelId="{5FB5EAAE-A8FE-4754-AF45-E7317A10F312}">
      <dsp:nvSpPr>
        <dsp:cNvPr id="0" name=""/>
        <dsp:cNvSpPr/>
      </dsp:nvSpPr>
      <dsp:spPr>
        <a:xfrm>
          <a:off x="4859" y="2414887"/>
          <a:ext cx="2209513" cy="1207385"/>
        </a:xfrm>
        <a:prstGeom prst="rect">
          <a:avLst/>
        </a:prstGeom>
        <a:solidFill>
          <a:srgbClr val="00B050"/>
        </a:solidFill>
        <a:ln>
          <a:noFill/>
        </a:ln>
        <a:effectLst>
          <a:outerShdw blurRad="40000" dist="20000" dir="5400000" rotWithShape="0">
            <a:srgbClr val="000000">
              <a:alpha val="38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CL" sz="1600" b="1" kern="1200" dirty="0" smtClean="0"/>
            <a:t>Administrador Funcional Materiales</a:t>
          </a:r>
        </a:p>
        <a:p>
          <a:pPr lvl="0" algn="ctr" defTabSz="711200">
            <a:lnSpc>
              <a:spcPct val="90000"/>
            </a:lnSpc>
            <a:spcBef>
              <a:spcPct val="0"/>
            </a:spcBef>
            <a:spcAft>
              <a:spcPct val="35000"/>
            </a:spcAft>
          </a:pPr>
          <a:r>
            <a:rPr lang="es-CL" sz="1600" b="1" kern="1200" dirty="0" smtClean="0"/>
            <a:t>(D.AB.A.)</a:t>
          </a:r>
          <a:endParaRPr lang="es-CL" sz="1600" b="1" kern="1200" dirty="0"/>
        </a:p>
      </dsp:txBody>
      <dsp:txXfrm>
        <a:off x="4859" y="2414887"/>
        <a:ext cx="2209513" cy="1207385"/>
      </dsp:txXfrm>
    </dsp:sp>
    <dsp:sp modelId="{2EB847B8-16E3-4235-82C5-AD56CCAC3791}">
      <dsp:nvSpPr>
        <dsp:cNvPr id="0" name=""/>
        <dsp:cNvSpPr/>
      </dsp:nvSpPr>
      <dsp:spPr>
        <a:xfrm>
          <a:off x="2452241" y="2414887"/>
          <a:ext cx="2204960" cy="1207385"/>
        </a:xfrm>
        <a:prstGeom prst="rect">
          <a:avLst/>
        </a:prstGeom>
        <a:solidFill>
          <a:srgbClr val="00B050"/>
        </a:solidFill>
        <a:ln>
          <a:noFill/>
        </a:ln>
        <a:effectLst>
          <a:outerShdw blurRad="40000" dist="20000" dir="5400000" rotWithShape="0">
            <a:srgbClr val="000000">
              <a:alpha val="38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CL" sz="1600" kern="1200" dirty="0" smtClean="0"/>
            <a:t>Administrador Funcional Mantenimiento</a:t>
          </a:r>
        </a:p>
        <a:p>
          <a:pPr lvl="0" algn="ctr" defTabSz="711200">
            <a:lnSpc>
              <a:spcPct val="90000"/>
            </a:lnSpc>
            <a:spcBef>
              <a:spcPct val="0"/>
            </a:spcBef>
            <a:spcAft>
              <a:spcPct val="35000"/>
            </a:spcAft>
          </a:pPr>
          <a:r>
            <a:rPr lang="es-CL" sz="1600" kern="1200" dirty="0" smtClean="0"/>
            <a:t>(SERVIMADA)</a:t>
          </a:r>
          <a:endParaRPr lang="es-CL" sz="1600" kern="1200" dirty="0"/>
        </a:p>
      </dsp:txBody>
      <dsp:txXfrm>
        <a:off x="2452241" y="2414887"/>
        <a:ext cx="2204960" cy="1207385"/>
      </dsp:txXfrm>
    </dsp:sp>
    <dsp:sp modelId="{C0FB0634-44FE-4231-9BA2-C45372065571}">
      <dsp:nvSpPr>
        <dsp:cNvPr id="0" name=""/>
        <dsp:cNvSpPr/>
      </dsp:nvSpPr>
      <dsp:spPr>
        <a:xfrm>
          <a:off x="4895069" y="2414887"/>
          <a:ext cx="2204609" cy="1207385"/>
        </a:xfrm>
        <a:prstGeom prst="rect">
          <a:avLst/>
        </a:prstGeom>
        <a:solidFill>
          <a:srgbClr val="00B050"/>
        </a:solidFill>
        <a:ln>
          <a:noFill/>
        </a:ln>
        <a:effectLst>
          <a:outerShdw blurRad="40000" dist="20000" dir="5400000" rotWithShape="0">
            <a:srgbClr val="000000">
              <a:alpha val="38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CL" sz="1600" kern="1200" dirty="0" smtClean="0"/>
            <a:t>Administrador Funcional Finanzas</a:t>
          </a:r>
        </a:p>
        <a:p>
          <a:pPr lvl="0" algn="ctr" defTabSz="711200">
            <a:lnSpc>
              <a:spcPct val="90000"/>
            </a:lnSpc>
            <a:spcBef>
              <a:spcPct val="0"/>
            </a:spcBef>
            <a:spcAft>
              <a:spcPct val="35000"/>
            </a:spcAft>
          </a:pPr>
          <a:r>
            <a:rPr lang="es-CL" sz="1600" kern="1200" dirty="0" smtClean="0"/>
            <a:t>(GRUPO SALINO )</a:t>
          </a:r>
          <a:endParaRPr lang="es-CL" sz="1600" kern="1200" dirty="0"/>
        </a:p>
      </dsp:txBody>
      <dsp:txXfrm>
        <a:off x="4895069" y="2414887"/>
        <a:ext cx="2204609" cy="1207385"/>
      </dsp:txXfrm>
    </dsp:sp>
    <dsp:sp modelId="{52A54D68-DBB2-4923-8D28-5C809EC9846C}">
      <dsp:nvSpPr>
        <dsp:cNvPr id="0" name=""/>
        <dsp:cNvSpPr/>
      </dsp:nvSpPr>
      <dsp:spPr>
        <a:xfrm>
          <a:off x="7337547" y="2414887"/>
          <a:ext cx="1442569" cy="1207385"/>
        </a:xfrm>
        <a:prstGeom prst="rect">
          <a:avLst/>
        </a:prstGeom>
        <a:solidFill>
          <a:srgbClr val="00B050"/>
        </a:solidFill>
        <a:ln>
          <a:noFill/>
        </a:ln>
        <a:effectLst>
          <a:outerShdw blurRad="40000" dist="20000" dir="5400000" rotWithShape="0">
            <a:srgbClr val="000000">
              <a:alpha val="38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CL" sz="1600" kern="1200" dirty="0" smtClean="0"/>
            <a:t>Administración Técnica (CINCOMAR)</a:t>
          </a:r>
          <a:endParaRPr lang="es-CL" sz="1600" kern="1200" dirty="0"/>
        </a:p>
      </dsp:txBody>
      <dsp:txXfrm>
        <a:off x="7337547" y="2414887"/>
        <a:ext cx="1442569" cy="120738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A06410-354A-44AE-A739-83BF4C3FA1AE}">
      <dsp:nvSpPr>
        <dsp:cNvPr id="0" name=""/>
        <dsp:cNvSpPr/>
      </dsp:nvSpPr>
      <dsp:spPr>
        <a:xfrm>
          <a:off x="4428492" y="1185148"/>
          <a:ext cx="246545" cy="491732"/>
        </a:xfrm>
        <a:custGeom>
          <a:avLst/>
          <a:gdLst/>
          <a:ahLst/>
          <a:cxnLst/>
          <a:rect l="0" t="0" r="0" b="0"/>
          <a:pathLst>
            <a:path>
              <a:moveTo>
                <a:pt x="0" y="0"/>
              </a:moveTo>
              <a:lnTo>
                <a:pt x="0" y="491732"/>
              </a:lnTo>
              <a:lnTo>
                <a:pt x="246545" y="491732"/>
              </a:lnTo>
            </a:path>
          </a:pathLst>
        </a:custGeom>
        <a:noFill/>
        <a:ln w="25400" cap="flat" cmpd="sng" algn="ctr">
          <a:solidFill>
            <a:schemeClr val="accent6">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972F0A06-907F-4B64-9AE0-01703D629C72}">
      <dsp:nvSpPr>
        <dsp:cNvPr id="0" name=""/>
        <dsp:cNvSpPr/>
      </dsp:nvSpPr>
      <dsp:spPr>
        <a:xfrm>
          <a:off x="4238340" y="1185148"/>
          <a:ext cx="190151" cy="491732"/>
        </a:xfrm>
        <a:custGeom>
          <a:avLst/>
          <a:gdLst/>
          <a:ahLst/>
          <a:cxnLst/>
          <a:rect l="0" t="0" r="0" b="0"/>
          <a:pathLst>
            <a:path>
              <a:moveTo>
                <a:pt x="190151" y="0"/>
              </a:moveTo>
              <a:lnTo>
                <a:pt x="190151" y="491732"/>
              </a:lnTo>
              <a:lnTo>
                <a:pt x="0" y="491732"/>
              </a:lnTo>
            </a:path>
          </a:pathLst>
        </a:custGeom>
        <a:noFill/>
        <a:ln w="25400" cap="flat" cmpd="sng" algn="ctr">
          <a:solidFill>
            <a:schemeClr val="accent6">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D33084BC-E524-444C-A50A-76F697CB1B16}">
      <dsp:nvSpPr>
        <dsp:cNvPr id="0" name=""/>
        <dsp:cNvSpPr/>
      </dsp:nvSpPr>
      <dsp:spPr>
        <a:xfrm>
          <a:off x="4428492" y="1185148"/>
          <a:ext cx="3401930" cy="1191118"/>
        </a:xfrm>
        <a:custGeom>
          <a:avLst/>
          <a:gdLst/>
          <a:ahLst/>
          <a:cxnLst/>
          <a:rect l="0" t="0" r="0" b="0"/>
          <a:pathLst>
            <a:path>
              <a:moveTo>
                <a:pt x="0" y="0"/>
              </a:moveTo>
              <a:lnTo>
                <a:pt x="0" y="1000967"/>
              </a:lnTo>
              <a:lnTo>
                <a:pt x="3401930" y="1000967"/>
              </a:lnTo>
              <a:lnTo>
                <a:pt x="3401930" y="1191118"/>
              </a:lnTo>
            </a:path>
          </a:pathLst>
        </a:custGeom>
        <a:noFill/>
        <a:ln w="25400" cap="flat" cmpd="sng" algn="ctr">
          <a:solidFill>
            <a:schemeClr val="accent6">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B4F40FBC-5AEC-471F-A78E-CF3875C76C98}">
      <dsp:nvSpPr>
        <dsp:cNvPr id="0" name=""/>
        <dsp:cNvSpPr/>
      </dsp:nvSpPr>
      <dsp:spPr>
        <a:xfrm>
          <a:off x="4428492" y="1185148"/>
          <a:ext cx="1210659" cy="1191118"/>
        </a:xfrm>
        <a:custGeom>
          <a:avLst/>
          <a:gdLst/>
          <a:ahLst/>
          <a:cxnLst/>
          <a:rect l="0" t="0" r="0" b="0"/>
          <a:pathLst>
            <a:path>
              <a:moveTo>
                <a:pt x="0" y="0"/>
              </a:moveTo>
              <a:lnTo>
                <a:pt x="0" y="1000967"/>
              </a:lnTo>
              <a:lnTo>
                <a:pt x="1210659" y="1000967"/>
              </a:lnTo>
              <a:lnTo>
                <a:pt x="1210659" y="1191118"/>
              </a:lnTo>
            </a:path>
          </a:pathLst>
        </a:custGeom>
        <a:noFill/>
        <a:ln w="25400" cap="flat" cmpd="sng" algn="ctr">
          <a:solidFill>
            <a:schemeClr val="accent6">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A1198053-6442-4E4D-B4A5-52C68F3BE38B}">
      <dsp:nvSpPr>
        <dsp:cNvPr id="0" name=""/>
        <dsp:cNvSpPr/>
      </dsp:nvSpPr>
      <dsp:spPr>
        <a:xfrm>
          <a:off x="3332856" y="1185148"/>
          <a:ext cx="1095635" cy="1191118"/>
        </a:xfrm>
        <a:custGeom>
          <a:avLst/>
          <a:gdLst/>
          <a:ahLst/>
          <a:cxnLst/>
          <a:rect l="0" t="0" r="0" b="0"/>
          <a:pathLst>
            <a:path>
              <a:moveTo>
                <a:pt x="1095635" y="0"/>
              </a:moveTo>
              <a:lnTo>
                <a:pt x="1095635" y="1000967"/>
              </a:lnTo>
              <a:lnTo>
                <a:pt x="0" y="1000967"/>
              </a:lnTo>
              <a:lnTo>
                <a:pt x="0" y="1191118"/>
              </a:lnTo>
            </a:path>
          </a:pathLst>
        </a:custGeom>
        <a:noFill/>
        <a:ln w="25400" cap="flat" cmpd="sng" algn="ctr">
          <a:solidFill>
            <a:schemeClr val="accent6">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3F9BC1E3-71A5-4B64-88B8-3911481C0C71}">
      <dsp:nvSpPr>
        <dsp:cNvPr id="0" name=""/>
        <dsp:cNvSpPr/>
      </dsp:nvSpPr>
      <dsp:spPr>
        <a:xfrm>
          <a:off x="302174" y="3281751"/>
          <a:ext cx="454426" cy="1356691"/>
        </a:xfrm>
        <a:custGeom>
          <a:avLst/>
          <a:gdLst/>
          <a:ahLst/>
          <a:cxnLst/>
          <a:rect l="0" t="0" r="0" b="0"/>
          <a:pathLst>
            <a:path>
              <a:moveTo>
                <a:pt x="0" y="0"/>
              </a:moveTo>
              <a:lnTo>
                <a:pt x="0" y="1356691"/>
              </a:lnTo>
              <a:lnTo>
                <a:pt x="454426" y="1356691"/>
              </a:lnTo>
            </a:path>
          </a:pathLst>
        </a:custGeom>
        <a:noFill/>
        <a:ln w="25400" cap="flat" cmpd="sng" algn="ctr">
          <a:solidFill>
            <a:srgbClr val="0066FF"/>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2DCB5752-1178-48D6-AB8C-999B6B10E3BC}">
      <dsp:nvSpPr>
        <dsp:cNvPr id="0" name=""/>
        <dsp:cNvSpPr/>
      </dsp:nvSpPr>
      <dsp:spPr>
        <a:xfrm>
          <a:off x="302174" y="3281751"/>
          <a:ext cx="382403" cy="492596"/>
        </a:xfrm>
        <a:custGeom>
          <a:avLst/>
          <a:gdLst/>
          <a:ahLst/>
          <a:cxnLst/>
          <a:rect l="0" t="0" r="0" b="0"/>
          <a:pathLst>
            <a:path>
              <a:moveTo>
                <a:pt x="0" y="0"/>
              </a:moveTo>
              <a:lnTo>
                <a:pt x="0" y="492596"/>
              </a:lnTo>
              <a:lnTo>
                <a:pt x="382403" y="492596"/>
              </a:lnTo>
            </a:path>
          </a:pathLst>
        </a:custGeom>
        <a:noFill/>
        <a:ln w="25400" cap="flat" cmpd="sng" algn="ctr">
          <a:solidFill>
            <a:srgbClr val="0066FF"/>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AEBAA021-96FA-439A-B53B-BB411E08E5E6}">
      <dsp:nvSpPr>
        <dsp:cNvPr id="0" name=""/>
        <dsp:cNvSpPr/>
      </dsp:nvSpPr>
      <dsp:spPr>
        <a:xfrm>
          <a:off x="1026561" y="1185148"/>
          <a:ext cx="3401930" cy="1191118"/>
        </a:xfrm>
        <a:custGeom>
          <a:avLst/>
          <a:gdLst/>
          <a:ahLst/>
          <a:cxnLst/>
          <a:rect l="0" t="0" r="0" b="0"/>
          <a:pathLst>
            <a:path>
              <a:moveTo>
                <a:pt x="3401930" y="0"/>
              </a:moveTo>
              <a:lnTo>
                <a:pt x="3401930" y="1000967"/>
              </a:lnTo>
              <a:lnTo>
                <a:pt x="0" y="1000967"/>
              </a:lnTo>
              <a:lnTo>
                <a:pt x="0" y="1191118"/>
              </a:lnTo>
            </a:path>
          </a:pathLst>
        </a:custGeom>
        <a:noFill/>
        <a:ln w="25400" cap="flat" cmpd="sng" algn="ctr">
          <a:solidFill>
            <a:schemeClr val="accent6">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21B2BCF0-7D97-4E68-BCBF-BFDD0DE3F578}">
      <dsp:nvSpPr>
        <dsp:cNvPr id="0" name=""/>
        <dsp:cNvSpPr/>
      </dsp:nvSpPr>
      <dsp:spPr>
        <a:xfrm>
          <a:off x="3523008" y="279664"/>
          <a:ext cx="1810967" cy="905483"/>
        </a:xfrm>
        <a:prstGeom prst="rect">
          <a:avLst/>
        </a:prstGeom>
        <a:solidFill>
          <a:srgbClr val="0066FF"/>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CL" sz="1600" kern="1200" dirty="0" smtClean="0"/>
            <a:t>Jefe Departamento</a:t>
          </a:r>
          <a:endParaRPr lang="es-CL" sz="1600" kern="1200" dirty="0"/>
        </a:p>
      </dsp:txBody>
      <dsp:txXfrm>
        <a:off x="3523008" y="279664"/>
        <a:ext cx="1810967" cy="905483"/>
      </dsp:txXfrm>
    </dsp:sp>
    <dsp:sp modelId="{5FB5EAAE-A8FE-4754-AF45-E7317A10F312}">
      <dsp:nvSpPr>
        <dsp:cNvPr id="0" name=""/>
        <dsp:cNvSpPr/>
      </dsp:nvSpPr>
      <dsp:spPr>
        <a:xfrm>
          <a:off x="121077" y="2376267"/>
          <a:ext cx="1810967" cy="905483"/>
        </a:xfrm>
        <a:prstGeom prst="rect">
          <a:avLst/>
        </a:prstGeom>
        <a:solidFill>
          <a:srgbClr val="00B050"/>
        </a:solidFill>
        <a:ln>
          <a:noFill/>
        </a:ln>
        <a:effectLst>
          <a:outerShdw blurRad="40000" dist="20000" dir="5400000" rotWithShape="0">
            <a:srgbClr val="000000">
              <a:alpha val="38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CL" sz="1600" kern="1200" dirty="0" smtClean="0"/>
            <a:t>Soporte Técnico</a:t>
          </a:r>
          <a:endParaRPr lang="es-CL" sz="1600" kern="1200" dirty="0"/>
        </a:p>
      </dsp:txBody>
      <dsp:txXfrm>
        <a:off x="121077" y="2376267"/>
        <a:ext cx="1810967" cy="905483"/>
      </dsp:txXfrm>
    </dsp:sp>
    <dsp:sp modelId="{06D4FB51-6D19-4A65-88D0-9CAB560ED980}">
      <dsp:nvSpPr>
        <dsp:cNvPr id="0" name=""/>
        <dsp:cNvSpPr/>
      </dsp:nvSpPr>
      <dsp:spPr>
        <a:xfrm>
          <a:off x="684578" y="3528396"/>
          <a:ext cx="1283831" cy="491904"/>
        </a:xfrm>
        <a:prstGeom prst="rect">
          <a:avLst/>
        </a:prstGeom>
        <a:solidFill>
          <a:schemeClr val="tx1">
            <a:lumMod val="75000"/>
            <a:lumOff val="25000"/>
          </a:schemeClr>
        </a:solidFill>
        <a:ln>
          <a:noFill/>
        </a:ln>
        <a:effectLst>
          <a:outerShdw blurRad="40000" dist="20000" dir="5400000" rotWithShape="0">
            <a:srgbClr val="000000">
              <a:alpha val="38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rtl="0">
            <a:lnSpc>
              <a:spcPct val="90000"/>
            </a:lnSpc>
            <a:spcBef>
              <a:spcPct val="0"/>
            </a:spcBef>
            <a:spcAft>
              <a:spcPct val="35000"/>
            </a:spcAft>
          </a:pPr>
          <a:r>
            <a:rPr lang="es-CL" sz="1600" kern="1200" dirty="0" smtClean="0"/>
            <a:t>Hardware y Software</a:t>
          </a:r>
        </a:p>
      </dsp:txBody>
      <dsp:txXfrm>
        <a:off x="684578" y="3528396"/>
        <a:ext cx="1283831" cy="491904"/>
      </dsp:txXfrm>
    </dsp:sp>
    <dsp:sp modelId="{B4ACA42C-83CB-483E-B663-1067356374C0}">
      <dsp:nvSpPr>
        <dsp:cNvPr id="0" name=""/>
        <dsp:cNvSpPr/>
      </dsp:nvSpPr>
      <dsp:spPr>
        <a:xfrm>
          <a:off x="756600" y="4392490"/>
          <a:ext cx="1283831" cy="491904"/>
        </a:xfrm>
        <a:prstGeom prst="rect">
          <a:avLst/>
        </a:prstGeom>
        <a:solidFill>
          <a:schemeClr val="tx1">
            <a:lumMod val="75000"/>
            <a:lumOff val="25000"/>
          </a:schemeClr>
        </a:solidFill>
        <a:ln>
          <a:noFill/>
        </a:ln>
        <a:effectLst>
          <a:outerShdw blurRad="40000" dist="20000" dir="5400000" rotWithShape="0">
            <a:srgbClr val="000000">
              <a:alpha val="38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CL" sz="1600" kern="1200" dirty="0" smtClean="0"/>
            <a:t>Redes</a:t>
          </a:r>
          <a:endParaRPr lang="es-CL" sz="1600" kern="1200" dirty="0"/>
        </a:p>
      </dsp:txBody>
      <dsp:txXfrm>
        <a:off x="756600" y="4392490"/>
        <a:ext cx="1283831" cy="491904"/>
      </dsp:txXfrm>
    </dsp:sp>
    <dsp:sp modelId="{2EB847B8-16E3-4235-82C5-AD56CCAC3791}">
      <dsp:nvSpPr>
        <dsp:cNvPr id="0" name=""/>
        <dsp:cNvSpPr/>
      </dsp:nvSpPr>
      <dsp:spPr>
        <a:xfrm>
          <a:off x="2312348" y="2376267"/>
          <a:ext cx="2041015" cy="905483"/>
        </a:xfrm>
        <a:prstGeom prst="rect">
          <a:avLst/>
        </a:prstGeom>
        <a:solidFill>
          <a:srgbClr val="00B050"/>
        </a:solidFill>
        <a:ln>
          <a:noFill/>
        </a:ln>
        <a:effectLst>
          <a:outerShdw blurRad="40000" dist="20000" dir="5400000" rotWithShape="0">
            <a:srgbClr val="000000">
              <a:alpha val="38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CL" sz="1600" kern="1200" dirty="0" smtClean="0"/>
            <a:t>Análisis y Gestión Funcional</a:t>
          </a:r>
          <a:endParaRPr lang="es-CL" sz="1600" kern="1200" dirty="0"/>
        </a:p>
      </dsp:txBody>
      <dsp:txXfrm>
        <a:off x="2312348" y="2376267"/>
        <a:ext cx="2041015" cy="905483"/>
      </dsp:txXfrm>
    </dsp:sp>
    <dsp:sp modelId="{C0FB0634-44FE-4231-9BA2-C45372065571}">
      <dsp:nvSpPr>
        <dsp:cNvPr id="0" name=""/>
        <dsp:cNvSpPr/>
      </dsp:nvSpPr>
      <dsp:spPr>
        <a:xfrm>
          <a:off x="4733667" y="2376267"/>
          <a:ext cx="1810967" cy="905483"/>
        </a:xfrm>
        <a:prstGeom prst="rect">
          <a:avLst/>
        </a:prstGeom>
        <a:solidFill>
          <a:srgbClr val="00B050"/>
        </a:solidFill>
        <a:ln>
          <a:noFill/>
        </a:ln>
        <a:effectLst>
          <a:outerShdw blurRad="40000" dist="20000" dir="5400000" rotWithShape="0">
            <a:srgbClr val="000000">
              <a:alpha val="38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CL" sz="1600" kern="1200" dirty="0" smtClean="0"/>
            <a:t>Capacitación Funcional</a:t>
          </a:r>
          <a:endParaRPr lang="es-CL" sz="1600" kern="1200" dirty="0"/>
        </a:p>
      </dsp:txBody>
      <dsp:txXfrm>
        <a:off x="4733667" y="2376267"/>
        <a:ext cx="1810967" cy="905483"/>
      </dsp:txXfrm>
    </dsp:sp>
    <dsp:sp modelId="{52A54D68-DBB2-4923-8D28-5C809EC9846C}">
      <dsp:nvSpPr>
        <dsp:cNvPr id="0" name=""/>
        <dsp:cNvSpPr/>
      </dsp:nvSpPr>
      <dsp:spPr>
        <a:xfrm>
          <a:off x="6924938" y="2376267"/>
          <a:ext cx="1810967" cy="905483"/>
        </a:xfrm>
        <a:prstGeom prst="rect">
          <a:avLst/>
        </a:prstGeom>
        <a:solidFill>
          <a:srgbClr val="00B050"/>
        </a:solidFill>
        <a:ln>
          <a:noFill/>
        </a:ln>
        <a:effectLst>
          <a:outerShdw blurRad="40000" dist="20000" dir="5400000" rotWithShape="0">
            <a:srgbClr val="000000">
              <a:alpha val="38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CL" sz="1600" kern="1200" dirty="0" smtClean="0"/>
            <a:t>Desarrollo Funcional</a:t>
          </a:r>
          <a:endParaRPr lang="es-CL" sz="1600" kern="1200" dirty="0"/>
        </a:p>
      </dsp:txBody>
      <dsp:txXfrm>
        <a:off x="6924938" y="2376267"/>
        <a:ext cx="1810967" cy="905483"/>
      </dsp:txXfrm>
    </dsp:sp>
    <dsp:sp modelId="{49E59C62-4559-4B07-906E-33F5A4FFDFAA}">
      <dsp:nvSpPr>
        <dsp:cNvPr id="0" name=""/>
        <dsp:cNvSpPr/>
      </dsp:nvSpPr>
      <dsp:spPr>
        <a:xfrm>
          <a:off x="2540159" y="1296147"/>
          <a:ext cx="1698180" cy="761466"/>
        </a:xfrm>
        <a:prstGeom prst="rect">
          <a:avLst/>
        </a:prstGeom>
        <a:gradFill rotWithShape="0">
          <a:gsLst>
            <a:gs pos="0">
              <a:schemeClr val="accent6">
                <a:hueOff val="0"/>
                <a:satOff val="0"/>
                <a:lumOff val="0"/>
                <a:alphaOff val="0"/>
                <a:shade val="51000"/>
                <a:satMod val="130000"/>
              </a:schemeClr>
            </a:gs>
            <a:gs pos="80000">
              <a:schemeClr val="accent6">
                <a:hueOff val="0"/>
                <a:satOff val="0"/>
                <a:lumOff val="0"/>
                <a:alphaOff val="0"/>
                <a:shade val="93000"/>
                <a:satMod val="130000"/>
              </a:schemeClr>
            </a:gs>
            <a:gs pos="100000">
              <a:schemeClr val="accent6">
                <a:hueOff val="0"/>
                <a:satOff val="0"/>
                <a:lumOff val="0"/>
                <a:alphaOff val="0"/>
                <a:shade val="94000"/>
                <a:satMod val="135000"/>
              </a:schemeClr>
            </a:gs>
          </a:gsLst>
          <a:lin ang="16200000" scaled="0"/>
        </a:gradFill>
        <a:ln>
          <a:noFill/>
        </a:ln>
        <a:effectLst>
          <a:outerShdw blurRad="40000" dist="20000" dir="5400000" rotWithShape="0">
            <a:srgbClr val="000000">
              <a:alpha val="38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CL" sz="1600" kern="1200" dirty="0" smtClean="0"/>
            <a:t>Asesor</a:t>
          </a:r>
          <a:endParaRPr lang="es-CL" sz="1600" kern="1200" dirty="0"/>
        </a:p>
      </dsp:txBody>
      <dsp:txXfrm>
        <a:off x="2540159" y="1296147"/>
        <a:ext cx="1698180" cy="761466"/>
      </dsp:txXfrm>
    </dsp:sp>
    <dsp:sp modelId="{00FAB7C3-4FD7-4372-B3FA-F936609C368D}">
      <dsp:nvSpPr>
        <dsp:cNvPr id="0" name=""/>
        <dsp:cNvSpPr/>
      </dsp:nvSpPr>
      <dsp:spPr>
        <a:xfrm>
          <a:off x="4675037" y="1296147"/>
          <a:ext cx="1698180" cy="761466"/>
        </a:xfrm>
        <a:prstGeom prst="rect">
          <a:avLst/>
        </a:prstGeom>
        <a:gradFill rotWithShape="0">
          <a:gsLst>
            <a:gs pos="0">
              <a:schemeClr val="accent6">
                <a:hueOff val="0"/>
                <a:satOff val="0"/>
                <a:lumOff val="0"/>
                <a:alphaOff val="0"/>
                <a:shade val="51000"/>
                <a:satMod val="130000"/>
              </a:schemeClr>
            </a:gs>
            <a:gs pos="80000">
              <a:schemeClr val="accent6">
                <a:hueOff val="0"/>
                <a:satOff val="0"/>
                <a:lumOff val="0"/>
                <a:alphaOff val="0"/>
                <a:shade val="93000"/>
                <a:satMod val="130000"/>
              </a:schemeClr>
            </a:gs>
            <a:gs pos="100000">
              <a:schemeClr val="accent6">
                <a:hueOff val="0"/>
                <a:satOff val="0"/>
                <a:lumOff val="0"/>
                <a:alphaOff val="0"/>
                <a:shade val="94000"/>
                <a:satMod val="135000"/>
              </a:schemeClr>
            </a:gs>
          </a:gsLst>
          <a:lin ang="16200000" scaled="0"/>
        </a:gradFill>
        <a:ln>
          <a:noFill/>
        </a:ln>
        <a:effectLst>
          <a:outerShdw blurRad="40000" dist="20000" dir="5400000" rotWithShape="0">
            <a:srgbClr val="000000">
              <a:alpha val="38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CL" sz="1600" kern="1200" dirty="0" smtClean="0"/>
            <a:t>Secretario</a:t>
          </a:r>
          <a:endParaRPr lang="es-CL" sz="1600" kern="1200" dirty="0"/>
        </a:p>
      </dsp:txBody>
      <dsp:txXfrm>
        <a:off x="4675037" y="1296147"/>
        <a:ext cx="1698180" cy="761466"/>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DE58BB-45AD-445E-BA77-89D906064D53}">
      <dsp:nvSpPr>
        <dsp:cNvPr id="0" name=""/>
        <dsp:cNvSpPr/>
      </dsp:nvSpPr>
      <dsp:spPr>
        <a:xfrm rot="5400000">
          <a:off x="-221005" y="983750"/>
          <a:ext cx="1531243" cy="184890"/>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8E9C3F32-C80A-4749-A9ED-3829B57E95DA}">
      <dsp:nvSpPr>
        <dsp:cNvPr id="0" name=""/>
        <dsp:cNvSpPr/>
      </dsp:nvSpPr>
      <dsp:spPr>
        <a:xfrm>
          <a:off x="128994" y="3185"/>
          <a:ext cx="2054337" cy="1232602"/>
        </a:xfrm>
        <a:prstGeom prst="roundRect">
          <a:avLst>
            <a:gd name="adj" fmla="val 10000"/>
          </a:avLst>
        </a:prstGeom>
        <a:gradFill rotWithShape="0">
          <a:gsLst>
            <a:gs pos="0">
              <a:srgbClr val="DDEBCF"/>
            </a:gs>
            <a:gs pos="50000">
              <a:srgbClr val="9CB86E"/>
            </a:gs>
            <a:gs pos="100000">
              <a:srgbClr val="156B13"/>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CL" sz="1400" b="1" kern="1200" dirty="0" smtClean="0">
              <a:solidFill>
                <a:schemeClr val="bg1"/>
              </a:solidFill>
              <a:effectLst>
                <a:outerShdw blurRad="38100" dist="38100" dir="2700000" algn="tl">
                  <a:srgbClr val="000000">
                    <a:alpha val="43137"/>
                  </a:srgbClr>
                </a:outerShdw>
              </a:effectLst>
            </a:rPr>
            <a:t>EXTRACCIÓN DE DATOS DE SALINO</a:t>
          </a:r>
        </a:p>
        <a:p>
          <a:pPr lvl="0" algn="ctr" defTabSz="622300">
            <a:lnSpc>
              <a:spcPct val="90000"/>
            </a:lnSpc>
            <a:spcBef>
              <a:spcPct val="0"/>
            </a:spcBef>
            <a:spcAft>
              <a:spcPct val="35000"/>
            </a:spcAft>
          </a:pPr>
          <a:r>
            <a:rPr lang="es-CL" sz="1400" b="1" kern="1200" dirty="0" smtClean="0">
              <a:solidFill>
                <a:schemeClr val="bg1"/>
              </a:solidFill>
              <a:effectLst>
                <a:outerShdw blurRad="38100" dist="38100" dir="2700000" algn="tl">
                  <a:srgbClr val="000000">
                    <a:alpha val="43137"/>
                  </a:srgbClr>
                </a:outerShdw>
              </a:effectLst>
            </a:rPr>
            <a:t>2013</a:t>
          </a:r>
          <a:endParaRPr lang="es-CL" sz="1400" b="1" kern="1200" dirty="0">
            <a:solidFill>
              <a:schemeClr val="bg1"/>
            </a:solidFill>
            <a:effectLst>
              <a:outerShdw blurRad="38100" dist="38100" dir="2700000" algn="tl">
                <a:srgbClr val="000000">
                  <a:alpha val="43137"/>
                </a:srgbClr>
              </a:outerShdw>
            </a:effectLst>
          </a:endParaRPr>
        </a:p>
      </dsp:txBody>
      <dsp:txXfrm>
        <a:off x="165096" y="39287"/>
        <a:ext cx="1982133" cy="1160398"/>
      </dsp:txXfrm>
    </dsp:sp>
    <dsp:sp modelId="{87BCBBA1-EEA6-40DD-835B-24340D8133E5}">
      <dsp:nvSpPr>
        <dsp:cNvPr id="0" name=""/>
        <dsp:cNvSpPr/>
      </dsp:nvSpPr>
      <dsp:spPr>
        <a:xfrm rot="5400000">
          <a:off x="-221005" y="2524503"/>
          <a:ext cx="1531243" cy="184890"/>
        </a:xfrm>
        <a:prstGeom prst="rect">
          <a:avLst/>
        </a:prstGeom>
        <a:gradFill rotWithShape="0">
          <a:gsLst>
            <a:gs pos="0">
              <a:schemeClr val="accent2">
                <a:hueOff val="-2880000"/>
                <a:satOff val="-10001"/>
                <a:lumOff val="12000"/>
                <a:alphaOff val="0"/>
                <a:shade val="51000"/>
                <a:satMod val="130000"/>
              </a:schemeClr>
            </a:gs>
            <a:gs pos="80000">
              <a:schemeClr val="accent2">
                <a:hueOff val="-2880000"/>
                <a:satOff val="-10001"/>
                <a:lumOff val="12000"/>
                <a:alphaOff val="0"/>
                <a:shade val="93000"/>
                <a:satMod val="130000"/>
              </a:schemeClr>
            </a:gs>
            <a:gs pos="100000">
              <a:schemeClr val="accent2">
                <a:hueOff val="-2880000"/>
                <a:satOff val="-10001"/>
                <a:lumOff val="1200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5EDBC629-6AF5-46C6-910E-21ED9484D5B0}">
      <dsp:nvSpPr>
        <dsp:cNvPr id="0" name=""/>
        <dsp:cNvSpPr/>
      </dsp:nvSpPr>
      <dsp:spPr>
        <a:xfrm>
          <a:off x="128994" y="1543938"/>
          <a:ext cx="2054337" cy="1232602"/>
        </a:xfrm>
        <a:prstGeom prst="roundRect">
          <a:avLst>
            <a:gd name="adj" fmla="val 10000"/>
          </a:avLst>
        </a:prstGeom>
        <a:solidFill>
          <a:schemeClr val="accent2">
            <a:lumMod val="60000"/>
            <a:lumOff val="40000"/>
            <a:alpha val="80000"/>
          </a:schemeClr>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CL" sz="1400" b="1" kern="1200" dirty="0" smtClean="0">
              <a:solidFill>
                <a:schemeClr val="bg1"/>
              </a:solidFill>
              <a:effectLst>
                <a:outerShdw blurRad="38100" dist="38100" dir="2700000" algn="tl">
                  <a:srgbClr val="000000">
                    <a:alpha val="43137"/>
                  </a:srgbClr>
                </a:outerShdw>
              </a:effectLst>
            </a:rPr>
            <a:t>CONSTRUCCIÓN  CAPTURADOR DE DATOS</a:t>
          </a:r>
        </a:p>
      </dsp:txBody>
      <dsp:txXfrm>
        <a:off x="165096" y="1580040"/>
        <a:ext cx="1982133" cy="1160398"/>
      </dsp:txXfrm>
    </dsp:sp>
    <dsp:sp modelId="{98492C67-DDC1-40B6-B5CC-7668189B29F1}">
      <dsp:nvSpPr>
        <dsp:cNvPr id="0" name=""/>
        <dsp:cNvSpPr/>
      </dsp:nvSpPr>
      <dsp:spPr>
        <a:xfrm>
          <a:off x="549371" y="3294880"/>
          <a:ext cx="2722759" cy="184890"/>
        </a:xfrm>
        <a:prstGeom prst="rect">
          <a:avLst/>
        </a:prstGeom>
        <a:gradFill rotWithShape="0">
          <a:gsLst>
            <a:gs pos="0">
              <a:schemeClr val="accent2">
                <a:hueOff val="-5760000"/>
                <a:satOff val="-20001"/>
                <a:lumOff val="24000"/>
                <a:alphaOff val="0"/>
                <a:shade val="51000"/>
                <a:satMod val="130000"/>
              </a:schemeClr>
            </a:gs>
            <a:gs pos="80000">
              <a:schemeClr val="accent2">
                <a:hueOff val="-5760000"/>
                <a:satOff val="-20001"/>
                <a:lumOff val="24000"/>
                <a:alphaOff val="0"/>
                <a:shade val="93000"/>
                <a:satMod val="130000"/>
              </a:schemeClr>
            </a:gs>
            <a:gs pos="100000">
              <a:schemeClr val="accent2">
                <a:hueOff val="-5760000"/>
                <a:satOff val="-20001"/>
                <a:lumOff val="2400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0BB8791C-E7A7-4665-8970-F9E8460F6907}">
      <dsp:nvSpPr>
        <dsp:cNvPr id="0" name=""/>
        <dsp:cNvSpPr/>
      </dsp:nvSpPr>
      <dsp:spPr>
        <a:xfrm>
          <a:off x="128994" y="3084691"/>
          <a:ext cx="2054337" cy="1232602"/>
        </a:xfrm>
        <a:prstGeom prst="roundRect">
          <a:avLst>
            <a:gd name="adj" fmla="val 10000"/>
          </a:avLst>
        </a:prstGeom>
        <a:solidFill>
          <a:srgbClr val="FF0000">
            <a:alpha val="71000"/>
          </a:srgbClr>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CL" sz="1400" b="1" kern="1200" dirty="0" smtClean="0">
              <a:solidFill>
                <a:schemeClr val="bg1"/>
              </a:solidFill>
              <a:effectLst/>
            </a:rPr>
            <a:t>GENERACIÓN ORCOM CON DATOS  CHILECOMPRA Y SALINO</a:t>
          </a:r>
          <a:endParaRPr lang="es-CL" sz="1400" b="1" kern="1200" dirty="0">
            <a:solidFill>
              <a:schemeClr val="bg1"/>
            </a:solidFill>
            <a:effectLst/>
          </a:endParaRPr>
        </a:p>
      </dsp:txBody>
      <dsp:txXfrm>
        <a:off x="165096" y="3120793"/>
        <a:ext cx="1982133" cy="1160398"/>
      </dsp:txXfrm>
    </dsp:sp>
    <dsp:sp modelId="{B62E0A4D-A162-42C1-8EFC-7ADFA67056D6}">
      <dsp:nvSpPr>
        <dsp:cNvPr id="0" name=""/>
        <dsp:cNvSpPr/>
      </dsp:nvSpPr>
      <dsp:spPr>
        <a:xfrm rot="16200000">
          <a:off x="2511263" y="2524503"/>
          <a:ext cx="1531243" cy="184890"/>
        </a:xfrm>
        <a:prstGeom prst="rect">
          <a:avLst/>
        </a:prstGeom>
        <a:gradFill rotWithShape="0">
          <a:gsLst>
            <a:gs pos="0">
              <a:schemeClr val="accent2">
                <a:hueOff val="-8640000"/>
                <a:satOff val="-30002"/>
                <a:lumOff val="36001"/>
                <a:alphaOff val="0"/>
                <a:shade val="51000"/>
                <a:satMod val="130000"/>
              </a:schemeClr>
            </a:gs>
            <a:gs pos="80000">
              <a:schemeClr val="accent2">
                <a:hueOff val="-8640000"/>
                <a:satOff val="-30002"/>
                <a:lumOff val="36001"/>
                <a:alphaOff val="0"/>
                <a:shade val="93000"/>
                <a:satMod val="130000"/>
              </a:schemeClr>
            </a:gs>
            <a:gs pos="100000">
              <a:schemeClr val="accent2">
                <a:hueOff val="-8640000"/>
                <a:satOff val="-30002"/>
                <a:lumOff val="36001"/>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A8D6EF1B-F1D3-4161-B639-E96D4A70D0EA}">
      <dsp:nvSpPr>
        <dsp:cNvPr id="0" name=""/>
        <dsp:cNvSpPr/>
      </dsp:nvSpPr>
      <dsp:spPr>
        <a:xfrm>
          <a:off x="2861263" y="3084691"/>
          <a:ext cx="2054337" cy="1232602"/>
        </a:xfrm>
        <a:prstGeom prst="roundRect">
          <a:avLst>
            <a:gd name="adj" fmla="val 10000"/>
          </a:avLst>
        </a:prstGeom>
        <a:solidFill>
          <a:srgbClr val="00B0F0">
            <a:alpha val="49000"/>
          </a:srgbClr>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CL" sz="1400" b="1" kern="1200" dirty="0" smtClean="0">
              <a:solidFill>
                <a:schemeClr val="tx1"/>
              </a:solidFill>
              <a:effectLst/>
            </a:rPr>
            <a:t>COMUNICACIÓN SALINO Y MERCADO PÚBLICO</a:t>
          </a:r>
          <a:endParaRPr lang="es-CL" sz="1400" b="1" kern="1200" dirty="0">
            <a:solidFill>
              <a:schemeClr val="tx1"/>
            </a:solidFill>
            <a:effectLst/>
          </a:endParaRPr>
        </a:p>
      </dsp:txBody>
      <dsp:txXfrm>
        <a:off x="2897365" y="3120793"/>
        <a:ext cx="1982133" cy="1160398"/>
      </dsp:txXfrm>
    </dsp:sp>
    <dsp:sp modelId="{89BC35F4-6937-421E-BA24-B50A277B74E8}">
      <dsp:nvSpPr>
        <dsp:cNvPr id="0" name=""/>
        <dsp:cNvSpPr/>
      </dsp:nvSpPr>
      <dsp:spPr>
        <a:xfrm rot="16200000">
          <a:off x="2511263" y="983750"/>
          <a:ext cx="1531243" cy="184890"/>
        </a:xfrm>
        <a:prstGeom prst="rect">
          <a:avLst/>
        </a:prstGeom>
        <a:gradFill rotWithShape="0">
          <a:gsLst>
            <a:gs pos="0">
              <a:schemeClr val="accent2">
                <a:hueOff val="-11520000"/>
                <a:satOff val="-40002"/>
                <a:lumOff val="48001"/>
                <a:alphaOff val="0"/>
                <a:shade val="51000"/>
                <a:satMod val="130000"/>
              </a:schemeClr>
            </a:gs>
            <a:gs pos="80000">
              <a:schemeClr val="accent2">
                <a:hueOff val="-11520000"/>
                <a:satOff val="-40002"/>
                <a:lumOff val="48001"/>
                <a:alphaOff val="0"/>
                <a:shade val="93000"/>
                <a:satMod val="130000"/>
              </a:schemeClr>
            </a:gs>
            <a:gs pos="100000">
              <a:schemeClr val="accent2">
                <a:hueOff val="-11520000"/>
                <a:satOff val="-40002"/>
                <a:lumOff val="48001"/>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8D026AFE-99F9-4CF4-865A-C059C1789F1E}">
      <dsp:nvSpPr>
        <dsp:cNvPr id="0" name=""/>
        <dsp:cNvSpPr/>
      </dsp:nvSpPr>
      <dsp:spPr>
        <a:xfrm>
          <a:off x="2861263" y="1543938"/>
          <a:ext cx="2054337" cy="1232602"/>
        </a:xfrm>
        <a:prstGeom prst="roundRect">
          <a:avLst>
            <a:gd name="adj" fmla="val 10000"/>
          </a:avLst>
        </a:prstGeom>
        <a:solidFill>
          <a:srgbClr val="FFFF00">
            <a:alpha val="62000"/>
          </a:srgbClr>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CL" sz="1400" b="1" kern="1200" dirty="0" smtClean="0">
              <a:solidFill>
                <a:schemeClr val="tx1"/>
              </a:solidFill>
              <a:effectLst/>
            </a:rPr>
            <a:t>PRUEBAS Y CONFECCIÓN DE MANUALES         (JUNIO-2015)</a:t>
          </a:r>
          <a:endParaRPr lang="es-CL" sz="1400" b="1" kern="1200" dirty="0">
            <a:solidFill>
              <a:schemeClr val="tx1"/>
            </a:solidFill>
            <a:effectLst/>
          </a:endParaRPr>
        </a:p>
      </dsp:txBody>
      <dsp:txXfrm>
        <a:off x="2897365" y="1580040"/>
        <a:ext cx="1982133" cy="1160398"/>
      </dsp:txXfrm>
    </dsp:sp>
    <dsp:sp modelId="{BAB1198E-9F68-4B69-B37B-B93AC791E75B}">
      <dsp:nvSpPr>
        <dsp:cNvPr id="0" name=""/>
        <dsp:cNvSpPr/>
      </dsp:nvSpPr>
      <dsp:spPr>
        <a:xfrm>
          <a:off x="3281640" y="213374"/>
          <a:ext cx="2722759" cy="184890"/>
        </a:xfrm>
        <a:prstGeom prst="rect">
          <a:avLst/>
        </a:prstGeom>
        <a:gradFill rotWithShape="0">
          <a:gsLst>
            <a:gs pos="0">
              <a:schemeClr val="accent2">
                <a:hueOff val="-14400000"/>
                <a:satOff val="-50003"/>
                <a:lumOff val="60001"/>
                <a:alphaOff val="0"/>
                <a:shade val="51000"/>
                <a:satMod val="130000"/>
              </a:schemeClr>
            </a:gs>
            <a:gs pos="80000">
              <a:schemeClr val="accent2">
                <a:hueOff val="-14400000"/>
                <a:satOff val="-50003"/>
                <a:lumOff val="60001"/>
                <a:alphaOff val="0"/>
                <a:shade val="93000"/>
                <a:satMod val="130000"/>
              </a:schemeClr>
            </a:gs>
            <a:gs pos="100000">
              <a:schemeClr val="accent2">
                <a:hueOff val="-14400000"/>
                <a:satOff val="-50003"/>
                <a:lumOff val="60001"/>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28026A26-E484-4A76-B299-7F14ED6E0891}">
      <dsp:nvSpPr>
        <dsp:cNvPr id="0" name=""/>
        <dsp:cNvSpPr/>
      </dsp:nvSpPr>
      <dsp:spPr>
        <a:xfrm>
          <a:off x="2861263" y="3185"/>
          <a:ext cx="2054337" cy="1232602"/>
        </a:xfrm>
        <a:prstGeom prst="roundRect">
          <a:avLst>
            <a:gd name="adj" fmla="val 10000"/>
          </a:avLst>
        </a:prstGeom>
        <a:gradFill rotWithShape="0">
          <a:gsLst>
            <a:gs pos="0">
              <a:schemeClr val="accent2">
                <a:hueOff val="-12000000"/>
                <a:satOff val="-41669"/>
                <a:lumOff val="50001"/>
                <a:alphaOff val="0"/>
                <a:shade val="51000"/>
                <a:satMod val="130000"/>
              </a:schemeClr>
            </a:gs>
            <a:gs pos="80000">
              <a:schemeClr val="accent2">
                <a:hueOff val="-12000000"/>
                <a:satOff val="-41669"/>
                <a:lumOff val="50001"/>
                <a:alphaOff val="0"/>
                <a:shade val="93000"/>
                <a:satMod val="130000"/>
              </a:schemeClr>
            </a:gs>
            <a:gs pos="100000">
              <a:schemeClr val="accent2">
                <a:hueOff val="-12000000"/>
                <a:satOff val="-41669"/>
                <a:lumOff val="50001"/>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CL" sz="1400" b="1" kern="1200" dirty="0" smtClean="0">
              <a:solidFill>
                <a:schemeClr val="tx1"/>
              </a:solidFill>
              <a:effectLst/>
            </a:rPr>
            <a:t>CAPACITACIÓN</a:t>
          </a:r>
        </a:p>
        <a:p>
          <a:pPr lvl="0" algn="ctr" defTabSz="622300">
            <a:lnSpc>
              <a:spcPct val="90000"/>
            </a:lnSpc>
            <a:spcBef>
              <a:spcPct val="0"/>
            </a:spcBef>
            <a:spcAft>
              <a:spcPct val="35000"/>
            </a:spcAft>
          </a:pPr>
          <a:r>
            <a:rPr lang="es-CL" sz="1400" b="1" kern="1200" dirty="0" smtClean="0">
              <a:solidFill>
                <a:schemeClr val="tx1"/>
              </a:solidFill>
              <a:effectLst/>
            </a:rPr>
            <a:t>(JULIO-2015)</a:t>
          </a:r>
        </a:p>
      </dsp:txBody>
      <dsp:txXfrm>
        <a:off x="2897365" y="39287"/>
        <a:ext cx="1982133" cy="1160398"/>
      </dsp:txXfrm>
    </dsp:sp>
    <dsp:sp modelId="{6641DD9A-D894-44E8-B53A-7D53EEE093E1}">
      <dsp:nvSpPr>
        <dsp:cNvPr id="0" name=""/>
        <dsp:cNvSpPr/>
      </dsp:nvSpPr>
      <dsp:spPr>
        <a:xfrm>
          <a:off x="5593532" y="3185"/>
          <a:ext cx="2054337" cy="1232602"/>
        </a:xfrm>
        <a:prstGeom prst="roundRect">
          <a:avLst>
            <a:gd name="adj" fmla="val 10000"/>
          </a:avLst>
        </a:prstGeom>
        <a:gradFill rotWithShape="0">
          <a:gsLst>
            <a:gs pos="0">
              <a:srgbClr val="8488C4"/>
            </a:gs>
            <a:gs pos="53000">
              <a:srgbClr val="D4DEFF"/>
            </a:gs>
            <a:gs pos="83000">
              <a:srgbClr val="D4DEFF"/>
            </a:gs>
            <a:gs pos="100000">
              <a:srgbClr val="96AB94"/>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CL" sz="1600" b="1" kern="1200" dirty="0" smtClean="0">
              <a:solidFill>
                <a:schemeClr val="tx1"/>
              </a:solidFill>
              <a:effectLst>
                <a:outerShdw blurRad="38100" dist="38100" dir="2700000" algn="tl">
                  <a:srgbClr val="000000">
                    <a:alpha val="43137"/>
                  </a:srgbClr>
                </a:outerShdw>
              </a:effectLst>
            </a:rPr>
            <a:t>PUESTA EN MARCHA</a:t>
          </a:r>
        </a:p>
        <a:p>
          <a:pPr lvl="0" algn="ctr" defTabSz="711200">
            <a:lnSpc>
              <a:spcPct val="90000"/>
            </a:lnSpc>
            <a:spcBef>
              <a:spcPct val="0"/>
            </a:spcBef>
            <a:spcAft>
              <a:spcPct val="35000"/>
            </a:spcAft>
          </a:pPr>
          <a:r>
            <a:rPr lang="es-CL" sz="1600" b="1" kern="1200" dirty="0" smtClean="0">
              <a:solidFill>
                <a:schemeClr val="tx1"/>
              </a:solidFill>
              <a:effectLst>
                <a:outerShdw blurRad="38100" dist="38100" dir="2700000" algn="tl">
                  <a:srgbClr val="000000">
                    <a:alpha val="43137"/>
                  </a:srgbClr>
                </a:outerShdw>
              </a:effectLst>
            </a:rPr>
            <a:t>(AGOSTO-2015)</a:t>
          </a:r>
          <a:endParaRPr lang="es-CL" sz="1600" b="1" kern="1200" dirty="0">
            <a:solidFill>
              <a:schemeClr val="tx1"/>
            </a:solidFill>
            <a:effectLst>
              <a:outerShdw blurRad="38100" dist="38100" dir="2700000" algn="tl">
                <a:srgbClr val="000000">
                  <a:alpha val="43137"/>
                </a:srgbClr>
              </a:outerShdw>
            </a:effectLst>
          </a:endParaRPr>
        </a:p>
      </dsp:txBody>
      <dsp:txXfrm>
        <a:off x="5629634" y="39287"/>
        <a:ext cx="1982133" cy="1160398"/>
      </dsp:txXfrm>
    </dsp:sp>
  </dsp:spTree>
</dsp:drawing>
</file>

<file path=ppt/diagrams/layout1.xml><?xml version="1.0" encoding="utf-8"?>
<dgm:layoutDef xmlns:dgm="http://schemas.openxmlformats.org/drawingml/2006/diagram" xmlns:a="http://schemas.openxmlformats.org/drawingml/2006/main" uniqueId="urn:microsoft.com/office/officeart/2005/8/layout/chart3">
  <dgm:title val=""/>
  <dgm:desc val=""/>
  <dgm:catLst>
    <dgm:cat type="relationship" pri="27000"/>
    <dgm:cat type="cycle" pri="8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ompositeShape">
    <dgm:varLst>
      <dgm:chMax val="7"/>
      <dgm:dir/>
      <dgm:resizeHandles val="exact"/>
    </dgm:varLst>
    <dgm:alg type="composite">
      <dgm:param type="horzAlign" val="ctr"/>
      <dgm:param type="vertAlign" val="mid"/>
      <dgm:param type="ar" val="1"/>
    </dgm:alg>
    <dgm:presOf/>
    <dgm:shape xmlns:r="http://schemas.openxmlformats.org/officeDocument/2006/relationships" r:blip="">
      <dgm:adjLst/>
    </dgm:shape>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wedge1Tx" refType="w" fact="0.205"/>
          <dgm:constr type="t" for="ch" forName="wedge1Tx" refType="h" fact="0.205"/>
          <dgm:constr type="w" for="ch" forName="wedge1Tx" refType="w" fact="0.59"/>
          <dgm:constr type="h" for="ch" forName="wedge1Tx" refType="h" fact="0.59"/>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wedge1Tx" refType="w" fact="0.52"/>
          <dgm:constr type="t" for="ch" forName="wedge1Tx" refType="h" fact="0.205"/>
          <dgm:constr type="w" for="ch" forName="wedge1Tx" refType="w" fact="0.295"/>
          <dgm:constr type="h" for="ch" forName="wedge1Tx" refType="h" fact="0.59"/>
          <dgm:constr type="l" for="ch" forName="wedge2" refType="w" fact="0.08"/>
          <dgm:constr type="t" for="ch" forName="wedge2" refType="w" fact="0.08"/>
          <dgm:constr type="w" for="ch" forName="wedge2" refType="w" fact="0.84"/>
          <dgm:constr type="h" for="ch" forName="wedge2" refType="h" fact="0.84"/>
          <dgm:constr type="l" for="ch" forName="wedge2Tx" refType="w" fact="0.2"/>
          <dgm:constr type="t" for="ch" forName="wedge2Tx" refType="h" fact="0.205"/>
          <dgm:constr type="w" for="ch" forName="wedge2Tx" refType="w" fact="0.295"/>
          <dgm:constr type="h" for="ch" forName="wedge2Tx" refType="h" fact="0.59"/>
          <dgm:constr type="primFontSz" for="ch" ptType="node" op="equ"/>
        </dgm:constrLst>
      </dgm:if>
      <dgm:if name="Name3" axis="ch" ptType="node" func="cnt" op="equ" val="3">
        <dgm:choose name="Name4">
          <dgm:if name="Name5" func="var" arg="dir" op="equ" val="norm">
            <dgm:constrLst>
              <dgm:constr type="l" for="ch" forName="wedge1" refType="w" fact="0.1233"/>
              <dgm:constr type="t" for="ch" forName="wedge1" refType="w" fact="0.055"/>
              <dgm:constr type="w" for="ch" forName="wedge1" refType="w" fact="0.84"/>
              <dgm:constr type="h" for="ch" forName="wedge1" refType="h" fact="0.84"/>
              <dgm:constr type="l" for="ch" forName="wedge1Tx" refType="w" fact="0.58"/>
              <dgm:constr type="t" for="ch" forName="wedge1Tx" refType="h" fact="0.21"/>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8"/>
              <dgm:constr type="t" for="ch" forName="wedge3" refType="w" fact="0.08"/>
              <dgm:constr type="w" for="ch" forName="wedge3" refType="w" fact="0.84"/>
              <dgm:constr type="h" for="ch" forName="wedge3" refType="h" fact="0.84"/>
              <dgm:constr type="l" for="ch" forName="wedge3Tx" refType="w" fact="0.17"/>
              <dgm:constr type="t" for="ch" forName="wedge3Tx" refType="h" fact="0.245"/>
              <dgm:constr type="w" for="ch" forName="wedge3Tx" refType="w" fact="0.285"/>
              <dgm:constr type="h" for="ch" forName="wedge3Tx" refType="h" fact="0.28"/>
              <dgm:constr type="primFontSz" for="ch" ptType="node" op="equ"/>
            </dgm:constrLst>
          </dgm:if>
          <dgm:else name="Name6">
            <dgm:constrLst>
              <dgm:constr type="l" for="ch" forName="wedge1" refType="w" fact="0.08"/>
              <dgm:constr type="t" for="ch" forName="wedge1" refType="w" fact="0.08"/>
              <dgm:constr type="w" for="ch" forName="wedge1" refType="w" fact="0.84"/>
              <dgm:constr type="h" for="ch" forName="wedge1" refType="h" fact="0.84"/>
              <dgm:constr type="l" for="ch" forName="wedge1Tx" refType="w" fact="0.545"/>
              <dgm:constr type="t" for="ch" forName="wedge1Tx" refType="h" fact="0.245"/>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367"/>
              <dgm:constr type="t" for="ch" forName="wedge3" refType="w" fact="0.055"/>
              <dgm:constr type="w" for="ch" forName="wedge3" refType="w" fact="0.84"/>
              <dgm:constr type="h" for="ch" forName="wedge3" refType="h" fact="0.84"/>
              <dgm:constr type="l" for="ch" forName="wedge3Tx" refType="w" fact="0.14"/>
              <dgm:constr type="t" for="ch" forName="wedge3Tx" refType="h" fact="0.21"/>
              <dgm:constr type="w" for="ch" forName="wedge3Tx" refType="w" fact="0.285"/>
              <dgm:constr type="h" for="ch" forName="wedge3Tx" refType="h" fact="0.28"/>
              <dgm:constr type="primFontSz" for="ch" ptType="node" op="equ"/>
            </dgm:constrLst>
          </dgm:else>
        </dgm:choose>
      </dgm:if>
      <dgm:if name="Name7" axis="ch" ptType="node" func="cnt" op="equ" val="4">
        <dgm:choose name="Name8">
          <dgm:if name="Name9" func="var" arg="dir" op="equ" val="norm">
            <dgm:constrLst>
              <dgm:constr type="l" for="ch" forName="wedge1" refType="w" fact="0.1154"/>
              <dgm:constr type="t" for="ch" forName="wedge1" refType="w" fact="0.0446"/>
              <dgm:constr type="w" for="ch" forName="wedge1" refType="w" fact="0.84"/>
              <dgm:constr type="h" for="ch" forName="wedge1" refType="h" fact="0.84"/>
              <dgm:constr type="l" for="ch" forName="wedge1Tx" refType="w" fact="0.545"/>
              <dgm:constr type="t" for="ch" forName="wedge1Tx" refType="h" fact="0.2"/>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8"/>
              <dgm:constr type="t" for="ch" forName="wedge4" refType="h" fact="0.08"/>
              <dgm:constr type="w" for="ch" forName="wedge4" refType="w" fact="0.84"/>
              <dgm:constr type="h" for="ch" forName="wedge4" refType="h" fact="0.84"/>
              <dgm:constr type="l" for="ch" forName="wedge4Tx" refType="w" fact="0.175"/>
              <dgm:constr type="t" for="ch" forName="wedge4Tx" refType="h" fact="0.235"/>
              <dgm:constr type="w" for="ch" forName="wedge4Tx" refType="w" fact="0.31"/>
              <dgm:constr type="h" for="ch" forName="wedge4Tx" refType="h" fact="0.25"/>
              <dgm:constr type="primFontSz" for="ch" ptType="node" op="equ"/>
            </dgm:constrLst>
          </dgm:if>
          <dgm:else name="Name10">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5"/>
              <dgm:constr type="t" for="ch" forName="wedge1Tx" refType="h" fact="0.235"/>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446"/>
              <dgm:constr type="t" for="ch" forName="wedge4" refType="h" fact="0.0446"/>
              <dgm:constr type="w" for="ch" forName="wedge4" refType="w" fact="0.84"/>
              <dgm:constr type="h" for="ch" forName="wedge4" refType="h" fact="0.84"/>
              <dgm:constr type="l" for="ch" forName="wedge4Tx" refType="w" fact="0.145"/>
              <dgm:constr type="t" for="ch" forName="wedge4Tx" refType="h" fact="0.2"/>
              <dgm:constr type="w" for="ch" forName="wedge4Tx" refType="w" fact="0.31"/>
              <dgm:constr type="h" for="ch" forName="wedge4Tx" refType="h" fact="0.25"/>
              <dgm:constr type="primFontSz" for="ch" ptType="node" op="equ"/>
            </dgm:constrLst>
          </dgm:else>
        </dgm:choose>
      </dgm:if>
      <dgm:if name="Name11" axis="ch" ptType="node" func="cnt" op="equ" val="5">
        <dgm:choose name="Name12">
          <dgm:if name="Name13" func="var" arg="dir" op="equ" val="norm">
            <dgm:constrLst>
              <dgm:constr type="l" for="ch" forName="wedge1" refType="w" fact="0.1094"/>
              <dgm:constr type="t" for="ch" forName="wedge1" refType="w" fact="0.0395"/>
              <dgm:constr type="w" for="ch" forName="wedge1" refType="w" fact="0.84"/>
              <dgm:constr type="h" for="ch" forName="wedge1" refType="h" fact="0.84"/>
              <dgm:constr type="l" for="ch" forName="wedge1Tx" refType="w" fact="0.54"/>
              <dgm:constr type="t" for="ch" forName="wedge1Tx" refType="h" fact="0.165"/>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8"/>
              <dgm:constr type="t" for="ch" forName="wedge5" refType="h" fact="0.08"/>
              <dgm:constr type="w" for="ch" forName="wedge5" refType="w" fact="0.84"/>
              <dgm:constr type="h" for="ch" forName="wedge5" refType="h" fact="0.84"/>
              <dgm:constr type="l" for="ch" forName="wedge5Tx" refType="w" fact="0.2025"/>
              <dgm:constr type="t" for="ch" forName="wedge5Tx" refType="h" fact="0.208"/>
              <dgm:constr type="w" for="ch" forName="wedge5Tx" refType="w" fact="0.285"/>
              <dgm:constr type="h" for="ch" forName="wedge5Tx" refType="h" fact="0.195"/>
              <dgm:constr type="primFontSz" for="ch" ptType="node" op="equ"/>
            </dgm:constrLst>
          </dgm:if>
          <dgm:else name="Name14">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
              <dgm:constr type="t" for="ch" forName="wedge1Tx" refType="h" fact="0.208"/>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506"/>
              <dgm:constr type="t" for="ch" forName="wedge5" refType="h" fact="0.0395"/>
              <dgm:constr type="w" for="ch" forName="wedge5" refType="w" fact="0.84"/>
              <dgm:constr type="h" for="ch" forName="wedge5" refType="h" fact="0.84"/>
              <dgm:constr type="l" for="ch" forName="wedge5Tx" refType="w" fact="0.18"/>
              <dgm:constr type="t" for="ch" forName="wedge5Tx" refType="h" fact="0.165"/>
              <dgm:constr type="w" for="ch" forName="wedge5Tx" refType="w" fact="0.285"/>
              <dgm:constr type="h" for="ch" forName="wedge5Tx" refType="h" fact="0.195"/>
              <dgm:constr type="primFontSz" for="ch" ptType="node" op="equ"/>
            </dgm:constrLst>
          </dgm:else>
        </dgm:choose>
      </dgm:if>
      <dgm:if name="Name15" axis="ch" ptType="node" func="cnt" op="equ" val="6">
        <dgm:choose name="Name16">
          <dgm:if name="Name17" func="var" arg="dir" op="equ" val="norm">
            <dgm:constrLst>
              <dgm:constr type="l" for="ch" forName="wedge1" refType="w" fact="0.105"/>
              <dgm:constr type="t" for="ch" forName="wedge1" refType="w" fact="0.0367"/>
              <dgm:constr type="w" for="ch" forName="wedge1" refType="w" fact="0.84"/>
              <dgm:constr type="h" for="ch" forName="wedge1" refType="h" fact="0.84"/>
              <dgm:constr type="l" for="ch" forName="wedge1Tx" refType="w" fact="0.534"/>
              <dgm:constr type="t" for="ch" forName="wedge1Tx" refType="h" fact="0.126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8"/>
              <dgm:constr type="t" for="ch" forName="wedge6" refType="h" fact="0.08"/>
              <dgm:constr type="w" for="ch" forName="wedge6" refType="w" fact="0.84"/>
              <dgm:constr type="h" for="ch" forName="wedge6" refType="h" fact="0.84"/>
              <dgm:constr type="l" for="ch" forName="wedge6Tx" refType="w" fact="0.246"/>
              <dgm:constr type="t" for="ch" forName="wedge6Tx" refType="h" fact="0.17"/>
              <dgm:constr type="w" for="ch" forName="wedge6Tx" refType="w" fact="0.245"/>
              <dgm:constr type="h" for="ch" forName="wedge6Tx" refType="h" fact="0.18"/>
              <dgm:constr type="primFontSz" for="ch" ptType="node" op="equ"/>
            </dgm:constrLst>
          </dgm:if>
          <dgm:else name="Name18">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9"/>
              <dgm:constr type="t" for="ch" forName="wedge1Tx" refType="h" fact="0.1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55"/>
              <dgm:constr type="t" for="ch" forName="wedge6" refType="h" fact="0.0367"/>
              <dgm:constr type="w" for="ch" forName="wedge6" refType="w" fact="0.84"/>
              <dgm:constr type="h" for="ch" forName="wedge6" refType="h" fact="0.84"/>
              <dgm:constr type="l" for="ch" forName="wedge6Tx" refType="w" fact="0.221"/>
              <dgm:constr type="t" for="ch" forName="wedge6Tx" refType="h" fact="0.1267"/>
              <dgm:constr type="w" for="ch" forName="wedge6Tx" refType="w" fact="0.245"/>
              <dgm:constr type="h" for="ch" forName="wedge6Tx" refType="h" fact="0.18"/>
              <dgm:constr type="primFontSz" for="ch" ptType="node" op="equ"/>
            </dgm:constrLst>
          </dgm:else>
        </dgm:choose>
      </dgm:if>
      <dgm:else name="Name19">
        <dgm:choose name="Name20">
          <dgm:if name="Name21" func="var" arg="dir" op="equ" val="norm">
            <dgm:constrLst>
              <dgm:constr type="l" for="ch" forName="wedge1" refType="w" fact="0.1017"/>
              <dgm:constr type="t" for="ch" forName="wedge1" refType="w" fact="0.035"/>
              <dgm:constr type="w" for="ch" forName="wedge1" refType="w" fact="0.84"/>
              <dgm:constr type="h" for="ch" forName="wedge1" refType="h" fact="0.84"/>
              <dgm:constr type="l" for="ch" forName="wedge1Tx" refType="w" fact="0.53"/>
              <dgm:constr type="t" for="ch" forName="wedge1Tx" refType="h" fact="0.115"/>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8"/>
              <dgm:constr type="t" for="ch" forName="wedge7" refType="h" fact="0.08"/>
              <dgm:constr type="w" for="ch" forName="wedge7" refType="w" fact="0.84"/>
              <dgm:constr type="h" for="ch" forName="wedge7" refType="h" fact="0.84"/>
              <dgm:constr type="l" for="ch" forName="wedge7Tx" refType="w" fact="0.262"/>
              <dgm:constr type="t" for="ch" forName="wedge7Tx" refType="h" fact="0.16"/>
              <dgm:constr type="w" for="ch" forName="wedge7Tx" refType="w" fact="0.23"/>
              <dgm:constr type="h" for="ch" forName="wedge7Tx" refType="h" fact="0.145"/>
              <dgm:constr type="primFontSz" for="ch" ptType="node" op="equ"/>
            </dgm:constrLst>
          </dgm:if>
          <dgm:else name="Name22">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8"/>
              <dgm:constr type="t" for="ch" forName="wedge1Tx" refType="h" fact="0.16"/>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583"/>
              <dgm:constr type="t" for="ch" forName="wedge7" refType="h" fact="0.035"/>
              <dgm:constr type="w" for="ch" forName="wedge7" refType="w" fact="0.84"/>
              <dgm:constr type="h" for="ch" forName="wedge7" refType="h" fact="0.84"/>
              <dgm:constr type="l" for="ch" forName="wedge7Tx" refType="w" fact="0.2403"/>
              <dgm:constr type="t" for="ch" forName="wedge7Tx" refType="h" fact="0.115"/>
              <dgm:constr type="w" for="ch" forName="wedge7Tx" refType="w" fact="0.23"/>
              <dgm:constr type="h" for="ch" forName="wedge7Tx" refType="h" fact="0.145"/>
              <dgm:constr type="primFontSz" for="ch" ptType="node" op="equ"/>
            </dgm:constrLst>
          </dgm:else>
        </dgm:choose>
      </dgm:else>
    </dgm:choose>
    <dgm:ruleLst/>
    <dgm:choose name="Name23">
      <dgm:if name="Name24" axis="ch" ptType="node" func="cnt" op="gte" val="1">
        <dgm:layoutNode name="wedge1">
          <dgm:alg type="sp"/>
          <dgm:choose name="Name25">
            <dgm:if name="Name26" axis="ch" ptType="node" func="cnt" op="equ" val="1">
              <dgm:shape xmlns:r="http://schemas.openxmlformats.org/officeDocument/2006/relationships" type="ellipse" r:blip="">
                <dgm:adjLst/>
              </dgm:shape>
            </dgm:if>
            <dgm:if name="Name27" axis="ch" ptType="node" func="cnt" op="equ" val="2">
              <dgm:shape xmlns:r="http://schemas.openxmlformats.org/officeDocument/2006/relationships" type="pie" r:blip="">
                <dgm:adjLst>
                  <dgm:adj idx="1" val="270"/>
                  <dgm:adj idx="2" val="90"/>
                </dgm:adjLst>
              </dgm:shape>
            </dgm:if>
            <dgm:if name="Name28" axis="ch" ptType="node" func="cnt" op="equ" val="3">
              <dgm:shape xmlns:r="http://schemas.openxmlformats.org/officeDocument/2006/relationships" type="pie" r:blip="">
                <dgm:adjLst>
                  <dgm:adj idx="1" val="270"/>
                  <dgm:adj idx="2" val="30"/>
                </dgm:adjLst>
              </dgm:shape>
            </dgm:if>
            <dgm:if name="Name29" axis="ch" ptType="node" func="cnt" op="equ" val="4">
              <dgm:shape xmlns:r="http://schemas.openxmlformats.org/officeDocument/2006/relationships" type="pie" r:blip="">
                <dgm:adjLst>
                  <dgm:adj idx="1" val="270"/>
                  <dgm:adj idx="2" val="0"/>
                </dgm:adjLst>
              </dgm:shape>
            </dgm:if>
            <dgm:if name="Name30" axis="ch" ptType="node" func="cnt" op="equ" val="5">
              <dgm:shape xmlns:r="http://schemas.openxmlformats.org/officeDocument/2006/relationships" type="pie" r:blip="">
                <dgm:adjLst>
                  <dgm:adj idx="1" val="270"/>
                  <dgm:adj idx="2" val="342"/>
                </dgm:adjLst>
              </dgm:shape>
            </dgm:if>
            <dgm:if name="Name31" axis="ch" ptType="node" func="cnt" op="equ" val="6">
              <dgm:shape xmlns:r="http://schemas.openxmlformats.org/officeDocument/2006/relationships" type="pie" r:blip="">
                <dgm:adjLst>
                  <dgm:adj idx="1" val="270"/>
                  <dgm:adj idx="2" val="330"/>
                </dgm:adjLst>
              </dgm:shape>
            </dgm:if>
            <dgm:else name="Name32">
              <dgm:shape xmlns:r="http://schemas.openxmlformats.org/officeDocument/2006/relationships" type="pie" r:blip="">
                <dgm:adjLst>
                  <dgm:adj idx="1" val="270"/>
                  <dgm:adj idx="2" val="321.4286"/>
                </dgm:adjLst>
              </dgm:shape>
            </dgm:else>
          </dgm:choose>
          <dgm:choose name="Name33">
            <dgm:if name="Name34" func="var" arg="dir" op="equ" val="norm">
              <dgm:presOf axis="ch desOrSelf" ptType="node node" st="1 1" cnt="1 0"/>
            </dgm:if>
            <dgm:else name="Name35">
              <dgm:choose name="Name36">
                <dgm:if name="Name37" axis="ch" ptType="node" func="cnt" op="equ" val="1">
                  <dgm:presOf axis="ch desOrSelf" ptType="node node" st="1 1" cnt="1 0"/>
                </dgm:if>
                <dgm:if name="Name38" axis="ch" ptType="node" func="cnt" op="equ" val="2">
                  <dgm:presOf axis="ch desOrSelf" ptType="node node" st="2 1" cnt="1 0"/>
                </dgm:if>
                <dgm:if name="Name39" axis="ch" ptType="node" func="cnt" op="equ" val="3">
                  <dgm:presOf axis="ch desOrSelf" ptType="node node" st="3 1" cnt="1 0"/>
                </dgm:if>
                <dgm:if name="Name40" axis="ch" ptType="node" func="cnt" op="equ" val="4">
                  <dgm:presOf axis="ch desOrSelf" ptType="node node" st="4 1" cnt="1 0"/>
                </dgm:if>
                <dgm:if name="Name41" axis="ch" ptType="node" func="cnt" op="equ" val="5">
                  <dgm:presOf axis="ch desOrSelf" ptType="node node" st="5 1" cnt="1 0"/>
                </dgm:if>
                <dgm:if name="Name42" axis="ch" ptType="node" func="cnt" op="equ" val="6">
                  <dgm:presOf axis="ch desOrSelf" ptType="node node" st="6 1" cnt="1 0"/>
                </dgm:if>
                <dgm:else name="Name43">
                  <dgm:presOf axis="ch desOrSelf" ptType="node node" st="7 1" cnt="1 0"/>
                </dgm:else>
              </dgm:choose>
            </dgm:else>
          </dgm:choose>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44">
            <dgm:if name="Name45" func="var" arg="dir" op="equ" val="norm">
              <dgm:presOf axis="ch desOrSelf" ptType="node node" st="1 1" cnt="1 0"/>
            </dgm:if>
            <dgm:else name="Name46">
              <dgm:choose name="Name47">
                <dgm:if name="Name48" axis="ch" ptType="node" func="cnt" op="equ" val="1">
                  <dgm:presOf axis="ch desOrSelf" ptType="node node" st="1 1" cnt="1 0"/>
                </dgm:if>
                <dgm:if name="Name49" axis="ch" ptType="node" func="cnt" op="equ" val="2">
                  <dgm:presOf axis="ch desOrSelf" ptType="node node" st="2 1" cnt="1 0"/>
                </dgm:if>
                <dgm:if name="Name50" axis="ch" ptType="node" func="cnt" op="equ" val="3">
                  <dgm:presOf axis="ch desOrSelf" ptType="node node" st="3 1" cnt="1 0"/>
                </dgm:if>
                <dgm:if name="Name51" axis="ch" ptType="node" func="cnt" op="equ" val="4">
                  <dgm:presOf axis="ch desOrSelf" ptType="node node" st="4 1" cnt="1 0"/>
                </dgm:if>
                <dgm:if name="Name52" axis="ch" ptType="node" func="cnt" op="equ" val="5">
                  <dgm:presOf axis="ch desOrSelf" ptType="node node" st="5 1" cnt="1 0"/>
                </dgm:if>
                <dgm:if name="Name53" axis="ch" ptType="node" func="cnt" op="equ" val="6">
                  <dgm:presOf axis="ch desOrSelf" ptType="node node" st="6 1" cnt="1 0"/>
                </dgm:if>
                <dgm:else name="Name54">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55"/>
    </dgm:choose>
    <dgm:choose name="Name56">
      <dgm:if name="Name57" axis="ch" ptType="node" func="cnt" op="gte" val="2">
        <dgm:layoutNode name="wedge2">
          <dgm:alg type="sp"/>
          <dgm:choose name="Name58">
            <dgm:if name="Name59" axis="ch" ptType="node" func="cnt" op="equ" val="2">
              <dgm:shape xmlns:r="http://schemas.openxmlformats.org/officeDocument/2006/relationships" type="pie" r:blip="">
                <dgm:adjLst>
                  <dgm:adj idx="1" val="90"/>
                  <dgm:adj idx="2" val="270"/>
                </dgm:adjLst>
              </dgm:shape>
            </dgm:if>
            <dgm:if name="Name60" axis="ch" ptType="node" func="cnt" op="equ" val="3">
              <dgm:shape xmlns:r="http://schemas.openxmlformats.org/officeDocument/2006/relationships" type="pie" r:blip="">
                <dgm:adjLst>
                  <dgm:adj idx="1" val="30"/>
                  <dgm:adj idx="2" val="150"/>
                </dgm:adjLst>
              </dgm:shape>
            </dgm:if>
            <dgm:if name="Name61" axis="ch" ptType="node" func="cnt" op="equ" val="4">
              <dgm:shape xmlns:r="http://schemas.openxmlformats.org/officeDocument/2006/relationships" type="pie" r:blip="">
                <dgm:adjLst>
                  <dgm:adj idx="1" val="0"/>
                  <dgm:adj idx="2" val="90"/>
                </dgm:adjLst>
              </dgm:shape>
            </dgm:if>
            <dgm:if name="Name62" axis="ch" ptType="node" func="cnt" op="equ" val="5">
              <dgm:shape xmlns:r="http://schemas.openxmlformats.org/officeDocument/2006/relationships" type="pie" r:blip="">
                <dgm:adjLst>
                  <dgm:adj idx="1" val="342"/>
                  <dgm:adj idx="2" val="54"/>
                </dgm:adjLst>
              </dgm:shape>
            </dgm:if>
            <dgm:if name="Name63" axis="ch" ptType="node" func="cnt" op="equ" val="6">
              <dgm:shape xmlns:r="http://schemas.openxmlformats.org/officeDocument/2006/relationships" type="pie" r:blip="">
                <dgm:adjLst>
                  <dgm:adj idx="1" val="330"/>
                  <dgm:adj idx="2" val="30"/>
                </dgm:adjLst>
              </dgm:shape>
            </dgm:if>
            <dgm:else name="Name64">
              <dgm:shape xmlns:r="http://schemas.openxmlformats.org/officeDocument/2006/relationships" type="pie" r:blip="">
                <dgm:adjLst>
                  <dgm:adj idx="1" val="321.4286"/>
                  <dgm:adj idx="2" val="12.85714"/>
                </dgm:adjLst>
              </dgm:shape>
            </dgm:else>
          </dgm:choose>
          <dgm:choose name="Name65">
            <dgm:if name="Name66" func="var" arg="dir" op="equ" val="norm">
              <dgm:presOf axis="ch desOrSelf" ptType="node node" st="2 1" cnt="1 0"/>
            </dgm:if>
            <dgm:else name="Name67">
              <dgm:choose name="Name68">
                <dgm:if name="Name69" axis="ch" ptType="node" func="cnt" op="equ" val="2">
                  <dgm:presOf axis="ch desOrSelf" ptType="node node" st="1 1" cnt="1 0"/>
                </dgm:if>
                <dgm:if name="Name70" axis="ch" ptType="node" func="cnt" op="equ" val="3">
                  <dgm:presOf axis="ch desOrSelf" ptType="node node" st="2 1" cnt="1 0"/>
                </dgm:if>
                <dgm:if name="Name71" axis="ch" ptType="node" func="cnt" op="equ" val="4">
                  <dgm:presOf axis="ch desOrSelf" ptType="node node" st="3 1" cnt="1 0"/>
                </dgm:if>
                <dgm:if name="Name72" axis="ch" ptType="node" func="cnt" op="equ" val="5">
                  <dgm:presOf axis="ch desOrSelf" ptType="node node" st="4 1" cnt="1 0"/>
                </dgm:if>
                <dgm:if name="Name73" axis="ch" ptType="node" func="cnt" op="equ" val="6">
                  <dgm:presOf axis="ch desOrSelf" ptType="node node" st="5 1" cnt="1 0"/>
                </dgm:if>
                <dgm:else name="Name74">
                  <dgm:presOf axis="ch desOrSelf" ptType="node node" st="6 1" cnt="1 0"/>
                </dgm:else>
              </dgm:choose>
            </dgm:else>
          </dgm:choose>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75">
            <dgm:if name="Name76" func="var" arg="dir" op="equ" val="norm">
              <dgm:presOf axis="ch desOrSelf" ptType="node node" st="2 1" cnt="1 0"/>
            </dgm:if>
            <dgm:else name="Name77">
              <dgm:choose name="Name78">
                <dgm:if name="Name79" axis="ch" ptType="node" func="cnt" op="equ" val="2">
                  <dgm:presOf axis="ch desOrSelf" ptType="node node" st="1 1" cnt="1 0"/>
                </dgm:if>
                <dgm:if name="Name80" axis="ch" ptType="node" func="cnt" op="equ" val="3">
                  <dgm:presOf axis="ch desOrSelf" ptType="node node" st="2 1" cnt="1 0"/>
                </dgm:if>
                <dgm:if name="Name81" axis="ch" ptType="node" func="cnt" op="equ" val="4">
                  <dgm:presOf axis="ch desOrSelf" ptType="node node" st="3 1" cnt="1 0"/>
                </dgm:if>
                <dgm:if name="Name82" axis="ch" ptType="node" func="cnt" op="equ" val="5">
                  <dgm:presOf axis="ch desOrSelf" ptType="node node" st="4 1" cnt="1 0"/>
                </dgm:if>
                <dgm:if name="Name83" axis="ch" ptType="node" func="cnt" op="equ" val="6">
                  <dgm:presOf axis="ch desOrSelf" ptType="node node" st="5 1" cnt="1 0"/>
                </dgm:if>
                <dgm:else name="Name84">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85"/>
    </dgm:choose>
    <dgm:choose name="Name86">
      <dgm:if name="Name87" axis="ch" ptType="node" func="cnt" op="gte" val="3">
        <dgm:layoutNode name="wedge3">
          <dgm:alg type="sp"/>
          <dgm:choose name="Name88">
            <dgm:if name="Name89" axis="ch" ptType="node" func="cnt" op="equ" val="3">
              <dgm:shape xmlns:r="http://schemas.openxmlformats.org/officeDocument/2006/relationships" type="pie" r:blip="">
                <dgm:adjLst>
                  <dgm:adj idx="1" val="150"/>
                  <dgm:adj idx="2" val="270"/>
                </dgm:adjLst>
              </dgm:shape>
            </dgm:if>
            <dgm:if name="Name90" axis="ch" ptType="node" func="cnt" op="equ" val="4">
              <dgm:shape xmlns:r="http://schemas.openxmlformats.org/officeDocument/2006/relationships" type="pie" r:blip="">
                <dgm:adjLst>
                  <dgm:adj idx="1" val="90"/>
                  <dgm:adj idx="2" val="180"/>
                </dgm:adjLst>
              </dgm:shape>
            </dgm:if>
            <dgm:if name="Name91" axis="ch" ptType="node" func="cnt" op="equ" val="5">
              <dgm:shape xmlns:r="http://schemas.openxmlformats.org/officeDocument/2006/relationships" type="pie" r:blip="">
                <dgm:adjLst>
                  <dgm:adj idx="1" val="54"/>
                  <dgm:adj idx="2" val="126"/>
                </dgm:adjLst>
              </dgm:shape>
            </dgm:if>
            <dgm:if name="Name92" axis="ch" ptType="node" func="cnt" op="equ" val="6">
              <dgm:shape xmlns:r="http://schemas.openxmlformats.org/officeDocument/2006/relationships" type="pie" r:blip="">
                <dgm:adjLst>
                  <dgm:adj idx="1" val="30"/>
                  <dgm:adj idx="2" val="90"/>
                </dgm:adjLst>
              </dgm:shape>
            </dgm:if>
            <dgm:else name="Name93">
              <dgm:shape xmlns:r="http://schemas.openxmlformats.org/officeDocument/2006/relationships" type="pie" r:blip="">
                <dgm:adjLst>
                  <dgm:adj idx="1" val="12.85714"/>
                  <dgm:adj idx="2" val="64.28571"/>
                </dgm:adjLst>
              </dgm:shape>
            </dgm:else>
          </dgm:choose>
          <dgm:choose name="Name94">
            <dgm:if name="Name95" func="var" arg="dir" op="equ" val="norm">
              <dgm:presOf axis="ch desOrSelf" ptType="node node" st="3 1" cnt="1 0"/>
            </dgm:if>
            <dgm:else name="Name96">
              <dgm:choose name="Name97">
                <dgm:if name="Name98" axis="ch" ptType="node" func="cnt" op="equ" val="3">
                  <dgm:presOf axis="ch desOrSelf" ptType="node node" st="1 1" cnt="1 0"/>
                </dgm:if>
                <dgm:if name="Name99" axis="ch" ptType="node" func="cnt" op="equ" val="4">
                  <dgm:presOf axis="ch desOrSelf" ptType="node node" st="2 1" cnt="1 0"/>
                </dgm:if>
                <dgm:if name="Name100" axis="ch" ptType="node" func="cnt" op="equ" val="5">
                  <dgm:presOf axis="ch desOrSelf" ptType="node node" st="3 1" cnt="1 0"/>
                </dgm:if>
                <dgm:if name="Name101" axis="ch" ptType="node" func="cnt" op="equ" val="6">
                  <dgm:presOf axis="ch desOrSelf" ptType="node node" st="4 1" cnt="1 0"/>
                </dgm:if>
                <dgm:else name="Name102">
                  <dgm:presOf axis="ch desOrSelf" ptType="node node" st="5 1" cnt="1 0"/>
                </dgm:else>
              </dgm:choose>
            </dgm:else>
          </dgm:choose>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103">
            <dgm:if name="Name104" func="var" arg="dir" op="equ" val="norm">
              <dgm:presOf axis="ch desOrSelf" ptType="node node" st="3 1" cnt="1 0"/>
            </dgm:if>
            <dgm:else name="Name105">
              <dgm:choose name="Name106">
                <dgm:if name="Name107" axis="ch" ptType="node" func="cnt" op="equ" val="3">
                  <dgm:presOf axis="ch desOrSelf" ptType="node node" st="1 1" cnt="1 0"/>
                </dgm:if>
                <dgm:if name="Name108" axis="ch" ptType="node" func="cnt" op="equ" val="4">
                  <dgm:presOf axis="ch desOrSelf" ptType="node node" st="2 1" cnt="1 0"/>
                </dgm:if>
                <dgm:if name="Name109" axis="ch" ptType="node" func="cnt" op="equ" val="5">
                  <dgm:presOf axis="ch desOrSelf" ptType="node node" st="3 1" cnt="1 0"/>
                </dgm:if>
                <dgm:if name="Name110" axis="ch" ptType="node" func="cnt" op="equ" val="6">
                  <dgm:presOf axis="ch desOrSelf" ptType="node node" st="4 1" cnt="1 0"/>
                </dgm:if>
                <dgm:else name="Name111">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12"/>
    </dgm:choose>
    <dgm:choose name="Name113">
      <dgm:if name="Name114" axis="ch" ptType="node" func="cnt" op="gte" val="4">
        <dgm:layoutNode name="wedge4">
          <dgm:alg type="sp"/>
          <dgm:choose name="Name115">
            <dgm:if name="Name116" axis="ch" ptType="node" func="cnt" op="equ" val="4">
              <dgm:shape xmlns:r="http://schemas.openxmlformats.org/officeDocument/2006/relationships" type="pie" r:blip="">
                <dgm:adjLst>
                  <dgm:adj idx="1" val="180"/>
                  <dgm:adj idx="2" val="270"/>
                </dgm:adjLst>
              </dgm:shape>
            </dgm:if>
            <dgm:if name="Name117" axis="ch" ptType="node" func="cnt" op="equ" val="5">
              <dgm:shape xmlns:r="http://schemas.openxmlformats.org/officeDocument/2006/relationships" type="pie" r:blip="">
                <dgm:adjLst>
                  <dgm:adj idx="1" val="126"/>
                  <dgm:adj idx="2" val="198"/>
                </dgm:adjLst>
              </dgm:shape>
            </dgm:if>
            <dgm:if name="Name118" axis="ch" ptType="node" func="cnt" op="equ" val="6">
              <dgm:shape xmlns:r="http://schemas.openxmlformats.org/officeDocument/2006/relationships" type="pie" r:blip="">
                <dgm:adjLst>
                  <dgm:adj idx="1" val="90"/>
                  <dgm:adj idx="2" val="150"/>
                </dgm:adjLst>
              </dgm:shape>
            </dgm:if>
            <dgm:else name="Name119">
              <dgm:shape xmlns:r="http://schemas.openxmlformats.org/officeDocument/2006/relationships" type="pie" r:blip="">
                <dgm:adjLst>
                  <dgm:adj idx="1" val="64.2871"/>
                  <dgm:adj idx="2" val="115.7143"/>
                </dgm:adjLst>
              </dgm:shape>
            </dgm:else>
          </dgm:choose>
          <dgm:choose name="Name120">
            <dgm:if name="Name121" func="var" arg="dir" op="equ" val="norm">
              <dgm:presOf axis="ch desOrSelf" ptType="node node" st="4 1" cnt="1 0"/>
            </dgm:if>
            <dgm:else name="Name122">
              <dgm:choose name="Name123">
                <dgm:if name="Name124" axis="ch" ptType="node" func="cnt" op="equ" val="4">
                  <dgm:presOf axis="ch desOrSelf" ptType="node node" st="1 1" cnt="1 0"/>
                </dgm:if>
                <dgm:if name="Name125" axis="ch" ptType="node" func="cnt" op="equ" val="5">
                  <dgm:presOf axis="ch desOrSelf" ptType="node node" st="2 1" cnt="1 0"/>
                </dgm:if>
                <dgm:if name="Name126" axis="ch" ptType="node" func="cnt" op="equ" val="6">
                  <dgm:presOf axis="ch desOrSelf" ptType="node node" st="3 1" cnt="1 0"/>
                </dgm:if>
                <dgm:else name="Name127">
                  <dgm:presOf axis="ch desOrSelf" ptType="node node" st="4 1" cnt="1 0"/>
                </dgm:else>
              </dgm:choose>
            </dgm:else>
          </dgm:choose>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28">
            <dgm:if name="Name129" func="var" arg="dir" op="equ" val="norm">
              <dgm:presOf axis="ch desOrSelf" ptType="node node" st="4 1" cnt="1 0"/>
            </dgm:if>
            <dgm:else name="Name130">
              <dgm:choose name="Name131">
                <dgm:if name="Name132" axis="ch" ptType="node" func="cnt" op="equ" val="4">
                  <dgm:presOf axis="ch desOrSelf" ptType="node node" st="1 1" cnt="1 0"/>
                </dgm:if>
                <dgm:if name="Name133" axis="ch" ptType="node" func="cnt" op="equ" val="5">
                  <dgm:presOf axis="ch desOrSelf" ptType="node node" st="2 1" cnt="1 0"/>
                </dgm:if>
                <dgm:if name="Name134" axis="ch" ptType="node" func="cnt" op="equ" val="6">
                  <dgm:presOf axis="ch desOrSelf" ptType="node node" st="3 1" cnt="1 0"/>
                </dgm:if>
                <dgm:else name="Name135">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36"/>
    </dgm:choose>
    <dgm:choose name="Name137">
      <dgm:if name="Name138" axis="ch" ptType="node" func="cnt" op="gte" val="5">
        <dgm:layoutNode name="wedge5">
          <dgm:alg type="sp"/>
          <dgm:choose name="Name139">
            <dgm:if name="Name140" axis="ch" ptType="node" func="cnt" op="equ" val="5">
              <dgm:shape xmlns:r="http://schemas.openxmlformats.org/officeDocument/2006/relationships" type="pie" r:blip="">
                <dgm:adjLst>
                  <dgm:adj idx="1" val="198"/>
                  <dgm:adj idx="2" val="270"/>
                </dgm:adjLst>
              </dgm:shape>
            </dgm:if>
            <dgm:if name="Name141" axis="ch" ptType="node" func="cnt" op="equ" val="6">
              <dgm:shape xmlns:r="http://schemas.openxmlformats.org/officeDocument/2006/relationships" type="pie" r:blip="">
                <dgm:adjLst>
                  <dgm:adj idx="1" val="150"/>
                  <dgm:adj idx="2" val="210"/>
                </dgm:adjLst>
              </dgm:shape>
            </dgm:if>
            <dgm:else name="Name142">
              <dgm:shape xmlns:r="http://schemas.openxmlformats.org/officeDocument/2006/relationships" type="pie" r:blip="">
                <dgm:adjLst>
                  <dgm:adj idx="1" val="115.7143"/>
                  <dgm:adj idx="2" val="167.1429"/>
                </dgm:adjLst>
              </dgm:shape>
            </dgm:else>
          </dgm:choose>
          <dgm:choose name="Name143">
            <dgm:if name="Name144" func="var" arg="dir" op="equ" val="norm">
              <dgm:presOf axis="ch desOrSelf" ptType="node node" st="5 1" cnt="1 0"/>
            </dgm:if>
            <dgm:else name="Name145">
              <dgm:choose name="Name146">
                <dgm:if name="Name147" axis="ch" ptType="node" func="cnt" op="equ" val="5">
                  <dgm:presOf axis="ch desOrSelf" ptType="node node" st="1 1" cnt="1 0"/>
                </dgm:if>
                <dgm:if name="Name148" axis="ch" ptType="node" func="cnt" op="equ" val="6">
                  <dgm:presOf axis="ch desOrSelf" ptType="node node" st="2 1" cnt="1 0"/>
                </dgm:if>
                <dgm:else name="Name149">
                  <dgm:presOf axis="ch desOrSelf" ptType="node node" st="3 1" cnt="1 0"/>
                </dgm:else>
              </dgm:choose>
            </dgm:else>
          </dgm:choose>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50">
            <dgm:if name="Name151" func="var" arg="dir" op="equ" val="norm">
              <dgm:presOf axis="ch desOrSelf" ptType="node node" st="5 1" cnt="1 0"/>
            </dgm:if>
            <dgm:else name="Name152">
              <dgm:choose name="Name153">
                <dgm:if name="Name154" axis="ch" ptType="node" func="cnt" op="equ" val="5">
                  <dgm:presOf axis="ch desOrSelf" ptType="node node" st="1 1" cnt="1 0"/>
                </dgm:if>
                <dgm:if name="Name155" axis="ch" ptType="node" func="cnt" op="equ" val="6">
                  <dgm:presOf axis="ch desOrSelf" ptType="node node" st="2 1" cnt="1 0"/>
                </dgm:if>
                <dgm:else name="Name156">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57"/>
    </dgm:choose>
    <dgm:choose name="Name158">
      <dgm:if name="Name159" axis="ch" ptType="node" func="cnt" op="gte" val="6">
        <dgm:layoutNode name="wedge6">
          <dgm:alg type="sp"/>
          <dgm:choose name="Name160">
            <dgm:if name="Name161" axis="ch" ptType="node" func="cnt" op="equ" val="6">
              <dgm:shape xmlns:r="http://schemas.openxmlformats.org/officeDocument/2006/relationships" type="pie" r:blip="">
                <dgm:adjLst>
                  <dgm:adj idx="1" val="210"/>
                  <dgm:adj idx="2" val="270"/>
                </dgm:adjLst>
              </dgm:shape>
            </dgm:if>
            <dgm:else name="Name162">
              <dgm:shape xmlns:r="http://schemas.openxmlformats.org/officeDocument/2006/relationships" type="pie" r:blip="">
                <dgm:adjLst>
                  <dgm:adj idx="1" val="167.1429"/>
                  <dgm:adj idx="2" val="218.5714"/>
                </dgm:adjLst>
              </dgm:shape>
            </dgm:else>
          </dgm:choose>
          <dgm:choose name="Name163">
            <dgm:if name="Name164" func="var" arg="dir" op="equ" val="norm">
              <dgm:presOf axis="ch desOrSelf" ptType="node node" st="6 1" cnt="1 0"/>
            </dgm:if>
            <dgm:else name="Name165">
              <dgm:choose name="Name166">
                <dgm:if name="Name167" axis="ch" ptType="node" func="cnt" op="equ" val="6">
                  <dgm:presOf axis="ch desOrSelf" ptType="node node" st="1 1" cnt="1 0"/>
                </dgm:if>
                <dgm:else name="Name168">
                  <dgm:presOf axis="ch desOrSelf" ptType="node node" st="2 1" cnt="1 0"/>
                </dgm:else>
              </dgm:choose>
            </dgm:else>
          </dgm:choose>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69">
            <dgm:if name="Name170" func="var" arg="dir" op="equ" val="norm">
              <dgm:presOf axis="ch desOrSelf" ptType="node node" st="6 1" cnt="1 0"/>
            </dgm:if>
            <dgm:else name="Name171">
              <dgm:choose name="Name172">
                <dgm:if name="Name173" axis="ch" ptType="node" func="cnt" op="equ" val="6">
                  <dgm:presOf axis="ch desOrSelf" ptType="node node" st="1 1" cnt="1 0"/>
                </dgm:if>
                <dgm:else name="Name174">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75"/>
    </dgm:choose>
    <dgm:choose name="Name176">
      <dgm:if name="Name177" axis="ch" ptType="node" func="cnt" op="gte" val="7">
        <dgm:layoutNode name="wedge7">
          <dgm:alg type="sp"/>
          <dgm:shape xmlns:r="http://schemas.openxmlformats.org/officeDocument/2006/relationships" type="pie" r:blip="">
            <dgm:adjLst>
              <dgm:adj idx="1" val="218.5714"/>
              <dgm:adj idx="2" val="270"/>
            </dgm:adjLst>
          </dgm:shape>
          <dgm:choose name="Name178">
            <dgm:if name="Name179" func="var" arg="dir" op="equ" val="norm">
              <dgm:presOf axis="ch desOrSelf" ptType="node node" st="7 1" cnt="1 0"/>
            </dgm:if>
            <dgm:else name="Name180">
              <dgm:presOf axis="ch desOrSelf" ptType="node node" st="1 1" cnt="1 0"/>
            </dgm:else>
          </dgm:choose>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81">
            <dgm:if name="Name182" func="var" arg="dir" op="equ" val="norm">
              <dgm:presOf axis="ch desOrSelf" ptType="node node" st="7 1" cnt="1 0"/>
            </dgm:if>
            <dgm:else name="Name183">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84"/>
    </dgm:choose>
  </dgm:layoutNode>
</dgm:layoutDef>
</file>

<file path=ppt/diagrams/layout2.xml><?xml version="1.0" encoding="utf-8"?>
<dgm:layoutDef xmlns:dgm="http://schemas.openxmlformats.org/drawingml/2006/diagram" xmlns:a="http://schemas.openxmlformats.org/drawingml/2006/main" uniqueId="urn:microsoft.com/office/officeart/2005/8/layout/hProcess6">
  <dgm:title val=""/>
  <dgm:desc val=""/>
  <dgm:catLst>
    <dgm:cat type="process"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theList">
    <dgm:varLst>
      <dgm:dir/>
      <dgm:animLvl val="lvl"/>
      <dgm:resizeHandles val="exact"/>
    </dgm:varLst>
    <dgm:choose name="Name0">
      <dgm:if name="Name1" func="var" arg="dir" op="equ" val="norm">
        <dgm:alg type="lin">
          <dgm:param type="linDir" val="fromL"/>
          <dgm:param type="nodeHorzAlign" val="l"/>
        </dgm:alg>
      </dgm:if>
      <dgm:else name="Name2">
        <dgm:alg type="lin">
          <dgm:param type="linDir" val="fromR"/>
          <dgm:param type="nodeHorzAlign" val="r"/>
        </dgm:alg>
      </dgm:else>
    </dgm:choose>
    <dgm:shape xmlns:r="http://schemas.openxmlformats.org/officeDocument/2006/relationships" r:blip="">
      <dgm:adjLst/>
    </dgm:shape>
    <dgm:presOf/>
    <dgm:constrLst>
      <dgm:constr type="w" for="ch" forName="compNode" refType="w"/>
      <dgm:constr type="h" for="ch" forName="compNode" refType="w" refFor="ch" refForName="compNode" fact="0.7"/>
      <dgm:constr type="ctrY" for="ch" forName="compNode" refType="h" fact="0.5"/>
      <dgm:constr type="w" for="ch" forName="aSpace" refType="w" fact="0.05"/>
      <dgm:constr type="primFontSz" for="des" forName="childTextHidden" op="equ" val="65"/>
      <dgm:constr type="primFontSz" for="des" forName="parentText" op="equ"/>
    </dgm:constrLst>
    <dgm:ruleLst/>
    <dgm:forEach name="aNodeForEach" axis="ch" ptType="node">
      <dgm:layoutNode name="compNode">
        <dgm:alg type="composite">
          <dgm:param type="ar" val="1.43"/>
        </dgm:alg>
        <dgm:shape xmlns:r="http://schemas.openxmlformats.org/officeDocument/2006/relationships" r:blip="">
          <dgm:adjLst/>
        </dgm:shape>
        <dgm:presOf/>
        <dgm:choose name="Name3">
          <dgm:if name="Name4" func="var" arg="dir" op="equ" val="norm">
            <dgm:constrLst>
              <dgm:constr type="w" for="ch" forName="childTextVisible" refType="w" fact="0.8"/>
              <dgm:constr type="h" for="ch" forName="childTextVisible" refType="h"/>
              <dgm:constr type="r" for="ch" forName="childTextVisible" refType="w"/>
              <dgm:constr type="w" for="ch" forName="childTextHidden" refType="w" fact="0.6"/>
              <dgm:constr type="h" for="ch" forName="childTextHidden" refType="h"/>
              <dgm:constr type="r" for="ch" forName="childTextHidden" refType="w"/>
              <dgm:constr type="l" for="ch" forName="parentText"/>
              <dgm:constr type="w" for="ch" forName="parentText" refType="w" fact="0.4"/>
              <dgm:constr type="h" for="ch" forName="parentText" refType="w" refFor="ch" refForName="parentText" op="equ"/>
              <dgm:constr type="ctrY" for="ch" forName="parentText" refType="h" fact="0.5"/>
            </dgm:constrLst>
          </dgm:if>
          <dgm:else name="Name5">
            <dgm:constrLst>
              <dgm:constr type="w" for="ch" forName="childTextVisible" refType="w" fact="0.8"/>
              <dgm:constr type="h" for="ch" forName="childTextVisible" refType="h"/>
              <dgm:constr type="l" for="ch" forName="childTextVisible"/>
              <dgm:constr type="w" for="ch" forName="childTextHidden" refType="w" fact="0.6"/>
              <dgm:constr type="h" for="ch" forName="childTextHidden" refType="h"/>
              <dgm:constr type="l" for="ch" forName="childTextHidden"/>
              <dgm:constr type="r" for="ch" forName="parentText" refType="w"/>
              <dgm:constr type="w" for="ch" forName="parentText" refType="w" fact="0.4"/>
              <dgm:constr type="h" for="ch" forName="parentText" refType="w" refFor="ch" refForName="parentText" op="equ"/>
              <dgm:constr type="ctrY" for="ch" forName="parentText" refType="h" fact="0.5"/>
            </dgm:constrLst>
          </dgm:else>
        </dgm:choose>
        <dgm:ruleLst/>
        <dgm:layoutNode name="noGeometry">
          <dgm:alg type="sp"/>
          <dgm:shape xmlns:r="http://schemas.openxmlformats.org/officeDocument/2006/relationships" r:blip="">
            <dgm:adjLst/>
          </dgm:shape>
          <dgm:presOf/>
          <dgm:constrLst/>
          <dgm:ruleLst/>
        </dgm:layoutNode>
        <dgm:layoutNode name="childTextVisible" styleLbl="bgAccFollowNode1">
          <dgm:varLst>
            <dgm:bulletEnabled val="1"/>
          </dgm:varLst>
          <dgm:alg type="sp"/>
          <dgm:choose name="Name6">
            <dgm:if name="Name7" func="var" arg="dir" op="equ" val="norm">
              <dgm:shape xmlns:r="http://schemas.openxmlformats.org/officeDocument/2006/relationships" type="rightArrow" r:blip="">
                <dgm:adjLst>
                  <dgm:adj idx="1" val="0.7"/>
                  <dgm:adj idx="2" val="0.5"/>
                </dgm:adjLst>
              </dgm:shape>
            </dgm:if>
            <dgm:else name="Name8">
              <dgm:shape xmlns:r="http://schemas.openxmlformats.org/officeDocument/2006/relationships" type="leftArrow" r:blip="">
                <dgm:adjLst>
                  <dgm:adj idx="1" val="0.7"/>
                  <dgm:adj idx="2" val="0.5"/>
                </dgm:adjLst>
              </dgm:shape>
            </dgm:else>
          </dgm:choose>
          <dgm:presOf axis="des" ptType="node"/>
          <dgm:constrLst/>
          <dgm:ruleLst/>
        </dgm:layoutNode>
        <dgm:layoutNode name="childTextHidden" styleLbl="bgAccFollowNode1">
          <dgm:choose name="Name9">
            <dgm:if name="Name10" axis="des followSib" ptType="node node" st="1 1" cnt="1 0" func="cnt" op="gte" val="1">
              <dgm:alg type="tx">
                <dgm:param type="stBulletLvl" val="1"/>
                <dgm:param type="txAnchorVertCh" val="mid"/>
              </dgm:alg>
            </dgm:if>
            <dgm:else name="Name11">
              <dgm:alg type="tx">
                <dgm:param type="stBulletLvl" val="2"/>
                <dgm:param type="txAnchorVertCh" val="mid"/>
              </dgm:alg>
            </dgm:else>
          </dgm:choose>
          <dgm:choose name="Name12">
            <dgm:if name="Name13" func="var" arg="dir" op="equ" val="norm">
              <dgm:shape xmlns:r="http://schemas.openxmlformats.org/officeDocument/2006/relationships" type="rightArrow" r:blip="" hideGeom="1">
                <dgm:adjLst>
                  <dgm:adj idx="1" val="0.7"/>
                  <dgm:adj idx="2" val="0.5"/>
                </dgm:adjLst>
              </dgm:shape>
            </dgm:if>
            <dgm:else name="Name14">
              <dgm:shape xmlns:r="http://schemas.openxmlformats.org/officeDocument/2006/relationships" type="leftArrow" r:blip="" hideGeom="1">
                <dgm:adjLst>
                  <dgm:adj idx="1" val="0.7"/>
                  <dgm:adj idx="2" val="0.5"/>
                </dgm:adjLst>
              </dgm:shape>
            </dgm:else>
          </dgm:choose>
          <dgm:presOf axis="des" ptType="node"/>
          <dgm:constrLst>
            <dgm:constr type="secFontSz" refType="primFontSz"/>
            <dgm:constr type="tMarg" refType="primFontSz" fact="0.05"/>
            <dgm:constr type="bMarg" refType="primFontSz" fact="0.05"/>
            <dgm:constr type="rMarg" refType="primFontSz" fact="0.1"/>
            <dgm:constr type="lMarg" refType="primFontSz" fact="0.2"/>
          </dgm:constrLst>
          <dgm:ruleLst>
            <dgm:rule type="primFontSz" val="5" fact="NaN" max="NaN"/>
          </dgm:ruleLst>
        </dgm:layoutNode>
        <dgm:layoutNode name="parentText" styleLbl="node1">
          <dgm:varLst>
            <dgm:chMax val="1"/>
            <dgm:bulletEnabled val="1"/>
          </dgm:varLst>
          <dgm:alg type="tx"/>
          <dgm:shape xmlns:r="http://schemas.openxmlformats.org/officeDocument/2006/relationships" type="ellipse" r:blip="">
            <dgm:adjLst/>
          </dgm:shape>
          <dgm:presOf axis="self"/>
          <dgm:constrLst>
            <dgm:constr type="primFontSz" val="65"/>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choose name="Name15">
        <dgm:if name="Name16" axis="self" ptType="node" func="revPos" op="gte" val="2">
          <dgm:layoutNode name="aSpace">
            <dgm:alg type="sp"/>
            <dgm:shape xmlns:r="http://schemas.openxmlformats.org/officeDocument/2006/relationships" r:blip="">
              <dgm:adjLst/>
            </dgm:shape>
            <dgm:presOf/>
            <dgm:constrLst/>
            <dgm:ruleLst/>
          </dgm:layoutNode>
        </dgm:if>
        <dgm:else name="Name17"/>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bProcess4">
  <dgm:title val=""/>
  <dgm:desc val=""/>
  <dgm:catLst>
    <dgm:cat type="process" pri="19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dgm:varLst>
    <dgm:choose name="Name1">
      <dgm:if name="Name2" func="var" arg="dir" op="equ" val="norm">
        <dgm:alg type="snake">
          <dgm:param type="grDir" val="tL"/>
          <dgm:param type="flowDir" val="col"/>
          <dgm:param type="contDir" val="revDir"/>
          <dgm:param type="bkpt" val="bal"/>
        </dgm:alg>
      </dgm:if>
      <dgm:else name="Name3">
        <dgm:alg type="snake">
          <dgm:param type="grDir" val="tR"/>
          <dgm:param type="flowDir" val="col"/>
          <dgm:param type="contDir" val="revDir"/>
          <dgm:param type="bkpt" val="bal"/>
        </dgm:alg>
      </dgm:else>
    </dgm:choose>
    <dgm:shape xmlns:r="http://schemas.openxmlformats.org/officeDocument/2006/relationships" r:blip="">
      <dgm:adjLst/>
    </dgm:shape>
    <dgm:presOf/>
    <dgm:constrLst>
      <dgm:constr type="w" for="ch" forName="compNode" refType="w"/>
      <dgm:constr type="h" for="ch" forName="compNode" refType="w" fact="0.6"/>
      <dgm:constr type="h" for="ch" forName="sibTrans" refType="h" refFor="ch" refForName="compNode" op="equ" fact="0.25"/>
      <dgm:constr type="sp" refType="w" fact="0.33"/>
      <dgm:constr type="primFontSz" for="des" forName="node" op="equ" val="65"/>
    </dgm:constrLst>
    <dgm:ruleLst/>
    <dgm:forEach name="nodesForEach" axis="ch" ptType="node">
      <dgm:layoutNode name="compNode">
        <dgm:alg type="composite"/>
        <dgm:shape xmlns:r="http://schemas.openxmlformats.org/officeDocument/2006/relationships" r:blip="">
          <dgm:adjLst/>
        </dgm:shape>
        <dgm:presOf/>
        <dgm:choose name="Name4">
          <dgm:if name="Name5" axis="self" func="var" arg="dir" op="equ" val="norm">
            <dgm:constrLst>
              <dgm:constr type="l" for="ch" forName="dummyConnPt" refType="w" fact="0.2"/>
              <dgm:constr type="t" for="ch" forName="dummyConnPt" refType="w" fact="0.145"/>
              <dgm:constr type="l" for="ch" forName="node"/>
              <dgm:constr type="t" for="ch" forName="node"/>
              <dgm:constr type="h" for="ch" forName="node" refType="h"/>
              <dgm:constr type="w" for="ch" forName="node" refType="w"/>
            </dgm:constrLst>
          </dgm:if>
          <dgm:else name="Name6">
            <dgm:constrLst>
              <dgm:constr type="l" for="ch" forName="dummyConnPt" refType="w" fact="0.8"/>
              <dgm:constr type="t" for="ch" forName="dummyConnPt" refType="w" fact="0.145"/>
              <dgm:constr type="l" for="ch" forName="node"/>
              <dgm:constr type="t" for="ch" forName="node"/>
              <dgm:constr type="h" for="ch" forName="node" refType="h"/>
              <dgm:constr type="w" for="ch" forName="node" refType="w"/>
            </dgm:constrLst>
          </dgm:else>
        </dgm:choose>
        <dgm:ruleLst/>
        <dgm:layoutNode name="dummyConnPt" styleLbl="node1" moveWith="node">
          <dgm:alg type="sp"/>
          <dgm:shape xmlns:r="http://schemas.openxmlformats.org/officeDocument/2006/relationships" r:blip="">
            <dgm:adjLst/>
          </dgm:shape>
          <dgm:presOf/>
          <dgm:constrLst>
            <dgm:constr type="w" val="1"/>
            <dgm:constr type="h" val="1"/>
          </dgm:constrLst>
          <dgm:ruleLst/>
        </dgm:layout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 type="primFontSz" val="65"/>
          </dgm:constrLst>
          <dgm:ruleLst>
            <dgm:rule type="primFontSz" val="5" fact="NaN" max="NaN"/>
          </dgm:ruleLst>
        </dgm:layoutNode>
      </dgm:layoutNode>
      <dgm:forEach name="sibTransForEach" axis="followSib" cnt="1">
        <dgm:layoutNode name="sibTrans" styleLbl="bgSibTrans2D1">
          <dgm:choose name="Name7">
            <dgm:if name="Name8" axis="self" func="var" arg="dir" op="equ" val="norm">
              <dgm:alg type="conn">
                <dgm:param type="srcNode" val="dummyConnPt"/>
                <dgm:param type="dstNode" val="dummyConnPt"/>
                <dgm:param type="begPts" val="bCtr, midR, tCtr"/>
                <dgm:param type="endPts" val="tCtr, midL, bCtr"/>
                <dgm:param type="begSty" val="noArr"/>
                <dgm:param type="endSty" val="noArr"/>
              </dgm:alg>
            </dgm:if>
            <dgm:else name="Name9">
              <dgm:alg type="conn">
                <dgm:param type="srcNode" val="dummyConnPt"/>
                <dgm:param type="dstNode" val="dummyConnPt"/>
                <dgm:param type="begPts" val="bCtr, midL, tCtr"/>
                <dgm:param type="endPts" val="tCtr, midR, bCtr"/>
                <dgm:param type="begSty" val="noArr"/>
                <dgm:param type="endSty" val="noArr"/>
              </dgm:alg>
            </dgm:else>
          </dgm:choose>
          <dgm:shape xmlns:r="http://schemas.openxmlformats.org/officeDocument/2006/relationships" type="conn" r:blip="" zOrderOff="-2">
            <dgm:adjLst/>
          </dgm:shape>
          <dgm:presOf axis="self"/>
          <dgm:constrLst>
            <dgm:constr type="begPad"/>
            <dgm:constr type="endPad"/>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1" Type="http://schemas.openxmlformats.org/officeDocument/2006/relationships/image" Target="../media/image23.png"/><Relationship Id="rId12" Type="http://schemas.openxmlformats.org/officeDocument/2006/relationships/image" Target="../media/image24.png"/><Relationship Id="rId13" Type="http://schemas.openxmlformats.org/officeDocument/2006/relationships/image" Target="../media/image25.png"/><Relationship Id="rId14" Type="http://schemas.openxmlformats.org/officeDocument/2006/relationships/image" Target="../media/image26.png"/><Relationship Id="rId1" Type="http://schemas.openxmlformats.org/officeDocument/2006/relationships/image" Target="../media/image13.wmf"/><Relationship Id="rId2" Type="http://schemas.openxmlformats.org/officeDocument/2006/relationships/image" Target="../media/image14.png"/><Relationship Id="rId3" Type="http://schemas.openxmlformats.org/officeDocument/2006/relationships/image" Target="../media/image15.png"/><Relationship Id="rId4" Type="http://schemas.openxmlformats.org/officeDocument/2006/relationships/image" Target="../media/image16.png"/><Relationship Id="rId5" Type="http://schemas.openxmlformats.org/officeDocument/2006/relationships/image" Target="../media/image17.png"/><Relationship Id="rId6" Type="http://schemas.openxmlformats.org/officeDocument/2006/relationships/image" Target="../media/image18.png"/><Relationship Id="rId7" Type="http://schemas.openxmlformats.org/officeDocument/2006/relationships/image" Target="../media/image19.png"/><Relationship Id="rId8" Type="http://schemas.openxmlformats.org/officeDocument/2006/relationships/image" Target="../media/image20.png"/><Relationship Id="rId9" Type="http://schemas.openxmlformats.org/officeDocument/2006/relationships/image" Target="../media/image21.png"/><Relationship Id="rId10" Type="http://schemas.openxmlformats.org/officeDocument/2006/relationships/image" Target="../media/image22.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3.wmf"/><Relationship Id="rId2" Type="http://schemas.openxmlformats.org/officeDocument/2006/relationships/image" Target="../media/image14.png"/><Relationship Id="rId3" Type="http://schemas.openxmlformats.org/officeDocument/2006/relationships/image" Target="../media/image15.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3.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3038475" cy="465138"/>
          </a:xfrm>
          <a:prstGeom prst="rect">
            <a:avLst/>
          </a:prstGeom>
        </p:spPr>
        <p:txBody>
          <a:bodyPr vert="horz" lIns="93177" tIns="46589" rIns="93177" bIns="46589" rtlCol="0"/>
          <a:lstStyle>
            <a:lvl1pPr algn="l" fontAlgn="auto">
              <a:spcBef>
                <a:spcPts val="0"/>
              </a:spcBef>
              <a:spcAft>
                <a:spcPts val="0"/>
              </a:spcAft>
              <a:defRPr sz="1200">
                <a:latin typeface="+mn-lt"/>
                <a:cs typeface="+mn-cs"/>
              </a:defRPr>
            </a:lvl1pPr>
          </a:lstStyle>
          <a:p>
            <a:pPr>
              <a:defRPr/>
            </a:pPr>
            <a:endParaRPr lang="es-CL"/>
          </a:p>
        </p:txBody>
      </p:sp>
      <p:sp>
        <p:nvSpPr>
          <p:cNvPr id="3" name="2 Marcador de fecha"/>
          <p:cNvSpPr>
            <a:spLocks noGrp="1"/>
          </p:cNvSpPr>
          <p:nvPr>
            <p:ph type="dt" sz="quarter" idx="1"/>
          </p:nvPr>
        </p:nvSpPr>
        <p:spPr>
          <a:xfrm>
            <a:off x="3970338" y="0"/>
            <a:ext cx="3038475" cy="465138"/>
          </a:xfrm>
          <a:prstGeom prst="rect">
            <a:avLst/>
          </a:prstGeom>
        </p:spPr>
        <p:txBody>
          <a:bodyPr vert="horz" lIns="93177" tIns="46589" rIns="93177" bIns="46589" rtlCol="0"/>
          <a:lstStyle>
            <a:lvl1pPr algn="r" fontAlgn="auto">
              <a:spcBef>
                <a:spcPts val="0"/>
              </a:spcBef>
              <a:spcAft>
                <a:spcPts val="0"/>
              </a:spcAft>
              <a:defRPr sz="1200">
                <a:latin typeface="+mn-lt"/>
                <a:cs typeface="+mn-cs"/>
              </a:defRPr>
            </a:lvl1pPr>
          </a:lstStyle>
          <a:p>
            <a:pPr>
              <a:defRPr/>
            </a:pPr>
            <a:fld id="{02351DBD-B534-6147-8A17-D463069B6241}" type="datetime1">
              <a:rPr lang="en-US" smtClean="0"/>
              <a:pPr>
                <a:defRPr/>
              </a:pPr>
              <a:t>4/17/17</a:t>
            </a:fld>
            <a:endParaRPr lang="es-CL"/>
          </a:p>
        </p:txBody>
      </p:sp>
      <p:sp>
        <p:nvSpPr>
          <p:cNvPr id="4" name="3 Marcador de pie de página"/>
          <p:cNvSpPr>
            <a:spLocks noGrp="1"/>
          </p:cNvSpPr>
          <p:nvPr>
            <p:ph type="ftr" sz="quarter" idx="2"/>
          </p:nvPr>
        </p:nvSpPr>
        <p:spPr>
          <a:xfrm>
            <a:off x="0" y="8829675"/>
            <a:ext cx="3038475" cy="465138"/>
          </a:xfrm>
          <a:prstGeom prst="rect">
            <a:avLst/>
          </a:prstGeom>
        </p:spPr>
        <p:txBody>
          <a:bodyPr vert="horz" lIns="93177" tIns="46589" rIns="93177" bIns="46589" rtlCol="0" anchor="b"/>
          <a:lstStyle>
            <a:lvl1pPr algn="l" fontAlgn="auto">
              <a:spcBef>
                <a:spcPts val="0"/>
              </a:spcBef>
              <a:spcAft>
                <a:spcPts val="0"/>
              </a:spcAft>
              <a:defRPr sz="1200">
                <a:latin typeface="+mn-lt"/>
                <a:cs typeface="+mn-cs"/>
              </a:defRPr>
            </a:lvl1pPr>
          </a:lstStyle>
          <a:p>
            <a:pPr>
              <a:defRPr/>
            </a:pPr>
            <a:endParaRPr lang="es-CL"/>
          </a:p>
        </p:txBody>
      </p:sp>
      <p:sp>
        <p:nvSpPr>
          <p:cNvPr id="5" name="4 Marcador de número de diapositiva"/>
          <p:cNvSpPr>
            <a:spLocks noGrp="1"/>
          </p:cNvSpPr>
          <p:nvPr>
            <p:ph type="sldNum" sz="quarter" idx="3"/>
          </p:nvPr>
        </p:nvSpPr>
        <p:spPr>
          <a:xfrm>
            <a:off x="3970338" y="8829675"/>
            <a:ext cx="3038475" cy="465138"/>
          </a:xfrm>
          <a:prstGeom prst="rect">
            <a:avLst/>
          </a:prstGeom>
        </p:spPr>
        <p:txBody>
          <a:bodyPr vert="horz" lIns="93177" tIns="46589" rIns="93177" bIns="46589" rtlCol="0" anchor="b"/>
          <a:lstStyle>
            <a:lvl1pPr algn="r" fontAlgn="auto">
              <a:spcBef>
                <a:spcPts val="0"/>
              </a:spcBef>
              <a:spcAft>
                <a:spcPts val="0"/>
              </a:spcAft>
              <a:defRPr sz="1200">
                <a:latin typeface="+mn-lt"/>
                <a:cs typeface="+mn-cs"/>
              </a:defRPr>
            </a:lvl1pPr>
          </a:lstStyle>
          <a:p>
            <a:pPr>
              <a:defRPr/>
            </a:pPr>
            <a:fld id="{34A4089F-6162-4328-801B-09B30543DB16}" type="slidenum">
              <a:rPr lang="es-CL"/>
              <a:pPr>
                <a:defRPr/>
              </a:pPr>
              <a:t>‹Nr.›</a:t>
            </a:fld>
            <a:endParaRPr lang="es-CL"/>
          </a:p>
        </p:txBody>
      </p:sp>
    </p:spTree>
    <p:extLst>
      <p:ext uri="{BB962C8B-B14F-4D97-AF65-F5344CB8AC3E}">
        <p14:creationId xmlns:p14="http://schemas.microsoft.com/office/powerpoint/2010/main" val="3305928709"/>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3038475" cy="465138"/>
          </a:xfrm>
          <a:prstGeom prst="rect">
            <a:avLst/>
          </a:prstGeom>
        </p:spPr>
        <p:txBody>
          <a:bodyPr vert="horz" lIns="93177" tIns="46589" rIns="93177" bIns="46589" rtlCol="0"/>
          <a:lstStyle>
            <a:lvl1pPr algn="l" fontAlgn="auto">
              <a:spcBef>
                <a:spcPts val="0"/>
              </a:spcBef>
              <a:spcAft>
                <a:spcPts val="0"/>
              </a:spcAft>
              <a:defRPr sz="1200">
                <a:latin typeface="+mn-lt"/>
                <a:cs typeface="+mn-cs"/>
              </a:defRPr>
            </a:lvl1pPr>
          </a:lstStyle>
          <a:p>
            <a:pPr>
              <a:defRPr/>
            </a:pPr>
            <a:endParaRPr lang="en-US"/>
          </a:p>
        </p:txBody>
      </p:sp>
      <p:sp>
        <p:nvSpPr>
          <p:cNvPr id="3" name="2 Marcador de fecha"/>
          <p:cNvSpPr>
            <a:spLocks noGrp="1"/>
          </p:cNvSpPr>
          <p:nvPr>
            <p:ph type="dt" idx="1"/>
          </p:nvPr>
        </p:nvSpPr>
        <p:spPr>
          <a:xfrm>
            <a:off x="3970338" y="0"/>
            <a:ext cx="3038475" cy="465138"/>
          </a:xfrm>
          <a:prstGeom prst="rect">
            <a:avLst/>
          </a:prstGeom>
        </p:spPr>
        <p:txBody>
          <a:bodyPr vert="horz" lIns="93177" tIns="46589" rIns="93177" bIns="46589" rtlCol="0"/>
          <a:lstStyle>
            <a:lvl1pPr algn="r" fontAlgn="auto">
              <a:spcBef>
                <a:spcPts val="0"/>
              </a:spcBef>
              <a:spcAft>
                <a:spcPts val="0"/>
              </a:spcAft>
              <a:defRPr sz="1200">
                <a:latin typeface="+mn-lt"/>
                <a:cs typeface="+mn-cs"/>
              </a:defRPr>
            </a:lvl1pPr>
          </a:lstStyle>
          <a:p>
            <a:pPr>
              <a:defRPr/>
            </a:pPr>
            <a:fld id="{4C8DF557-CAE9-1C46-AEA3-2962DFEAC10A}" type="datetime1">
              <a:rPr lang="en-US" smtClean="0"/>
              <a:pPr>
                <a:defRPr/>
              </a:pPr>
              <a:t>4/17/17</a:t>
            </a:fld>
            <a:endParaRPr lang="en-US"/>
          </a:p>
        </p:txBody>
      </p:sp>
      <p:sp>
        <p:nvSpPr>
          <p:cNvPr id="4" name="3 Marcador de imagen de diapositiva"/>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pPr lvl="0"/>
            <a:endParaRPr lang="en-US" noProof="0"/>
          </a:p>
        </p:txBody>
      </p:sp>
      <p:sp>
        <p:nvSpPr>
          <p:cNvPr id="5" name="4 Marcador de notas"/>
          <p:cNvSpPr>
            <a:spLocks noGrp="1"/>
          </p:cNvSpPr>
          <p:nvPr>
            <p:ph type="body" sz="quarter" idx="3"/>
          </p:nvPr>
        </p:nvSpPr>
        <p:spPr>
          <a:xfrm>
            <a:off x="701675" y="4416425"/>
            <a:ext cx="5607050" cy="4183063"/>
          </a:xfrm>
          <a:prstGeom prst="rect">
            <a:avLst/>
          </a:prstGeom>
        </p:spPr>
        <p:txBody>
          <a:bodyPr vert="horz" lIns="93177" tIns="46589" rIns="93177" bIns="46589" rtlCol="0">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endParaRPr lang="en-US" noProof="0"/>
          </a:p>
        </p:txBody>
      </p:sp>
      <p:sp>
        <p:nvSpPr>
          <p:cNvPr id="6" name="5 Marcador de pie de página"/>
          <p:cNvSpPr>
            <a:spLocks noGrp="1"/>
          </p:cNvSpPr>
          <p:nvPr>
            <p:ph type="ftr" sz="quarter" idx="4"/>
          </p:nvPr>
        </p:nvSpPr>
        <p:spPr>
          <a:xfrm>
            <a:off x="0" y="8829675"/>
            <a:ext cx="3038475" cy="465138"/>
          </a:xfrm>
          <a:prstGeom prst="rect">
            <a:avLst/>
          </a:prstGeom>
        </p:spPr>
        <p:txBody>
          <a:bodyPr vert="horz" lIns="93177" tIns="46589" rIns="93177" bIns="46589" rtlCol="0" anchor="b"/>
          <a:lstStyle>
            <a:lvl1pPr algn="l" fontAlgn="auto">
              <a:spcBef>
                <a:spcPts val="0"/>
              </a:spcBef>
              <a:spcAft>
                <a:spcPts val="0"/>
              </a:spcAft>
              <a:defRPr sz="1200">
                <a:latin typeface="+mn-lt"/>
                <a:cs typeface="+mn-cs"/>
              </a:defRPr>
            </a:lvl1pPr>
          </a:lstStyle>
          <a:p>
            <a:pPr>
              <a:defRPr/>
            </a:pPr>
            <a:endParaRPr lang="en-US"/>
          </a:p>
        </p:txBody>
      </p:sp>
      <p:sp>
        <p:nvSpPr>
          <p:cNvPr id="7" name="6 Marcador de número de diapositiva"/>
          <p:cNvSpPr>
            <a:spLocks noGrp="1"/>
          </p:cNvSpPr>
          <p:nvPr>
            <p:ph type="sldNum" sz="quarter" idx="5"/>
          </p:nvPr>
        </p:nvSpPr>
        <p:spPr>
          <a:xfrm>
            <a:off x="3970338" y="8829675"/>
            <a:ext cx="3038475" cy="465138"/>
          </a:xfrm>
          <a:prstGeom prst="rect">
            <a:avLst/>
          </a:prstGeom>
        </p:spPr>
        <p:txBody>
          <a:bodyPr vert="horz" lIns="93177" tIns="46589" rIns="93177" bIns="46589" rtlCol="0" anchor="b"/>
          <a:lstStyle>
            <a:lvl1pPr algn="r" fontAlgn="auto">
              <a:spcBef>
                <a:spcPts val="0"/>
              </a:spcBef>
              <a:spcAft>
                <a:spcPts val="0"/>
              </a:spcAft>
              <a:defRPr sz="1200">
                <a:latin typeface="+mn-lt"/>
                <a:cs typeface="+mn-cs"/>
              </a:defRPr>
            </a:lvl1pPr>
          </a:lstStyle>
          <a:p>
            <a:pPr>
              <a:defRPr/>
            </a:pPr>
            <a:fld id="{58E5EEC6-A14A-4FE6-9036-AC2D13BCBC31}" type="slidenum">
              <a:rPr lang="en-US"/>
              <a:pPr>
                <a:defRPr/>
              </a:pPr>
              <a:t>‹Nr.›</a:t>
            </a:fld>
            <a:endParaRPr lang="en-US"/>
          </a:p>
        </p:txBody>
      </p:sp>
    </p:spTree>
    <p:extLst>
      <p:ext uri="{BB962C8B-B14F-4D97-AF65-F5344CB8AC3E}">
        <p14:creationId xmlns:p14="http://schemas.microsoft.com/office/powerpoint/2010/main" val="4241702708"/>
      </p:ext>
    </p:extLst>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0.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2.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3.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4.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2.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0.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3.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5.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6.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7.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8.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9.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0.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3.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4.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4.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5.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6.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7.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0.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2.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8.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9.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5.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3.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7.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6.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7.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8.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1181100" y="696913"/>
            <a:ext cx="4648200" cy="3486150"/>
          </a:xfrm>
        </p:spPr>
      </p:sp>
      <p:sp>
        <p:nvSpPr>
          <p:cNvPr id="3" name="Marcador de notas 2"/>
          <p:cNvSpPr>
            <a:spLocks noGrp="1"/>
          </p:cNvSpPr>
          <p:nvPr>
            <p:ph type="body" idx="1"/>
          </p:nvPr>
        </p:nvSpPr>
        <p:spPr/>
        <p:txBody>
          <a:bodyPr/>
          <a:lstStyle/>
          <a:p>
            <a:endParaRPr lang="es-ES"/>
          </a:p>
        </p:txBody>
      </p:sp>
      <p:sp>
        <p:nvSpPr>
          <p:cNvPr id="4" name="Marcador de número de diapositiva 3"/>
          <p:cNvSpPr>
            <a:spLocks noGrp="1"/>
          </p:cNvSpPr>
          <p:nvPr>
            <p:ph type="sldNum" sz="quarter" idx="10"/>
          </p:nvPr>
        </p:nvSpPr>
        <p:spPr/>
        <p:txBody>
          <a:bodyPr/>
          <a:lstStyle/>
          <a:p>
            <a:pPr>
              <a:defRPr/>
            </a:pPr>
            <a:fld id="{58E5EEC6-A14A-4FE6-9036-AC2D13BCBC31}" type="slidenum">
              <a:rPr lang="en-US" smtClean="0"/>
              <a:pPr>
                <a:defRPr/>
              </a:pPr>
              <a:t>1</a:t>
            </a:fld>
            <a:endParaRPr lang="en-US"/>
          </a:p>
        </p:txBody>
      </p:sp>
    </p:spTree>
    <p:extLst>
      <p:ext uri="{BB962C8B-B14F-4D97-AF65-F5344CB8AC3E}">
        <p14:creationId xmlns:p14="http://schemas.microsoft.com/office/powerpoint/2010/main" val="33170117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algn="just"/>
            <a:r>
              <a:rPr lang="es-CL" sz="1200" dirty="0" smtClean="0"/>
              <a:t>El hombre siempre se ha esforzado por crear todo tipo de mecanismos que ayuden a resolver las complicadas tareas que se puedan presentar.</a:t>
            </a:r>
          </a:p>
          <a:p>
            <a:pPr marL="0" indent="0" algn="just">
              <a:buNone/>
            </a:pPr>
            <a:endParaRPr lang="es-CL" sz="1200" dirty="0" smtClean="0"/>
          </a:p>
          <a:p>
            <a:pPr algn="just"/>
            <a:r>
              <a:rPr lang="es-CL" sz="1200" dirty="0" smtClean="0"/>
              <a:t>La Teoría General de Sistemas (TGS) no busca solucionar problemas o intentar soluciones prácticas, pero sí producir teorías y formulaciones conceptuales que puedan crear condiciones de aplicación en la realidad empírica.</a:t>
            </a:r>
          </a:p>
          <a:p>
            <a:endParaRPr lang="es-CL" dirty="0"/>
          </a:p>
        </p:txBody>
      </p:sp>
      <p:sp>
        <p:nvSpPr>
          <p:cNvPr id="4" name="Marcador de número de diapositiva 3"/>
          <p:cNvSpPr>
            <a:spLocks noGrp="1"/>
          </p:cNvSpPr>
          <p:nvPr>
            <p:ph type="sldNum" sz="quarter" idx="10"/>
          </p:nvPr>
        </p:nvSpPr>
        <p:spPr/>
        <p:txBody>
          <a:bodyPr/>
          <a:lstStyle/>
          <a:p>
            <a:pPr>
              <a:defRPr/>
            </a:pPr>
            <a:fld id="{58E5EEC6-A14A-4FE6-9036-AC2D13BCBC31}" type="slidenum">
              <a:rPr lang="en-US" smtClean="0"/>
              <a:pPr>
                <a:defRPr/>
              </a:pPr>
              <a:t>13</a:t>
            </a:fld>
            <a:endParaRPr lang="en-US"/>
          </a:p>
        </p:txBody>
      </p:sp>
    </p:spTree>
    <p:extLst>
      <p:ext uri="{BB962C8B-B14F-4D97-AF65-F5344CB8AC3E}">
        <p14:creationId xmlns:p14="http://schemas.microsoft.com/office/powerpoint/2010/main" val="20158965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p:cNvSpPr>
            <a:spLocks noGrp="1" noRot="1" noChangeAspect="1" noChangeArrowheads="1" noTextEdit="1"/>
          </p:cNvSpPr>
          <p:nvPr>
            <p:ph type="sldImg"/>
          </p:nvPr>
        </p:nvSpPr>
        <p:spPr>
          <a:xfrm>
            <a:off x="1017588" y="747713"/>
            <a:ext cx="2435225" cy="1827212"/>
          </a:xfrm>
          <a:ln/>
        </p:spPr>
      </p:sp>
      <p:sp>
        <p:nvSpPr>
          <p:cNvPr id="110595" name="Rectangle 3"/>
          <p:cNvSpPr>
            <a:spLocks noGrp="1" noChangeArrowheads="1"/>
          </p:cNvSpPr>
          <p:nvPr>
            <p:ph type="body" idx="1"/>
          </p:nvPr>
        </p:nvSpPr>
        <p:spPr>
          <a:xfrm>
            <a:off x="908755" y="2574264"/>
            <a:ext cx="4998156" cy="6643053"/>
          </a:xfrm>
        </p:spPr>
        <p:txBody>
          <a:bodyPr/>
          <a:lstStyle/>
          <a:p>
            <a:r>
              <a:rPr lang="es-ES_tradnl" altLang="es-CL" dirty="0"/>
              <a:t>Aunque todos los tipos de comunicación y de informaciones que fluyen por la empresa pueden tener importancia para su funcionamiento, la casi totalidad de definiciones de sistema de información se centran en la información formalizada.</a:t>
            </a:r>
          </a:p>
          <a:p>
            <a:r>
              <a:rPr lang="es-ES_tradnl" altLang="es-CL" dirty="0"/>
              <a:t>Muchos autores aclaran que la razón para este enfoque reside en la limitación para estudiar, planificar y dirigir el flujo y el tratamiento de la información informal (rumores, diálogos personales o por teléfono, etc.) de forma cohesionada y global.</a:t>
            </a:r>
          </a:p>
          <a:p>
            <a:r>
              <a:rPr lang="es-ES_tradnl" altLang="es-CL" dirty="0"/>
              <a:t>Las definiciones más empleadas de sistema de información subrayan, ante todo, su objetivo más que lo que es o cómo es. En este sentido, una de las definiciones más completas es la ofrecida por R. Andreu. Inspirados en ella podemos decir que un sistema de información es:</a:t>
            </a:r>
          </a:p>
          <a:p>
            <a:r>
              <a:rPr lang="es-ES_tradnl" altLang="es-CL" dirty="0" smtClean="0"/>
              <a:t>En </a:t>
            </a:r>
            <a:r>
              <a:rPr lang="es-ES_tradnl" altLang="es-CL" dirty="0"/>
              <a:t>esta definición, cuando se habla de que los </a:t>
            </a:r>
            <a:r>
              <a:rPr lang="es-ES_tradnl" altLang="es-CL" b="1" dirty="0"/>
              <a:t>datos</a:t>
            </a:r>
            <a:r>
              <a:rPr lang="es-ES_tradnl" altLang="es-CL" dirty="0"/>
              <a:t> deben estar adaptados a las necesidades de la empresa significa que deben reflejar la percepción de la información que tienen las personas que los utilizan para su trabajo.</a:t>
            </a:r>
          </a:p>
          <a:p>
            <a:r>
              <a:rPr lang="es-ES_tradnl" altLang="es-CL" dirty="0"/>
              <a:t>También se enfatiza que, tanto las operaciones diarias (por ejemplo, atender un pedido de un cliente, facturar una venta, etc.) como las actividades de dirección y control basadas en la toma de decisiones requieren información para su realización y deben ser atendidas por el SI.</a:t>
            </a:r>
          </a:p>
          <a:p>
            <a:r>
              <a:rPr lang="es-ES_tradnl" altLang="es-CL" dirty="0"/>
              <a:t>Por último cabe destacar que el sistema debe estar al servicio de la estrategia de negocio de la empresa, ya que sólo se trata de un elemento más que ésta emplea para conseguir sus objetivos.</a:t>
            </a:r>
          </a:p>
        </p:txBody>
      </p:sp>
    </p:spTree>
    <p:extLst>
      <p:ext uri="{BB962C8B-B14F-4D97-AF65-F5344CB8AC3E}">
        <p14:creationId xmlns:p14="http://schemas.microsoft.com/office/powerpoint/2010/main" val="8615639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1181100" y="696913"/>
            <a:ext cx="4648200" cy="3486150"/>
          </a:xfrm>
        </p:spPr>
      </p:sp>
      <p:sp>
        <p:nvSpPr>
          <p:cNvPr id="3" name="Marcador de notas 2"/>
          <p:cNvSpPr>
            <a:spLocks noGrp="1"/>
          </p:cNvSpPr>
          <p:nvPr>
            <p:ph type="body" idx="1"/>
          </p:nvPr>
        </p:nvSpPr>
        <p:spPr/>
        <p:txBody>
          <a:bodyPr/>
          <a:lstStyle/>
          <a:p>
            <a:r>
              <a:rPr lang="es-ES" sz="1200" kern="1200" dirty="0" smtClean="0">
                <a:solidFill>
                  <a:schemeClr val="tx1"/>
                </a:solidFill>
                <a:latin typeface="+mn-lt"/>
                <a:ea typeface="+mn-ea"/>
                <a:cs typeface="+mn-cs"/>
              </a:rPr>
              <a:t>Es una aplicación de Gestión Empresarial diseñada para cubrir todas las áreas funcionales de la empresa. </a:t>
            </a:r>
          </a:p>
          <a:p>
            <a:endParaRPr lang="es-ES" sz="1200" kern="1200" dirty="0" smtClean="0">
              <a:solidFill>
                <a:schemeClr val="tx1"/>
              </a:solidFill>
              <a:latin typeface="+mn-lt"/>
              <a:ea typeface="+mn-ea"/>
              <a:cs typeface="+mn-cs"/>
            </a:endParaRPr>
          </a:p>
          <a:p>
            <a:r>
              <a:rPr lang="es-ES" sz="1200" kern="1200" dirty="0" smtClean="0">
                <a:solidFill>
                  <a:schemeClr val="tx1"/>
                </a:solidFill>
                <a:latin typeface="+mn-lt"/>
                <a:ea typeface="+mn-ea"/>
                <a:cs typeface="+mn-cs"/>
              </a:rPr>
              <a:t>Se trata de un conjunto de paquetes o aplicaciones, cada uno diseñado para cubrir las exigencias de cada área funcional de la empresa, de tal manera que crea un flujo de trabajo (</a:t>
            </a:r>
            <a:r>
              <a:rPr lang="es-ES" sz="1200" kern="1200" dirty="0" err="1" smtClean="0">
                <a:solidFill>
                  <a:schemeClr val="tx1"/>
                </a:solidFill>
                <a:latin typeface="+mn-lt"/>
                <a:ea typeface="+mn-ea"/>
                <a:cs typeface="+mn-cs"/>
              </a:rPr>
              <a:t>workflow</a:t>
            </a:r>
            <a:r>
              <a:rPr lang="es-ES" sz="1200" kern="1200" dirty="0" smtClean="0">
                <a:solidFill>
                  <a:schemeClr val="tx1"/>
                </a:solidFill>
                <a:latin typeface="+mn-lt"/>
                <a:ea typeface="+mn-ea"/>
                <a:cs typeface="+mn-cs"/>
              </a:rPr>
              <a:t>) entre los distintos usuarios.</a:t>
            </a:r>
          </a:p>
          <a:p>
            <a:endParaRPr lang="es-ES" sz="1200" kern="1200" dirty="0" smtClean="0">
              <a:solidFill>
                <a:schemeClr val="tx1"/>
              </a:solidFill>
              <a:latin typeface="+mn-lt"/>
              <a:ea typeface="+mn-ea"/>
              <a:cs typeface="+mn-cs"/>
            </a:endParaRPr>
          </a:p>
        </p:txBody>
      </p:sp>
      <p:sp>
        <p:nvSpPr>
          <p:cNvPr id="4" name="Marcador de número de diapositiva 3"/>
          <p:cNvSpPr>
            <a:spLocks noGrp="1"/>
          </p:cNvSpPr>
          <p:nvPr>
            <p:ph type="sldNum" sz="quarter" idx="10"/>
          </p:nvPr>
        </p:nvSpPr>
        <p:spPr/>
        <p:txBody>
          <a:bodyPr/>
          <a:lstStyle/>
          <a:p>
            <a:pPr>
              <a:defRPr/>
            </a:pPr>
            <a:fld id="{58E5EEC6-A14A-4FE6-9036-AC2D13BCBC31}" type="slidenum">
              <a:rPr lang="en-US" smtClean="0"/>
              <a:pPr>
                <a:defRPr/>
              </a:pPr>
              <a:t>20</a:t>
            </a:fld>
            <a:endParaRPr lang="en-US"/>
          </a:p>
        </p:txBody>
      </p:sp>
    </p:spTree>
    <p:extLst>
      <p:ext uri="{BB962C8B-B14F-4D97-AF65-F5344CB8AC3E}">
        <p14:creationId xmlns:p14="http://schemas.microsoft.com/office/powerpoint/2010/main" val="6514293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1181100" y="696913"/>
            <a:ext cx="4648200" cy="3486150"/>
          </a:xfrm>
        </p:spPr>
      </p:sp>
      <p:sp>
        <p:nvSpPr>
          <p:cNvPr id="3" name="Marcador de notas 2"/>
          <p:cNvSpPr>
            <a:spLocks noGrp="1"/>
          </p:cNvSpPr>
          <p:nvPr>
            <p:ph type="body" idx="1"/>
          </p:nvPr>
        </p:nvSpPr>
        <p:spPr/>
        <p:txBody>
          <a:bodyPr/>
          <a:lstStyle/>
          <a:p>
            <a:r>
              <a:rPr lang="es-ES" sz="1200" kern="1200" dirty="0" smtClean="0">
                <a:solidFill>
                  <a:schemeClr val="tx1"/>
                </a:solidFill>
                <a:latin typeface="+mn-lt"/>
                <a:ea typeface="+mn-ea"/>
                <a:cs typeface="+mn-cs"/>
              </a:rPr>
              <a:t>Es un término derivado de la Planificación de Recursos de Manufactura (MRP II MANUFACTURING</a:t>
            </a:r>
            <a:r>
              <a:rPr lang="es-ES" sz="1200" kern="1200" baseline="0" dirty="0" smtClean="0">
                <a:solidFill>
                  <a:schemeClr val="tx1"/>
                </a:solidFill>
                <a:latin typeface="+mn-lt"/>
                <a:ea typeface="+mn-ea"/>
                <a:cs typeface="+mn-cs"/>
              </a:rPr>
              <a:t> RESOURCE PLANNING</a:t>
            </a:r>
            <a:r>
              <a:rPr lang="es-ES" sz="1200" kern="1200" dirty="0" smtClean="0">
                <a:solidFill>
                  <a:schemeClr val="tx1"/>
                </a:solidFill>
                <a:latin typeface="+mn-lt"/>
                <a:ea typeface="+mn-ea"/>
                <a:cs typeface="+mn-cs"/>
              </a:rPr>
              <a:t>) y seguido de la Planificación de Requerimientos de Material (MRP MATERIAL REQUERIMENTS PLANNING).</a:t>
            </a:r>
          </a:p>
          <a:p>
            <a:endParaRPr lang="es-ES" sz="1200" kern="1200" dirty="0" smtClean="0">
              <a:solidFill>
                <a:schemeClr val="tx1"/>
              </a:solidFill>
              <a:latin typeface="+mn-lt"/>
              <a:ea typeface="+mn-ea"/>
              <a:cs typeface="+mn-cs"/>
            </a:endParaRPr>
          </a:p>
          <a:p>
            <a:r>
              <a:rPr lang="es-ES" sz="1200" kern="1200" dirty="0" smtClean="0">
                <a:solidFill>
                  <a:schemeClr val="tx1"/>
                </a:solidFill>
                <a:latin typeface="+mn-lt"/>
                <a:ea typeface="+mn-ea"/>
                <a:cs typeface="+mn-cs"/>
              </a:rPr>
              <a:t>Sin embargo los ERP han evolucionado hacia modelos de subscripción por el uso del servicio: (</a:t>
            </a:r>
            <a:r>
              <a:rPr lang="es-ES" sz="1200" kern="1200" dirty="0" err="1" smtClean="0">
                <a:solidFill>
                  <a:schemeClr val="tx1"/>
                </a:solidFill>
                <a:latin typeface="+mn-lt"/>
                <a:ea typeface="+mn-ea"/>
                <a:cs typeface="+mn-cs"/>
              </a:rPr>
              <a:t>SaaS</a:t>
            </a:r>
            <a:r>
              <a:rPr lang="es-ES" sz="1200" kern="1200" dirty="0" smtClean="0">
                <a:solidFill>
                  <a:schemeClr val="tx1"/>
                </a:solidFill>
                <a:latin typeface="+mn-lt"/>
                <a:ea typeface="+mn-ea"/>
                <a:cs typeface="+mn-cs"/>
              </a:rPr>
              <a:t>, </a:t>
            </a:r>
            <a:r>
              <a:rPr lang="es-ES" sz="1200" kern="1200" dirty="0" err="1" smtClean="0">
                <a:solidFill>
                  <a:schemeClr val="tx1"/>
                </a:solidFill>
                <a:latin typeface="+mn-lt"/>
                <a:ea typeface="+mn-ea"/>
                <a:cs typeface="+mn-cs"/>
              </a:rPr>
              <a:t>cloud</a:t>
            </a:r>
            <a:r>
              <a:rPr lang="es-ES" sz="1200" kern="1200" dirty="0" smtClean="0">
                <a:solidFill>
                  <a:schemeClr val="tx1"/>
                </a:solidFill>
                <a:latin typeface="+mn-lt"/>
                <a:ea typeface="+mn-ea"/>
                <a:cs typeface="+mn-cs"/>
              </a:rPr>
              <a:t> </a:t>
            </a:r>
            <a:r>
              <a:rPr lang="es-ES" sz="1200" kern="1200" dirty="0" err="1" smtClean="0">
                <a:solidFill>
                  <a:schemeClr val="tx1"/>
                </a:solidFill>
                <a:latin typeface="+mn-lt"/>
                <a:ea typeface="+mn-ea"/>
                <a:cs typeface="+mn-cs"/>
              </a:rPr>
              <a:t>computing</a:t>
            </a:r>
            <a:r>
              <a:rPr lang="es-ES" sz="1200" kern="1200" dirty="0" smtClean="0">
                <a:solidFill>
                  <a:schemeClr val="tx1"/>
                </a:solidFill>
                <a:latin typeface="+mn-lt"/>
                <a:ea typeface="+mn-ea"/>
                <a:cs typeface="+mn-cs"/>
              </a:rPr>
              <a:t>) Lo que se denomina “Sistema Integral de Operación Empresarial” (EOS), por sus siglas en inglés Enterprise </a:t>
            </a:r>
            <a:r>
              <a:rPr lang="es-ES" sz="1200" kern="1200" dirty="0" err="1" smtClean="0">
                <a:solidFill>
                  <a:schemeClr val="tx1"/>
                </a:solidFill>
                <a:latin typeface="+mn-lt"/>
                <a:ea typeface="+mn-ea"/>
                <a:cs typeface="+mn-cs"/>
              </a:rPr>
              <a:t>Operating</a:t>
            </a:r>
            <a:r>
              <a:rPr lang="es-ES" sz="1200" kern="1200" dirty="0" smtClean="0">
                <a:solidFill>
                  <a:schemeClr val="tx1"/>
                </a:solidFill>
                <a:latin typeface="+mn-lt"/>
                <a:ea typeface="+mn-ea"/>
                <a:cs typeface="+mn-cs"/>
              </a:rPr>
              <a:t> </a:t>
            </a:r>
            <a:r>
              <a:rPr lang="es-ES" sz="1200" kern="1200" dirty="0" err="1" smtClean="0">
                <a:solidFill>
                  <a:schemeClr val="tx1"/>
                </a:solidFill>
                <a:latin typeface="+mn-lt"/>
                <a:ea typeface="+mn-ea"/>
                <a:cs typeface="+mn-cs"/>
              </a:rPr>
              <a:t>System</a:t>
            </a:r>
            <a:r>
              <a:rPr lang="es-ES" sz="1200" kern="1200" dirty="0" smtClean="0">
                <a:solidFill>
                  <a:schemeClr val="tx1"/>
                </a:solidFill>
                <a:latin typeface="+mn-lt"/>
                <a:ea typeface="+mn-ea"/>
                <a:cs typeface="+mn-cs"/>
              </a:rPr>
              <a:t>.</a:t>
            </a:r>
            <a:endParaRPr lang="es-ES" dirty="0" smtClean="0"/>
          </a:p>
          <a:p>
            <a:endParaRPr lang="es-ES" dirty="0"/>
          </a:p>
        </p:txBody>
      </p:sp>
      <p:sp>
        <p:nvSpPr>
          <p:cNvPr id="4" name="Marcador de número de diapositiva 3"/>
          <p:cNvSpPr>
            <a:spLocks noGrp="1"/>
          </p:cNvSpPr>
          <p:nvPr>
            <p:ph type="sldNum" sz="quarter" idx="10"/>
          </p:nvPr>
        </p:nvSpPr>
        <p:spPr/>
        <p:txBody>
          <a:bodyPr/>
          <a:lstStyle/>
          <a:p>
            <a:pPr>
              <a:defRPr/>
            </a:pPr>
            <a:fld id="{58E5EEC6-A14A-4FE6-9036-AC2D13BCBC31}" type="slidenum">
              <a:rPr lang="en-US" smtClean="0"/>
              <a:pPr>
                <a:defRPr/>
              </a:pPr>
              <a:t>21</a:t>
            </a:fld>
            <a:endParaRPr lang="en-US"/>
          </a:p>
        </p:txBody>
      </p:sp>
    </p:spTree>
    <p:extLst>
      <p:ext uri="{BB962C8B-B14F-4D97-AF65-F5344CB8AC3E}">
        <p14:creationId xmlns:p14="http://schemas.microsoft.com/office/powerpoint/2010/main" val="38137038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1181100" y="696913"/>
            <a:ext cx="4648200" cy="3486150"/>
          </a:xfrm>
        </p:spPr>
      </p:sp>
      <p:sp>
        <p:nvSpPr>
          <p:cNvPr id="3" name="Marcador de notas 2"/>
          <p:cNvSpPr>
            <a:spLocks noGrp="1"/>
          </p:cNvSpPr>
          <p:nvPr>
            <p:ph type="body" idx="1"/>
          </p:nvPr>
        </p:nvSpPr>
        <p:spPr/>
        <p:txBody>
          <a:bodyPr/>
          <a:lstStyle/>
          <a:p>
            <a:endParaRPr lang="es-ES"/>
          </a:p>
        </p:txBody>
      </p:sp>
      <p:sp>
        <p:nvSpPr>
          <p:cNvPr id="4" name="Marcador de número de diapositiva 3"/>
          <p:cNvSpPr>
            <a:spLocks noGrp="1"/>
          </p:cNvSpPr>
          <p:nvPr>
            <p:ph type="sldNum" sz="quarter" idx="10"/>
          </p:nvPr>
        </p:nvSpPr>
        <p:spPr/>
        <p:txBody>
          <a:bodyPr/>
          <a:lstStyle/>
          <a:p>
            <a:pPr>
              <a:defRPr/>
            </a:pPr>
            <a:fld id="{58E5EEC6-A14A-4FE6-9036-AC2D13BCBC31}" type="slidenum">
              <a:rPr lang="en-US" smtClean="0"/>
              <a:pPr>
                <a:defRPr/>
              </a:pPr>
              <a:t>22</a:t>
            </a:fld>
            <a:endParaRPr lang="en-US"/>
          </a:p>
        </p:txBody>
      </p:sp>
    </p:spTree>
    <p:extLst>
      <p:ext uri="{BB962C8B-B14F-4D97-AF65-F5344CB8AC3E}">
        <p14:creationId xmlns:p14="http://schemas.microsoft.com/office/powerpoint/2010/main" val="17804642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s-ES" altLang="es-CL" sz="1200" dirty="0" smtClean="0"/>
              <a:t>Management </a:t>
            </a:r>
            <a:r>
              <a:rPr lang="es-ES" altLang="es-CL" sz="1200" dirty="0" err="1" smtClean="0"/>
              <a:t>Information</a:t>
            </a:r>
            <a:r>
              <a:rPr lang="es-ES" altLang="es-CL" sz="1200" dirty="0" smtClean="0"/>
              <a:t> </a:t>
            </a:r>
            <a:r>
              <a:rPr lang="es-ES" altLang="es-CL" sz="1200" dirty="0" err="1" smtClean="0"/>
              <a:t>System</a:t>
            </a:r>
            <a:endParaRPr lang="es-ES" altLang="es-CL" sz="1200" dirty="0" smtClean="0"/>
          </a:p>
          <a:p>
            <a:endParaRPr lang="es-CL" dirty="0"/>
          </a:p>
        </p:txBody>
      </p:sp>
      <p:sp>
        <p:nvSpPr>
          <p:cNvPr id="4" name="Marcador de número de diapositiva 3"/>
          <p:cNvSpPr>
            <a:spLocks noGrp="1"/>
          </p:cNvSpPr>
          <p:nvPr>
            <p:ph type="sldNum" sz="quarter" idx="10"/>
          </p:nvPr>
        </p:nvSpPr>
        <p:spPr/>
        <p:txBody>
          <a:bodyPr/>
          <a:lstStyle/>
          <a:p>
            <a:pPr>
              <a:defRPr/>
            </a:pPr>
            <a:fld id="{58E5EEC6-A14A-4FE6-9036-AC2D13BCBC31}" type="slidenum">
              <a:rPr lang="en-US" smtClean="0"/>
              <a:pPr>
                <a:defRPr/>
              </a:pPr>
              <a:t>24</a:t>
            </a:fld>
            <a:endParaRPr lang="en-US"/>
          </a:p>
        </p:txBody>
      </p:sp>
    </p:spTree>
    <p:extLst>
      <p:ext uri="{BB962C8B-B14F-4D97-AF65-F5344CB8AC3E}">
        <p14:creationId xmlns:p14="http://schemas.microsoft.com/office/powerpoint/2010/main" val="17641149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s-ES" altLang="es-CL" sz="1200" dirty="0" smtClean="0"/>
              <a:t>El propósito principal de un SIA es ayudar a que la organización logre sus objetivos al proporcionar a los gerentes conocimientos de las operaciones habituales de la organización con el fin de que puedan controlar, organizar y planear con mas efectividad y eficiencia</a:t>
            </a:r>
          </a:p>
          <a:p>
            <a:endParaRPr lang="es-CL" dirty="0"/>
          </a:p>
        </p:txBody>
      </p:sp>
      <p:sp>
        <p:nvSpPr>
          <p:cNvPr id="4" name="Marcador de número de diapositiva 3"/>
          <p:cNvSpPr>
            <a:spLocks noGrp="1"/>
          </p:cNvSpPr>
          <p:nvPr>
            <p:ph type="sldNum" sz="quarter" idx="10"/>
          </p:nvPr>
        </p:nvSpPr>
        <p:spPr/>
        <p:txBody>
          <a:bodyPr/>
          <a:lstStyle/>
          <a:p>
            <a:pPr>
              <a:defRPr/>
            </a:pPr>
            <a:fld id="{58E5EEC6-A14A-4FE6-9036-AC2D13BCBC31}" type="slidenum">
              <a:rPr lang="en-US" smtClean="0"/>
              <a:pPr>
                <a:defRPr/>
              </a:pPr>
              <a:t>25</a:t>
            </a:fld>
            <a:endParaRPr lang="en-US"/>
          </a:p>
        </p:txBody>
      </p:sp>
    </p:spTree>
    <p:extLst>
      <p:ext uri="{BB962C8B-B14F-4D97-AF65-F5344CB8AC3E}">
        <p14:creationId xmlns:p14="http://schemas.microsoft.com/office/powerpoint/2010/main" val="246238014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600" b="1">
                <a:solidFill>
                  <a:srgbClr val="336699"/>
                </a:solidFill>
                <a:latin typeface="Arial" charset="0"/>
                <a:ea typeface="ＭＳ Ｐゴシック" charset="0"/>
              </a:defRPr>
            </a:lvl1pPr>
            <a:lvl2pPr marL="762564" indent="-293294">
              <a:defRPr sz="1600" b="1">
                <a:solidFill>
                  <a:srgbClr val="336699"/>
                </a:solidFill>
                <a:latin typeface="Arial" charset="0"/>
                <a:ea typeface="ＭＳ Ｐゴシック" charset="0"/>
              </a:defRPr>
            </a:lvl2pPr>
            <a:lvl3pPr marL="1173175" indent="-234635">
              <a:defRPr sz="1600" b="1">
                <a:solidFill>
                  <a:srgbClr val="336699"/>
                </a:solidFill>
                <a:latin typeface="Arial" charset="0"/>
                <a:ea typeface="ＭＳ Ｐゴシック" charset="0"/>
              </a:defRPr>
            </a:lvl3pPr>
            <a:lvl4pPr marL="1642445" indent="-234635">
              <a:defRPr sz="1600" b="1">
                <a:solidFill>
                  <a:srgbClr val="336699"/>
                </a:solidFill>
                <a:latin typeface="Arial" charset="0"/>
                <a:ea typeface="ＭＳ Ｐゴシック" charset="0"/>
              </a:defRPr>
            </a:lvl4pPr>
            <a:lvl5pPr marL="2111715" indent="-234635">
              <a:defRPr sz="1600" b="1">
                <a:solidFill>
                  <a:srgbClr val="336699"/>
                </a:solidFill>
                <a:latin typeface="Arial" charset="0"/>
                <a:ea typeface="ＭＳ Ｐゴシック" charset="0"/>
              </a:defRPr>
            </a:lvl5pPr>
            <a:lvl6pPr marL="2580985" indent="-234635" algn="ctr" eaLnBrk="0" fontAlgn="base" hangingPunct="0">
              <a:spcBef>
                <a:spcPct val="0"/>
              </a:spcBef>
              <a:spcAft>
                <a:spcPct val="0"/>
              </a:spcAft>
              <a:defRPr sz="1600" b="1">
                <a:solidFill>
                  <a:srgbClr val="336699"/>
                </a:solidFill>
                <a:latin typeface="Arial" charset="0"/>
                <a:ea typeface="ＭＳ Ｐゴシック" charset="0"/>
              </a:defRPr>
            </a:lvl6pPr>
            <a:lvl7pPr marL="3050256" indent="-234635" algn="ctr" eaLnBrk="0" fontAlgn="base" hangingPunct="0">
              <a:spcBef>
                <a:spcPct val="0"/>
              </a:spcBef>
              <a:spcAft>
                <a:spcPct val="0"/>
              </a:spcAft>
              <a:defRPr sz="1600" b="1">
                <a:solidFill>
                  <a:srgbClr val="336699"/>
                </a:solidFill>
                <a:latin typeface="Arial" charset="0"/>
                <a:ea typeface="ＭＳ Ｐゴシック" charset="0"/>
              </a:defRPr>
            </a:lvl7pPr>
            <a:lvl8pPr marL="3519526" indent="-234635" algn="ctr" eaLnBrk="0" fontAlgn="base" hangingPunct="0">
              <a:spcBef>
                <a:spcPct val="0"/>
              </a:spcBef>
              <a:spcAft>
                <a:spcPct val="0"/>
              </a:spcAft>
              <a:defRPr sz="1600" b="1">
                <a:solidFill>
                  <a:srgbClr val="336699"/>
                </a:solidFill>
                <a:latin typeface="Arial" charset="0"/>
                <a:ea typeface="ＭＳ Ｐゴシック" charset="0"/>
              </a:defRPr>
            </a:lvl8pPr>
            <a:lvl9pPr marL="3988796" indent="-234635" algn="ctr" eaLnBrk="0" fontAlgn="base" hangingPunct="0">
              <a:spcBef>
                <a:spcPct val="0"/>
              </a:spcBef>
              <a:spcAft>
                <a:spcPct val="0"/>
              </a:spcAft>
              <a:defRPr sz="1600" b="1">
                <a:solidFill>
                  <a:srgbClr val="336699"/>
                </a:solidFill>
                <a:latin typeface="Arial" charset="0"/>
                <a:ea typeface="ＭＳ Ｐゴシック" charset="0"/>
              </a:defRPr>
            </a:lvl9pPr>
          </a:lstStyle>
          <a:p>
            <a:fld id="{D7D7614C-783A-1D41-A407-9439B3646926}" type="slidenum">
              <a:rPr lang="es-ES_tradnl" sz="1200" b="0">
                <a:solidFill>
                  <a:schemeClr val="tx1"/>
                </a:solidFill>
                <a:latin typeface="Times New Roman" charset="0"/>
              </a:rPr>
              <a:pPr/>
              <a:t>40</a:t>
            </a:fld>
            <a:endParaRPr lang="es-ES_tradnl" sz="1200" b="0">
              <a:solidFill>
                <a:schemeClr val="tx1"/>
              </a:solidFill>
              <a:latin typeface="Times New Roman" charset="0"/>
            </a:endParaRPr>
          </a:p>
        </p:txBody>
      </p:sp>
      <p:sp>
        <p:nvSpPr>
          <p:cNvPr id="22531" name="Rectangle 2"/>
          <p:cNvSpPr>
            <a:spLocks noGrp="1" noRot="1" noChangeAspect="1" noChangeArrowheads="1" noTextEdit="1"/>
          </p:cNvSpPr>
          <p:nvPr>
            <p:ph type="sldImg"/>
          </p:nvPr>
        </p:nvSpPr>
        <p:spPr>
          <a:xfrm>
            <a:off x="1181100" y="696913"/>
            <a:ext cx="4648200" cy="3486150"/>
          </a:xfrm>
          <a:ln/>
        </p:spPr>
      </p:sp>
      <p:sp>
        <p:nvSpPr>
          <p:cNvPr id="2253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s-ES_tradnl" dirty="0">
                <a:latin typeface="Times New Roman" charset="0"/>
              </a:rPr>
              <a:t>En 1994, la DGSA efectuó un foro panel con sus Direcciones Técnicas dependientes, analizando la Cadena del Valor de cada uno de los principales procesos que se desarrollaban en beneficio de la Gestión Logística.</a:t>
            </a:r>
          </a:p>
          <a:p>
            <a:endParaRPr lang="es-ES_tradnl" dirty="0">
              <a:latin typeface="Times New Roman" charset="0"/>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es-ES_tradnl" dirty="0">
                <a:latin typeface="Times New Roman" charset="0"/>
              </a:rPr>
              <a:t>El Servicio de Informática de la Armada efectuó un levantamiento con herramientas </a:t>
            </a:r>
            <a:r>
              <a:rPr lang="ja-JP" altLang="es-ES_tradnl" dirty="0">
                <a:latin typeface="Times New Roman" charset="0"/>
              </a:rPr>
              <a:t>“</a:t>
            </a:r>
            <a:r>
              <a:rPr lang="es-ES_tradnl" dirty="0" smtClean="0">
                <a:latin typeface="Times New Roman" charset="0"/>
              </a:rPr>
              <a:t>CASE</a:t>
            </a:r>
            <a:r>
              <a:rPr lang="ja-JP" altLang="es-ES_tradnl" dirty="0" smtClean="0">
                <a:latin typeface="Times New Roman" charset="0"/>
              </a:rPr>
              <a:t>”</a:t>
            </a:r>
            <a:r>
              <a:rPr lang="es-ES_tradnl" altLang="ja-JP" dirty="0" smtClean="0">
                <a:latin typeface="Times New Roman" charset="0"/>
              </a:rPr>
              <a:t> (</a:t>
            </a:r>
            <a:r>
              <a:rPr lang="es-ES" dirty="0" smtClean="0"/>
              <a:t>Las herramientas CASE (</a:t>
            </a:r>
            <a:r>
              <a:rPr lang="es-ES" dirty="0" err="1" smtClean="0"/>
              <a:t>Computer</a:t>
            </a:r>
            <a:r>
              <a:rPr lang="es-ES" dirty="0" smtClean="0"/>
              <a:t> </a:t>
            </a:r>
            <a:r>
              <a:rPr lang="es-ES" dirty="0" err="1" smtClean="0"/>
              <a:t>Aided</a:t>
            </a:r>
            <a:r>
              <a:rPr lang="es-ES" dirty="0" smtClean="0"/>
              <a:t> Software </a:t>
            </a:r>
            <a:r>
              <a:rPr lang="es-ES" dirty="0" err="1" smtClean="0"/>
              <a:t>Engineering</a:t>
            </a:r>
            <a:r>
              <a:rPr lang="es-ES" dirty="0" smtClean="0"/>
              <a:t>, Ingeniería de Software Asistida por Computadora) son diversas aplicaciones informáticas o programas informáticos destinadas a aumentar la productividad en el desarrollo de software reduciendo el costo de las mismas en términos de tiempo y de dinero.)</a:t>
            </a:r>
            <a:r>
              <a:rPr lang="es-ES" baseline="0" dirty="0" smtClean="0"/>
              <a:t> </a:t>
            </a:r>
            <a:r>
              <a:rPr lang="es-ES_tradnl" dirty="0" smtClean="0">
                <a:latin typeface="Times New Roman" charset="0"/>
              </a:rPr>
              <a:t>durante </a:t>
            </a:r>
            <a:r>
              <a:rPr lang="es-ES_tradnl" dirty="0">
                <a:latin typeface="Times New Roman" charset="0"/>
              </a:rPr>
              <a:t>1994 y 1995, el que fue analizado por la empresa Global </a:t>
            </a:r>
            <a:r>
              <a:rPr lang="es-ES_tradnl" dirty="0" err="1">
                <a:latin typeface="Times New Roman" charset="0"/>
              </a:rPr>
              <a:t>Services</a:t>
            </a:r>
            <a:r>
              <a:rPr lang="es-ES_tradnl" dirty="0">
                <a:latin typeface="Times New Roman" charset="0"/>
              </a:rPr>
              <a:t> y entregado en Marzo de 1996, el cual fue sometido a conocimiento de todas las Direcciones Técnicas para opinión.</a:t>
            </a:r>
          </a:p>
          <a:p>
            <a:endParaRPr lang="es-ES_tradnl" dirty="0">
              <a:latin typeface="Times New Roman" charset="0"/>
            </a:endParaRPr>
          </a:p>
          <a:p>
            <a:r>
              <a:rPr lang="es-ES_tradnl" dirty="0">
                <a:latin typeface="Times New Roman" charset="0"/>
              </a:rPr>
              <a:t>En síntesis, el informe establecía que todas las oficinas se apoyaban en diversos tipos de SW, cuyos resultados se vaciaban a un documento escrito para comunicarlo a la siguiente oficina.  Estos SW estaban escritos en diversos lenguajes, y soportados por diversas bases de datos, todos ellos incompatibles entre sí.  El medio más común de intercambio de datos e información era el papel, con algunos casos de uso de disquete y </a:t>
            </a:r>
            <a:r>
              <a:rPr lang="en-AU" dirty="0">
                <a:latin typeface="Times New Roman" charset="0"/>
              </a:rPr>
              <a:t>modem,</a:t>
            </a:r>
            <a:r>
              <a:rPr lang="es-ES_tradnl" dirty="0">
                <a:latin typeface="Times New Roman" charset="0"/>
              </a:rPr>
              <a:t> lo que hacía muy lento y expuesto a errores todo el flujo de la información por las múltiples oportunidades en que debía digitarse los mismos datos.</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600" b="1">
                <a:solidFill>
                  <a:srgbClr val="336699"/>
                </a:solidFill>
                <a:latin typeface="Arial" charset="0"/>
                <a:ea typeface="ＭＳ Ｐゴシック" charset="0"/>
              </a:defRPr>
            </a:lvl1pPr>
            <a:lvl2pPr marL="762564" indent="-293294">
              <a:defRPr sz="1600" b="1">
                <a:solidFill>
                  <a:srgbClr val="336699"/>
                </a:solidFill>
                <a:latin typeface="Arial" charset="0"/>
                <a:ea typeface="ＭＳ Ｐゴシック" charset="0"/>
              </a:defRPr>
            </a:lvl2pPr>
            <a:lvl3pPr marL="1173175" indent="-234635">
              <a:defRPr sz="1600" b="1">
                <a:solidFill>
                  <a:srgbClr val="336699"/>
                </a:solidFill>
                <a:latin typeface="Arial" charset="0"/>
                <a:ea typeface="ＭＳ Ｐゴシック" charset="0"/>
              </a:defRPr>
            </a:lvl3pPr>
            <a:lvl4pPr marL="1642445" indent="-234635">
              <a:defRPr sz="1600" b="1">
                <a:solidFill>
                  <a:srgbClr val="336699"/>
                </a:solidFill>
                <a:latin typeface="Arial" charset="0"/>
                <a:ea typeface="ＭＳ Ｐゴシック" charset="0"/>
              </a:defRPr>
            </a:lvl4pPr>
            <a:lvl5pPr marL="2111715" indent="-234635">
              <a:defRPr sz="1600" b="1">
                <a:solidFill>
                  <a:srgbClr val="336699"/>
                </a:solidFill>
                <a:latin typeface="Arial" charset="0"/>
                <a:ea typeface="ＭＳ Ｐゴシック" charset="0"/>
              </a:defRPr>
            </a:lvl5pPr>
            <a:lvl6pPr marL="2580985" indent="-234635" algn="ctr" eaLnBrk="0" fontAlgn="base" hangingPunct="0">
              <a:spcBef>
                <a:spcPct val="0"/>
              </a:spcBef>
              <a:spcAft>
                <a:spcPct val="0"/>
              </a:spcAft>
              <a:defRPr sz="1600" b="1">
                <a:solidFill>
                  <a:srgbClr val="336699"/>
                </a:solidFill>
                <a:latin typeface="Arial" charset="0"/>
                <a:ea typeface="ＭＳ Ｐゴシック" charset="0"/>
              </a:defRPr>
            </a:lvl6pPr>
            <a:lvl7pPr marL="3050256" indent="-234635" algn="ctr" eaLnBrk="0" fontAlgn="base" hangingPunct="0">
              <a:spcBef>
                <a:spcPct val="0"/>
              </a:spcBef>
              <a:spcAft>
                <a:spcPct val="0"/>
              </a:spcAft>
              <a:defRPr sz="1600" b="1">
                <a:solidFill>
                  <a:srgbClr val="336699"/>
                </a:solidFill>
                <a:latin typeface="Arial" charset="0"/>
                <a:ea typeface="ＭＳ Ｐゴシック" charset="0"/>
              </a:defRPr>
            </a:lvl7pPr>
            <a:lvl8pPr marL="3519526" indent="-234635" algn="ctr" eaLnBrk="0" fontAlgn="base" hangingPunct="0">
              <a:spcBef>
                <a:spcPct val="0"/>
              </a:spcBef>
              <a:spcAft>
                <a:spcPct val="0"/>
              </a:spcAft>
              <a:defRPr sz="1600" b="1">
                <a:solidFill>
                  <a:srgbClr val="336699"/>
                </a:solidFill>
                <a:latin typeface="Arial" charset="0"/>
                <a:ea typeface="ＭＳ Ｐゴシック" charset="0"/>
              </a:defRPr>
            </a:lvl8pPr>
            <a:lvl9pPr marL="3988796" indent="-234635" algn="ctr" eaLnBrk="0" fontAlgn="base" hangingPunct="0">
              <a:spcBef>
                <a:spcPct val="0"/>
              </a:spcBef>
              <a:spcAft>
                <a:spcPct val="0"/>
              </a:spcAft>
              <a:defRPr sz="1600" b="1">
                <a:solidFill>
                  <a:srgbClr val="336699"/>
                </a:solidFill>
                <a:latin typeface="Arial" charset="0"/>
                <a:ea typeface="ＭＳ Ｐゴシック" charset="0"/>
              </a:defRPr>
            </a:lvl9pPr>
          </a:lstStyle>
          <a:p>
            <a:fld id="{B9EDC145-73C3-A449-BBAE-68EC4018751C}" type="slidenum">
              <a:rPr lang="es-ES_tradnl" sz="1200" b="0">
                <a:solidFill>
                  <a:schemeClr val="tx1"/>
                </a:solidFill>
                <a:latin typeface="Times New Roman" charset="0"/>
              </a:rPr>
              <a:pPr/>
              <a:t>41</a:t>
            </a:fld>
            <a:endParaRPr lang="es-ES_tradnl" sz="1200" b="0">
              <a:solidFill>
                <a:schemeClr val="tx1"/>
              </a:solidFill>
              <a:latin typeface="Times New Roman" charset="0"/>
            </a:endParaRPr>
          </a:p>
        </p:txBody>
      </p:sp>
      <p:sp>
        <p:nvSpPr>
          <p:cNvPr id="23555" name="Rectangle 1026"/>
          <p:cNvSpPr>
            <a:spLocks noGrp="1" noRot="1" noChangeAspect="1" noChangeArrowheads="1" noTextEdit="1"/>
          </p:cNvSpPr>
          <p:nvPr>
            <p:ph type="sldImg"/>
          </p:nvPr>
        </p:nvSpPr>
        <p:spPr>
          <a:xfrm>
            <a:off x="1181100" y="696913"/>
            <a:ext cx="4648200" cy="3486150"/>
          </a:xfrm>
          <a:ln/>
        </p:spPr>
      </p:sp>
      <p:sp>
        <p:nvSpPr>
          <p:cNvPr id="23556" name="Rectangle 1027"/>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s-ES_tradnl">
                <a:latin typeface="Times New Roman" charset="0"/>
              </a:rPr>
              <a:t>La solución adoptada consiste en que todos los usuarios trabajen sobre una  base de datos centralizada, de tal forma que todos los informes y análisis se efectúan sobre los mismos datos, los que son siempre correctos por que son ingresados y mantenidos por los encargados mismos de los equipos o los abastecimientos.</a:t>
            </a:r>
          </a:p>
          <a:p>
            <a:endParaRPr lang="es-ES_tradnl">
              <a:latin typeface="Times New Roman" charset="0"/>
            </a:endParaRPr>
          </a:p>
          <a:p>
            <a:r>
              <a:rPr lang="es-ES_tradnl">
                <a:latin typeface="Times New Roman" charset="0"/>
              </a:rPr>
              <a:t>Al tener un solo sistema, disminuye la cantidad de especialistas en informática y los requerimientos de instrucción sobre los sistemas al cumplir transbordo.</a:t>
            </a:r>
          </a:p>
          <a:p>
            <a:endParaRPr lang="es-ES_tradnl">
              <a:latin typeface="Times New Roman" charset="0"/>
            </a:endParaRPr>
          </a:p>
          <a:p>
            <a:endParaRPr lang="es-ES_tradnl">
              <a:latin typeface="Times New Roman"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600" b="1">
                <a:solidFill>
                  <a:srgbClr val="336699"/>
                </a:solidFill>
                <a:latin typeface="Arial" charset="0"/>
                <a:ea typeface="ＭＳ Ｐゴシック" charset="0"/>
              </a:defRPr>
            </a:lvl1pPr>
            <a:lvl2pPr marL="762564" indent="-293294">
              <a:defRPr sz="1600" b="1">
                <a:solidFill>
                  <a:srgbClr val="336699"/>
                </a:solidFill>
                <a:latin typeface="Arial" charset="0"/>
                <a:ea typeface="ＭＳ Ｐゴシック" charset="0"/>
              </a:defRPr>
            </a:lvl2pPr>
            <a:lvl3pPr marL="1173175" indent="-234635">
              <a:defRPr sz="1600" b="1">
                <a:solidFill>
                  <a:srgbClr val="336699"/>
                </a:solidFill>
                <a:latin typeface="Arial" charset="0"/>
                <a:ea typeface="ＭＳ Ｐゴシック" charset="0"/>
              </a:defRPr>
            </a:lvl3pPr>
            <a:lvl4pPr marL="1642445" indent="-234635">
              <a:defRPr sz="1600" b="1">
                <a:solidFill>
                  <a:srgbClr val="336699"/>
                </a:solidFill>
                <a:latin typeface="Arial" charset="0"/>
                <a:ea typeface="ＭＳ Ｐゴシック" charset="0"/>
              </a:defRPr>
            </a:lvl4pPr>
            <a:lvl5pPr marL="2111715" indent="-234635">
              <a:defRPr sz="1600" b="1">
                <a:solidFill>
                  <a:srgbClr val="336699"/>
                </a:solidFill>
                <a:latin typeface="Arial" charset="0"/>
                <a:ea typeface="ＭＳ Ｐゴシック" charset="0"/>
              </a:defRPr>
            </a:lvl5pPr>
            <a:lvl6pPr marL="2580985" indent="-234635" algn="ctr" eaLnBrk="0" fontAlgn="base" hangingPunct="0">
              <a:spcBef>
                <a:spcPct val="0"/>
              </a:spcBef>
              <a:spcAft>
                <a:spcPct val="0"/>
              </a:spcAft>
              <a:defRPr sz="1600" b="1">
                <a:solidFill>
                  <a:srgbClr val="336699"/>
                </a:solidFill>
                <a:latin typeface="Arial" charset="0"/>
                <a:ea typeface="ＭＳ Ｐゴシック" charset="0"/>
              </a:defRPr>
            </a:lvl6pPr>
            <a:lvl7pPr marL="3050256" indent="-234635" algn="ctr" eaLnBrk="0" fontAlgn="base" hangingPunct="0">
              <a:spcBef>
                <a:spcPct val="0"/>
              </a:spcBef>
              <a:spcAft>
                <a:spcPct val="0"/>
              </a:spcAft>
              <a:defRPr sz="1600" b="1">
                <a:solidFill>
                  <a:srgbClr val="336699"/>
                </a:solidFill>
                <a:latin typeface="Arial" charset="0"/>
                <a:ea typeface="ＭＳ Ｐゴシック" charset="0"/>
              </a:defRPr>
            </a:lvl7pPr>
            <a:lvl8pPr marL="3519526" indent="-234635" algn="ctr" eaLnBrk="0" fontAlgn="base" hangingPunct="0">
              <a:spcBef>
                <a:spcPct val="0"/>
              </a:spcBef>
              <a:spcAft>
                <a:spcPct val="0"/>
              </a:spcAft>
              <a:defRPr sz="1600" b="1">
                <a:solidFill>
                  <a:srgbClr val="336699"/>
                </a:solidFill>
                <a:latin typeface="Arial" charset="0"/>
                <a:ea typeface="ＭＳ Ｐゴシック" charset="0"/>
              </a:defRPr>
            </a:lvl8pPr>
            <a:lvl9pPr marL="3988796" indent="-234635" algn="ctr" eaLnBrk="0" fontAlgn="base" hangingPunct="0">
              <a:spcBef>
                <a:spcPct val="0"/>
              </a:spcBef>
              <a:spcAft>
                <a:spcPct val="0"/>
              </a:spcAft>
              <a:defRPr sz="1600" b="1">
                <a:solidFill>
                  <a:srgbClr val="336699"/>
                </a:solidFill>
                <a:latin typeface="Arial" charset="0"/>
                <a:ea typeface="ＭＳ Ｐゴシック" charset="0"/>
              </a:defRPr>
            </a:lvl9pPr>
          </a:lstStyle>
          <a:p>
            <a:fld id="{34866B11-9992-724D-8952-900B552D5A0B}" type="slidenum">
              <a:rPr lang="es-ES_tradnl" sz="1200" b="0">
                <a:solidFill>
                  <a:schemeClr val="tx1"/>
                </a:solidFill>
                <a:latin typeface="Times New Roman" charset="0"/>
              </a:rPr>
              <a:pPr/>
              <a:t>42</a:t>
            </a:fld>
            <a:endParaRPr lang="es-ES_tradnl" sz="1200" b="0">
              <a:solidFill>
                <a:schemeClr val="tx1"/>
              </a:solidFill>
              <a:latin typeface="Times New Roman" charset="0"/>
            </a:endParaRPr>
          </a:p>
        </p:txBody>
      </p:sp>
      <p:sp>
        <p:nvSpPr>
          <p:cNvPr id="24579" name="Rectangle 2"/>
          <p:cNvSpPr>
            <a:spLocks noGrp="1" noRot="1" noChangeAspect="1" noChangeArrowheads="1" noTextEdit="1"/>
          </p:cNvSpPr>
          <p:nvPr>
            <p:ph type="sldImg"/>
          </p:nvPr>
        </p:nvSpPr>
        <p:spPr>
          <a:xfrm>
            <a:off x="1181100" y="696913"/>
            <a:ext cx="4648200" cy="3486150"/>
          </a:xfrm>
          <a:ln/>
        </p:spPr>
      </p:sp>
      <p:sp>
        <p:nvSpPr>
          <p:cNvPr id="245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s-ES_tradnl">
                <a:latin typeface="Times New Roman" charset="0"/>
              </a:rPr>
              <a:t>Por el sólo hecho de eliminar papeles fue necesario redefinir los procesos, aunque se mantuvo la esencia de ellos.</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600" b="1">
                <a:solidFill>
                  <a:srgbClr val="336699"/>
                </a:solidFill>
                <a:latin typeface="Arial" charset="0"/>
                <a:ea typeface="ＭＳ Ｐゴシック" charset="0"/>
              </a:defRPr>
            </a:lvl1pPr>
            <a:lvl2pPr marL="762564" indent="-293294">
              <a:defRPr sz="1600" b="1">
                <a:solidFill>
                  <a:srgbClr val="336699"/>
                </a:solidFill>
                <a:latin typeface="Arial" charset="0"/>
                <a:ea typeface="ＭＳ Ｐゴシック" charset="0"/>
              </a:defRPr>
            </a:lvl2pPr>
            <a:lvl3pPr marL="1173175" indent="-234635">
              <a:defRPr sz="1600" b="1">
                <a:solidFill>
                  <a:srgbClr val="336699"/>
                </a:solidFill>
                <a:latin typeface="Arial" charset="0"/>
                <a:ea typeface="ＭＳ Ｐゴシック" charset="0"/>
              </a:defRPr>
            </a:lvl3pPr>
            <a:lvl4pPr marL="1642445" indent="-234635">
              <a:defRPr sz="1600" b="1">
                <a:solidFill>
                  <a:srgbClr val="336699"/>
                </a:solidFill>
                <a:latin typeface="Arial" charset="0"/>
                <a:ea typeface="ＭＳ Ｐゴシック" charset="0"/>
              </a:defRPr>
            </a:lvl4pPr>
            <a:lvl5pPr marL="2111715" indent="-234635">
              <a:defRPr sz="1600" b="1">
                <a:solidFill>
                  <a:srgbClr val="336699"/>
                </a:solidFill>
                <a:latin typeface="Arial" charset="0"/>
                <a:ea typeface="ＭＳ Ｐゴシック" charset="0"/>
              </a:defRPr>
            </a:lvl5pPr>
            <a:lvl6pPr marL="2580985" indent="-234635" algn="ctr" eaLnBrk="0" fontAlgn="base" hangingPunct="0">
              <a:spcBef>
                <a:spcPct val="0"/>
              </a:spcBef>
              <a:spcAft>
                <a:spcPct val="0"/>
              </a:spcAft>
              <a:defRPr sz="1600" b="1">
                <a:solidFill>
                  <a:srgbClr val="336699"/>
                </a:solidFill>
                <a:latin typeface="Arial" charset="0"/>
                <a:ea typeface="ＭＳ Ｐゴシック" charset="0"/>
              </a:defRPr>
            </a:lvl6pPr>
            <a:lvl7pPr marL="3050256" indent="-234635" algn="ctr" eaLnBrk="0" fontAlgn="base" hangingPunct="0">
              <a:spcBef>
                <a:spcPct val="0"/>
              </a:spcBef>
              <a:spcAft>
                <a:spcPct val="0"/>
              </a:spcAft>
              <a:defRPr sz="1600" b="1">
                <a:solidFill>
                  <a:srgbClr val="336699"/>
                </a:solidFill>
                <a:latin typeface="Arial" charset="0"/>
                <a:ea typeface="ＭＳ Ｐゴシック" charset="0"/>
              </a:defRPr>
            </a:lvl7pPr>
            <a:lvl8pPr marL="3519526" indent="-234635" algn="ctr" eaLnBrk="0" fontAlgn="base" hangingPunct="0">
              <a:spcBef>
                <a:spcPct val="0"/>
              </a:spcBef>
              <a:spcAft>
                <a:spcPct val="0"/>
              </a:spcAft>
              <a:defRPr sz="1600" b="1">
                <a:solidFill>
                  <a:srgbClr val="336699"/>
                </a:solidFill>
                <a:latin typeface="Arial" charset="0"/>
                <a:ea typeface="ＭＳ Ｐゴシック" charset="0"/>
              </a:defRPr>
            </a:lvl8pPr>
            <a:lvl9pPr marL="3988796" indent="-234635" algn="ctr" eaLnBrk="0" fontAlgn="base" hangingPunct="0">
              <a:spcBef>
                <a:spcPct val="0"/>
              </a:spcBef>
              <a:spcAft>
                <a:spcPct val="0"/>
              </a:spcAft>
              <a:defRPr sz="1600" b="1">
                <a:solidFill>
                  <a:srgbClr val="336699"/>
                </a:solidFill>
                <a:latin typeface="Arial" charset="0"/>
                <a:ea typeface="ＭＳ Ｐゴシック" charset="0"/>
              </a:defRPr>
            </a:lvl9pPr>
          </a:lstStyle>
          <a:p>
            <a:fld id="{49BF2E61-8987-3445-8822-BF7F7E8DCE55}" type="slidenum">
              <a:rPr lang="es-ES_tradnl" sz="1200" b="0">
                <a:solidFill>
                  <a:schemeClr val="tx1"/>
                </a:solidFill>
                <a:latin typeface="Times New Roman" charset="0"/>
              </a:rPr>
              <a:pPr/>
              <a:t>43</a:t>
            </a:fld>
            <a:endParaRPr lang="es-ES_tradnl" sz="1200" b="0">
              <a:solidFill>
                <a:schemeClr val="tx1"/>
              </a:solidFill>
              <a:latin typeface="Times New Roman" charset="0"/>
            </a:endParaRPr>
          </a:p>
        </p:txBody>
      </p:sp>
      <p:sp>
        <p:nvSpPr>
          <p:cNvPr id="25603" name="Rectangle 2"/>
          <p:cNvSpPr>
            <a:spLocks noGrp="1" noRot="1" noChangeAspect="1" noChangeArrowheads="1" noTextEdit="1"/>
          </p:cNvSpPr>
          <p:nvPr>
            <p:ph type="sldImg"/>
          </p:nvPr>
        </p:nvSpPr>
        <p:spPr>
          <a:xfrm>
            <a:off x="1181100" y="696913"/>
            <a:ext cx="4648200" cy="3486150"/>
          </a:xfrm>
          <a:ln/>
        </p:spPr>
      </p:sp>
      <p:sp>
        <p:nvSpPr>
          <p:cNvPr id="2560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s-ES_tradnl">
                <a:latin typeface="Times New Roman" charset="0"/>
              </a:rPr>
              <a:t>Se prefirió adquirir un SW de clase mundial, probado y en explotación antes de desarrollar una solución propia, debido al largo período de desarrollo que habría significado dicho desarrollo.</a:t>
            </a:r>
          </a:p>
          <a:p>
            <a:endParaRPr lang="es-ES_tradnl">
              <a:latin typeface="Times New Roman" charset="0"/>
            </a:endParaRPr>
          </a:p>
          <a:p>
            <a:r>
              <a:rPr lang="es-ES_tradnl">
                <a:latin typeface="Times New Roman" charset="0"/>
              </a:rPr>
              <a:t>Un SW de </a:t>
            </a:r>
            <a:r>
              <a:rPr lang="ja-JP" altLang="es-ES_tradnl">
                <a:latin typeface="Times New Roman" charset="0"/>
              </a:rPr>
              <a:t>“</a:t>
            </a:r>
            <a:r>
              <a:rPr lang="es-ES_tradnl">
                <a:latin typeface="Times New Roman" charset="0"/>
              </a:rPr>
              <a:t>clase mundial</a:t>
            </a:r>
            <a:r>
              <a:rPr lang="ja-JP" altLang="es-ES_tradnl">
                <a:latin typeface="Times New Roman" charset="0"/>
              </a:rPr>
              <a:t>”</a:t>
            </a:r>
            <a:r>
              <a:rPr lang="es-ES_tradnl">
                <a:latin typeface="Times New Roman" charset="0"/>
              </a:rPr>
              <a:t> tiene la gran ventaja que incorpora en sus procesos lo que es conocido como </a:t>
            </a:r>
            <a:r>
              <a:rPr lang="ja-JP" altLang="es-ES_tradnl">
                <a:latin typeface="Times New Roman" charset="0"/>
              </a:rPr>
              <a:t>“</a:t>
            </a:r>
            <a:r>
              <a:rPr lang="es-ES_tradnl">
                <a:latin typeface="Times New Roman" charset="0"/>
              </a:rPr>
              <a:t>las mejores prácticas del negocio</a:t>
            </a:r>
            <a:r>
              <a:rPr lang="ja-JP" altLang="es-ES_tradnl">
                <a:latin typeface="Times New Roman" charset="0"/>
              </a:rPr>
              <a:t>”</a:t>
            </a:r>
            <a:r>
              <a:rPr lang="es-ES_tradnl">
                <a:latin typeface="Times New Roman" charset="0"/>
              </a:rPr>
              <a:t>, que significa que los vicios o ineficiencias de un procedimiento antiguo u obsoleto han sido reconocidos y prevenidos.  </a:t>
            </a:r>
          </a:p>
          <a:p>
            <a:endParaRPr lang="es-ES_tradnl">
              <a:latin typeface="Times New Roman" charset="0"/>
            </a:endParaRPr>
          </a:p>
          <a:p>
            <a:r>
              <a:rPr lang="es-ES_tradnl">
                <a:latin typeface="Times New Roman" charset="0"/>
              </a:rPr>
              <a:t>Puesto que hay muchos clientes que utilizan estos SW, nuevos y más eficientes procedimientos están permanentemente incorporandose.  A si mismo, el costo de actualizar técnicamente el SW es compartido entre muchos, resultando más económico en el largo plazo. </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600" b="1">
                <a:solidFill>
                  <a:srgbClr val="336699"/>
                </a:solidFill>
                <a:latin typeface="Arial" charset="0"/>
                <a:ea typeface="ＭＳ Ｐゴシック" charset="0"/>
              </a:defRPr>
            </a:lvl1pPr>
            <a:lvl2pPr marL="762564" indent="-293294">
              <a:defRPr sz="1600" b="1">
                <a:solidFill>
                  <a:srgbClr val="336699"/>
                </a:solidFill>
                <a:latin typeface="Arial" charset="0"/>
                <a:ea typeface="ＭＳ Ｐゴシック" charset="0"/>
              </a:defRPr>
            </a:lvl2pPr>
            <a:lvl3pPr marL="1173175" indent="-234635">
              <a:defRPr sz="1600" b="1">
                <a:solidFill>
                  <a:srgbClr val="336699"/>
                </a:solidFill>
                <a:latin typeface="Arial" charset="0"/>
                <a:ea typeface="ＭＳ Ｐゴシック" charset="0"/>
              </a:defRPr>
            </a:lvl3pPr>
            <a:lvl4pPr marL="1642445" indent="-234635">
              <a:defRPr sz="1600" b="1">
                <a:solidFill>
                  <a:srgbClr val="336699"/>
                </a:solidFill>
                <a:latin typeface="Arial" charset="0"/>
                <a:ea typeface="ＭＳ Ｐゴシック" charset="0"/>
              </a:defRPr>
            </a:lvl4pPr>
            <a:lvl5pPr marL="2111715" indent="-234635">
              <a:defRPr sz="1600" b="1">
                <a:solidFill>
                  <a:srgbClr val="336699"/>
                </a:solidFill>
                <a:latin typeface="Arial" charset="0"/>
                <a:ea typeface="ＭＳ Ｐゴシック" charset="0"/>
              </a:defRPr>
            </a:lvl5pPr>
            <a:lvl6pPr marL="2580985" indent="-234635" algn="ctr" eaLnBrk="0" fontAlgn="base" hangingPunct="0">
              <a:spcBef>
                <a:spcPct val="0"/>
              </a:spcBef>
              <a:spcAft>
                <a:spcPct val="0"/>
              </a:spcAft>
              <a:defRPr sz="1600" b="1">
                <a:solidFill>
                  <a:srgbClr val="336699"/>
                </a:solidFill>
                <a:latin typeface="Arial" charset="0"/>
                <a:ea typeface="ＭＳ Ｐゴシック" charset="0"/>
              </a:defRPr>
            </a:lvl6pPr>
            <a:lvl7pPr marL="3050256" indent="-234635" algn="ctr" eaLnBrk="0" fontAlgn="base" hangingPunct="0">
              <a:spcBef>
                <a:spcPct val="0"/>
              </a:spcBef>
              <a:spcAft>
                <a:spcPct val="0"/>
              </a:spcAft>
              <a:defRPr sz="1600" b="1">
                <a:solidFill>
                  <a:srgbClr val="336699"/>
                </a:solidFill>
                <a:latin typeface="Arial" charset="0"/>
                <a:ea typeface="ＭＳ Ｐゴシック" charset="0"/>
              </a:defRPr>
            </a:lvl7pPr>
            <a:lvl8pPr marL="3519526" indent="-234635" algn="ctr" eaLnBrk="0" fontAlgn="base" hangingPunct="0">
              <a:spcBef>
                <a:spcPct val="0"/>
              </a:spcBef>
              <a:spcAft>
                <a:spcPct val="0"/>
              </a:spcAft>
              <a:defRPr sz="1600" b="1">
                <a:solidFill>
                  <a:srgbClr val="336699"/>
                </a:solidFill>
                <a:latin typeface="Arial" charset="0"/>
                <a:ea typeface="ＭＳ Ｐゴシック" charset="0"/>
              </a:defRPr>
            </a:lvl8pPr>
            <a:lvl9pPr marL="3988796" indent="-234635" algn="ctr" eaLnBrk="0" fontAlgn="base" hangingPunct="0">
              <a:spcBef>
                <a:spcPct val="0"/>
              </a:spcBef>
              <a:spcAft>
                <a:spcPct val="0"/>
              </a:spcAft>
              <a:defRPr sz="1600" b="1">
                <a:solidFill>
                  <a:srgbClr val="336699"/>
                </a:solidFill>
                <a:latin typeface="Arial" charset="0"/>
                <a:ea typeface="ＭＳ Ｐゴシック" charset="0"/>
              </a:defRPr>
            </a:lvl9pPr>
          </a:lstStyle>
          <a:p>
            <a:fld id="{88D9C266-314F-414C-817C-8AA058AFC104}" type="slidenum">
              <a:rPr lang="es-ES_tradnl" sz="1200" b="0">
                <a:solidFill>
                  <a:schemeClr val="tx1"/>
                </a:solidFill>
                <a:latin typeface="Times New Roman" charset="0"/>
              </a:rPr>
              <a:pPr/>
              <a:t>44</a:t>
            </a:fld>
            <a:endParaRPr lang="es-ES_tradnl" sz="1200" b="0">
              <a:solidFill>
                <a:schemeClr val="tx1"/>
              </a:solidFill>
              <a:latin typeface="Times New Roman" charset="0"/>
            </a:endParaRPr>
          </a:p>
        </p:txBody>
      </p:sp>
      <p:sp>
        <p:nvSpPr>
          <p:cNvPr id="27651" name="Rectangle 2"/>
          <p:cNvSpPr>
            <a:spLocks noGrp="1" noRot="1" noChangeAspect="1" noChangeArrowheads="1" noTextEdit="1"/>
          </p:cNvSpPr>
          <p:nvPr>
            <p:ph type="sldImg"/>
          </p:nvPr>
        </p:nvSpPr>
        <p:spPr>
          <a:xfrm>
            <a:off x="1181100" y="696913"/>
            <a:ext cx="4648200" cy="3486150"/>
          </a:xfrm>
          <a:ln/>
        </p:spPr>
      </p:sp>
      <p:sp>
        <p:nvSpPr>
          <p:cNvPr id="2765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s-ES_tradnl">
                <a:latin typeface="Times New Roman" charset="0"/>
              </a:rPr>
              <a:t>El ambiente SALINO es un ambiente ordenado, en el que los reportes están reemplazando a los informes elaborados por los mantenedores.</a:t>
            </a:r>
          </a:p>
          <a:p>
            <a:endParaRPr lang="es-ES_tradnl">
              <a:latin typeface="Times New Roman" charset="0"/>
            </a:endParaRPr>
          </a:p>
          <a:p>
            <a:r>
              <a:rPr lang="es-ES_tradnl">
                <a:latin typeface="Times New Roman" charset="0"/>
              </a:rPr>
              <a:t>La Intranet Naval enlaza a los usuarios y operadores a lo largo de todo el territorio nacional.</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10"/>
          </p:nvPr>
        </p:nvSpPr>
        <p:spPr/>
        <p:txBody>
          <a:bodyPr/>
          <a:lstStyle/>
          <a:p>
            <a:pPr>
              <a:defRPr/>
            </a:pPr>
            <a:fld id="{58E5EEC6-A14A-4FE6-9036-AC2D13BCBC31}" type="slidenum">
              <a:rPr lang="en-US" smtClean="0"/>
              <a:pPr>
                <a:defRPr/>
              </a:pPr>
              <a:t>51</a:t>
            </a:fld>
            <a:endParaRPr lang="en-US"/>
          </a:p>
        </p:txBody>
      </p:sp>
    </p:spTree>
    <p:extLst>
      <p:ext uri="{BB962C8B-B14F-4D97-AF65-F5344CB8AC3E}">
        <p14:creationId xmlns:p14="http://schemas.microsoft.com/office/powerpoint/2010/main" val="206294840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1 Marcador de imagen de diapositiva"/>
          <p:cNvSpPr>
            <a:spLocks noGrp="1" noRot="1" noChangeAspect="1" noTextEdit="1"/>
          </p:cNvSpPr>
          <p:nvPr>
            <p:ph type="sldImg"/>
          </p:nvPr>
        </p:nvSpPr>
        <p:spPr bwMode="auto">
          <a:xfrm>
            <a:off x="1181100" y="696913"/>
            <a:ext cx="4648200" cy="3486150"/>
          </a:xfrm>
          <a:noFill/>
          <a:ln>
            <a:solidFill>
              <a:srgbClr val="000000"/>
            </a:solidFill>
            <a:miter lim="800000"/>
            <a:headEnd/>
            <a:tailEnd/>
          </a:ln>
        </p:spPr>
      </p:sp>
      <p:sp>
        <p:nvSpPr>
          <p:cNvPr id="18434" name="2 Marcador de notas"/>
          <p:cNvSpPr>
            <a:spLocks noGrp="1"/>
          </p:cNvSpPr>
          <p:nvPr>
            <p:ph type="body" idx="1"/>
          </p:nvPr>
        </p:nvSpPr>
        <p:spPr bwMode="auto">
          <a:noFill/>
        </p:spPr>
        <p:txBody>
          <a:bodyPr wrap="square" numCol="1" anchor="t" anchorCtr="0" compatLnSpc="1">
            <a:prstTxWarp prst="textNoShape">
              <a:avLst/>
            </a:prstTxWarp>
          </a:bodyPr>
          <a:lstStyle/>
          <a:p>
            <a:endParaRPr lang="es-CL" smtClean="0"/>
          </a:p>
        </p:txBody>
      </p:sp>
      <p:sp>
        <p:nvSpPr>
          <p:cNvPr id="71684" name="3 Marcador de número de diapositiva"/>
          <p:cNvSpPr>
            <a:spLocks noGrp="1"/>
          </p:cNvSpPr>
          <p:nvPr>
            <p:ph type="sldNum" sz="quarter" idx="5"/>
          </p:nvPr>
        </p:nvSpPr>
        <p:spPr/>
        <p:txBody>
          <a:bodyPr/>
          <a:lstStyle/>
          <a:p>
            <a:pPr>
              <a:defRPr/>
            </a:pPr>
            <a:fld id="{77AC4A5A-12D8-4C2B-8C29-FB37724362FA}" type="slidenum">
              <a:rPr lang="es-CL" smtClean="0"/>
              <a:pPr>
                <a:defRPr/>
              </a:pPr>
              <a:t>52</a:t>
            </a:fld>
            <a:endParaRPr lang="es-CL" dirty="0"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600" b="1">
                <a:solidFill>
                  <a:srgbClr val="336699"/>
                </a:solidFill>
                <a:latin typeface="Arial" charset="0"/>
                <a:ea typeface="ＭＳ Ｐゴシック" charset="0"/>
              </a:defRPr>
            </a:lvl1pPr>
            <a:lvl2pPr marL="762564" indent="-293294">
              <a:defRPr sz="1600" b="1">
                <a:solidFill>
                  <a:srgbClr val="336699"/>
                </a:solidFill>
                <a:latin typeface="Arial" charset="0"/>
                <a:ea typeface="ＭＳ Ｐゴシック" charset="0"/>
              </a:defRPr>
            </a:lvl2pPr>
            <a:lvl3pPr marL="1173175" indent="-234635">
              <a:defRPr sz="1600" b="1">
                <a:solidFill>
                  <a:srgbClr val="336699"/>
                </a:solidFill>
                <a:latin typeface="Arial" charset="0"/>
                <a:ea typeface="ＭＳ Ｐゴシック" charset="0"/>
              </a:defRPr>
            </a:lvl3pPr>
            <a:lvl4pPr marL="1642445" indent="-234635">
              <a:defRPr sz="1600" b="1">
                <a:solidFill>
                  <a:srgbClr val="336699"/>
                </a:solidFill>
                <a:latin typeface="Arial" charset="0"/>
                <a:ea typeface="ＭＳ Ｐゴシック" charset="0"/>
              </a:defRPr>
            </a:lvl4pPr>
            <a:lvl5pPr marL="2111715" indent="-234635">
              <a:defRPr sz="1600" b="1">
                <a:solidFill>
                  <a:srgbClr val="336699"/>
                </a:solidFill>
                <a:latin typeface="Arial" charset="0"/>
                <a:ea typeface="ＭＳ Ｐゴシック" charset="0"/>
              </a:defRPr>
            </a:lvl5pPr>
            <a:lvl6pPr marL="2580985" indent="-234635" algn="ctr" eaLnBrk="0" fontAlgn="base" hangingPunct="0">
              <a:spcBef>
                <a:spcPct val="0"/>
              </a:spcBef>
              <a:spcAft>
                <a:spcPct val="0"/>
              </a:spcAft>
              <a:defRPr sz="1600" b="1">
                <a:solidFill>
                  <a:srgbClr val="336699"/>
                </a:solidFill>
                <a:latin typeface="Arial" charset="0"/>
                <a:ea typeface="ＭＳ Ｐゴシック" charset="0"/>
              </a:defRPr>
            </a:lvl6pPr>
            <a:lvl7pPr marL="3050256" indent="-234635" algn="ctr" eaLnBrk="0" fontAlgn="base" hangingPunct="0">
              <a:spcBef>
                <a:spcPct val="0"/>
              </a:spcBef>
              <a:spcAft>
                <a:spcPct val="0"/>
              </a:spcAft>
              <a:defRPr sz="1600" b="1">
                <a:solidFill>
                  <a:srgbClr val="336699"/>
                </a:solidFill>
                <a:latin typeface="Arial" charset="0"/>
                <a:ea typeface="ＭＳ Ｐゴシック" charset="0"/>
              </a:defRPr>
            </a:lvl7pPr>
            <a:lvl8pPr marL="3519526" indent="-234635" algn="ctr" eaLnBrk="0" fontAlgn="base" hangingPunct="0">
              <a:spcBef>
                <a:spcPct val="0"/>
              </a:spcBef>
              <a:spcAft>
                <a:spcPct val="0"/>
              </a:spcAft>
              <a:defRPr sz="1600" b="1">
                <a:solidFill>
                  <a:srgbClr val="336699"/>
                </a:solidFill>
                <a:latin typeface="Arial" charset="0"/>
                <a:ea typeface="ＭＳ Ｐゴシック" charset="0"/>
              </a:defRPr>
            </a:lvl8pPr>
            <a:lvl9pPr marL="3988796" indent="-234635" algn="ctr" eaLnBrk="0" fontAlgn="base" hangingPunct="0">
              <a:spcBef>
                <a:spcPct val="0"/>
              </a:spcBef>
              <a:spcAft>
                <a:spcPct val="0"/>
              </a:spcAft>
              <a:defRPr sz="1600" b="1">
                <a:solidFill>
                  <a:srgbClr val="336699"/>
                </a:solidFill>
                <a:latin typeface="Arial" charset="0"/>
                <a:ea typeface="ＭＳ Ｐゴシック" charset="0"/>
              </a:defRPr>
            </a:lvl9pPr>
          </a:lstStyle>
          <a:p>
            <a:fld id="{EDCB1FBC-7408-624E-9B1E-4F77AD36F169}" type="slidenum">
              <a:rPr lang="es-ES_tradnl" sz="1200" b="0">
                <a:solidFill>
                  <a:schemeClr val="tx1"/>
                </a:solidFill>
                <a:latin typeface="Times New Roman" charset="0"/>
              </a:rPr>
              <a:pPr/>
              <a:t>60</a:t>
            </a:fld>
            <a:endParaRPr lang="es-ES_tradnl" sz="1200" b="0">
              <a:solidFill>
                <a:schemeClr val="tx1"/>
              </a:solidFill>
              <a:latin typeface="Times New Roman" charset="0"/>
            </a:endParaRPr>
          </a:p>
        </p:txBody>
      </p:sp>
      <p:sp>
        <p:nvSpPr>
          <p:cNvPr id="26627" name="Rectangle 2"/>
          <p:cNvSpPr>
            <a:spLocks noGrp="1" noRot="1" noChangeAspect="1" noChangeArrowheads="1" noTextEdit="1"/>
          </p:cNvSpPr>
          <p:nvPr>
            <p:ph type="sldImg"/>
          </p:nvPr>
        </p:nvSpPr>
        <p:spPr>
          <a:xfrm>
            <a:off x="1181100" y="696913"/>
            <a:ext cx="4648200" cy="3486150"/>
          </a:xfrm>
          <a:ln/>
        </p:spPr>
      </p:sp>
      <p:sp>
        <p:nvSpPr>
          <p:cNvPr id="266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s-ES_tradnl">
                <a:latin typeface="Times New Roman" charset="0"/>
              </a:rPr>
              <a:t>Ha habido mucha inquietud por qué no hemos incluido la </a:t>
            </a:r>
            <a:r>
              <a:rPr lang="ja-JP" altLang="es-ES_tradnl">
                <a:latin typeface="Times New Roman" charset="0"/>
              </a:rPr>
              <a:t>“</a:t>
            </a:r>
            <a:r>
              <a:rPr lang="es-ES_tradnl">
                <a:latin typeface="Times New Roman" charset="0"/>
              </a:rPr>
              <a:t>O</a:t>
            </a:r>
            <a:r>
              <a:rPr lang="ja-JP" altLang="es-ES_tradnl">
                <a:latin typeface="Times New Roman" charset="0"/>
              </a:rPr>
              <a:t>”</a:t>
            </a:r>
            <a:r>
              <a:rPr lang="es-ES_tradnl">
                <a:latin typeface="Times New Roman" charset="0"/>
              </a:rPr>
              <a:t> final en el acrónimo, sin que la dejamos sólo insinuada como </a:t>
            </a:r>
            <a:r>
              <a:rPr lang="ja-JP" altLang="es-ES_tradnl">
                <a:latin typeface="Times New Roman" charset="0"/>
              </a:rPr>
              <a:t>“</a:t>
            </a:r>
            <a:r>
              <a:rPr lang="es-ES_tradnl">
                <a:latin typeface="Times New Roman" charset="0"/>
              </a:rPr>
              <a:t>Operativo</a:t>
            </a:r>
            <a:r>
              <a:rPr lang="ja-JP" altLang="es-ES_tradnl">
                <a:latin typeface="Times New Roman" charset="0"/>
              </a:rPr>
              <a:t>”</a:t>
            </a:r>
            <a:r>
              <a:rPr lang="es-ES_tradnl">
                <a:latin typeface="Times New Roman" charset="0"/>
              </a:rPr>
              <a:t>, </a:t>
            </a:r>
            <a:r>
              <a:rPr lang="ja-JP" altLang="es-ES_tradnl">
                <a:latin typeface="Times New Roman" charset="0"/>
              </a:rPr>
              <a:t>“</a:t>
            </a:r>
            <a:r>
              <a:rPr lang="es-ES_tradnl">
                <a:latin typeface="Times New Roman" charset="0"/>
              </a:rPr>
              <a:t>Oportuno</a:t>
            </a:r>
            <a:r>
              <a:rPr lang="ja-JP" altLang="es-ES_tradnl">
                <a:latin typeface="Times New Roman" charset="0"/>
              </a:rPr>
              <a:t>”</a:t>
            </a:r>
            <a:r>
              <a:rPr lang="es-ES_tradnl">
                <a:latin typeface="Times New Roman" charset="0"/>
              </a:rPr>
              <a:t>, </a:t>
            </a:r>
            <a:r>
              <a:rPr lang="ja-JP" altLang="es-ES_tradnl">
                <a:latin typeface="Times New Roman" charset="0"/>
              </a:rPr>
              <a:t>“</a:t>
            </a:r>
            <a:r>
              <a:rPr lang="es-ES_tradnl">
                <a:latin typeface="Times New Roman" charset="0"/>
              </a:rPr>
              <a:t>Óptimo</a:t>
            </a:r>
            <a:r>
              <a:rPr lang="ja-JP" altLang="es-ES_tradnl">
                <a:latin typeface="Times New Roman" charset="0"/>
              </a:rPr>
              <a:t>”</a:t>
            </a:r>
            <a:r>
              <a:rPr lang="es-ES_tradnl">
                <a:latin typeface="Times New Roman" charset="0"/>
              </a:rPr>
              <a:t>, </a:t>
            </a:r>
            <a:r>
              <a:rPr lang="ja-JP" altLang="es-ES_tradnl">
                <a:latin typeface="Times New Roman" charset="0"/>
              </a:rPr>
              <a:t>“</a:t>
            </a:r>
            <a:r>
              <a:rPr lang="es-ES_tradnl">
                <a:latin typeface="Times New Roman" charset="0"/>
              </a:rPr>
              <a:t>O participa o se retira</a:t>
            </a:r>
            <a:r>
              <a:rPr lang="ja-JP" altLang="es-ES_tradnl">
                <a:latin typeface="Times New Roman" charset="0"/>
              </a:rPr>
              <a:t>”</a:t>
            </a:r>
            <a:r>
              <a:rPr lang="es-ES_tradnl">
                <a:latin typeface="Times New Roman" charset="0"/>
              </a:rPr>
              <a:t>, etc.</a:t>
            </a:r>
          </a:p>
          <a:p>
            <a:endParaRPr lang="es-ES_tradnl">
              <a:latin typeface="Times New Roman" charset="0"/>
            </a:endParaRPr>
          </a:p>
          <a:p>
            <a:r>
              <a:rPr lang="es-ES_tradnl">
                <a:latin typeface="Times New Roman" charset="0"/>
              </a:rPr>
              <a:t>Se estima que cuando el sistema esté siendo explotado en plenitud, se podrá definir inequívocamente como </a:t>
            </a:r>
            <a:r>
              <a:rPr lang="ja-JP" altLang="es-ES_tradnl">
                <a:latin typeface="Times New Roman" charset="0"/>
              </a:rPr>
              <a:t>“</a:t>
            </a:r>
            <a:r>
              <a:rPr lang="es-ES_tradnl">
                <a:latin typeface="Times New Roman" charset="0"/>
              </a:rPr>
              <a:t>Operativo</a:t>
            </a:r>
            <a:r>
              <a:rPr lang="ja-JP" altLang="es-ES_tradnl">
                <a:latin typeface="Times New Roman" charset="0"/>
              </a:rPr>
              <a:t>”</a:t>
            </a:r>
            <a:r>
              <a:rPr lang="es-ES_tradnl">
                <a:latin typeface="Times New Roman" charset="0"/>
              </a:rPr>
              <a:t>, pero al nivel del uso actual la </a:t>
            </a:r>
            <a:r>
              <a:rPr lang="ja-JP" altLang="es-ES_tradnl">
                <a:latin typeface="Times New Roman" charset="0"/>
              </a:rPr>
              <a:t>“</a:t>
            </a:r>
            <a:r>
              <a:rPr lang="es-ES_tradnl">
                <a:latin typeface="Times New Roman" charset="0"/>
              </a:rPr>
              <a:t>O</a:t>
            </a:r>
            <a:r>
              <a:rPr lang="ja-JP" altLang="es-ES_tradnl">
                <a:latin typeface="Times New Roman" charset="0"/>
              </a:rPr>
              <a:t>”</a:t>
            </a:r>
            <a:r>
              <a:rPr lang="es-ES_tradnl">
                <a:latin typeface="Times New Roman" charset="0"/>
              </a:rPr>
              <a:t> es aún filosófica.</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s-ES_tradnl" dirty="0" smtClean="0"/>
              <a:t>Materiales y Mantenimiento </a:t>
            </a:r>
            <a:r>
              <a:rPr lang="es-ES" dirty="0" smtClean="0"/>
              <a:t>son responsables de hacer cumplir los procedimientos en el área correspondiente, documentarlos adecuadamente y velar por el ingreso correcto y oportuno de la información. </a:t>
            </a:r>
          </a:p>
          <a:p>
            <a:pPr marL="0" marR="0" indent="0" algn="l" defTabSz="914400" rtl="0" eaLnBrk="0" fontAlgn="base" latinLnBrk="0" hangingPunct="0">
              <a:lnSpc>
                <a:spcPct val="100000"/>
              </a:lnSpc>
              <a:spcBef>
                <a:spcPct val="30000"/>
              </a:spcBef>
              <a:spcAft>
                <a:spcPct val="0"/>
              </a:spcAft>
              <a:buClrTx/>
              <a:buSzTx/>
              <a:buFontTx/>
              <a:buNone/>
              <a:tabLst/>
              <a:defRPr/>
            </a:pPr>
            <a:endParaRPr lang="es-ES"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lang="es-ES" dirty="0" smtClean="0"/>
              <a:t>El Administrador Técnico será responsable de mantener la disponibilidad de la plataforma tecnológica que soporta SALINO en su grado más alto, efectuar copias periódicas de la información, estar preparado para efectuar una contingencia, asistir al usuario en los problemas de orden técnico e investigar oportunidades tecnológicas de mejorar la </a:t>
            </a:r>
            <a:r>
              <a:rPr lang="es-ES" dirty="0" err="1" smtClean="0"/>
              <a:t>perfomance</a:t>
            </a:r>
            <a:r>
              <a:rPr lang="es-ES" dirty="0" smtClean="0"/>
              <a:t> del Sistema</a:t>
            </a:r>
            <a:endParaRPr lang="es-CL" dirty="0" smtClean="0"/>
          </a:p>
          <a:p>
            <a:pPr algn="just" eaLnBrk="1" hangingPunct="1"/>
            <a:endParaRPr lang="es-ES_tradnl" dirty="0" smtClean="0"/>
          </a:p>
          <a:p>
            <a:r>
              <a:rPr lang="es-ES" dirty="0" smtClean="0"/>
              <a:t>Con el propósito de contribuir con información útil y oportuna a la toma de decisiones en el contexto de la Logística del Material, de manera de lograr que SALINO dé soporte de información a la mayoría de los procesos logísticos, el Administrador Global, apoyándose en sus Administradores Funcionales, tiene la responsabilidad de aplicar estrategias, en los campos de instrucción, tecnología y funcionalidad. A fin de estructurar un frontera, el Administrador Global debe ser visto en el contexto poner a disposición de la Institución un Sistema de Información del Material Naval donde queden plasmados los procesos que integran el Ciclo de Vida de dicho material.</a:t>
            </a:r>
            <a:endParaRPr lang="es-CL" dirty="0" smtClean="0"/>
          </a:p>
          <a:p>
            <a:endParaRPr lang="es-CL" dirty="0"/>
          </a:p>
        </p:txBody>
      </p:sp>
      <p:sp>
        <p:nvSpPr>
          <p:cNvPr id="4" name="Marcador de número de diapositiva 3"/>
          <p:cNvSpPr>
            <a:spLocks noGrp="1"/>
          </p:cNvSpPr>
          <p:nvPr>
            <p:ph type="sldNum" sz="quarter" idx="10"/>
          </p:nvPr>
        </p:nvSpPr>
        <p:spPr/>
        <p:txBody>
          <a:bodyPr/>
          <a:lstStyle/>
          <a:p>
            <a:pPr>
              <a:defRPr/>
            </a:pPr>
            <a:fld id="{58E5EEC6-A14A-4FE6-9036-AC2D13BCBC31}" type="slidenum">
              <a:rPr lang="en-US" smtClean="0"/>
              <a:pPr>
                <a:defRPr/>
              </a:pPr>
              <a:t>63</a:t>
            </a:fld>
            <a:endParaRPr lang="en-US"/>
          </a:p>
        </p:txBody>
      </p:sp>
    </p:spTree>
    <p:extLst>
      <p:ext uri="{BB962C8B-B14F-4D97-AF65-F5344CB8AC3E}">
        <p14:creationId xmlns:p14="http://schemas.microsoft.com/office/powerpoint/2010/main" val="270464855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10"/>
          </p:nvPr>
        </p:nvSpPr>
        <p:spPr/>
        <p:txBody>
          <a:bodyPr/>
          <a:lstStyle/>
          <a:p>
            <a:pPr>
              <a:defRPr/>
            </a:pPr>
            <a:fld id="{58E5EEC6-A14A-4FE6-9036-AC2D13BCBC31}" type="slidenum">
              <a:rPr lang="en-US" smtClean="0"/>
              <a:pPr>
                <a:defRPr/>
              </a:pPr>
              <a:t>65</a:t>
            </a:fld>
            <a:endParaRPr lang="en-US"/>
          </a:p>
        </p:txBody>
      </p:sp>
    </p:spTree>
    <p:extLst>
      <p:ext uri="{BB962C8B-B14F-4D97-AF65-F5344CB8AC3E}">
        <p14:creationId xmlns:p14="http://schemas.microsoft.com/office/powerpoint/2010/main" val="270464855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10"/>
          </p:nvPr>
        </p:nvSpPr>
        <p:spPr/>
        <p:txBody>
          <a:bodyPr/>
          <a:lstStyle/>
          <a:p>
            <a:pPr>
              <a:defRPr/>
            </a:pPr>
            <a:fld id="{58E5EEC6-A14A-4FE6-9036-AC2D13BCBC31}" type="slidenum">
              <a:rPr lang="en-US" smtClean="0"/>
              <a:pPr>
                <a:defRPr/>
              </a:pPr>
              <a:t>66</a:t>
            </a:fld>
            <a:endParaRPr lang="en-US"/>
          </a:p>
        </p:txBody>
      </p:sp>
    </p:spTree>
    <p:extLst>
      <p:ext uri="{BB962C8B-B14F-4D97-AF65-F5344CB8AC3E}">
        <p14:creationId xmlns:p14="http://schemas.microsoft.com/office/powerpoint/2010/main" val="270464855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s-ES" dirty="0" smtClean="0"/>
              <a:t>Los “Bienes de Consumo” se rebajarán de los activos institucionales, eliminándose del inventario respectivo, al momento de consumirse. Los “Bienes de Uso” requieren de un proceso más controlado, el que debe contar con una resolución del Director General de los Servicios de la Armada para darlo de baja del inventario. </a:t>
            </a:r>
          </a:p>
          <a:p>
            <a:pPr algn="just"/>
            <a:endParaRPr lang="es-ES" dirty="0" smtClean="0"/>
          </a:p>
          <a:p>
            <a:pPr algn="just"/>
            <a:r>
              <a:rPr lang="es-ES" dirty="0" smtClean="0"/>
              <a:t>Aquel Material Naval que por su naturaleza sea susceptible de reparación, lo cual le restituya sus capacidades, se le reconocerá como “PERMANENTE”, a diferencia de aquellos que se extinguen contablemente cuando son usados.</a:t>
            </a:r>
            <a:endParaRPr lang="es-CL" dirty="0" smtClean="0"/>
          </a:p>
          <a:p>
            <a:endParaRPr lang="es-CL" dirty="0"/>
          </a:p>
        </p:txBody>
      </p:sp>
      <p:sp>
        <p:nvSpPr>
          <p:cNvPr id="4" name="Marcador de número de diapositiva 3"/>
          <p:cNvSpPr>
            <a:spLocks noGrp="1"/>
          </p:cNvSpPr>
          <p:nvPr>
            <p:ph type="sldNum" sz="quarter" idx="10"/>
          </p:nvPr>
        </p:nvSpPr>
        <p:spPr/>
        <p:txBody>
          <a:bodyPr/>
          <a:lstStyle/>
          <a:p>
            <a:pPr>
              <a:defRPr/>
            </a:pPr>
            <a:fld id="{58E5EEC6-A14A-4FE6-9036-AC2D13BCBC31}" type="slidenum">
              <a:rPr lang="en-US" smtClean="0"/>
              <a:pPr>
                <a:defRPr/>
              </a:pPr>
              <a:t>67</a:t>
            </a:fld>
            <a:endParaRPr lang="en-US"/>
          </a:p>
        </p:txBody>
      </p:sp>
    </p:spTree>
    <p:extLst>
      <p:ext uri="{BB962C8B-B14F-4D97-AF65-F5344CB8AC3E}">
        <p14:creationId xmlns:p14="http://schemas.microsoft.com/office/powerpoint/2010/main" val="270464855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10"/>
          </p:nvPr>
        </p:nvSpPr>
        <p:spPr/>
        <p:txBody>
          <a:bodyPr/>
          <a:lstStyle/>
          <a:p>
            <a:pPr>
              <a:defRPr/>
            </a:pPr>
            <a:fld id="{58E5EEC6-A14A-4FE6-9036-AC2D13BCBC31}" type="slidenum">
              <a:rPr lang="en-US" smtClean="0"/>
              <a:pPr>
                <a:defRPr/>
              </a:pPr>
              <a:t>68</a:t>
            </a:fld>
            <a:endParaRPr lang="en-US"/>
          </a:p>
        </p:txBody>
      </p:sp>
    </p:spTree>
    <p:extLst>
      <p:ext uri="{BB962C8B-B14F-4D97-AF65-F5344CB8AC3E}">
        <p14:creationId xmlns:p14="http://schemas.microsoft.com/office/powerpoint/2010/main" val="270464855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10"/>
          </p:nvPr>
        </p:nvSpPr>
        <p:spPr/>
        <p:txBody>
          <a:bodyPr/>
          <a:lstStyle/>
          <a:p>
            <a:pPr>
              <a:defRPr/>
            </a:pPr>
            <a:fld id="{58E5EEC6-A14A-4FE6-9036-AC2D13BCBC31}" type="slidenum">
              <a:rPr lang="en-US" smtClean="0"/>
              <a:pPr>
                <a:defRPr/>
              </a:pPr>
              <a:t>69</a:t>
            </a:fld>
            <a:endParaRPr lang="en-US"/>
          </a:p>
        </p:txBody>
      </p:sp>
    </p:spTree>
    <p:extLst>
      <p:ext uri="{BB962C8B-B14F-4D97-AF65-F5344CB8AC3E}">
        <p14:creationId xmlns:p14="http://schemas.microsoft.com/office/powerpoint/2010/main" val="270464855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10"/>
          </p:nvPr>
        </p:nvSpPr>
        <p:spPr/>
        <p:txBody>
          <a:bodyPr/>
          <a:lstStyle/>
          <a:p>
            <a:pPr>
              <a:defRPr/>
            </a:pPr>
            <a:fld id="{58E5EEC6-A14A-4FE6-9036-AC2D13BCBC31}" type="slidenum">
              <a:rPr lang="en-US" smtClean="0"/>
              <a:pPr>
                <a:defRPr/>
              </a:pPr>
              <a:t>70</a:t>
            </a:fld>
            <a:endParaRPr lang="en-US"/>
          </a:p>
        </p:txBody>
      </p:sp>
    </p:spTree>
    <p:extLst>
      <p:ext uri="{BB962C8B-B14F-4D97-AF65-F5344CB8AC3E}">
        <p14:creationId xmlns:p14="http://schemas.microsoft.com/office/powerpoint/2010/main" val="270464855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s-ES" dirty="0" smtClean="0"/>
              <a:t>En toda nueva adquisición debe primar el criterio de mantener lo más homogéneo posible el parque de equipos que se adquieran, de tal forma de optimizar el empleo de repuestos, herramientas y equipos de prueba especiales, como así mismo la capacitación del personal y la actualización de la documentación técnica por alteraciones o modernizaciones.</a:t>
            </a:r>
            <a:endParaRPr lang="es-CL" dirty="0" smtClean="0"/>
          </a:p>
          <a:p>
            <a:pPr marL="0" marR="0" indent="0" algn="l" defTabSz="914400" rtl="0" eaLnBrk="0" fontAlgn="base" latinLnBrk="0" hangingPunct="0">
              <a:lnSpc>
                <a:spcPct val="100000"/>
              </a:lnSpc>
              <a:spcBef>
                <a:spcPct val="30000"/>
              </a:spcBef>
              <a:spcAft>
                <a:spcPct val="0"/>
              </a:spcAft>
              <a:buClrTx/>
              <a:buSzTx/>
              <a:buFontTx/>
              <a:buNone/>
              <a:tabLst/>
              <a:defRPr/>
            </a:pPr>
            <a:endParaRPr lang="es-ES"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lang="es-ES" dirty="0" smtClean="0"/>
              <a:t>EGI</a:t>
            </a:r>
            <a:r>
              <a:rPr lang="es-ES" baseline="0" dirty="0" smtClean="0"/>
              <a:t> </a:t>
            </a:r>
            <a:r>
              <a:rPr lang="es-ES" dirty="0" smtClean="0"/>
              <a:t>puede llegar a tener hasta 12 caracteres. Toda la información integrada se desarrollará en torno a este código identificador de familia, tales como equipos que pertenezcan a esa familia, su PLAN MANTENIMIENTO, PERFIL DE EQUIPO y "LISTADO DE PARTES DE EQUIPOS".</a:t>
            </a:r>
            <a:endParaRPr lang="es-CL" dirty="0" smtClean="0"/>
          </a:p>
          <a:p>
            <a:endParaRPr lang="es-CL" dirty="0"/>
          </a:p>
        </p:txBody>
      </p:sp>
      <p:sp>
        <p:nvSpPr>
          <p:cNvPr id="4" name="Marcador de número de diapositiva 3"/>
          <p:cNvSpPr>
            <a:spLocks noGrp="1"/>
          </p:cNvSpPr>
          <p:nvPr>
            <p:ph type="sldNum" sz="quarter" idx="10"/>
          </p:nvPr>
        </p:nvSpPr>
        <p:spPr/>
        <p:txBody>
          <a:bodyPr/>
          <a:lstStyle/>
          <a:p>
            <a:pPr>
              <a:defRPr/>
            </a:pPr>
            <a:fld id="{58E5EEC6-A14A-4FE6-9036-AC2D13BCBC31}" type="slidenum">
              <a:rPr lang="en-US" smtClean="0"/>
              <a:pPr>
                <a:defRPr/>
              </a:pPr>
              <a:t>71</a:t>
            </a:fld>
            <a:endParaRPr lang="en-US"/>
          </a:p>
        </p:txBody>
      </p:sp>
    </p:spTree>
    <p:extLst>
      <p:ext uri="{BB962C8B-B14F-4D97-AF65-F5344CB8AC3E}">
        <p14:creationId xmlns:p14="http://schemas.microsoft.com/office/powerpoint/2010/main" val="270464855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s-ES" dirty="0" smtClean="0"/>
              <a:t>En toda nueva adquisición debe primar el criterio de mantener lo más homogéneo posible el parque de equipos que se adquieran, de tal forma de optimizar el empleo de repuestos, herramientas y equipos de prueba especiales, como así mismo la capacitación del personal y la actualización de la documentación técnica por alteraciones o modernizaciones.</a:t>
            </a:r>
            <a:endParaRPr lang="es-CL" dirty="0" smtClean="0"/>
          </a:p>
          <a:p>
            <a:pPr marL="0" marR="0" indent="0" algn="l" defTabSz="914400" rtl="0" eaLnBrk="0" fontAlgn="base" latinLnBrk="0" hangingPunct="0">
              <a:lnSpc>
                <a:spcPct val="100000"/>
              </a:lnSpc>
              <a:spcBef>
                <a:spcPct val="30000"/>
              </a:spcBef>
              <a:spcAft>
                <a:spcPct val="0"/>
              </a:spcAft>
              <a:buClrTx/>
              <a:buSzTx/>
              <a:buFontTx/>
              <a:buNone/>
              <a:tabLst/>
              <a:defRPr/>
            </a:pPr>
            <a:endParaRPr lang="es-ES"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lang="es-ES" dirty="0" smtClean="0"/>
              <a:t>EGI</a:t>
            </a:r>
            <a:r>
              <a:rPr lang="es-ES" baseline="0" dirty="0" smtClean="0"/>
              <a:t> </a:t>
            </a:r>
            <a:r>
              <a:rPr lang="es-ES" dirty="0" smtClean="0"/>
              <a:t>puede llegar a tener hasta 12 caracteres. Toda la información integrada se desarrollará en torno a este código identificador de familia, tales como equipos que pertenezcan a esa familia, su PLAN MANTENIMIENTO, PERFIL DE EQUIPO y "LISTADO DE PARTES DE EQUIPOS".</a:t>
            </a:r>
            <a:endParaRPr lang="es-CL" dirty="0" smtClean="0"/>
          </a:p>
          <a:p>
            <a:endParaRPr lang="es-CL" dirty="0"/>
          </a:p>
        </p:txBody>
      </p:sp>
      <p:sp>
        <p:nvSpPr>
          <p:cNvPr id="4" name="Marcador de número de diapositiva 3"/>
          <p:cNvSpPr>
            <a:spLocks noGrp="1"/>
          </p:cNvSpPr>
          <p:nvPr>
            <p:ph type="sldNum" sz="quarter" idx="10"/>
          </p:nvPr>
        </p:nvSpPr>
        <p:spPr/>
        <p:txBody>
          <a:bodyPr/>
          <a:lstStyle/>
          <a:p>
            <a:pPr>
              <a:defRPr/>
            </a:pPr>
            <a:fld id="{58E5EEC6-A14A-4FE6-9036-AC2D13BCBC31}" type="slidenum">
              <a:rPr lang="en-US" smtClean="0"/>
              <a:pPr>
                <a:defRPr/>
              </a:pPr>
              <a:t>73</a:t>
            </a:fld>
            <a:endParaRPr lang="en-US"/>
          </a:p>
        </p:txBody>
      </p:sp>
    </p:spTree>
    <p:extLst>
      <p:ext uri="{BB962C8B-B14F-4D97-AF65-F5344CB8AC3E}">
        <p14:creationId xmlns:p14="http://schemas.microsoft.com/office/powerpoint/2010/main" val="270464855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algn="just"/>
            <a:r>
              <a:rPr lang="es-ES_tradnl" sz="1200" b="0" dirty="0" smtClean="0">
                <a:solidFill>
                  <a:srgbClr val="000000"/>
                </a:solidFill>
              </a:rPr>
              <a:t>1) Ambiente de trabajo amigable, nos permite conectarnos en línea desde cualquier estación de trabajo habilitada con intranet Armada. Cada usuario posee clave única asociada a su Rut.</a:t>
            </a:r>
          </a:p>
          <a:p>
            <a:pPr algn="just"/>
            <a:endParaRPr lang="es-ES_tradnl" sz="1200" b="0" dirty="0" smtClean="0">
              <a:solidFill>
                <a:srgbClr val="000000"/>
              </a:solidFill>
            </a:endParaRPr>
          </a:p>
          <a:p>
            <a:pPr algn="just"/>
            <a:r>
              <a:rPr lang="es-ES_tradnl" sz="1200" b="0" dirty="0" smtClean="0">
                <a:solidFill>
                  <a:srgbClr val="000000"/>
                </a:solidFill>
              </a:rPr>
              <a:t>2) Dentro de las diferentes jerarquías del sistema se ingresan los datos y la información necesaria para que el sistema contenga la información fidedigna que cada usuario debe manejar. </a:t>
            </a:r>
          </a:p>
          <a:p>
            <a:endParaRPr lang="es-CL" dirty="0"/>
          </a:p>
        </p:txBody>
      </p:sp>
      <p:sp>
        <p:nvSpPr>
          <p:cNvPr id="4" name="Marcador de número de diapositiva 3"/>
          <p:cNvSpPr>
            <a:spLocks noGrp="1"/>
          </p:cNvSpPr>
          <p:nvPr>
            <p:ph type="sldNum" sz="quarter" idx="10"/>
          </p:nvPr>
        </p:nvSpPr>
        <p:spPr/>
        <p:txBody>
          <a:bodyPr/>
          <a:lstStyle/>
          <a:p>
            <a:pPr>
              <a:defRPr/>
            </a:pPr>
            <a:fld id="{58E5EEC6-A14A-4FE6-9036-AC2D13BCBC31}" type="slidenum">
              <a:rPr lang="en-US" smtClean="0"/>
              <a:pPr>
                <a:defRPr/>
              </a:pPr>
              <a:t>74</a:t>
            </a:fld>
            <a:endParaRPr lang="en-US"/>
          </a:p>
        </p:txBody>
      </p:sp>
    </p:spTree>
    <p:extLst>
      <p:ext uri="{BB962C8B-B14F-4D97-AF65-F5344CB8AC3E}">
        <p14:creationId xmlns:p14="http://schemas.microsoft.com/office/powerpoint/2010/main" val="287483233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s-ES" dirty="0" smtClean="0"/>
              <a:t>b.- A todas aquellas Empresas o negocios que lo soliciten, ya sea en forma directa o a través de las Unidades y Reparticiones</a:t>
            </a:r>
          </a:p>
          <a:p>
            <a:pPr marL="0" marR="0" indent="0" algn="l" defTabSz="914400" rtl="0" eaLnBrk="0" fontAlgn="base" latinLnBrk="0" hangingPunct="0">
              <a:lnSpc>
                <a:spcPct val="100000"/>
              </a:lnSpc>
              <a:spcBef>
                <a:spcPct val="30000"/>
              </a:spcBef>
              <a:spcAft>
                <a:spcPct val="0"/>
              </a:spcAft>
              <a:buClrTx/>
              <a:buSzTx/>
              <a:buFontTx/>
              <a:buNone/>
              <a:tabLst/>
              <a:defRPr/>
            </a:pPr>
            <a:endParaRPr lang="es-ES"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lang="es-ES" dirty="0" smtClean="0"/>
              <a:t>c.- A aquellas Empresas o negocios que no acrediten su condición de fabricante, productor, distribuidor (mayorista y minorista), representante e importador, de acuerdo a las formalidades y exigencias estipuladas en las “Bases de Postulación para el Registro de Proveedores/Contratistas de la Armada”.</a:t>
            </a:r>
            <a:endParaRPr lang="es-CL" dirty="0" smtClean="0"/>
          </a:p>
          <a:p>
            <a:endParaRPr lang="es-CL" dirty="0"/>
          </a:p>
        </p:txBody>
      </p:sp>
      <p:sp>
        <p:nvSpPr>
          <p:cNvPr id="4" name="Marcador de número de diapositiva 3"/>
          <p:cNvSpPr>
            <a:spLocks noGrp="1"/>
          </p:cNvSpPr>
          <p:nvPr>
            <p:ph type="sldNum" sz="quarter" idx="10"/>
          </p:nvPr>
        </p:nvSpPr>
        <p:spPr/>
        <p:txBody>
          <a:bodyPr/>
          <a:lstStyle/>
          <a:p>
            <a:pPr>
              <a:defRPr/>
            </a:pPr>
            <a:fld id="{58E5EEC6-A14A-4FE6-9036-AC2D13BCBC31}" type="slidenum">
              <a:rPr lang="en-US" smtClean="0"/>
              <a:pPr>
                <a:defRPr/>
              </a:pPr>
              <a:t>84</a:t>
            </a:fld>
            <a:endParaRPr lang="en-US"/>
          </a:p>
        </p:txBody>
      </p:sp>
    </p:spTree>
    <p:extLst>
      <p:ext uri="{BB962C8B-B14F-4D97-AF65-F5344CB8AC3E}">
        <p14:creationId xmlns:p14="http://schemas.microsoft.com/office/powerpoint/2010/main" val="423422961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10"/>
          </p:nvPr>
        </p:nvSpPr>
        <p:spPr/>
        <p:txBody>
          <a:bodyPr/>
          <a:lstStyle/>
          <a:p>
            <a:pPr>
              <a:defRPr/>
            </a:pPr>
            <a:fld id="{58E5EEC6-A14A-4FE6-9036-AC2D13BCBC31}" type="slidenum">
              <a:rPr lang="en-US" smtClean="0"/>
              <a:pPr>
                <a:defRPr/>
              </a:pPr>
              <a:t>85</a:t>
            </a:fld>
            <a:endParaRPr lang="en-US"/>
          </a:p>
        </p:txBody>
      </p:sp>
    </p:spTree>
    <p:extLst>
      <p:ext uri="{BB962C8B-B14F-4D97-AF65-F5344CB8AC3E}">
        <p14:creationId xmlns:p14="http://schemas.microsoft.com/office/powerpoint/2010/main" val="201862483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lvl="1" algn="just"/>
            <a:r>
              <a:rPr lang="es-ES" sz="2000" dirty="0" smtClean="0"/>
              <a:t>1) Razón Social</a:t>
            </a:r>
            <a:endParaRPr lang="es-CL" sz="2000" dirty="0" smtClean="0"/>
          </a:p>
          <a:p>
            <a:pPr lvl="1" algn="just"/>
            <a:r>
              <a:rPr lang="es-ES" sz="2000" dirty="0" smtClean="0"/>
              <a:t>2) R.U.T.</a:t>
            </a:r>
            <a:endParaRPr lang="es-CL" sz="2000" dirty="0" smtClean="0"/>
          </a:p>
          <a:p>
            <a:pPr lvl="1" algn="just"/>
            <a:r>
              <a:rPr lang="es-ES" sz="2000" dirty="0" smtClean="0"/>
              <a:t>3) Teléfono(s)</a:t>
            </a:r>
            <a:endParaRPr lang="es-CL" sz="2000" dirty="0" smtClean="0"/>
          </a:p>
          <a:p>
            <a:pPr lvl="1" algn="just"/>
            <a:r>
              <a:rPr lang="es-ES" sz="2000" dirty="0" smtClean="0"/>
              <a:t>4) Fax</a:t>
            </a:r>
            <a:endParaRPr lang="es-CL" sz="2000" dirty="0" smtClean="0"/>
          </a:p>
          <a:p>
            <a:pPr lvl="1" algn="just"/>
            <a:r>
              <a:rPr lang="es-ES" sz="2000" dirty="0" smtClean="0"/>
              <a:t>5) E-Mail</a:t>
            </a:r>
            <a:endParaRPr lang="es-CL" sz="2000" dirty="0" smtClean="0"/>
          </a:p>
          <a:p>
            <a:pPr lvl="1" algn="just"/>
            <a:r>
              <a:rPr lang="es-ES" sz="2000" dirty="0" smtClean="0"/>
              <a:t>6) Domicilio</a:t>
            </a:r>
            <a:endParaRPr lang="es-CL" sz="2000" dirty="0" smtClean="0"/>
          </a:p>
          <a:p>
            <a:pPr lvl="1" algn="just"/>
            <a:r>
              <a:rPr lang="es-ES" sz="2000" dirty="0" smtClean="0"/>
              <a:t>7) Persona de Contacto</a:t>
            </a:r>
            <a:endParaRPr lang="es-CL" sz="2000" dirty="0" smtClean="0"/>
          </a:p>
          <a:p>
            <a:pPr lvl="1" algn="just"/>
            <a:r>
              <a:rPr lang="es-ES" sz="2000" dirty="0" smtClean="0"/>
              <a:t>8) Artículos que Provee (Rubros)</a:t>
            </a:r>
            <a:endParaRPr lang="es-CL" sz="2000" dirty="0" smtClean="0"/>
          </a:p>
          <a:p>
            <a:pPr lvl="1" algn="just"/>
            <a:r>
              <a:rPr lang="es-ES" sz="2000" dirty="0" smtClean="0"/>
              <a:t>9) Nombre de Fantasía</a:t>
            </a:r>
            <a:endParaRPr lang="es-CL" sz="2000" dirty="0" smtClean="0"/>
          </a:p>
          <a:p>
            <a:endParaRPr lang="es-CL" dirty="0"/>
          </a:p>
        </p:txBody>
      </p:sp>
      <p:sp>
        <p:nvSpPr>
          <p:cNvPr id="4" name="Marcador de número de diapositiva 3"/>
          <p:cNvSpPr>
            <a:spLocks noGrp="1"/>
          </p:cNvSpPr>
          <p:nvPr>
            <p:ph type="sldNum" sz="quarter" idx="10"/>
          </p:nvPr>
        </p:nvSpPr>
        <p:spPr/>
        <p:txBody>
          <a:bodyPr/>
          <a:lstStyle/>
          <a:p>
            <a:pPr>
              <a:defRPr/>
            </a:pPr>
            <a:fld id="{58E5EEC6-A14A-4FE6-9036-AC2D13BCBC31}" type="slidenum">
              <a:rPr lang="en-US" smtClean="0"/>
              <a:pPr>
                <a:defRPr/>
              </a:pPr>
              <a:t>86</a:t>
            </a:fld>
            <a:endParaRPr lang="en-US"/>
          </a:p>
        </p:txBody>
      </p:sp>
    </p:spTree>
    <p:extLst>
      <p:ext uri="{BB962C8B-B14F-4D97-AF65-F5344CB8AC3E}">
        <p14:creationId xmlns:p14="http://schemas.microsoft.com/office/powerpoint/2010/main" val="3483674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lvl="1" algn="just"/>
            <a:r>
              <a:rPr lang="es-ES" sz="2000" dirty="0" smtClean="0"/>
              <a:t>1) Razón Social</a:t>
            </a:r>
            <a:endParaRPr lang="es-CL" sz="2000" dirty="0" smtClean="0"/>
          </a:p>
          <a:p>
            <a:pPr lvl="1" algn="just"/>
            <a:r>
              <a:rPr lang="es-ES" sz="2000" dirty="0" smtClean="0"/>
              <a:t>2) R.U.T.</a:t>
            </a:r>
            <a:endParaRPr lang="es-CL" sz="2000" dirty="0" smtClean="0"/>
          </a:p>
          <a:p>
            <a:pPr lvl="1" algn="just"/>
            <a:r>
              <a:rPr lang="es-ES" sz="2000" dirty="0" smtClean="0"/>
              <a:t>3) Teléfono(s)</a:t>
            </a:r>
            <a:endParaRPr lang="es-CL" sz="2000" dirty="0" smtClean="0"/>
          </a:p>
          <a:p>
            <a:pPr lvl="1" algn="just"/>
            <a:r>
              <a:rPr lang="es-ES" sz="2000" dirty="0" smtClean="0"/>
              <a:t>4) Fax</a:t>
            </a:r>
            <a:endParaRPr lang="es-CL" sz="2000" dirty="0" smtClean="0"/>
          </a:p>
          <a:p>
            <a:pPr lvl="1" algn="just"/>
            <a:r>
              <a:rPr lang="es-ES" sz="2000" dirty="0" smtClean="0"/>
              <a:t>5) E-Mail</a:t>
            </a:r>
            <a:endParaRPr lang="es-CL" sz="2000" dirty="0" smtClean="0"/>
          </a:p>
          <a:p>
            <a:pPr lvl="1" algn="just"/>
            <a:r>
              <a:rPr lang="es-ES" sz="2000" dirty="0" smtClean="0"/>
              <a:t>6) Domicilio</a:t>
            </a:r>
            <a:endParaRPr lang="es-CL" sz="2000" dirty="0" smtClean="0"/>
          </a:p>
          <a:p>
            <a:pPr lvl="1" algn="just"/>
            <a:r>
              <a:rPr lang="es-ES" sz="2000" dirty="0" smtClean="0"/>
              <a:t>7) Persona de Contacto</a:t>
            </a:r>
            <a:endParaRPr lang="es-CL" sz="2000" dirty="0" smtClean="0"/>
          </a:p>
          <a:p>
            <a:pPr lvl="1" algn="just"/>
            <a:r>
              <a:rPr lang="es-ES" sz="2000" dirty="0" smtClean="0"/>
              <a:t>8) Artículos que Provee (Rubros)</a:t>
            </a:r>
            <a:endParaRPr lang="es-CL" sz="2000" dirty="0" smtClean="0"/>
          </a:p>
          <a:p>
            <a:pPr lvl="1" algn="just"/>
            <a:r>
              <a:rPr lang="es-ES" sz="2000" dirty="0" smtClean="0"/>
              <a:t>9) Nombre de Fantasía</a:t>
            </a:r>
            <a:endParaRPr lang="es-CL" sz="2000" dirty="0" smtClean="0"/>
          </a:p>
          <a:p>
            <a:endParaRPr lang="es-CL" dirty="0"/>
          </a:p>
        </p:txBody>
      </p:sp>
      <p:sp>
        <p:nvSpPr>
          <p:cNvPr id="4" name="Marcador de número de diapositiva 3"/>
          <p:cNvSpPr>
            <a:spLocks noGrp="1"/>
          </p:cNvSpPr>
          <p:nvPr>
            <p:ph type="sldNum" sz="quarter" idx="10"/>
          </p:nvPr>
        </p:nvSpPr>
        <p:spPr/>
        <p:txBody>
          <a:bodyPr/>
          <a:lstStyle/>
          <a:p>
            <a:pPr>
              <a:defRPr/>
            </a:pPr>
            <a:fld id="{58E5EEC6-A14A-4FE6-9036-AC2D13BCBC31}" type="slidenum">
              <a:rPr lang="en-US" smtClean="0"/>
              <a:pPr>
                <a:defRPr/>
              </a:pPr>
              <a:t>87</a:t>
            </a:fld>
            <a:endParaRPr lang="en-US"/>
          </a:p>
        </p:txBody>
      </p:sp>
    </p:spTree>
    <p:extLst>
      <p:ext uri="{BB962C8B-B14F-4D97-AF65-F5344CB8AC3E}">
        <p14:creationId xmlns:p14="http://schemas.microsoft.com/office/powerpoint/2010/main" val="3483674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s-ES" sz="1200" dirty="0" smtClean="0"/>
              <a:t>Todas estas funciones pueden ser independientes. El sistema no requiere de un plan para un trabajo cuando lo único que se necesita es saber el costo del trabajo. La función de una orden de trabajo puede ser definida como el nivel mas bajo de detalle en el cual se requiere registrar costos e historia.</a:t>
            </a:r>
            <a:endParaRPr lang="es-CL" sz="1200" dirty="0" smtClean="0"/>
          </a:p>
          <a:p>
            <a:endParaRPr lang="es-CL" dirty="0"/>
          </a:p>
        </p:txBody>
      </p:sp>
      <p:sp>
        <p:nvSpPr>
          <p:cNvPr id="4" name="Marcador de número de diapositiva 3"/>
          <p:cNvSpPr>
            <a:spLocks noGrp="1"/>
          </p:cNvSpPr>
          <p:nvPr>
            <p:ph type="sldNum" sz="quarter" idx="10"/>
          </p:nvPr>
        </p:nvSpPr>
        <p:spPr/>
        <p:txBody>
          <a:bodyPr/>
          <a:lstStyle/>
          <a:p>
            <a:pPr>
              <a:defRPr/>
            </a:pPr>
            <a:fld id="{58E5EEC6-A14A-4FE6-9036-AC2D13BCBC31}" type="slidenum">
              <a:rPr lang="en-US" smtClean="0"/>
              <a:pPr>
                <a:defRPr/>
              </a:pPr>
              <a:t>90</a:t>
            </a:fld>
            <a:endParaRPr lang="en-US"/>
          </a:p>
        </p:txBody>
      </p:sp>
    </p:spTree>
    <p:extLst>
      <p:ext uri="{BB962C8B-B14F-4D97-AF65-F5344CB8AC3E}">
        <p14:creationId xmlns:p14="http://schemas.microsoft.com/office/powerpoint/2010/main" val="330815687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s-ES" dirty="0" smtClean="0"/>
              <a:t>Adicionalmente, se puede agregar que el SALINO proporciona tres opciones para identificar y controlar los trabajos, estos son:</a:t>
            </a:r>
            <a:endParaRPr lang="es-CL" sz="800" dirty="0" smtClean="0"/>
          </a:p>
          <a:p>
            <a:pPr marL="0" marR="0" lvl="1" indent="0" algn="l" defTabSz="914400" rtl="0" eaLnBrk="0" fontAlgn="base" latinLnBrk="0" hangingPunct="0">
              <a:lnSpc>
                <a:spcPct val="100000"/>
              </a:lnSpc>
              <a:spcBef>
                <a:spcPct val="30000"/>
              </a:spcBef>
              <a:spcAft>
                <a:spcPct val="0"/>
              </a:spcAft>
              <a:buClrTx/>
              <a:buSzTx/>
              <a:buFontTx/>
              <a:buNone/>
              <a:tabLst/>
              <a:defRPr/>
            </a:pPr>
            <a:endParaRPr lang="es-ES" sz="1800" dirty="0" smtClean="0"/>
          </a:p>
          <a:p>
            <a:pPr marL="0" marR="0" lvl="1" indent="0" algn="l" defTabSz="914400" rtl="0" eaLnBrk="0" fontAlgn="base" latinLnBrk="0" hangingPunct="0">
              <a:lnSpc>
                <a:spcPct val="100000"/>
              </a:lnSpc>
              <a:spcBef>
                <a:spcPct val="30000"/>
              </a:spcBef>
              <a:spcAft>
                <a:spcPct val="0"/>
              </a:spcAft>
              <a:buClrTx/>
              <a:buSzTx/>
              <a:buFontTx/>
              <a:buNone/>
              <a:tabLst/>
              <a:defRPr/>
            </a:pPr>
            <a:r>
              <a:rPr lang="es-ES" sz="1800" dirty="0" smtClean="0"/>
              <a:t>SALINO asume que el personal de mantenimiento controlará la ejecución de los trabajos con un pequeño monitoreo. Los costos pueden ser obtenidos para una Orden de Trabajo y su Orden de Trabajo padre.</a:t>
            </a:r>
            <a:endParaRPr lang="es-CL" sz="1800" dirty="0" smtClean="0"/>
          </a:p>
          <a:p>
            <a:endParaRPr lang="es-CL" dirty="0" smtClean="0"/>
          </a:p>
          <a:p>
            <a:r>
              <a:rPr lang="es-ES" dirty="0" smtClean="0"/>
              <a:t>Un trabajo en SALINO puede ser uno de varios tipos, por ejemplo, las Ordenes de Trabajo pueden ser creadas para:</a:t>
            </a:r>
          </a:p>
          <a:p>
            <a:pPr lvl="1"/>
            <a:r>
              <a:rPr lang="es-ES" dirty="0" smtClean="0"/>
              <a:t>Atención de fallas.</a:t>
            </a:r>
            <a:endParaRPr lang="es-CL" sz="850" dirty="0" smtClean="0"/>
          </a:p>
          <a:p>
            <a:pPr lvl="1"/>
            <a:r>
              <a:rPr lang="es-ES" dirty="0" smtClean="0"/>
              <a:t>Trabajos pequeños del mismo tipo y que no requieren costeo en forma individual.</a:t>
            </a:r>
            <a:endParaRPr lang="es-CL" sz="1050" dirty="0" smtClean="0"/>
          </a:p>
          <a:p>
            <a:pPr lvl="1"/>
            <a:r>
              <a:rPr lang="es-ES" dirty="0" smtClean="0"/>
              <a:t>Obtener los costos periódicos de tareas de mantenimiento programado (MST).</a:t>
            </a:r>
            <a:endParaRPr lang="es-CL" sz="1050" dirty="0" smtClean="0"/>
          </a:p>
          <a:p>
            <a:pPr lvl="1"/>
            <a:r>
              <a:rPr lang="es-ES" dirty="0" smtClean="0"/>
              <a:t>Trabajos que son parte de un Proyecto en el modulo de Control de Proyectos.</a:t>
            </a:r>
            <a:endParaRPr lang="es-CL" sz="1050" dirty="0" smtClean="0"/>
          </a:p>
          <a:p>
            <a:pPr lvl="1"/>
            <a:r>
              <a:rPr lang="es-ES" dirty="0" smtClean="0"/>
              <a:t>Acumular tiempo y costo para entrenamiento durante el trabajo.</a:t>
            </a:r>
            <a:endParaRPr lang="es-CL" sz="1050" dirty="0" smtClean="0"/>
          </a:p>
          <a:p>
            <a:endParaRPr lang="es-CL" dirty="0"/>
          </a:p>
        </p:txBody>
      </p:sp>
      <p:sp>
        <p:nvSpPr>
          <p:cNvPr id="4" name="Marcador de número de diapositiva 3"/>
          <p:cNvSpPr>
            <a:spLocks noGrp="1"/>
          </p:cNvSpPr>
          <p:nvPr>
            <p:ph type="sldNum" sz="quarter" idx="10"/>
          </p:nvPr>
        </p:nvSpPr>
        <p:spPr/>
        <p:txBody>
          <a:bodyPr/>
          <a:lstStyle/>
          <a:p>
            <a:pPr>
              <a:defRPr/>
            </a:pPr>
            <a:fld id="{58E5EEC6-A14A-4FE6-9036-AC2D13BCBC31}" type="slidenum">
              <a:rPr lang="en-US" smtClean="0"/>
              <a:pPr>
                <a:defRPr/>
              </a:pPr>
              <a:t>91</a:t>
            </a:fld>
            <a:endParaRPr lang="en-US"/>
          </a:p>
        </p:txBody>
      </p:sp>
    </p:spTree>
    <p:extLst>
      <p:ext uri="{BB962C8B-B14F-4D97-AF65-F5344CB8AC3E}">
        <p14:creationId xmlns:p14="http://schemas.microsoft.com/office/powerpoint/2010/main" val="37538890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a:buFont typeface="+mj-lt"/>
              <a:buAutoNum type="arabicPeriod"/>
            </a:pPr>
            <a:r>
              <a:rPr lang="es-ES" dirty="0" smtClean="0"/>
              <a:t>Se han incorporado los códigos que a continuación se indican en la tabla “</a:t>
            </a:r>
            <a:r>
              <a:rPr lang="es-ES" dirty="0" err="1" smtClean="0"/>
              <a:t>est.armada</a:t>
            </a:r>
            <a:r>
              <a:rPr lang="es-ES" dirty="0" smtClean="0"/>
              <a:t>” de la Orden de Trabajo, con el propósito de especificar claramente quien debe interactuar para satisfacer un requerimiento:</a:t>
            </a:r>
            <a:endParaRPr lang="es-CL" sz="1400" dirty="0" smtClean="0"/>
          </a:p>
          <a:p>
            <a:pPr lvl="1">
              <a:buFont typeface="+mj-lt"/>
              <a:buAutoNum type="arabicPeriod"/>
            </a:pPr>
            <a:r>
              <a:rPr lang="es-ES" dirty="0" smtClean="0"/>
              <a:t>C = ADQ. DIRECTA UU.RR = Adquisición Directa por UU.RR.</a:t>
            </a:r>
            <a:endParaRPr lang="es-CL" sz="850" dirty="0" smtClean="0"/>
          </a:p>
          <a:p>
            <a:pPr lvl="1">
              <a:buFont typeface="+mj-lt"/>
              <a:buAutoNum type="arabicPeriod"/>
            </a:pPr>
            <a:r>
              <a:rPr lang="es-ES" dirty="0" smtClean="0"/>
              <a:t>U = ESPERA RXR O RU = En Espera de Material </a:t>
            </a:r>
            <a:r>
              <a:rPr lang="es-ES" dirty="0" err="1" smtClean="0"/>
              <a:t>RxR</a:t>
            </a:r>
            <a:r>
              <a:rPr lang="es-ES" dirty="0" smtClean="0"/>
              <a:t> ó RU.</a:t>
            </a:r>
            <a:endParaRPr lang="es-CL" sz="1050" dirty="0" smtClean="0"/>
          </a:p>
          <a:p>
            <a:pPr lvl="1">
              <a:buFont typeface="+mj-lt"/>
              <a:buAutoNum type="arabicPeriod"/>
            </a:pPr>
            <a:r>
              <a:rPr lang="es-ES" dirty="0" smtClean="0"/>
              <a:t> Z = ESPERA MAT. PROY = En espera de material adquirido por un Proyecto.</a:t>
            </a:r>
            <a:endParaRPr lang="es-CL" sz="1050" dirty="0" smtClean="0"/>
          </a:p>
          <a:p>
            <a:r>
              <a:rPr lang="es-ES" dirty="0" smtClean="0"/>
              <a:t>Asimismo se modifica el actual código “ESPERA DE REPUESTO” por el siguiente:</a:t>
            </a:r>
            <a:endParaRPr lang="es-CL" sz="1400" dirty="0" smtClean="0"/>
          </a:p>
          <a:p>
            <a:pPr lvl="3"/>
            <a:r>
              <a:rPr lang="es-ES" dirty="0" smtClean="0"/>
              <a:t>E = ESPERA PEDIMAT = En espera de material solicitado por PEDIMAT. (MSO140/MSO14P)</a:t>
            </a:r>
            <a:endParaRPr lang="es-CL" sz="1050" dirty="0" smtClean="0"/>
          </a:p>
          <a:p>
            <a:pPr>
              <a:buFont typeface="+mj-lt"/>
              <a:buAutoNum type="arabicPeriod" startAt="2"/>
            </a:pPr>
            <a:r>
              <a:rPr lang="es-ES" dirty="0" smtClean="0"/>
              <a:t> Existe además el código: X = RESOLUCION PENDIENTE.</a:t>
            </a:r>
          </a:p>
          <a:p>
            <a:pPr>
              <a:buFont typeface="Wingdings" panose="05000000000000000000" pitchFamily="2" charset="2"/>
              <a:buChar char="Ø"/>
            </a:pPr>
            <a:r>
              <a:rPr lang="es-ES" dirty="0" smtClean="0"/>
              <a:t>Que para el caso de la OT en “Espera de Repuesto”, corresponderá a la asignación del material que esta bajo tuición de una Dirección Técnica.</a:t>
            </a:r>
            <a:endParaRPr lang="es-CL" sz="1400" dirty="0" smtClean="0"/>
          </a:p>
          <a:p>
            <a:endParaRPr lang="es-CL" dirty="0"/>
          </a:p>
        </p:txBody>
      </p:sp>
      <p:sp>
        <p:nvSpPr>
          <p:cNvPr id="4" name="Marcador de número de diapositiva 3"/>
          <p:cNvSpPr>
            <a:spLocks noGrp="1"/>
          </p:cNvSpPr>
          <p:nvPr>
            <p:ph type="sldNum" sz="quarter" idx="10"/>
          </p:nvPr>
        </p:nvSpPr>
        <p:spPr/>
        <p:txBody>
          <a:bodyPr/>
          <a:lstStyle/>
          <a:p>
            <a:pPr>
              <a:defRPr/>
            </a:pPr>
            <a:fld id="{58E5EEC6-A14A-4FE6-9036-AC2D13BCBC31}" type="slidenum">
              <a:rPr lang="en-US" smtClean="0"/>
              <a:pPr>
                <a:defRPr/>
              </a:pPr>
              <a:t>92</a:t>
            </a:fld>
            <a:endParaRPr lang="en-US"/>
          </a:p>
        </p:txBody>
      </p:sp>
    </p:spTree>
    <p:extLst>
      <p:ext uri="{BB962C8B-B14F-4D97-AF65-F5344CB8AC3E}">
        <p14:creationId xmlns:p14="http://schemas.microsoft.com/office/powerpoint/2010/main" val="199879581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normAutofit fontScale="85000" lnSpcReduction="20000"/>
          </a:bodyPr>
          <a:lstStyle/>
          <a:p>
            <a:r>
              <a:rPr lang="es-CL" dirty="0" smtClean="0"/>
              <a:t> </a:t>
            </a:r>
            <a:r>
              <a:rPr lang="es-ES" dirty="0" smtClean="0"/>
              <a:t>(P) : Permanente</a:t>
            </a:r>
            <a:endParaRPr lang="es-CL" dirty="0" smtClean="0"/>
          </a:p>
          <a:p>
            <a:pPr marL="0" indent="0">
              <a:buNone/>
            </a:pPr>
            <a:r>
              <a:rPr lang="es-ES" dirty="0" smtClean="0"/>
              <a:t>1) Corresponde al Material denominado equipos, componentes y accesorios, entendiéndose como equipo a una Unidad que tiene asociado un Plan de Mantenimiento.</a:t>
            </a:r>
            <a:endParaRPr lang="es-CL" dirty="0" smtClean="0"/>
          </a:p>
          <a:p>
            <a:pPr lvl="1"/>
            <a:r>
              <a:rPr lang="es-ES" dirty="0" smtClean="0"/>
              <a:t>a) Equipo: Es una Unidad o Unidades, conjuntos, subconjuntos y partes necesarias, que están conectadas entre sí, o se usan en asociación para realizar una función operacional. Esta Unidad y todas sus partes componentes, al ser susceptibles de mantenimiento en forma individual, tendrán el mismo tratamiento como elemento </a:t>
            </a:r>
            <a:r>
              <a:rPr lang="es-ES" dirty="0" err="1" smtClean="0"/>
              <a:t>mantenible</a:t>
            </a:r>
            <a:r>
              <a:rPr lang="es-ES" dirty="0" smtClean="0"/>
              <a:t>, para efectos de Registros y Procesos de Seguimiento (Historial), monitoreo y costeo.</a:t>
            </a:r>
            <a:endParaRPr lang="es-CL" dirty="0" smtClean="0"/>
          </a:p>
          <a:p>
            <a:pPr lvl="1"/>
            <a:r>
              <a:rPr lang="es-ES" dirty="0" smtClean="0"/>
              <a:t>b) Equipo con Seguimiento: Es toda unidad con un Plan de Mantenimiento asociado, al cual es conveniente que se le haga un “seguimiento” durante su ciclo de vida en la Institución, mediante el Registro de su Historial, de los parámetros que determinan su vida útil o capacidad restante, como por ejemplo: Horas de Operación, cantidad de tiros disparados, combustibles consumidos, etc..</a:t>
            </a:r>
            <a:endParaRPr lang="es-CL" dirty="0" smtClean="0"/>
          </a:p>
          <a:p>
            <a:pPr lvl="1"/>
            <a:r>
              <a:rPr lang="es-ES" dirty="0" smtClean="0"/>
              <a:t>c) Equipo Rastreado: Es todo equipo, conjunto o subconjunto o pieza de estos, cuya característica es que deben ser “controlables” por una Dirección Técnica, respecto de su ubicación y estado operacional, durante todo su ciclo de vida en la Institución..</a:t>
            </a:r>
            <a:endParaRPr lang="es-CL" dirty="0" smtClean="0"/>
          </a:p>
          <a:p>
            <a:endParaRPr lang="es-ES" dirty="0" smtClean="0"/>
          </a:p>
          <a:p>
            <a:r>
              <a:rPr lang="es-ES" dirty="0" smtClean="0"/>
              <a:t>El factor común para el Material “Permanente”, es que este debe ser:</a:t>
            </a:r>
            <a:endParaRPr lang="es-CL" dirty="0" smtClean="0"/>
          </a:p>
          <a:p>
            <a:pPr lvl="1"/>
            <a:r>
              <a:rPr lang="es-ES" dirty="0" smtClean="0"/>
              <a:t>a) Restringido a una posición del responsable técnico del material, lo ejecuta el Control Operacional de Existencias (CODE) de la D.AB.A.</a:t>
            </a:r>
            <a:r>
              <a:rPr lang="es-CL" dirty="0" smtClean="0"/>
              <a:t>	</a:t>
            </a:r>
            <a:r>
              <a:rPr lang="es-ES" dirty="0" smtClean="0"/>
              <a:t>Su objetivo es que mientras el material se encuentre almacenado en un Centro de Abastecimiento, externo pueda ser retirado directamente, por el usuario (UU.RR.), ya que necesita de una autorización superior (DIRECTEC).</a:t>
            </a:r>
            <a:endParaRPr lang="es-CL" dirty="0" smtClean="0"/>
          </a:p>
          <a:p>
            <a:pPr lvl="1"/>
            <a:r>
              <a:rPr lang="es-ES" dirty="0" smtClean="0"/>
              <a:t>b) Rastreado, para las opciones de:</a:t>
            </a:r>
          </a:p>
          <a:p>
            <a:pPr lvl="2"/>
            <a:r>
              <a:rPr lang="es-ES" dirty="0" smtClean="0"/>
              <a:t>1) Por cantidad</a:t>
            </a:r>
            <a:endParaRPr lang="es-CL" dirty="0" smtClean="0"/>
          </a:p>
          <a:p>
            <a:pPr lvl="2"/>
            <a:r>
              <a:rPr lang="es-ES" dirty="0" smtClean="0"/>
              <a:t>2) Por número de serie. Lo ejecuta el Departamento Catalogación de la D.AB.A., cuando se solicita su incorporación al Registro de Materiales o cuando, por requerimiento o mantención de datos, se dispone. Permite que el material sea “Controlable” en SALINO.</a:t>
            </a:r>
            <a:endParaRPr lang="es-CL" dirty="0" smtClean="0"/>
          </a:p>
          <a:p>
            <a:endParaRPr lang="es-CL" dirty="0"/>
          </a:p>
        </p:txBody>
      </p:sp>
      <p:sp>
        <p:nvSpPr>
          <p:cNvPr id="4" name="Marcador de número de diapositiva 3"/>
          <p:cNvSpPr>
            <a:spLocks noGrp="1"/>
          </p:cNvSpPr>
          <p:nvPr>
            <p:ph type="sldNum" sz="quarter" idx="10"/>
          </p:nvPr>
        </p:nvSpPr>
        <p:spPr/>
        <p:txBody>
          <a:bodyPr/>
          <a:lstStyle/>
          <a:p>
            <a:pPr>
              <a:defRPr/>
            </a:pPr>
            <a:fld id="{58E5EEC6-A14A-4FE6-9036-AC2D13BCBC31}" type="slidenum">
              <a:rPr lang="en-US" smtClean="0"/>
              <a:pPr>
                <a:defRPr/>
              </a:pPr>
              <a:t>98</a:t>
            </a:fld>
            <a:endParaRPr lang="en-US"/>
          </a:p>
        </p:txBody>
      </p:sp>
    </p:spTree>
    <p:extLst>
      <p:ext uri="{BB962C8B-B14F-4D97-AF65-F5344CB8AC3E}">
        <p14:creationId xmlns:p14="http://schemas.microsoft.com/office/powerpoint/2010/main" val="276503788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p:txBody>
          <a:bodyPr/>
          <a:lstStyle/>
          <a:p>
            <a:pPr>
              <a:defRPr/>
            </a:pPr>
            <a:endParaRPr lang="es-ES_tradnl"/>
          </a:p>
        </p:txBody>
      </p:sp>
      <p:sp>
        <p:nvSpPr>
          <p:cNvPr id="5" name="Rectangle 3"/>
          <p:cNvSpPr>
            <a:spLocks noGrp="1" noChangeArrowheads="1"/>
          </p:cNvSpPr>
          <p:nvPr>
            <p:ph type="dt" sz="quarter" idx="1"/>
          </p:nvPr>
        </p:nvSpPr>
        <p:spPr/>
        <p:txBody>
          <a:bodyPr/>
          <a:lstStyle/>
          <a:p>
            <a:pPr>
              <a:defRPr/>
            </a:pPr>
            <a:endParaRPr lang="es-ES_tradnl"/>
          </a:p>
        </p:txBody>
      </p:sp>
      <p:sp>
        <p:nvSpPr>
          <p:cNvPr id="6" name="Rectangle 6"/>
          <p:cNvSpPr>
            <a:spLocks noGrp="1" noChangeArrowheads="1"/>
          </p:cNvSpPr>
          <p:nvPr>
            <p:ph type="ftr" sz="quarter" idx="4"/>
          </p:nvPr>
        </p:nvSpPr>
        <p:spPr/>
        <p:txBody>
          <a:bodyPr/>
          <a:lstStyle/>
          <a:p>
            <a:pPr>
              <a:defRPr/>
            </a:pPr>
            <a:endParaRPr lang="es-ES_tradnl"/>
          </a:p>
        </p:txBody>
      </p:sp>
      <p:sp>
        <p:nvSpPr>
          <p:cNvPr id="7" name="Rectangle 7"/>
          <p:cNvSpPr>
            <a:spLocks noGrp="1" noChangeArrowheads="1"/>
          </p:cNvSpPr>
          <p:nvPr>
            <p:ph type="sldNum" sz="quarter" idx="5"/>
          </p:nvPr>
        </p:nvSpPr>
        <p:spPr/>
        <p:txBody>
          <a:bodyPr/>
          <a:lstStyle>
            <a:lvl1pPr defTabSz="998538" eaLnBrk="0" hangingPunct="0">
              <a:defRPr sz="2400" b="1">
                <a:solidFill>
                  <a:schemeClr val="tx1"/>
                </a:solidFill>
                <a:latin typeface="Times New Roman" charset="0"/>
                <a:ea typeface="ＭＳ Ｐゴシック" charset="0"/>
              </a:defRPr>
            </a:lvl1pPr>
            <a:lvl2pPr marL="742950" indent="-285750" defTabSz="998538" eaLnBrk="0" hangingPunct="0">
              <a:defRPr sz="2400" b="1">
                <a:solidFill>
                  <a:schemeClr val="tx1"/>
                </a:solidFill>
                <a:latin typeface="Times New Roman" charset="0"/>
                <a:ea typeface="ＭＳ Ｐゴシック" charset="0"/>
              </a:defRPr>
            </a:lvl2pPr>
            <a:lvl3pPr marL="1143000" indent="-228600" defTabSz="998538" eaLnBrk="0" hangingPunct="0">
              <a:defRPr sz="2400" b="1">
                <a:solidFill>
                  <a:schemeClr val="tx1"/>
                </a:solidFill>
                <a:latin typeface="Times New Roman" charset="0"/>
                <a:ea typeface="ＭＳ Ｐゴシック" charset="0"/>
              </a:defRPr>
            </a:lvl3pPr>
            <a:lvl4pPr marL="1600200" indent="-228600" defTabSz="998538" eaLnBrk="0" hangingPunct="0">
              <a:defRPr sz="2400" b="1">
                <a:solidFill>
                  <a:schemeClr val="tx1"/>
                </a:solidFill>
                <a:latin typeface="Times New Roman" charset="0"/>
                <a:ea typeface="ＭＳ Ｐゴシック" charset="0"/>
              </a:defRPr>
            </a:lvl4pPr>
            <a:lvl5pPr marL="2057400" indent="-228600" defTabSz="998538" eaLnBrk="0" hangingPunct="0">
              <a:defRPr sz="2400" b="1">
                <a:solidFill>
                  <a:schemeClr val="tx1"/>
                </a:solidFill>
                <a:latin typeface="Times New Roman" charset="0"/>
                <a:ea typeface="ＭＳ Ｐゴシック" charset="0"/>
              </a:defRPr>
            </a:lvl5pPr>
            <a:lvl6pPr marL="2514600" indent="-228600" defTabSz="998538" eaLnBrk="0" fontAlgn="base" hangingPunct="0">
              <a:spcBef>
                <a:spcPct val="0"/>
              </a:spcBef>
              <a:spcAft>
                <a:spcPct val="0"/>
              </a:spcAft>
              <a:defRPr sz="2400" b="1">
                <a:solidFill>
                  <a:schemeClr val="tx1"/>
                </a:solidFill>
                <a:latin typeface="Times New Roman" charset="0"/>
                <a:ea typeface="ＭＳ Ｐゴシック" charset="0"/>
              </a:defRPr>
            </a:lvl6pPr>
            <a:lvl7pPr marL="2971800" indent="-228600" defTabSz="998538" eaLnBrk="0" fontAlgn="base" hangingPunct="0">
              <a:spcBef>
                <a:spcPct val="0"/>
              </a:spcBef>
              <a:spcAft>
                <a:spcPct val="0"/>
              </a:spcAft>
              <a:defRPr sz="2400" b="1">
                <a:solidFill>
                  <a:schemeClr val="tx1"/>
                </a:solidFill>
                <a:latin typeface="Times New Roman" charset="0"/>
                <a:ea typeface="ＭＳ Ｐゴシック" charset="0"/>
              </a:defRPr>
            </a:lvl7pPr>
            <a:lvl8pPr marL="3429000" indent="-228600" defTabSz="998538" eaLnBrk="0" fontAlgn="base" hangingPunct="0">
              <a:spcBef>
                <a:spcPct val="0"/>
              </a:spcBef>
              <a:spcAft>
                <a:spcPct val="0"/>
              </a:spcAft>
              <a:defRPr sz="2400" b="1">
                <a:solidFill>
                  <a:schemeClr val="tx1"/>
                </a:solidFill>
                <a:latin typeface="Times New Roman" charset="0"/>
                <a:ea typeface="ＭＳ Ｐゴシック" charset="0"/>
              </a:defRPr>
            </a:lvl8pPr>
            <a:lvl9pPr marL="3886200" indent="-228600" defTabSz="998538" eaLnBrk="0" fontAlgn="base" hangingPunct="0">
              <a:spcBef>
                <a:spcPct val="0"/>
              </a:spcBef>
              <a:spcAft>
                <a:spcPct val="0"/>
              </a:spcAft>
              <a:defRPr sz="2400" b="1">
                <a:solidFill>
                  <a:schemeClr val="tx1"/>
                </a:solidFill>
                <a:latin typeface="Times New Roman" charset="0"/>
                <a:ea typeface="ＭＳ Ｐゴシック" charset="0"/>
              </a:defRPr>
            </a:lvl9pPr>
          </a:lstStyle>
          <a:p>
            <a:pPr eaLnBrk="1" hangingPunct="1"/>
            <a:fld id="{0508B7B4-0802-B24A-8B04-D10A636473CE}" type="slidenum">
              <a:rPr lang="es-ES_tradnl" sz="1300"/>
              <a:pPr eaLnBrk="1" hangingPunct="1"/>
              <a:t>99</a:t>
            </a:fld>
            <a:endParaRPr lang="es-ES_tradnl" sz="1300"/>
          </a:p>
        </p:txBody>
      </p:sp>
      <p:sp>
        <p:nvSpPr>
          <p:cNvPr id="38918" name="Rectangle 2"/>
          <p:cNvSpPr>
            <a:spLocks noGrp="1" noRot="1" noChangeAspect="1" noChangeArrowheads="1" noTextEdit="1"/>
          </p:cNvSpPr>
          <p:nvPr>
            <p:ph type="sldImg"/>
          </p:nvPr>
        </p:nvSpPr>
        <p:spPr>
          <a:xfrm>
            <a:off x="1168400" y="687388"/>
            <a:ext cx="4672013" cy="3503612"/>
          </a:xfrm>
          <a:ln/>
        </p:spPr>
      </p:sp>
      <p:sp>
        <p:nvSpPr>
          <p:cNvPr id="236547" name="Rectangle 3"/>
          <p:cNvSpPr>
            <a:spLocks noGrp="1" noChangeArrowheads="1"/>
          </p:cNvSpPr>
          <p:nvPr>
            <p:ph type="body" idx="1"/>
          </p:nvPr>
        </p:nvSpPr>
        <p:spPr>
          <a:xfrm>
            <a:off x="914400" y="4419600"/>
            <a:ext cx="5181600" cy="4189413"/>
          </a:xfrm>
        </p:spPr>
        <p:txBody>
          <a:bodyPr/>
          <a:lstStyle/>
          <a:p>
            <a:pPr lvl="1"/>
            <a:r>
              <a:rPr lang="es-ES" dirty="0" smtClean="0"/>
              <a:t>Su obtención se realiza a través de:</a:t>
            </a:r>
            <a:endParaRPr lang="es-CL" sz="1000" dirty="0" smtClean="0"/>
          </a:p>
          <a:p>
            <a:pPr lvl="2"/>
            <a:r>
              <a:rPr lang="es-ES" dirty="0" smtClean="0"/>
              <a:t>a). Orden de Entrega (Servicio en Bodega) cuando se encuentra en existencia en un Centro de Abastecimiento.</a:t>
            </a:r>
            <a:endParaRPr lang="es-CL" sz="600" dirty="0" smtClean="0"/>
          </a:p>
          <a:p>
            <a:pPr lvl="2"/>
            <a:r>
              <a:rPr lang="es-ES" dirty="0" smtClean="0"/>
              <a:t>b). Orden de Compra (ORCOM), producto de que el material solicitado por los Usuarios (UU.RR.) se encuentra sin existencia en los Centros de Abastecimiento, dando paso a la “Recomendación de Relleno”, la cual es analizada por el Control Operacional de Existencias (CODE) respectivo, disponiendo la “Recomendación de Compra” al ente comprador.</a:t>
            </a:r>
            <a:endParaRPr lang="es-CL" sz="800" dirty="0" smtClean="0"/>
          </a:p>
          <a:p>
            <a:pPr lvl="2"/>
            <a:r>
              <a:rPr lang="es-ES" dirty="0" smtClean="0"/>
              <a:t>c). Transferencias de un Distrito a otro, ya que una vez concretado, se activan las respectivas Ordenes de Entrega, en el Centro de Abastecimiento correspondiente.</a:t>
            </a:r>
            <a:endParaRPr lang="es-CL" sz="800" dirty="0" smtClean="0"/>
          </a:p>
          <a:p>
            <a:pPr>
              <a:defRPr/>
            </a:pPr>
            <a:endParaRPr lang="es-ES" dirty="0" smtClean="0">
              <a:ea typeface="+mn-ea"/>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normAutofit fontScale="77500" lnSpcReduction="20000"/>
          </a:bodyPr>
          <a:lstStyle/>
          <a:p>
            <a:pPr lvl="0"/>
            <a:r>
              <a:rPr lang="es-ES" dirty="0" smtClean="0"/>
              <a:t>Costos</a:t>
            </a:r>
          </a:p>
          <a:p>
            <a:pPr lvl="0"/>
            <a:r>
              <a:rPr lang="es-ES" dirty="0" smtClean="0"/>
              <a:t>En el caso de proyectos, se puede actualizar la información sobre el control del trabajo físico y costos de proyectos. MIMS le permite al personal encargado de proyectos registrar Estimados de costos y tiempos para cualquier número de segmentos de un proyecto dentro de una estructura jerárquica. Los Estimados para el costeo se actualizan:</a:t>
            </a:r>
            <a:endParaRPr lang="es-CL" sz="1400" dirty="0" smtClean="0"/>
          </a:p>
          <a:p>
            <a:pPr lvl="1"/>
            <a:r>
              <a:rPr lang="es-ES" dirty="0" smtClean="0"/>
              <a:t>para el ítem en total</a:t>
            </a:r>
            <a:endParaRPr lang="es-CL" sz="1200" dirty="0" smtClean="0"/>
          </a:p>
          <a:p>
            <a:pPr lvl="1"/>
            <a:r>
              <a:rPr lang="es-ES" dirty="0" smtClean="0"/>
              <a:t>subdividido en la porción perteneciente a los ítems subordinados y</a:t>
            </a:r>
            <a:endParaRPr lang="es-CL" sz="1200" dirty="0" smtClean="0"/>
          </a:p>
          <a:p>
            <a:pPr lvl="1"/>
            <a:r>
              <a:rPr lang="es-ES" dirty="0" smtClean="0"/>
              <a:t>aquellas perteneciente al ítem como tal (es decir, costos directos).</a:t>
            </a:r>
            <a:endParaRPr lang="es-CL" sz="1200" dirty="0" smtClean="0"/>
          </a:p>
          <a:p>
            <a:pPr lvl="0"/>
            <a:endParaRPr lang="es-ES" b="1" dirty="0" smtClean="0"/>
          </a:p>
          <a:p>
            <a:pPr lvl="0"/>
            <a:r>
              <a:rPr lang="es-ES" b="1" dirty="0" smtClean="0"/>
              <a:t>Aprobación y Pronóstico de Fondos. </a:t>
            </a:r>
            <a:r>
              <a:rPr lang="es-ES" dirty="0" smtClean="0"/>
              <a:t/>
            </a:r>
            <a:br>
              <a:rPr lang="es-ES" dirty="0" smtClean="0"/>
            </a:br>
            <a:r>
              <a:rPr lang="es-ES" dirty="0" smtClean="0"/>
              <a:t>Como parte de los módulos de Apropiación de Capital o Aprobación de Proyectos, MIMS soporta el proceso de aprobación de fondos para los desembolsos propios de un proyecto. Se pueden introducir presupuestos de desembolsos de capital y se puede registrar información según un número de aprobación o variación, en cada etapa del proceso de aprobación. Incluida dentro de este proceso de aprobación se encuentra la posibilidad de almacenar un incremento o una disminución en el monto del costo en el que se espera que un proyecto incurra, pero el cual representa un cambio en la asignación de fondos para los desembolsos del proyecto, que no ha sido aprobado aún.</a:t>
            </a:r>
            <a:endParaRPr lang="es-CL" dirty="0" smtClean="0"/>
          </a:p>
          <a:p>
            <a:endParaRPr lang="es-CL" dirty="0" smtClean="0"/>
          </a:p>
          <a:p>
            <a:pPr lvl="0"/>
            <a:r>
              <a:rPr lang="es-ES" b="1" dirty="0" smtClean="0"/>
              <a:t>Valor Real vs. Estimado</a:t>
            </a:r>
            <a:r>
              <a:rPr lang="es-ES" dirty="0" smtClean="0"/>
              <a:t>.</a:t>
            </a:r>
            <a:br>
              <a:rPr lang="es-ES" dirty="0" smtClean="0"/>
            </a:br>
            <a:r>
              <a:rPr lang="es-ES" dirty="0" smtClean="0"/>
              <a:t>Los costos reales se pueden acumular según Estimados del proyecto en una de estas formas:</a:t>
            </a:r>
            <a:endParaRPr lang="es-CL" sz="1400" dirty="0" smtClean="0"/>
          </a:p>
          <a:p>
            <a:pPr lvl="1"/>
            <a:r>
              <a:rPr lang="es-ES" dirty="0" smtClean="0"/>
              <a:t>Las transacciones financieras se le pueden cargar directamente a un proyecto usando el número del proyecto, directamente o por medio de un número de Orden de Trabajo.</a:t>
            </a:r>
            <a:endParaRPr lang="es-CL" sz="1200" dirty="0" smtClean="0"/>
          </a:p>
          <a:p>
            <a:pPr lvl="1"/>
            <a:r>
              <a:rPr lang="es-ES" dirty="0" smtClean="0"/>
              <a:t>Las ordenes de trabajo que contengan un número de proyecto se pueden utilizar para el trabajo en la obra. El costo de estas ordenes de trabajo se incluye automáticamente dentro del costo del proyecto.</a:t>
            </a:r>
          </a:p>
          <a:p>
            <a:pPr lvl="1"/>
            <a:endParaRPr lang="es-ES" sz="1200" dirty="0" smtClean="0"/>
          </a:p>
          <a:p>
            <a:pPr lvl="0"/>
            <a:r>
              <a:rPr lang="es-ES" b="1" dirty="0" smtClean="0"/>
              <a:t>Asignación de Costos</a:t>
            </a:r>
            <a:r>
              <a:rPr lang="es-ES" dirty="0" smtClean="0"/>
              <a:t/>
            </a:r>
            <a:br>
              <a:rPr lang="es-ES" dirty="0" smtClean="0"/>
            </a:br>
            <a:r>
              <a:rPr lang="es-ES" dirty="0" smtClean="0"/>
              <a:t>El cálculo de costos de un proyecto permite la generación de reportes sobre costos comprometidos al igual que costos reales, cuando ordenes de bienes y servicios de proyectos o almacenes emiten solicitudes que se colocan mediante módulos de Materiales.</a:t>
            </a:r>
            <a:br>
              <a:rPr lang="es-ES" dirty="0" smtClean="0"/>
            </a:br>
            <a:r>
              <a:rPr lang="es-ES" dirty="0" smtClean="0"/>
              <a:t>Se presentan ventanas en línea para registrar la aprobación de ítems a través del proceso de aprobación. Los pasos dentro de este proceso son definidos por el usuario. Se ofrecen vínculos en el sistema de Indización de Correspondencia para registrar los documentos utilizados para la aprobación.</a:t>
            </a:r>
            <a:br>
              <a:rPr lang="es-ES" dirty="0" smtClean="0"/>
            </a:br>
            <a:r>
              <a:rPr lang="es-ES" dirty="0" smtClean="0"/>
              <a:t>MIMS soporta la actualización en línea de los participantes en empresas conjuntas relacionadas con un proyecto. Los costos del proyecto se pueden reasignar proporcionalmente según dichos participantes.</a:t>
            </a:r>
            <a:endParaRPr lang="es-CL" dirty="0" smtClean="0"/>
          </a:p>
          <a:p>
            <a:endParaRPr lang="es-CL" dirty="0" smtClean="0"/>
          </a:p>
          <a:p>
            <a:pPr lvl="1"/>
            <a:endParaRPr lang="es-CL" sz="1200" dirty="0" smtClean="0"/>
          </a:p>
          <a:p>
            <a:endParaRPr lang="es-CL" dirty="0" smtClean="0"/>
          </a:p>
          <a:p>
            <a:endParaRPr lang="es-CL" dirty="0" smtClean="0"/>
          </a:p>
          <a:p>
            <a:endParaRPr lang="es-CL" dirty="0"/>
          </a:p>
        </p:txBody>
      </p:sp>
      <p:sp>
        <p:nvSpPr>
          <p:cNvPr id="4" name="Marcador de número de diapositiva 3"/>
          <p:cNvSpPr>
            <a:spLocks noGrp="1"/>
          </p:cNvSpPr>
          <p:nvPr>
            <p:ph type="sldNum" sz="quarter" idx="10"/>
          </p:nvPr>
        </p:nvSpPr>
        <p:spPr/>
        <p:txBody>
          <a:bodyPr/>
          <a:lstStyle/>
          <a:p>
            <a:pPr>
              <a:defRPr/>
            </a:pPr>
            <a:fld id="{58E5EEC6-A14A-4FE6-9036-AC2D13BCBC31}" type="slidenum">
              <a:rPr lang="en-US" smtClean="0"/>
              <a:pPr>
                <a:defRPr/>
              </a:pPr>
              <a:t>115</a:t>
            </a:fld>
            <a:endParaRPr lang="en-US"/>
          </a:p>
        </p:txBody>
      </p:sp>
    </p:spTree>
    <p:extLst>
      <p:ext uri="{BB962C8B-B14F-4D97-AF65-F5344CB8AC3E}">
        <p14:creationId xmlns:p14="http://schemas.microsoft.com/office/powerpoint/2010/main" val="339495856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smtClean="0"/>
              <a:t>ENTERPRISE ASSET MANAGEMENT</a:t>
            </a:r>
            <a:endParaRPr lang="es-CL" dirty="0"/>
          </a:p>
        </p:txBody>
      </p:sp>
      <p:sp>
        <p:nvSpPr>
          <p:cNvPr id="4" name="Marcador de número de diapositiva 3"/>
          <p:cNvSpPr>
            <a:spLocks noGrp="1"/>
          </p:cNvSpPr>
          <p:nvPr>
            <p:ph type="sldNum" sz="quarter" idx="10"/>
          </p:nvPr>
        </p:nvSpPr>
        <p:spPr/>
        <p:txBody>
          <a:bodyPr/>
          <a:lstStyle/>
          <a:p>
            <a:pPr>
              <a:defRPr/>
            </a:pPr>
            <a:fld id="{58E5EEC6-A14A-4FE6-9036-AC2D13BCBC31}" type="slidenum">
              <a:rPr lang="en-US" smtClean="0"/>
              <a:pPr>
                <a:defRPr/>
              </a:pPr>
              <a:t>123</a:t>
            </a:fld>
            <a:endParaRPr lang="en-US"/>
          </a:p>
        </p:txBody>
      </p:sp>
    </p:spTree>
    <p:extLst>
      <p:ext uri="{BB962C8B-B14F-4D97-AF65-F5344CB8AC3E}">
        <p14:creationId xmlns:p14="http://schemas.microsoft.com/office/powerpoint/2010/main" val="263607842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normAutofit fontScale="92500" lnSpcReduction="10000"/>
          </a:bodyPr>
          <a:lstStyle/>
          <a:p>
            <a:r>
              <a:rPr lang="es-ES" sz="1600" dirty="0" smtClean="0"/>
              <a:t>Las Unidades y Reparticiones podrán efectuar sus requerimientos directamente a SALINO, utilizando el Subsistema de Materiales, bajo el concepto de "Pedimento de Material Normal".</a:t>
            </a:r>
            <a:endParaRPr lang="es-CL" sz="1600" dirty="0" smtClean="0"/>
          </a:p>
          <a:p>
            <a:r>
              <a:rPr lang="es-ES" sz="1600" dirty="0" smtClean="0"/>
              <a:t>La información se ingresará al sistema directamente desde los equipos computacionales que tenga el Usuario, mediante el perfil y posición que tenga registrado, sin necesidad de tener que concurrir al Centro de Abastecimiento, excepto, para retirar el material solicitado.</a:t>
            </a:r>
            <a:endParaRPr lang="es-CL" sz="1600" dirty="0" smtClean="0"/>
          </a:p>
          <a:p>
            <a:r>
              <a:rPr lang="es-ES" sz="1600" dirty="0" smtClean="0"/>
              <a:t>En caso de haber existencias, el Sistema emitirá las Ordenes de Entrega directamente en el Centro de Abastecimiento. En los casos especiales de material correspondiente al Litoral y a la Aviación Naval, las Ordenes de Entrega se emitirán en el Distrito LITA y en el Distrito AVNA respectivamente.</a:t>
            </a:r>
            <a:endParaRPr lang="es-CL" sz="1600" dirty="0" smtClean="0"/>
          </a:p>
          <a:p>
            <a:r>
              <a:rPr lang="es-ES" sz="1600" dirty="0" smtClean="0"/>
              <a:t>En caso de no haber existencias, totales o parciales se generará una Recomendación de Relleno, a fin de que el Control Operacional de Existencias (CODE) respectivo, determine si se adquiere o no el material. De adquirirse el material, el CODE debe generar la Recomendación de Compra correspondiente, y derivarla al organismo que efectuará la adquisición. Una vez efectuados los procesos correspondientes a la generación de la Orden de Compra, el sistema emitirá las respectivas Actas de Recepción de acuerdo a los </a:t>
            </a:r>
            <a:r>
              <a:rPr lang="es-ES" sz="1600" dirty="0" err="1" smtClean="0"/>
              <a:t>Itemes</a:t>
            </a:r>
            <a:r>
              <a:rPr lang="es-ES" sz="1600" dirty="0" smtClean="0"/>
              <a:t> registrados en la ORCOM, Centro de Abastecimiento receptor.</a:t>
            </a:r>
            <a:endParaRPr lang="es-CL" sz="1600" dirty="0" smtClean="0"/>
          </a:p>
          <a:p>
            <a:r>
              <a:rPr lang="es-ES" sz="1600" dirty="0" smtClean="0"/>
              <a:t>El Sistema proporciona información actualizada al instante y en línea, tanto para el nivel de operación como para el de gestión.</a:t>
            </a:r>
            <a:endParaRPr lang="es-CL" sz="1600" dirty="0" smtClean="0"/>
          </a:p>
          <a:p>
            <a:r>
              <a:rPr lang="es-ES" sz="1600" dirty="0" smtClean="0"/>
              <a:t>Las existencias de Material podrán ser consultadas por todos los usuarios conectados al SALINO, siendo completamente transparente para ellos consultar sobre la disponibilidad y ubicación de cualquier material registrado y mantenido en la Base de Datos. Es fundamental importancia que las Unidades y Reparticiones hagan sus pedidos </a:t>
            </a:r>
            <a:r>
              <a:rPr lang="es-ES" sz="1600" b="1" dirty="0" smtClean="0"/>
              <a:t>sólo por la cantidad que realmente necesitan y en sus propios Distritos</a:t>
            </a:r>
          </a:p>
          <a:p>
            <a:r>
              <a:rPr lang="es-ES" sz="1600" dirty="0" smtClean="0"/>
              <a:t>El problema fundamental que afecta a la Armada es la </a:t>
            </a:r>
            <a:r>
              <a:rPr lang="es-ES" sz="1600" dirty="0" err="1" smtClean="0"/>
              <a:t>escazes</a:t>
            </a:r>
            <a:r>
              <a:rPr lang="es-ES" sz="1600" dirty="0" smtClean="0"/>
              <a:t> de recursos. Esta limitación es tan importante, que ella sola puede impedir el buen funcionamiento de cualquier Sistema de Abastecimiento. En otras palabras, ningún sistema podrá evitar que queden pedidos insatisfechos. Sin embargo, la principal ventaja que se obtendrá con el Sistema es que la Armada podrá disponer de los elementos de juicio necesarios para aprovechar en forma óptima los recursos que posee. Los Pedidos Satisfechos y/o no Satisfechos, las Recomendaciones de Relleno, las recomendaciones de Compra, las solicitudes de compra y las Ordenes de Compra quedarán registrados </a:t>
            </a:r>
            <a:r>
              <a:rPr lang="es-ES" sz="1600" b="1" dirty="0" smtClean="0"/>
              <a:t>y es de vital importancia que ellos reflejen las reales necesidades de las Unidades consumidoras.</a:t>
            </a:r>
            <a:endParaRPr lang="es-CL" sz="1600" dirty="0" smtClean="0"/>
          </a:p>
          <a:p>
            <a:r>
              <a:rPr lang="es-ES" sz="1600" dirty="0" smtClean="0"/>
              <a:t>Desde otro punto de vista, todos los almacenes controlados por el SALINO, si tienen existencias, dispondrán de ellas para todos los usuarios de la Institución, con ciertas excepciones. De forma tal de poder satisfacer todos los pedidos que reciban, entregando la cantidad solicitada.</a:t>
            </a:r>
            <a:endParaRPr lang="es-CL" sz="1600" dirty="0" smtClean="0"/>
          </a:p>
          <a:p>
            <a:r>
              <a:rPr lang="es-ES" sz="1600" dirty="0" smtClean="0"/>
              <a:t>El sistema permitirá efectuar Entregas Parciales de material, si el usuario así lo indica en el pedimento, con lo cual se subsana el problema del Incumplimiento o un Cumplimiento Parcial de un Pedimento por no haber las existencias suficientes en el Distrito o Centro de Abastecimiento correspondiente.</a:t>
            </a:r>
            <a:endParaRPr lang="es-CL" sz="1600" dirty="0" smtClean="0"/>
          </a:p>
          <a:p>
            <a:endParaRPr lang="es-CL" sz="1600" dirty="0"/>
          </a:p>
        </p:txBody>
      </p:sp>
      <p:sp>
        <p:nvSpPr>
          <p:cNvPr id="4" name="Marcador de número de diapositiva 3"/>
          <p:cNvSpPr>
            <a:spLocks noGrp="1"/>
          </p:cNvSpPr>
          <p:nvPr>
            <p:ph type="sldNum" sz="quarter" idx="10"/>
          </p:nvPr>
        </p:nvSpPr>
        <p:spPr/>
        <p:txBody>
          <a:bodyPr/>
          <a:lstStyle/>
          <a:p>
            <a:pPr>
              <a:defRPr/>
            </a:pPr>
            <a:fld id="{58E5EEC6-A14A-4FE6-9036-AC2D13BCBC31}" type="slidenum">
              <a:rPr lang="en-US" smtClean="0"/>
              <a:pPr>
                <a:defRPr/>
              </a:pPr>
              <a:t>137</a:t>
            </a:fld>
            <a:endParaRPr lang="en-US"/>
          </a:p>
        </p:txBody>
      </p:sp>
    </p:spTree>
    <p:extLst>
      <p:ext uri="{BB962C8B-B14F-4D97-AF65-F5344CB8AC3E}">
        <p14:creationId xmlns:p14="http://schemas.microsoft.com/office/powerpoint/2010/main" val="23991550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p:txBody>
          <a:bodyPr/>
          <a:lstStyle/>
          <a:p>
            <a:pPr>
              <a:defRPr/>
            </a:pPr>
            <a:endParaRPr lang="es-ES_tradnl"/>
          </a:p>
        </p:txBody>
      </p:sp>
      <p:sp>
        <p:nvSpPr>
          <p:cNvPr id="5" name="Rectangle 3"/>
          <p:cNvSpPr>
            <a:spLocks noGrp="1" noChangeArrowheads="1"/>
          </p:cNvSpPr>
          <p:nvPr>
            <p:ph type="dt" sz="quarter" idx="1"/>
          </p:nvPr>
        </p:nvSpPr>
        <p:spPr/>
        <p:txBody>
          <a:bodyPr/>
          <a:lstStyle/>
          <a:p>
            <a:pPr>
              <a:defRPr/>
            </a:pPr>
            <a:endParaRPr lang="es-ES_tradnl"/>
          </a:p>
        </p:txBody>
      </p:sp>
      <p:sp>
        <p:nvSpPr>
          <p:cNvPr id="6" name="Rectangle 6"/>
          <p:cNvSpPr>
            <a:spLocks noGrp="1" noChangeArrowheads="1"/>
          </p:cNvSpPr>
          <p:nvPr>
            <p:ph type="ftr" sz="quarter" idx="4"/>
          </p:nvPr>
        </p:nvSpPr>
        <p:spPr/>
        <p:txBody>
          <a:bodyPr/>
          <a:lstStyle/>
          <a:p>
            <a:pPr>
              <a:defRPr/>
            </a:pPr>
            <a:endParaRPr lang="es-ES_tradnl"/>
          </a:p>
        </p:txBody>
      </p:sp>
      <p:sp>
        <p:nvSpPr>
          <p:cNvPr id="7" name="Rectangle 7"/>
          <p:cNvSpPr>
            <a:spLocks noGrp="1" noChangeArrowheads="1"/>
          </p:cNvSpPr>
          <p:nvPr>
            <p:ph type="sldNum" sz="quarter" idx="5"/>
          </p:nvPr>
        </p:nvSpPr>
        <p:spPr/>
        <p:txBody>
          <a:bodyPr/>
          <a:lstStyle>
            <a:lvl1pPr defTabSz="998538" eaLnBrk="0" hangingPunct="0">
              <a:defRPr sz="2400" b="1">
                <a:solidFill>
                  <a:schemeClr val="tx1"/>
                </a:solidFill>
                <a:latin typeface="Times New Roman" charset="0"/>
                <a:ea typeface="ＭＳ Ｐゴシック" charset="0"/>
              </a:defRPr>
            </a:lvl1pPr>
            <a:lvl2pPr marL="742950" indent="-285750" defTabSz="998538" eaLnBrk="0" hangingPunct="0">
              <a:defRPr sz="2400" b="1">
                <a:solidFill>
                  <a:schemeClr val="tx1"/>
                </a:solidFill>
                <a:latin typeface="Times New Roman" charset="0"/>
                <a:ea typeface="ＭＳ Ｐゴシック" charset="0"/>
              </a:defRPr>
            </a:lvl2pPr>
            <a:lvl3pPr marL="1143000" indent="-228600" defTabSz="998538" eaLnBrk="0" hangingPunct="0">
              <a:defRPr sz="2400" b="1">
                <a:solidFill>
                  <a:schemeClr val="tx1"/>
                </a:solidFill>
                <a:latin typeface="Times New Roman" charset="0"/>
                <a:ea typeface="ＭＳ Ｐゴシック" charset="0"/>
              </a:defRPr>
            </a:lvl3pPr>
            <a:lvl4pPr marL="1600200" indent="-228600" defTabSz="998538" eaLnBrk="0" hangingPunct="0">
              <a:defRPr sz="2400" b="1">
                <a:solidFill>
                  <a:schemeClr val="tx1"/>
                </a:solidFill>
                <a:latin typeface="Times New Roman" charset="0"/>
                <a:ea typeface="ＭＳ Ｐゴシック" charset="0"/>
              </a:defRPr>
            </a:lvl4pPr>
            <a:lvl5pPr marL="2057400" indent="-228600" defTabSz="998538" eaLnBrk="0" hangingPunct="0">
              <a:defRPr sz="2400" b="1">
                <a:solidFill>
                  <a:schemeClr val="tx1"/>
                </a:solidFill>
                <a:latin typeface="Times New Roman" charset="0"/>
                <a:ea typeface="ＭＳ Ｐゴシック" charset="0"/>
              </a:defRPr>
            </a:lvl5pPr>
            <a:lvl6pPr marL="2514600" indent="-228600" defTabSz="998538" eaLnBrk="0" fontAlgn="base" hangingPunct="0">
              <a:spcBef>
                <a:spcPct val="0"/>
              </a:spcBef>
              <a:spcAft>
                <a:spcPct val="0"/>
              </a:spcAft>
              <a:defRPr sz="2400" b="1">
                <a:solidFill>
                  <a:schemeClr val="tx1"/>
                </a:solidFill>
                <a:latin typeface="Times New Roman" charset="0"/>
                <a:ea typeface="ＭＳ Ｐゴシック" charset="0"/>
              </a:defRPr>
            </a:lvl6pPr>
            <a:lvl7pPr marL="2971800" indent="-228600" defTabSz="998538" eaLnBrk="0" fontAlgn="base" hangingPunct="0">
              <a:spcBef>
                <a:spcPct val="0"/>
              </a:spcBef>
              <a:spcAft>
                <a:spcPct val="0"/>
              </a:spcAft>
              <a:defRPr sz="2400" b="1">
                <a:solidFill>
                  <a:schemeClr val="tx1"/>
                </a:solidFill>
                <a:latin typeface="Times New Roman" charset="0"/>
                <a:ea typeface="ＭＳ Ｐゴシック" charset="0"/>
              </a:defRPr>
            </a:lvl7pPr>
            <a:lvl8pPr marL="3429000" indent="-228600" defTabSz="998538" eaLnBrk="0" fontAlgn="base" hangingPunct="0">
              <a:spcBef>
                <a:spcPct val="0"/>
              </a:spcBef>
              <a:spcAft>
                <a:spcPct val="0"/>
              </a:spcAft>
              <a:defRPr sz="2400" b="1">
                <a:solidFill>
                  <a:schemeClr val="tx1"/>
                </a:solidFill>
                <a:latin typeface="Times New Roman" charset="0"/>
                <a:ea typeface="ＭＳ Ｐゴシック" charset="0"/>
              </a:defRPr>
            </a:lvl8pPr>
            <a:lvl9pPr marL="3886200" indent="-228600" defTabSz="998538" eaLnBrk="0" fontAlgn="base" hangingPunct="0">
              <a:spcBef>
                <a:spcPct val="0"/>
              </a:spcBef>
              <a:spcAft>
                <a:spcPct val="0"/>
              </a:spcAft>
              <a:defRPr sz="2400" b="1">
                <a:solidFill>
                  <a:schemeClr val="tx1"/>
                </a:solidFill>
                <a:latin typeface="Times New Roman" charset="0"/>
                <a:ea typeface="ＭＳ Ｐゴシック" charset="0"/>
              </a:defRPr>
            </a:lvl9pPr>
          </a:lstStyle>
          <a:p>
            <a:pPr eaLnBrk="1" hangingPunct="1"/>
            <a:fld id="{264BA65F-8706-2B48-A56F-0F9F30CBD4BE}" type="slidenum">
              <a:rPr lang="es-ES_tradnl" sz="1300"/>
              <a:pPr eaLnBrk="1" hangingPunct="1"/>
              <a:t>166</a:t>
            </a:fld>
            <a:endParaRPr lang="es-ES_tradnl" sz="1300"/>
          </a:p>
        </p:txBody>
      </p:sp>
      <p:sp>
        <p:nvSpPr>
          <p:cNvPr id="39942" name="Rectangle 2"/>
          <p:cNvSpPr>
            <a:spLocks noGrp="1" noRot="1" noChangeAspect="1" noChangeArrowheads="1" noTextEdit="1"/>
          </p:cNvSpPr>
          <p:nvPr>
            <p:ph type="sldImg"/>
          </p:nvPr>
        </p:nvSpPr>
        <p:spPr>
          <a:xfrm>
            <a:off x="1168400" y="687388"/>
            <a:ext cx="4672013" cy="3503612"/>
          </a:xfrm>
          <a:ln/>
        </p:spPr>
      </p:sp>
      <p:sp>
        <p:nvSpPr>
          <p:cNvPr id="230403" name="Rectangle 3"/>
          <p:cNvSpPr>
            <a:spLocks noGrp="1" noChangeArrowheads="1"/>
          </p:cNvSpPr>
          <p:nvPr>
            <p:ph type="body" idx="1"/>
          </p:nvPr>
        </p:nvSpPr>
        <p:spPr>
          <a:xfrm>
            <a:off x="914400" y="4419600"/>
            <a:ext cx="5181600" cy="4189413"/>
          </a:xfrm>
        </p:spPr>
        <p:txBody>
          <a:bodyPr/>
          <a:lstStyle/>
          <a:p>
            <a:pPr>
              <a:defRPr/>
            </a:pPr>
            <a:endParaRPr lang="es-ES" smtClean="0">
              <a:ea typeface="+mn-ea"/>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p:txBody>
          <a:bodyPr/>
          <a:lstStyle/>
          <a:p>
            <a:pPr>
              <a:defRPr/>
            </a:pPr>
            <a:endParaRPr lang="es-ES_tradnl"/>
          </a:p>
        </p:txBody>
      </p:sp>
      <p:sp>
        <p:nvSpPr>
          <p:cNvPr id="5" name="Rectangle 3"/>
          <p:cNvSpPr>
            <a:spLocks noGrp="1" noChangeArrowheads="1"/>
          </p:cNvSpPr>
          <p:nvPr>
            <p:ph type="dt" sz="quarter" idx="1"/>
          </p:nvPr>
        </p:nvSpPr>
        <p:spPr/>
        <p:txBody>
          <a:bodyPr/>
          <a:lstStyle/>
          <a:p>
            <a:pPr>
              <a:defRPr/>
            </a:pPr>
            <a:endParaRPr lang="es-ES_tradnl"/>
          </a:p>
        </p:txBody>
      </p:sp>
      <p:sp>
        <p:nvSpPr>
          <p:cNvPr id="6" name="Rectangle 6"/>
          <p:cNvSpPr>
            <a:spLocks noGrp="1" noChangeArrowheads="1"/>
          </p:cNvSpPr>
          <p:nvPr>
            <p:ph type="ftr" sz="quarter" idx="4"/>
          </p:nvPr>
        </p:nvSpPr>
        <p:spPr/>
        <p:txBody>
          <a:bodyPr/>
          <a:lstStyle/>
          <a:p>
            <a:pPr>
              <a:defRPr/>
            </a:pPr>
            <a:endParaRPr lang="es-ES_tradnl"/>
          </a:p>
        </p:txBody>
      </p:sp>
      <p:sp>
        <p:nvSpPr>
          <p:cNvPr id="7" name="Rectangle 7"/>
          <p:cNvSpPr>
            <a:spLocks noGrp="1" noChangeArrowheads="1"/>
          </p:cNvSpPr>
          <p:nvPr>
            <p:ph type="sldNum" sz="quarter" idx="5"/>
          </p:nvPr>
        </p:nvSpPr>
        <p:spPr/>
        <p:txBody>
          <a:bodyPr/>
          <a:lstStyle>
            <a:lvl1pPr defTabSz="998538" eaLnBrk="0" hangingPunct="0">
              <a:defRPr sz="2400" b="1">
                <a:solidFill>
                  <a:schemeClr val="tx1"/>
                </a:solidFill>
                <a:latin typeface="Times New Roman" charset="0"/>
                <a:ea typeface="ＭＳ Ｐゴシック" charset="0"/>
              </a:defRPr>
            </a:lvl1pPr>
            <a:lvl2pPr marL="742950" indent="-285750" defTabSz="998538" eaLnBrk="0" hangingPunct="0">
              <a:defRPr sz="2400" b="1">
                <a:solidFill>
                  <a:schemeClr val="tx1"/>
                </a:solidFill>
                <a:latin typeface="Times New Roman" charset="0"/>
                <a:ea typeface="ＭＳ Ｐゴシック" charset="0"/>
              </a:defRPr>
            </a:lvl2pPr>
            <a:lvl3pPr marL="1143000" indent="-228600" defTabSz="998538" eaLnBrk="0" hangingPunct="0">
              <a:defRPr sz="2400" b="1">
                <a:solidFill>
                  <a:schemeClr val="tx1"/>
                </a:solidFill>
                <a:latin typeface="Times New Roman" charset="0"/>
                <a:ea typeface="ＭＳ Ｐゴシック" charset="0"/>
              </a:defRPr>
            </a:lvl3pPr>
            <a:lvl4pPr marL="1600200" indent="-228600" defTabSz="998538" eaLnBrk="0" hangingPunct="0">
              <a:defRPr sz="2400" b="1">
                <a:solidFill>
                  <a:schemeClr val="tx1"/>
                </a:solidFill>
                <a:latin typeface="Times New Roman" charset="0"/>
                <a:ea typeface="ＭＳ Ｐゴシック" charset="0"/>
              </a:defRPr>
            </a:lvl4pPr>
            <a:lvl5pPr marL="2057400" indent="-228600" defTabSz="998538" eaLnBrk="0" hangingPunct="0">
              <a:defRPr sz="2400" b="1">
                <a:solidFill>
                  <a:schemeClr val="tx1"/>
                </a:solidFill>
                <a:latin typeface="Times New Roman" charset="0"/>
                <a:ea typeface="ＭＳ Ｐゴシック" charset="0"/>
              </a:defRPr>
            </a:lvl5pPr>
            <a:lvl6pPr marL="2514600" indent="-228600" defTabSz="998538" eaLnBrk="0" fontAlgn="base" hangingPunct="0">
              <a:spcBef>
                <a:spcPct val="0"/>
              </a:spcBef>
              <a:spcAft>
                <a:spcPct val="0"/>
              </a:spcAft>
              <a:defRPr sz="2400" b="1">
                <a:solidFill>
                  <a:schemeClr val="tx1"/>
                </a:solidFill>
                <a:latin typeface="Times New Roman" charset="0"/>
                <a:ea typeface="ＭＳ Ｐゴシック" charset="0"/>
              </a:defRPr>
            </a:lvl6pPr>
            <a:lvl7pPr marL="2971800" indent="-228600" defTabSz="998538" eaLnBrk="0" fontAlgn="base" hangingPunct="0">
              <a:spcBef>
                <a:spcPct val="0"/>
              </a:spcBef>
              <a:spcAft>
                <a:spcPct val="0"/>
              </a:spcAft>
              <a:defRPr sz="2400" b="1">
                <a:solidFill>
                  <a:schemeClr val="tx1"/>
                </a:solidFill>
                <a:latin typeface="Times New Roman" charset="0"/>
                <a:ea typeface="ＭＳ Ｐゴシック" charset="0"/>
              </a:defRPr>
            </a:lvl7pPr>
            <a:lvl8pPr marL="3429000" indent="-228600" defTabSz="998538" eaLnBrk="0" fontAlgn="base" hangingPunct="0">
              <a:spcBef>
                <a:spcPct val="0"/>
              </a:spcBef>
              <a:spcAft>
                <a:spcPct val="0"/>
              </a:spcAft>
              <a:defRPr sz="2400" b="1">
                <a:solidFill>
                  <a:schemeClr val="tx1"/>
                </a:solidFill>
                <a:latin typeface="Times New Roman" charset="0"/>
                <a:ea typeface="ＭＳ Ｐゴシック" charset="0"/>
              </a:defRPr>
            </a:lvl8pPr>
            <a:lvl9pPr marL="3886200" indent="-228600" defTabSz="998538" eaLnBrk="0" fontAlgn="base" hangingPunct="0">
              <a:spcBef>
                <a:spcPct val="0"/>
              </a:spcBef>
              <a:spcAft>
                <a:spcPct val="0"/>
              </a:spcAft>
              <a:defRPr sz="2400" b="1">
                <a:solidFill>
                  <a:schemeClr val="tx1"/>
                </a:solidFill>
                <a:latin typeface="Times New Roman" charset="0"/>
                <a:ea typeface="ＭＳ Ｐゴシック" charset="0"/>
              </a:defRPr>
            </a:lvl9pPr>
          </a:lstStyle>
          <a:p>
            <a:pPr eaLnBrk="1" hangingPunct="1"/>
            <a:fld id="{D090F958-1908-0342-9E9C-572BEFD47600}" type="slidenum">
              <a:rPr lang="es-ES_tradnl" sz="1300"/>
              <a:pPr eaLnBrk="1" hangingPunct="1"/>
              <a:t>167</a:t>
            </a:fld>
            <a:endParaRPr lang="es-ES_tradnl" sz="1300"/>
          </a:p>
        </p:txBody>
      </p:sp>
      <p:sp>
        <p:nvSpPr>
          <p:cNvPr id="40966" name="Rectangle 2"/>
          <p:cNvSpPr>
            <a:spLocks noGrp="1" noRot="1" noChangeAspect="1" noChangeArrowheads="1" noTextEdit="1"/>
          </p:cNvSpPr>
          <p:nvPr>
            <p:ph type="sldImg"/>
          </p:nvPr>
        </p:nvSpPr>
        <p:spPr>
          <a:xfrm>
            <a:off x="1168400" y="687388"/>
            <a:ext cx="4672013" cy="3503612"/>
          </a:xfrm>
          <a:ln/>
        </p:spPr>
      </p:sp>
      <p:sp>
        <p:nvSpPr>
          <p:cNvPr id="232451" name="Rectangle 3"/>
          <p:cNvSpPr>
            <a:spLocks noGrp="1" noChangeArrowheads="1"/>
          </p:cNvSpPr>
          <p:nvPr>
            <p:ph type="body" idx="1"/>
          </p:nvPr>
        </p:nvSpPr>
        <p:spPr>
          <a:xfrm>
            <a:off x="914400" y="4419600"/>
            <a:ext cx="5181600" cy="4189413"/>
          </a:xfrm>
        </p:spPr>
        <p:txBody>
          <a:bodyPr/>
          <a:lstStyle/>
          <a:p>
            <a:pPr>
              <a:defRPr/>
            </a:pPr>
            <a:endParaRPr lang="es-ES" smtClean="0">
              <a:ea typeface="+mn-ea"/>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1 Marcador de imagen de diapositiva"/>
          <p:cNvSpPr>
            <a:spLocks noGrp="1" noRot="1" noChangeAspect="1" noTextEdit="1"/>
          </p:cNvSpPr>
          <p:nvPr>
            <p:ph type="sldImg"/>
          </p:nvPr>
        </p:nvSpPr>
        <p:spPr bwMode="auto">
          <a:xfrm>
            <a:off x="1181100" y="696913"/>
            <a:ext cx="4648200" cy="3486150"/>
          </a:xfrm>
          <a:noFill/>
          <a:ln>
            <a:solidFill>
              <a:srgbClr val="000000"/>
            </a:solidFill>
            <a:miter lim="800000"/>
            <a:headEnd/>
            <a:tailEnd/>
          </a:ln>
        </p:spPr>
      </p:sp>
      <p:sp>
        <p:nvSpPr>
          <p:cNvPr id="3" name="2 Marcador de notas"/>
          <p:cNvSpPr>
            <a:spLocks noGrp="1"/>
          </p:cNvSpPr>
          <p:nvPr>
            <p:ph type="body" idx="1"/>
          </p:nvPr>
        </p:nvSpPr>
        <p:spPr/>
        <p:txBody>
          <a:bodyPr/>
          <a:lstStyle/>
          <a:p>
            <a:pPr marL="355600" indent="-355600" algn="just">
              <a:defRPr/>
            </a:pPr>
            <a:r>
              <a:rPr lang="es-CL" sz="1600" dirty="0" smtClean="0"/>
              <a:t>NOTAS:</a:t>
            </a:r>
          </a:p>
          <a:p>
            <a:pPr marL="355600" lvl="1" indent="-355600" algn="just">
              <a:buFont typeface="Arial" pitchFamily="34" charset="0"/>
              <a:buChar char="•"/>
              <a:defRPr/>
            </a:pPr>
            <a:r>
              <a:rPr lang="es-CL" sz="1600" dirty="0" smtClean="0"/>
              <a:t>Cambio de las fechas cardinales motivadas por modificaciones de Mercado Público.</a:t>
            </a:r>
          </a:p>
          <a:p>
            <a:pPr marL="355600" lvl="1" indent="-355600" algn="just">
              <a:buFont typeface="Arial" pitchFamily="34" charset="0"/>
              <a:buChar char="•"/>
              <a:defRPr/>
            </a:pPr>
            <a:r>
              <a:rPr lang="es-CL" sz="1600" dirty="0" smtClean="0"/>
              <a:t>Validación de enlaces con DIREC TELINF y DIRINTA.</a:t>
            </a:r>
          </a:p>
          <a:p>
            <a:pPr>
              <a:defRPr/>
            </a:pPr>
            <a:endParaRPr lang="es-CL" dirty="0"/>
          </a:p>
        </p:txBody>
      </p:sp>
      <p:sp>
        <p:nvSpPr>
          <p:cNvPr id="4" name="3 Marcador de número de diapositiva"/>
          <p:cNvSpPr>
            <a:spLocks noGrp="1"/>
          </p:cNvSpPr>
          <p:nvPr>
            <p:ph type="sldNum" sz="quarter" idx="5"/>
          </p:nvPr>
        </p:nvSpPr>
        <p:spPr/>
        <p:txBody>
          <a:bodyPr/>
          <a:lstStyle/>
          <a:p>
            <a:pPr>
              <a:defRPr/>
            </a:pPr>
            <a:fld id="{CC1C3FA3-3366-4EF7-B844-FCCD1C1D6155}" type="slidenum">
              <a:rPr lang="en-US" smtClean="0"/>
              <a:pPr>
                <a:defRPr/>
              </a:pPr>
              <a:t>178</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33"/>
            <a:ext cx="7772400" cy="1470025"/>
          </a:xfrm>
        </p:spPr>
        <p:txBody>
          <a:bodyPr/>
          <a:lstStyle/>
          <a:p>
            <a:r>
              <a:rPr lang="es-ES" smtClean="0"/>
              <a:t>Haga clic para modificar el estilo de título del patrón</a:t>
            </a:r>
            <a:endParaRPr lang="es-CL"/>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CL"/>
          </a:p>
        </p:txBody>
      </p:sp>
      <p:sp>
        <p:nvSpPr>
          <p:cNvPr id="4" name="Rectangle 4"/>
          <p:cNvSpPr>
            <a:spLocks noGrp="1" noChangeArrowheads="1"/>
          </p:cNvSpPr>
          <p:nvPr>
            <p:ph type="dt" sz="half" idx="10"/>
          </p:nvPr>
        </p:nvSpPr>
        <p:spPr>
          <a:ln/>
        </p:spPr>
        <p:txBody>
          <a:bodyPr/>
          <a:lstStyle>
            <a:lvl1pPr>
              <a:defRPr/>
            </a:lvl1pPr>
          </a:lstStyle>
          <a:p>
            <a:pPr>
              <a:defRPr/>
            </a:pPr>
            <a:fld id="{8F3DC0A4-1F8D-EC4E-AFAF-9A2C2C2561C6}" type="datetime1">
              <a:rPr lang="en-US" smtClean="0"/>
              <a:t>4/17/17</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smtClean="0"/>
              <a:t>T2 AB JORGE ASMAD SEPÚLVEDA</a:t>
            </a: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F312B932-D432-45F0-9951-9F6A683D6AB1}" type="slidenum">
              <a:rPr lang="en-US"/>
              <a:pPr>
                <a:defRPr/>
              </a:pPr>
              <a:t>‹Nr.›</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a:defRPr/>
            </a:pPr>
            <a:fld id="{84E33BD2-4229-EA41-916D-894C8B7B7302}" type="datetime1">
              <a:rPr lang="en-US" smtClean="0"/>
              <a:t>4/17/17</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smtClean="0"/>
              <a:t>T2 AB JORGE ASMAD SEPÚLVEDA</a:t>
            </a: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F42C28E9-5DD9-4D60-ABC2-2F50B1941E37}" type="slidenum">
              <a:rPr lang="en-US"/>
              <a:pPr>
                <a:defRPr/>
              </a:pPr>
              <a:t>‹Nr.›</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8"/>
            <a:ext cx="7772400" cy="1362075"/>
          </a:xfrm>
        </p:spPr>
        <p:txBody>
          <a:bodyPr anchor="t"/>
          <a:lstStyle>
            <a:lvl1pPr algn="l">
              <a:defRPr sz="4000" b="1" cap="all"/>
            </a:lvl1pPr>
          </a:lstStyle>
          <a:p>
            <a:r>
              <a:rPr lang="es-ES" smtClean="0"/>
              <a:t>Haga clic para modificar el estilo de título del patrón</a:t>
            </a:r>
            <a:endParaRPr lang="es-C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fld id="{F224DF0D-E978-EE42-A8FB-8DCD73B58C07}" type="datetime1">
              <a:rPr lang="en-US" smtClean="0"/>
              <a:t>4/17/17</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smtClean="0"/>
              <a:t>T2 AB JORGE ASMAD SEPÚLVEDA</a:t>
            </a: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A383C272-B968-4E90-AC95-37C2BDA6F20D}" type="slidenum">
              <a:rPr lang="en-US"/>
              <a:pPr>
                <a:defRPr/>
              </a:pPr>
              <a:t>‹Nr.›</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contenido"/>
          <p:cNvSpPr>
            <a:spLocks noGrp="1"/>
          </p:cNvSpPr>
          <p:nvPr>
            <p:ph sz="half" idx="1"/>
          </p:nvPr>
        </p:nvSpPr>
        <p:spPr>
          <a:xfrm>
            <a:off x="457200" y="1600206"/>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contenido"/>
          <p:cNvSpPr>
            <a:spLocks noGrp="1"/>
          </p:cNvSpPr>
          <p:nvPr>
            <p:ph sz="half" idx="2"/>
          </p:nvPr>
        </p:nvSpPr>
        <p:spPr>
          <a:xfrm>
            <a:off x="4648200" y="1600206"/>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Rectangle 4"/>
          <p:cNvSpPr>
            <a:spLocks noGrp="1" noChangeArrowheads="1"/>
          </p:cNvSpPr>
          <p:nvPr>
            <p:ph type="dt" sz="half" idx="10"/>
          </p:nvPr>
        </p:nvSpPr>
        <p:spPr>
          <a:ln/>
        </p:spPr>
        <p:txBody>
          <a:bodyPr/>
          <a:lstStyle>
            <a:lvl1pPr>
              <a:defRPr/>
            </a:lvl1pPr>
          </a:lstStyle>
          <a:p>
            <a:pPr>
              <a:defRPr/>
            </a:pPr>
            <a:fld id="{6FCE0E75-754B-994D-80BC-DEE34ACED175}" type="datetime1">
              <a:rPr lang="en-US" smtClean="0"/>
              <a:t>4/17/17</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smtClean="0"/>
              <a:t>T2 AB JORGE ASMAD SEPÚLVEDA</a:t>
            </a: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F764A959-350F-44CC-939F-EB8717999A06}" type="slidenum">
              <a:rPr lang="en-US"/>
              <a:pPr>
                <a:defRPr/>
              </a:pPr>
              <a:t>‹Nr.›</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4 Marcador de texto"/>
          <p:cNvSpPr>
            <a:spLocks noGrp="1"/>
          </p:cNvSpPr>
          <p:nvPr>
            <p:ph type="body" sz="quarter" idx="3"/>
          </p:nvPr>
        </p:nvSpPr>
        <p:spPr>
          <a:xfrm>
            <a:off x="4645029"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9"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7" name="Rectangle 4"/>
          <p:cNvSpPr>
            <a:spLocks noGrp="1" noChangeArrowheads="1"/>
          </p:cNvSpPr>
          <p:nvPr>
            <p:ph type="dt" sz="half" idx="10"/>
          </p:nvPr>
        </p:nvSpPr>
        <p:spPr>
          <a:ln/>
        </p:spPr>
        <p:txBody>
          <a:bodyPr/>
          <a:lstStyle>
            <a:lvl1pPr>
              <a:defRPr/>
            </a:lvl1pPr>
          </a:lstStyle>
          <a:p>
            <a:pPr>
              <a:defRPr/>
            </a:pPr>
            <a:fld id="{FD3AE515-8514-BC49-9CD3-297B954E0A49}" type="datetime1">
              <a:rPr lang="en-US" smtClean="0"/>
              <a:t>4/17/17</a:t>
            </a:fld>
            <a:endParaRPr lang="en-US"/>
          </a:p>
        </p:txBody>
      </p:sp>
      <p:sp>
        <p:nvSpPr>
          <p:cNvPr id="8" name="Rectangle 5"/>
          <p:cNvSpPr>
            <a:spLocks noGrp="1" noChangeArrowheads="1"/>
          </p:cNvSpPr>
          <p:nvPr>
            <p:ph type="ftr" sz="quarter" idx="11"/>
          </p:nvPr>
        </p:nvSpPr>
        <p:spPr>
          <a:ln/>
        </p:spPr>
        <p:txBody>
          <a:bodyPr/>
          <a:lstStyle>
            <a:lvl1pPr>
              <a:defRPr/>
            </a:lvl1pPr>
          </a:lstStyle>
          <a:p>
            <a:pPr>
              <a:defRPr/>
            </a:pPr>
            <a:r>
              <a:rPr lang="en-US" smtClean="0"/>
              <a:t>T2 AB JORGE ASMAD SEPÚLVEDA</a:t>
            </a: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43FF2E71-7C26-456A-A50F-D55EE2A4F4E8}" type="slidenum">
              <a:rPr lang="en-US"/>
              <a:pPr>
                <a:defRPr/>
              </a:pPr>
              <a:t>‹Nr.›</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Rectangle 4"/>
          <p:cNvSpPr>
            <a:spLocks noGrp="1" noChangeArrowheads="1"/>
          </p:cNvSpPr>
          <p:nvPr>
            <p:ph type="dt" sz="half" idx="10"/>
          </p:nvPr>
        </p:nvSpPr>
        <p:spPr>
          <a:ln/>
        </p:spPr>
        <p:txBody>
          <a:bodyPr/>
          <a:lstStyle>
            <a:lvl1pPr>
              <a:defRPr/>
            </a:lvl1pPr>
          </a:lstStyle>
          <a:p>
            <a:pPr>
              <a:defRPr/>
            </a:pPr>
            <a:fld id="{7CA6BBA3-9BEB-4D45-BA91-36098B165BD4}" type="datetime1">
              <a:rPr lang="en-US" smtClean="0"/>
              <a:t>4/17/17</a:t>
            </a:fld>
            <a:endParaRPr lang="en-US"/>
          </a:p>
        </p:txBody>
      </p:sp>
      <p:sp>
        <p:nvSpPr>
          <p:cNvPr id="4" name="Rectangle 5"/>
          <p:cNvSpPr>
            <a:spLocks noGrp="1" noChangeArrowheads="1"/>
          </p:cNvSpPr>
          <p:nvPr>
            <p:ph type="ftr" sz="quarter" idx="11"/>
          </p:nvPr>
        </p:nvSpPr>
        <p:spPr>
          <a:ln/>
        </p:spPr>
        <p:txBody>
          <a:bodyPr/>
          <a:lstStyle>
            <a:lvl1pPr>
              <a:defRPr/>
            </a:lvl1pPr>
          </a:lstStyle>
          <a:p>
            <a:pPr>
              <a:defRPr/>
            </a:pPr>
            <a:r>
              <a:rPr lang="en-US" smtClean="0"/>
              <a:t>T2 AB JORGE ASMAD SEPÚLVEDA</a:t>
            </a: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8BB153DA-0FCA-408B-A556-C3175F02F9D0}" type="slidenum">
              <a:rPr lang="en-US"/>
              <a:pPr>
                <a:defRPr/>
              </a:pPr>
              <a:t>‹Nr.›</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fld id="{05C5E7AB-7F84-604B-9243-29BF17BC4C06}" type="datetime1">
              <a:rPr lang="en-US" smtClean="0"/>
              <a:t>4/17/17</a:t>
            </a:fld>
            <a:endParaRPr lang="en-US"/>
          </a:p>
        </p:txBody>
      </p:sp>
      <p:sp>
        <p:nvSpPr>
          <p:cNvPr id="3" name="Rectangle 5"/>
          <p:cNvSpPr>
            <a:spLocks noGrp="1" noChangeArrowheads="1"/>
          </p:cNvSpPr>
          <p:nvPr>
            <p:ph type="ftr" sz="quarter" idx="11"/>
          </p:nvPr>
        </p:nvSpPr>
        <p:spPr>
          <a:ln/>
        </p:spPr>
        <p:txBody>
          <a:bodyPr/>
          <a:lstStyle>
            <a:lvl1pPr>
              <a:defRPr/>
            </a:lvl1pPr>
          </a:lstStyle>
          <a:p>
            <a:pPr>
              <a:defRPr/>
            </a:pPr>
            <a:r>
              <a:rPr lang="en-US" smtClean="0"/>
              <a:t>T2 AB JORGE ASMAD SEPÚLVEDA</a:t>
            </a: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EF92FE47-7B3D-4479-9E68-963646193D25}" type="slidenum">
              <a:rPr lang="en-US"/>
              <a:pPr>
                <a:defRPr/>
              </a:pPr>
              <a:t>‹Nr.›</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L"/>
          </a:p>
        </p:txBody>
      </p:sp>
      <p:sp>
        <p:nvSpPr>
          <p:cNvPr id="3" name="2 Marcador de contenido"/>
          <p:cNvSpPr>
            <a:spLocks noGrp="1"/>
          </p:cNvSpPr>
          <p:nvPr>
            <p:ph idx="1"/>
          </p:nvPr>
        </p:nvSpPr>
        <p:spPr>
          <a:xfrm>
            <a:off x="3575051" y="273058"/>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texto"/>
          <p:cNvSpPr>
            <a:spLocks noGrp="1"/>
          </p:cNvSpPr>
          <p:nvPr>
            <p:ph type="body" sz="half" idx="2"/>
          </p:nvPr>
        </p:nvSpPr>
        <p:spPr>
          <a:xfrm>
            <a:off x="457200" y="1435103"/>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fld id="{BE178EE3-9F6F-314A-BB2A-562923B9D26D}" type="datetime1">
              <a:rPr lang="en-US" smtClean="0"/>
              <a:t>4/17/17</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smtClean="0"/>
              <a:t>T2 AB JORGE ASMAD SEPÚLVEDA</a:t>
            </a: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A6526F3B-387B-422D-85F6-BA01ADA186B2}" type="slidenum">
              <a:rPr lang="en-US"/>
              <a:pPr>
                <a:defRPr/>
              </a:pPr>
              <a:t>‹Nr.›</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CL"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fld id="{516EB2ED-EEF6-864E-897D-AC69645B7287}" type="datetime1">
              <a:rPr lang="en-US" smtClean="0"/>
              <a:t>4/17/17</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smtClean="0"/>
              <a:t>T2 AB JORGE ASMAD SEPÚLVEDA</a:t>
            </a: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C7424E40-C221-40BE-B1C1-21FC3A065D60}" type="slidenum">
              <a:rPr lang="en-US"/>
              <a:pPr>
                <a:defRPr/>
              </a:pPr>
              <a:t>‹Nr.›</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a:defRPr/>
            </a:pPr>
            <a:fld id="{8FFE8AF1-7FE6-DC48-BA40-2DF467AE7FE8}" type="datetime1">
              <a:rPr lang="en-US" smtClean="0"/>
              <a:t>4/17/17</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smtClean="0"/>
              <a:t>T2 AB JORGE ASMAD SEPÚLVEDA</a:t>
            </a: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CA66D9D2-37D5-42A0-9E3C-9197F19B6BCB}" type="slidenum">
              <a:rPr lang="en-US"/>
              <a:pPr>
                <a:defRPr/>
              </a:pPr>
              <a:t>‹Nr.›</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46"/>
            <a:ext cx="2057400" cy="5851525"/>
          </a:xfrm>
        </p:spPr>
        <p:txBody>
          <a:bodyPr vert="eaVert"/>
          <a:lstStyle/>
          <a:p>
            <a:r>
              <a:rPr lang="es-ES" smtClean="0"/>
              <a:t>Haga clic para modificar el estilo de título del patrón</a:t>
            </a:r>
            <a:endParaRPr lang="es-CL"/>
          </a:p>
        </p:txBody>
      </p:sp>
      <p:sp>
        <p:nvSpPr>
          <p:cNvPr id="3" name="2 Marcador de texto vertical"/>
          <p:cNvSpPr>
            <a:spLocks noGrp="1"/>
          </p:cNvSpPr>
          <p:nvPr>
            <p:ph type="body" orient="vert" idx="1"/>
          </p:nvPr>
        </p:nvSpPr>
        <p:spPr>
          <a:xfrm>
            <a:off x="457200" y="274646"/>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a:defRPr/>
            </a:pPr>
            <a:fld id="{107A0078-C994-EC45-BF28-CC1BB2DC248D}" type="datetime1">
              <a:rPr lang="en-US" smtClean="0"/>
              <a:t>4/17/17</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smtClean="0"/>
              <a:t>T2 AB JORGE ASMAD SEPÚLVEDA</a:t>
            </a: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850DD58B-32C1-4EF0-86AB-E242BE6470A9}" type="slidenum">
              <a:rPr lang="en-US"/>
              <a:pPr>
                <a:defRPr/>
              </a:pPr>
              <a:t>‹Nr.›</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dgm" preserve="1">
  <p:cSld name="Título y diagrama u organigrama">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p>
            <a:r>
              <a:rPr lang="es-ES" smtClean="0"/>
              <a:t>Haga clic para modificar el estilo de título del patrón</a:t>
            </a:r>
            <a:endParaRPr lang="es-CL"/>
          </a:p>
        </p:txBody>
      </p:sp>
      <p:sp>
        <p:nvSpPr>
          <p:cNvPr id="3" name="2 Marcador de SmartArt"/>
          <p:cNvSpPr>
            <a:spLocks noGrp="1"/>
          </p:cNvSpPr>
          <p:nvPr>
            <p:ph type="dgm" idx="1"/>
          </p:nvPr>
        </p:nvSpPr>
        <p:spPr>
          <a:xfrm>
            <a:off x="457200" y="1600206"/>
            <a:ext cx="8229600" cy="4525963"/>
          </a:xfrm>
        </p:spPr>
        <p:txBody>
          <a:bodyPr/>
          <a:lstStyle/>
          <a:p>
            <a:pPr lvl="0"/>
            <a:endParaRPr lang="es-CL" noProof="0" smtClean="0"/>
          </a:p>
        </p:txBody>
      </p:sp>
      <p:sp>
        <p:nvSpPr>
          <p:cNvPr id="4" name="Rectangle 4"/>
          <p:cNvSpPr>
            <a:spLocks noGrp="1" noChangeArrowheads="1"/>
          </p:cNvSpPr>
          <p:nvPr>
            <p:ph type="dt" sz="half" idx="10"/>
          </p:nvPr>
        </p:nvSpPr>
        <p:spPr>
          <a:ln/>
        </p:spPr>
        <p:txBody>
          <a:bodyPr/>
          <a:lstStyle>
            <a:lvl1pPr>
              <a:defRPr/>
            </a:lvl1pPr>
          </a:lstStyle>
          <a:p>
            <a:pPr>
              <a:defRPr/>
            </a:pPr>
            <a:fld id="{5D0D85B2-CA3F-174C-BF22-6FA731B224E2}" type="datetime1">
              <a:rPr lang="en-US" smtClean="0"/>
              <a:t>4/17/17</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smtClean="0"/>
              <a:t>T2 AB JORGE ASMAD SEPÚLVEDA</a:t>
            </a: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855482E-C43D-4744-B038-30510A50FBA0}" type="slidenum">
              <a:rPr lang="en-US"/>
              <a:pPr>
                <a:defRPr/>
              </a:pPr>
              <a:t>‹Nr.›</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theme" Target="../theme/theme1.xml"/><Relationship Id="rId14" Type="http://schemas.openxmlformats.org/officeDocument/2006/relationships/image" Target="../media/image1.jpe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cstate="print"/>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s-CL" smtClean="0"/>
              <a:t>Haga clic para cambiar el estilo de título	</a:t>
            </a:r>
          </a:p>
        </p:txBody>
      </p:sp>
      <p:sp>
        <p:nvSpPr>
          <p:cNvPr id="1027" name="Rectangle 3"/>
          <p:cNvSpPr>
            <a:spLocks noGrp="1" noChangeArrowheads="1"/>
          </p:cNvSpPr>
          <p:nvPr>
            <p:ph type="body" idx="1"/>
          </p:nvPr>
        </p:nvSpPr>
        <p:spPr bwMode="auto">
          <a:xfrm>
            <a:off x="457200" y="1600206"/>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s-CL" smtClean="0"/>
              <a:t>Haga clic para modificar el estilo de texto del patrón</a:t>
            </a:r>
          </a:p>
          <a:p>
            <a:pPr lvl="1"/>
            <a:r>
              <a:rPr lang="es-ES" altLang="es-CL" smtClean="0"/>
              <a:t>Segundo nivel</a:t>
            </a:r>
          </a:p>
          <a:p>
            <a:pPr lvl="2"/>
            <a:r>
              <a:rPr lang="es-ES" altLang="es-CL" smtClean="0"/>
              <a:t>Tercer nivel</a:t>
            </a:r>
          </a:p>
          <a:p>
            <a:pPr lvl="3"/>
            <a:r>
              <a:rPr lang="es-ES" altLang="es-CL" smtClean="0"/>
              <a:t>Cuarto nivel</a:t>
            </a:r>
          </a:p>
          <a:p>
            <a:pPr lvl="4"/>
            <a:r>
              <a:rPr lang="es-ES" altLang="es-C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latin typeface="Arial" pitchFamily="34" charset="0"/>
              </a:defRPr>
            </a:lvl1pPr>
          </a:lstStyle>
          <a:p>
            <a:pPr>
              <a:defRPr/>
            </a:pPr>
            <a:fld id="{18BA8DA6-BC04-6B46-91BA-D417CE174517}" type="datetime1">
              <a:rPr lang="en-US" smtClean="0"/>
              <a:t>4/17/17</a:t>
            </a:fld>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Arial" pitchFamily="34" charset="0"/>
              </a:defRPr>
            </a:lvl1pPr>
          </a:lstStyle>
          <a:p>
            <a:pPr>
              <a:defRPr/>
            </a:pPr>
            <a:r>
              <a:rPr lang="en-US" smtClean="0"/>
              <a:t>T2 AB JORGE ASMAD SEPÚLVEDA</a:t>
            </a:r>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Arial" pitchFamily="34" charset="0"/>
              </a:defRPr>
            </a:lvl1pPr>
          </a:lstStyle>
          <a:p>
            <a:pPr>
              <a:defRPr/>
            </a:pPr>
            <a:fld id="{0C9B4B62-1492-46B6-8E43-DC714770ADAC}" type="slidenum">
              <a:rPr lang="en-US"/>
              <a:pPr>
                <a:defRPr/>
              </a:pPr>
              <a:t>‹Nr.›</a:t>
            </a:fld>
            <a:endParaRPr lang="en-US"/>
          </a:p>
        </p:txBody>
      </p:sp>
    </p:spTree>
  </p:cSld>
  <p:clrMap bg1="lt1" tx1="dk1" bg2="lt2" tx2="dk2" accent1="accent1" accent2="accent2" accent3="accent3" accent4="accent4" accent5="accent5" accent6="accent6" hlink="hlink" folHlink="folHlink"/>
  <p:sldLayoutIdLst>
    <p:sldLayoutId id="2147483698" r:id="rId1"/>
    <p:sldLayoutId id="2147483697" r:id="rId2"/>
    <p:sldLayoutId id="2147483696" r:id="rId3"/>
    <p:sldLayoutId id="2147483695" r:id="rId4"/>
    <p:sldLayoutId id="2147483694" r:id="rId5"/>
    <p:sldLayoutId id="2147483693" r:id="rId6"/>
    <p:sldLayoutId id="2147483692" r:id="rId7"/>
    <p:sldLayoutId id="2147483691" r:id="rId8"/>
    <p:sldLayoutId id="2147483690" r:id="rId9"/>
    <p:sldLayoutId id="2147483689" r:id="rId10"/>
    <p:sldLayoutId id="2147483688" r:id="rId11"/>
    <p:sldLayoutId id="2147483687" r:id="rId12"/>
  </p:sldLayoutIdLst>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jpg"/></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xml"/><Relationship Id="rId4" Type="http://schemas.openxmlformats.org/officeDocument/2006/relationships/diagramQuickStyle" Target="../diagrams/quickStyle1.xml"/><Relationship Id="rId5" Type="http://schemas.openxmlformats.org/officeDocument/2006/relationships/diagramColors" Target="../diagrams/colors1.xml"/><Relationship Id="rId6" Type="http://schemas.microsoft.com/office/2007/relationships/diagramDrawing" Target="../diagrams/drawing1.xml"/><Relationship Id="rId1" Type="http://schemas.openxmlformats.org/officeDocument/2006/relationships/slideLayout" Target="../slideLayouts/slideLayout2.xml"/><Relationship Id="rId2" Type="http://schemas.openxmlformats.org/officeDocument/2006/relationships/diagramData" Target="../diagrams/data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jpeg"/><Relationship Id="rId3" Type="http://schemas.openxmlformats.org/officeDocument/2006/relationships/image" Target="../media/image5.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2.xml"/><Relationship Id="rId4" Type="http://schemas.openxmlformats.org/officeDocument/2006/relationships/diagramLayout" Target="../diagrams/layout2.xml"/><Relationship Id="rId5" Type="http://schemas.openxmlformats.org/officeDocument/2006/relationships/diagramQuickStyle" Target="../diagrams/quickStyle2.xml"/><Relationship Id="rId6" Type="http://schemas.openxmlformats.org/officeDocument/2006/relationships/diagramColors" Target="../diagrams/colors2.xml"/><Relationship Id="rId7" Type="http://schemas.microsoft.com/office/2007/relationships/diagramDrawing" Target="../diagrams/drawing2.xml"/><Relationship Id="rId1" Type="http://schemas.openxmlformats.org/officeDocument/2006/relationships/slideLayout" Target="../slideLayouts/slideLayout7.xml"/><Relationship Id="rId2" Type="http://schemas.openxmlformats.org/officeDocument/2006/relationships/notesSlide" Target="../notesSlides/notesSlide5.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3.xml"/><Relationship Id="rId4" Type="http://schemas.openxmlformats.org/officeDocument/2006/relationships/diagramLayout" Target="../diagrams/layout3.xml"/><Relationship Id="rId5" Type="http://schemas.openxmlformats.org/officeDocument/2006/relationships/diagramQuickStyle" Target="../diagrams/quickStyle3.xml"/><Relationship Id="rId6" Type="http://schemas.openxmlformats.org/officeDocument/2006/relationships/diagramColors" Target="../diagrams/colors3.xml"/><Relationship Id="rId7" Type="http://schemas.microsoft.com/office/2007/relationships/diagramDrawing" Target="../diagrams/drawing3.xml"/><Relationship Id="rId1" Type="http://schemas.openxmlformats.org/officeDocument/2006/relationships/slideLayout" Target="../slideLayouts/slideLayout7.xml"/><Relationship Id="rId2" Type="http://schemas.openxmlformats.org/officeDocument/2006/relationships/notesSlide" Target="../notesSlides/notesSlide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6.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7.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8.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9.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0.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1.jp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png"/></Relationships>
</file>

<file path=ppt/slides/_rels/slide40.xml.rels><?xml version="1.0" encoding="UTF-8" standalone="yes"?>
<Relationships xmlns="http://schemas.openxmlformats.org/package/2006/relationships"><Relationship Id="rId20" Type="http://schemas.openxmlformats.org/officeDocument/2006/relationships/image" Target="../media/image19.png"/><Relationship Id="rId21" Type="http://schemas.openxmlformats.org/officeDocument/2006/relationships/oleObject" Target="../embeddings/oleObject10.bin"/><Relationship Id="rId22" Type="http://schemas.openxmlformats.org/officeDocument/2006/relationships/image" Target="../media/image20.png"/><Relationship Id="rId23" Type="http://schemas.openxmlformats.org/officeDocument/2006/relationships/oleObject" Target="../embeddings/oleObject11.bin"/><Relationship Id="rId24" Type="http://schemas.openxmlformats.org/officeDocument/2006/relationships/image" Target="../media/image21.png"/><Relationship Id="rId25" Type="http://schemas.openxmlformats.org/officeDocument/2006/relationships/oleObject" Target="../embeddings/oleObject12.bin"/><Relationship Id="rId26" Type="http://schemas.openxmlformats.org/officeDocument/2006/relationships/image" Target="../media/image22.png"/><Relationship Id="rId27" Type="http://schemas.openxmlformats.org/officeDocument/2006/relationships/oleObject" Target="../embeddings/oleObject13.bin"/><Relationship Id="rId28" Type="http://schemas.openxmlformats.org/officeDocument/2006/relationships/image" Target="../media/image23.png"/><Relationship Id="rId29" Type="http://schemas.openxmlformats.org/officeDocument/2006/relationships/oleObject" Target="../embeddings/oleObject14.bin"/><Relationship Id="rId1" Type="http://schemas.openxmlformats.org/officeDocument/2006/relationships/vmlDrawing" Target="../drawings/vmlDrawing1.vml"/><Relationship Id="rId2" Type="http://schemas.openxmlformats.org/officeDocument/2006/relationships/slideLayout" Target="../slideLayouts/slideLayout7.xml"/><Relationship Id="rId3" Type="http://schemas.openxmlformats.org/officeDocument/2006/relationships/notesSlide" Target="../notesSlides/notesSlide9.xml"/><Relationship Id="rId4" Type="http://schemas.openxmlformats.org/officeDocument/2006/relationships/image" Target="../media/image27.jpeg"/><Relationship Id="rId5" Type="http://schemas.openxmlformats.org/officeDocument/2006/relationships/oleObject" Target="../embeddings/oleObject1.bin"/><Relationship Id="rId30" Type="http://schemas.openxmlformats.org/officeDocument/2006/relationships/image" Target="../media/image24.png"/><Relationship Id="rId31" Type="http://schemas.openxmlformats.org/officeDocument/2006/relationships/oleObject" Target="../embeddings/oleObject15.bin"/><Relationship Id="rId32" Type="http://schemas.openxmlformats.org/officeDocument/2006/relationships/image" Target="../media/image25.png"/><Relationship Id="rId9" Type="http://schemas.openxmlformats.org/officeDocument/2006/relationships/oleObject" Target="../embeddings/oleObject4.bin"/><Relationship Id="rId6" Type="http://schemas.openxmlformats.org/officeDocument/2006/relationships/image" Target="../media/image13.wmf"/><Relationship Id="rId7" Type="http://schemas.openxmlformats.org/officeDocument/2006/relationships/oleObject" Target="../embeddings/oleObject2.bin"/><Relationship Id="rId8" Type="http://schemas.openxmlformats.org/officeDocument/2006/relationships/oleObject" Target="../embeddings/oleObject3.bin"/><Relationship Id="rId33" Type="http://schemas.openxmlformats.org/officeDocument/2006/relationships/oleObject" Target="../embeddings/oleObject16.bin"/><Relationship Id="rId34" Type="http://schemas.openxmlformats.org/officeDocument/2006/relationships/image" Target="../media/image26.png"/><Relationship Id="rId35" Type="http://schemas.openxmlformats.org/officeDocument/2006/relationships/oleObject" Target="../embeddings/oleObject17.bin"/><Relationship Id="rId10" Type="http://schemas.openxmlformats.org/officeDocument/2006/relationships/image" Target="../media/image14.png"/><Relationship Id="rId11" Type="http://schemas.openxmlformats.org/officeDocument/2006/relationships/oleObject" Target="../embeddings/oleObject5.bin"/><Relationship Id="rId12" Type="http://schemas.openxmlformats.org/officeDocument/2006/relationships/image" Target="../media/image15.png"/><Relationship Id="rId13" Type="http://schemas.openxmlformats.org/officeDocument/2006/relationships/oleObject" Target="../embeddings/oleObject6.bin"/><Relationship Id="rId14" Type="http://schemas.openxmlformats.org/officeDocument/2006/relationships/image" Target="../media/image16.png"/><Relationship Id="rId15" Type="http://schemas.openxmlformats.org/officeDocument/2006/relationships/oleObject" Target="../embeddings/oleObject7.bin"/><Relationship Id="rId16" Type="http://schemas.openxmlformats.org/officeDocument/2006/relationships/image" Target="../media/image17.png"/><Relationship Id="rId17" Type="http://schemas.openxmlformats.org/officeDocument/2006/relationships/oleObject" Target="../embeddings/oleObject8.bin"/><Relationship Id="rId18" Type="http://schemas.openxmlformats.org/officeDocument/2006/relationships/image" Target="../media/image18.png"/><Relationship Id="rId19" Type="http://schemas.openxmlformats.org/officeDocument/2006/relationships/oleObject" Target="../embeddings/oleObject9.bin"/></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xml"/></Relationships>
</file>

<file path=ppt/slides/_rels/slide44.xml.rels><?xml version="1.0" encoding="UTF-8" standalone="yes"?>
<Relationships xmlns="http://schemas.openxmlformats.org/package/2006/relationships"><Relationship Id="rId11" Type="http://schemas.openxmlformats.org/officeDocument/2006/relationships/oleObject" Target="../embeddings/oleObject22.bin"/><Relationship Id="rId12" Type="http://schemas.openxmlformats.org/officeDocument/2006/relationships/image" Target="../media/image14.png"/><Relationship Id="rId13" Type="http://schemas.openxmlformats.org/officeDocument/2006/relationships/oleObject" Target="../embeddings/oleObject23.bin"/><Relationship Id="rId14" Type="http://schemas.openxmlformats.org/officeDocument/2006/relationships/image" Target="../media/image15.png"/><Relationship Id="rId1" Type="http://schemas.openxmlformats.org/officeDocument/2006/relationships/vmlDrawing" Target="../drawings/vmlDrawing2.vml"/><Relationship Id="rId2" Type="http://schemas.openxmlformats.org/officeDocument/2006/relationships/slideLayout" Target="../slideLayouts/slideLayout7.xml"/><Relationship Id="rId3" Type="http://schemas.openxmlformats.org/officeDocument/2006/relationships/notesSlide" Target="../notesSlides/notesSlide13.xml"/><Relationship Id="rId4" Type="http://schemas.openxmlformats.org/officeDocument/2006/relationships/image" Target="../media/image27.jpeg"/><Relationship Id="rId5" Type="http://schemas.openxmlformats.org/officeDocument/2006/relationships/oleObject" Target="../embeddings/oleObject18.bin"/><Relationship Id="rId6" Type="http://schemas.openxmlformats.org/officeDocument/2006/relationships/image" Target="../media/image13.wmf"/><Relationship Id="rId7" Type="http://schemas.openxmlformats.org/officeDocument/2006/relationships/oleObject" Target="../embeddings/oleObject19.bin"/><Relationship Id="rId8" Type="http://schemas.openxmlformats.org/officeDocument/2006/relationships/oleObject" Target="../embeddings/oleObject20.bin"/><Relationship Id="rId9" Type="http://schemas.openxmlformats.org/officeDocument/2006/relationships/oleObject" Target="../embeddings/oleObject21.bin"/><Relationship Id="rId10" Type="http://schemas.openxmlformats.org/officeDocument/2006/relationships/image" Target="../media/image28.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9.pn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0.pn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Presentacion%20Expo%20Naval.exe" TargetMode="External"/><Relationship Id="rId3" Type="http://schemas.openxmlformats.org/officeDocument/2006/relationships/image" Target="../media/image31.png"/></Relationships>
</file>

<file path=ppt/slides/_rels/slide51.xml.rels><?xml version="1.0" encoding="UTF-8" standalone="yes"?>
<Relationships xmlns="http://schemas.openxmlformats.org/package/2006/relationships"><Relationship Id="rId3" Type="http://schemas.openxmlformats.org/officeDocument/2006/relationships/diagramData" Target="../diagrams/data4.xml"/><Relationship Id="rId4" Type="http://schemas.openxmlformats.org/officeDocument/2006/relationships/diagramLayout" Target="../diagrams/layout4.xml"/><Relationship Id="rId5" Type="http://schemas.openxmlformats.org/officeDocument/2006/relationships/diagramQuickStyle" Target="../diagrams/quickStyle4.xml"/><Relationship Id="rId6" Type="http://schemas.openxmlformats.org/officeDocument/2006/relationships/diagramColors" Target="../diagrams/colors4.xml"/><Relationship Id="rId7" Type="http://schemas.microsoft.com/office/2007/relationships/diagramDrawing" Target="../diagrams/drawing4.xml"/><Relationship Id="rId1" Type="http://schemas.openxmlformats.org/officeDocument/2006/relationships/slideLayout" Target="../slideLayouts/slideLayout7.xml"/><Relationship Id="rId2" Type="http://schemas.openxmlformats.org/officeDocument/2006/relationships/notesSlide" Target="../notesSlides/notesSlide14.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5.xml"/></Relationships>
</file>

<file path=ppt/slides/_rels/slide53.xml.rels><?xml version="1.0" encoding="UTF-8" standalone="yes"?>
<Relationships xmlns="http://schemas.openxmlformats.org/package/2006/relationships"><Relationship Id="rId3" Type="http://schemas.openxmlformats.org/officeDocument/2006/relationships/diagramLayout" Target="../diagrams/layout5.xml"/><Relationship Id="rId4" Type="http://schemas.openxmlformats.org/officeDocument/2006/relationships/diagramQuickStyle" Target="../diagrams/quickStyle5.xml"/><Relationship Id="rId5" Type="http://schemas.openxmlformats.org/officeDocument/2006/relationships/diagramColors" Target="../diagrams/colors5.xml"/><Relationship Id="rId6" Type="http://schemas.microsoft.com/office/2007/relationships/diagramDrawing" Target="../diagrams/drawing5.xml"/><Relationship Id="rId1" Type="http://schemas.openxmlformats.org/officeDocument/2006/relationships/slideLayout" Target="../slideLayouts/slideLayout7.xml"/><Relationship Id="rId2" Type="http://schemas.openxmlformats.org/officeDocument/2006/relationships/diagramData" Target="../diagrams/data5.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6.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8.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9.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0.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1.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3.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4.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5.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2.png"/></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3.png"/></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4.png"/></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themeOverride" Target="../theme/themeOverride1.xml"/><Relationship Id="rId2" Type="http://schemas.openxmlformats.org/officeDocument/2006/relationships/slideLayout" Target="../slideLayouts/slideLayout2.xml"/><Relationship Id="rId3" Type="http://schemas.openxmlformats.org/officeDocument/2006/relationships/image" Target="../media/image1.jpeg"/></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5.png"/></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6.png"/></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4.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5.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3" Type="http://schemas.openxmlformats.org/officeDocument/2006/relationships/slide" Target="slide107.xml"/><Relationship Id="rId4" Type="http://schemas.openxmlformats.org/officeDocument/2006/relationships/slide" Target="slide108.xml"/><Relationship Id="rId5" Type="http://schemas.openxmlformats.org/officeDocument/2006/relationships/slide" Target="slide109.xml"/><Relationship Id="rId6" Type="http://schemas.openxmlformats.org/officeDocument/2006/relationships/slide" Target="slide111.xml"/><Relationship Id="rId7" Type="http://schemas.openxmlformats.org/officeDocument/2006/relationships/slide" Target="slide114.xml"/><Relationship Id="rId8" Type="http://schemas.openxmlformats.org/officeDocument/2006/relationships/slide" Target="slide116.xml"/><Relationship Id="rId1" Type="http://schemas.openxmlformats.org/officeDocument/2006/relationships/slideLayout" Target="../slideLayouts/slideLayout2.xml"/><Relationship Id="rId2" Type="http://schemas.openxmlformats.org/officeDocument/2006/relationships/slide" Target="slide106.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slide" Target="slide105.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slide" Target="slide105.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slide" Target="slide105.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slide" Target="slide105.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slide" Target="slide105.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slide" Target="slide105.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slide" Target="slide105.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png"/></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3" Type="http://schemas.openxmlformats.org/officeDocument/2006/relationships/image" Target="../media/image27.jpeg"/><Relationship Id="rId4" Type="http://schemas.openxmlformats.org/officeDocument/2006/relationships/oleObject" Target="../embeddings/oleObject24.bin"/><Relationship Id="rId5" Type="http://schemas.openxmlformats.org/officeDocument/2006/relationships/image" Target="../media/image13.wmf"/><Relationship Id="rId6" Type="http://schemas.openxmlformats.org/officeDocument/2006/relationships/oleObject" Target="../embeddings/oleObject25.bin"/><Relationship Id="rId7" Type="http://schemas.openxmlformats.org/officeDocument/2006/relationships/oleObject" Target="../embeddings/oleObject26.bin"/><Relationship Id="rId1" Type="http://schemas.openxmlformats.org/officeDocument/2006/relationships/vmlDrawing" Target="../drawings/vmlDrawing3.vml"/><Relationship Id="rId2"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3" Type="http://schemas.openxmlformats.org/officeDocument/2006/relationships/image" Target="../media/image38.jpeg"/><Relationship Id="rId4" Type="http://schemas.openxmlformats.org/officeDocument/2006/relationships/image" Target="../media/image39.jpeg"/><Relationship Id="rId5" Type="http://schemas.openxmlformats.org/officeDocument/2006/relationships/image" Target="../media/image40.png"/><Relationship Id="rId6" Type="http://schemas.openxmlformats.org/officeDocument/2006/relationships/hyperlink" Target="http://www.clickhoteles.com/images/destinos/inglaterra/londres.jpg" TargetMode="External"/><Relationship Id="rId7" Type="http://schemas.openxmlformats.org/officeDocument/2006/relationships/image" Target="../media/image41.jpeg"/><Relationship Id="rId1" Type="http://schemas.openxmlformats.org/officeDocument/2006/relationships/slideLayout" Target="../slideLayouts/slideLayout7.xml"/><Relationship Id="rId2" Type="http://schemas.openxmlformats.org/officeDocument/2006/relationships/image" Target="../media/image37.jpeg"/></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7.xml"/><Relationship Id="rId3" Type="http://schemas.openxmlformats.org/officeDocument/2006/relationships/image" Target="../media/image42.png"/></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3.png"/></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4.png"/></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5.png"/></Relationships>
</file>

<file path=ppt/slides/_rels/slide127.xml.rels><?xml version="1.0" encoding="UTF-8" standalone="yes"?>
<Relationships xmlns="http://schemas.openxmlformats.org/package/2006/relationships"><Relationship Id="rId11" Type="http://schemas.openxmlformats.org/officeDocument/2006/relationships/hyperlink" Target="http://www.clickhoteles.com/images/destinos/inglaterra/londres.jpg" TargetMode="External"/><Relationship Id="rId12" Type="http://schemas.openxmlformats.org/officeDocument/2006/relationships/image" Target="../media/image41.jpeg"/><Relationship Id="rId13" Type="http://schemas.openxmlformats.org/officeDocument/2006/relationships/image" Target="../media/image51.jpeg"/><Relationship Id="rId14" Type="http://schemas.openxmlformats.org/officeDocument/2006/relationships/image" Target="../media/image52.png"/><Relationship Id="rId15" Type="http://schemas.openxmlformats.org/officeDocument/2006/relationships/image" Target="../media/image53.png"/><Relationship Id="rId16" Type="http://schemas.openxmlformats.org/officeDocument/2006/relationships/image" Target="../media/image54.png"/><Relationship Id="rId17" Type="http://schemas.openxmlformats.org/officeDocument/2006/relationships/image" Target="../media/image55.jpeg"/><Relationship Id="rId18" Type="http://schemas.openxmlformats.org/officeDocument/2006/relationships/image" Target="../media/image56.png"/><Relationship Id="rId1" Type="http://schemas.openxmlformats.org/officeDocument/2006/relationships/slideLayout" Target="../slideLayouts/slideLayout2.xml"/><Relationship Id="rId2" Type="http://schemas.openxmlformats.org/officeDocument/2006/relationships/image" Target="../media/image39.jpeg"/><Relationship Id="rId3" Type="http://schemas.openxmlformats.org/officeDocument/2006/relationships/image" Target="../media/image40.png"/><Relationship Id="rId4" Type="http://schemas.openxmlformats.org/officeDocument/2006/relationships/image" Target="../media/image46.jpeg"/><Relationship Id="rId5" Type="http://schemas.openxmlformats.org/officeDocument/2006/relationships/image" Target="../media/image47.png"/><Relationship Id="rId6" Type="http://schemas.openxmlformats.org/officeDocument/2006/relationships/image" Target="../media/image48.png"/><Relationship Id="rId7" Type="http://schemas.openxmlformats.org/officeDocument/2006/relationships/hyperlink" Target="http://www.probinse.com/imagenes/perno_probinse_contact.jpg" TargetMode="External"/><Relationship Id="rId8" Type="http://schemas.openxmlformats.org/officeDocument/2006/relationships/image" Target="../media/image49.jpeg"/><Relationship Id="rId9" Type="http://schemas.openxmlformats.org/officeDocument/2006/relationships/hyperlink" Target="http://www.via-soft.com.ar/imagenes/servicios/reparacion.jpg" TargetMode="External"/><Relationship Id="rId10" Type="http://schemas.openxmlformats.org/officeDocument/2006/relationships/image" Target="../media/image50.jpeg"/></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 Id="rId3" Type="http://schemas.openxmlformats.org/officeDocument/2006/relationships/hyperlink" Target="file://localhost/Users/jorgeasmad/Library/Mobile%20Documents/com~apple~CloudDocs/CLASES%202016%20APN/CLASES%20FINAL/Flujo%20Materiales.xlsx" TargetMode="External"/></Relationships>
</file>

<file path=ppt/slides/_rels/slide138.xml.rels><?xml version="1.0" encoding="UTF-8" standalone="yes"?>
<Relationships xmlns="http://schemas.openxmlformats.org/package/2006/relationships"><Relationship Id="rId3" Type="http://schemas.openxmlformats.org/officeDocument/2006/relationships/slide" Target="slide145.xml"/><Relationship Id="rId4" Type="http://schemas.openxmlformats.org/officeDocument/2006/relationships/slide" Target="slide157.xml"/><Relationship Id="rId5" Type="http://schemas.openxmlformats.org/officeDocument/2006/relationships/slide" Target="slide162.xml"/><Relationship Id="rId6" Type="http://schemas.openxmlformats.org/officeDocument/2006/relationships/slide" Target="slide148.xml"/><Relationship Id="rId7" Type="http://schemas.openxmlformats.org/officeDocument/2006/relationships/slide" Target="slide149.xml"/><Relationship Id="rId8" Type="http://schemas.openxmlformats.org/officeDocument/2006/relationships/slide" Target="slide153.xml"/><Relationship Id="rId9" Type="http://schemas.openxmlformats.org/officeDocument/2006/relationships/slide" Target="slide156.xml"/><Relationship Id="rId10" Type="http://schemas.openxmlformats.org/officeDocument/2006/relationships/slide" Target="slide147.xml"/><Relationship Id="rId11" Type="http://schemas.openxmlformats.org/officeDocument/2006/relationships/slide" Target="slide93.xml"/><Relationship Id="rId1" Type="http://schemas.openxmlformats.org/officeDocument/2006/relationships/slideLayout" Target="../slideLayouts/slideLayout2.xml"/><Relationship Id="rId2" Type="http://schemas.openxmlformats.org/officeDocument/2006/relationships/slide" Target="slide139.xml"/></Relationships>
</file>

<file path=ppt/slides/_rels/slide139.xml.rels><?xml version="1.0" encoding="UTF-8" standalone="yes"?>
<Relationships xmlns="http://schemas.openxmlformats.org/package/2006/relationships"><Relationship Id="rId3" Type="http://schemas.openxmlformats.org/officeDocument/2006/relationships/image" Target="../media/image1.jpeg"/><Relationship Id="rId4" Type="http://schemas.openxmlformats.org/officeDocument/2006/relationships/image" Target="../media/image57.png"/><Relationship Id="rId1" Type="http://schemas.openxmlformats.org/officeDocument/2006/relationships/themeOverride" Target="../theme/themeOverride2.xml"/><Relationship Id="rId2" Type="http://schemas.openxmlformats.org/officeDocument/2006/relationships/slideLayout" Target="../slideLayouts/slideLayout1.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58.png"/></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59.png"/></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0.png"/></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1.png"/></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2.png"/><Relationship Id="rId3" Type="http://schemas.openxmlformats.org/officeDocument/2006/relationships/slide" Target="slide138.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3.png"/></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4.png"/><Relationship Id="rId3" Type="http://schemas.openxmlformats.org/officeDocument/2006/relationships/slide" Target="slide138.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5.png"/><Relationship Id="rId3" Type="http://schemas.openxmlformats.org/officeDocument/2006/relationships/slide" Target="slide138.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6.png"/><Relationship Id="rId3" Type="http://schemas.openxmlformats.org/officeDocument/2006/relationships/slide" Target="slide138.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7.png"/></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8.png"/></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9.png"/></Relationships>
</file>

<file path=ppt/slides/_rels/slide15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70.png"/><Relationship Id="rId3" Type="http://schemas.openxmlformats.org/officeDocument/2006/relationships/slide" Target="slide138.xml"/></Relationships>
</file>

<file path=ppt/slides/_rels/slide15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71.png"/></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72.png"/></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73.png"/><Relationship Id="rId3" Type="http://schemas.openxmlformats.org/officeDocument/2006/relationships/slide" Target="slide138.xml"/></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74.png"/><Relationship Id="rId3" Type="http://schemas.openxmlformats.org/officeDocument/2006/relationships/slide" Target="slide138.xml"/></Relationships>
</file>

<file path=ppt/slides/_rels/slide15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75.png"/></Relationships>
</file>

<file path=ppt/slides/_rels/slide15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76.png"/></Relationships>
</file>

<file path=ppt/slides/_rels/slide15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77.png"/><Relationship Id="rId3" Type="http://schemas.openxmlformats.org/officeDocument/2006/relationships/slide" Target="slide138.xml"/></Relationships>
</file>

<file path=ppt/slides/_rels/slide16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78.png"/></Relationships>
</file>

<file path=ppt/slides/_rels/slide161.xml.rels><?xml version="1.0" encoding="UTF-8" standalone="yes"?>
<Relationships xmlns="http://schemas.openxmlformats.org/package/2006/relationships"><Relationship Id="rId3" Type="http://schemas.openxmlformats.org/officeDocument/2006/relationships/image" Target="../media/image80.png"/><Relationship Id="rId4" Type="http://schemas.openxmlformats.org/officeDocument/2006/relationships/slide" Target="slide138.xml"/><Relationship Id="rId1" Type="http://schemas.openxmlformats.org/officeDocument/2006/relationships/slideLayout" Target="../slideLayouts/slideLayout1.xml"/><Relationship Id="rId2" Type="http://schemas.openxmlformats.org/officeDocument/2006/relationships/image" Target="../media/image79.png"/></Relationships>
</file>

<file path=ppt/slides/_rels/slide16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81.png"/></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82.png"/></Relationships>
</file>

<file path=ppt/slides/_rels/slide16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83.png"/><Relationship Id="rId3" Type="http://schemas.openxmlformats.org/officeDocument/2006/relationships/slide" Target="slide138.xml"/></Relationships>
</file>

<file path=ppt/slides/_rels/slide1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9.xml"/></Relationships>
</file>

<file path=ppt/slides/_rels/slide16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0.xml"/></Relationships>
</file>

<file path=ppt/slides/_rels/slide1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chart" Target="../charts/chart1.xml"/></Relationships>
</file>

<file path=ppt/slides/_rels/slide17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chart" Target="../charts/chart2.xml"/><Relationship Id="rId3" Type="http://schemas.openxmlformats.org/officeDocument/2006/relationships/image" Target="../media/image84.emf"/></Relationships>
</file>

<file path=ppt/slides/_rels/slide17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chart" Target="../charts/chart3.xml"/></Relationships>
</file>

<file path=ppt/slides/_rels/slide17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chart" Target="../charts/chart4.xml"/></Relationships>
</file>

<file path=ppt/slides/_rels/slide17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chart" Target="../charts/chart5.xml"/></Relationships>
</file>

<file path=ppt/slides/_rels/slide17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chart" Target="../charts/chart6.xml"/></Relationships>
</file>

<file path=ppt/slides/_rels/slide1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8.xml.rels><?xml version="1.0" encoding="UTF-8" standalone="yes"?>
<Relationships xmlns="http://schemas.openxmlformats.org/package/2006/relationships"><Relationship Id="rId11" Type="http://schemas.openxmlformats.org/officeDocument/2006/relationships/hyperlink" Target="http://www.google.cl/url?sa=i&amp;rct=j&amp;q=&amp;esrc=s&amp;source=images&amp;cd=&amp;cad=rja&amp;uact=8&amp;ved=0CAcQjRw&amp;url=http://www.surface.cl/clientes2.php?id=&amp;pagina=3&amp;ei=QwlWVYfTGevasASuvYGoBQ&amp;psig=AFQjCNEJt68sC86Y7xUYEwQ5zock-cvvHA&amp;ust=1431788218075975" TargetMode="External"/><Relationship Id="rId12" Type="http://schemas.openxmlformats.org/officeDocument/2006/relationships/image" Target="../media/image86.png"/><Relationship Id="rId1" Type="http://schemas.openxmlformats.org/officeDocument/2006/relationships/slideLayout" Target="../slideLayouts/slideLayout7.xml"/><Relationship Id="rId2" Type="http://schemas.openxmlformats.org/officeDocument/2006/relationships/notesSlide" Target="../notesSlides/notesSlide41.xml"/><Relationship Id="rId3" Type="http://schemas.openxmlformats.org/officeDocument/2006/relationships/diagramData" Target="../diagrams/data6.xml"/><Relationship Id="rId4" Type="http://schemas.openxmlformats.org/officeDocument/2006/relationships/diagramLayout" Target="../diagrams/layout6.xml"/><Relationship Id="rId5" Type="http://schemas.openxmlformats.org/officeDocument/2006/relationships/diagramQuickStyle" Target="../diagrams/quickStyle6.xml"/><Relationship Id="rId6" Type="http://schemas.openxmlformats.org/officeDocument/2006/relationships/diagramColors" Target="../diagrams/colors6.xml"/><Relationship Id="rId7" Type="http://schemas.microsoft.com/office/2007/relationships/diagramDrawing" Target="../diagrams/drawing6.xml"/><Relationship Id="rId8" Type="http://schemas.openxmlformats.org/officeDocument/2006/relationships/hyperlink" Target="http://www.google.cl/url?sa=i&amp;rct=j&amp;q=&amp;esrc=s&amp;source=images&amp;cd=&amp;cad=rja&amp;uact=8&amp;ved=0CAcQjRw&amp;url=http://impresionuno.com/comunidades/&amp;ei=qe9VVazWCOvlsAS64YCgCQ&amp;psig=AFQjCNGkQ01DYm2nICTp0B_KYYxzzIfqjA&amp;ust=1431781668004850" TargetMode="External"/><Relationship Id="rId9" Type="http://schemas.openxmlformats.org/officeDocument/2006/relationships/image" Target="../media/image85.jpeg"/><Relationship Id="rId10" Type="http://schemas.openxmlformats.org/officeDocument/2006/relationships/hyperlink" Target="http://www.google.cl/url?sa=i&amp;rct=j&amp;q=&amp;esrc=s&amp;source=images&amp;cd=&amp;cad=rja&amp;uact=8&amp;ved=0CAcQjRw&amp;url=http://tandem-solar-systems.com/solar-inverters/abb-solar-inverters-power-one/&amp;ei=hwdWVbK0Joq1sQSxloFY&amp;psig=AFQjCNEJSaVjC0grt81tfeAo7AWIjOfhtQ&amp;ust=143178777411563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p:cNvSpPr txBox="1"/>
          <p:nvPr/>
        </p:nvSpPr>
        <p:spPr>
          <a:xfrm>
            <a:off x="539552" y="2924944"/>
            <a:ext cx="8366393" cy="584776"/>
          </a:xfrm>
          <a:prstGeom prst="rect">
            <a:avLst/>
          </a:prstGeom>
          <a:noFill/>
        </p:spPr>
        <p:txBody>
          <a:bodyPr wrap="none" rtlCol="0">
            <a:spAutoFit/>
          </a:bodyPr>
          <a:lstStyle/>
          <a:p>
            <a:r>
              <a:rPr lang="es-ES" sz="3200" b="1" dirty="0" smtClean="0"/>
              <a:t>SISTEMAS DE INFORMACIÓN LOGISTICA</a:t>
            </a:r>
            <a:endParaRPr lang="es-ES" sz="3200" b="1" dirty="0"/>
          </a:p>
        </p:txBody>
      </p:sp>
      <p:sp>
        <p:nvSpPr>
          <p:cNvPr id="5" name="CuadroTexto 4"/>
          <p:cNvSpPr txBox="1"/>
          <p:nvPr/>
        </p:nvSpPr>
        <p:spPr>
          <a:xfrm>
            <a:off x="2483768" y="4859868"/>
            <a:ext cx="4070345" cy="369332"/>
          </a:xfrm>
          <a:prstGeom prst="rect">
            <a:avLst/>
          </a:prstGeom>
          <a:noFill/>
        </p:spPr>
        <p:txBody>
          <a:bodyPr wrap="none" rtlCol="0">
            <a:spAutoFit/>
          </a:bodyPr>
          <a:lstStyle/>
          <a:p>
            <a:r>
              <a:rPr lang="es-CL" b="1" dirty="0" smtClean="0"/>
              <a:t>T1 AB JORGE ASMAD SEPÚLVEDA</a:t>
            </a:r>
            <a:endParaRPr lang="es-CL" b="1" dirty="0"/>
          </a:p>
        </p:txBody>
      </p:sp>
      <p:sp>
        <p:nvSpPr>
          <p:cNvPr id="6" name="Marcador de número de diapositiva 5"/>
          <p:cNvSpPr>
            <a:spLocks noGrp="1"/>
          </p:cNvSpPr>
          <p:nvPr>
            <p:ph type="sldNum" sz="quarter" idx="12"/>
          </p:nvPr>
        </p:nvSpPr>
        <p:spPr/>
        <p:txBody>
          <a:bodyPr/>
          <a:lstStyle/>
          <a:p>
            <a:pPr>
              <a:defRPr/>
            </a:pPr>
            <a:fld id="{EF92FE47-7B3D-4479-9E68-963646193D25}" type="slidenum">
              <a:rPr lang="en-US" smtClean="0"/>
              <a:pPr>
                <a:defRPr/>
              </a:pPr>
              <a:t>1</a:t>
            </a:fld>
            <a:endParaRPr lang="en-US"/>
          </a:p>
        </p:txBody>
      </p:sp>
    </p:spTree>
    <p:extLst>
      <p:ext uri="{BB962C8B-B14F-4D97-AF65-F5344CB8AC3E}">
        <p14:creationId xmlns:p14="http://schemas.microsoft.com/office/powerpoint/2010/main" val="2738228736"/>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95536" y="908720"/>
            <a:ext cx="8229600" cy="1143000"/>
          </a:xfrm>
        </p:spPr>
        <p:txBody>
          <a:bodyPr/>
          <a:lstStyle/>
          <a:p>
            <a:r>
              <a:rPr lang="es-CL" sz="3200" b="1" dirty="0" smtClean="0"/>
              <a:t>TEACHER BACKGROUND AND STUDENT NEEDS</a:t>
            </a:r>
            <a:endParaRPr lang="es-CL" sz="3200" b="1" dirty="0"/>
          </a:p>
        </p:txBody>
      </p:sp>
      <p:sp>
        <p:nvSpPr>
          <p:cNvPr id="3" name="Marcador de contenido 2"/>
          <p:cNvSpPr>
            <a:spLocks noGrp="1"/>
          </p:cNvSpPr>
          <p:nvPr>
            <p:ph idx="1"/>
          </p:nvPr>
        </p:nvSpPr>
        <p:spPr>
          <a:xfrm>
            <a:off x="395536" y="2204864"/>
            <a:ext cx="8640960" cy="4525963"/>
          </a:xfrm>
          <a:noFill/>
        </p:spPr>
        <p:txBody>
          <a:bodyPr>
            <a:noAutofit/>
          </a:bodyPr>
          <a:lstStyle/>
          <a:p>
            <a:pPr marL="0" indent="0" algn="just">
              <a:buNone/>
            </a:pPr>
            <a:r>
              <a:rPr lang="es-CL" sz="1800" b="1" dirty="0" smtClean="0"/>
              <a:t>TEACHER BACKGROUND</a:t>
            </a:r>
            <a:endParaRPr lang="es-CL" sz="1400" b="1" dirty="0" smtClean="0"/>
          </a:p>
          <a:p>
            <a:pPr marL="0" indent="0" algn="just">
              <a:buNone/>
            </a:pPr>
            <a:endParaRPr lang="es-CL" sz="1800" b="1" dirty="0"/>
          </a:p>
          <a:p>
            <a:pPr algn="just">
              <a:buFontTx/>
              <a:buChar char="-"/>
            </a:pPr>
            <a:r>
              <a:rPr lang="es-ES_tradnl" sz="1800" dirty="0"/>
              <a:t>C</a:t>
            </a:r>
            <a:r>
              <a:rPr lang="es-ES_tradnl" sz="1800" dirty="0" smtClean="0"/>
              <a:t>urso NICSP en </a:t>
            </a:r>
            <a:r>
              <a:rPr lang="es-ES_tradnl" sz="1800" dirty="0" err="1"/>
              <a:t>D</a:t>
            </a:r>
            <a:r>
              <a:rPr lang="es-ES_tradnl" sz="1800" dirty="0" err="1" smtClean="0"/>
              <a:t>eloitte</a:t>
            </a:r>
            <a:r>
              <a:rPr lang="es-ES_tradnl" sz="1800" dirty="0" smtClean="0"/>
              <a:t> ( 2011 )</a:t>
            </a:r>
          </a:p>
          <a:p>
            <a:pPr algn="just">
              <a:buFontTx/>
              <a:buChar char="-"/>
            </a:pPr>
            <a:r>
              <a:rPr lang="es-ES_tradnl" sz="1800" dirty="0"/>
              <a:t>I</a:t>
            </a:r>
            <a:r>
              <a:rPr lang="es-ES_tradnl" sz="1800" dirty="0" smtClean="0"/>
              <a:t>ngeniero en Abastecimiento ( 2012 )</a:t>
            </a:r>
          </a:p>
          <a:p>
            <a:pPr algn="just">
              <a:buFontTx/>
              <a:buChar char="-"/>
            </a:pPr>
            <a:r>
              <a:rPr lang="es-ES_tradnl" sz="1800" dirty="0"/>
              <a:t>C</a:t>
            </a:r>
            <a:r>
              <a:rPr lang="es-ES_tradnl" sz="1800" dirty="0" smtClean="0"/>
              <a:t>ontador </a:t>
            </a:r>
            <a:r>
              <a:rPr lang="es-ES_tradnl" sz="1800" dirty="0"/>
              <a:t>A</a:t>
            </a:r>
            <a:r>
              <a:rPr lang="es-ES_tradnl" sz="1800" dirty="0" smtClean="0"/>
              <a:t>uditor mención Tributaria UNAB ( 2013 )</a:t>
            </a:r>
          </a:p>
          <a:p>
            <a:pPr algn="just">
              <a:buFontTx/>
              <a:buChar char="-"/>
            </a:pPr>
            <a:r>
              <a:rPr lang="es-ES_tradnl" sz="1800" dirty="0"/>
              <a:t>S</a:t>
            </a:r>
            <a:r>
              <a:rPr lang="es-ES_tradnl" sz="1800" dirty="0" smtClean="0"/>
              <a:t>eminario de Negocios en </a:t>
            </a:r>
            <a:r>
              <a:rPr lang="es-ES_tradnl" sz="1800" dirty="0"/>
              <a:t>M</a:t>
            </a:r>
            <a:r>
              <a:rPr lang="es-ES_tradnl" sz="1800" dirty="0" smtClean="0"/>
              <a:t>anhattan, US, </a:t>
            </a:r>
            <a:r>
              <a:rPr lang="es-ES_tradnl" sz="1800" dirty="0" err="1"/>
              <a:t>L</a:t>
            </a:r>
            <a:r>
              <a:rPr lang="es-ES_tradnl" sz="1800" dirty="0" err="1" smtClean="0"/>
              <a:t>aureate</a:t>
            </a:r>
            <a:r>
              <a:rPr lang="es-ES_tradnl" sz="1800" dirty="0" smtClean="0"/>
              <a:t> ( 2014 )</a:t>
            </a:r>
          </a:p>
          <a:p>
            <a:pPr algn="just">
              <a:buFontTx/>
              <a:buChar char="-"/>
            </a:pPr>
            <a:r>
              <a:rPr lang="es-ES_tradnl" sz="1800" dirty="0"/>
              <a:t>C</a:t>
            </a:r>
            <a:r>
              <a:rPr lang="es-ES_tradnl" sz="1800" dirty="0" smtClean="0"/>
              <a:t>urso </a:t>
            </a:r>
            <a:r>
              <a:rPr lang="es-ES_tradnl" sz="1800" dirty="0" err="1"/>
              <a:t>F</a:t>
            </a:r>
            <a:r>
              <a:rPr lang="es-ES_tradnl" sz="1800" dirty="0" err="1" smtClean="0"/>
              <a:t>ive</a:t>
            </a:r>
            <a:r>
              <a:rPr lang="es-ES_tradnl" sz="1800" dirty="0" smtClean="0"/>
              <a:t> Disciplines of </a:t>
            </a:r>
            <a:r>
              <a:rPr lang="es-ES_tradnl" sz="1800" dirty="0" err="1"/>
              <a:t>I</a:t>
            </a:r>
            <a:r>
              <a:rPr lang="es-ES_tradnl" sz="1800" dirty="0" err="1" smtClean="0"/>
              <a:t>nnovation</a:t>
            </a:r>
            <a:r>
              <a:rPr lang="es-ES_tradnl" sz="1800" dirty="0" smtClean="0"/>
              <a:t> </a:t>
            </a:r>
            <a:r>
              <a:rPr lang="es-ES_tradnl" sz="1800" dirty="0" err="1" smtClean="0"/>
              <a:t>SRI’s</a:t>
            </a:r>
            <a:r>
              <a:rPr lang="es-ES_tradnl" sz="1800" dirty="0" smtClean="0"/>
              <a:t> ( 2014 )</a:t>
            </a:r>
          </a:p>
          <a:p>
            <a:pPr algn="just">
              <a:buFontTx/>
              <a:buChar char="-"/>
            </a:pPr>
            <a:r>
              <a:rPr lang="es-ES_tradnl" sz="1800" dirty="0"/>
              <a:t>M</a:t>
            </a:r>
            <a:r>
              <a:rPr lang="es-ES_tradnl" sz="1800" dirty="0" smtClean="0"/>
              <a:t>entor del Programa U2M UNAB ( 2014 </a:t>
            </a:r>
            <a:r>
              <a:rPr lang="mr-IN" sz="1800" dirty="0" smtClean="0"/>
              <a:t>–</a:t>
            </a:r>
            <a:r>
              <a:rPr lang="es-ES_tradnl" sz="1800" dirty="0" smtClean="0"/>
              <a:t> </a:t>
            </a:r>
            <a:r>
              <a:rPr lang="es-ES_tradnl" sz="1800" dirty="0" err="1"/>
              <a:t>P</a:t>
            </a:r>
            <a:r>
              <a:rPr lang="es-ES_tradnl" sz="1800" dirty="0" err="1" smtClean="0"/>
              <a:t>resent</a:t>
            </a:r>
            <a:r>
              <a:rPr lang="es-ES_tradnl" sz="1800" dirty="0" smtClean="0"/>
              <a:t> )</a:t>
            </a:r>
          </a:p>
          <a:p>
            <a:pPr algn="just">
              <a:buFontTx/>
              <a:buChar char="-"/>
            </a:pPr>
            <a:r>
              <a:rPr lang="es-ES_tradnl" sz="1800" dirty="0"/>
              <a:t>C</a:t>
            </a:r>
            <a:r>
              <a:rPr lang="es-ES_tradnl" sz="1800" dirty="0" smtClean="0"/>
              <a:t>urso de Economía y Negocios en </a:t>
            </a:r>
            <a:r>
              <a:rPr lang="es-ES_tradnl" sz="1800" dirty="0" err="1"/>
              <a:t>U</a:t>
            </a:r>
            <a:r>
              <a:rPr lang="es-ES_tradnl" sz="1800" dirty="0" err="1" smtClean="0"/>
              <a:t>niversity</a:t>
            </a:r>
            <a:r>
              <a:rPr lang="es-ES_tradnl" sz="1800" dirty="0" smtClean="0"/>
              <a:t> of Chicago, ILL, US ( 2015 )</a:t>
            </a:r>
          </a:p>
          <a:p>
            <a:pPr algn="just">
              <a:buFontTx/>
              <a:buChar char="-"/>
            </a:pPr>
            <a:r>
              <a:rPr lang="es-ES_tradnl" sz="1800" dirty="0" smtClean="0"/>
              <a:t>Profesor de asignatura Gestión de Abastecimiento </a:t>
            </a:r>
            <a:r>
              <a:rPr lang="es-ES_tradnl" sz="1800" dirty="0"/>
              <a:t>N</a:t>
            </a:r>
            <a:r>
              <a:rPr lang="es-ES_tradnl" sz="1800" dirty="0" smtClean="0"/>
              <a:t>aval 6to Poli AB ( 2016 )</a:t>
            </a:r>
          </a:p>
          <a:p>
            <a:pPr algn="just">
              <a:buFontTx/>
              <a:buChar char="-"/>
            </a:pPr>
            <a:r>
              <a:rPr lang="es-ES_tradnl" sz="1800" dirty="0"/>
              <a:t>M</a:t>
            </a:r>
            <a:r>
              <a:rPr lang="es-ES_tradnl" sz="1800" dirty="0" smtClean="0"/>
              <a:t>aster en Gestión mención Control PUCV ( 2017- cursando )</a:t>
            </a:r>
          </a:p>
          <a:p>
            <a:pPr algn="just">
              <a:buFontTx/>
              <a:buChar char="-"/>
            </a:pPr>
            <a:r>
              <a:rPr lang="es-ES_tradnl" sz="1800" dirty="0"/>
              <a:t>D</a:t>
            </a:r>
            <a:r>
              <a:rPr lang="es-ES_tradnl" sz="1800" dirty="0" smtClean="0"/>
              <a:t>irector de Finanzas y Contabilidad de </a:t>
            </a:r>
            <a:r>
              <a:rPr lang="es-ES_tradnl" sz="1800" dirty="0" err="1" smtClean="0"/>
              <a:t>Platech</a:t>
            </a:r>
            <a:r>
              <a:rPr lang="es-ES_tradnl" sz="1800" dirty="0" smtClean="0"/>
              <a:t> SA. ( I + D )</a:t>
            </a:r>
          </a:p>
          <a:p>
            <a:pPr algn="just">
              <a:buFontTx/>
              <a:buChar char="-"/>
            </a:pPr>
            <a:endParaRPr lang="es-ES_tradnl" sz="1400" dirty="0" smtClean="0"/>
          </a:p>
          <a:p>
            <a:pPr algn="just">
              <a:buFontTx/>
              <a:buChar char="-"/>
            </a:pPr>
            <a:endParaRPr lang="es-CL" sz="1400" dirty="0" smtClean="0"/>
          </a:p>
          <a:p>
            <a:pPr algn="just">
              <a:buFontTx/>
              <a:buChar char="-"/>
            </a:pPr>
            <a:endParaRPr lang="es-CL" sz="1400" b="1" dirty="0" smtClean="0"/>
          </a:p>
          <a:p>
            <a:pPr algn="just">
              <a:buFontTx/>
              <a:buChar char="-"/>
            </a:pPr>
            <a:endParaRPr lang="es-CL" sz="1800" b="1" dirty="0" smtClean="0"/>
          </a:p>
        </p:txBody>
      </p:sp>
      <p:sp>
        <p:nvSpPr>
          <p:cNvPr id="5" name="Marcador de número de diapositiva 4"/>
          <p:cNvSpPr>
            <a:spLocks noGrp="1"/>
          </p:cNvSpPr>
          <p:nvPr>
            <p:ph type="sldNum" sz="quarter" idx="12"/>
          </p:nvPr>
        </p:nvSpPr>
        <p:spPr/>
        <p:txBody>
          <a:bodyPr/>
          <a:lstStyle/>
          <a:p>
            <a:pPr>
              <a:defRPr/>
            </a:pPr>
            <a:fld id="{F42C28E9-5DD9-4D60-ABC2-2F50B1941E37}" type="slidenum">
              <a:rPr lang="en-US" smtClean="0"/>
              <a:pPr>
                <a:defRPr/>
              </a:pPr>
              <a:t>2</a:t>
            </a:fld>
            <a:endParaRPr lang="en-US"/>
          </a:p>
        </p:txBody>
      </p:sp>
    </p:spTree>
    <p:extLst>
      <p:ext uri="{BB962C8B-B14F-4D97-AF65-F5344CB8AC3E}">
        <p14:creationId xmlns:p14="http://schemas.microsoft.com/office/powerpoint/2010/main" val="106207461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95536" y="908720"/>
            <a:ext cx="8229600" cy="1143000"/>
          </a:xfrm>
        </p:spPr>
        <p:txBody>
          <a:bodyPr/>
          <a:lstStyle/>
          <a:p>
            <a:r>
              <a:rPr lang="es-CL" sz="3200" b="1" dirty="0" smtClean="0"/>
              <a:t>TEACHER BACKGROUND AND STUDENT NEEDS</a:t>
            </a:r>
            <a:endParaRPr lang="es-CL" sz="3200" b="1" dirty="0"/>
          </a:p>
        </p:txBody>
      </p:sp>
      <p:sp>
        <p:nvSpPr>
          <p:cNvPr id="3" name="Marcador de contenido 2"/>
          <p:cNvSpPr>
            <a:spLocks noGrp="1"/>
          </p:cNvSpPr>
          <p:nvPr>
            <p:ph idx="1"/>
          </p:nvPr>
        </p:nvSpPr>
        <p:spPr>
          <a:xfrm>
            <a:off x="395536" y="2204864"/>
            <a:ext cx="8640960" cy="4525963"/>
          </a:xfrm>
          <a:noFill/>
        </p:spPr>
        <p:txBody>
          <a:bodyPr>
            <a:noAutofit/>
          </a:bodyPr>
          <a:lstStyle/>
          <a:p>
            <a:pPr marL="0" indent="0" algn="just">
              <a:buNone/>
            </a:pPr>
            <a:r>
              <a:rPr lang="es-CL" sz="1800" b="1" dirty="0" smtClean="0"/>
              <a:t>TEACHER BACKGROUND</a:t>
            </a:r>
            <a:endParaRPr lang="es-CL" sz="1400" b="1" dirty="0" smtClean="0"/>
          </a:p>
          <a:p>
            <a:pPr marL="0" indent="0" algn="just">
              <a:buNone/>
            </a:pPr>
            <a:endParaRPr lang="es-CL" sz="1800" b="1" dirty="0"/>
          </a:p>
          <a:p>
            <a:pPr algn="just">
              <a:buFontTx/>
              <a:buChar char="-"/>
            </a:pPr>
            <a:r>
              <a:rPr lang="es-ES_tradnl" sz="1800" dirty="0" smtClean="0"/>
              <a:t>OFALIM / OFMAT  PRIZONA ( 2009 </a:t>
            </a:r>
            <a:r>
              <a:rPr lang="mr-IN" sz="1800" dirty="0" smtClean="0"/>
              <a:t>–</a:t>
            </a:r>
            <a:r>
              <a:rPr lang="es-ES_tradnl" sz="1800" dirty="0" smtClean="0"/>
              <a:t> 2010 ). </a:t>
            </a:r>
          </a:p>
          <a:p>
            <a:pPr algn="just">
              <a:buFontTx/>
              <a:buChar char="-"/>
            </a:pPr>
            <a:r>
              <a:rPr lang="es-ES_tradnl" sz="1800" dirty="0" smtClean="0"/>
              <a:t>Alumno APN ( 2011 </a:t>
            </a:r>
            <a:r>
              <a:rPr lang="mr-IN" sz="1800" dirty="0" smtClean="0"/>
              <a:t>–</a:t>
            </a:r>
            <a:r>
              <a:rPr lang="es-ES_tradnl" sz="1800" dirty="0" smtClean="0"/>
              <a:t> 2012 ).</a:t>
            </a:r>
          </a:p>
          <a:p>
            <a:pPr algn="just">
              <a:buFontTx/>
              <a:buChar char="-"/>
            </a:pPr>
            <a:r>
              <a:rPr lang="es-ES_tradnl" sz="1800" dirty="0" smtClean="0"/>
              <a:t>OFMAT FF </a:t>
            </a:r>
            <a:r>
              <a:rPr lang="es-ES_tradnl" sz="1800" dirty="0" err="1" smtClean="0"/>
              <a:t>Condell</a:t>
            </a:r>
            <a:r>
              <a:rPr lang="es-ES_tradnl" sz="1800" dirty="0" smtClean="0"/>
              <a:t>  ( 2013 </a:t>
            </a:r>
            <a:r>
              <a:rPr lang="mr-IN" sz="1800" dirty="0" smtClean="0"/>
              <a:t>–</a:t>
            </a:r>
            <a:r>
              <a:rPr lang="es-ES_tradnl" sz="1800" dirty="0" smtClean="0"/>
              <a:t> 2014 ).</a:t>
            </a:r>
          </a:p>
          <a:p>
            <a:pPr algn="just">
              <a:buFontTx/>
              <a:buChar char="-"/>
            </a:pPr>
            <a:r>
              <a:rPr lang="es-ES_tradnl" sz="1800" dirty="0" smtClean="0"/>
              <a:t>OFALIM / OFMAT APN ( 2015 </a:t>
            </a:r>
            <a:r>
              <a:rPr lang="mr-IN" sz="1800" dirty="0" smtClean="0"/>
              <a:t>–</a:t>
            </a:r>
            <a:r>
              <a:rPr lang="es-ES_tradnl" sz="1800" dirty="0" smtClean="0"/>
              <a:t> </a:t>
            </a:r>
            <a:r>
              <a:rPr lang="es-ES_tradnl" sz="1800" dirty="0" err="1" smtClean="0"/>
              <a:t>Present</a:t>
            </a:r>
            <a:r>
              <a:rPr lang="es-ES_tradnl" sz="1800" dirty="0" smtClean="0"/>
              <a:t> )</a:t>
            </a:r>
          </a:p>
          <a:p>
            <a:pPr algn="just">
              <a:buFontTx/>
              <a:buChar char="-"/>
            </a:pPr>
            <a:endParaRPr lang="es-CL" sz="1400" dirty="0" smtClean="0"/>
          </a:p>
          <a:p>
            <a:pPr algn="just">
              <a:buFontTx/>
              <a:buChar char="-"/>
            </a:pPr>
            <a:endParaRPr lang="es-CL" sz="1400" b="1" dirty="0" smtClean="0"/>
          </a:p>
          <a:p>
            <a:pPr algn="just">
              <a:buFontTx/>
              <a:buChar char="-"/>
            </a:pPr>
            <a:endParaRPr lang="es-CL" sz="1800" b="1" dirty="0" smtClean="0"/>
          </a:p>
        </p:txBody>
      </p:sp>
      <p:sp>
        <p:nvSpPr>
          <p:cNvPr id="5" name="Marcador de número de diapositiva 4"/>
          <p:cNvSpPr>
            <a:spLocks noGrp="1"/>
          </p:cNvSpPr>
          <p:nvPr>
            <p:ph type="sldNum" sz="quarter" idx="12"/>
          </p:nvPr>
        </p:nvSpPr>
        <p:spPr/>
        <p:txBody>
          <a:bodyPr/>
          <a:lstStyle/>
          <a:p>
            <a:pPr>
              <a:defRPr/>
            </a:pPr>
            <a:fld id="{F42C28E9-5DD9-4D60-ABC2-2F50B1941E37}" type="slidenum">
              <a:rPr lang="en-US" smtClean="0"/>
              <a:pPr>
                <a:defRPr/>
              </a:pPr>
              <a:t>3</a:t>
            </a:fld>
            <a:endParaRPr lang="en-US"/>
          </a:p>
        </p:txBody>
      </p:sp>
    </p:spTree>
    <p:extLst>
      <p:ext uri="{BB962C8B-B14F-4D97-AF65-F5344CB8AC3E}">
        <p14:creationId xmlns:p14="http://schemas.microsoft.com/office/powerpoint/2010/main" val="675189050"/>
      </p:ext>
    </p:extLst>
  </p:cSld>
  <p:clrMapOvr>
    <a:masterClrMapping/>
  </p:clrMapOvr>
  <mc:AlternateContent xmlns:mc="http://schemas.openxmlformats.org/markup-compatibility/2006" xmlns:p14="http://schemas.microsoft.com/office/powerpoint/2010/main">
    <mc:Choice Requires="p14">
      <p:transition p14:dur="0"/>
    </mc:Choice>
    <mc:Fallback xmlns="">
      <p:transition xmlns:p14="http://schemas.microsoft.com/office/powerpoint/2010/main"/>
    </mc:Fallback>
  </mc:AlternateContent>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95536" y="908720"/>
            <a:ext cx="8229600" cy="1143000"/>
          </a:xfrm>
        </p:spPr>
        <p:txBody>
          <a:bodyPr/>
          <a:lstStyle/>
          <a:p>
            <a:r>
              <a:rPr lang="es-CL" sz="3200" b="1" dirty="0" smtClean="0"/>
              <a:t>TEACHER BACKGROUND AND STUDENT NEEDS</a:t>
            </a:r>
            <a:endParaRPr lang="es-CL" sz="3200" b="1" dirty="0"/>
          </a:p>
        </p:txBody>
      </p:sp>
      <p:sp>
        <p:nvSpPr>
          <p:cNvPr id="3" name="Marcador de contenido 2"/>
          <p:cNvSpPr>
            <a:spLocks noGrp="1"/>
          </p:cNvSpPr>
          <p:nvPr>
            <p:ph idx="1"/>
          </p:nvPr>
        </p:nvSpPr>
        <p:spPr>
          <a:xfrm>
            <a:off x="395536" y="2204864"/>
            <a:ext cx="8640960" cy="4525963"/>
          </a:xfrm>
          <a:noFill/>
        </p:spPr>
        <p:txBody>
          <a:bodyPr>
            <a:noAutofit/>
          </a:bodyPr>
          <a:lstStyle/>
          <a:p>
            <a:pPr marL="0" indent="0" algn="just">
              <a:buNone/>
            </a:pPr>
            <a:r>
              <a:rPr lang="es-CL" sz="1800" b="1" dirty="0" smtClean="0"/>
              <a:t>STUDENT NEEDS</a:t>
            </a:r>
            <a:endParaRPr lang="es-CL" sz="1400" b="1" dirty="0" smtClean="0"/>
          </a:p>
          <a:p>
            <a:pPr marL="0" indent="0" algn="just">
              <a:buNone/>
            </a:pPr>
            <a:endParaRPr lang="es-CL" sz="1800" b="1" dirty="0"/>
          </a:p>
          <a:p>
            <a:pPr algn="just">
              <a:buFontTx/>
              <a:buChar char="-"/>
            </a:pPr>
            <a:r>
              <a:rPr lang="es-ES_tradnl" sz="1800" dirty="0" smtClean="0"/>
              <a:t>Aprobar asignatura Abastecimiento.</a:t>
            </a:r>
          </a:p>
          <a:p>
            <a:pPr algn="just">
              <a:buFontTx/>
              <a:buChar char="-"/>
            </a:pPr>
            <a:r>
              <a:rPr lang="es-ES_tradnl" sz="1800" dirty="0" smtClean="0"/>
              <a:t>Aprobar Administración Logísticas del Material.</a:t>
            </a:r>
          </a:p>
          <a:p>
            <a:pPr algn="just">
              <a:buFontTx/>
              <a:buChar char="-"/>
            </a:pPr>
            <a:endParaRPr lang="es-ES_tradnl" sz="1800" dirty="0" smtClean="0"/>
          </a:p>
          <a:p>
            <a:pPr algn="just">
              <a:buFontTx/>
              <a:buChar char="-"/>
            </a:pPr>
            <a:endParaRPr lang="es-ES_tradnl" sz="1800" dirty="0"/>
          </a:p>
          <a:p>
            <a:pPr algn="just">
              <a:buFontTx/>
              <a:buChar char="-"/>
            </a:pPr>
            <a:r>
              <a:rPr lang="es-CL" sz="1800" dirty="0" smtClean="0"/>
              <a:t>Critical thinking and problem-solving.</a:t>
            </a:r>
          </a:p>
          <a:p>
            <a:pPr algn="just">
              <a:buFontTx/>
              <a:buChar char="-"/>
            </a:pPr>
            <a:r>
              <a:rPr lang="es-CL" sz="1800" dirty="0" smtClean="0"/>
              <a:t>Effective oral and written communication.</a:t>
            </a:r>
          </a:p>
          <a:p>
            <a:pPr algn="just">
              <a:buFontTx/>
              <a:buChar char="-"/>
            </a:pPr>
            <a:r>
              <a:rPr lang="es-CL" sz="1800" dirty="0" smtClean="0"/>
              <a:t>Curiosity and imagination.</a:t>
            </a:r>
          </a:p>
          <a:p>
            <a:pPr algn="just">
              <a:buFontTx/>
              <a:buChar char="-"/>
            </a:pPr>
            <a:r>
              <a:rPr lang="es-CL" sz="1800" dirty="0" smtClean="0"/>
              <a:t>Collaboration and teamwork.</a:t>
            </a:r>
          </a:p>
          <a:p>
            <a:pPr marL="0" indent="0" algn="just">
              <a:buNone/>
            </a:pPr>
            <a:endParaRPr lang="es-CL" sz="1800" dirty="0" smtClean="0"/>
          </a:p>
        </p:txBody>
      </p:sp>
      <p:sp>
        <p:nvSpPr>
          <p:cNvPr id="5" name="Marcador de número de diapositiva 4"/>
          <p:cNvSpPr>
            <a:spLocks noGrp="1"/>
          </p:cNvSpPr>
          <p:nvPr>
            <p:ph type="sldNum" sz="quarter" idx="12"/>
          </p:nvPr>
        </p:nvSpPr>
        <p:spPr/>
        <p:txBody>
          <a:bodyPr/>
          <a:lstStyle/>
          <a:p>
            <a:pPr>
              <a:defRPr/>
            </a:pPr>
            <a:fld id="{F42C28E9-5DD9-4D60-ABC2-2F50B1941E37}" type="slidenum">
              <a:rPr lang="en-US" smtClean="0"/>
              <a:pPr>
                <a:defRPr/>
              </a:pPr>
              <a:t>4</a:t>
            </a:fld>
            <a:endParaRPr lang="en-US"/>
          </a:p>
        </p:txBody>
      </p:sp>
    </p:spTree>
    <p:extLst>
      <p:ext uri="{BB962C8B-B14F-4D97-AF65-F5344CB8AC3E}">
        <p14:creationId xmlns:p14="http://schemas.microsoft.com/office/powerpoint/2010/main" val="162819366"/>
      </p:ext>
    </p:extLst>
  </p:cSld>
  <p:clrMapOvr>
    <a:masterClrMapping/>
  </p:clrMapOvr>
  <mc:AlternateContent xmlns:mc="http://schemas.openxmlformats.org/markup-compatibility/2006" xmlns:p14="http://schemas.microsoft.com/office/powerpoint/2010/main">
    <mc:Choice Requires="p14">
      <p:transition p14:dur="0"/>
    </mc:Choice>
    <mc:Fallback xmlns="">
      <p:transition xmlns:p14="http://schemas.microsoft.com/office/powerpoint/2010/main"/>
    </mc:Fallback>
  </mc:AlternateContent>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95536" y="908720"/>
            <a:ext cx="8229600" cy="1143000"/>
          </a:xfrm>
        </p:spPr>
        <p:txBody>
          <a:bodyPr/>
          <a:lstStyle/>
          <a:p>
            <a:r>
              <a:rPr lang="es-CL" sz="3200" b="1" dirty="0" smtClean="0"/>
              <a:t>TEACHER BACKGROUND AND STUDENT NEEDS</a:t>
            </a:r>
            <a:endParaRPr lang="es-CL" sz="3200" b="1" dirty="0"/>
          </a:p>
        </p:txBody>
      </p:sp>
      <p:sp>
        <p:nvSpPr>
          <p:cNvPr id="3" name="Marcador de contenido 2"/>
          <p:cNvSpPr>
            <a:spLocks noGrp="1"/>
          </p:cNvSpPr>
          <p:nvPr>
            <p:ph idx="1"/>
          </p:nvPr>
        </p:nvSpPr>
        <p:spPr>
          <a:xfrm>
            <a:off x="395536" y="2204864"/>
            <a:ext cx="8640960" cy="4525963"/>
          </a:xfrm>
          <a:noFill/>
        </p:spPr>
        <p:txBody>
          <a:bodyPr>
            <a:noAutofit/>
          </a:bodyPr>
          <a:lstStyle/>
          <a:p>
            <a:pPr marL="0" indent="0" algn="just">
              <a:buNone/>
            </a:pPr>
            <a:r>
              <a:rPr lang="es-CL" sz="1800" b="1" dirty="0" smtClean="0"/>
              <a:t>STUDENT NEEDS</a:t>
            </a:r>
            <a:endParaRPr lang="es-CL" sz="1400" b="1" dirty="0" smtClean="0"/>
          </a:p>
          <a:p>
            <a:pPr marL="0" indent="0" algn="just">
              <a:buNone/>
            </a:pPr>
            <a:endParaRPr lang="es-CL" sz="1800" b="1" dirty="0"/>
          </a:p>
          <a:p>
            <a:pPr marL="0" indent="0" algn="just">
              <a:buNone/>
            </a:pPr>
            <a:endParaRPr lang="es-ES_tradnl" sz="1800" dirty="0"/>
          </a:p>
          <a:p>
            <a:pPr marL="0" indent="0" algn="just">
              <a:buNone/>
            </a:pPr>
            <a:endParaRPr lang="es-ES_tradnl" sz="3600" b="1" dirty="0" smtClean="0"/>
          </a:p>
          <a:p>
            <a:pPr marL="0" indent="0" algn="just">
              <a:buNone/>
            </a:pPr>
            <a:r>
              <a:rPr lang="es-ES_tradnl" sz="3600" b="1" dirty="0" smtClean="0"/>
              <a:t>STUDENTS’ BACKGROUND ?</a:t>
            </a:r>
            <a:endParaRPr lang="es-CL" sz="3600" b="1" dirty="0" smtClean="0"/>
          </a:p>
          <a:p>
            <a:pPr marL="0" indent="0" algn="just">
              <a:buNone/>
            </a:pPr>
            <a:endParaRPr lang="es-CL" sz="1800" dirty="0" smtClean="0"/>
          </a:p>
        </p:txBody>
      </p:sp>
      <p:sp>
        <p:nvSpPr>
          <p:cNvPr id="5" name="Marcador de número de diapositiva 4"/>
          <p:cNvSpPr>
            <a:spLocks noGrp="1"/>
          </p:cNvSpPr>
          <p:nvPr>
            <p:ph type="sldNum" sz="quarter" idx="12"/>
          </p:nvPr>
        </p:nvSpPr>
        <p:spPr/>
        <p:txBody>
          <a:bodyPr/>
          <a:lstStyle/>
          <a:p>
            <a:pPr>
              <a:defRPr/>
            </a:pPr>
            <a:fld id="{F42C28E9-5DD9-4D60-ABC2-2F50B1941E37}" type="slidenum">
              <a:rPr lang="en-US" smtClean="0"/>
              <a:pPr>
                <a:defRPr/>
              </a:pPr>
              <a:t>5</a:t>
            </a:fld>
            <a:endParaRPr lang="en-US"/>
          </a:p>
        </p:txBody>
      </p:sp>
    </p:spTree>
    <p:extLst>
      <p:ext uri="{BB962C8B-B14F-4D97-AF65-F5344CB8AC3E}">
        <p14:creationId xmlns:p14="http://schemas.microsoft.com/office/powerpoint/2010/main" val="3852930797"/>
      </p:ext>
    </p:extLst>
  </p:cSld>
  <p:clrMapOvr>
    <a:masterClrMapping/>
  </p:clrMapOvr>
  <mc:AlternateContent xmlns:mc="http://schemas.openxmlformats.org/markup-compatibility/2006" xmlns:p14="http://schemas.microsoft.com/office/powerpoint/2010/main">
    <mc:Choice Requires="p14">
      <p:transition p14:dur="0"/>
    </mc:Choice>
    <mc:Fallback xmlns="">
      <p:transition xmlns:p14="http://schemas.microsoft.com/office/powerpoint/2010/mai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grpId="0" nodeType="clickEffect">
                                  <p:stCondLst>
                                    <p:cond delay="0"/>
                                  </p:stCondLst>
                                  <p:iterate type="lt">
                                    <p:tmPct val="50000"/>
                                  </p:iterate>
                                  <p:childTnLst>
                                    <p:set>
                                      <p:cBhvr>
                                        <p:cTn id="6" dur="1" fill="hold">
                                          <p:stCondLst>
                                            <p:cond delay="0"/>
                                          </p:stCondLst>
                                        </p:cTn>
                                        <p:tgtEl>
                                          <p:spTgt spid="3">
                                            <p:txEl>
                                              <p:pRg st="4" end="4"/>
                                            </p:txEl>
                                          </p:spTgt>
                                        </p:tgtEl>
                                        <p:attrNameLst>
                                          <p:attrName>style.visibility</p:attrName>
                                        </p:attrNameLst>
                                      </p:cBhvr>
                                      <p:to>
                                        <p:strVal val="visible"/>
                                      </p:to>
                                    </p:set>
                                    <p:set>
                                      <p:cBhvr>
                                        <p:cTn id="7" dur="228" fill="hold">
                                          <p:stCondLst>
                                            <p:cond delay="0"/>
                                          </p:stCondLst>
                                        </p:cTn>
                                        <p:tgtEl>
                                          <p:spTgt spid="3">
                                            <p:txEl>
                                              <p:pRg st="4" end="4"/>
                                            </p:txEl>
                                          </p:spTgt>
                                        </p:tgtEl>
                                        <p:attrNameLst>
                                          <p:attrName>style.rotation</p:attrName>
                                        </p:attrNameLst>
                                      </p:cBhvr>
                                      <p:to>
                                        <p:strVal val="-45.0"/>
                                      </p:to>
                                    </p:set>
                                    <p:anim calcmode="lin" valueType="num">
                                      <p:cBhvr>
                                        <p:cTn id="8" dur="228" fill="hold">
                                          <p:stCondLst>
                                            <p:cond delay="227"/>
                                          </p:stCondLst>
                                        </p:cTn>
                                        <p:tgtEl>
                                          <p:spTgt spid="3">
                                            <p:txEl>
                                              <p:pRg st="4" end="4"/>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228" fill="hold">
                                          <p:stCondLst>
                                            <p:cond delay="0"/>
                                          </p:stCondLst>
                                        </p:cTn>
                                        <p:tgtEl>
                                          <p:spTgt spid="3">
                                            <p:txEl>
                                              <p:pRg st="4" end="4"/>
                                            </p:txEl>
                                          </p:spTgt>
                                        </p:tgtEl>
                                        <p:attrNameLst>
                                          <p:attrName>ppt_y</p:attrName>
                                        </p:attrNameLst>
                                      </p:cBhvr>
                                      <p:tavLst>
                                        <p:tav tm="0">
                                          <p:val>
                                            <p:strVal val="#ppt_y-1"/>
                                          </p:val>
                                        </p:tav>
                                        <p:tav tm="100000">
                                          <p:val>
                                            <p:strVal val="#ppt_y-(0.354*#ppt_w-0.172*#ppt_h)"/>
                                          </p:val>
                                        </p:tav>
                                      </p:tavLst>
                                    </p:anim>
                                    <p:anim calcmode="lin" valueType="num">
                                      <p:cBhvr>
                                        <p:cTn id="10" dur="78" decel="50000" autoRev="1" fill="hold">
                                          <p:stCondLst>
                                            <p:cond delay="227"/>
                                          </p:stCondLst>
                                        </p:cTn>
                                        <p:tgtEl>
                                          <p:spTgt spid="3">
                                            <p:txEl>
                                              <p:pRg st="4" end="4"/>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68" fill="hold">
                                          <p:stCondLst>
                                            <p:cond delay="432"/>
                                          </p:stCondLst>
                                        </p:cTn>
                                        <p:tgtEl>
                                          <p:spTgt spid="3">
                                            <p:txEl>
                                              <p:pRg st="4" end="4"/>
                                            </p:txEl>
                                          </p:spTgt>
                                        </p:tgtEl>
                                        <p:attrNameLst>
                                          <p:attrName>ppt_y</p:attrName>
                                        </p:attrNameLst>
                                      </p:cBhvr>
                                      <p:tavLst>
                                        <p:tav tm="0">
                                          <p:val>
                                            <p:strVal val="#ppt_y-(0.354*#ppt_w-0.172*#ppt_h)"/>
                                          </p:val>
                                        </p:tav>
                                        <p:tav tm="100000">
                                          <p:val>
                                            <p:strVal val="#ppt_y"/>
                                          </p:val>
                                        </p:tav>
                                      </p:tavLst>
                                    </p:anim>
                                  </p:childTnLst>
                                </p:cTn>
                              </p:par>
                            </p:childTnLst>
                          </p:cTn>
                        </p:par>
                        <p:par>
                          <p:cTn id="12" fill="hold">
                            <p:stCondLst>
                              <p:cond delay="5250"/>
                            </p:stCondLst>
                            <p:childTnLst>
                              <p:par>
                                <p:cTn id="13" presetID="3" presetClass="emph" presetSubtype="2" fill="hold" grpId="1" nodeType="afterEffect">
                                  <p:stCondLst>
                                    <p:cond delay="0"/>
                                  </p:stCondLst>
                                  <p:iterate type="lt">
                                    <p:tmPct val="0"/>
                                  </p:iterate>
                                  <p:childTnLst>
                                    <p:animClr clrSpc="rgb" dir="cw">
                                      <p:cBhvr override="childStyle">
                                        <p:cTn id="14" dur="2000" fill="hold"/>
                                        <p:tgtEl>
                                          <p:spTgt spid="3">
                                            <p:txEl>
                                              <p:pRg st="4" end="4"/>
                                            </p:txEl>
                                          </p:spTgt>
                                        </p:tgtEl>
                                        <p:attrNameLst>
                                          <p:attrName>style.color</p:attrName>
                                        </p:attrNameLst>
                                      </p:cBhvr>
                                      <p:to>
                                        <a:srgbClr val="FC0006"/>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3" grpId="1" uiExpand="1"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95536" y="908720"/>
            <a:ext cx="8229600" cy="1143000"/>
          </a:xfrm>
        </p:spPr>
        <p:txBody>
          <a:bodyPr/>
          <a:lstStyle/>
          <a:p>
            <a:r>
              <a:rPr lang="es-CL" sz="3200" b="1" dirty="0" smtClean="0"/>
              <a:t>OBJETIVOS GENERALES DE LA ASIGNATURA</a:t>
            </a:r>
            <a:endParaRPr lang="es-CL" sz="3200" b="1" dirty="0"/>
          </a:p>
        </p:txBody>
      </p:sp>
      <p:sp>
        <p:nvSpPr>
          <p:cNvPr id="3" name="Marcador de contenido 2"/>
          <p:cNvSpPr>
            <a:spLocks noGrp="1"/>
          </p:cNvSpPr>
          <p:nvPr>
            <p:ph idx="1"/>
          </p:nvPr>
        </p:nvSpPr>
        <p:spPr>
          <a:xfrm>
            <a:off x="395536" y="2204864"/>
            <a:ext cx="8229600" cy="4525963"/>
          </a:xfrm>
          <a:noFill/>
        </p:spPr>
        <p:txBody>
          <a:bodyPr>
            <a:noAutofit/>
          </a:bodyPr>
          <a:lstStyle/>
          <a:p>
            <a:pPr algn="just">
              <a:buFont typeface="+mj-lt"/>
              <a:buAutoNum type="arabicPeriod"/>
            </a:pPr>
            <a:endParaRPr lang="es-CL" sz="1800" dirty="0" smtClean="0"/>
          </a:p>
          <a:p>
            <a:pPr marL="0" indent="0" algn="just">
              <a:buNone/>
            </a:pPr>
            <a:r>
              <a:rPr lang="es-CL" sz="1800" dirty="0" smtClean="0"/>
              <a:t>Desarrollo de la siguientes capacidades:</a:t>
            </a:r>
          </a:p>
          <a:p>
            <a:pPr marL="0" indent="0" algn="just">
              <a:buNone/>
            </a:pPr>
            <a:endParaRPr lang="es-CL" sz="1800" dirty="0"/>
          </a:p>
          <a:p>
            <a:pPr algn="just">
              <a:buFontTx/>
              <a:buChar char="-"/>
            </a:pPr>
            <a:r>
              <a:rPr lang="es-CL" sz="1800" b="1" dirty="0" smtClean="0"/>
              <a:t>Comprensión de textos: </a:t>
            </a:r>
            <a:r>
              <a:rPr lang="es-CL" sz="1800" dirty="0" smtClean="0"/>
              <a:t>Reconocer principales conceptos y terminología utilizados en los Sistemas Logísticos Institucionales, además de sus alcances en el cumplimiento de las distintas políticas de estos sistemas.</a:t>
            </a:r>
          </a:p>
          <a:p>
            <a:pPr algn="just">
              <a:buFontTx/>
              <a:buChar char="-"/>
            </a:pPr>
            <a:r>
              <a:rPr lang="es-CL" sz="1800" b="1" dirty="0" smtClean="0"/>
              <a:t>Orientación espacio-temporal: </a:t>
            </a:r>
            <a:r>
              <a:rPr lang="es-CL" sz="1800" dirty="0" smtClean="0"/>
              <a:t>Entendimiento técnico profesional de los procesos de obtención, almacenamiento y entrega de materiales en la Institución.</a:t>
            </a:r>
          </a:p>
          <a:p>
            <a:pPr algn="just">
              <a:buFontTx/>
              <a:buChar char="-"/>
            </a:pPr>
            <a:r>
              <a:rPr lang="es-CL" sz="1800" b="1" dirty="0" smtClean="0"/>
              <a:t>Racionamiento lógico: </a:t>
            </a:r>
            <a:r>
              <a:rPr lang="es-CL" sz="1800" dirty="0" smtClean="0"/>
              <a:t>Entendimiento sistémico de los procesos Institucionales, donde el control de la información relativa a la administración logística permite el entendimiento lógico del movimiento de materiales, pudiendo así asesorar correctamente al mando.</a:t>
            </a:r>
            <a:endParaRPr lang="es-CL" sz="1800" b="1" dirty="0"/>
          </a:p>
        </p:txBody>
      </p:sp>
      <p:sp>
        <p:nvSpPr>
          <p:cNvPr id="5" name="Marcador de número de diapositiva 4"/>
          <p:cNvSpPr>
            <a:spLocks noGrp="1"/>
          </p:cNvSpPr>
          <p:nvPr>
            <p:ph type="sldNum" sz="quarter" idx="12"/>
          </p:nvPr>
        </p:nvSpPr>
        <p:spPr/>
        <p:txBody>
          <a:bodyPr/>
          <a:lstStyle/>
          <a:p>
            <a:pPr>
              <a:defRPr/>
            </a:pPr>
            <a:fld id="{F42C28E9-5DD9-4D60-ABC2-2F50B1941E37}" type="slidenum">
              <a:rPr lang="en-US" smtClean="0"/>
              <a:pPr>
                <a:defRPr/>
              </a:pPr>
              <a:t>6</a:t>
            </a:fld>
            <a:endParaRPr lang="en-US"/>
          </a:p>
        </p:txBody>
      </p:sp>
    </p:spTree>
    <p:extLst>
      <p:ext uri="{BB962C8B-B14F-4D97-AF65-F5344CB8AC3E}">
        <p14:creationId xmlns:p14="http://schemas.microsoft.com/office/powerpoint/2010/main" val="174278455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95536" y="980728"/>
            <a:ext cx="8229600" cy="1143000"/>
          </a:xfrm>
          <a:noFill/>
          <a:ln w="9525">
            <a:noFill/>
            <a:miter lim="800000"/>
            <a:headEnd/>
            <a:tailEnd/>
          </a:ln>
        </p:spPr>
        <p:txBody>
          <a:bodyPr vert="horz" wrap="square" lIns="91440" tIns="45720" rIns="91440" bIns="45720" numCol="1" anchor="ctr" anchorCtr="0" compatLnSpc="1">
            <a:prstTxWarp prst="textNoShape">
              <a:avLst/>
            </a:prstTxWarp>
          </a:bodyPr>
          <a:lstStyle/>
          <a:p>
            <a:r>
              <a:rPr lang="es-MX" sz="3200" b="1" dirty="0" smtClean="0"/>
              <a:t>UNIDADES TEMÁTICAS</a:t>
            </a:r>
            <a:endParaRPr lang="es-CL" sz="3200" b="1" dirty="0"/>
          </a:p>
        </p:txBody>
      </p:sp>
      <p:sp>
        <p:nvSpPr>
          <p:cNvPr id="3" name="Marcador de contenido 2"/>
          <p:cNvSpPr>
            <a:spLocks noGrp="1"/>
          </p:cNvSpPr>
          <p:nvPr>
            <p:ph idx="1"/>
          </p:nvPr>
        </p:nvSpPr>
        <p:spPr>
          <a:xfrm>
            <a:off x="936104" y="2503437"/>
            <a:ext cx="7452320" cy="4525963"/>
          </a:xfrm>
          <a:noFill/>
        </p:spPr>
        <p:txBody>
          <a:bodyPr/>
          <a:lstStyle/>
          <a:p>
            <a:r>
              <a:rPr lang="es-CL" sz="1800" b="1" dirty="0"/>
              <a:t>U.T. N°1.</a:t>
            </a:r>
            <a:r>
              <a:rPr lang="es-CL" sz="1800" dirty="0"/>
              <a:t>	</a:t>
            </a:r>
            <a:r>
              <a:rPr lang="es-CL" sz="1800" dirty="0" smtClean="0"/>
              <a:t>Sistema de Información Administrativa (</a:t>
            </a:r>
            <a:r>
              <a:rPr lang="es-CL" sz="1800" dirty="0"/>
              <a:t>1</a:t>
            </a:r>
            <a:r>
              <a:rPr lang="es-CL" sz="1800" dirty="0" smtClean="0"/>
              <a:t>2 horas)</a:t>
            </a:r>
          </a:p>
          <a:p>
            <a:r>
              <a:rPr lang="es-CL" sz="1800" b="1" dirty="0" smtClean="0"/>
              <a:t>U.T. N°2.</a:t>
            </a:r>
            <a:r>
              <a:rPr lang="es-CL" sz="1800" dirty="0" smtClean="0"/>
              <a:t>	Estructura y Filosofía de SALINO (14 hrs.)</a:t>
            </a:r>
          </a:p>
          <a:p>
            <a:r>
              <a:rPr lang="es-CL" sz="1800" b="1" dirty="0" smtClean="0"/>
              <a:t>U.T</a:t>
            </a:r>
            <a:r>
              <a:rPr lang="es-CL" sz="1800" b="1" dirty="0"/>
              <a:t>. N°3.</a:t>
            </a:r>
            <a:r>
              <a:rPr lang="es-CL" sz="1800" dirty="0"/>
              <a:t>	</a:t>
            </a:r>
            <a:r>
              <a:rPr lang="es-CL" sz="1800" dirty="0" smtClean="0"/>
              <a:t>Sub-sistema de Mantenimiento SALINO (14 hrs.)</a:t>
            </a:r>
          </a:p>
          <a:p>
            <a:r>
              <a:rPr lang="es-CL" sz="1800" b="1" dirty="0"/>
              <a:t>U.T. N°4.</a:t>
            </a:r>
            <a:r>
              <a:rPr lang="es-CL" sz="1800" dirty="0"/>
              <a:t>	</a:t>
            </a:r>
            <a:r>
              <a:rPr lang="es-CL" sz="1800" dirty="0" smtClean="0"/>
              <a:t>Sub-sistema de Materiales SALINO (26 hrs.)</a:t>
            </a:r>
          </a:p>
          <a:p>
            <a:r>
              <a:rPr lang="es-CL" sz="1800" b="1" dirty="0" smtClean="0"/>
              <a:t>U.T. Nº5.</a:t>
            </a:r>
            <a:r>
              <a:rPr lang="es-CL" sz="1800" dirty="0" smtClean="0"/>
              <a:t>	Sistema Automatizado de Víveres (10 hrs.)</a:t>
            </a:r>
          </a:p>
          <a:p>
            <a:r>
              <a:rPr lang="es-CL" sz="1800" b="1" dirty="0" smtClean="0"/>
              <a:t>U.T. Nº6.</a:t>
            </a:r>
            <a:r>
              <a:rPr lang="es-CL" sz="1800" dirty="0" smtClean="0"/>
              <a:t>	Mercado Público (12 hrs.)</a:t>
            </a:r>
          </a:p>
          <a:p>
            <a:r>
              <a:rPr lang="es-CL" sz="1800" b="1" dirty="0"/>
              <a:t>U.T. </a:t>
            </a:r>
            <a:r>
              <a:rPr lang="es-CL" sz="1800" b="1" dirty="0" smtClean="0"/>
              <a:t>Nº7.</a:t>
            </a:r>
            <a:r>
              <a:rPr lang="es-CL" sz="1800" dirty="0"/>
              <a:t>	</a:t>
            </a:r>
            <a:r>
              <a:rPr lang="es-CL" sz="1800" dirty="0" smtClean="0"/>
              <a:t>Sistema de Catalogación Naval (</a:t>
            </a:r>
            <a:r>
              <a:rPr lang="es-CL" sz="1800" dirty="0"/>
              <a:t>12 hrs.</a:t>
            </a:r>
            <a:r>
              <a:rPr lang="es-CL" sz="1800" dirty="0" smtClean="0"/>
              <a:t>)</a:t>
            </a:r>
          </a:p>
          <a:p>
            <a:r>
              <a:rPr lang="es-CL" sz="1800" b="1" dirty="0"/>
              <a:t>U.T. </a:t>
            </a:r>
            <a:r>
              <a:rPr lang="es-CL" sz="1800" b="1" dirty="0" smtClean="0"/>
              <a:t>Nº8.</a:t>
            </a:r>
            <a:r>
              <a:rPr lang="es-CL" sz="1800" dirty="0"/>
              <a:t>	</a:t>
            </a:r>
            <a:r>
              <a:rPr lang="es-CL" sz="1800" dirty="0" smtClean="0"/>
              <a:t>Sistema Institucional de Vestuario (14 hrs.)</a:t>
            </a:r>
          </a:p>
          <a:p>
            <a:r>
              <a:rPr lang="es-CL" sz="1800" b="1" dirty="0"/>
              <a:t>U.T. </a:t>
            </a:r>
            <a:r>
              <a:rPr lang="es-CL" sz="1800" b="1" dirty="0" smtClean="0"/>
              <a:t>Nº9.</a:t>
            </a:r>
            <a:r>
              <a:rPr lang="es-CL" sz="1800" dirty="0"/>
              <a:t>	</a:t>
            </a:r>
            <a:r>
              <a:rPr lang="es-CL" sz="1800" dirty="0" smtClean="0"/>
              <a:t>Sistema de Contabilidad General (10 </a:t>
            </a:r>
            <a:r>
              <a:rPr lang="es-CL" sz="1800" dirty="0"/>
              <a:t>hrs.</a:t>
            </a:r>
            <a:r>
              <a:rPr lang="es-CL" sz="1800" dirty="0" smtClean="0"/>
              <a:t>)</a:t>
            </a:r>
          </a:p>
          <a:p>
            <a:r>
              <a:rPr lang="es-CL" sz="1800" b="1" dirty="0"/>
              <a:t>U.T. </a:t>
            </a:r>
            <a:r>
              <a:rPr lang="es-CL" sz="1800" b="1" dirty="0" smtClean="0"/>
              <a:t>Nº10.</a:t>
            </a:r>
            <a:r>
              <a:rPr lang="es-CL" sz="1800" dirty="0"/>
              <a:t>	</a:t>
            </a:r>
            <a:r>
              <a:rPr lang="es-CL" sz="1800" dirty="0" smtClean="0"/>
              <a:t>Sistema de Formulación Presupuestaria (12 hrs.)</a:t>
            </a:r>
            <a:endParaRPr lang="es-CL" sz="1800" dirty="0"/>
          </a:p>
          <a:p>
            <a:endParaRPr lang="es-CL" sz="1700" dirty="0"/>
          </a:p>
          <a:p>
            <a:endParaRPr lang="es-CL" sz="1700" dirty="0"/>
          </a:p>
          <a:p>
            <a:endParaRPr lang="es-CL" sz="1700" dirty="0"/>
          </a:p>
          <a:p>
            <a:endParaRPr lang="es-CL" sz="1700" dirty="0" smtClean="0"/>
          </a:p>
          <a:p>
            <a:pPr marL="0" indent="0">
              <a:buNone/>
            </a:pPr>
            <a:endParaRPr lang="es-CL" sz="1700" dirty="0" smtClean="0"/>
          </a:p>
          <a:p>
            <a:endParaRPr lang="es-CL" sz="1700" dirty="0" smtClean="0"/>
          </a:p>
          <a:p>
            <a:endParaRPr lang="es-CL" sz="1700" dirty="0"/>
          </a:p>
        </p:txBody>
      </p:sp>
      <p:sp>
        <p:nvSpPr>
          <p:cNvPr id="5" name="Marcador de número de diapositiva 4"/>
          <p:cNvSpPr>
            <a:spLocks noGrp="1"/>
          </p:cNvSpPr>
          <p:nvPr>
            <p:ph type="sldNum" sz="quarter" idx="12"/>
          </p:nvPr>
        </p:nvSpPr>
        <p:spPr/>
        <p:txBody>
          <a:bodyPr/>
          <a:lstStyle/>
          <a:p>
            <a:pPr>
              <a:defRPr/>
            </a:pPr>
            <a:fld id="{F42C28E9-5DD9-4D60-ABC2-2F50B1941E37}" type="slidenum">
              <a:rPr lang="en-US" smtClean="0"/>
              <a:pPr>
                <a:defRPr/>
              </a:pPr>
              <a:t>7</a:t>
            </a:fld>
            <a:endParaRPr lang="en-US"/>
          </a:p>
        </p:txBody>
      </p:sp>
    </p:spTree>
    <p:extLst>
      <p:ext uri="{BB962C8B-B14F-4D97-AF65-F5344CB8AC3E}">
        <p14:creationId xmlns:p14="http://schemas.microsoft.com/office/powerpoint/2010/main" val="35358139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95536" y="908720"/>
            <a:ext cx="8229600" cy="1143000"/>
          </a:xfrm>
          <a:noFill/>
          <a:ln w="9525">
            <a:noFill/>
            <a:miter lim="800000"/>
            <a:headEnd/>
            <a:tailEnd/>
          </a:ln>
        </p:spPr>
        <p:txBody>
          <a:bodyPr vert="horz" wrap="square" lIns="91440" tIns="45720" rIns="91440" bIns="45720" numCol="1" anchor="ctr" anchorCtr="0" compatLnSpc="1">
            <a:prstTxWarp prst="textNoShape">
              <a:avLst/>
            </a:prstTxWarp>
          </a:bodyPr>
          <a:lstStyle/>
          <a:p>
            <a:r>
              <a:rPr lang="es-CL" sz="3200" b="1" dirty="0" smtClean="0"/>
              <a:t>EVALUACIONES</a:t>
            </a:r>
            <a:r>
              <a:rPr lang="es-CL" sz="3200" b="1" dirty="0"/>
              <a:t/>
            </a:r>
            <a:br>
              <a:rPr lang="es-CL" sz="3200" b="1" dirty="0"/>
            </a:br>
            <a:endParaRPr lang="es-CL" sz="3200" b="1" dirty="0"/>
          </a:p>
        </p:txBody>
      </p:sp>
      <p:graphicFrame>
        <p:nvGraphicFramePr>
          <p:cNvPr id="4" name="Marcador de contenido 3"/>
          <p:cNvGraphicFramePr>
            <a:graphicFrameLocks noGrp="1"/>
          </p:cNvGraphicFramePr>
          <p:nvPr>
            <p:ph idx="1"/>
            <p:extLst>
              <p:ext uri="{D42A27DB-BD31-4B8C-83A1-F6EECF244321}">
                <p14:modId xmlns:p14="http://schemas.microsoft.com/office/powerpoint/2010/main" val="1567797934"/>
              </p:ext>
            </p:extLst>
          </p:nvPr>
        </p:nvGraphicFramePr>
        <p:xfrm>
          <a:off x="683568" y="1772816"/>
          <a:ext cx="7704856" cy="5068282"/>
        </p:xfrm>
        <a:graphic>
          <a:graphicData uri="http://schemas.openxmlformats.org/drawingml/2006/table">
            <a:tbl>
              <a:tblPr>
                <a:tableStyleId>{C4B1156A-380E-4F78-BDF5-A606A8083BF9}</a:tableStyleId>
              </a:tblPr>
              <a:tblGrid>
                <a:gridCol w="1115881"/>
                <a:gridCol w="1180758"/>
                <a:gridCol w="1102907"/>
                <a:gridCol w="4305310"/>
              </a:tblGrid>
              <a:tr h="584927">
                <a:tc>
                  <a:txBody>
                    <a:bodyPr/>
                    <a:lstStyle/>
                    <a:p>
                      <a:pPr algn="ctr">
                        <a:spcAft>
                          <a:spcPts val="0"/>
                        </a:spcAft>
                      </a:pPr>
                      <a:r>
                        <a:rPr lang="es-ES" sz="1400" b="1" dirty="0">
                          <a:effectLst/>
                        </a:rPr>
                        <a:t>Evaluación</a:t>
                      </a:r>
                      <a:endParaRPr lang="es-CL" sz="1400" b="1" dirty="0">
                        <a:effectLst/>
                        <a:latin typeface="Arial"/>
                        <a:ea typeface="Times New Roman" panose="02020603050405020304" pitchFamily="18" charset="0"/>
                        <a:cs typeface="Arial"/>
                      </a:endParaRPr>
                    </a:p>
                  </a:txBody>
                  <a:tcPr marL="33338" marR="33338" marT="0" marB="0" anchor="ctr">
                    <a:solidFill>
                      <a:schemeClr val="bg2"/>
                    </a:solidFill>
                  </a:tcPr>
                </a:tc>
                <a:tc>
                  <a:txBody>
                    <a:bodyPr/>
                    <a:lstStyle/>
                    <a:p>
                      <a:pPr algn="ctr">
                        <a:spcAft>
                          <a:spcPts val="0"/>
                        </a:spcAft>
                      </a:pPr>
                      <a:r>
                        <a:rPr lang="es-ES" sz="1400" b="1" dirty="0">
                          <a:effectLst/>
                        </a:rPr>
                        <a:t>U.T. N°</a:t>
                      </a:r>
                      <a:endParaRPr lang="es-CL" sz="1400" b="1" dirty="0">
                        <a:effectLst/>
                        <a:latin typeface="Arial"/>
                        <a:ea typeface="Times New Roman" panose="02020603050405020304" pitchFamily="18" charset="0"/>
                        <a:cs typeface="Arial"/>
                      </a:endParaRPr>
                    </a:p>
                  </a:txBody>
                  <a:tcPr marL="33338" marR="33338" marT="0" marB="0" anchor="ctr">
                    <a:solidFill>
                      <a:schemeClr val="bg2"/>
                    </a:solidFill>
                  </a:tcPr>
                </a:tc>
                <a:tc>
                  <a:txBody>
                    <a:bodyPr/>
                    <a:lstStyle/>
                    <a:p>
                      <a:pPr algn="ctr">
                        <a:spcAft>
                          <a:spcPts val="0"/>
                        </a:spcAft>
                      </a:pPr>
                      <a:r>
                        <a:rPr lang="es-ES" sz="1400" b="1" dirty="0">
                          <a:effectLst/>
                        </a:rPr>
                        <a:t>Semana</a:t>
                      </a:r>
                      <a:endParaRPr lang="es-CL" sz="1400" b="1" dirty="0">
                        <a:effectLst/>
                        <a:latin typeface="Arial"/>
                        <a:ea typeface="Times New Roman" panose="02020603050405020304" pitchFamily="18" charset="0"/>
                        <a:cs typeface="Arial"/>
                      </a:endParaRPr>
                    </a:p>
                  </a:txBody>
                  <a:tcPr marL="33338" marR="33338" marT="0" marB="0" anchor="ctr">
                    <a:solidFill>
                      <a:schemeClr val="bg2"/>
                    </a:solidFill>
                  </a:tcPr>
                </a:tc>
                <a:tc>
                  <a:txBody>
                    <a:bodyPr/>
                    <a:lstStyle/>
                    <a:p>
                      <a:pPr algn="ctr">
                        <a:spcAft>
                          <a:spcPts val="0"/>
                        </a:spcAft>
                      </a:pPr>
                      <a:r>
                        <a:rPr lang="es-ES" sz="1400" b="1" dirty="0">
                          <a:effectLst/>
                        </a:rPr>
                        <a:t>Tipo de Instrumento</a:t>
                      </a:r>
                      <a:endParaRPr lang="es-CL" sz="1400" b="1" dirty="0">
                        <a:effectLst/>
                        <a:latin typeface="Arial"/>
                        <a:ea typeface="Times New Roman" panose="02020603050405020304" pitchFamily="18" charset="0"/>
                        <a:cs typeface="Arial"/>
                      </a:endParaRPr>
                    </a:p>
                  </a:txBody>
                  <a:tcPr marL="33338" marR="33338" marT="0" marB="0" anchor="ctr">
                    <a:solidFill>
                      <a:schemeClr val="bg2"/>
                    </a:solidFill>
                  </a:tcPr>
                </a:tc>
              </a:tr>
              <a:tr h="453974">
                <a:tc>
                  <a:txBody>
                    <a:bodyPr/>
                    <a:lstStyle/>
                    <a:p>
                      <a:pPr algn="ctr">
                        <a:spcAft>
                          <a:spcPts val="0"/>
                        </a:spcAft>
                      </a:pPr>
                      <a:r>
                        <a:rPr lang="es-ES" sz="1400" dirty="0">
                          <a:effectLst/>
                        </a:rPr>
                        <a:t>1</a:t>
                      </a:r>
                      <a:endParaRPr lang="es-CL" sz="1400" dirty="0">
                        <a:effectLst/>
                        <a:latin typeface="Arial"/>
                        <a:ea typeface="Times New Roman" panose="02020603050405020304" pitchFamily="18" charset="0"/>
                        <a:cs typeface="Arial"/>
                      </a:endParaRPr>
                    </a:p>
                  </a:txBody>
                  <a:tcPr marL="33338" marR="33338" marT="0" marB="0" anchor="ctr"/>
                </a:tc>
                <a:tc>
                  <a:txBody>
                    <a:bodyPr/>
                    <a:lstStyle/>
                    <a:p>
                      <a:pPr algn="ctr">
                        <a:spcAft>
                          <a:spcPts val="0"/>
                        </a:spcAft>
                      </a:pPr>
                      <a:r>
                        <a:rPr lang="es-ES" sz="1400" dirty="0">
                          <a:effectLst/>
                        </a:rPr>
                        <a:t>1 y 2</a:t>
                      </a:r>
                      <a:endParaRPr lang="es-CL" sz="1400" dirty="0">
                        <a:effectLst/>
                        <a:latin typeface="Arial"/>
                        <a:ea typeface="Times New Roman" panose="02020603050405020304" pitchFamily="18" charset="0"/>
                        <a:cs typeface="Arial"/>
                      </a:endParaRPr>
                    </a:p>
                  </a:txBody>
                  <a:tcPr marL="33338" marR="33338" marT="0" marB="0" anchor="ctr"/>
                </a:tc>
                <a:tc>
                  <a:txBody>
                    <a:bodyPr/>
                    <a:lstStyle/>
                    <a:p>
                      <a:pPr algn="ctr">
                        <a:spcAft>
                          <a:spcPts val="0"/>
                        </a:spcAft>
                      </a:pPr>
                      <a:r>
                        <a:rPr lang="es-ES" sz="1400" dirty="0" smtClean="0">
                          <a:effectLst/>
                        </a:rPr>
                        <a:t>6</a:t>
                      </a:r>
                      <a:r>
                        <a:rPr lang="es-ES" sz="1400" baseline="30000" dirty="0" smtClean="0">
                          <a:effectLst/>
                        </a:rPr>
                        <a:t>ta</a:t>
                      </a:r>
                      <a:endParaRPr lang="es-CL" sz="1400" baseline="30000" dirty="0">
                        <a:effectLst/>
                        <a:latin typeface="Arial"/>
                        <a:ea typeface="Times New Roman" panose="02020603050405020304" pitchFamily="18" charset="0"/>
                        <a:cs typeface="Arial"/>
                      </a:endParaRPr>
                    </a:p>
                  </a:txBody>
                  <a:tcPr marL="33338" marR="33338" marT="0" marB="0" anchor="ctr"/>
                </a:tc>
                <a:tc>
                  <a:txBody>
                    <a:bodyPr/>
                    <a:lstStyle/>
                    <a:p>
                      <a:pPr marL="85090" algn="just">
                        <a:spcAft>
                          <a:spcPts val="0"/>
                        </a:spcAft>
                      </a:pPr>
                      <a:r>
                        <a:rPr lang="es-ES" sz="1400" dirty="0">
                          <a:effectLst/>
                        </a:rPr>
                        <a:t>Prueba </a:t>
                      </a:r>
                      <a:r>
                        <a:rPr lang="es-ES" sz="1400" dirty="0" smtClean="0">
                          <a:effectLst/>
                        </a:rPr>
                        <a:t>de respuestas combinadas.</a:t>
                      </a:r>
                      <a:endParaRPr lang="es-CL" sz="1400" dirty="0">
                        <a:effectLst/>
                        <a:latin typeface="Arial"/>
                        <a:ea typeface="Times New Roman" panose="02020603050405020304" pitchFamily="18" charset="0"/>
                        <a:cs typeface="Arial"/>
                      </a:endParaRPr>
                    </a:p>
                  </a:txBody>
                  <a:tcPr marL="33338" marR="33338" marT="0" marB="0" anchor="ctr"/>
                </a:tc>
              </a:tr>
              <a:tr h="453974">
                <a:tc>
                  <a:txBody>
                    <a:bodyPr/>
                    <a:lstStyle/>
                    <a:p>
                      <a:pPr algn="ctr">
                        <a:spcAft>
                          <a:spcPts val="0"/>
                        </a:spcAft>
                      </a:pPr>
                      <a:r>
                        <a:rPr lang="es-ES" sz="1400" dirty="0">
                          <a:effectLst/>
                        </a:rPr>
                        <a:t>2</a:t>
                      </a:r>
                      <a:endParaRPr lang="es-CL" sz="1400" dirty="0">
                        <a:effectLst/>
                        <a:latin typeface="Arial"/>
                        <a:ea typeface="Times New Roman" panose="02020603050405020304" pitchFamily="18" charset="0"/>
                        <a:cs typeface="Arial"/>
                      </a:endParaRPr>
                    </a:p>
                  </a:txBody>
                  <a:tcPr marL="33338" marR="33338" marT="0" marB="0" anchor="ctr"/>
                </a:tc>
                <a:tc>
                  <a:txBody>
                    <a:bodyPr/>
                    <a:lstStyle/>
                    <a:p>
                      <a:pPr algn="ctr">
                        <a:spcAft>
                          <a:spcPts val="0"/>
                        </a:spcAft>
                      </a:pPr>
                      <a:r>
                        <a:rPr lang="es-ES" sz="1400" dirty="0">
                          <a:effectLst/>
                        </a:rPr>
                        <a:t>3</a:t>
                      </a:r>
                      <a:endParaRPr lang="es-CL" sz="1400" dirty="0">
                        <a:effectLst/>
                        <a:latin typeface="Arial"/>
                        <a:ea typeface="Times New Roman" panose="02020603050405020304" pitchFamily="18" charset="0"/>
                        <a:cs typeface="Arial"/>
                      </a:endParaRPr>
                    </a:p>
                  </a:txBody>
                  <a:tcPr marL="33338" marR="33338" marT="0" marB="0" anchor="ctr"/>
                </a:tc>
                <a:tc>
                  <a:txBody>
                    <a:bodyPr/>
                    <a:lstStyle/>
                    <a:p>
                      <a:pPr algn="ctr">
                        <a:spcAft>
                          <a:spcPts val="0"/>
                        </a:spcAft>
                      </a:pPr>
                      <a:r>
                        <a:rPr lang="es-ES" sz="1400" dirty="0" smtClean="0">
                          <a:effectLst/>
                        </a:rPr>
                        <a:t>10</a:t>
                      </a:r>
                      <a:r>
                        <a:rPr lang="es-ES" sz="1400" baseline="30000" dirty="0" smtClean="0">
                          <a:effectLst/>
                        </a:rPr>
                        <a:t>ma</a:t>
                      </a:r>
                      <a:endParaRPr lang="es-CL" sz="1400" baseline="30000" dirty="0">
                        <a:effectLst/>
                        <a:latin typeface="Arial"/>
                        <a:ea typeface="Times New Roman" panose="02020603050405020304" pitchFamily="18" charset="0"/>
                        <a:cs typeface="Arial"/>
                      </a:endParaRPr>
                    </a:p>
                  </a:txBody>
                  <a:tcPr marL="33338" marR="33338" marT="0" marB="0" anchor="ctr"/>
                </a:tc>
                <a:tc>
                  <a:txBody>
                    <a:bodyPr/>
                    <a:lstStyle/>
                    <a:p>
                      <a:pPr marL="85090" algn="just">
                        <a:spcAft>
                          <a:spcPts val="0"/>
                        </a:spcAft>
                      </a:pPr>
                      <a:r>
                        <a:rPr lang="es-ES" sz="1400" dirty="0" smtClean="0">
                          <a:effectLst/>
                        </a:rPr>
                        <a:t>Prueba de respuestas combinadas.</a:t>
                      </a:r>
                      <a:endParaRPr lang="es-CL" sz="1400" dirty="0">
                        <a:effectLst/>
                        <a:latin typeface="+mn-lt"/>
                        <a:ea typeface="Times New Roman" panose="02020603050405020304" pitchFamily="18" charset="0"/>
                        <a:cs typeface="Arial"/>
                      </a:endParaRPr>
                    </a:p>
                  </a:txBody>
                  <a:tcPr marL="33338" marR="33338" marT="0" marB="0" anchor="ctr"/>
                </a:tc>
              </a:tr>
              <a:tr h="628577">
                <a:tc>
                  <a:txBody>
                    <a:bodyPr/>
                    <a:lstStyle/>
                    <a:p>
                      <a:pPr algn="ctr">
                        <a:spcAft>
                          <a:spcPts val="0"/>
                        </a:spcAft>
                      </a:pPr>
                      <a:r>
                        <a:rPr lang="es-ES" sz="1400" dirty="0">
                          <a:effectLst/>
                        </a:rPr>
                        <a:t>3</a:t>
                      </a:r>
                      <a:endParaRPr lang="es-CL" sz="1400" dirty="0">
                        <a:effectLst/>
                        <a:latin typeface="Arial"/>
                        <a:ea typeface="Times New Roman" panose="02020603050405020304" pitchFamily="18" charset="0"/>
                        <a:cs typeface="Arial"/>
                      </a:endParaRPr>
                    </a:p>
                  </a:txBody>
                  <a:tcPr marL="33338" marR="33338" marT="0" marB="0" anchor="ctr"/>
                </a:tc>
                <a:tc>
                  <a:txBody>
                    <a:bodyPr/>
                    <a:lstStyle/>
                    <a:p>
                      <a:pPr algn="ctr">
                        <a:spcAft>
                          <a:spcPts val="0"/>
                        </a:spcAft>
                      </a:pPr>
                      <a:r>
                        <a:rPr lang="es-ES" sz="1400" dirty="0">
                          <a:effectLst/>
                        </a:rPr>
                        <a:t>4</a:t>
                      </a:r>
                      <a:endParaRPr lang="es-CL" sz="1400" dirty="0">
                        <a:effectLst/>
                        <a:latin typeface="Arial"/>
                        <a:ea typeface="Times New Roman" panose="02020603050405020304" pitchFamily="18" charset="0"/>
                        <a:cs typeface="Arial"/>
                      </a:endParaRPr>
                    </a:p>
                  </a:txBody>
                  <a:tcPr marL="33338" marR="33338" marT="0" marB="0" anchor="ctr"/>
                </a:tc>
                <a:tc>
                  <a:txBody>
                    <a:bodyPr/>
                    <a:lstStyle/>
                    <a:p>
                      <a:pPr algn="ctr">
                        <a:spcAft>
                          <a:spcPts val="0"/>
                        </a:spcAft>
                      </a:pPr>
                      <a:r>
                        <a:rPr lang="es-ES" sz="1400" dirty="0" smtClean="0">
                          <a:effectLst/>
                        </a:rPr>
                        <a:t>17</a:t>
                      </a:r>
                      <a:r>
                        <a:rPr lang="es-ES" sz="1400" baseline="30000" dirty="0" smtClean="0">
                          <a:effectLst/>
                        </a:rPr>
                        <a:t>ma</a:t>
                      </a:r>
                      <a:endParaRPr lang="es-CL" sz="1400" baseline="30000" dirty="0">
                        <a:effectLst/>
                        <a:latin typeface="Arial"/>
                        <a:ea typeface="Times New Roman" panose="02020603050405020304" pitchFamily="18" charset="0"/>
                        <a:cs typeface="Arial"/>
                      </a:endParaRPr>
                    </a:p>
                  </a:txBody>
                  <a:tcPr marL="33338" marR="33338" marT="0" marB="0" anchor="ctr"/>
                </a:tc>
                <a:tc>
                  <a:txBody>
                    <a:bodyPr/>
                    <a:lstStyle/>
                    <a:p>
                      <a:pPr marL="85090" marR="0" indent="0" algn="just" defTabSz="914400" rtl="0" eaLnBrk="1" fontAlgn="auto" latinLnBrk="0" hangingPunct="1">
                        <a:lnSpc>
                          <a:spcPct val="100000"/>
                        </a:lnSpc>
                        <a:spcBef>
                          <a:spcPts val="0"/>
                        </a:spcBef>
                        <a:spcAft>
                          <a:spcPts val="0"/>
                        </a:spcAft>
                        <a:buClrTx/>
                        <a:buSzTx/>
                        <a:buFontTx/>
                        <a:buNone/>
                        <a:tabLst/>
                        <a:defRPr/>
                      </a:pPr>
                      <a:r>
                        <a:rPr lang="es-ES" sz="1400" dirty="0" smtClean="0">
                          <a:effectLst/>
                        </a:rPr>
                        <a:t>Prueba de respuestas combinadas</a:t>
                      </a:r>
                      <a:r>
                        <a:rPr lang="es-ES" sz="1400" baseline="0" dirty="0" smtClean="0">
                          <a:effectLst/>
                        </a:rPr>
                        <a:t> y operación práctica de SALINO.</a:t>
                      </a:r>
                      <a:endParaRPr lang="es-CL" sz="1400" dirty="0">
                        <a:effectLst/>
                        <a:latin typeface="Arial"/>
                        <a:ea typeface="Times New Roman" panose="02020603050405020304" pitchFamily="18" charset="0"/>
                        <a:cs typeface="Arial"/>
                      </a:endParaRPr>
                    </a:p>
                  </a:txBody>
                  <a:tcPr marL="33338" marR="33338" marT="0" marB="0" anchor="ctr"/>
                </a:tc>
              </a:tr>
              <a:tr h="1046900">
                <a:tc>
                  <a:txBody>
                    <a:bodyPr/>
                    <a:lstStyle/>
                    <a:p>
                      <a:pPr algn="ctr">
                        <a:spcAft>
                          <a:spcPts val="0"/>
                        </a:spcAft>
                      </a:pPr>
                      <a:r>
                        <a:rPr lang="es-CL" sz="1400" dirty="0" smtClean="0">
                          <a:effectLst/>
                        </a:rPr>
                        <a:t>4</a:t>
                      </a:r>
                      <a:endParaRPr lang="es-CL" sz="1400" dirty="0">
                        <a:effectLst/>
                        <a:latin typeface="Arial"/>
                        <a:ea typeface="Times New Roman" panose="02020603050405020304" pitchFamily="18" charset="0"/>
                        <a:cs typeface="Arial"/>
                      </a:endParaRPr>
                    </a:p>
                  </a:txBody>
                  <a:tcPr marL="33338" marR="33338" marT="0" marB="0" anchor="ctr"/>
                </a:tc>
                <a:tc>
                  <a:txBody>
                    <a:bodyPr/>
                    <a:lstStyle/>
                    <a:p>
                      <a:pPr algn="ctr">
                        <a:spcAft>
                          <a:spcPts val="0"/>
                        </a:spcAft>
                      </a:pPr>
                      <a:r>
                        <a:rPr lang="es-CL" sz="1400" dirty="0" smtClean="0">
                          <a:effectLst/>
                        </a:rPr>
                        <a:t>5</a:t>
                      </a:r>
                      <a:r>
                        <a:rPr lang="es-CL" sz="1400" baseline="0" dirty="0" smtClean="0">
                          <a:effectLst/>
                        </a:rPr>
                        <a:t> y 6</a:t>
                      </a:r>
                      <a:endParaRPr lang="es-CL" sz="1400" dirty="0">
                        <a:effectLst/>
                        <a:latin typeface="Arial"/>
                        <a:ea typeface="Times New Roman" panose="02020603050405020304" pitchFamily="18" charset="0"/>
                        <a:cs typeface="Arial"/>
                      </a:endParaRPr>
                    </a:p>
                  </a:txBody>
                  <a:tcPr marL="33338" marR="33338" marT="0" marB="0" anchor="ctr"/>
                </a:tc>
                <a:tc>
                  <a:txBody>
                    <a:bodyPr/>
                    <a:lstStyle/>
                    <a:p>
                      <a:pPr algn="ctr">
                        <a:spcAft>
                          <a:spcPts val="0"/>
                        </a:spcAft>
                      </a:pPr>
                      <a:r>
                        <a:rPr lang="es-CL" sz="1400" dirty="0" smtClean="0">
                          <a:effectLst/>
                        </a:rPr>
                        <a:t>23</a:t>
                      </a:r>
                      <a:r>
                        <a:rPr lang="es-CL" sz="1400" baseline="30000" dirty="0" smtClean="0">
                          <a:effectLst/>
                        </a:rPr>
                        <a:t>ra</a:t>
                      </a:r>
                      <a:endParaRPr lang="es-CL" sz="1400" baseline="30000" dirty="0">
                        <a:effectLst/>
                        <a:latin typeface="Arial"/>
                        <a:ea typeface="Times New Roman" panose="02020603050405020304" pitchFamily="18" charset="0"/>
                        <a:cs typeface="Arial"/>
                      </a:endParaRPr>
                    </a:p>
                  </a:txBody>
                  <a:tcPr marL="33338" marR="33338" marT="0" marB="0" anchor="ctr"/>
                </a:tc>
                <a:tc>
                  <a:txBody>
                    <a:bodyPr/>
                    <a:lstStyle/>
                    <a:p>
                      <a:pPr marL="85090" algn="just">
                        <a:spcAft>
                          <a:spcPts val="0"/>
                        </a:spcAft>
                      </a:pPr>
                      <a:r>
                        <a:rPr lang="es-ES" sz="1400" dirty="0" smtClean="0">
                          <a:effectLst/>
                        </a:rPr>
                        <a:t>Prueba de respuestas combinadas y operación práctica en Sistema de Rendición de Cuentas de Víveres y Mercado Público.</a:t>
                      </a:r>
                    </a:p>
                  </a:txBody>
                  <a:tcPr marL="33338" marR="33338" marT="0" marB="0" anchor="ctr"/>
                </a:tc>
              </a:tr>
              <a:tr h="1061334">
                <a:tc>
                  <a:txBody>
                    <a:bodyPr/>
                    <a:lstStyle/>
                    <a:p>
                      <a:pPr algn="ctr">
                        <a:spcAft>
                          <a:spcPts val="0"/>
                        </a:spcAft>
                      </a:pPr>
                      <a:r>
                        <a:rPr lang="es-CL" sz="1400" dirty="0" smtClean="0">
                          <a:effectLst/>
                        </a:rPr>
                        <a:t>5</a:t>
                      </a:r>
                      <a:endParaRPr lang="es-CL" sz="1400" dirty="0">
                        <a:effectLst/>
                        <a:latin typeface="Arial"/>
                        <a:ea typeface="Times New Roman" panose="02020603050405020304" pitchFamily="18" charset="0"/>
                        <a:cs typeface="Arial"/>
                      </a:endParaRPr>
                    </a:p>
                  </a:txBody>
                  <a:tcPr marL="33338" marR="33338" marT="0" marB="0" anchor="ctr"/>
                </a:tc>
                <a:tc>
                  <a:txBody>
                    <a:bodyPr/>
                    <a:lstStyle/>
                    <a:p>
                      <a:pPr algn="ctr">
                        <a:spcAft>
                          <a:spcPts val="0"/>
                        </a:spcAft>
                      </a:pPr>
                      <a:r>
                        <a:rPr lang="es-CL" sz="1400" dirty="0" smtClean="0">
                          <a:effectLst/>
                        </a:rPr>
                        <a:t>7 y 8</a:t>
                      </a:r>
                      <a:endParaRPr lang="es-CL" sz="1400" dirty="0">
                        <a:effectLst/>
                        <a:latin typeface="Arial"/>
                        <a:ea typeface="Times New Roman" panose="02020603050405020304" pitchFamily="18" charset="0"/>
                        <a:cs typeface="Arial"/>
                      </a:endParaRPr>
                    </a:p>
                  </a:txBody>
                  <a:tcPr marL="33338" marR="33338" marT="0" marB="0" anchor="ctr"/>
                </a:tc>
                <a:tc>
                  <a:txBody>
                    <a:bodyPr/>
                    <a:lstStyle/>
                    <a:p>
                      <a:pPr algn="ctr">
                        <a:spcAft>
                          <a:spcPts val="0"/>
                        </a:spcAft>
                      </a:pPr>
                      <a:r>
                        <a:rPr lang="es-CL" sz="1400" dirty="0" smtClean="0">
                          <a:effectLst/>
                        </a:rPr>
                        <a:t>29</a:t>
                      </a:r>
                      <a:r>
                        <a:rPr lang="es-CL" sz="1400" baseline="30000" dirty="0" smtClean="0">
                          <a:effectLst/>
                        </a:rPr>
                        <a:t>na</a:t>
                      </a:r>
                      <a:endParaRPr lang="es-CL" sz="1400" baseline="30000" dirty="0">
                        <a:effectLst/>
                        <a:latin typeface="Arial"/>
                        <a:ea typeface="Times New Roman" panose="02020603050405020304" pitchFamily="18" charset="0"/>
                        <a:cs typeface="Arial"/>
                      </a:endParaRPr>
                    </a:p>
                  </a:txBody>
                  <a:tcPr marL="33338" marR="33338" marT="0" marB="0" anchor="ctr"/>
                </a:tc>
                <a:tc>
                  <a:txBody>
                    <a:bodyPr/>
                    <a:lstStyle/>
                    <a:p>
                      <a:pPr marL="85090" marR="0" indent="0" algn="just" defTabSz="914400" rtl="0" eaLnBrk="1" fontAlgn="auto" latinLnBrk="0" hangingPunct="1">
                        <a:lnSpc>
                          <a:spcPct val="100000"/>
                        </a:lnSpc>
                        <a:spcBef>
                          <a:spcPts val="0"/>
                        </a:spcBef>
                        <a:spcAft>
                          <a:spcPts val="0"/>
                        </a:spcAft>
                        <a:buClrTx/>
                        <a:buSzTx/>
                        <a:buFontTx/>
                        <a:buNone/>
                        <a:tabLst/>
                        <a:defRPr/>
                      </a:pPr>
                      <a:r>
                        <a:rPr lang="es-ES" sz="1400" dirty="0" smtClean="0">
                          <a:effectLst/>
                        </a:rPr>
                        <a:t>Prueba de respuestas combinadas</a:t>
                      </a:r>
                      <a:r>
                        <a:rPr lang="es-ES" sz="1400" baseline="0" dirty="0" smtClean="0">
                          <a:effectLst/>
                        </a:rPr>
                        <a:t> que contemple conceptualización relativa al sistema de catalogación naval y operación práctica en Sistema Institucional de Vestuario.</a:t>
                      </a:r>
                      <a:endParaRPr lang="es-CL" sz="1400" dirty="0">
                        <a:effectLst/>
                        <a:latin typeface="+mn-lt"/>
                        <a:ea typeface="Times New Roman" panose="02020603050405020304" pitchFamily="18" charset="0"/>
                        <a:cs typeface="Arial"/>
                      </a:endParaRPr>
                    </a:p>
                  </a:txBody>
                  <a:tcPr marL="33338" marR="33338" marT="0" marB="0" anchor="ctr"/>
                </a:tc>
              </a:tr>
              <a:tr h="838596">
                <a:tc>
                  <a:txBody>
                    <a:bodyPr/>
                    <a:lstStyle/>
                    <a:p>
                      <a:pPr algn="ctr">
                        <a:spcAft>
                          <a:spcPts val="0"/>
                        </a:spcAft>
                      </a:pPr>
                      <a:r>
                        <a:rPr lang="es-CL" sz="1400" dirty="0" smtClean="0">
                          <a:effectLst/>
                          <a:latin typeface="Arial"/>
                          <a:ea typeface="Times New Roman" panose="02020603050405020304" pitchFamily="18" charset="0"/>
                          <a:cs typeface="Arial"/>
                        </a:rPr>
                        <a:t>6</a:t>
                      </a:r>
                      <a:endParaRPr lang="es-CL" sz="1400" dirty="0">
                        <a:effectLst/>
                        <a:latin typeface="Arial"/>
                        <a:ea typeface="Times New Roman" panose="02020603050405020304" pitchFamily="18" charset="0"/>
                        <a:cs typeface="Arial"/>
                      </a:endParaRPr>
                    </a:p>
                  </a:txBody>
                  <a:tcPr marL="33338" marR="33338" marT="0" marB="0" anchor="ctr"/>
                </a:tc>
                <a:tc>
                  <a:txBody>
                    <a:bodyPr/>
                    <a:lstStyle/>
                    <a:p>
                      <a:pPr algn="ctr">
                        <a:spcAft>
                          <a:spcPts val="0"/>
                        </a:spcAft>
                      </a:pPr>
                      <a:r>
                        <a:rPr lang="es-CL" sz="1400" dirty="0" smtClean="0">
                          <a:effectLst/>
                          <a:latin typeface="Arial"/>
                          <a:ea typeface="Times New Roman" panose="02020603050405020304" pitchFamily="18" charset="0"/>
                          <a:cs typeface="Arial"/>
                        </a:rPr>
                        <a:t>9</a:t>
                      </a:r>
                      <a:r>
                        <a:rPr lang="es-CL" sz="1400" baseline="0" dirty="0" smtClean="0">
                          <a:effectLst/>
                          <a:latin typeface="Arial"/>
                          <a:ea typeface="Times New Roman" panose="02020603050405020304" pitchFamily="18" charset="0"/>
                          <a:cs typeface="Arial"/>
                        </a:rPr>
                        <a:t> y 10</a:t>
                      </a:r>
                      <a:endParaRPr lang="es-CL" sz="1400" dirty="0">
                        <a:effectLst/>
                        <a:latin typeface="Arial"/>
                        <a:ea typeface="Times New Roman" panose="02020603050405020304" pitchFamily="18" charset="0"/>
                        <a:cs typeface="Arial"/>
                      </a:endParaRPr>
                    </a:p>
                  </a:txBody>
                  <a:tcPr marL="33338" marR="33338" marT="0" marB="0" anchor="ctr"/>
                </a:tc>
                <a:tc>
                  <a:txBody>
                    <a:bodyPr/>
                    <a:lstStyle/>
                    <a:p>
                      <a:pPr algn="ctr">
                        <a:spcAft>
                          <a:spcPts val="0"/>
                        </a:spcAft>
                      </a:pPr>
                      <a:r>
                        <a:rPr lang="es-CL" sz="1400" dirty="0" smtClean="0">
                          <a:effectLst/>
                          <a:latin typeface="Arial"/>
                          <a:ea typeface="Times New Roman" panose="02020603050405020304" pitchFamily="18" charset="0"/>
                          <a:cs typeface="Arial"/>
                        </a:rPr>
                        <a:t>34</a:t>
                      </a:r>
                      <a:r>
                        <a:rPr lang="es-CL" sz="1400" baseline="30000" dirty="0" smtClean="0">
                          <a:effectLst/>
                          <a:latin typeface="Arial"/>
                          <a:ea typeface="Times New Roman" panose="02020603050405020304" pitchFamily="18" charset="0"/>
                          <a:cs typeface="Arial"/>
                        </a:rPr>
                        <a:t>ta</a:t>
                      </a:r>
                      <a:endParaRPr lang="es-CL" sz="1400" baseline="30000" dirty="0">
                        <a:effectLst/>
                        <a:latin typeface="Arial"/>
                        <a:ea typeface="Times New Roman" panose="02020603050405020304" pitchFamily="18" charset="0"/>
                        <a:cs typeface="Arial"/>
                      </a:endParaRPr>
                    </a:p>
                  </a:txBody>
                  <a:tcPr marL="33338" marR="33338" marT="0" marB="0" anchor="ctr"/>
                </a:tc>
                <a:tc>
                  <a:txBody>
                    <a:bodyPr/>
                    <a:lstStyle/>
                    <a:p>
                      <a:pPr marL="85090" marR="0" indent="0" algn="just" defTabSz="914400" rtl="0" eaLnBrk="1" fontAlgn="auto" latinLnBrk="0" hangingPunct="1">
                        <a:lnSpc>
                          <a:spcPct val="100000"/>
                        </a:lnSpc>
                        <a:spcBef>
                          <a:spcPts val="0"/>
                        </a:spcBef>
                        <a:spcAft>
                          <a:spcPts val="0"/>
                        </a:spcAft>
                        <a:buClrTx/>
                        <a:buSzTx/>
                        <a:buFontTx/>
                        <a:buNone/>
                        <a:tabLst/>
                        <a:defRPr/>
                      </a:pPr>
                      <a:r>
                        <a:rPr lang="es-ES" sz="1400" dirty="0" smtClean="0">
                          <a:effectLst/>
                        </a:rPr>
                        <a:t>Prueba de respuestas combinadas</a:t>
                      </a:r>
                      <a:r>
                        <a:rPr lang="es-ES" sz="1400" baseline="0" dirty="0" smtClean="0">
                          <a:effectLst/>
                        </a:rPr>
                        <a:t> y operación práctica en Sistema CGU y Sistema Institucional de Formulación Presupuestaria.</a:t>
                      </a:r>
                      <a:endParaRPr lang="es-CL" sz="1400" dirty="0">
                        <a:effectLst/>
                        <a:latin typeface="+mn-lt"/>
                        <a:ea typeface="Times New Roman" panose="02020603050405020304" pitchFamily="18" charset="0"/>
                        <a:cs typeface="Arial"/>
                      </a:endParaRPr>
                    </a:p>
                  </a:txBody>
                  <a:tcPr marL="33338" marR="33338" marT="0" marB="0" anchor="ctr"/>
                </a:tc>
              </a:tr>
            </a:tbl>
          </a:graphicData>
        </a:graphic>
      </p:graphicFrame>
      <p:sp>
        <p:nvSpPr>
          <p:cNvPr id="5" name="Marcador de número de diapositiva 4"/>
          <p:cNvSpPr>
            <a:spLocks noGrp="1"/>
          </p:cNvSpPr>
          <p:nvPr>
            <p:ph type="sldNum" sz="quarter" idx="12"/>
          </p:nvPr>
        </p:nvSpPr>
        <p:spPr/>
        <p:txBody>
          <a:bodyPr/>
          <a:lstStyle/>
          <a:p>
            <a:pPr>
              <a:defRPr/>
            </a:pPr>
            <a:fld id="{F42C28E9-5DD9-4D60-ABC2-2F50B1941E37}" type="slidenum">
              <a:rPr lang="en-US" smtClean="0"/>
              <a:pPr>
                <a:defRPr/>
              </a:pPr>
              <a:t>8</a:t>
            </a:fld>
            <a:endParaRPr lang="en-US"/>
          </a:p>
        </p:txBody>
      </p:sp>
    </p:spTree>
    <p:extLst>
      <p:ext uri="{BB962C8B-B14F-4D97-AF65-F5344CB8AC3E}">
        <p14:creationId xmlns:p14="http://schemas.microsoft.com/office/powerpoint/2010/main" val="26518624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23528" y="557808"/>
            <a:ext cx="8229600" cy="1143000"/>
          </a:xfrm>
          <a:noFill/>
          <a:ln w="9525">
            <a:noFill/>
            <a:miter lim="800000"/>
            <a:headEnd/>
            <a:tailEnd/>
          </a:ln>
        </p:spPr>
        <p:txBody>
          <a:bodyPr vert="horz" wrap="square" lIns="91440" tIns="45720" rIns="91440" bIns="45720" numCol="1" anchor="ctr" anchorCtr="0" compatLnSpc="1">
            <a:prstTxWarp prst="textNoShape">
              <a:avLst/>
            </a:prstTxWarp>
          </a:bodyPr>
          <a:lstStyle/>
          <a:p>
            <a:r>
              <a:rPr lang="es-CL" sz="3200" b="1" dirty="0" smtClean="0"/>
              <a:t>BIBLIOGRAFÍA</a:t>
            </a:r>
            <a:endParaRPr lang="es-CL" sz="3200" b="1" dirty="0"/>
          </a:p>
        </p:txBody>
      </p:sp>
      <p:sp>
        <p:nvSpPr>
          <p:cNvPr id="4" name="Marcador de número de diapositiva 3"/>
          <p:cNvSpPr>
            <a:spLocks noGrp="1"/>
          </p:cNvSpPr>
          <p:nvPr>
            <p:ph type="sldNum" sz="quarter" idx="12"/>
          </p:nvPr>
        </p:nvSpPr>
        <p:spPr/>
        <p:txBody>
          <a:bodyPr/>
          <a:lstStyle/>
          <a:p>
            <a:pPr>
              <a:defRPr/>
            </a:pPr>
            <a:fld id="{F42C28E9-5DD9-4D60-ABC2-2F50B1941E37}" type="slidenum">
              <a:rPr lang="en-US" smtClean="0"/>
              <a:pPr>
                <a:defRPr/>
              </a:pPr>
              <a:t>9</a:t>
            </a:fld>
            <a:endParaRPr lang="en-US"/>
          </a:p>
        </p:txBody>
      </p:sp>
      <p:sp>
        <p:nvSpPr>
          <p:cNvPr id="7" name="Marcador de contenido 2"/>
          <p:cNvSpPr>
            <a:spLocks noGrp="1"/>
          </p:cNvSpPr>
          <p:nvPr>
            <p:ph idx="1"/>
          </p:nvPr>
        </p:nvSpPr>
        <p:spPr>
          <a:xfrm>
            <a:off x="827584" y="2204864"/>
            <a:ext cx="7452320" cy="4525963"/>
          </a:xfrm>
          <a:noFill/>
        </p:spPr>
        <p:txBody>
          <a:bodyPr/>
          <a:lstStyle/>
          <a:p>
            <a:pPr algn="just"/>
            <a:r>
              <a:rPr lang="es-CL" sz="1700" dirty="0" smtClean="0"/>
              <a:t>Acevedo, Héctor, “El análisis estructurado de Sistemas y el desarrollo de Proyectos Informáticos” Ed. Ecogestión ‘92.</a:t>
            </a:r>
          </a:p>
          <a:p>
            <a:pPr algn="just"/>
            <a:r>
              <a:rPr lang="es-CL" sz="1700" dirty="0" smtClean="0"/>
              <a:t>Barros, Oscar, “Sistemas de Información Administrativos”, Ed. Universitaria ‘91.</a:t>
            </a:r>
          </a:p>
          <a:p>
            <a:pPr algn="just"/>
            <a:r>
              <a:rPr lang="es-CL" sz="1700" dirty="0" smtClean="0"/>
              <a:t>Peréz, Victor y Pino, “Etapas en el desarrollo de un Sistema de Información Administrativo”, Ed. Universitaria ‘82.</a:t>
            </a:r>
          </a:p>
          <a:p>
            <a:r>
              <a:rPr lang="es-CL" sz="1700" dirty="0" smtClean="0"/>
              <a:t>Manual de Procedimientos de la Armada 8-48 /4 Dic. 2016.</a:t>
            </a:r>
          </a:p>
          <a:p>
            <a:r>
              <a:rPr lang="es-CL" sz="1700" dirty="0" smtClean="0"/>
              <a:t>Manual de Mantenimiento de la Armada.</a:t>
            </a:r>
          </a:p>
          <a:p>
            <a:pPr marL="0" indent="0">
              <a:buNone/>
            </a:pPr>
            <a:endParaRPr lang="es-CL" sz="1700" dirty="0" smtClean="0"/>
          </a:p>
          <a:p>
            <a:endParaRPr lang="es-CL" sz="1700" dirty="0"/>
          </a:p>
          <a:p>
            <a:endParaRPr lang="es-CL" sz="1700" dirty="0"/>
          </a:p>
          <a:p>
            <a:endParaRPr lang="es-CL" sz="1700" dirty="0"/>
          </a:p>
          <a:p>
            <a:endParaRPr lang="es-CL" sz="1700" dirty="0" smtClean="0"/>
          </a:p>
          <a:p>
            <a:pPr marL="0" indent="0">
              <a:buNone/>
            </a:pPr>
            <a:endParaRPr lang="es-CL" sz="1700" dirty="0" smtClean="0"/>
          </a:p>
          <a:p>
            <a:endParaRPr lang="es-CL" sz="1700" dirty="0" smtClean="0"/>
          </a:p>
          <a:p>
            <a:endParaRPr lang="es-CL" sz="1700" dirty="0"/>
          </a:p>
        </p:txBody>
      </p:sp>
    </p:spTree>
    <p:extLst>
      <p:ext uri="{BB962C8B-B14F-4D97-AF65-F5344CB8AC3E}">
        <p14:creationId xmlns:p14="http://schemas.microsoft.com/office/powerpoint/2010/main" val="46633214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683568" y="1916832"/>
            <a:ext cx="8136904" cy="1224136"/>
          </a:xfrm>
        </p:spPr>
        <p:style>
          <a:lnRef idx="3">
            <a:schemeClr val="lt1"/>
          </a:lnRef>
          <a:fillRef idx="1">
            <a:schemeClr val="accent1"/>
          </a:fillRef>
          <a:effectRef idx="1">
            <a:schemeClr val="accent1"/>
          </a:effectRef>
          <a:fontRef idx="minor">
            <a:schemeClr val="lt1"/>
          </a:fontRef>
        </p:style>
        <p:txBody>
          <a:bodyPr>
            <a:normAutofit/>
          </a:bodyPr>
          <a:lstStyle/>
          <a:p>
            <a:pPr marL="0" indent="0" algn="just">
              <a:buNone/>
            </a:pPr>
            <a:r>
              <a:rPr lang="es-CL" sz="2000" dirty="0" smtClean="0">
                <a:solidFill>
                  <a:schemeClr val="tx1"/>
                </a:solidFill>
              </a:rPr>
              <a:t>Es un conjunto de elementos relacionados dinámicamente, que forman una actividad para alcanzar un objetivo, operando sobre datos, energía y materia para proveer información, energía y materia.</a:t>
            </a:r>
            <a:endParaRPr lang="es-CL" sz="2000" dirty="0">
              <a:solidFill>
                <a:schemeClr val="tx1"/>
              </a:solidFill>
            </a:endParaRPr>
          </a:p>
        </p:txBody>
      </p:sp>
      <p:sp>
        <p:nvSpPr>
          <p:cNvPr id="4" name="3 Elipse"/>
          <p:cNvSpPr/>
          <p:nvPr/>
        </p:nvSpPr>
        <p:spPr>
          <a:xfrm>
            <a:off x="2915816" y="3284984"/>
            <a:ext cx="3672408" cy="3024336"/>
          </a:xfrm>
          <a:prstGeom prst="ellips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dk1"/>
          </a:lnRef>
          <a:fillRef idx="2">
            <a:schemeClr val="dk1"/>
          </a:fillRef>
          <a:effectRef idx="1">
            <a:schemeClr val="dk1"/>
          </a:effectRef>
          <a:fontRef idx="minor">
            <a:schemeClr val="dk1"/>
          </a:fontRef>
        </p:style>
        <p:txBody>
          <a:bodyPr rtlCol="0" anchor="ctr"/>
          <a:lstStyle/>
          <a:p>
            <a:pPr algn="ctr"/>
            <a:endParaRPr lang="es-CL" dirty="0"/>
          </a:p>
        </p:txBody>
      </p:sp>
      <p:sp>
        <p:nvSpPr>
          <p:cNvPr id="5" name="4 Elipse"/>
          <p:cNvSpPr/>
          <p:nvPr/>
        </p:nvSpPr>
        <p:spPr>
          <a:xfrm>
            <a:off x="4572000" y="3501008"/>
            <a:ext cx="648072" cy="504056"/>
          </a:xfrm>
          <a:prstGeom prst="ellipse">
            <a:avLst/>
          </a:prstGeom>
        </p:spPr>
        <p:style>
          <a:lnRef idx="0">
            <a:schemeClr val="dk1"/>
          </a:lnRef>
          <a:fillRef idx="3">
            <a:schemeClr val="dk1"/>
          </a:fillRef>
          <a:effectRef idx="3">
            <a:schemeClr val="dk1"/>
          </a:effectRef>
          <a:fontRef idx="minor">
            <a:schemeClr val="lt1"/>
          </a:fontRef>
        </p:style>
        <p:txBody>
          <a:bodyPr rtlCol="0" anchor="ctr"/>
          <a:lstStyle/>
          <a:p>
            <a:pPr algn="ctr"/>
            <a:endParaRPr lang="es-CL" dirty="0"/>
          </a:p>
        </p:txBody>
      </p:sp>
      <p:sp>
        <p:nvSpPr>
          <p:cNvPr id="6" name="5 Elipse"/>
          <p:cNvSpPr/>
          <p:nvPr/>
        </p:nvSpPr>
        <p:spPr>
          <a:xfrm>
            <a:off x="3635896" y="4221088"/>
            <a:ext cx="648072" cy="504056"/>
          </a:xfrm>
          <a:prstGeom prst="ellipse">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s-CL" dirty="0"/>
          </a:p>
        </p:txBody>
      </p:sp>
      <p:sp>
        <p:nvSpPr>
          <p:cNvPr id="7" name="6 Elipse"/>
          <p:cNvSpPr/>
          <p:nvPr/>
        </p:nvSpPr>
        <p:spPr>
          <a:xfrm>
            <a:off x="5364088" y="4365104"/>
            <a:ext cx="648072" cy="504056"/>
          </a:xfrm>
          <a:prstGeom prst="ellipse">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s-CL" dirty="0"/>
          </a:p>
        </p:txBody>
      </p:sp>
      <p:sp>
        <p:nvSpPr>
          <p:cNvPr id="8" name="7 Elipse"/>
          <p:cNvSpPr/>
          <p:nvPr/>
        </p:nvSpPr>
        <p:spPr>
          <a:xfrm>
            <a:off x="3779912" y="5301208"/>
            <a:ext cx="648072" cy="504056"/>
          </a:xfrm>
          <a:prstGeom prst="ellipse">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es-CL" dirty="0"/>
          </a:p>
        </p:txBody>
      </p:sp>
      <p:sp>
        <p:nvSpPr>
          <p:cNvPr id="9" name="8 Elipse"/>
          <p:cNvSpPr/>
          <p:nvPr/>
        </p:nvSpPr>
        <p:spPr>
          <a:xfrm>
            <a:off x="5148064" y="5373216"/>
            <a:ext cx="648072" cy="504056"/>
          </a:xfrm>
          <a:prstGeom prst="ellipse">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s-CL" dirty="0"/>
          </a:p>
        </p:txBody>
      </p:sp>
      <p:cxnSp>
        <p:nvCxnSpPr>
          <p:cNvPr id="11" name="10 Conector recto de flecha"/>
          <p:cNvCxnSpPr/>
          <p:nvPr/>
        </p:nvCxnSpPr>
        <p:spPr>
          <a:xfrm>
            <a:off x="5220072" y="3933056"/>
            <a:ext cx="432048" cy="360040"/>
          </a:xfrm>
          <a:prstGeom prst="straightConnector1">
            <a:avLst/>
          </a:prstGeom>
          <a:ln>
            <a:headEnd type="arrow"/>
            <a:tailEnd type="arrow"/>
          </a:ln>
        </p:spPr>
        <p:style>
          <a:lnRef idx="3">
            <a:schemeClr val="dk1"/>
          </a:lnRef>
          <a:fillRef idx="0">
            <a:schemeClr val="dk1"/>
          </a:fillRef>
          <a:effectRef idx="2">
            <a:schemeClr val="dk1"/>
          </a:effectRef>
          <a:fontRef idx="minor">
            <a:schemeClr val="tx1"/>
          </a:fontRef>
        </p:style>
      </p:cxnSp>
      <p:cxnSp>
        <p:nvCxnSpPr>
          <p:cNvPr id="12" name="11 Conector recto de flecha"/>
          <p:cNvCxnSpPr/>
          <p:nvPr/>
        </p:nvCxnSpPr>
        <p:spPr>
          <a:xfrm flipH="1">
            <a:off x="3995936" y="3789040"/>
            <a:ext cx="504056" cy="360040"/>
          </a:xfrm>
          <a:prstGeom prst="straightConnector1">
            <a:avLst/>
          </a:prstGeom>
          <a:ln>
            <a:headEnd type="arrow"/>
            <a:tailEnd type="arrow"/>
          </a:ln>
        </p:spPr>
        <p:style>
          <a:lnRef idx="3">
            <a:schemeClr val="dk1"/>
          </a:lnRef>
          <a:fillRef idx="0">
            <a:schemeClr val="dk1"/>
          </a:fillRef>
          <a:effectRef idx="2">
            <a:schemeClr val="dk1"/>
          </a:effectRef>
          <a:fontRef idx="minor">
            <a:schemeClr val="tx1"/>
          </a:fontRef>
        </p:style>
      </p:cxnSp>
      <p:cxnSp>
        <p:nvCxnSpPr>
          <p:cNvPr id="13" name="12 Conector recto de flecha"/>
          <p:cNvCxnSpPr>
            <a:stCxn id="7" idx="4"/>
          </p:cNvCxnSpPr>
          <p:nvPr/>
        </p:nvCxnSpPr>
        <p:spPr>
          <a:xfrm flipH="1">
            <a:off x="5508104" y="4869160"/>
            <a:ext cx="180020" cy="432048"/>
          </a:xfrm>
          <a:prstGeom prst="straightConnector1">
            <a:avLst/>
          </a:prstGeom>
          <a:ln>
            <a:headEnd type="arrow"/>
            <a:tailEnd type="arrow"/>
          </a:ln>
        </p:spPr>
        <p:style>
          <a:lnRef idx="3">
            <a:schemeClr val="dk1"/>
          </a:lnRef>
          <a:fillRef idx="0">
            <a:schemeClr val="dk1"/>
          </a:fillRef>
          <a:effectRef idx="2">
            <a:schemeClr val="dk1"/>
          </a:effectRef>
          <a:fontRef idx="minor">
            <a:schemeClr val="tx1"/>
          </a:fontRef>
        </p:style>
      </p:cxnSp>
      <p:cxnSp>
        <p:nvCxnSpPr>
          <p:cNvPr id="14" name="13 Conector recto de flecha"/>
          <p:cNvCxnSpPr/>
          <p:nvPr/>
        </p:nvCxnSpPr>
        <p:spPr>
          <a:xfrm>
            <a:off x="3779912" y="4797152"/>
            <a:ext cx="144016" cy="504056"/>
          </a:xfrm>
          <a:prstGeom prst="straightConnector1">
            <a:avLst/>
          </a:prstGeom>
          <a:ln>
            <a:headEnd type="arrow"/>
            <a:tailEnd type="arrow"/>
          </a:ln>
        </p:spPr>
        <p:style>
          <a:lnRef idx="3">
            <a:schemeClr val="dk1"/>
          </a:lnRef>
          <a:fillRef idx="0">
            <a:schemeClr val="dk1"/>
          </a:fillRef>
          <a:effectRef idx="2">
            <a:schemeClr val="dk1"/>
          </a:effectRef>
          <a:fontRef idx="minor">
            <a:schemeClr val="tx1"/>
          </a:fontRef>
        </p:style>
      </p:cxnSp>
      <p:cxnSp>
        <p:nvCxnSpPr>
          <p:cNvPr id="19" name="18 Conector recto de flecha"/>
          <p:cNvCxnSpPr>
            <a:endCxn id="7" idx="2"/>
          </p:cNvCxnSpPr>
          <p:nvPr/>
        </p:nvCxnSpPr>
        <p:spPr>
          <a:xfrm flipV="1">
            <a:off x="4283968" y="4617132"/>
            <a:ext cx="1080120" cy="792088"/>
          </a:xfrm>
          <a:prstGeom prst="straightConnector1">
            <a:avLst/>
          </a:prstGeom>
          <a:ln>
            <a:headEnd type="arrow"/>
            <a:tailEnd type="arrow"/>
          </a:ln>
        </p:spPr>
        <p:style>
          <a:lnRef idx="3">
            <a:schemeClr val="dk1"/>
          </a:lnRef>
          <a:fillRef idx="0">
            <a:schemeClr val="dk1"/>
          </a:fillRef>
          <a:effectRef idx="2">
            <a:schemeClr val="dk1"/>
          </a:effectRef>
          <a:fontRef idx="minor">
            <a:schemeClr val="tx1"/>
          </a:fontRef>
        </p:style>
      </p:cxnSp>
      <p:cxnSp>
        <p:nvCxnSpPr>
          <p:cNvPr id="21" name="20 Conector recto de flecha"/>
          <p:cNvCxnSpPr/>
          <p:nvPr/>
        </p:nvCxnSpPr>
        <p:spPr>
          <a:xfrm>
            <a:off x="5004048" y="4077072"/>
            <a:ext cx="288032" cy="1152128"/>
          </a:xfrm>
          <a:prstGeom prst="straightConnector1">
            <a:avLst/>
          </a:prstGeom>
          <a:ln>
            <a:headEnd type="arrow"/>
            <a:tailEnd type="arrow"/>
          </a:ln>
        </p:spPr>
        <p:style>
          <a:lnRef idx="3">
            <a:schemeClr val="dk1"/>
          </a:lnRef>
          <a:fillRef idx="0">
            <a:schemeClr val="dk1"/>
          </a:fillRef>
          <a:effectRef idx="2">
            <a:schemeClr val="dk1"/>
          </a:effectRef>
          <a:fontRef idx="minor">
            <a:schemeClr val="tx1"/>
          </a:fontRef>
        </p:style>
      </p:cxnSp>
      <p:cxnSp>
        <p:nvCxnSpPr>
          <p:cNvPr id="25" name="24 Conector recto de flecha"/>
          <p:cNvCxnSpPr/>
          <p:nvPr/>
        </p:nvCxnSpPr>
        <p:spPr>
          <a:xfrm>
            <a:off x="4427984" y="5733256"/>
            <a:ext cx="728464" cy="8384"/>
          </a:xfrm>
          <a:prstGeom prst="straightConnector1">
            <a:avLst/>
          </a:prstGeom>
          <a:ln>
            <a:headEnd type="arrow"/>
            <a:tailEnd type="arrow"/>
          </a:ln>
        </p:spPr>
        <p:style>
          <a:lnRef idx="3">
            <a:schemeClr val="dk1"/>
          </a:lnRef>
          <a:fillRef idx="0">
            <a:schemeClr val="dk1"/>
          </a:fillRef>
          <a:effectRef idx="2">
            <a:schemeClr val="dk1"/>
          </a:effectRef>
          <a:fontRef idx="minor">
            <a:schemeClr val="tx1"/>
          </a:fontRef>
        </p:style>
      </p:cxnSp>
      <p:cxnSp>
        <p:nvCxnSpPr>
          <p:cNvPr id="26" name="25 Conector recto de flecha"/>
          <p:cNvCxnSpPr/>
          <p:nvPr/>
        </p:nvCxnSpPr>
        <p:spPr>
          <a:xfrm flipV="1">
            <a:off x="4211960" y="4005064"/>
            <a:ext cx="504056" cy="1224136"/>
          </a:xfrm>
          <a:prstGeom prst="straightConnector1">
            <a:avLst/>
          </a:prstGeom>
          <a:ln>
            <a:headEnd type="arrow"/>
            <a:tailEnd type="arrow"/>
          </a:ln>
        </p:spPr>
        <p:style>
          <a:lnRef idx="3">
            <a:schemeClr val="dk1"/>
          </a:lnRef>
          <a:fillRef idx="0">
            <a:schemeClr val="dk1"/>
          </a:fillRef>
          <a:effectRef idx="2">
            <a:schemeClr val="dk1"/>
          </a:effectRef>
          <a:fontRef idx="minor">
            <a:schemeClr val="tx1"/>
          </a:fontRef>
        </p:style>
      </p:cxnSp>
      <p:cxnSp>
        <p:nvCxnSpPr>
          <p:cNvPr id="30" name="29 Conector recto de flecha"/>
          <p:cNvCxnSpPr/>
          <p:nvPr/>
        </p:nvCxnSpPr>
        <p:spPr>
          <a:xfrm>
            <a:off x="4355976" y="4437112"/>
            <a:ext cx="936104" cy="0"/>
          </a:xfrm>
          <a:prstGeom prst="straightConnector1">
            <a:avLst/>
          </a:prstGeom>
          <a:ln>
            <a:headEnd type="arrow"/>
            <a:tailEnd type="arrow"/>
          </a:ln>
        </p:spPr>
        <p:style>
          <a:lnRef idx="3">
            <a:schemeClr val="dk1"/>
          </a:lnRef>
          <a:fillRef idx="0">
            <a:schemeClr val="dk1"/>
          </a:fillRef>
          <a:effectRef idx="2">
            <a:schemeClr val="dk1"/>
          </a:effectRef>
          <a:fontRef idx="minor">
            <a:schemeClr val="tx1"/>
          </a:fontRef>
        </p:style>
      </p:cxnSp>
      <p:cxnSp>
        <p:nvCxnSpPr>
          <p:cNvPr id="32" name="31 Conector recto de flecha"/>
          <p:cNvCxnSpPr/>
          <p:nvPr/>
        </p:nvCxnSpPr>
        <p:spPr>
          <a:xfrm>
            <a:off x="4211960" y="4581128"/>
            <a:ext cx="1008112" cy="864096"/>
          </a:xfrm>
          <a:prstGeom prst="straightConnector1">
            <a:avLst/>
          </a:prstGeom>
          <a:ln>
            <a:headEnd type="arrow"/>
            <a:tailEnd type="arrow"/>
          </a:ln>
        </p:spPr>
        <p:style>
          <a:lnRef idx="3">
            <a:schemeClr val="dk1"/>
          </a:lnRef>
          <a:fillRef idx="0">
            <a:schemeClr val="dk1"/>
          </a:fillRef>
          <a:effectRef idx="2">
            <a:schemeClr val="dk1"/>
          </a:effectRef>
          <a:fontRef idx="minor">
            <a:schemeClr val="tx1"/>
          </a:fontRef>
        </p:style>
      </p:cxnSp>
      <p:cxnSp>
        <p:nvCxnSpPr>
          <p:cNvPr id="36" name="35 Conector recto de flecha"/>
          <p:cNvCxnSpPr/>
          <p:nvPr/>
        </p:nvCxnSpPr>
        <p:spPr>
          <a:xfrm>
            <a:off x="6660232" y="4725144"/>
            <a:ext cx="1440160" cy="0"/>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37" name="36 Conector recto de flecha"/>
          <p:cNvCxnSpPr/>
          <p:nvPr/>
        </p:nvCxnSpPr>
        <p:spPr>
          <a:xfrm>
            <a:off x="1331640" y="4725144"/>
            <a:ext cx="1440160" cy="0"/>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38" name="37 CuadroTexto"/>
          <p:cNvSpPr txBox="1"/>
          <p:nvPr/>
        </p:nvSpPr>
        <p:spPr>
          <a:xfrm>
            <a:off x="1331640" y="4149080"/>
            <a:ext cx="1440160" cy="369332"/>
          </a:xfrm>
          <a:prstGeom prst="rect">
            <a:avLst/>
          </a:prstGeom>
          <a:noFill/>
        </p:spPr>
        <p:txBody>
          <a:bodyPr wrap="square" rtlCol="0">
            <a:spAutoFit/>
          </a:bodyPr>
          <a:lstStyle/>
          <a:p>
            <a:r>
              <a:rPr lang="es-CL" dirty="0" smtClean="0"/>
              <a:t>Entradas</a:t>
            </a:r>
            <a:endParaRPr lang="es-CL" dirty="0"/>
          </a:p>
        </p:txBody>
      </p:sp>
      <p:sp>
        <p:nvSpPr>
          <p:cNvPr id="39" name="38 CuadroTexto"/>
          <p:cNvSpPr txBox="1"/>
          <p:nvPr/>
        </p:nvSpPr>
        <p:spPr>
          <a:xfrm>
            <a:off x="6876256" y="4149080"/>
            <a:ext cx="1152128" cy="369332"/>
          </a:xfrm>
          <a:prstGeom prst="rect">
            <a:avLst/>
          </a:prstGeom>
          <a:noFill/>
        </p:spPr>
        <p:txBody>
          <a:bodyPr wrap="square" rtlCol="0">
            <a:spAutoFit/>
          </a:bodyPr>
          <a:lstStyle/>
          <a:p>
            <a:r>
              <a:rPr lang="es-CL" dirty="0" smtClean="0"/>
              <a:t>Salidas</a:t>
            </a:r>
            <a:endParaRPr lang="es-CL" dirty="0"/>
          </a:p>
        </p:txBody>
      </p:sp>
      <p:sp>
        <p:nvSpPr>
          <p:cNvPr id="40" name="39 CuadroTexto"/>
          <p:cNvSpPr txBox="1"/>
          <p:nvPr/>
        </p:nvSpPr>
        <p:spPr>
          <a:xfrm>
            <a:off x="6660232" y="5013176"/>
            <a:ext cx="1440160" cy="923330"/>
          </a:xfrm>
          <a:prstGeom prst="rect">
            <a:avLst/>
          </a:prstGeom>
          <a:noFill/>
        </p:spPr>
        <p:txBody>
          <a:bodyPr wrap="square" rtlCol="0">
            <a:spAutoFit/>
          </a:bodyPr>
          <a:lstStyle/>
          <a:p>
            <a:r>
              <a:rPr lang="es-CL" dirty="0" smtClean="0"/>
              <a:t>Información</a:t>
            </a:r>
          </a:p>
          <a:p>
            <a:r>
              <a:rPr lang="es-CL" dirty="0" smtClean="0"/>
              <a:t>Energía</a:t>
            </a:r>
          </a:p>
          <a:p>
            <a:r>
              <a:rPr lang="es-CL" dirty="0" smtClean="0"/>
              <a:t>Materia</a:t>
            </a:r>
            <a:endParaRPr lang="es-CL" dirty="0"/>
          </a:p>
        </p:txBody>
      </p:sp>
      <p:sp>
        <p:nvSpPr>
          <p:cNvPr id="41" name="40 CuadroTexto"/>
          <p:cNvSpPr txBox="1"/>
          <p:nvPr/>
        </p:nvSpPr>
        <p:spPr>
          <a:xfrm>
            <a:off x="1187624" y="4869160"/>
            <a:ext cx="1440160" cy="923330"/>
          </a:xfrm>
          <a:prstGeom prst="rect">
            <a:avLst/>
          </a:prstGeom>
          <a:noFill/>
        </p:spPr>
        <p:txBody>
          <a:bodyPr wrap="square" rtlCol="0">
            <a:spAutoFit/>
          </a:bodyPr>
          <a:lstStyle/>
          <a:p>
            <a:r>
              <a:rPr lang="es-CL" dirty="0" smtClean="0"/>
              <a:t>Información</a:t>
            </a:r>
          </a:p>
          <a:p>
            <a:r>
              <a:rPr lang="es-CL" dirty="0" smtClean="0"/>
              <a:t>Energía</a:t>
            </a:r>
          </a:p>
          <a:p>
            <a:r>
              <a:rPr lang="es-CL" dirty="0" smtClean="0"/>
              <a:t>Materia</a:t>
            </a:r>
            <a:endParaRPr lang="es-CL" dirty="0"/>
          </a:p>
        </p:txBody>
      </p:sp>
      <p:sp>
        <p:nvSpPr>
          <p:cNvPr id="27" name="26 CuadroTexto"/>
          <p:cNvSpPr txBox="1"/>
          <p:nvPr/>
        </p:nvSpPr>
        <p:spPr>
          <a:xfrm>
            <a:off x="1763688" y="836712"/>
            <a:ext cx="5328592" cy="646331"/>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normAutofit fontScale="97500"/>
          </a:bodyPr>
          <a:lstStyle>
            <a:lvl1pPr algn="ctr" eaLnBrk="0" hangingPunct="0">
              <a:defRPr sz="3600" b="1">
                <a:solidFill>
                  <a:schemeClr val="tx2"/>
                </a:solidFill>
                <a:latin typeface="+mj-lt"/>
                <a:ea typeface="+mj-ea"/>
                <a:cs typeface="+mj-cs"/>
              </a:defRPr>
            </a:lvl1pPr>
            <a:lvl2pPr algn="ctr" eaLnBrk="0" hangingPunct="0">
              <a:defRPr sz="4400">
                <a:solidFill>
                  <a:schemeClr val="tx2"/>
                </a:solidFill>
                <a:latin typeface="Arial" pitchFamily="34" charset="0"/>
              </a:defRPr>
            </a:lvl2pPr>
            <a:lvl3pPr algn="ctr" eaLnBrk="0" hangingPunct="0">
              <a:defRPr sz="4400">
                <a:solidFill>
                  <a:schemeClr val="tx2"/>
                </a:solidFill>
                <a:latin typeface="Arial" pitchFamily="34" charset="0"/>
              </a:defRPr>
            </a:lvl3pPr>
            <a:lvl4pPr algn="ctr" eaLnBrk="0" hangingPunct="0">
              <a:defRPr sz="4400">
                <a:solidFill>
                  <a:schemeClr val="tx2"/>
                </a:solidFill>
                <a:latin typeface="Arial" pitchFamily="34" charset="0"/>
              </a:defRPr>
            </a:lvl4pPr>
            <a:lvl5pPr algn="ctr" eaLnBrk="0" hangingPunct="0">
              <a:defRPr sz="4400">
                <a:solidFill>
                  <a:schemeClr val="tx2"/>
                </a:solidFill>
                <a:latin typeface="Arial" pitchFamily="34" charset="0"/>
              </a:defRPr>
            </a:lvl5pPr>
            <a:lvl6pPr marL="457200" algn="ctr" fontAlgn="base">
              <a:spcBef>
                <a:spcPct val="0"/>
              </a:spcBef>
              <a:spcAft>
                <a:spcPct val="0"/>
              </a:spcAft>
              <a:defRPr sz="4400">
                <a:solidFill>
                  <a:schemeClr val="tx2"/>
                </a:solidFill>
                <a:latin typeface="Arial" pitchFamily="34" charset="0"/>
              </a:defRPr>
            </a:lvl6pPr>
            <a:lvl7pPr marL="914400" algn="ctr" fontAlgn="base">
              <a:spcBef>
                <a:spcPct val="0"/>
              </a:spcBef>
              <a:spcAft>
                <a:spcPct val="0"/>
              </a:spcAft>
              <a:defRPr sz="4400">
                <a:solidFill>
                  <a:schemeClr val="tx2"/>
                </a:solidFill>
                <a:latin typeface="Arial" pitchFamily="34" charset="0"/>
              </a:defRPr>
            </a:lvl7pPr>
            <a:lvl8pPr marL="1371600" algn="ctr" fontAlgn="base">
              <a:spcBef>
                <a:spcPct val="0"/>
              </a:spcBef>
              <a:spcAft>
                <a:spcPct val="0"/>
              </a:spcAft>
              <a:defRPr sz="4400">
                <a:solidFill>
                  <a:schemeClr val="tx2"/>
                </a:solidFill>
                <a:latin typeface="Arial" pitchFamily="34" charset="0"/>
              </a:defRPr>
            </a:lvl8pPr>
            <a:lvl9pPr marL="1828800" algn="ctr" fontAlgn="base">
              <a:spcBef>
                <a:spcPct val="0"/>
              </a:spcBef>
              <a:spcAft>
                <a:spcPct val="0"/>
              </a:spcAft>
              <a:defRPr sz="4400">
                <a:solidFill>
                  <a:schemeClr val="tx2"/>
                </a:solidFill>
                <a:latin typeface="Arial" pitchFamily="34" charset="0"/>
              </a:defRPr>
            </a:lvl9pPr>
          </a:lstStyle>
          <a:p>
            <a:r>
              <a:rPr lang="es-CL" dirty="0"/>
              <a:t>Concepto de sistema</a:t>
            </a:r>
          </a:p>
        </p:txBody>
      </p:sp>
      <p:cxnSp>
        <p:nvCxnSpPr>
          <p:cNvPr id="28" name="27 Conector recto de flecha"/>
          <p:cNvCxnSpPr/>
          <p:nvPr/>
        </p:nvCxnSpPr>
        <p:spPr>
          <a:xfrm flipH="1">
            <a:off x="2483768" y="6597352"/>
            <a:ext cx="4392488" cy="0"/>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10" name="Marcador de número de diapositiva 9"/>
          <p:cNvSpPr>
            <a:spLocks noGrp="1"/>
          </p:cNvSpPr>
          <p:nvPr>
            <p:ph type="sldNum" sz="quarter" idx="12"/>
          </p:nvPr>
        </p:nvSpPr>
        <p:spPr/>
        <p:txBody>
          <a:bodyPr/>
          <a:lstStyle/>
          <a:p>
            <a:pPr>
              <a:defRPr/>
            </a:pPr>
            <a:fld id="{F42C28E9-5DD9-4D60-ABC2-2F50B1941E37}" type="slidenum">
              <a:rPr lang="en-US" smtClean="0"/>
              <a:pPr>
                <a:defRPr/>
              </a:pPr>
              <a:t>10</a:t>
            </a:fld>
            <a:endParaRPr lang="en-US"/>
          </a:p>
        </p:txBody>
      </p:sp>
    </p:spTree>
    <p:extLst>
      <p:ext uri="{BB962C8B-B14F-4D97-AF65-F5344CB8AC3E}">
        <p14:creationId xmlns:p14="http://schemas.microsoft.com/office/powerpoint/2010/main" val="400345246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xmlns:p14="http://schemas.microsoft.com/office/powerpoint/2010/main" spd="slow">
        <p:dissolve/>
      </p:transition>
    </mc:Fallback>
  </mc:AlternateContent>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845840"/>
            <a:ext cx="8229600" cy="1143000"/>
          </a:xfrm>
          <a:noFill/>
          <a:ln w="9525">
            <a:noFill/>
            <a:miter lim="800000"/>
            <a:headEnd/>
            <a:tailEnd/>
          </a:ln>
        </p:spPr>
        <p:txBody>
          <a:bodyPr vert="horz" wrap="square" lIns="91440" tIns="45720" rIns="91440" bIns="45720" numCol="1" anchor="ctr" anchorCtr="0" compatLnSpc="1">
            <a:prstTxWarp prst="textNoShape">
              <a:avLst/>
            </a:prstTxWarp>
            <a:normAutofit fontScale="90000"/>
          </a:bodyPr>
          <a:lstStyle/>
          <a:p>
            <a:r>
              <a:rPr lang="es-CL" sz="3600" b="1" dirty="0"/>
              <a:t>Que es un sistema ?</a:t>
            </a:r>
            <a:br>
              <a:rPr lang="es-CL" sz="3600" b="1" dirty="0"/>
            </a:br>
            <a:endParaRPr lang="es-CL" sz="3600" b="1" dirty="0"/>
          </a:p>
        </p:txBody>
      </p:sp>
      <p:sp>
        <p:nvSpPr>
          <p:cNvPr id="3" name="Marcador de contenido 2"/>
          <p:cNvSpPr>
            <a:spLocks noGrp="1"/>
          </p:cNvSpPr>
          <p:nvPr>
            <p:ph idx="1"/>
          </p:nvPr>
        </p:nvSpPr>
        <p:spPr>
          <a:xfrm>
            <a:off x="539552" y="1952866"/>
            <a:ext cx="8352928" cy="4428462"/>
          </a:xfrm>
        </p:spPr>
        <p:txBody>
          <a:bodyPr>
            <a:noAutofit/>
          </a:bodyPr>
          <a:lstStyle/>
          <a:p>
            <a:pPr marL="0" indent="0" algn="just">
              <a:buNone/>
            </a:pPr>
            <a:r>
              <a:rPr lang="es-CL" sz="1800" dirty="0" smtClean="0"/>
              <a:t>Algunas </a:t>
            </a:r>
            <a:r>
              <a:rPr lang="es-CL" sz="1800" dirty="0"/>
              <a:t>definiciones … </a:t>
            </a:r>
            <a:endParaRPr lang="es-CL" sz="1800" dirty="0" smtClean="0"/>
          </a:p>
          <a:p>
            <a:pPr marL="0" indent="0" algn="just">
              <a:buNone/>
            </a:pPr>
            <a:endParaRPr lang="es-CL" sz="1800" dirty="0" smtClean="0"/>
          </a:p>
          <a:p>
            <a:pPr lvl="1" algn="just">
              <a:buFont typeface="Wingdings" panose="05000000000000000000" pitchFamily="2" charset="2"/>
              <a:buChar char="§"/>
            </a:pPr>
            <a:r>
              <a:rPr lang="es-CL" sz="1800" dirty="0" smtClean="0"/>
              <a:t>“</a:t>
            </a:r>
            <a:r>
              <a:rPr lang="es-CL" sz="1800" dirty="0"/>
              <a:t>Conjunto de elementos que guardan estrechas relaciones entre sí, que mantienen al sistema directa o indirectamente unido, de un modo más  o menos estable y… … cuyo comportamiento global persigue, normalmente, algún tipo de objetivo</a:t>
            </a:r>
            <a:r>
              <a:rPr lang="es-CL" sz="1800" dirty="0" smtClean="0"/>
              <a:t>.”</a:t>
            </a:r>
          </a:p>
          <a:p>
            <a:pPr lvl="1" algn="just">
              <a:buFont typeface="Wingdings" panose="05000000000000000000" pitchFamily="2" charset="2"/>
              <a:buChar char="§"/>
            </a:pPr>
            <a:endParaRPr lang="es-CL" sz="1800" dirty="0" smtClean="0"/>
          </a:p>
          <a:p>
            <a:pPr lvl="1" algn="just">
              <a:buFont typeface="Wingdings" panose="05000000000000000000" pitchFamily="2" charset="2"/>
              <a:buChar char="§"/>
            </a:pPr>
            <a:r>
              <a:rPr lang="es-CL" sz="1800" dirty="0" smtClean="0"/>
              <a:t>“Un </a:t>
            </a:r>
            <a:r>
              <a:rPr lang="es-CL" sz="1800" dirty="0"/>
              <a:t>conjunto de partes (elementos) </a:t>
            </a:r>
            <a:r>
              <a:rPr lang="es-CL" sz="1800" dirty="0" smtClean="0"/>
              <a:t>interrelacionados entre </a:t>
            </a:r>
            <a:r>
              <a:rPr lang="es-CL" sz="1800" dirty="0"/>
              <a:t>sí con objetivos comunes</a:t>
            </a:r>
            <a:r>
              <a:rPr lang="es-CL" sz="1800" dirty="0" smtClean="0"/>
              <a:t>.”</a:t>
            </a:r>
          </a:p>
          <a:p>
            <a:pPr marL="457200" lvl="1" indent="0" algn="just">
              <a:buNone/>
            </a:pPr>
            <a:endParaRPr lang="es-CL" sz="1800" dirty="0" smtClean="0"/>
          </a:p>
          <a:p>
            <a:pPr lvl="1" algn="just">
              <a:buFont typeface="Wingdings" panose="05000000000000000000" pitchFamily="2" charset="2"/>
              <a:buChar char="§"/>
            </a:pPr>
            <a:r>
              <a:rPr lang="es-CL" sz="1800" dirty="0" smtClean="0"/>
              <a:t>“Un </a:t>
            </a:r>
            <a:r>
              <a:rPr lang="es-CL" sz="1800" dirty="0"/>
              <a:t>sistema es un todo que no puede ser tomado aparte sin perder algo de sus características esenciales, y por lo tanto debe ser estudiado como tal</a:t>
            </a:r>
            <a:r>
              <a:rPr lang="es-CL" sz="1800" dirty="0" smtClean="0"/>
              <a:t>.”</a:t>
            </a:r>
          </a:p>
        </p:txBody>
      </p:sp>
      <p:sp>
        <p:nvSpPr>
          <p:cNvPr id="5" name="Marcador de número de diapositiva 4"/>
          <p:cNvSpPr>
            <a:spLocks noGrp="1"/>
          </p:cNvSpPr>
          <p:nvPr>
            <p:ph type="sldNum" sz="quarter" idx="12"/>
          </p:nvPr>
        </p:nvSpPr>
        <p:spPr/>
        <p:txBody>
          <a:bodyPr/>
          <a:lstStyle/>
          <a:p>
            <a:pPr>
              <a:defRPr/>
            </a:pPr>
            <a:fld id="{F42C28E9-5DD9-4D60-ABC2-2F50B1941E37}" type="slidenum">
              <a:rPr lang="en-US" smtClean="0"/>
              <a:pPr>
                <a:defRPr/>
              </a:pPr>
              <a:t>11</a:t>
            </a:fld>
            <a:endParaRPr lang="en-US"/>
          </a:p>
        </p:txBody>
      </p:sp>
    </p:spTree>
    <p:extLst>
      <p:ext uri="{BB962C8B-B14F-4D97-AF65-F5344CB8AC3E}">
        <p14:creationId xmlns:p14="http://schemas.microsoft.com/office/powerpoint/2010/main" val="3321886184"/>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xmlns:p14="http://schemas.microsoft.com/office/powerpoint/2010/main" spd="slow">
        <p:dissolve/>
      </p:transition>
    </mc:Fallback>
  </mc:AlternateContent>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773832"/>
            <a:ext cx="8229600" cy="1143000"/>
          </a:xfrm>
          <a:noFill/>
          <a:ln w="9525">
            <a:noFill/>
            <a:miter lim="800000"/>
            <a:headEnd/>
            <a:tailEnd/>
          </a:ln>
        </p:spPr>
        <p:txBody>
          <a:bodyPr vert="horz" wrap="square" lIns="91440" tIns="45720" rIns="91440" bIns="45720" numCol="1" anchor="ctr" anchorCtr="0" compatLnSpc="1">
            <a:prstTxWarp prst="textNoShape">
              <a:avLst/>
            </a:prstTxWarp>
            <a:normAutofit fontScale="90000"/>
          </a:bodyPr>
          <a:lstStyle/>
          <a:p>
            <a:r>
              <a:rPr lang="es-CL" sz="3600" b="1" dirty="0"/>
              <a:t>Pensamiento Sistémico</a:t>
            </a:r>
            <a:br>
              <a:rPr lang="es-CL" sz="3600" b="1" dirty="0"/>
            </a:br>
            <a:endParaRPr lang="es-CL" sz="3600" b="1" dirty="0"/>
          </a:p>
        </p:txBody>
      </p:sp>
      <p:sp>
        <p:nvSpPr>
          <p:cNvPr id="3" name="Marcador de contenido 2"/>
          <p:cNvSpPr>
            <a:spLocks noGrp="1"/>
          </p:cNvSpPr>
          <p:nvPr>
            <p:ph idx="1"/>
          </p:nvPr>
        </p:nvSpPr>
        <p:spPr>
          <a:xfrm>
            <a:off x="508001" y="1834250"/>
            <a:ext cx="8312471" cy="4403062"/>
          </a:xfrm>
        </p:spPr>
        <p:txBody>
          <a:bodyPr>
            <a:normAutofit/>
          </a:bodyPr>
          <a:lstStyle/>
          <a:p>
            <a:pPr marL="0" indent="0" algn="just">
              <a:buNone/>
            </a:pPr>
            <a:r>
              <a:rPr lang="es-CL" sz="1800" dirty="0" smtClean="0"/>
              <a:t>En </a:t>
            </a:r>
            <a:r>
              <a:rPr lang="es-CL" sz="1800" dirty="0"/>
              <a:t>la era Industrial … </a:t>
            </a:r>
            <a:endParaRPr lang="es-CL" sz="1800" dirty="0" smtClean="0"/>
          </a:p>
          <a:p>
            <a:pPr algn="just"/>
            <a:endParaRPr lang="es-CL" sz="1800" dirty="0"/>
          </a:p>
          <a:p>
            <a:pPr algn="just"/>
            <a:r>
              <a:rPr lang="es-CL" sz="1800" dirty="0" smtClean="0"/>
              <a:t>El </a:t>
            </a:r>
            <a:r>
              <a:rPr lang="es-CL" sz="1800" dirty="0"/>
              <a:t>mundo fue descompuesto en sus elementos básicos. </a:t>
            </a:r>
            <a:endParaRPr lang="es-CL" sz="1800" dirty="0" smtClean="0"/>
          </a:p>
          <a:p>
            <a:pPr algn="just"/>
            <a:r>
              <a:rPr lang="es-CL" sz="1800" dirty="0" smtClean="0"/>
              <a:t>Enfocado </a:t>
            </a:r>
            <a:r>
              <a:rPr lang="es-CL" sz="1800" dirty="0"/>
              <a:t>a la productividad y automatización del trabajo. </a:t>
            </a:r>
            <a:endParaRPr lang="es-CL" sz="1800" dirty="0" smtClean="0"/>
          </a:p>
          <a:p>
            <a:pPr algn="just"/>
            <a:r>
              <a:rPr lang="es-CL" sz="1800" dirty="0" smtClean="0"/>
              <a:t>Humanos </a:t>
            </a:r>
            <a:r>
              <a:rPr lang="es-CL" sz="1800" dirty="0"/>
              <a:t>forzados a actuar como máquinas. </a:t>
            </a:r>
            <a:endParaRPr lang="es-CL" sz="1800" dirty="0" smtClean="0"/>
          </a:p>
          <a:p>
            <a:pPr algn="just"/>
            <a:r>
              <a:rPr lang="es-CL" sz="1800" dirty="0" smtClean="0"/>
              <a:t>Principio </a:t>
            </a:r>
            <a:r>
              <a:rPr lang="es-CL" sz="1800" dirty="0"/>
              <a:t>de línea de producción</a:t>
            </a:r>
            <a:r>
              <a:rPr lang="es-CL" sz="1800" dirty="0" smtClean="0"/>
              <a:t>.</a:t>
            </a:r>
          </a:p>
          <a:p>
            <a:pPr marL="0" indent="0" algn="just">
              <a:buNone/>
            </a:pPr>
            <a:endParaRPr lang="es-CL" sz="1800" dirty="0" smtClean="0"/>
          </a:p>
          <a:p>
            <a:pPr marL="0" indent="0" algn="just">
              <a:buNone/>
            </a:pPr>
            <a:r>
              <a:rPr lang="es-CL" sz="1800" dirty="0" smtClean="0"/>
              <a:t>En </a:t>
            </a:r>
            <a:r>
              <a:rPr lang="es-CL" sz="1800" dirty="0"/>
              <a:t>la era de los sistemas (información) … </a:t>
            </a:r>
            <a:endParaRPr lang="es-CL" sz="1800" dirty="0" smtClean="0"/>
          </a:p>
          <a:p>
            <a:pPr algn="just"/>
            <a:endParaRPr lang="es-CL" sz="1800" dirty="0" smtClean="0"/>
          </a:p>
          <a:p>
            <a:pPr algn="just"/>
            <a:r>
              <a:rPr lang="es-CL" sz="1800" dirty="0" smtClean="0"/>
              <a:t>Procesos </a:t>
            </a:r>
            <a:r>
              <a:rPr lang="es-CL" sz="1800" dirty="0"/>
              <a:t>y Trabajo basado en el conocimiento.</a:t>
            </a:r>
          </a:p>
          <a:p>
            <a:pPr algn="just"/>
            <a:r>
              <a:rPr lang="es-CL" sz="1800" dirty="0"/>
              <a:t>Lo opuesto al pensamiento sistémico es el enfoque analítico o reduccionista. </a:t>
            </a:r>
          </a:p>
        </p:txBody>
      </p:sp>
      <p:sp>
        <p:nvSpPr>
          <p:cNvPr id="5" name="Marcador de número de diapositiva 4"/>
          <p:cNvSpPr>
            <a:spLocks noGrp="1"/>
          </p:cNvSpPr>
          <p:nvPr>
            <p:ph type="sldNum" sz="quarter" idx="12"/>
          </p:nvPr>
        </p:nvSpPr>
        <p:spPr/>
        <p:txBody>
          <a:bodyPr/>
          <a:lstStyle/>
          <a:p>
            <a:pPr>
              <a:defRPr/>
            </a:pPr>
            <a:fld id="{F42C28E9-5DD9-4D60-ABC2-2F50B1941E37}" type="slidenum">
              <a:rPr lang="en-US" smtClean="0"/>
              <a:pPr>
                <a:defRPr/>
              </a:pPr>
              <a:t>12</a:t>
            </a:fld>
            <a:endParaRPr lang="en-US"/>
          </a:p>
        </p:txBody>
      </p:sp>
    </p:spTree>
    <p:extLst>
      <p:ext uri="{BB962C8B-B14F-4D97-AF65-F5344CB8AC3E}">
        <p14:creationId xmlns:p14="http://schemas.microsoft.com/office/powerpoint/2010/main" val="1821776132"/>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xmlns:p14="http://schemas.microsoft.com/office/powerpoint/2010/main" spd="slow">
        <p:dissolve/>
      </p:transition>
    </mc:Fallback>
  </mc:AlternateContent>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845840"/>
            <a:ext cx="8229600" cy="1143000"/>
          </a:xfrm>
          <a:noFill/>
          <a:ln w="9525">
            <a:noFill/>
            <a:miter lim="800000"/>
            <a:headEnd/>
            <a:tailEnd/>
          </a:ln>
        </p:spPr>
        <p:txBody>
          <a:bodyPr vert="horz" wrap="square" lIns="91440" tIns="45720" rIns="91440" bIns="45720" numCol="1" anchor="ctr" anchorCtr="0" compatLnSpc="1">
            <a:prstTxWarp prst="textNoShape">
              <a:avLst/>
            </a:prstTxWarp>
            <a:normAutofit fontScale="90000"/>
          </a:bodyPr>
          <a:lstStyle/>
          <a:p>
            <a:r>
              <a:rPr lang="es-CL" sz="3600" b="1" dirty="0"/>
              <a:t>Historia de la TGS</a:t>
            </a:r>
            <a:br>
              <a:rPr lang="es-CL" sz="3600" b="1" dirty="0"/>
            </a:br>
            <a:endParaRPr lang="es-CL" sz="3600" b="1" dirty="0"/>
          </a:p>
        </p:txBody>
      </p:sp>
      <p:sp>
        <p:nvSpPr>
          <p:cNvPr id="3" name="Marcador de contenido 2"/>
          <p:cNvSpPr>
            <a:spLocks noGrp="1"/>
          </p:cNvSpPr>
          <p:nvPr>
            <p:ph idx="1"/>
          </p:nvPr>
        </p:nvSpPr>
        <p:spPr>
          <a:xfrm>
            <a:off x="457200" y="2503437"/>
            <a:ext cx="8229600" cy="4525963"/>
          </a:xfrm>
        </p:spPr>
        <p:txBody>
          <a:bodyPr/>
          <a:lstStyle/>
          <a:p>
            <a:pPr algn="just"/>
            <a:r>
              <a:rPr lang="es-CL" sz="2400" dirty="0" smtClean="0"/>
              <a:t>Formulada </a:t>
            </a:r>
            <a:r>
              <a:rPr lang="es-CL" sz="2400" dirty="0"/>
              <a:t>en los 30’s por Ludwig von Bertalanffy.</a:t>
            </a:r>
          </a:p>
          <a:p>
            <a:pPr algn="just"/>
            <a:endParaRPr lang="es-CL" sz="2400" dirty="0" smtClean="0"/>
          </a:p>
          <a:p>
            <a:pPr algn="just"/>
            <a:r>
              <a:rPr lang="es-CL" sz="2400" dirty="0" smtClean="0"/>
              <a:t>Establecida </a:t>
            </a:r>
            <a:r>
              <a:rPr lang="es-CL" sz="2400" dirty="0"/>
              <a:t>en los 50’s por The Society for General Systems Research.</a:t>
            </a:r>
          </a:p>
          <a:p>
            <a:pPr algn="just"/>
            <a:endParaRPr lang="es-CL" sz="2400" dirty="0" smtClean="0"/>
          </a:p>
          <a:p>
            <a:pPr algn="just"/>
            <a:r>
              <a:rPr lang="es-CL" sz="2400" dirty="0" smtClean="0"/>
              <a:t>Aceptada </a:t>
            </a:r>
            <a:r>
              <a:rPr lang="es-CL" sz="2400" dirty="0"/>
              <a:t>en los 70’s.</a:t>
            </a:r>
          </a:p>
          <a:p>
            <a:pPr algn="just"/>
            <a:endParaRPr lang="es-CL" sz="2400" dirty="0" smtClean="0"/>
          </a:p>
          <a:p>
            <a:pPr algn="just"/>
            <a:r>
              <a:rPr lang="es-CL" sz="2400" dirty="0" smtClean="0"/>
              <a:t>Convertida </a:t>
            </a:r>
            <a:r>
              <a:rPr lang="es-CL" sz="2400" dirty="0"/>
              <a:t>en ciencia en los 90’s.</a:t>
            </a:r>
          </a:p>
        </p:txBody>
      </p:sp>
      <p:sp>
        <p:nvSpPr>
          <p:cNvPr id="5" name="Marcador de número de diapositiva 4"/>
          <p:cNvSpPr>
            <a:spLocks noGrp="1"/>
          </p:cNvSpPr>
          <p:nvPr>
            <p:ph type="sldNum" sz="quarter" idx="12"/>
          </p:nvPr>
        </p:nvSpPr>
        <p:spPr/>
        <p:txBody>
          <a:bodyPr/>
          <a:lstStyle/>
          <a:p>
            <a:pPr>
              <a:defRPr/>
            </a:pPr>
            <a:fld id="{F42C28E9-5DD9-4D60-ABC2-2F50B1941E37}" type="slidenum">
              <a:rPr lang="en-US" smtClean="0"/>
              <a:pPr>
                <a:defRPr/>
              </a:pPr>
              <a:t>13</a:t>
            </a:fld>
            <a:endParaRPr lang="en-US"/>
          </a:p>
        </p:txBody>
      </p:sp>
    </p:spTree>
    <p:extLst>
      <p:ext uri="{BB962C8B-B14F-4D97-AF65-F5344CB8AC3E}">
        <p14:creationId xmlns:p14="http://schemas.microsoft.com/office/powerpoint/2010/main" val="4022423603"/>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xmlns:p14="http://schemas.microsoft.com/office/powerpoint/2010/main" spd="slow">
        <p:dissolve/>
      </p:transition>
    </mc:Fallback>
  </mc:AlternateContent>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773832"/>
            <a:ext cx="8229600" cy="1143000"/>
          </a:xfrm>
          <a:noFill/>
          <a:ln w="9525">
            <a:noFill/>
            <a:miter lim="800000"/>
            <a:headEnd/>
            <a:tailEnd/>
          </a:ln>
        </p:spPr>
        <p:txBody>
          <a:bodyPr vert="horz" wrap="square" lIns="91440" tIns="45720" rIns="91440" bIns="45720" numCol="1" anchor="ctr" anchorCtr="0" compatLnSpc="1">
            <a:prstTxWarp prst="textNoShape">
              <a:avLst/>
            </a:prstTxWarp>
            <a:normAutofit fontScale="90000"/>
          </a:bodyPr>
          <a:lstStyle/>
          <a:p>
            <a:r>
              <a:rPr lang="es-CL" sz="3600" b="1" dirty="0"/>
              <a:t>Teoría de Sistemas</a:t>
            </a:r>
            <a:br>
              <a:rPr lang="es-CL" sz="3600" b="1" dirty="0"/>
            </a:br>
            <a:endParaRPr lang="es-CL" sz="3600" b="1" dirty="0"/>
          </a:p>
        </p:txBody>
      </p:sp>
      <p:sp>
        <p:nvSpPr>
          <p:cNvPr id="3" name="Marcador de contenido 2"/>
          <p:cNvSpPr>
            <a:spLocks noGrp="1"/>
          </p:cNvSpPr>
          <p:nvPr>
            <p:ph idx="1"/>
          </p:nvPr>
        </p:nvSpPr>
        <p:spPr>
          <a:xfrm>
            <a:off x="457200" y="1052736"/>
            <a:ext cx="8229600" cy="4525963"/>
          </a:xfrm>
        </p:spPr>
        <p:txBody>
          <a:bodyPr/>
          <a:lstStyle/>
          <a:p>
            <a:pPr marL="0" indent="0" algn="just">
              <a:buNone/>
            </a:pPr>
            <a:endParaRPr lang="es-CL" sz="2800" dirty="0" smtClean="0"/>
          </a:p>
          <a:p>
            <a:pPr marL="0" indent="0" algn="just">
              <a:buNone/>
            </a:pPr>
            <a:endParaRPr lang="es-CL" sz="2800" dirty="0"/>
          </a:p>
          <a:p>
            <a:pPr marL="0" indent="0" algn="just">
              <a:buNone/>
            </a:pPr>
            <a:endParaRPr lang="es-CL" sz="2800" dirty="0" smtClean="0"/>
          </a:p>
          <a:p>
            <a:pPr marL="0" indent="0" algn="just">
              <a:buNone/>
            </a:pPr>
            <a:r>
              <a:rPr lang="es-CL" sz="2800" dirty="0" smtClean="0"/>
              <a:t>La </a:t>
            </a:r>
            <a:r>
              <a:rPr lang="es-CL" sz="2800" dirty="0"/>
              <a:t>TGS se presenta como una forma sistemática y científica de aproximación y representación de la realidad, y, al mismo tiempo, como una orientación hacia una práctica estimulante para formas de trabajo transdisciplinarias.</a:t>
            </a:r>
          </a:p>
        </p:txBody>
      </p:sp>
      <p:sp>
        <p:nvSpPr>
          <p:cNvPr id="5" name="Marcador de número de diapositiva 4"/>
          <p:cNvSpPr>
            <a:spLocks noGrp="1"/>
          </p:cNvSpPr>
          <p:nvPr>
            <p:ph type="sldNum" sz="quarter" idx="12"/>
          </p:nvPr>
        </p:nvSpPr>
        <p:spPr/>
        <p:txBody>
          <a:bodyPr/>
          <a:lstStyle/>
          <a:p>
            <a:pPr>
              <a:defRPr/>
            </a:pPr>
            <a:fld id="{F42C28E9-5DD9-4D60-ABC2-2F50B1941E37}" type="slidenum">
              <a:rPr lang="en-US" smtClean="0"/>
              <a:pPr>
                <a:defRPr/>
              </a:pPr>
              <a:t>14</a:t>
            </a:fld>
            <a:endParaRPr lang="en-US"/>
          </a:p>
        </p:txBody>
      </p:sp>
    </p:spTree>
    <p:extLst>
      <p:ext uri="{BB962C8B-B14F-4D97-AF65-F5344CB8AC3E}">
        <p14:creationId xmlns:p14="http://schemas.microsoft.com/office/powerpoint/2010/main" val="1894235302"/>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xmlns:p14="http://schemas.microsoft.com/office/powerpoint/2010/main" spd="slow">
        <p:dissolve/>
      </p:transition>
    </mc:Fallback>
  </mc:AlternateContent>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CL"/>
          </a:p>
        </p:txBody>
      </p:sp>
      <p:pic>
        <p:nvPicPr>
          <p:cNvPr id="4" name="Marcador de contenido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9144000" cy="6865166"/>
          </a:xfrm>
        </p:spPr>
      </p:pic>
      <p:sp>
        <p:nvSpPr>
          <p:cNvPr id="5" name="Marcador de número de diapositiva 4"/>
          <p:cNvSpPr>
            <a:spLocks noGrp="1"/>
          </p:cNvSpPr>
          <p:nvPr>
            <p:ph type="sldNum" sz="quarter" idx="12"/>
          </p:nvPr>
        </p:nvSpPr>
        <p:spPr/>
        <p:txBody>
          <a:bodyPr/>
          <a:lstStyle/>
          <a:p>
            <a:pPr>
              <a:defRPr/>
            </a:pPr>
            <a:fld id="{F42C28E9-5DD9-4D60-ABC2-2F50B1941E37}" type="slidenum">
              <a:rPr lang="en-US" smtClean="0"/>
              <a:pPr>
                <a:defRPr/>
              </a:pPr>
              <a:t>15</a:t>
            </a:fld>
            <a:endParaRPr lang="en-US"/>
          </a:p>
        </p:txBody>
      </p:sp>
    </p:spTree>
    <p:extLst>
      <p:ext uri="{BB962C8B-B14F-4D97-AF65-F5344CB8AC3E}">
        <p14:creationId xmlns:p14="http://schemas.microsoft.com/office/powerpoint/2010/main" val="360150012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CL"/>
          </a:p>
        </p:txBody>
      </p:sp>
      <p:pic>
        <p:nvPicPr>
          <p:cNvPr id="8" name="Marcador de contenido 7"/>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5760" y="-1"/>
            <a:ext cx="9118240" cy="6858001"/>
          </a:xfrm>
        </p:spPr>
      </p:pic>
      <p:sp>
        <p:nvSpPr>
          <p:cNvPr id="4" name="Marcador de número de diapositiva 3"/>
          <p:cNvSpPr>
            <a:spLocks noGrp="1"/>
          </p:cNvSpPr>
          <p:nvPr>
            <p:ph type="sldNum" sz="quarter" idx="12"/>
          </p:nvPr>
        </p:nvSpPr>
        <p:spPr/>
        <p:txBody>
          <a:bodyPr/>
          <a:lstStyle/>
          <a:p>
            <a:pPr>
              <a:defRPr/>
            </a:pPr>
            <a:fld id="{F42C28E9-5DD9-4D60-ABC2-2F50B1941E37}" type="slidenum">
              <a:rPr lang="en-US" smtClean="0"/>
              <a:pPr>
                <a:defRPr/>
              </a:pPr>
              <a:t>16</a:t>
            </a:fld>
            <a:endParaRPr lang="en-US"/>
          </a:p>
        </p:txBody>
      </p:sp>
    </p:spTree>
    <p:extLst>
      <p:ext uri="{BB962C8B-B14F-4D97-AF65-F5344CB8AC3E}">
        <p14:creationId xmlns:p14="http://schemas.microsoft.com/office/powerpoint/2010/main" val="885224228"/>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6 Marcador de contenido"/>
          <p:cNvGraphicFramePr>
            <a:graphicFrameLocks noGrp="1"/>
          </p:cNvGraphicFramePr>
          <p:nvPr>
            <p:ph idx="1"/>
            <p:extLst>
              <p:ext uri="{D42A27DB-BD31-4B8C-83A1-F6EECF244321}">
                <p14:modId xmlns:p14="http://schemas.microsoft.com/office/powerpoint/2010/main" val="1973804235"/>
              </p:ext>
            </p:extLst>
          </p:nvPr>
        </p:nvGraphicFramePr>
        <p:xfrm>
          <a:off x="683568" y="2060848"/>
          <a:ext cx="8028384" cy="47971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26 CuadroTexto"/>
          <p:cNvSpPr txBox="1"/>
          <p:nvPr/>
        </p:nvSpPr>
        <p:spPr>
          <a:xfrm>
            <a:off x="1763688" y="836712"/>
            <a:ext cx="5328592" cy="646331"/>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normAutofit fontScale="97500"/>
          </a:bodyPr>
          <a:lstStyle>
            <a:lvl1pPr algn="ctr" eaLnBrk="0" hangingPunct="0">
              <a:defRPr sz="3600" b="1">
                <a:solidFill>
                  <a:schemeClr val="tx2"/>
                </a:solidFill>
                <a:latin typeface="+mj-lt"/>
                <a:ea typeface="+mj-ea"/>
                <a:cs typeface="+mj-cs"/>
              </a:defRPr>
            </a:lvl1pPr>
            <a:lvl2pPr algn="ctr" eaLnBrk="0" hangingPunct="0">
              <a:defRPr sz="4400">
                <a:solidFill>
                  <a:schemeClr val="tx2"/>
                </a:solidFill>
                <a:latin typeface="Arial" pitchFamily="34" charset="0"/>
              </a:defRPr>
            </a:lvl2pPr>
            <a:lvl3pPr algn="ctr" eaLnBrk="0" hangingPunct="0">
              <a:defRPr sz="4400">
                <a:solidFill>
                  <a:schemeClr val="tx2"/>
                </a:solidFill>
                <a:latin typeface="Arial" pitchFamily="34" charset="0"/>
              </a:defRPr>
            </a:lvl3pPr>
            <a:lvl4pPr algn="ctr" eaLnBrk="0" hangingPunct="0">
              <a:defRPr sz="4400">
                <a:solidFill>
                  <a:schemeClr val="tx2"/>
                </a:solidFill>
                <a:latin typeface="Arial" pitchFamily="34" charset="0"/>
              </a:defRPr>
            </a:lvl4pPr>
            <a:lvl5pPr algn="ctr" eaLnBrk="0" hangingPunct="0">
              <a:defRPr sz="4400">
                <a:solidFill>
                  <a:schemeClr val="tx2"/>
                </a:solidFill>
                <a:latin typeface="Arial" pitchFamily="34" charset="0"/>
              </a:defRPr>
            </a:lvl5pPr>
            <a:lvl6pPr marL="457200" algn="ctr" fontAlgn="base">
              <a:spcBef>
                <a:spcPct val="0"/>
              </a:spcBef>
              <a:spcAft>
                <a:spcPct val="0"/>
              </a:spcAft>
              <a:defRPr sz="4400">
                <a:solidFill>
                  <a:schemeClr val="tx2"/>
                </a:solidFill>
                <a:latin typeface="Arial" pitchFamily="34" charset="0"/>
              </a:defRPr>
            </a:lvl6pPr>
            <a:lvl7pPr marL="914400" algn="ctr" fontAlgn="base">
              <a:spcBef>
                <a:spcPct val="0"/>
              </a:spcBef>
              <a:spcAft>
                <a:spcPct val="0"/>
              </a:spcAft>
              <a:defRPr sz="4400">
                <a:solidFill>
                  <a:schemeClr val="tx2"/>
                </a:solidFill>
                <a:latin typeface="Arial" pitchFamily="34" charset="0"/>
              </a:defRPr>
            </a:lvl7pPr>
            <a:lvl8pPr marL="1371600" algn="ctr" fontAlgn="base">
              <a:spcBef>
                <a:spcPct val="0"/>
              </a:spcBef>
              <a:spcAft>
                <a:spcPct val="0"/>
              </a:spcAft>
              <a:defRPr sz="4400">
                <a:solidFill>
                  <a:schemeClr val="tx2"/>
                </a:solidFill>
                <a:latin typeface="Arial" pitchFamily="34" charset="0"/>
              </a:defRPr>
            </a:lvl8pPr>
            <a:lvl9pPr marL="1828800" algn="ctr" fontAlgn="base">
              <a:spcBef>
                <a:spcPct val="0"/>
              </a:spcBef>
              <a:spcAft>
                <a:spcPct val="0"/>
              </a:spcAft>
              <a:defRPr sz="4400">
                <a:solidFill>
                  <a:schemeClr val="tx2"/>
                </a:solidFill>
                <a:latin typeface="Arial" pitchFamily="34" charset="0"/>
              </a:defRPr>
            </a:lvl9pPr>
          </a:lstStyle>
          <a:p>
            <a:r>
              <a:rPr lang="es-CL" dirty="0" smtClean="0"/>
              <a:t>Pensamiento Sistémico</a:t>
            </a:r>
            <a:endParaRPr lang="es-CL" dirty="0"/>
          </a:p>
        </p:txBody>
      </p:sp>
      <p:sp>
        <p:nvSpPr>
          <p:cNvPr id="2" name="Marcador de número de diapositiva 1"/>
          <p:cNvSpPr>
            <a:spLocks noGrp="1"/>
          </p:cNvSpPr>
          <p:nvPr>
            <p:ph type="sldNum" sz="quarter" idx="12"/>
          </p:nvPr>
        </p:nvSpPr>
        <p:spPr/>
        <p:txBody>
          <a:bodyPr/>
          <a:lstStyle/>
          <a:p>
            <a:pPr>
              <a:defRPr/>
            </a:pPr>
            <a:fld id="{F42C28E9-5DD9-4D60-ABC2-2F50B1941E37}" type="slidenum">
              <a:rPr lang="en-US" smtClean="0"/>
              <a:pPr>
                <a:defRPr/>
              </a:pPr>
              <a:t>17</a:t>
            </a:fld>
            <a:endParaRPr lang="en-US"/>
          </a:p>
        </p:txBody>
      </p:sp>
    </p:spTree>
    <p:extLst>
      <p:ext uri="{BB962C8B-B14F-4D97-AF65-F5344CB8AC3E}">
        <p14:creationId xmlns:p14="http://schemas.microsoft.com/office/powerpoint/2010/main" val="411814782"/>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xmlns:p14="http://schemas.microsoft.com/office/powerpoint/2010/main" spd="slow">
        <p:dissolve/>
      </p:transition>
    </mc:Fallback>
  </mc:AlternateContent>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ChangeArrowheads="1"/>
          </p:cNvSpPr>
          <p:nvPr>
            <p:ph type="title"/>
          </p:nvPr>
        </p:nvSpPr>
        <p:spPr>
          <a:xfrm>
            <a:off x="457200" y="701824"/>
            <a:ext cx="8229600" cy="1143000"/>
          </a:xfrm>
          <a:noFill/>
          <a:ln w="9525">
            <a:noFill/>
            <a:miter lim="800000"/>
            <a:headEnd/>
            <a:tailEnd/>
          </a:ln>
        </p:spPr>
        <p:txBody>
          <a:bodyPr vert="horz" wrap="square" lIns="91440" tIns="45720" rIns="91440" bIns="45720" numCol="1" anchor="ctr" anchorCtr="0" compatLnSpc="1">
            <a:prstTxWarp prst="textNoShape">
              <a:avLst/>
            </a:prstTxWarp>
            <a:normAutofit/>
          </a:bodyPr>
          <a:lstStyle/>
          <a:p>
            <a:r>
              <a:rPr lang="es-ES_tradnl" altLang="es-CL" sz="3600" b="1" dirty="0"/>
              <a:t>Sistema de Información (SI)</a:t>
            </a:r>
          </a:p>
        </p:txBody>
      </p:sp>
      <p:sp>
        <p:nvSpPr>
          <p:cNvPr id="109571" name="Rectangle 3"/>
          <p:cNvSpPr>
            <a:spLocks noGrp="1" noChangeArrowheads="1"/>
          </p:cNvSpPr>
          <p:nvPr>
            <p:ph type="body" idx="1"/>
          </p:nvPr>
        </p:nvSpPr>
        <p:spPr>
          <a:xfrm>
            <a:off x="323528" y="2132856"/>
            <a:ext cx="8229600" cy="4525963"/>
          </a:xfrm>
        </p:spPr>
        <p:txBody>
          <a:bodyPr/>
          <a:lstStyle/>
          <a:p>
            <a:pPr marL="457200" lvl="1" indent="0" algn="just">
              <a:buNone/>
            </a:pPr>
            <a:r>
              <a:rPr lang="es-ES_tradnl" altLang="es-CL" sz="2400" dirty="0" smtClean="0"/>
              <a:t>“</a:t>
            </a:r>
            <a:r>
              <a:rPr lang="es-ES_tradnl" altLang="es-CL" sz="2400" dirty="0"/>
              <a:t>Un conjunto formal de procesos que, operando sobre una colección de datos estructurada según las necesidades de la empresa, recopilan, elaboran y distribuyen la información (o parte de ella) necesaria para las operaciones de dicha empresa y para las actividades de dirección y control correspondientes (decisiones) para desempeñar su actividad de acuerdo a su estrategia de negocio.” (Andreu </a:t>
            </a:r>
            <a:r>
              <a:rPr lang="es-ES_tradnl" altLang="es-CL" sz="2400" i="1" dirty="0"/>
              <a:t>et al.</a:t>
            </a:r>
            <a:r>
              <a:rPr lang="es-ES_tradnl" altLang="es-CL" sz="2400" dirty="0"/>
              <a:t> 91)</a:t>
            </a:r>
          </a:p>
        </p:txBody>
      </p:sp>
      <p:sp>
        <p:nvSpPr>
          <p:cNvPr id="3" name="Marcador de número de diapositiva 2"/>
          <p:cNvSpPr>
            <a:spLocks noGrp="1"/>
          </p:cNvSpPr>
          <p:nvPr>
            <p:ph type="sldNum" sz="quarter" idx="12"/>
          </p:nvPr>
        </p:nvSpPr>
        <p:spPr/>
        <p:txBody>
          <a:bodyPr/>
          <a:lstStyle/>
          <a:p>
            <a:pPr>
              <a:defRPr/>
            </a:pPr>
            <a:fld id="{F42C28E9-5DD9-4D60-ABC2-2F50B1941E37}" type="slidenum">
              <a:rPr lang="en-US" smtClean="0"/>
              <a:pPr>
                <a:defRPr/>
              </a:pPr>
              <a:t>18</a:t>
            </a:fld>
            <a:endParaRPr lang="en-US"/>
          </a:p>
        </p:txBody>
      </p:sp>
    </p:spTree>
    <p:extLst>
      <p:ext uri="{BB962C8B-B14F-4D97-AF65-F5344CB8AC3E}">
        <p14:creationId xmlns:p14="http://schemas.microsoft.com/office/powerpoint/2010/main" val="2412140738"/>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iterate type="wd">
                                    <p:tmPct val="10000"/>
                                  </p:iterate>
                                  <p:childTnLst>
                                    <p:set>
                                      <p:cBhvr>
                                        <p:cTn id="6" dur="1" fill="hold">
                                          <p:stCondLst>
                                            <p:cond delay="0"/>
                                          </p:stCondLst>
                                        </p:cTn>
                                        <p:tgtEl>
                                          <p:spTgt spid="109571">
                                            <p:txEl>
                                              <p:pRg st="0" end="0"/>
                                            </p:txEl>
                                          </p:spTgt>
                                        </p:tgtEl>
                                        <p:attrNameLst>
                                          <p:attrName>style.visibility</p:attrName>
                                        </p:attrNameLst>
                                      </p:cBhvr>
                                      <p:to>
                                        <p:strVal val="visible"/>
                                      </p:to>
                                    </p:set>
                                    <p:animEffect transition="in" filter="blinds(horizontal)">
                                      <p:cBhvr>
                                        <p:cTn id="7" dur="500"/>
                                        <p:tgtEl>
                                          <p:spTgt spid="10957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571"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629816"/>
            <a:ext cx="8229600" cy="1143000"/>
          </a:xfrm>
        </p:spPr>
        <p:txBody>
          <a:bodyPr/>
          <a:lstStyle/>
          <a:p>
            <a:r>
              <a:rPr lang="es-CL" b="1" dirty="0" smtClean="0"/>
              <a:t>E.R.P.</a:t>
            </a:r>
            <a:endParaRPr lang="es-CL" b="1" dirty="0"/>
          </a:p>
        </p:txBody>
      </p:sp>
      <p:pic>
        <p:nvPicPr>
          <p:cNvPr id="4" name="Marcador de contenido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703564" y="2451100"/>
            <a:ext cx="3657600" cy="3328416"/>
          </a:xfrm>
          <a:solidFill>
            <a:srgbClr val="FF0000"/>
          </a:solidFill>
        </p:spPr>
      </p:pic>
      <p:pic>
        <p:nvPicPr>
          <p:cNvPr id="5" name="Imagen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8783" y="2047875"/>
            <a:ext cx="3757017" cy="4333247"/>
          </a:xfrm>
          <a:prstGeom prst="rect">
            <a:avLst/>
          </a:prstGeom>
        </p:spPr>
      </p:pic>
      <p:sp>
        <p:nvSpPr>
          <p:cNvPr id="6" name="Marcador de número de diapositiva 5"/>
          <p:cNvSpPr>
            <a:spLocks noGrp="1"/>
          </p:cNvSpPr>
          <p:nvPr>
            <p:ph type="sldNum" sz="quarter" idx="12"/>
          </p:nvPr>
        </p:nvSpPr>
        <p:spPr/>
        <p:txBody>
          <a:bodyPr/>
          <a:lstStyle/>
          <a:p>
            <a:pPr>
              <a:defRPr/>
            </a:pPr>
            <a:fld id="{F42C28E9-5DD9-4D60-ABC2-2F50B1941E37}" type="slidenum">
              <a:rPr lang="en-US" smtClean="0"/>
              <a:pPr>
                <a:defRPr/>
              </a:pPr>
              <a:t>19</a:t>
            </a:fld>
            <a:endParaRPr lang="en-US"/>
          </a:p>
        </p:txBody>
      </p:sp>
    </p:spTree>
    <p:extLst>
      <p:ext uri="{BB962C8B-B14F-4D97-AF65-F5344CB8AC3E}">
        <p14:creationId xmlns:p14="http://schemas.microsoft.com/office/powerpoint/2010/main" val="4094889153"/>
      </p:ext>
    </p:extLst>
  </p:cSld>
  <p:clrMapOvr>
    <a:masterClrMapping/>
  </p:clrMapOvr>
  <p:transition xmlns:p14="http://schemas.microsoft.com/office/powerpoint/2010/main" spd="slow">
    <p:pull/>
  </p:transition>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ángulo 5"/>
          <p:cNvSpPr/>
          <p:nvPr/>
        </p:nvSpPr>
        <p:spPr>
          <a:xfrm>
            <a:off x="1343826" y="1772816"/>
            <a:ext cx="6456365" cy="923330"/>
          </a:xfrm>
          <a:prstGeom prst="rect">
            <a:avLst/>
          </a:prstGeom>
          <a:noFill/>
        </p:spPr>
        <p:txBody>
          <a:bodyPr wrap="none" lIns="91440" tIns="45720" rIns="91440" bIns="45720">
            <a:spAutoFit/>
          </a:bodyPr>
          <a:lstStyle/>
          <a:p>
            <a:pPr algn="ctr"/>
            <a:r>
              <a:rPr lang="es-ES_tradnl" sz="54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¿QUÉ ES UN ERP?</a:t>
            </a:r>
            <a:endParaRPr lang="es-ES_tradnl" sz="5400" b="1" cap="none"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4" name="Rectángulo 3"/>
          <p:cNvSpPr/>
          <p:nvPr/>
        </p:nvSpPr>
        <p:spPr>
          <a:xfrm>
            <a:off x="1331644" y="3098577"/>
            <a:ext cx="6949889" cy="954107"/>
          </a:xfrm>
          <a:prstGeom prst="rect">
            <a:avLst/>
          </a:prstGeom>
        </p:spPr>
        <p:txBody>
          <a:bodyPr wrap="none">
            <a:spAutoFit/>
          </a:bodyPr>
          <a:lstStyle/>
          <a:p>
            <a:pPr algn="ctr"/>
            <a:r>
              <a:rPr lang="es-ES" sz="2800" dirty="0">
                <a:solidFill>
                  <a:srgbClr val="FF0000"/>
                </a:solidFill>
              </a:rPr>
              <a:t>E</a:t>
            </a:r>
            <a:r>
              <a:rPr lang="es-ES" sz="2800" dirty="0"/>
              <a:t>nterprise </a:t>
            </a:r>
            <a:r>
              <a:rPr lang="es-ES" sz="2800" dirty="0" err="1">
                <a:solidFill>
                  <a:srgbClr val="FF0000"/>
                </a:solidFill>
              </a:rPr>
              <a:t>R</a:t>
            </a:r>
            <a:r>
              <a:rPr lang="es-ES" sz="2800" dirty="0" err="1"/>
              <a:t>esource</a:t>
            </a:r>
            <a:r>
              <a:rPr lang="es-ES" sz="2800" dirty="0"/>
              <a:t> </a:t>
            </a:r>
            <a:r>
              <a:rPr lang="es-ES" sz="2800" dirty="0" err="1" smtClean="0">
                <a:solidFill>
                  <a:srgbClr val="FF0000"/>
                </a:solidFill>
              </a:rPr>
              <a:t>P</a:t>
            </a:r>
            <a:r>
              <a:rPr lang="es-ES" sz="2800" dirty="0" err="1" smtClean="0"/>
              <a:t>lanning</a:t>
            </a:r>
            <a:r>
              <a:rPr lang="es-ES" sz="2800" dirty="0" smtClean="0"/>
              <a:t> </a:t>
            </a:r>
          </a:p>
          <a:p>
            <a:pPr algn="ctr"/>
            <a:r>
              <a:rPr lang="es-ES" sz="2800" dirty="0" smtClean="0"/>
              <a:t>(</a:t>
            </a:r>
            <a:r>
              <a:rPr lang="es-ES" sz="2800" dirty="0"/>
              <a:t>Planificación de Recursos </a:t>
            </a:r>
            <a:r>
              <a:rPr lang="es-ES" sz="2800" dirty="0" smtClean="0"/>
              <a:t>Empresariales)</a:t>
            </a:r>
            <a:endParaRPr lang="es-ES" sz="2800" dirty="0"/>
          </a:p>
        </p:txBody>
      </p:sp>
      <p:sp>
        <p:nvSpPr>
          <p:cNvPr id="7" name="Rectángulo 6"/>
          <p:cNvSpPr/>
          <p:nvPr/>
        </p:nvSpPr>
        <p:spPr>
          <a:xfrm>
            <a:off x="3635900" y="5229208"/>
            <a:ext cx="2069797" cy="4616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none" lIns="91440" tIns="45720" rIns="91440" bIns="45720">
            <a:spAutoFit/>
          </a:bodyPr>
          <a:lstStyle/>
          <a:p>
            <a:pPr algn="ctr"/>
            <a:r>
              <a:rPr lang="es-ES_tradnl" sz="2400" b="1" cap="none" spc="0" dirty="0" smtClean="0">
                <a:ln w="12700">
                  <a:solidFill>
                    <a:schemeClr val="tx2">
                      <a:satMod val="155000"/>
                    </a:schemeClr>
                  </a:solidFill>
                  <a:prstDash val="solid"/>
                </a:ln>
                <a:solidFill>
                  <a:schemeClr val="tx2"/>
                </a:solidFill>
                <a:effectLst>
                  <a:glow rad="63500">
                    <a:schemeClr val="accent1">
                      <a:satMod val="175000"/>
                      <a:alpha val="40000"/>
                    </a:schemeClr>
                  </a:glow>
                  <a:outerShdw blurRad="50800" dist="38100" dir="5400000" algn="t" rotWithShape="0">
                    <a:prstClr val="black">
                      <a:alpha val="40000"/>
                    </a:prstClr>
                  </a:outerShdw>
                </a:effectLst>
              </a:rPr>
              <a:t>WORKFLOW</a:t>
            </a:r>
            <a:endParaRPr lang="es-ES_tradnl" sz="2400" b="1" cap="none" spc="0" dirty="0">
              <a:ln w="12700">
                <a:solidFill>
                  <a:schemeClr val="tx2">
                    <a:satMod val="155000"/>
                  </a:schemeClr>
                </a:solidFill>
                <a:prstDash val="solid"/>
              </a:ln>
              <a:solidFill>
                <a:schemeClr val="tx2"/>
              </a:solidFill>
              <a:effectLst>
                <a:glow rad="63500">
                  <a:schemeClr val="accent1">
                    <a:satMod val="175000"/>
                    <a:alpha val="40000"/>
                  </a:schemeClr>
                </a:glow>
                <a:outerShdw blurRad="50800" dist="38100" dir="5400000" algn="t" rotWithShape="0">
                  <a:prstClr val="black">
                    <a:alpha val="40000"/>
                  </a:prstClr>
                </a:outerShdw>
              </a:effectLst>
            </a:endParaRPr>
          </a:p>
        </p:txBody>
      </p:sp>
      <p:sp>
        <p:nvSpPr>
          <p:cNvPr id="3" name="Marcador de número de diapositiva 2"/>
          <p:cNvSpPr>
            <a:spLocks noGrp="1"/>
          </p:cNvSpPr>
          <p:nvPr>
            <p:ph type="sldNum" sz="quarter" idx="12"/>
          </p:nvPr>
        </p:nvSpPr>
        <p:spPr/>
        <p:txBody>
          <a:bodyPr/>
          <a:lstStyle/>
          <a:p>
            <a:pPr>
              <a:defRPr/>
            </a:pPr>
            <a:fld id="{EF92FE47-7B3D-4479-9E68-963646193D25}" type="slidenum">
              <a:rPr lang="en-US" smtClean="0"/>
              <a:pPr>
                <a:defRPr/>
              </a:pPr>
              <a:t>20</a:t>
            </a:fld>
            <a:endParaRPr lang="en-US"/>
          </a:p>
        </p:txBody>
      </p:sp>
    </p:spTree>
    <p:extLst>
      <p:ext uri="{BB962C8B-B14F-4D97-AF65-F5344CB8AC3E}">
        <p14:creationId xmlns:p14="http://schemas.microsoft.com/office/powerpoint/2010/main" val="2994254210"/>
      </p:ext>
    </p:extLst>
  </p:cSld>
  <p:clrMapOvr>
    <a:masterClrMapping/>
  </p:clrMapOvr>
  <p:transition xmlns:p14="http://schemas.microsoft.com/office/powerpoint/2010/main" spd="slow">
    <p:push dir="u"/>
  </p:transition>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iterate type="wd">
                                    <p:tmPct val="10000"/>
                                  </p:iterate>
                                  <p:childTnLst>
                                    <p:set>
                                      <p:cBhvr>
                                        <p:cTn id="11" dur="1" fill="hold">
                                          <p:stCondLst>
                                            <p:cond delay="0"/>
                                          </p:stCondLst>
                                        </p:cTn>
                                        <p:tgtEl>
                                          <p:spTgt spid="4"/>
                                        </p:tgtEl>
                                        <p:attrNameLst>
                                          <p:attrName>style.visibility</p:attrName>
                                        </p:attrNameLst>
                                      </p:cBhvr>
                                      <p:to>
                                        <p:strVal val="visible"/>
                                      </p:to>
                                    </p:set>
                                    <p:animEffect transition="in" filter="checkerboard(across)">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5"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decel="50000" fill="hold">
                                          <p:stCondLst>
                                            <p:cond delay="0"/>
                                          </p:stCondLst>
                                        </p:cTn>
                                        <p:tgtEl>
                                          <p:spTgt spid="7"/>
                                        </p:tgtEl>
                                        <p:attrNameLst>
                                          <p:attrName>style.rotation</p:attrName>
                                        </p:attrNameLst>
                                      </p:cBhvr>
                                      <p:tavLst>
                                        <p:tav tm="0">
                                          <p:val>
                                            <p:fltVal val="-90"/>
                                          </p:val>
                                        </p:tav>
                                        <p:tav tm="100000">
                                          <p:val>
                                            <p:fltVal val="0"/>
                                          </p:val>
                                        </p:tav>
                                      </p:tavLst>
                                    </p:anim>
                                    <p:anim calcmode="lin" valueType="num">
                                      <p:cBhvr>
                                        <p:cTn id="18" dur="500" decel="50000" fill="hold">
                                          <p:stCondLst>
                                            <p:cond delay="0"/>
                                          </p:stCondLst>
                                        </p:cTn>
                                        <p:tgtEl>
                                          <p:spTgt spid="7"/>
                                        </p:tgtEl>
                                        <p:attrNameLst>
                                          <p:attrName>ppt_w</p:attrName>
                                        </p:attrNameLst>
                                      </p:cBhvr>
                                      <p:tavLst>
                                        <p:tav tm="0">
                                          <p:val>
                                            <p:strVal val="#ppt_w"/>
                                          </p:val>
                                        </p:tav>
                                        <p:tav tm="100000">
                                          <p:val>
                                            <p:strVal val="#ppt_w*.05"/>
                                          </p:val>
                                        </p:tav>
                                      </p:tavLst>
                                    </p:anim>
                                    <p:anim calcmode="lin" valueType="num">
                                      <p:cBhvr>
                                        <p:cTn id="19" dur="500" accel="50000" fill="hold">
                                          <p:stCondLst>
                                            <p:cond delay="500"/>
                                          </p:stCondLst>
                                        </p:cTn>
                                        <p:tgtEl>
                                          <p:spTgt spid="7"/>
                                        </p:tgtEl>
                                        <p:attrNameLst>
                                          <p:attrName>ppt_w</p:attrName>
                                        </p:attrNameLst>
                                      </p:cBhvr>
                                      <p:tavLst>
                                        <p:tav tm="0">
                                          <p:val>
                                            <p:strVal val="#ppt_w*.05"/>
                                          </p:val>
                                        </p:tav>
                                        <p:tav tm="100000">
                                          <p:val>
                                            <p:strVal val="#ppt_w"/>
                                          </p:val>
                                        </p:tav>
                                      </p:tavLst>
                                    </p:anim>
                                    <p:anim calcmode="lin" valueType="num">
                                      <p:cBhvr>
                                        <p:cTn id="20" dur="1000" fill="hold"/>
                                        <p:tgtEl>
                                          <p:spTgt spid="7"/>
                                        </p:tgtEl>
                                        <p:attrNameLst>
                                          <p:attrName>ppt_h</p:attrName>
                                        </p:attrNameLst>
                                      </p:cBhvr>
                                      <p:tavLst>
                                        <p:tav tm="0">
                                          <p:val>
                                            <p:strVal val="#ppt_h"/>
                                          </p:val>
                                        </p:tav>
                                        <p:tav tm="100000">
                                          <p:val>
                                            <p:strVal val="#ppt_h"/>
                                          </p:val>
                                        </p:tav>
                                      </p:tavLst>
                                    </p:anim>
                                    <p:anim calcmode="lin" valueType="num">
                                      <p:cBhvr>
                                        <p:cTn id="21" dur="500" decel="50000" fill="hold">
                                          <p:stCondLst>
                                            <p:cond delay="0"/>
                                          </p:stCondLst>
                                        </p:cTn>
                                        <p:tgtEl>
                                          <p:spTgt spid="7"/>
                                        </p:tgtEl>
                                        <p:attrNameLst>
                                          <p:attrName>ppt_x</p:attrName>
                                        </p:attrNameLst>
                                      </p:cBhvr>
                                      <p:tavLst>
                                        <p:tav tm="0">
                                          <p:val>
                                            <p:strVal val="#ppt_x+.4"/>
                                          </p:val>
                                        </p:tav>
                                        <p:tav tm="100000">
                                          <p:val>
                                            <p:strVal val="#ppt_x"/>
                                          </p:val>
                                        </p:tav>
                                      </p:tavLst>
                                    </p:anim>
                                    <p:anim calcmode="lin" valueType="num">
                                      <p:cBhvr>
                                        <p:cTn id="22" dur="500" decel="50000" fill="hold">
                                          <p:stCondLst>
                                            <p:cond delay="0"/>
                                          </p:stCondLst>
                                        </p:cTn>
                                        <p:tgtEl>
                                          <p:spTgt spid="7"/>
                                        </p:tgtEl>
                                        <p:attrNameLst>
                                          <p:attrName>ppt_y</p:attrName>
                                        </p:attrNameLst>
                                      </p:cBhvr>
                                      <p:tavLst>
                                        <p:tav tm="0">
                                          <p:val>
                                            <p:strVal val="#ppt_y-.2"/>
                                          </p:val>
                                        </p:tav>
                                        <p:tav tm="100000">
                                          <p:val>
                                            <p:strVal val="#ppt_y+.1"/>
                                          </p:val>
                                        </p:tav>
                                      </p:tavLst>
                                    </p:anim>
                                    <p:anim calcmode="lin" valueType="num">
                                      <p:cBhvr>
                                        <p:cTn id="23" dur="500" accel="50000" fill="hold">
                                          <p:stCondLst>
                                            <p:cond delay="500"/>
                                          </p:stCondLst>
                                        </p:cTn>
                                        <p:tgtEl>
                                          <p:spTgt spid="7"/>
                                        </p:tgtEl>
                                        <p:attrNameLst>
                                          <p:attrName>ppt_y</p:attrName>
                                        </p:attrNameLst>
                                      </p:cBhvr>
                                      <p:tavLst>
                                        <p:tav tm="0">
                                          <p:val>
                                            <p:strVal val="#ppt_y+.1"/>
                                          </p:val>
                                        </p:tav>
                                        <p:tav tm="100000">
                                          <p:val>
                                            <p:strVal val="#ppt_y"/>
                                          </p:val>
                                        </p:tav>
                                      </p:tavLst>
                                    </p:anim>
                                    <p:animEffect transition="in" filter="fade">
                                      <p:cBhvr>
                                        <p:cTn id="24" dur="1000" decel="50000">
                                          <p:stCondLst>
                                            <p:cond delay="0"/>
                                          </p:stCondLst>
                                        </p:cTn>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4" grpId="0"/>
      <p:bldP spid="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a 2"/>
          <p:cNvGraphicFramePr/>
          <p:nvPr>
            <p:extLst>
              <p:ext uri="{D42A27DB-BD31-4B8C-83A1-F6EECF244321}">
                <p14:modId xmlns:p14="http://schemas.microsoft.com/office/powerpoint/2010/main" val="2549389854"/>
              </p:ext>
            </p:extLst>
          </p:nvPr>
        </p:nvGraphicFramePr>
        <p:xfrm>
          <a:off x="179516" y="1412776"/>
          <a:ext cx="8820472" cy="46805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Marcador de número de diapositiva 3"/>
          <p:cNvSpPr>
            <a:spLocks noGrp="1"/>
          </p:cNvSpPr>
          <p:nvPr>
            <p:ph type="sldNum" sz="quarter" idx="12"/>
          </p:nvPr>
        </p:nvSpPr>
        <p:spPr/>
        <p:txBody>
          <a:bodyPr/>
          <a:lstStyle/>
          <a:p>
            <a:pPr>
              <a:defRPr/>
            </a:pPr>
            <a:fld id="{EF92FE47-7B3D-4479-9E68-963646193D25}" type="slidenum">
              <a:rPr lang="en-US" smtClean="0"/>
              <a:pPr>
                <a:defRPr/>
              </a:pPr>
              <a:t>21</a:t>
            </a:fld>
            <a:endParaRPr lang="en-US"/>
          </a:p>
        </p:txBody>
      </p:sp>
    </p:spTree>
    <p:extLst>
      <p:ext uri="{BB962C8B-B14F-4D97-AF65-F5344CB8AC3E}">
        <p14:creationId xmlns:p14="http://schemas.microsoft.com/office/powerpoint/2010/main" val="2994254210"/>
      </p:ext>
    </p:extLst>
  </p:cSld>
  <p:clrMapOvr>
    <a:masterClrMapping/>
  </p:clrMapOvr>
  <p:transition xmlns:p14="http://schemas.microsoft.com/office/powerpoint/2010/main" spd="slow">
    <p:push dir="u"/>
  </p:transition>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graphicEl>
                                              <a:dgm id="{55ACE592-D6BB-5F46-89E7-F50869427CAC}"/>
                                            </p:graphicEl>
                                          </p:spTgt>
                                        </p:tgtEl>
                                        <p:attrNameLst>
                                          <p:attrName>style.visibility</p:attrName>
                                        </p:attrNameLst>
                                      </p:cBhvr>
                                      <p:to>
                                        <p:strVal val="visible"/>
                                      </p:to>
                                    </p:set>
                                    <p:anim calcmode="lin" valueType="num">
                                      <p:cBhvr>
                                        <p:cTn id="7" dur="1000" fill="hold"/>
                                        <p:tgtEl>
                                          <p:spTgt spid="3">
                                            <p:graphicEl>
                                              <a:dgm id="{55ACE592-D6BB-5F46-89E7-F50869427CAC}"/>
                                            </p:graphicEl>
                                          </p:spTgt>
                                        </p:tgtEl>
                                        <p:attrNameLst>
                                          <p:attrName>ppt_w</p:attrName>
                                        </p:attrNameLst>
                                      </p:cBhvr>
                                      <p:tavLst>
                                        <p:tav tm="0">
                                          <p:val>
                                            <p:fltVal val="0"/>
                                          </p:val>
                                        </p:tav>
                                        <p:tav tm="100000">
                                          <p:val>
                                            <p:strVal val="#ppt_w"/>
                                          </p:val>
                                        </p:tav>
                                      </p:tavLst>
                                    </p:anim>
                                    <p:anim calcmode="lin" valueType="num">
                                      <p:cBhvr>
                                        <p:cTn id="8" dur="1000" fill="hold"/>
                                        <p:tgtEl>
                                          <p:spTgt spid="3">
                                            <p:graphicEl>
                                              <a:dgm id="{55ACE592-D6BB-5F46-89E7-F50869427CAC}"/>
                                            </p:graphicEl>
                                          </p:spTgt>
                                        </p:tgtEl>
                                        <p:attrNameLst>
                                          <p:attrName>ppt_h</p:attrName>
                                        </p:attrNameLst>
                                      </p:cBhvr>
                                      <p:tavLst>
                                        <p:tav tm="0">
                                          <p:val>
                                            <p:fltVal val="0"/>
                                          </p:val>
                                        </p:tav>
                                        <p:tav tm="100000">
                                          <p:val>
                                            <p:strVal val="#ppt_h"/>
                                          </p:val>
                                        </p:tav>
                                      </p:tavLst>
                                    </p:anim>
                                    <p:anim calcmode="lin" valueType="num">
                                      <p:cBhvr>
                                        <p:cTn id="9" dur="1000" fill="hold"/>
                                        <p:tgtEl>
                                          <p:spTgt spid="3">
                                            <p:graphicEl>
                                              <a:dgm id="{55ACE592-D6BB-5F46-89E7-F50869427CAC}"/>
                                            </p:graphicEl>
                                          </p:spTgt>
                                        </p:tgtEl>
                                        <p:attrNameLst>
                                          <p:attrName>style.rotation</p:attrName>
                                        </p:attrNameLst>
                                      </p:cBhvr>
                                      <p:tavLst>
                                        <p:tav tm="0">
                                          <p:val>
                                            <p:fltVal val="90"/>
                                          </p:val>
                                        </p:tav>
                                        <p:tav tm="100000">
                                          <p:val>
                                            <p:fltVal val="0"/>
                                          </p:val>
                                        </p:tav>
                                      </p:tavLst>
                                    </p:anim>
                                    <p:animEffect transition="in" filter="fade">
                                      <p:cBhvr>
                                        <p:cTn id="10" dur="1000"/>
                                        <p:tgtEl>
                                          <p:spTgt spid="3">
                                            <p:graphicEl>
                                              <a:dgm id="{55ACE592-D6BB-5F46-89E7-F50869427CAC}"/>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graphicEl>
                                              <a:dgm id="{1FA5DBA1-1074-854D-9DF7-2734B110277E}"/>
                                            </p:graphicEl>
                                          </p:spTgt>
                                        </p:tgtEl>
                                        <p:attrNameLst>
                                          <p:attrName>style.visibility</p:attrName>
                                        </p:attrNameLst>
                                      </p:cBhvr>
                                      <p:to>
                                        <p:strVal val="visible"/>
                                      </p:to>
                                    </p:set>
                                    <p:anim calcmode="lin" valueType="num">
                                      <p:cBhvr>
                                        <p:cTn id="15" dur="1000" fill="hold"/>
                                        <p:tgtEl>
                                          <p:spTgt spid="3">
                                            <p:graphicEl>
                                              <a:dgm id="{1FA5DBA1-1074-854D-9DF7-2734B110277E}"/>
                                            </p:graphicEl>
                                          </p:spTgt>
                                        </p:tgtEl>
                                        <p:attrNameLst>
                                          <p:attrName>ppt_w</p:attrName>
                                        </p:attrNameLst>
                                      </p:cBhvr>
                                      <p:tavLst>
                                        <p:tav tm="0">
                                          <p:val>
                                            <p:fltVal val="0"/>
                                          </p:val>
                                        </p:tav>
                                        <p:tav tm="100000">
                                          <p:val>
                                            <p:strVal val="#ppt_w"/>
                                          </p:val>
                                        </p:tav>
                                      </p:tavLst>
                                    </p:anim>
                                    <p:anim calcmode="lin" valueType="num">
                                      <p:cBhvr>
                                        <p:cTn id="16" dur="1000" fill="hold"/>
                                        <p:tgtEl>
                                          <p:spTgt spid="3">
                                            <p:graphicEl>
                                              <a:dgm id="{1FA5DBA1-1074-854D-9DF7-2734B110277E}"/>
                                            </p:graphicEl>
                                          </p:spTgt>
                                        </p:tgtEl>
                                        <p:attrNameLst>
                                          <p:attrName>ppt_h</p:attrName>
                                        </p:attrNameLst>
                                      </p:cBhvr>
                                      <p:tavLst>
                                        <p:tav tm="0">
                                          <p:val>
                                            <p:fltVal val="0"/>
                                          </p:val>
                                        </p:tav>
                                        <p:tav tm="100000">
                                          <p:val>
                                            <p:strVal val="#ppt_h"/>
                                          </p:val>
                                        </p:tav>
                                      </p:tavLst>
                                    </p:anim>
                                    <p:anim calcmode="lin" valueType="num">
                                      <p:cBhvr>
                                        <p:cTn id="17" dur="1000" fill="hold"/>
                                        <p:tgtEl>
                                          <p:spTgt spid="3">
                                            <p:graphicEl>
                                              <a:dgm id="{1FA5DBA1-1074-854D-9DF7-2734B110277E}"/>
                                            </p:graphicEl>
                                          </p:spTgt>
                                        </p:tgtEl>
                                        <p:attrNameLst>
                                          <p:attrName>style.rotation</p:attrName>
                                        </p:attrNameLst>
                                      </p:cBhvr>
                                      <p:tavLst>
                                        <p:tav tm="0">
                                          <p:val>
                                            <p:fltVal val="90"/>
                                          </p:val>
                                        </p:tav>
                                        <p:tav tm="100000">
                                          <p:val>
                                            <p:fltVal val="0"/>
                                          </p:val>
                                        </p:tav>
                                      </p:tavLst>
                                    </p:anim>
                                    <p:animEffect transition="in" filter="fade">
                                      <p:cBhvr>
                                        <p:cTn id="18" dur="1000"/>
                                        <p:tgtEl>
                                          <p:spTgt spid="3">
                                            <p:graphicEl>
                                              <a:dgm id="{1FA5DBA1-1074-854D-9DF7-2734B110277E}"/>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graphicEl>
                                              <a:dgm id="{B50FF34D-8B1D-3249-838A-045FC9B12718}"/>
                                            </p:graphicEl>
                                          </p:spTgt>
                                        </p:tgtEl>
                                        <p:attrNameLst>
                                          <p:attrName>style.visibility</p:attrName>
                                        </p:attrNameLst>
                                      </p:cBhvr>
                                      <p:to>
                                        <p:strVal val="visible"/>
                                      </p:to>
                                    </p:set>
                                    <p:anim calcmode="lin" valueType="num">
                                      <p:cBhvr>
                                        <p:cTn id="23" dur="1000" fill="hold"/>
                                        <p:tgtEl>
                                          <p:spTgt spid="3">
                                            <p:graphicEl>
                                              <a:dgm id="{B50FF34D-8B1D-3249-838A-045FC9B12718}"/>
                                            </p:graphicEl>
                                          </p:spTgt>
                                        </p:tgtEl>
                                        <p:attrNameLst>
                                          <p:attrName>ppt_w</p:attrName>
                                        </p:attrNameLst>
                                      </p:cBhvr>
                                      <p:tavLst>
                                        <p:tav tm="0">
                                          <p:val>
                                            <p:fltVal val="0"/>
                                          </p:val>
                                        </p:tav>
                                        <p:tav tm="100000">
                                          <p:val>
                                            <p:strVal val="#ppt_w"/>
                                          </p:val>
                                        </p:tav>
                                      </p:tavLst>
                                    </p:anim>
                                    <p:anim calcmode="lin" valueType="num">
                                      <p:cBhvr>
                                        <p:cTn id="24" dur="1000" fill="hold"/>
                                        <p:tgtEl>
                                          <p:spTgt spid="3">
                                            <p:graphicEl>
                                              <a:dgm id="{B50FF34D-8B1D-3249-838A-045FC9B12718}"/>
                                            </p:graphicEl>
                                          </p:spTgt>
                                        </p:tgtEl>
                                        <p:attrNameLst>
                                          <p:attrName>ppt_h</p:attrName>
                                        </p:attrNameLst>
                                      </p:cBhvr>
                                      <p:tavLst>
                                        <p:tav tm="0">
                                          <p:val>
                                            <p:fltVal val="0"/>
                                          </p:val>
                                        </p:tav>
                                        <p:tav tm="100000">
                                          <p:val>
                                            <p:strVal val="#ppt_h"/>
                                          </p:val>
                                        </p:tav>
                                      </p:tavLst>
                                    </p:anim>
                                    <p:anim calcmode="lin" valueType="num">
                                      <p:cBhvr>
                                        <p:cTn id="25" dur="1000" fill="hold"/>
                                        <p:tgtEl>
                                          <p:spTgt spid="3">
                                            <p:graphicEl>
                                              <a:dgm id="{B50FF34D-8B1D-3249-838A-045FC9B12718}"/>
                                            </p:graphicEl>
                                          </p:spTgt>
                                        </p:tgtEl>
                                        <p:attrNameLst>
                                          <p:attrName>style.rotation</p:attrName>
                                        </p:attrNameLst>
                                      </p:cBhvr>
                                      <p:tavLst>
                                        <p:tav tm="0">
                                          <p:val>
                                            <p:fltVal val="90"/>
                                          </p:val>
                                        </p:tav>
                                        <p:tav tm="100000">
                                          <p:val>
                                            <p:fltVal val="0"/>
                                          </p:val>
                                        </p:tav>
                                      </p:tavLst>
                                    </p:anim>
                                    <p:animEffect transition="in" filter="fade">
                                      <p:cBhvr>
                                        <p:cTn id="26" dur="1000"/>
                                        <p:tgtEl>
                                          <p:spTgt spid="3">
                                            <p:graphicEl>
                                              <a:dgm id="{B50FF34D-8B1D-3249-838A-045FC9B12718}"/>
                                            </p:graphic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graphicEl>
                                              <a:dgm id="{2D7B34B3-6BAE-BE4E-93D6-A32C9FF7CE3F}"/>
                                            </p:graphicEl>
                                          </p:spTgt>
                                        </p:tgtEl>
                                        <p:attrNameLst>
                                          <p:attrName>style.visibility</p:attrName>
                                        </p:attrNameLst>
                                      </p:cBhvr>
                                      <p:to>
                                        <p:strVal val="visible"/>
                                      </p:to>
                                    </p:set>
                                    <p:anim calcmode="lin" valueType="num">
                                      <p:cBhvr>
                                        <p:cTn id="31" dur="1000" fill="hold"/>
                                        <p:tgtEl>
                                          <p:spTgt spid="3">
                                            <p:graphicEl>
                                              <a:dgm id="{2D7B34B3-6BAE-BE4E-93D6-A32C9FF7CE3F}"/>
                                            </p:graphicEl>
                                          </p:spTgt>
                                        </p:tgtEl>
                                        <p:attrNameLst>
                                          <p:attrName>ppt_w</p:attrName>
                                        </p:attrNameLst>
                                      </p:cBhvr>
                                      <p:tavLst>
                                        <p:tav tm="0">
                                          <p:val>
                                            <p:fltVal val="0"/>
                                          </p:val>
                                        </p:tav>
                                        <p:tav tm="100000">
                                          <p:val>
                                            <p:strVal val="#ppt_w"/>
                                          </p:val>
                                        </p:tav>
                                      </p:tavLst>
                                    </p:anim>
                                    <p:anim calcmode="lin" valueType="num">
                                      <p:cBhvr>
                                        <p:cTn id="32" dur="1000" fill="hold"/>
                                        <p:tgtEl>
                                          <p:spTgt spid="3">
                                            <p:graphicEl>
                                              <a:dgm id="{2D7B34B3-6BAE-BE4E-93D6-A32C9FF7CE3F}"/>
                                            </p:graphicEl>
                                          </p:spTgt>
                                        </p:tgtEl>
                                        <p:attrNameLst>
                                          <p:attrName>ppt_h</p:attrName>
                                        </p:attrNameLst>
                                      </p:cBhvr>
                                      <p:tavLst>
                                        <p:tav tm="0">
                                          <p:val>
                                            <p:fltVal val="0"/>
                                          </p:val>
                                        </p:tav>
                                        <p:tav tm="100000">
                                          <p:val>
                                            <p:strVal val="#ppt_h"/>
                                          </p:val>
                                        </p:tav>
                                      </p:tavLst>
                                    </p:anim>
                                    <p:anim calcmode="lin" valueType="num">
                                      <p:cBhvr>
                                        <p:cTn id="33" dur="1000" fill="hold"/>
                                        <p:tgtEl>
                                          <p:spTgt spid="3">
                                            <p:graphicEl>
                                              <a:dgm id="{2D7B34B3-6BAE-BE4E-93D6-A32C9FF7CE3F}"/>
                                            </p:graphicEl>
                                          </p:spTgt>
                                        </p:tgtEl>
                                        <p:attrNameLst>
                                          <p:attrName>style.rotation</p:attrName>
                                        </p:attrNameLst>
                                      </p:cBhvr>
                                      <p:tavLst>
                                        <p:tav tm="0">
                                          <p:val>
                                            <p:fltVal val="90"/>
                                          </p:val>
                                        </p:tav>
                                        <p:tav tm="100000">
                                          <p:val>
                                            <p:fltVal val="0"/>
                                          </p:val>
                                        </p:tav>
                                      </p:tavLst>
                                    </p:anim>
                                    <p:animEffect transition="in" filter="fade">
                                      <p:cBhvr>
                                        <p:cTn id="34" dur="1000"/>
                                        <p:tgtEl>
                                          <p:spTgt spid="3">
                                            <p:graphicEl>
                                              <a:dgm id="{2D7B34B3-6BAE-BE4E-93D6-A32C9FF7CE3F}"/>
                                            </p:graphic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3">
                                            <p:graphicEl>
                                              <a:dgm id="{6C130A54-BC1A-5B47-A792-B1A8E61EBEBE}"/>
                                            </p:graphicEl>
                                          </p:spTgt>
                                        </p:tgtEl>
                                        <p:attrNameLst>
                                          <p:attrName>style.visibility</p:attrName>
                                        </p:attrNameLst>
                                      </p:cBhvr>
                                      <p:to>
                                        <p:strVal val="visible"/>
                                      </p:to>
                                    </p:set>
                                    <p:anim calcmode="lin" valueType="num">
                                      <p:cBhvr>
                                        <p:cTn id="39" dur="1000" fill="hold"/>
                                        <p:tgtEl>
                                          <p:spTgt spid="3">
                                            <p:graphicEl>
                                              <a:dgm id="{6C130A54-BC1A-5B47-A792-B1A8E61EBEBE}"/>
                                            </p:graphicEl>
                                          </p:spTgt>
                                        </p:tgtEl>
                                        <p:attrNameLst>
                                          <p:attrName>ppt_w</p:attrName>
                                        </p:attrNameLst>
                                      </p:cBhvr>
                                      <p:tavLst>
                                        <p:tav tm="0">
                                          <p:val>
                                            <p:fltVal val="0"/>
                                          </p:val>
                                        </p:tav>
                                        <p:tav tm="100000">
                                          <p:val>
                                            <p:strVal val="#ppt_w"/>
                                          </p:val>
                                        </p:tav>
                                      </p:tavLst>
                                    </p:anim>
                                    <p:anim calcmode="lin" valueType="num">
                                      <p:cBhvr>
                                        <p:cTn id="40" dur="1000" fill="hold"/>
                                        <p:tgtEl>
                                          <p:spTgt spid="3">
                                            <p:graphicEl>
                                              <a:dgm id="{6C130A54-BC1A-5B47-A792-B1A8E61EBEBE}"/>
                                            </p:graphicEl>
                                          </p:spTgt>
                                        </p:tgtEl>
                                        <p:attrNameLst>
                                          <p:attrName>ppt_h</p:attrName>
                                        </p:attrNameLst>
                                      </p:cBhvr>
                                      <p:tavLst>
                                        <p:tav tm="0">
                                          <p:val>
                                            <p:fltVal val="0"/>
                                          </p:val>
                                        </p:tav>
                                        <p:tav tm="100000">
                                          <p:val>
                                            <p:strVal val="#ppt_h"/>
                                          </p:val>
                                        </p:tav>
                                      </p:tavLst>
                                    </p:anim>
                                    <p:anim calcmode="lin" valueType="num">
                                      <p:cBhvr>
                                        <p:cTn id="41" dur="1000" fill="hold"/>
                                        <p:tgtEl>
                                          <p:spTgt spid="3">
                                            <p:graphicEl>
                                              <a:dgm id="{6C130A54-BC1A-5B47-A792-B1A8E61EBEBE}"/>
                                            </p:graphicEl>
                                          </p:spTgt>
                                        </p:tgtEl>
                                        <p:attrNameLst>
                                          <p:attrName>style.rotation</p:attrName>
                                        </p:attrNameLst>
                                      </p:cBhvr>
                                      <p:tavLst>
                                        <p:tav tm="0">
                                          <p:val>
                                            <p:fltVal val="90"/>
                                          </p:val>
                                        </p:tav>
                                        <p:tav tm="100000">
                                          <p:val>
                                            <p:fltVal val="0"/>
                                          </p:val>
                                        </p:tav>
                                      </p:tavLst>
                                    </p:anim>
                                    <p:animEffect transition="in" filter="fade">
                                      <p:cBhvr>
                                        <p:cTn id="42" dur="1000"/>
                                        <p:tgtEl>
                                          <p:spTgt spid="3">
                                            <p:graphicEl>
                                              <a:dgm id="{6C130A54-BC1A-5B47-A792-B1A8E61EBEBE}"/>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3">
                                            <p:graphicEl>
                                              <a:dgm id="{5A4A0C48-E977-B74F-89D8-7A596868F397}"/>
                                            </p:graphicEl>
                                          </p:spTgt>
                                        </p:tgtEl>
                                        <p:attrNameLst>
                                          <p:attrName>style.visibility</p:attrName>
                                        </p:attrNameLst>
                                      </p:cBhvr>
                                      <p:to>
                                        <p:strVal val="visible"/>
                                      </p:to>
                                    </p:set>
                                    <p:anim calcmode="lin" valueType="num">
                                      <p:cBhvr>
                                        <p:cTn id="47" dur="1000" fill="hold"/>
                                        <p:tgtEl>
                                          <p:spTgt spid="3">
                                            <p:graphicEl>
                                              <a:dgm id="{5A4A0C48-E977-B74F-89D8-7A596868F397}"/>
                                            </p:graphicEl>
                                          </p:spTgt>
                                        </p:tgtEl>
                                        <p:attrNameLst>
                                          <p:attrName>ppt_w</p:attrName>
                                        </p:attrNameLst>
                                      </p:cBhvr>
                                      <p:tavLst>
                                        <p:tav tm="0">
                                          <p:val>
                                            <p:fltVal val="0"/>
                                          </p:val>
                                        </p:tav>
                                        <p:tav tm="100000">
                                          <p:val>
                                            <p:strVal val="#ppt_w"/>
                                          </p:val>
                                        </p:tav>
                                      </p:tavLst>
                                    </p:anim>
                                    <p:anim calcmode="lin" valueType="num">
                                      <p:cBhvr>
                                        <p:cTn id="48" dur="1000" fill="hold"/>
                                        <p:tgtEl>
                                          <p:spTgt spid="3">
                                            <p:graphicEl>
                                              <a:dgm id="{5A4A0C48-E977-B74F-89D8-7A596868F397}"/>
                                            </p:graphicEl>
                                          </p:spTgt>
                                        </p:tgtEl>
                                        <p:attrNameLst>
                                          <p:attrName>ppt_h</p:attrName>
                                        </p:attrNameLst>
                                      </p:cBhvr>
                                      <p:tavLst>
                                        <p:tav tm="0">
                                          <p:val>
                                            <p:fltVal val="0"/>
                                          </p:val>
                                        </p:tav>
                                        <p:tav tm="100000">
                                          <p:val>
                                            <p:strVal val="#ppt_h"/>
                                          </p:val>
                                        </p:tav>
                                      </p:tavLst>
                                    </p:anim>
                                    <p:anim calcmode="lin" valueType="num">
                                      <p:cBhvr>
                                        <p:cTn id="49" dur="1000" fill="hold"/>
                                        <p:tgtEl>
                                          <p:spTgt spid="3">
                                            <p:graphicEl>
                                              <a:dgm id="{5A4A0C48-E977-B74F-89D8-7A596868F397}"/>
                                            </p:graphicEl>
                                          </p:spTgt>
                                        </p:tgtEl>
                                        <p:attrNameLst>
                                          <p:attrName>style.rotation</p:attrName>
                                        </p:attrNameLst>
                                      </p:cBhvr>
                                      <p:tavLst>
                                        <p:tav tm="0">
                                          <p:val>
                                            <p:fltVal val="90"/>
                                          </p:val>
                                        </p:tav>
                                        <p:tav tm="100000">
                                          <p:val>
                                            <p:fltVal val="0"/>
                                          </p:val>
                                        </p:tav>
                                      </p:tavLst>
                                    </p:anim>
                                    <p:animEffect transition="in" filter="fade">
                                      <p:cBhvr>
                                        <p:cTn id="50" dur="1000"/>
                                        <p:tgtEl>
                                          <p:spTgt spid="3">
                                            <p:graphicEl>
                                              <a:dgm id="{5A4A0C48-E977-B74F-89D8-7A596868F397}"/>
                                            </p:graphicEl>
                                          </p:spTgt>
                                        </p:tgtEl>
                                      </p:cBhvr>
                                    </p:animEffect>
                                  </p:childTnLst>
                                </p:cTn>
                              </p:par>
                            </p:childTnLst>
                          </p:cTn>
                        </p:par>
                      </p:childTnLst>
                    </p:cTn>
                  </p:par>
                  <p:par>
                    <p:cTn id="51" fill="hold">
                      <p:stCondLst>
                        <p:cond delay="indefinite"/>
                      </p:stCondLst>
                      <p:childTnLst>
                        <p:par>
                          <p:cTn id="52" fill="hold">
                            <p:stCondLst>
                              <p:cond delay="0"/>
                            </p:stCondLst>
                            <p:childTnLst>
                              <p:par>
                                <p:cTn id="53" presetID="31" presetClass="entr" presetSubtype="0" fill="hold" grpId="0" nodeType="clickEffect">
                                  <p:stCondLst>
                                    <p:cond delay="0"/>
                                  </p:stCondLst>
                                  <p:childTnLst>
                                    <p:set>
                                      <p:cBhvr>
                                        <p:cTn id="54" dur="1" fill="hold">
                                          <p:stCondLst>
                                            <p:cond delay="0"/>
                                          </p:stCondLst>
                                        </p:cTn>
                                        <p:tgtEl>
                                          <p:spTgt spid="3">
                                            <p:graphicEl>
                                              <a:dgm id="{53DF248F-BDB1-B845-9CCA-82E045187E51}"/>
                                            </p:graphicEl>
                                          </p:spTgt>
                                        </p:tgtEl>
                                        <p:attrNameLst>
                                          <p:attrName>style.visibility</p:attrName>
                                        </p:attrNameLst>
                                      </p:cBhvr>
                                      <p:to>
                                        <p:strVal val="visible"/>
                                      </p:to>
                                    </p:set>
                                    <p:anim calcmode="lin" valueType="num">
                                      <p:cBhvr>
                                        <p:cTn id="55" dur="1000" fill="hold"/>
                                        <p:tgtEl>
                                          <p:spTgt spid="3">
                                            <p:graphicEl>
                                              <a:dgm id="{53DF248F-BDB1-B845-9CCA-82E045187E51}"/>
                                            </p:graphicEl>
                                          </p:spTgt>
                                        </p:tgtEl>
                                        <p:attrNameLst>
                                          <p:attrName>ppt_w</p:attrName>
                                        </p:attrNameLst>
                                      </p:cBhvr>
                                      <p:tavLst>
                                        <p:tav tm="0">
                                          <p:val>
                                            <p:fltVal val="0"/>
                                          </p:val>
                                        </p:tav>
                                        <p:tav tm="100000">
                                          <p:val>
                                            <p:strVal val="#ppt_w"/>
                                          </p:val>
                                        </p:tav>
                                      </p:tavLst>
                                    </p:anim>
                                    <p:anim calcmode="lin" valueType="num">
                                      <p:cBhvr>
                                        <p:cTn id="56" dur="1000" fill="hold"/>
                                        <p:tgtEl>
                                          <p:spTgt spid="3">
                                            <p:graphicEl>
                                              <a:dgm id="{53DF248F-BDB1-B845-9CCA-82E045187E51}"/>
                                            </p:graphicEl>
                                          </p:spTgt>
                                        </p:tgtEl>
                                        <p:attrNameLst>
                                          <p:attrName>ppt_h</p:attrName>
                                        </p:attrNameLst>
                                      </p:cBhvr>
                                      <p:tavLst>
                                        <p:tav tm="0">
                                          <p:val>
                                            <p:fltVal val="0"/>
                                          </p:val>
                                        </p:tav>
                                        <p:tav tm="100000">
                                          <p:val>
                                            <p:strVal val="#ppt_h"/>
                                          </p:val>
                                        </p:tav>
                                      </p:tavLst>
                                    </p:anim>
                                    <p:anim calcmode="lin" valueType="num">
                                      <p:cBhvr>
                                        <p:cTn id="57" dur="1000" fill="hold"/>
                                        <p:tgtEl>
                                          <p:spTgt spid="3">
                                            <p:graphicEl>
                                              <a:dgm id="{53DF248F-BDB1-B845-9CCA-82E045187E51}"/>
                                            </p:graphicEl>
                                          </p:spTgt>
                                        </p:tgtEl>
                                        <p:attrNameLst>
                                          <p:attrName>style.rotation</p:attrName>
                                        </p:attrNameLst>
                                      </p:cBhvr>
                                      <p:tavLst>
                                        <p:tav tm="0">
                                          <p:val>
                                            <p:fltVal val="90"/>
                                          </p:val>
                                        </p:tav>
                                        <p:tav tm="100000">
                                          <p:val>
                                            <p:fltVal val="0"/>
                                          </p:val>
                                        </p:tav>
                                      </p:tavLst>
                                    </p:anim>
                                    <p:animEffect transition="in" filter="fade">
                                      <p:cBhvr>
                                        <p:cTn id="58" dur="1000"/>
                                        <p:tgtEl>
                                          <p:spTgt spid="3">
                                            <p:graphicEl>
                                              <a:dgm id="{53DF248F-BDB1-B845-9CCA-82E045187E51}"/>
                                            </p:graphicEl>
                                          </p:spTgt>
                                        </p:tgtEl>
                                      </p:cBhvr>
                                    </p:animEffect>
                                  </p:childTnLst>
                                </p:cTn>
                              </p:par>
                            </p:childTnLst>
                          </p:cTn>
                        </p:par>
                      </p:childTnLst>
                    </p:cTn>
                  </p:par>
                  <p:par>
                    <p:cTn id="59" fill="hold">
                      <p:stCondLst>
                        <p:cond delay="indefinite"/>
                      </p:stCondLst>
                      <p:childTnLst>
                        <p:par>
                          <p:cTn id="60" fill="hold">
                            <p:stCondLst>
                              <p:cond delay="0"/>
                            </p:stCondLst>
                            <p:childTnLst>
                              <p:par>
                                <p:cTn id="61" presetID="31" presetClass="entr" presetSubtype="0" fill="hold" grpId="0" nodeType="clickEffect">
                                  <p:stCondLst>
                                    <p:cond delay="0"/>
                                  </p:stCondLst>
                                  <p:childTnLst>
                                    <p:set>
                                      <p:cBhvr>
                                        <p:cTn id="62" dur="1" fill="hold">
                                          <p:stCondLst>
                                            <p:cond delay="0"/>
                                          </p:stCondLst>
                                        </p:cTn>
                                        <p:tgtEl>
                                          <p:spTgt spid="3">
                                            <p:graphicEl>
                                              <a:dgm id="{8A33071D-1B11-8144-85BF-88DC51875BF7}"/>
                                            </p:graphicEl>
                                          </p:spTgt>
                                        </p:tgtEl>
                                        <p:attrNameLst>
                                          <p:attrName>style.visibility</p:attrName>
                                        </p:attrNameLst>
                                      </p:cBhvr>
                                      <p:to>
                                        <p:strVal val="visible"/>
                                      </p:to>
                                    </p:set>
                                    <p:anim calcmode="lin" valueType="num">
                                      <p:cBhvr>
                                        <p:cTn id="63" dur="1000" fill="hold"/>
                                        <p:tgtEl>
                                          <p:spTgt spid="3">
                                            <p:graphicEl>
                                              <a:dgm id="{8A33071D-1B11-8144-85BF-88DC51875BF7}"/>
                                            </p:graphicEl>
                                          </p:spTgt>
                                        </p:tgtEl>
                                        <p:attrNameLst>
                                          <p:attrName>ppt_w</p:attrName>
                                        </p:attrNameLst>
                                      </p:cBhvr>
                                      <p:tavLst>
                                        <p:tav tm="0">
                                          <p:val>
                                            <p:fltVal val="0"/>
                                          </p:val>
                                        </p:tav>
                                        <p:tav tm="100000">
                                          <p:val>
                                            <p:strVal val="#ppt_w"/>
                                          </p:val>
                                        </p:tav>
                                      </p:tavLst>
                                    </p:anim>
                                    <p:anim calcmode="lin" valueType="num">
                                      <p:cBhvr>
                                        <p:cTn id="64" dur="1000" fill="hold"/>
                                        <p:tgtEl>
                                          <p:spTgt spid="3">
                                            <p:graphicEl>
                                              <a:dgm id="{8A33071D-1B11-8144-85BF-88DC51875BF7}"/>
                                            </p:graphicEl>
                                          </p:spTgt>
                                        </p:tgtEl>
                                        <p:attrNameLst>
                                          <p:attrName>ppt_h</p:attrName>
                                        </p:attrNameLst>
                                      </p:cBhvr>
                                      <p:tavLst>
                                        <p:tav tm="0">
                                          <p:val>
                                            <p:fltVal val="0"/>
                                          </p:val>
                                        </p:tav>
                                        <p:tav tm="100000">
                                          <p:val>
                                            <p:strVal val="#ppt_h"/>
                                          </p:val>
                                        </p:tav>
                                      </p:tavLst>
                                    </p:anim>
                                    <p:anim calcmode="lin" valueType="num">
                                      <p:cBhvr>
                                        <p:cTn id="65" dur="1000" fill="hold"/>
                                        <p:tgtEl>
                                          <p:spTgt spid="3">
                                            <p:graphicEl>
                                              <a:dgm id="{8A33071D-1B11-8144-85BF-88DC51875BF7}"/>
                                            </p:graphicEl>
                                          </p:spTgt>
                                        </p:tgtEl>
                                        <p:attrNameLst>
                                          <p:attrName>style.rotation</p:attrName>
                                        </p:attrNameLst>
                                      </p:cBhvr>
                                      <p:tavLst>
                                        <p:tav tm="0">
                                          <p:val>
                                            <p:fltVal val="90"/>
                                          </p:val>
                                        </p:tav>
                                        <p:tav tm="100000">
                                          <p:val>
                                            <p:fltVal val="0"/>
                                          </p:val>
                                        </p:tav>
                                      </p:tavLst>
                                    </p:anim>
                                    <p:animEffect transition="in" filter="fade">
                                      <p:cBhvr>
                                        <p:cTn id="66" dur="1000"/>
                                        <p:tgtEl>
                                          <p:spTgt spid="3">
                                            <p:graphicEl>
                                              <a:dgm id="{8A33071D-1B11-8144-85BF-88DC51875BF7}"/>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a 4"/>
          <p:cNvGraphicFramePr/>
          <p:nvPr>
            <p:extLst>
              <p:ext uri="{D42A27DB-BD31-4B8C-83A1-F6EECF244321}">
                <p14:modId xmlns:p14="http://schemas.microsoft.com/office/powerpoint/2010/main" val="1766035571"/>
              </p:ext>
            </p:extLst>
          </p:nvPr>
        </p:nvGraphicFramePr>
        <p:xfrm>
          <a:off x="-900608" y="692696"/>
          <a:ext cx="11305256" cy="5461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Marcador de número de diapositiva 2"/>
          <p:cNvSpPr>
            <a:spLocks noGrp="1"/>
          </p:cNvSpPr>
          <p:nvPr>
            <p:ph type="sldNum" sz="quarter" idx="12"/>
          </p:nvPr>
        </p:nvSpPr>
        <p:spPr/>
        <p:txBody>
          <a:bodyPr/>
          <a:lstStyle/>
          <a:p>
            <a:pPr>
              <a:defRPr/>
            </a:pPr>
            <a:fld id="{EF92FE47-7B3D-4479-9E68-963646193D25}" type="slidenum">
              <a:rPr lang="en-US" smtClean="0"/>
              <a:pPr>
                <a:defRPr/>
              </a:pPr>
              <a:t>22</a:t>
            </a:fld>
            <a:endParaRPr lang="en-US"/>
          </a:p>
        </p:txBody>
      </p:sp>
    </p:spTree>
    <p:extLst>
      <p:ext uri="{BB962C8B-B14F-4D97-AF65-F5344CB8AC3E}">
        <p14:creationId xmlns:p14="http://schemas.microsoft.com/office/powerpoint/2010/main" val="2994254210"/>
      </p:ext>
    </p:extLst>
  </p:cSld>
  <p:clrMapOvr>
    <a:masterClrMapping/>
  </p:clrMapOvr>
  <p:transition xmlns:p14="http://schemas.microsoft.com/office/powerpoint/2010/main" spd="slow">
    <p:push dir="u"/>
  </p:transition>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5">
                                            <p:graphicEl>
                                              <a:dgm id="{C5F34CC6-2B77-C04B-8B96-31D1D03B8080}"/>
                                            </p:graphicEl>
                                          </p:spTgt>
                                        </p:tgtEl>
                                        <p:attrNameLst>
                                          <p:attrName>style.visibility</p:attrName>
                                        </p:attrNameLst>
                                      </p:cBhvr>
                                      <p:to>
                                        <p:strVal val="visible"/>
                                      </p:to>
                                    </p:set>
                                    <p:animEffect transition="in" filter="fade">
                                      <p:cBhvr>
                                        <p:cTn id="7" dur="800" decel="100000"/>
                                        <p:tgtEl>
                                          <p:spTgt spid="5">
                                            <p:graphicEl>
                                              <a:dgm id="{C5F34CC6-2B77-C04B-8B96-31D1D03B8080}"/>
                                            </p:graphicEl>
                                          </p:spTgt>
                                        </p:tgtEl>
                                      </p:cBhvr>
                                    </p:animEffect>
                                    <p:anim calcmode="lin" valueType="num">
                                      <p:cBhvr>
                                        <p:cTn id="8" dur="800" decel="100000" fill="hold"/>
                                        <p:tgtEl>
                                          <p:spTgt spid="5">
                                            <p:graphicEl>
                                              <a:dgm id="{C5F34CC6-2B77-C04B-8B96-31D1D03B8080}"/>
                                            </p:graphicEl>
                                          </p:spTgt>
                                        </p:tgtEl>
                                        <p:attrNameLst>
                                          <p:attrName>style.rotation</p:attrName>
                                        </p:attrNameLst>
                                      </p:cBhvr>
                                      <p:tavLst>
                                        <p:tav tm="0">
                                          <p:val>
                                            <p:fltVal val="-90"/>
                                          </p:val>
                                        </p:tav>
                                        <p:tav tm="100000">
                                          <p:val>
                                            <p:fltVal val="0"/>
                                          </p:val>
                                        </p:tav>
                                      </p:tavLst>
                                    </p:anim>
                                    <p:anim calcmode="lin" valueType="num">
                                      <p:cBhvr>
                                        <p:cTn id="9" dur="800" decel="100000" fill="hold"/>
                                        <p:tgtEl>
                                          <p:spTgt spid="5">
                                            <p:graphicEl>
                                              <a:dgm id="{C5F34CC6-2B77-C04B-8B96-31D1D03B8080}"/>
                                            </p:graphicEl>
                                          </p:spTgt>
                                        </p:tgtEl>
                                        <p:attrNameLst>
                                          <p:attrName>ppt_x</p:attrName>
                                        </p:attrNameLst>
                                      </p:cBhvr>
                                      <p:tavLst>
                                        <p:tav tm="0">
                                          <p:val>
                                            <p:strVal val="#ppt_x+0.4"/>
                                          </p:val>
                                        </p:tav>
                                        <p:tav tm="100000">
                                          <p:val>
                                            <p:strVal val="#ppt_x-0.05"/>
                                          </p:val>
                                        </p:tav>
                                      </p:tavLst>
                                    </p:anim>
                                    <p:anim calcmode="lin" valueType="num">
                                      <p:cBhvr>
                                        <p:cTn id="10" dur="800" decel="100000" fill="hold"/>
                                        <p:tgtEl>
                                          <p:spTgt spid="5">
                                            <p:graphicEl>
                                              <a:dgm id="{C5F34CC6-2B77-C04B-8B96-31D1D03B8080}"/>
                                            </p:graphicEl>
                                          </p:spTgt>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5">
                                            <p:graphicEl>
                                              <a:dgm id="{C5F34CC6-2B77-C04B-8B96-31D1D03B8080}"/>
                                            </p:graphicEl>
                                          </p:spTgt>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5">
                                            <p:graphicEl>
                                              <a:dgm id="{C5F34CC6-2B77-C04B-8B96-31D1D03B8080}"/>
                                            </p:graphicEl>
                                          </p:spTgt>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5">
                                            <p:graphicEl>
                                              <a:dgm id="{2A4938D4-8B28-0D4A-93B8-59AD5D5D6033}"/>
                                            </p:graphicEl>
                                          </p:spTgt>
                                        </p:tgtEl>
                                        <p:attrNameLst>
                                          <p:attrName>style.visibility</p:attrName>
                                        </p:attrNameLst>
                                      </p:cBhvr>
                                      <p:to>
                                        <p:strVal val="visible"/>
                                      </p:to>
                                    </p:set>
                                    <p:animEffect transition="in" filter="fade">
                                      <p:cBhvr>
                                        <p:cTn id="17" dur="800" decel="100000"/>
                                        <p:tgtEl>
                                          <p:spTgt spid="5">
                                            <p:graphicEl>
                                              <a:dgm id="{2A4938D4-8B28-0D4A-93B8-59AD5D5D6033}"/>
                                            </p:graphicEl>
                                          </p:spTgt>
                                        </p:tgtEl>
                                      </p:cBhvr>
                                    </p:animEffect>
                                    <p:anim calcmode="lin" valueType="num">
                                      <p:cBhvr>
                                        <p:cTn id="18" dur="800" decel="100000" fill="hold"/>
                                        <p:tgtEl>
                                          <p:spTgt spid="5">
                                            <p:graphicEl>
                                              <a:dgm id="{2A4938D4-8B28-0D4A-93B8-59AD5D5D6033}"/>
                                            </p:graphicEl>
                                          </p:spTgt>
                                        </p:tgtEl>
                                        <p:attrNameLst>
                                          <p:attrName>style.rotation</p:attrName>
                                        </p:attrNameLst>
                                      </p:cBhvr>
                                      <p:tavLst>
                                        <p:tav tm="0">
                                          <p:val>
                                            <p:fltVal val="-90"/>
                                          </p:val>
                                        </p:tav>
                                        <p:tav tm="100000">
                                          <p:val>
                                            <p:fltVal val="0"/>
                                          </p:val>
                                        </p:tav>
                                      </p:tavLst>
                                    </p:anim>
                                    <p:anim calcmode="lin" valueType="num">
                                      <p:cBhvr>
                                        <p:cTn id="19" dur="800" decel="100000" fill="hold"/>
                                        <p:tgtEl>
                                          <p:spTgt spid="5">
                                            <p:graphicEl>
                                              <a:dgm id="{2A4938D4-8B28-0D4A-93B8-59AD5D5D6033}"/>
                                            </p:graphicEl>
                                          </p:spTgt>
                                        </p:tgtEl>
                                        <p:attrNameLst>
                                          <p:attrName>ppt_x</p:attrName>
                                        </p:attrNameLst>
                                      </p:cBhvr>
                                      <p:tavLst>
                                        <p:tav tm="0">
                                          <p:val>
                                            <p:strVal val="#ppt_x+0.4"/>
                                          </p:val>
                                        </p:tav>
                                        <p:tav tm="100000">
                                          <p:val>
                                            <p:strVal val="#ppt_x-0.05"/>
                                          </p:val>
                                        </p:tav>
                                      </p:tavLst>
                                    </p:anim>
                                    <p:anim calcmode="lin" valueType="num">
                                      <p:cBhvr>
                                        <p:cTn id="20" dur="800" decel="100000" fill="hold"/>
                                        <p:tgtEl>
                                          <p:spTgt spid="5">
                                            <p:graphicEl>
                                              <a:dgm id="{2A4938D4-8B28-0D4A-93B8-59AD5D5D6033}"/>
                                            </p:graphicEl>
                                          </p:spTgt>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5">
                                            <p:graphicEl>
                                              <a:dgm id="{2A4938D4-8B28-0D4A-93B8-59AD5D5D6033}"/>
                                            </p:graphicEl>
                                          </p:spTgt>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5">
                                            <p:graphicEl>
                                              <a:dgm id="{2A4938D4-8B28-0D4A-93B8-59AD5D5D6033}"/>
                                            </p:graphicEl>
                                          </p:spTgt>
                                        </p:tgtEl>
                                        <p:attrNameLst>
                                          <p:attrName>ppt_y</p:attrName>
                                        </p:attrNameLst>
                                      </p:cBhvr>
                                      <p:tavLst>
                                        <p:tav tm="0">
                                          <p:val>
                                            <p:strVal val="#ppt_y+0.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30" presetClass="entr" presetSubtype="0" fill="hold" grpId="0" nodeType="clickEffect">
                                  <p:stCondLst>
                                    <p:cond delay="0"/>
                                  </p:stCondLst>
                                  <p:childTnLst>
                                    <p:set>
                                      <p:cBhvr>
                                        <p:cTn id="26" dur="1" fill="hold">
                                          <p:stCondLst>
                                            <p:cond delay="0"/>
                                          </p:stCondLst>
                                        </p:cTn>
                                        <p:tgtEl>
                                          <p:spTgt spid="5">
                                            <p:graphicEl>
                                              <a:dgm id="{F3421CA5-B757-8D48-8147-411D1DE16AE5}"/>
                                            </p:graphicEl>
                                          </p:spTgt>
                                        </p:tgtEl>
                                        <p:attrNameLst>
                                          <p:attrName>style.visibility</p:attrName>
                                        </p:attrNameLst>
                                      </p:cBhvr>
                                      <p:to>
                                        <p:strVal val="visible"/>
                                      </p:to>
                                    </p:set>
                                    <p:animEffect transition="in" filter="fade">
                                      <p:cBhvr>
                                        <p:cTn id="27" dur="800" decel="100000"/>
                                        <p:tgtEl>
                                          <p:spTgt spid="5">
                                            <p:graphicEl>
                                              <a:dgm id="{F3421CA5-B757-8D48-8147-411D1DE16AE5}"/>
                                            </p:graphicEl>
                                          </p:spTgt>
                                        </p:tgtEl>
                                      </p:cBhvr>
                                    </p:animEffect>
                                    <p:anim calcmode="lin" valueType="num">
                                      <p:cBhvr>
                                        <p:cTn id="28" dur="800" decel="100000" fill="hold"/>
                                        <p:tgtEl>
                                          <p:spTgt spid="5">
                                            <p:graphicEl>
                                              <a:dgm id="{F3421CA5-B757-8D48-8147-411D1DE16AE5}"/>
                                            </p:graphicEl>
                                          </p:spTgt>
                                        </p:tgtEl>
                                        <p:attrNameLst>
                                          <p:attrName>style.rotation</p:attrName>
                                        </p:attrNameLst>
                                      </p:cBhvr>
                                      <p:tavLst>
                                        <p:tav tm="0">
                                          <p:val>
                                            <p:fltVal val="-90"/>
                                          </p:val>
                                        </p:tav>
                                        <p:tav tm="100000">
                                          <p:val>
                                            <p:fltVal val="0"/>
                                          </p:val>
                                        </p:tav>
                                      </p:tavLst>
                                    </p:anim>
                                    <p:anim calcmode="lin" valueType="num">
                                      <p:cBhvr>
                                        <p:cTn id="29" dur="800" decel="100000" fill="hold"/>
                                        <p:tgtEl>
                                          <p:spTgt spid="5">
                                            <p:graphicEl>
                                              <a:dgm id="{F3421CA5-B757-8D48-8147-411D1DE16AE5}"/>
                                            </p:graphicEl>
                                          </p:spTgt>
                                        </p:tgtEl>
                                        <p:attrNameLst>
                                          <p:attrName>ppt_x</p:attrName>
                                        </p:attrNameLst>
                                      </p:cBhvr>
                                      <p:tavLst>
                                        <p:tav tm="0">
                                          <p:val>
                                            <p:strVal val="#ppt_x+0.4"/>
                                          </p:val>
                                        </p:tav>
                                        <p:tav tm="100000">
                                          <p:val>
                                            <p:strVal val="#ppt_x-0.05"/>
                                          </p:val>
                                        </p:tav>
                                      </p:tavLst>
                                    </p:anim>
                                    <p:anim calcmode="lin" valueType="num">
                                      <p:cBhvr>
                                        <p:cTn id="30" dur="800" decel="100000" fill="hold"/>
                                        <p:tgtEl>
                                          <p:spTgt spid="5">
                                            <p:graphicEl>
                                              <a:dgm id="{F3421CA5-B757-8D48-8147-411D1DE16AE5}"/>
                                            </p:graphicEl>
                                          </p:spTgt>
                                        </p:tgtEl>
                                        <p:attrNameLst>
                                          <p:attrName>ppt_y</p:attrName>
                                        </p:attrNameLst>
                                      </p:cBhvr>
                                      <p:tavLst>
                                        <p:tav tm="0">
                                          <p:val>
                                            <p:strVal val="#ppt_y-0.4"/>
                                          </p:val>
                                        </p:tav>
                                        <p:tav tm="100000">
                                          <p:val>
                                            <p:strVal val="#ppt_y+0.1"/>
                                          </p:val>
                                        </p:tav>
                                      </p:tavLst>
                                    </p:anim>
                                    <p:anim calcmode="lin" valueType="num">
                                      <p:cBhvr>
                                        <p:cTn id="31" dur="200" accel="100000" fill="hold">
                                          <p:stCondLst>
                                            <p:cond delay="800"/>
                                          </p:stCondLst>
                                        </p:cTn>
                                        <p:tgtEl>
                                          <p:spTgt spid="5">
                                            <p:graphicEl>
                                              <a:dgm id="{F3421CA5-B757-8D48-8147-411D1DE16AE5}"/>
                                            </p:graphicEl>
                                          </p:spTgt>
                                        </p:tgtEl>
                                        <p:attrNameLst>
                                          <p:attrName>ppt_x</p:attrName>
                                        </p:attrNameLst>
                                      </p:cBhvr>
                                      <p:tavLst>
                                        <p:tav tm="0">
                                          <p:val>
                                            <p:strVal val="#ppt_x-0.05"/>
                                          </p:val>
                                        </p:tav>
                                        <p:tav tm="100000">
                                          <p:val>
                                            <p:strVal val="#ppt_x"/>
                                          </p:val>
                                        </p:tav>
                                      </p:tavLst>
                                    </p:anim>
                                    <p:anim calcmode="lin" valueType="num">
                                      <p:cBhvr>
                                        <p:cTn id="32" dur="200" accel="100000" fill="hold">
                                          <p:stCondLst>
                                            <p:cond delay="800"/>
                                          </p:stCondLst>
                                        </p:cTn>
                                        <p:tgtEl>
                                          <p:spTgt spid="5">
                                            <p:graphicEl>
                                              <a:dgm id="{F3421CA5-B757-8D48-8147-411D1DE16AE5}"/>
                                            </p:graphicEl>
                                          </p:spTgt>
                                        </p:tgtEl>
                                        <p:attrNameLst>
                                          <p:attrName>ppt_y</p:attrName>
                                        </p:attrNameLst>
                                      </p:cBhvr>
                                      <p:tavLst>
                                        <p:tav tm="0">
                                          <p:val>
                                            <p:strVal val="#ppt_y+0.1"/>
                                          </p:val>
                                        </p:tav>
                                        <p:tav tm="100000">
                                          <p:val>
                                            <p:strVal val="#ppt_y"/>
                                          </p:val>
                                        </p:tav>
                                      </p:tavLst>
                                    </p:anim>
                                  </p:childTnLst>
                                </p:cTn>
                              </p:par>
                              <p:par>
                                <p:cTn id="33" presetID="30" presetClass="entr" presetSubtype="0" fill="hold" grpId="0" nodeType="withEffect">
                                  <p:stCondLst>
                                    <p:cond delay="0"/>
                                  </p:stCondLst>
                                  <p:childTnLst>
                                    <p:set>
                                      <p:cBhvr>
                                        <p:cTn id="34" dur="1" fill="hold">
                                          <p:stCondLst>
                                            <p:cond delay="0"/>
                                          </p:stCondLst>
                                        </p:cTn>
                                        <p:tgtEl>
                                          <p:spTgt spid="5">
                                            <p:graphicEl>
                                              <a:dgm id="{57536E92-B859-644A-B094-07EE04E86180}"/>
                                            </p:graphicEl>
                                          </p:spTgt>
                                        </p:tgtEl>
                                        <p:attrNameLst>
                                          <p:attrName>style.visibility</p:attrName>
                                        </p:attrNameLst>
                                      </p:cBhvr>
                                      <p:to>
                                        <p:strVal val="visible"/>
                                      </p:to>
                                    </p:set>
                                    <p:animEffect transition="in" filter="fade">
                                      <p:cBhvr>
                                        <p:cTn id="35" dur="800" decel="100000"/>
                                        <p:tgtEl>
                                          <p:spTgt spid="5">
                                            <p:graphicEl>
                                              <a:dgm id="{57536E92-B859-644A-B094-07EE04E86180}"/>
                                            </p:graphicEl>
                                          </p:spTgt>
                                        </p:tgtEl>
                                      </p:cBhvr>
                                    </p:animEffect>
                                    <p:anim calcmode="lin" valueType="num">
                                      <p:cBhvr>
                                        <p:cTn id="36" dur="800" decel="100000" fill="hold"/>
                                        <p:tgtEl>
                                          <p:spTgt spid="5">
                                            <p:graphicEl>
                                              <a:dgm id="{57536E92-B859-644A-B094-07EE04E86180}"/>
                                            </p:graphicEl>
                                          </p:spTgt>
                                        </p:tgtEl>
                                        <p:attrNameLst>
                                          <p:attrName>style.rotation</p:attrName>
                                        </p:attrNameLst>
                                      </p:cBhvr>
                                      <p:tavLst>
                                        <p:tav tm="0">
                                          <p:val>
                                            <p:fltVal val="-90"/>
                                          </p:val>
                                        </p:tav>
                                        <p:tav tm="100000">
                                          <p:val>
                                            <p:fltVal val="0"/>
                                          </p:val>
                                        </p:tav>
                                      </p:tavLst>
                                    </p:anim>
                                    <p:anim calcmode="lin" valueType="num">
                                      <p:cBhvr>
                                        <p:cTn id="37" dur="800" decel="100000" fill="hold"/>
                                        <p:tgtEl>
                                          <p:spTgt spid="5">
                                            <p:graphicEl>
                                              <a:dgm id="{57536E92-B859-644A-B094-07EE04E86180}"/>
                                            </p:graphicEl>
                                          </p:spTgt>
                                        </p:tgtEl>
                                        <p:attrNameLst>
                                          <p:attrName>ppt_x</p:attrName>
                                        </p:attrNameLst>
                                      </p:cBhvr>
                                      <p:tavLst>
                                        <p:tav tm="0">
                                          <p:val>
                                            <p:strVal val="#ppt_x+0.4"/>
                                          </p:val>
                                        </p:tav>
                                        <p:tav tm="100000">
                                          <p:val>
                                            <p:strVal val="#ppt_x-0.05"/>
                                          </p:val>
                                        </p:tav>
                                      </p:tavLst>
                                    </p:anim>
                                    <p:anim calcmode="lin" valueType="num">
                                      <p:cBhvr>
                                        <p:cTn id="38" dur="800" decel="100000" fill="hold"/>
                                        <p:tgtEl>
                                          <p:spTgt spid="5">
                                            <p:graphicEl>
                                              <a:dgm id="{57536E92-B859-644A-B094-07EE04E86180}"/>
                                            </p:graphicEl>
                                          </p:spTgt>
                                        </p:tgtEl>
                                        <p:attrNameLst>
                                          <p:attrName>ppt_y</p:attrName>
                                        </p:attrNameLst>
                                      </p:cBhvr>
                                      <p:tavLst>
                                        <p:tav tm="0">
                                          <p:val>
                                            <p:strVal val="#ppt_y-0.4"/>
                                          </p:val>
                                        </p:tav>
                                        <p:tav tm="100000">
                                          <p:val>
                                            <p:strVal val="#ppt_y+0.1"/>
                                          </p:val>
                                        </p:tav>
                                      </p:tavLst>
                                    </p:anim>
                                    <p:anim calcmode="lin" valueType="num">
                                      <p:cBhvr>
                                        <p:cTn id="39" dur="200" accel="100000" fill="hold">
                                          <p:stCondLst>
                                            <p:cond delay="800"/>
                                          </p:stCondLst>
                                        </p:cTn>
                                        <p:tgtEl>
                                          <p:spTgt spid="5">
                                            <p:graphicEl>
                                              <a:dgm id="{57536E92-B859-644A-B094-07EE04E86180}"/>
                                            </p:graphicEl>
                                          </p:spTgt>
                                        </p:tgtEl>
                                        <p:attrNameLst>
                                          <p:attrName>ppt_x</p:attrName>
                                        </p:attrNameLst>
                                      </p:cBhvr>
                                      <p:tavLst>
                                        <p:tav tm="0">
                                          <p:val>
                                            <p:strVal val="#ppt_x-0.05"/>
                                          </p:val>
                                        </p:tav>
                                        <p:tav tm="100000">
                                          <p:val>
                                            <p:strVal val="#ppt_x"/>
                                          </p:val>
                                        </p:tav>
                                      </p:tavLst>
                                    </p:anim>
                                    <p:anim calcmode="lin" valueType="num">
                                      <p:cBhvr>
                                        <p:cTn id="40" dur="200" accel="100000" fill="hold">
                                          <p:stCondLst>
                                            <p:cond delay="800"/>
                                          </p:stCondLst>
                                        </p:cTn>
                                        <p:tgtEl>
                                          <p:spTgt spid="5">
                                            <p:graphicEl>
                                              <a:dgm id="{57536E92-B859-644A-B094-07EE04E86180}"/>
                                            </p:graphicEl>
                                          </p:spTgt>
                                        </p:tgtEl>
                                        <p:attrNameLst>
                                          <p:attrName>ppt_y</p:attrName>
                                        </p:attrNameLst>
                                      </p:cBhvr>
                                      <p:tavLst>
                                        <p:tav tm="0">
                                          <p:val>
                                            <p:strVal val="#ppt_y+0.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30" presetClass="entr" presetSubtype="0" fill="hold" grpId="0" nodeType="clickEffect">
                                  <p:stCondLst>
                                    <p:cond delay="0"/>
                                  </p:stCondLst>
                                  <p:childTnLst>
                                    <p:set>
                                      <p:cBhvr>
                                        <p:cTn id="44" dur="1" fill="hold">
                                          <p:stCondLst>
                                            <p:cond delay="0"/>
                                          </p:stCondLst>
                                        </p:cTn>
                                        <p:tgtEl>
                                          <p:spTgt spid="5">
                                            <p:graphicEl>
                                              <a:dgm id="{2A267ACE-316B-9E42-B38D-23913D6943C5}"/>
                                            </p:graphicEl>
                                          </p:spTgt>
                                        </p:tgtEl>
                                        <p:attrNameLst>
                                          <p:attrName>style.visibility</p:attrName>
                                        </p:attrNameLst>
                                      </p:cBhvr>
                                      <p:to>
                                        <p:strVal val="visible"/>
                                      </p:to>
                                    </p:set>
                                    <p:animEffect transition="in" filter="fade">
                                      <p:cBhvr>
                                        <p:cTn id="45" dur="800" decel="100000"/>
                                        <p:tgtEl>
                                          <p:spTgt spid="5">
                                            <p:graphicEl>
                                              <a:dgm id="{2A267ACE-316B-9E42-B38D-23913D6943C5}"/>
                                            </p:graphicEl>
                                          </p:spTgt>
                                        </p:tgtEl>
                                      </p:cBhvr>
                                    </p:animEffect>
                                    <p:anim calcmode="lin" valueType="num">
                                      <p:cBhvr>
                                        <p:cTn id="46" dur="800" decel="100000" fill="hold"/>
                                        <p:tgtEl>
                                          <p:spTgt spid="5">
                                            <p:graphicEl>
                                              <a:dgm id="{2A267ACE-316B-9E42-B38D-23913D6943C5}"/>
                                            </p:graphicEl>
                                          </p:spTgt>
                                        </p:tgtEl>
                                        <p:attrNameLst>
                                          <p:attrName>style.rotation</p:attrName>
                                        </p:attrNameLst>
                                      </p:cBhvr>
                                      <p:tavLst>
                                        <p:tav tm="0">
                                          <p:val>
                                            <p:fltVal val="-90"/>
                                          </p:val>
                                        </p:tav>
                                        <p:tav tm="100000">
                                          <p:val>
                                            <p:fltVal val="0"/>
                                          </p:val>
                                        </p:tav>
                                      </p:tavLst>
                                    </p:anim>
                                    <p:anim calcmode="lin" valueType="num">
                                      <p:cBhvr>
                                        <p:cTn id="47" dur="800" decel="100000" fill="hold"/>
                                        <p:tgtEl>
                                          <p:spTgt spid="5">
                                            <p:graphicEl>
                                              <a:dgm id="{2A267ACE-316B-9E42-B38D-23913D6943C5}"/>
                                            </p:graphicEl>
                                          </p:spTgt>
                                        </p:tgtEl>
                                        <p:attrNameLst>
                                          <p:attrName>ppt_x</p:attrName>
                                        </p:attrNameLst>
                                      </p:cBhvr>
                                      <p:tavLst>
                                        <p:tav tm="0">
                                          <p:val>
                                            <p:strVal val="#ppt_x+0.4"/>
                                          </p:val>
                                        </p:tav>
                                        <p:tav tm="100000">
                                          <p:val>
                                            <p:strVal val="#ppt_x-0.05"/>
                                          </p:val>
                                        </p:tav>
                                      </p:tavLst>
                                    </p:anim>
                                    <p:anim calcmode="lin" valueType="num">
                                      <p:cBhvr>
                                        <p:cTn id="48" dur="800" decel="100000" fill="hold"/>
                                        <p:tgtEl>
                                          <p:spTgt spid="5">
                                            <p:graphicEl>
                                              <a:dgm id="{2A267ACE-316B-9E42-B38D-23913D6943C5}"/>
                                            </p:graphicEl>
                                          </p:spTgt>
                                        </p:tgtEl>
                                        <p:attrNameLst>
                                          <p:attrName>ppt_y</p:attrName>
                                        </p:attrNameLst>
                                      </p:cBhvr>
                                      <p:tavLst>
                                        <p:tav tm="0">
                                          <p:val>
                                            <p:strVal val="#ppt_y-0.4"/>
                                          </p:val>
                                        </p:tav>
                                        <p:tav tm="100000">
                                          <p:val>
                                            <p:strVal val="#ppt_y+0.1"/>
                                          </p:val>
                                        </p:tav>
                                      </p:tavLst>
                                    </p:anim>
                                    <p:anim calcmode="lin" valueType="num">
                                      <p:cBhvr>
                                        <p:cTn id="49" dur="200" accel="100000" fill="hold">
                                          <p:stCondLst>
                                            <p:cond delay="800"/>
                                          </p:stCondLst>
                                        </p:cTn>
                                        <p:tgtEl>
                                          <p:spTgt spid="5">
                                            <p:graphicEl>
                                              <a:dgm id="{2A267ACE-316B-9E42-B38D-23913D6943C5}"/>
                                            </p:graphicEl>
                                          </p:spTgt>
                                        </p:tgtEl>
                                        <p:attrNameLst>
                                          <p:attrName>ppt_x</p:attrName>
                                        </p:attrNameLst>
                                      </p:cBhvr>
                                      <p:tavLst>
                                        <p:tav tm="0">
                                          <p:val>
                                            <p:strVal val="#ppt_x-0.05"/>
                                          </p:val>
                                        </p:tav>
                                        <p:tav tm="100000">
                                          <p:val>
                                            <p:strVal val="#ppt_x"/>
                                          </p:val>
                                        </p:tav>
                                      </p:tavLst>
                                    </p:anim>
                                    <p:anim calcmode="lin" valueType="num">
                                      <p:cBhvr>
                                        <p:cTn id="50" dur="200" accel="100000" fill="hold">
                                          <p:stCondLst>
                                            <p:cond delay="800"/>
                                          </p:stCondLst>
                                        </p:cTn>
                                        <p:tgtEl>
                                          <p:spTgt spid="5">
                                            <p:graphicEl>
                                              <a:dgm id="{2A267ACE-316B-9E42-B38D-23913D6943C5}"/>
                                            </p:graphicEl>
                                          </p:spTgt>
                                        </p:tgtEl>
                                        <p:attrNameLst>
                                          <p:attrName>ppt_y</p:attrName>
                                        </p:attrNameLst>
                                      </p:cBhvr>
                                      <p:tavLst>
                                        <p:tav tm="0">
                                          <p:val>
                                            <p:strVal val="#ppt_y+0.1"/>
                                          </p:val>
                                        </p:tav>
                                        <p:tav tm="100000">
                                          <p:val>
                                            <p:strVal val="#ppt_y"/>
                                          </p:val>
                                        </p:tav>
                                      </p:tavLst>
                                    </p:anim>
                                  </p:childTnLst>
                                </p:cTn>
                              </p:par>
                              <p:par>
                                <p:cTn id="51" presetID="30" presetClass="entr" presetSubtype="0" fill="hold" grpId="0" nodeType="withEffect">
                                  <p:stCondLst>
                                    <p:cond delay="0"/>
                                  </p:stCondLst>
                                  <p:childTnLst>
                                    <p:set>
                                      <p:cBhvr>
                                        <p:cTn id="52" dur="1" fill="hold">
                                          <p:stCondLst>
                                            <p:cond delay="0"/>
                                          </p:stCondLst>
                                        </p:cTn>
                                        <p:tgtEl>
                                          <p:spTgt spid="5">
                                            <p:graphicEl>
                                              <a:dgm id="{29E49A17-CF7D-D747-AD8B-4C6D19023E8B}"/>
                                            </p:graphicEl>
                                          </p:spTgt>
                                        </p:tgtEl>
                                        <p:attrNameLst>
                                          <p:attrName>style.visibility</p:attrName>
                                        </p:attrNameLst>
                                      </p:cBhvr>
                                      <p:to>
                                        <p:strVal val="visible"/>
                                      </p:to>
                                    </p:set>
                                    <p:animEffect transition="in" filter="fade">
                                      <p:cBhvr>
                                        <p:cTn id="53" dur="800" decel="100000"/>
                                        <p:tgtEl>
                                          <p:spTgt spid="5">
                                            <p:graphicEl>
                                              <a:dgm id="{29E49A17-CF7D-D747-AD8B-4C6D19023E8B}"/>
                                            </p:graphicEl>
                                          </p:spTgt>
                                        </p:tgtEl>
                                      </p:cBhvr>
                                    </p:animEffect>
                                    <p:anim calcmode="lin" valueType="num">
                                      <p:cBhvr>
                                        <p:cTn id="54" dur="800" decel="100000" fill="hold"/>
                                        <p:tgtEl>
                                          <p:spTgt spid="5">
                                            <p:graphicEl>
                                              <a:dgm id="{29E49A17-CF7D-D747-AD8B-4C6D19023E8B}"/>
                                            </p:graphicEl>
                                          </p:spTgt>
                                        </p:tgtEl>
                                        <p:attrNameLst>
                                          <p:attrName>style.rotation</p:attrName>
                                        </p:attrNameLst>
                                      </p:cBhvr>
                                      <p:tavLst>
                                        <p:tav tm="0">
                                          <p:val>
                                            <p:fltVal val="-90"/>
                                          </p:val>
                                        </p:tav>
                                        <p:tav tm="100000">
                                          <p:val>
                                            <p:fltVal val="0"/>
                                          </p:val>
                                        </p:tav>
                                      </p:tavLst>
                                    </p:anim>
                                    <p:anim calcmode="lin" valueType="num">
                                      <p:cBhvr>
                                        <p:cTn id="55" dur="800" decel="100000" fill="hold"/>
                                        <p:tgtEl>
                                          <p:spTgt spid="5">
                                            <p:graphicEl>
                                              <a:dgm id="{29E49A17-CF7D-D747-AD8B-4C6D19023E8B}"/>
                                            </p:graphicEl>
                                          </p:spTgt>
                                        </p:tgtEl>
                                        <p:attrNameLst>
                                          <p:attrName>ppt_x</p:attrName>
                                        </p:attrNameLst>
                                      </p:cBhvr>
                                      <p:tavLst>
                                        <p:tav tm="0">
                                          <p:val>
                                            <p:strVal val="#ppt_x+0.4"/>
                                          </p:val>
                                        </p:tav>
                                        <p:tav tm="100000">
                                          <p:val>
                                            <p:strVal val="#ppt_x-0.05"/>
                                          </p:val>
                                        </p:tav>
                                      </p:tavLst>
                                    </p:anim>
                                    <p:anim calcmode="lin" valueType="num">
                                      <p:cBhvr>
                                        <p:cTn id="56" dur="800" decel="100000" fill="hold"/>
                                        <p:tgtEl>
                                          <p:spTgt spid="5">
                                            <p:graphicEl>
                                              <a:dgm id="{29E49A17-CF7D-D747-AD8B-4C6D19023E8B}"/>
                                            </p:graphicEl>
                                          </p:spTgt>
                                        </p:tgtEl>
                                        <p:attrNameLst>
                                          <p:attrName>ppt_y</p:attrName>
                                        </p:attrNameLst>
                                      </p:cBhvr>
                                      <p:tavLst>
                                        <p:tav tm="0">
                                          <p:val>
                                            <p:strVal val="#ppt_y-0.4"/>
                                          </p:val>
                                        </p:tav>
                                        <p:tav tm="100000">
                                          <p:val>
                                            <p:strVal val="#ppt_y+0.1"/>
                                          </p:val>
                                        </p:tav>
                                      </p:tavLst>
                                    </p:anim>
                                    <p:anim calcmode="lin" valueType="num">
                                      <p:cBhvr>
                                        <p:cTn id="57" dur="200" accel="100000" fill="hold">
                                          <p:stCondLst>
                                            <p:cond delay="800"/>
                                          </p:stCondLst>
                                        </p:cTn>
                                        <p:tgtEl>
                                          <p:spTgt spid="5">
                                            <p:graphicEl>
                                              <a:dgm id="{29E49A17-CF7D-D747-AD8B-4C6D19023E8B}"/>
                                            </p:graphicEl>
                                          </p:spTgt>
                                        </p:tgtEl>
                                        <p:attrNameLst>
                                          <p:attrName>ppt_x</p:attrName>
                                        </p:attrNameLst>
                                      </p:cBhvr>
                                      <p:tavLst>
                                        <p:tav tm="0">
                                          <p:val>
                                            <p:strVal val="#ppt_x-0.05"/>
                                          </p:val>
                                        </p:tav>
                                        <p:tav tm="100000">
                                          <p:val>
                                            <p:strVal val="#ppt_x"/>
                                          </p:val>
                                        </p:tav>
                                      </p:tavLst>
                                    </p:anim>
                                    <p:anim calcmode="lin" valueType="num">
                                      <p:cBhvr>
                                        <p:cTn id="58" dur="200" accel="100000" fill="hold">
                                          <p:stCondLst>
                                            <p:cond delay="800"/>
                                          </p:stCondLst>
                                        </p:cTn>
                                        <p:tgtEl>
                                          <p:spTgt spid="5">
                                            <p:graphicEl>
                                              <a:dgm id="{29E49A17-CF7D-D747-AD8B-4C6D19023E8B}"/>
                                            </p:graphicEl>
                                          </p:spTgt>
                                        </p:tgtEl>
                                        <p:attrNameLst>
                                          <p:attrName>ppt_y</p:attrName>
                                        </p:attrNameLst>
                                      </p:cBhvr>
                                      <p:tavLst>
                                        <p:tav tm="0">
                                          <p:val>
                                            <p:strVal val="#ppt_y+0.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30" presetClass="entr" presetSubtype="0" fill="hold" grpId="0" nodeType="clickEffect">
                                  <p:stCondLst>
                                    <p:cond delay="0"/>
                                  </p:stCondLst>
                                  <p:childTnLst>
                                    <p:set>
                                      <p:cBhvr>
                                        <p:cTn id="62" dur="1" fill="hold">
                                          <p:stCondLst>
                                            <p:cond delay="0"/>
                                          </p:stCondLst>
                                        </p:cTn>
                                        <p:tgtEl>
                                          <p:spTgt spid="5">
                                            <p:graphicEl>
                                              <a:dgm id="{7565710A-98E6-1D44-AA77-26ECCE0FD5DF}"/>
                                            </p:graphicEl>
                                          </p:spTgt>
                                        </p:tgtEl>
                                        <p:attrNameLst>
                                          <p:attrName>style.visibility</p:attrName>
                                        </p:attrNameLst>
                                      </p:cBhvr>
                                      <p:to>
                                        <p:strVal val="visible"/>
                                      </p:to>
                                    </p:set>
                                    <p:animEffect transition="in" filter="fade">
                                      <p:cBhvr>
                                        <p:cTn id="63" dur="800" decel="100000"/>
                                        <p:tgtEl>
                                          <p:spTgt spid="5">
                                            <p:graphicEl>
                                              <a:dgm id="{7565710A-98E6-1D44-AA77-26ECCE0FD5DF}"/>
                                            </p:graphicEl>
                                          </p:spTgt>
                                        </p:tgtEl>
                                      </p:cBhvr>
                                    </p:animEffect>
                                    <p:anim calcmode="lin" valueType="num">
                                      <p:cBhvr>
                                        <p:cTn id="64" dur="800" decel="100000" fill="hold"/>
                                        <p:tgtEl>
                                          <p:spTgt spid="5">
                                            <p:graphicEl>
                                              <a:dgm id="{7565710A-98E6-1D44-AA77-26ECCE0FD5DF}"/>
                                            </p:graphicEl>
                                          </p:spTgt>
                                        </p:tgtEl>
                                        <p:attrNameLst>
                                          <p:attrName>style.rotation</p:attrName>
                                        </p:attrNameLst>
                                      </p:cBhvr>
                                      <p:tavLst>
                                        <p:tav tm="0">
                                          <p:val>
                                            <p:fltVal val="-90"/>
                                          </p:val>
                                        </p:tav>
                                        <p:tav tm="100000">
                                          <p:val>
                                            <p:fltVal val="0"/>
                                          </p:val>
                                        </p:tav>
                                      </p:tavLst>
                                    </p:anim>
                                    <p:anim calcmode="lin" valueType="num">
                                      <p:cBhvr>
                                        <p:cTn id="65" dur="800" decel="100000" fill="hold"/>
                                        <p:tgtEl>
                                          <p:spTgt spid="5">
                                            <p:graphicEl>
                                              <a:dgm id="{7565710A-98E6-1D44-AA77-26ECCE0FD5DF}"/>
                                            </p:graphicEl>
                                          </p:spTgt>
                                        </p:tgtEl>
                                        <p:attrNameLst>
                                          <p:attrName>ppt_x</p:attrName>
                                        </p:attrNameLst>
                                      </p:cBhvr>
                                      <p:tavLst>
                                        <p:tav tm="0">
                                          <p:val>
                                            <p:strVal val="#ppt_x+0.4"/>
                                          </p:val>
                                        </p:tav>
                                        <p:tav tm="100000">
                                          <p:val>
                                            <p:strVal val="#ppt_x-0.05"/>
                                          </p:val>
                                        </p:tav>
                                      </p:tavLst>
                                    </p:anim>
                                    <p:anim calcmode="lin" valueType="num">
                                      <p:cBhvr>
                                        <p:cTn id="66" dur="800" decel="100000" fill="hold"/>
                                        <p:tgtEl>
                                          <p:spTgt spid="5">
                                            <p:graphicEl>
                                              <a:dgm id="{7565710A-98E6-1D44-AA77-26ECCE0FD5DF}"/>
                                            </p:graphicEl>
                                          </p:spTgt>
                                        </p:tgtEl>
                                        <p:attrNameLst>
                                          <p:attrName>ppt_y</p:attrName>
                                        </p:attrNameLst>
                                      </p:cBhvr>
                                      <p:tavLst>
                                        <p:tav tm="0">
                                          <p:val>
                                            <p:strVal val="#ppt_y-0.4"/>
                                          </p:val>
                                        </p:tav>
                                        <p:tav tm="100000">
                                          <p:val>
                                            <p:strVal val="#ppt_y+0.1"/>
                                          </p:val>
                                        </p:tav>
                                      </p:tavLst>
                                    </p:anim>
                                    <p:anim calcmode="lin" valueType="num">
                                      <p:cBhvr>
                                        <p:cTn id="67" dur="200" accel="100000" fill="hold">
                                          <p:stCondLst>
                                            <p:cond delay="800"/>
                                          </p:stCondLst>
                                        </p:cTn>
                                        <p:tgtEl>
                                          <p:spTgt spid="5">
                                            <p:graphicEl>
                                              <a:dgm id="{7565710A-98E6-1D44-AA77-26ECCE0FD5DF}"/>
                                            </p:graphicEl>
                                          </p:spTgt>
                                        </p:tgtEl>
                                        <p:attrNameLst>
                                          <p:attrName>ppt_x</p:attrName>
                                        </p:attrNameLst>
                                      </p:cBhvr>
                                      <p:tavLst>
                                        <p:tav tm="0">
                                          <p:val>
                                            <p:strVal val="#ppt_x-0.05"/>
                                          </p:val>
                                        </p:tav>
                                        <p:tav tm="100000">
                                          <p:val>
                                            <p:strVal val="#ppt_x"/>
                                          </p:val>
                                        </p:tav>
                                      </p:tavLst>
                                    </p:anim>
                                    <p:anim calcmode="lin" valueType="num">
                                      <p:cBhvr>
                                        <p:cTn id="68" dur="200" accel="100000" fill="hold">
                                          <p:stCondLst>
                                            <p:cond delay="800"/>
                                          </p:stCondLst>
                                        </p:cTn>
                                        <p:tgtEl>
                                          <p:spTgt spid="5">
                                            <p:graphicEl>
                                              <a:dgm id="{7565710A-98E6-1D44-AA77-26ECCE0FD5DF}"/>
                                            </p:graphicEl>
                                          </p:spTgt>
                                        </p:tgtEl>
                                        <p:attrNameLst>
                                          <p:attrName>ppt_y</p:attrName>
                                        </p:attrNameLst>
                                      </p:cBhvr>
                                      <p:tavLst>
                                        <p:tav tm="0">
                                          <p:val>
                                            <p:strVal val="#ppt_y+0.1"/>
                                          </p:val>
                                        </p:tav>
                                        <p:tav tm="100000">
                                          <p:val>
                                            <p:strVal val="#ppt_y"/>
                                          </p:val>
                                        </p:tav>
                                      </p:tavLst>
                                    </p:anim>
                                  </p:childTnLst>
                                </p:cTn>
                              </p:par>
                              <p:par>
                                <p:cTn id="69" presetID="30" presetClass="entr" presetSubtype="0" fill="hold" grpId="0" nodeType="withEffect">
                                  <p:stCondLst>
                                    <p:cond delay="0"/>
                                  </p:stCondLst>
                                  <p:childTnLst>
                                    <p:set>
                                      <p:cBhvr>
                                        <p:cTn id="70" dur="1" fill="hold">
                                          <p:stCondLst>
                                            <p:cond delay="0"/>
                                          </p:stCondLst>
                                        </p:cTn>
                                        <p:tgtEl>
                                          <p:spTgt spid="5">
                                            <p:graphicEl>
                                              <a:dgm id="{0B5B38D8-480C-674C-BDCE-DA0C015E5459}"/>
                                            </p:graphicEl>
                                          </p:spTgt>
                                        </p:tgtEl>
                                        <p:attrNameLst>
                                          <p:attrName>style.visibility</p:attrName>
                                        </p:attrNameLst>
                                      </p:cBhvr>
                                      <p:to>
                                        <p:strVal val="visible"/>
                                      </p:to>
                                    </p:set>
                                    <p:animEffect transition="in" filter="fade">
                                      <p:cBhvr>
                                        <p:cTn id="71" dur="800" decel="100000"/>
                                        <p:tgtEl>
                                          <p:spTgt spid="5">
                                            <p:graphicEl>
                                              <a:dgm id="{0B5B38D8-480C-674C-BDCE-DA0C015E5459}"/>
                                            </p:graphicEl>
                                          </p:spTgt>
                                        </p:tgtEl>
                                      </p:cBhvr>
                                    </p:animEffect>
                                    <p:anim calcmode="lin" valueType="num">
                                      <p:cBhvr>
                                        <p:cTn id="72" dur="800" decel="100000" fill="hold"/>
                                        <p:tgtEl>
                                          <p:spTgt spid="5">
                                            <p:graphicEl>
                                              <a:dgm id="{0B5B38D8-480C-674C-BDCE-DA0C015E5459}"/>
                                            </p:graphicEl>
                                          </p:spTgt>
                                        </p:tgtEl>
                                        <p:attrNameLst>
                                          <p:attrName>style.rotation</p:attrName>
                                        </p:attrNameLst>
                                      </p:cBhvr>
                                      <p:tavLst>
                                        <p:tav tm="0">
                                          <p:val>
                                            <p:fltVal val="-90"/>
                                          </p:val>
                                        </p:tav>
                                        <p:tav tm="100000">
                                          <p:val>
                                            <p:fltVal val="0"/>
                                          </p:val>
                                        </p:tav>
                                      </p:tavLst>
                                    </p:anim>
                                    <p:anim calcmode="lin" valueType="num">
                                      <p:cBhvr>
                                        <p:cTn id="73" dur="800" decel="100000" fill="hold"/>
                                        <p:tgtEl>
                                          <p:spTgt spid="5">
                                            <p:graphicEl>
                                              <a:dgm id="{0B5B38D8-480C-674C-BDCE-DA0C015E5459}"/>
                                            </p:graphicEl>
                                          </p:spTgt>
                                        </p:tgtEl>
                                        <p:attrNameLst>
                                          <p:attrName>ppt_x</p:attrName>
                                        </p:attrNameLst>
                                      </p:cBhvr>
                                      <p:tavLst>
                                        <p:tav tm="0">
                                          <p:val>
                                            <p:strVal val="#ppt_x+0.4"/>
                                          </p:val>
                                        </p:tav>
                                        <p:tav tm="100000">
                                          <p:val>
                                            <p:strVal val="#ppt_x-0.05"/>
                                          </p:val>
                                        </p:tav>
                                      </p:tavLst>
                                    </p:anim>
                                    <p:anim calcmode="lin" valueType="num">
                                      <p:cBhvr>
                                        <p:cTn id="74" dur="800" decel="100000" fill="hold"/>
                                        <p:tgtEl>
                                          <p:spTgt spid="5">
                                            <p:graphicEl>
                                              <a:dgm id="{0B5B38D8-480C-674C-BDCE-DA0C015E5459}"/>
                                            </p:graphicEl>
                                          </p:spTgt>
                                        </p:tgtEl>
                                        <p:attrNameLst>
                                          <p:attrName>ppt_y</p:attrName>
                                        </p:attrNameLst>
                                      </p:cBhvr>
                                      <p:tavLst>
                                        <p:tav tm="0">
                                          <p:val>
                                            <p:strVal val="#ppt_y-0.4"/>
                                          </p:val>
                                        </p:tav>
                                        <p:tav tm="100000">
                                          <p:val>
                                            <p:strVal val="#ppt_y+0.1"/>
                                          </p:val>
                                        </p:tav>
                                      </p:tavLst>
                                    </p:anim>
                                    <p:anim calcmode="lin" valueType="num">
                                      <p:cBhvr>
                                        <p:cTn id="75" dur="200" accel="100000" fill="hold">
                                          <p:stCondLst>
                                            <p:cond delay="800"/>
                                          </p:stCondLst>
                                        </p:cTn>
                                        <p:tgtEl>
                                          <p:spTgt spid="5">
                                            <p:graphicEl>
                                              <a:dgm id="{0B5B38D8-480C-674C-BDCE-DA0C015E5459}"/>
                                            </p:graphicEl>
                                          </p:spTgt>
                                        </p:tgtEl>
                                        <p:attrNameLst>
                                          <p:attrName>ppt_x</p:attrName>
                                        </p:attrNameLst>
                                      </p:cBhvr>
                                      <p:tavLst>
                                        <p:tav tm="0">
                                          <p:val>
                                            <p:strVal val="#ppt_x-0.05"/>
                                          </p:val>
                                        </p:tav>
                                        <p:tav tm="100000">
                                          <p:val>
                                            <p:strVal val="#ppt_x"/>
                                          </p:val>
                                        </p:tav>
                                      </p:tavLst>
                                    </p:anim>
                                    <p:anim calcmode="lin" valueType="num">
                                      <p:cBhvr>
                                        <p:cTn id="76" dur="200" accel="100000" fill="hold">
                                          <p:stCondLst>
                                            <p:cond delay="800"/>
                                          </p:stCondLst>
                                        </p:cTn>
                                        <p:tgtEl>
                                          <p:spTgt spid="5">
                                            <p:graphicEl>
                                              <a:dgm id="{0B5B38D8-480C-674C-BDCE-DA0C015E5459}"/>
                                            </p:graphicEl>
                                          </p:spTgt>
                                        </p:tgtEl>
                                        <p:attrNameLst>
                                          <p:attrName>ppt_y</p:attrName>
                                        </p:attrNameLst>
                                      </p:cBhvr>
                                      <p:tavLst>
                                        <p:tav tm="0">
                                          <p:val>
                                            <p:strVal val="#ppt_y+0.1"/>
                                          </p:val>
                                        </p:tav>
                                        <p:tav tm="100000">
                                          <p:val>
                                            <p:strVal val="#ppt_y"/>
                                          </p:val>
                                        </p:tav>
                                      </p:tavLst>
                                    </p:anim>
                                  </p:childTnLst>
                                </p:cTn>
                              </p:par>
                            </p:childTnLst>
                          </p:cTn>
                        </p:par>
                      </p:childTnLst>
                    </p:cTn>
                  </p:par>
                  <p:par>
                    <p:cTn id="77" fill="hold">
                      <p:stCondLst>
                        <p:cond delay="indefinite"/>
                      </p:stCondLst>
                      <p:childTnLst>
                        <p:par>
                          <p:cTn id="78" fill="hold">
                            <p:stCondLst>
                              <p:cond delay="0"/>
                            </p:stCondLst>
                            <p:childTnLst>
                              <p:par>
                                <p:cTn id="79" presetID="30" presetClass="entr" presetSubtype="0" fill="hold" grpId="0" nodeType="clickEffect">
                                  <p:stCondLst>
                                    <p:cond delay="0"/>
                                  </p:stCondLst>
                                  <p:childTnLst>
                                    <p:set>
                                      <p:cBhvr>
                                        <p:cTn id="80" dur="1" fill="hold">
                                          <p:stCondLst>
                                            <p:cond delay="0"/>
                                          </p:stCondLst>
                                        </p:cTn>
                                        <p:tgtEl>
                                          <p:spTgt spid="5">
                                            <p:graphicEl>
                                              <a:dgm id="{9A3BD925-2474-8346-8D2A-9EC341866B5B}"/>
                                            </p:graphicEl>
                                          </p:spTgt>
                                        </p:tgtEl>
                                        <p:attrNameLst>
                                          <p:attrName>style.visibility</p:attrName>
                                        </p:attrNameLst>
                                      </p:cBhvr>
                                      <p:to>
                                        <p:strVal val="visible"/>
                                      </p:to>
                                    </p:set>
                                    <p:animEffect transition="in" filter="fade">
                                      <p:cBhvr>
                                        <p:cTn id="81" dur="800" decel="100000"/>
                                        <p:tgtEl>
                                          <p:spTgt spid="5">
                                            <p:graphicEl>
                                              <a:dgm id="{9A3BD925-2474-8346-8D2A-9EC341866B5B}"/>
                                            </p:graphicEl>
                                          </p:spTgt>
                                        </p:tgtEl>
                                      </p:cBhvr>
                                    </p:animEffect>
                                    <p:anim calcmode="lin" valueType="num">
                                      <p:cBhvr>
                                        <p:cTn id="82" dur="800" decel="100000" fill="hold"/>
                                        <p:tgtEl>
                                          <p:spTgt spid="5">
                                            <p:graphicEl>
                                              <a:dgm id="{9A3BD925-2474-8346-8D2A-9EC341866B5B}"/>
                                            </p:graphicEl>
                                          </p:spTgt>
                                        </p:tgtEl>
                                        <p:attrNameLst>
                                          <p:attrName>style.rotation</p:attrName>
                                        </p:attrNameLst>
                                      </p:cBhvr>
                                      <p:tavLst>
                                        <p:tav tm="0">
                                          <p:val>
                                            <p:fltVal val="-90"/>
                                          </p:val>
                                        </p:tav>
                                        <p:tav tm="100000">
                                          <p:val>
                                            <p:fltVal val="0"/>
                                          </p:val>
                                        </p:tav>
                                      </p:tavLst>
                                    </p:anim>
                                    <p:anim calcmode="lin" valueType="num">
                                      <p:cBhvr>
                                        <p:cTn id="83" dur="800" decel="100000" fill="hold"/>
                                        <p:tgtEl>
                                          <p:spTgt spid="5">
                                            <p:graphicEl>
                                              <a:dgm id="{9A3BD925-2474-8346-8D2A-9EC341866B5B}"/>
                                            </p:graphicEl>
                                          </p:spTgt>
                                        </p:tgtEl>
                                        <p:attrNameLst>
                                          <p:attrName>ppt_x</p:attrName>
                                        </p:attrNameLst>
                                      </p:cBhvr>
                                      <p:tavLst>
                                        <p:tav tm="0">
                                          <p:val>
                                            <p:strVal val="#ppt_x+0.4"/>
                                          </p:val>
                                        </p:tav>
                                        <p:tav tm="100000">
                                          <p:val>
                                            <p:strVal val="#ppt_x-0.05"/>
                                          </p:val>
                                        </p:tav>
                                      </p:tavLst>
                                    </p:anim>
                                    <p:anim calcmode="lin" valueType="num">
                                      <p:cBhvr>
                                        <p:cTn id="84" dur="800" decel="100000" fill="hold"/>
                                        <p:tgtEl>
                                          <p:spTgt spid="5">
                                            <p:graphicEl>
                                              <a:dgm id="{9A3BD925-2474-8346-8D2A-9EC341866B5B}"/>
                                            </p:graphicEl>
                                          </p:spTgt>
                                        </p:tgtEl>
                                        <p:attrNameLst>
                                          <p:attrName>ppt_y</p:attrName>
                                        </p:attrNameLst>
                                      </p:cBhvr>
                                      <p:tavLst>
                                        <p:tav tm="0">
                                          <p:val>
                                            <p:strVal val="#ppt_y-0.4"/>
                                          </p:val>
                                        </p:tav>
                                        <p:tav tm="100000">
                                          <p:val>
                                            <p:strVal val="#ppt_y+0.1"/>
                                          </p:val>
                                        </p:tav>
                                      </p:tavLst>
                                    </p:anim>
                                    <p:anim calcmode="lin" valueType="num">
                                      <p:cBhvr>
                                        <p:cTn id="85" dur="200" accel="100000" fill="hold">
                                          <p:stCondLst>
                                            <p:cond delay="800"/>
                                          </p:stCondLst>
                                        </p:cTn>
                                        <p:tgtEl>
                                          <p:spTgt spid="5">
                                            <p:graphicEl>
                                              <a:dgm id="{9A3BD925-2474-8346-8D2A-9EC341866B5B}"/>
                                            </p:graphicEl>
                                          </p:spTgt>
                                        </p:tgtEl>
                                        <p:attrNameLst>
                                          <p:attrName>ppt_x</p:attrName>
                                        </p:attrNameLst>
                                      </p:cBhvr>
                                      <p:tavLst>
                                        <p:tav tm="0">
                                          <p:val>
                                            <p:strVal val="#ppt_x-0.05"/>
                                          </p:val>
                                        </p:tav>
                                        <p:tav tm="100000">
                                          <p:val>
                                            <p:strVal val="#ppt_x"/>
                                          </p:val>
                                        </p:tav>
                                      </p:tavLst>
                                    </p:anim>
                                    <p:anim calcmode="lin" valueType="num">
                                      <p:cBhvr>
                                        <p:cTn id="86" dur="200" accel="100000" fill="hold">
                                          <p:stCondLst>
                                            <p:cond delay="800"/>
                                          </p:stCondLst>
                                        </p:cTn>
                                        <p:tgtEl>
                                          <p:spTgt spid="5">
                                            <p:graphicEl>
                                              <a:dgm id="{9A3BD925-2474-8346-8D2A-9EC341866B5B}"/>
                                            </p:graphicEl>
                                          </p:spTgt>
                                        </p:tgtEl>
                                        <p:attrNameLst>
                                          <p:attrName>ppt_y</p:attrName>
                                        </p:attrNameLst>
                                      </p:cBhvr>
                                      <p:tavLst>
                                        <p:tav tm="0">
                                          <p:val>
                                            <p:strVal val="#ppt_y+0.1"/>
                                          </p:val>
                                        </p:tav>
                                        <p:tav tm="100000">
                                          <p:val>
                                            <p:strVal val="#ppt_y"/>
                                          </p:val>
                                        </p:tav>
                                      </p:tavLst>
                                    </p:anim>
                                  </p:childTnLst>
                                </p:cTn>
                              </p:par>
                              <p:par>
                                <p:cTn id="87" presetID="30" presetClass="entr" presetSubtype="0" fill="hold" grpId="0" nodeType="withEffect">
                                  <p:stCondLst>
                                    <p:cond delay="0"/>
                                  </p:stCondLst>
                                  <p:childTnLst>
                                    <p:set>
                                      <p:cBhvr>
                                        <p:cTn id="88" dur="1" fill="hold">
                                          <p:stCondLst>
                                            <p:cond delay="0"/>
                                          </p:stCondLst>
                                        </p:cTn>
                                        <p:tgtEl>
                                          <p:spTgt spid="5">
                                            <p:graphicEl>
                                              <a:dgm id="{C1821CA6-2B1C-254B-BD54-FACC06B5883B}"/>
                                            </p:graphicEl>
                                          </p:spTgt>
                                        </p:tgtEl>
                                        <p:attrNameLst>
                                          <p:attrName>style.visibility</p:attrName>
                                        </p:attrNameLst>
                                      </p:cBhvr>
                                      <p:to>
                                        <p:strVal val="visible"/>
                                      </p:to>
                                    </p:set>
                                    <p:animEffect transition="in" filter="fade">
                                      <p:cBhvr>
                                        <p:cTn id="89" dur="800" decel="100000"/>
                                        <p:tgtEl>
                                          <p:spTgt spid="5">
                                            <p:graphicEl>
                                              <a:dgm id="{C1821CA6-2B1C-254B-BD54-FACC06B5883B}"/>
                                            </p:graphicEl>
                                          </p:spTgt>
                                        </p:tgtEl>
                                      </p:cBhvr>
                                    </p:animEffect>
                                    <p:anim calcmode="lin" valueType="num">
                                      <p:cBhvr>
                                        <p:cTn id="90" dur="800" decel="100000" fill="hold"/>
                                        <p:tgtEl>
                                          <p:spTgt spid="5">
                                            <p:graphicEl>
                                              <a:dgm id="{C1821CA6-2B1C-254B-BD54-FACC06B5883B}"/>
                                            </p:graphicEl>
                                          </p:spTgt>
                                        </p:tgtEl>
                                        <p:attrNameLst>
                                          <p:attrName>style.rotation</p:attrName>
                                        </p:attrNameLst>
                                      </p:cBhvr>
                                      <p:tavLst>
                                        <p:tav tm="0">
                                          <p:val>
                                            <p:fltVal val="-90"/>
                                          </p:val>
                                        </p:tav>
                                        <p:tav tm="100000">
                                          <p:val>
                                            <p:fltVal val="0"/>
                                          </p:val>
                                        </p:tav>
                                      </p:tavLst>
                                    </p:anim>
                                    <p:anim calcmode="lin" valueType="num">
                                      <p:cBhvr>
                                        <p:cTn id="91" dur="800" decel="100000" fill="hold"/>
                                        <p:tgtEl>
                                          <p:spTgt spid="5">
                                            <p:graphicEl>
                                              <a:dgm id="{C1821CA6-2B1C-254B-BD54-FACC06B5883B}"/>
                                            </p:graphicEl>
                                          </p:spTgt>
                                        </p:tgtEl>
                                        <p:attrNameLst>
                                          <p:attrName>ppt_x</p:attrName>
                                        </p:attrNameLst>
                                      </p:cBhvr>
                                      <p:tavLst>
                                        <p:tav tm="0">
                                          <p:val>
                                            <p:strVal val="#ppt_x+0.4"/>
                                          </p:val>
                                        </p:tav>
                                        <p:tav tm="100000">
                                          <p:val>
                                            <p:strVal val="#ppt_x-0.05"/>
                                          </p:val>
                                        </p:tav>
                                      </p:tavLst>
                                    </p:anim>
                                    <p:anim calcmode="lin" valueType="num">
                                      <p:cBhvr>
                                        <p:cTn id="92" dur="800" decel="100000" fill="hold"/>
                                        <p:tgtEl>
                                          <p:spTgt spid="5">
                                            <p:graphicEl>
                                              <a:dgm id="{C1821CA6-2B1C-254B-BD54-FACC06B5883B}"/>
                                            </p:graphicEl>
                                          </p:spTgt>
                                        </p:tgtEl>
                                        <p:attrNameLst>
                                          <p:attrName>ppt_y</p:attrName>
                                        </p:attrNameLst>
                                      </p:cBhvr>
                                      <p:tavLst>
                                        <p:tav tm="0">
                                          <p:val>
                                            <p:strVal val="#ppt_y-0.4"/>
                                          </p:val>
                                        </p:tav>
                                        <p:tav tm="100000">
                                          <p:val>
                                            <p:strVal val="#ppt_y+0.1"/>
                                          </p:val>
                                        </p:tav>
                                      </p:tavLst>
                                    </p:anim>
                                    <p:anim calcmode="lin" valueType="num">
                                      <p:cBhvr>
                                        <p:cTn id="93" dur="200" accel="100000" fill="hold">
                                          <p:stCondLst>
                                            <p:cond delay="800"/>
                                          </p:stCondLst>
                                        </p:cTn>
                                        <p:tgtEl>
                                          <p:spTgt spid="5">
                                            <p:graphicEl>
                                              <a:dgm id="{C1821CA6-2B1C-254B-BD54-FACC06B5883B}"/>
                                            </p:graphicEl>
                                          </p:spTgt>
                                        </p:tgtEl>
                                        <p:attrNameLst>
                                          <p:attrName>ppt_x</p:attrName>
                                        </p:attrNameLst>
                                      </p:cBhvr>
                                      <p:tavLst>
                                        <p:tav tm="0">
                                          <p:val>
                                            <p:strVal val="#ppt_x-0.05"/>
                                          </p:val>
                                        </p:tav>
                                        <p:tav tm="100000">
                                          <p:val>
                                            <p:strVal val="#ppt_x"/>
                                          </p:val>
                                        </p:tav>
                                      </p:tavLst>
                                    </p:anim>
                                    <p:anim calcmode="lin" valueType="num">
                                      <p:cBhvr>
                                        <p:cTn id="94" dur="200" accel="100000" fill="hold">
                                          <p:stCondLst>
                                            <p:cond delay="800"/>
                                          </p:stCondLst>
                                        </p:cTn>
                                        <p:tgtEl>
                                          <p:spTgt spid="5">
                                            <p:graphicEl>
                                              <a:dgm id="{C1821CA6-2B1C-254B-BD54-FACC06B5883B}"/>
                                            </p:graphicEl>
                                          </p:spTgt>
                                        </p:tgtEl>
                                        <p:attrNameLst>
                                          <p:attrName>ppt_y</p:attrName>
                                        </p:attrNameLst>
                                      </p:cBhvr>
                                      <p:tavLst>
                                        <p:tav tm="0">
                                          <p:val>
                                            <p:strVal val="#ppt_y+0.1"/>
                                          </p:val>
                                        </p:tav>
                                        <p:tav tm="100000">
                                          <p:val>
                                            <p:strVal val="#ppt_y"/>
                                          </p:val>
                                        </p:tav>
                                      </p:tavLst>
                                    </p:anim>
                                  </p:childTnLst>
                                </p:cTn>
                              </p:par>
                            </p:childTnLst>
                          </p:cTn>
                        </p:par>
                      </p:childTnLst>
                    </p:cTn>
                  </p:par>
                  <p:par>
                    <p:cTn id="95" fill="hold">
                      <p:stCondLst>
                        <p:cond delay="indefinite"/>
                      </p:stCondLst>
                      <p:childTnLst>
                        <p:par>
                          <p:cTn id="96" fill="hold">
                            <p:stCondLst>
                              <p:cond delay="0"/>
                            </p:stCondLst>
                            <p:childTnLst>
                              <p:par>
                                <p:cTn id="97" presetID="30" presetClass="entr" presetSubtype="0" fill="hold" grpId="0" nodeType="clickEffect">
                                  <p:stCondLst>
                                    <p:cond delay="0"/>
                                  </p:stCondLst>
                                  <p:childTnLst>
                                    <p:set>
                                      <p:cBhvr>
                                        <p:cTn id="98" dur="1" fill="hold">
                                          <p:stCondLst>
                                            <p:cond delay="0"/>
                                          </p:stCondLst>
                                        </p:cTn>
                                        <p:tgtEl>
                                          <p:spTgt spid="5">
                                            <p:graphicEl>
                                              <a:dgm id="{E74F9370-0049-C342-9DCD-1719090D804B}"/>
                                            </p:graphicEl>
                                          </p:spTgt>
                                        </p:tgtEl>
                                        <p:attrNameLst>
                                          <p:attrName>style.visibility</p:attrName>
                                        </p:attrNameLst>
                                      </p:cBhvr>
                                      <p:to>
                                        <p:strVal val="visible"/>
                                      </p:to>
                                    </p:set>
                                    <p:animEffect transition="in" filter="fade">
                                      <p:cBhvr>
                                        <p:cTn id="99" dur="800" decel="100000"/>
                                        <p:tgtEl>
                                          <p:spTgt spid="5">
                                            <p:graphicEl>
                                              <a:dgm id="{E74F9370-0049-C342-9DCD-1719090D804B}"/>
                                            </p:graphicEl>
                                          </p:spTgt>
                                        </p:tgtEl>
                                      </p:cBhvr>
                                    </p:animEffect>
                                    <p:anim calcmode="lin" valueType="num">
                                      <p:cBhvr>
                                        <p:cTn id="100" dur="800" decel="100000" fill="hold"/>
                                        <p:tgtEl>
                                          <p:spTgt spid="5">
                                            <p:graphicEl>
                                              <a:dgm id="{E74F9370-0049-C342-9DCD-1719090D804B}"/>
                                            </p:graphicEl>
                                          </p:spTgt>
                                        </p:tgtEl>
                                        <p:attrNameLst>
                                          <p:attrName>style.rotation</p:attrName>
                                        </p:attrNameLst>
                                      </p:cBhvr>
                                      <p:tavLst>
                                        <p:tav tm="0">
                                          <p:val>
                                            <p:fltVal val="-90"/>
                                          </p:val>
                                        </p:tav>
                                        <p:tav tm="100000">
                                          <p:val>
                                            <p:fltVal val="0"/>
                                          </p:val>
                                        </p:tav>
                                      </p:tavLst>
                                    </p:anim>
                                    <p:anim calcmode="lin" valueType="num">
                                      <p:cBhvr>
                                        <p:cTn id="101" dur="800" decel="100000" fill="hold"/>
                                        <p:tgtEl>
                                          <p:spTgt spid="5">
                                            <p:graphicEl>
                                              <a:dgm id="{E74F9370-0049-C342-9DCD-1719090D804B}"/>
                                            </p:graphicEl>
                                          </p:spTgt>
                                        </p:tgtEl>
                                        <p:attrNameLst>
                                          <p:attrName>ppt_x</p:attrName>
                                        </p:attrNameLst>
                                      </p:cBhvr>
                                      <p:tavLst>
                                        <p:tav tm="0">
                                          <p:val>
                                            <p:strVal val="#ppt_x+0.4"/>
                                          </p:val>
                                        </p:tav>
                                        <p:tav tm="100000">
                                          <p:val>
                                            <p:strVal val="#ppt_x-0.05"/>
                                          </p:val>
                                        </p:tav>
                                      </p:tavLst>
                                    </p:anim>
                                    <p:anim calcmode="lin" valueType="num">
                                      <p:cBhvr>
                                        <p:cTn id="102" dur="800" decel="100000" fill="hold"/>
                                        <p:tgtEl>
                                          <p:spTgt spid="5">
                                            <p:graphicEl>
                                              <a:dgm id="{E74F9370-0049-C342-9DCD-1719090D804B}"/>
                                            </p:graphicEl>
                                          </p:spTgt>
                                        </p:tgtEl>
                                        <p:attrNameLst>
                                          <p:attrName>ppt_y</p:attrName>
                                        </p:attrNameLst>
                                      </p:cBhvr>
                                      <p:tavLst>
                                        <p:tav tm="0">
                                          <p:val>
                                            <p:strVal val="#ppt_y-0.4"/>
                                          </p:val>
                                        </p:tav>
                                        <p:tav tm="100000">
                                          <p:val>
                                            <p:strVal val="#ppt_y+0.1"/>
                                          </p:val>
                                        </p:tav>
                                      </p:tavLst>
                                    </p:anim>
                                    <p:anim calcmode="lin" valueType="num">
                                      <p:cBhvr>
                                        <p:cTn id="103" dur="200" accel="100000" fill="hold">
                                          <p:stCondLst>
                                            <p:cond delay="800"/>
                                          </p:stCondLst>
                                        </p:cTn>
                                        <p:tgtEl>
                                          <p:spTgt spid="5">
                                            <p:graphicEl>
                                              <a:dgm id="{E74F9370-0049-C342-9DCD-1719090D804B}"/>
                                            </p:graphicEl>
                                          </p:spTgt>
                                        </p:tgtEl>
                                        <p:attrNameLst>
                                          <p:attrName>ppt_x</p:attrName>
                                        </p:attrNameLst>
                                      </p:cBhvr>
                                      <p:tavLst>
                                        <p:tav tm="0">
                                          <p:val>
                                            <p:strVal val="#ppt_x-0.05"/>
                                          </p:val>
                                        </p:tav>
                                        <p:tav tm="100000">
                                          <p:val>
                                            <p:strVal val="#ppt_x"/>
                                          </p:val>
                                        </p:tav>
                                      </p:tavLst>
                                    </p:anim>
                                    <p:anim calcmode="lin" valueType="num">
                                      <p:cBhvr>
                                        <p:cTn id="104" dur="200" accel="100000" fill="hold">
                                          <p:stCondLst>
                                            <p:cond delay="800"/>
                                          </p:stCondLst>
                                        </p:cTn>
                                        <p:tgtEl>
                                          <p:spTgt spid="5">
                                            <p:graphicEl>
                                              <a:dgm id="{E74F9370-0049-C342-9DCD-1719090D804B}"/>
                                            </p:graphicEl>
                                          </p:spTgt>
                                        </p:tgtEl>
                                        <p:attrNameLst>
                                          <p:attrName>ppt_y</p:attrName>
                                        </p:attrNameLst>
                                      </p:cBhvr>
                                      <p:tavLst>
                                        <p:tav tm="0">
                                          <p:val>
                                            <p:strVal val="#ppt_y+0.1"/>
                                          </p:val>
                                        </p:tav>
                                        <p:tav tm="100000">
                                          <p:val>
                                            <p:strVal val="#ppt_y"/>
                                          </p:val>
                                        </p:tav>
                                      </p:tavLst>
                                    </p:anim>
                                  </p:childTnLst>
                                </p:cTn>
                              </p:par>
                              <p:par>
                                <p:cTn id="105" presetID="30" presetClass="entr" presetSubtype="0" fill="hold" grpId="0" nodeType="withEffect">
                                  <p:stCondLst>
                                    <p:cond delay="0"/>
                                  </p:stCondLst>
                                  <p:childTnLst>
                                    <p:set>
                                      <p:cBhvr>
                                        <p:cTn id="106" dur="1" fill="hold">
                                          <p:stCondLst>
                                            <p:cond delay="0"/>
                                          </p:stCondLst>
                                        </p:cTn>
                                        <p:tgtEl>
                                          <p:spTgt spid="5">
                                            <p:graphicEl>
                                              <a:dgm id="{B9FF484D-5C67-F348-ACA4-9DB6C3DB20F9}"/>
                                            </p:graphicEl>
                                          </p:spTgt>
                                        </p:tgtEl>
                                        <p:attrNameLst>
                                          <p:attrName>style.visibility</p:attrName>
                                        </p:attrNameLst>
                                      </p:cBhvr>
                                      <p:to>
                                        <p:strVal val="visible"/>
                                      </p:to>
                                    </p:set>
                                    <p:animEffect transition="in" filter="fade">
                                      <p:cBhvr>
                                        <p:cTn id="107" dur="800" decel="100000"/>
                                        <p:tgtEl>
                                          <p:spTgt spid="5">
                                            <p:graphicEl>
                                              <a:dgm id="{B9FF484D-5C67-F348-ACA4-9DB6C3DB20F9}"/>
                                            </p:graphicEl>
                                          </p:spTgt>
                                        </p:tgtEl>
                                      </p:cBhvr>
                                    </p:animEffect>
                                    <p:anim calcmode="lin" valueType="num">
                                      <p:cBhvr>
                                        <p:cTn id="108" dur="800" decel="100000" fill="hold"/>
                                        <p:tgtEl>
                                          <p:spTgt spid="5">
                                            <p:graphicEl>
                                              <a:dgm id="{B9FF484D-5C67-F348-ACA4-9DB6C3DB20F9}"/>
                                            </p:graphicEl>
                                          </p:spTgt>
                                        </p:tgtEl>
                                        <p:attrNameLst>
                                          <p:attrName>style.rotation</p:attrName>
                                        </p:attrNameLst>
                                      </p:cBhvr>
                                      <p:tavLst>
                                        <p:tav tm="0">
                                          <p:val>
                                            <p:fltVal val="-90"/>
                                          </p:val>
                                        </p:tav>
                                        <p:tav tm="100000">
                                          <p:val>
                                            <p:fltVal val="0"/>
                                          </p:val>
                                        </p:tav>
                                      </p:tavLst>
                                    </p:anim>
                                    <p:anim calcmode="lin" valueType="num">
                                      <p:cBhvr>
                                        <p:cTn id="109" dur="800" decel="100000" fill="hold"/>
                                        <p:tgtEl>
                                          <p:spTgt spid="5">
                                            <p:graphicEl>
                                              <a:dgm id="{B9FF484D-5C67-F348-ACA4-9DB6C3DB20F9}"/>
                                            </p:graphicEl>
                                          </p:spTgt>
                                        </p:tgtEl>
                                        <p:attrNameLst>
                                          <p:attrName>ppt_x</p:attrName>
                                        </p:attrNameLst>
                                      </p:cBhvr>
                                      <p:tavLst>
                                        <p:tav tm="0">
                                          <p:val>
                                            <p:strVal val="#ppt_x+0.4"/>
                                          </p:val>
                                        </p:tav>
                                        <p:tav tm="100000">
                                          <p:val>
                                            <p:strVal val="#ppt_x-0.05"/>
                                          </p:val>
                                        </p:tav>
                                      </p:tavLst>
                                    </p:anim>
                                    <p:anim calcmode="lin" valueType="num">
                                      <p:cBhvr>
                                        <p:cTn id="110" dur="800" decel="100000" fill="hold"/>
                                        <p:tgtEl>
                                          <p:spTgt spid="5">
                                            <p:graphicEl>
                                              <a:dgm id="{B9FF484D-5C67-F348-ACA4-9DB6C3DB20F9}"/>
                                            </p:graphicEl>
                                          </p:spTgt>
                                        </p:tgtEl>
                                        <p:attrNameLst>
                                          <p:attrName>ppt_y</p:attrName>
                                        </p:attrNameLst>
                                      </p:cBhvr>
                                      <p:tavLst>
                                        <p:tav tm="0">
                                          <p:val>
                                            <p:strVal val="#ppt_y-0.4"/>
                                          </p:val>
                                        </p:tav>
                                        <p:tav tm="100000">
                                          <p:val>
                                            <p:strVal val="#ppt_y+0.1"/>
                                          </p:val>
                                        </p:tav>
                                      </p:tavLst>
                                    </p:anim>
                                    <p:anim calcmode="lin" valueType="num">
                                      <p:cBhvr>
                                        <p:cTn id="111" dur="200" accel="100000" fill="hold">
                                          <p:stCondLst>
                                            <p:cond delay="800"/>
                                          </p:stCondLst>
                                        </p:cTn>
                                        <p:tgtEl>
                                          <p:spTgt spid="5">
                                            <p:graphicEl>
                                              <a:dgm id="{B9FF484D-5C67-F348-ACA4-9DB6C3DB20F9}"/>
                                            </p:graphicEl>
                                          </p:spTgt>
                                        </p:tgtEl>
                                        <p:attrNameLst>
                                          <p:attrName>ppt_x</p:attrName>
                                        </p:attrNameLst>
                                      </p:cBhvr>
                                      <p:tavLst>
                                        <p:tav tm="0">
                                          <p:val>
                                            <p:strVal val="#ppt_x-0.05"/>
                                          </p:val>
                                        </p:tav>
                                        <p:tav tm="100000">
                                          <p:val>
                                            <p:strVal val="#ppt_x"/>
                                          </p:val>
                                        </p:tav>
                                      </p:tavLst>
                                    </p:anim>
                                    <p:anim calcmode="lin" valueType="num">
                                      <p:cBhvr>
                                        <p:cTn id="112" dur="200" accel="100000" fill="hold">
                                          <p:stCondLst>
                                            <p:cond delay="800"/>
                                          </p:stCondLst>
                                        </p:cTn>
                                        <p:tgtEl>
                                          <p:spTgt spid="5">
                                            <p:graphicEl>
                                              <a:dgm id="{B9FF484D-5C67-F348-ACA4-9DB6C3DB20F9}"/>
                                            </p:graphicEl>
                                          </p:spTgt>
                                        </p:tgtEl>
                                        <p:attrNameLst>
                                          <p:attrName>ppt_y</p:attrName>
                                        </p:attrNameLst>
                                      </p:cBhvr>
                                      <p:tavLst>
                                        <p:tav tm="0">
                                          <p:val>
                                            <p:strVal val="#ppt_y+0.1"/>
                                          </p:val>
                                        </p:tav>
                                        <p:tav tm="100000">
                                          <p:val>
                                            <p:strVal val="#ppt_y"/>
                                          </p:val>
                                        </p:tav>
                                      </p:tavLst>
                                    </p:anim>
                                  </p:childTnLst>
                                </p:cTn>
                              </p:par>
                            </p:childTnLst>
                          </p:cTn>
                        </p:par>
                      </p:childTnLst>
                    </p:cTn>
                  </p:par>
                  <p:par>
                    <p:cTn id="113" fill="hold">
                      <p:stCondLst>
                        <p:cond delay="indefinite"/>
                      </p:stCondLst>
                      <p:childTnLst>
                        <p:par>
                          <p:cTn id="114" fill="hold">
                            <p:stCondLst>
                              <p:cond delay="0"/>
                            </p:stCondLst>
                            <p:childTnLst>
                              <p:par>
                                <p:cTn id="115" presetID="30" presetClass="entr" presetSubtype="0" fill="hold" grpId="0" nodeType="clickEffect">
                                  <p:stCondLst>
                                    <p:cond delay="0"/>
                                  </p:stCondLst>
                                  <p:childTnLst>
                                    <p:set>
                                      <p:cBhvr>
                                        <p:cTn id="116" dur="1" fill="hold">
                                          <p:stCondLst>
                                            <p:cond delay="0"/>
                                          </p:stCondLst>
                                        </p:cTn>
                                        <p:tgtEl>
                                          <p:spTgt spid="5">
                                            <p:graphicEl>
                                              <a:dgm id="{CD240CDE-4ABA-6047-85F0-77186DAD7A77}"/>
                                            </p:graphicEl>
                                          </p:spTgt>
                                        </p:tgtEl>
                                        <p:attrNameLst>
                                          <p:attrName>style.visibility</p:attrName>
                                        </p:attrNameLst>
                                      </p:cBhvr>
                                      <p:to>
                                        <p:strVal val="visible"/>
                                      </p:to>
                                    </p:set>
                                    <p:animEffect transition="in" filter="fade">
                                      <p:cBhvr>
                                        <p:cTn id="117" dur="800" decel="100000"/>
                                        <p:tgtEl>
                                          <p:spTgt spid="5">
                                            <p:graphicEl>
                                              <a:dgm id="{CD240CDE-4ABA-6047-85F0-77186DAD7A77}"/>
                                            </p:graphicEl>
                                          </p:spTgt>
                                        </p:tgtEl>
                                      </p:cBhvr>
                                    </p:animEffect>
                                    <p:anim calcmode="lin" valueType="num">
                                      <p:cBhvr>
                                        <p:cTn id="118" dur="800" decel="100000" fill="hold"/>
                                        <p:tgtEl>
                                          <p:spTgt spid="5">
                                            <p:graphicEl>
                                              <a:dgm id="{CD240CDE-4ABA-6047-85F0-77186DAD7A77}"/>
                                            </p:graphicEl>
                                          </p:spTgt>
                                        </p:tgtEl>
                                        <p:attrNameLst>
                                          <p:attrName>style.rotation</p:attrName>
                                        </p:attrNameLst>
                                      </p:cBhvr>
                                      <p:tavLst>
                                        <p:tav tm="0">
                                          <p:val>
                                            <p:fltVal val="-90"/>
                                          </p:val>
                                        </p:tav>
                                        <p:tav tm="100000">
                                          <p:val>
                                            <p:fltVal val="0"/>
                                          </p:val>
                                        </p:tav>
                                      </p:tavLst>
                                    </p:anim>
                                    <p:anim calcmode="lin" valueType="num">
                                      <p:cBhvr>
                                        <p:cTn id="119" dur="800" decel="100000" fill="hold"/>
                                        <p:tgtEl>
                                          <p:spTgt spid="5">
                                            <p:graphicEl>
                                              <a:dgm id="{CD240CDE-4ABA-6047-85F0-77186DAD7A77}"/>
                                            </p:graphicEl>
                                          </p:spTgt>
                                        </p:tgtEl>
                                        <p:attrNameLst>
                                          <p:attrName>ppt_x</p:attrName>
                                        </p:attrNameLst>
                                      </p:cBhvr>
                                      <p:tavLst>
                                        <p:tav tm="0">
                                          <p:val>
                                            <p:strVal val="#ppt_x+0.4"/>
                                          </p:val>
                                        </p:tav>
                                        <p:tav tm="100000">
                                          <p:val>
                                            <p:strVal val="#ppt_x-0.05"/>
                                          </p:val>
                                        </p:tav>
                                      </p:tavLst>
                                    </p:anim>
                                    <p:anim calcmode="lin" valueType="num">
                                      <p:cBhvr>
                                        <p:cTn id="120" dur="800" decel="100000" fill="hold"/>
                                        <p:tgtEl>
                                          <p:spTgt spid="5">
                                            <p:graphicEl>
                                              <a:dgm id="{CD240CDE-4ABA-6047-85F0-77186DAD7A77}"/>
                                            </p:graphicEl>
                                          </p:spTgt>
                                        </p:tgtEl>
                                        <p:attrNameLst>
                                          <p:attrName>ppt_y</p:attrName>
                                        </p:attrNameLst>
                                      </p:cBhvr>
                                      <p:tavLst>
                                        <p:tav tm="0">
                                          <p:val>
                                            <p:strVal val="#ppt_y-0.4"/>
                                          </p:val>
                                        </p:tav>
                                        <p:tav tm="100000">
                                          <p:val>
                                            <p:strVal val="#ppt_y+0.1"/>
                                          </p:val>
                                        </p:tav>
                                      </p:tavLst>
                                    </p:anim>
                                    <p:anim calcmode="lin" valueType="num">
                                      <p:cBhvr>
                                        <p:cTn id="121" dur="200" accel="100000" fill="hold">
                                          <p:stCondLst>
                                            <p:cond delay="800"/>
                                          </p:stCondLst>
                                        </p:cTn>
                                        <p:tgtEl>
                                          <p:spTgt spid="5">
                                            <p:graphicEl>
                                              <a:dgm id="{CD240CDE-4ABA-6047-85F0-77186DAD7A77}"/>
                                            </p:graphicEl>
                                          </p:spTgt>
                                        </p:tgtEl>
                                        <p:attrNameLst>
                                          <p:attrName>ppt_x</p:attrName>
                                        </p:attrNameLst>
                                      </p:cBhvr>
                                      <p:tavLst>
                                        <p:tav tm="0">
                                          <p:val>
                                            <p:strVal val="#ppt_x-0.05"/>
                                          </p:val>
                                        </p:tav>
                                        <p:tav tm="100000">
                                          <p:val>
                                            <p:strVal val="#ppt_x"/>
                                          </p:val>
                                        </p:tav>
                                      </p:tavLst>
                                    </p:anim>
                                    <p:anim calcmode="lin" valueType="num">
                                      <p:cBhvr>
                                        <p:cTn id="122" dur="200" accel="100000" fill="hold">
                                          <p:stCondLst>
                                            <p:cond delay="800"/>
                                          </p:stCondLst>
                                        </p:cTn>
                                        <p:tgtEl>
                                          <p:spTgt spid="5">
                                            <p:graphicEl>
                                              <a:dgm id="{CD240CDE-4ABA-6047-85F0-77186DAD7A77}"/>
                                            </p:graphicEl>
                                          </p:spTgt>
                                        </p:tgtEl>
                                        <p:attrNameLst>
                                          <p:attrName>ppt_y</p:attrName>
                                        </p:attrNameLst>
                                      </p:cBhvr>
                                      <p:tavLst>
                                        <p:tav tm="0">
                                          <p:val>
                                            <p:strVal val="#ppt_y+0.1"/>
                                          </p:val>
                                        </p:tav>
                                        <p:tav tm="100000">
                                          <p:val>
                                            <p:strVal val="#ppt_y"/>
                                          </p:val>
                                        </p:tav>
                                      </p:tavLst>
                                    </p:anim>
                                  </p:childTnLst>
                                </p:cTn>
                              </p:par>
                              <p:par>
                                <p:cTn id="123" presetID="30" presetClass="entr" presetSubtype="0" fill="hold" grpId="0" nodeType="withEffect">
                                  <p:stCondLst>
                                    <p:cond delay="0"/>
                                  </p:stCondLst>
                                  <p:childTnLst>
                                    <p:set>
                                      <p:cBhvr>
                                        <p:cTn id="124" dur="1" fill="hold">
                                          <p:stCondLst>
                                            <p:cond delay="0"/>
                                          </p:stCondLst>
                                        </p:cTn>
                                        <p:tgtEl>
                                          <p:spTgt spid="5">
                                            <p:graphicEl>
                                              <a:dgm id="{C82379EC-FA0C-5847-A5C0-65AE6EED4043}"/>
                                            </p:graphicEl>
                                          </p:spTgt>
                                        </p:tgtEl>
                                        <p:attrNameLst>
                                          <p:attrName>style.visibility</p:attrName>
                                        </p:attrNameLst>
                                      </p:cBhvr>
                                      <p:to>
                                        <p:strVal val="visible"/>
                                      </p:to>
                                    </p:set>
                                    <p:animEffect transition="in" filter="fade">
                                      <p:cBhvr>
                                        <p:cTn id="125" dur="800" decel="100000"/>
                                        <p:tgtEl>
                                          <p:spTgt spid="5">
                                            <p:graphicEl>
                                              <a:dgm id="{C82379EC-FA0C-5847-A5C0-65AE6EED4043}"/>
                                            </p:graphicEl>
                                          </p:spTgt>
                                        </p:tgtEl>
                                      </p:cBhvr>
                                    </p:animEffect>
                                    <p:anim calcmode="lin" valueType="num">
                                      <p:cBhvr>
                                        <p:cTn id="126" dur="800" decel="100000" fill="hold"/>
                                        <p:tgtEl>
                                          <p:spTgt spid="5">
                                            <p:graphicEl>
                                              <a:dgm id="{C82379EC-FA0C-5847-A5C0-65AE6EED4043}"/>
                                            </p:graphicEl>
                                          </p:spTgt>
                                        </p:tgtEl>
                                        <p:attrNameLst>
                                          <p:attrName>style.rotation</p:attrName>
                                        </p:attrNameLst>
                                      </p:cBhvr>
                                      <p:tavLst>
                                        <p:tav tm="0">
                                          <p:val>
                                            <p:fltVal val="-90"/>
                                          </p:val>
                                        </p:tav>
                                        <p:tav tm="100000">
                                          <p:val>
                                            <p:fltVal val="0"/>
                                          </p:val>
                                        </p:tav>
                                      </p:tavLst>
                                    </p:anim>
                                    <p:anim calcmode="lin" valueType="num">
                                      <p:cBhvr>
                                        <p:cTn id="127" dur="800" decel="100000" fill="hold"/>
                                        <p:tgtEl>
                                          <p:spTgt spid="5">
                                            <p:graphicEl>
                                              <a:dgm id="{C82379EC-FA0C-5847-A5C0-65AE6EED4043}"/>
                                            </p:graphicEl>
                                          </p:spTgt>
                                        </p:tgtEl>
                                        <p:attrNameLst>
                                          <p:attrName>ppt_x</p:attrName>
                                        </p:attrNameLst>
                                      </p:cBhvr>
                                      <p:tavLst>
                                        <p:tav tm="0">
                                          <p:val>
                                            <p:strVal val="#ppt_x+0.4"/>
                                          </p:val>
                                        </p:tav>
                                        <p:tav tm="100000">
                                          <p:val>
                                            <p:strVal val="#ppt_x-0.05"/>
                                          </p:val>
                                        </p:tav>
                                      </p:tavLst>
                                    </p:anim>
                                    <p:anim calcmode="lin" valueType="num">
                                      <p:cBhvr>
                                        <p:cTn id="128" dur="800" decel="100000" fill="hold"/>
                                        <p:tgtEl>
                                          <p:spTgt spid="5">
                                            <p:graphicEl>
                                              <a:dgm id="{C82379EC-FA0C-5847-A5C0-65AE6EED4043}"/>
                                            </p:graphicEl>
                                          </p:spTgt>
                                        </p:tgtEl>
                                        <p:attrNameLst>
                                          <p:attrName>ppt_y</p:attrName>
                                        </p:attrNameLst>
                                      </p:cBhvr>
                                      <p:tavLst>
                                        <p:tav tm="0">
                                          <p:val>
                                            <p:strVal val="#ppt_y-0.4"/>
                                          </p:val>
                                        </p:tav>
                                        <p:tav tm="100000">
                                          <p:val>
                                            <p:strVal val="#ppt_y+0.1"/>
                                          </p:val>
                                        </p:tav>
                                      </p:tavLst>
                                    </p:anim>
                                    <p:anim calcmode="lin" valueType="num">
                                      <p:cBhvr>
                                        <p:cTn id="129" dur="200" accel="100000" fill="hold">
                                          <p:stCondLst>
                                            <p:cond delay="800"/>
                                          </p:stCondLst>
                                        </p:cTn>
                                        <p:tgtEl>
                                          <p:spTgt spid="5">
                                            <p:graphicEl>
                                              <a:dgm id="{C82379EC-FA0C-5847-A5C0-65AE6EED4043}"/>
                                            </p:graphicEl>
                                          </p:spTgt>
                                        </p:tgtEl>
                                        <p:attrNameLst>
                                          <p:attrName>ppt_x</p:attrName>
                                        </p:attrNameLst>
                                      </p:cBhvr>
                                      <p:tavLst>
                                        <p:tav tm="0">
                                          <p:val>
                                            <p:strVal val="#ppt_x-0.05"/>
                                          </p:val>
                                        </p:tav>
                                        <p:tav tm="100000">
                                          <p:val>
                                            <p:strVal val="#ppt_x"/>
                                          </p:val>
                                        </p:tav>
                                      </p:tavLst>
                                    </p:anim>
                                    <p:anim calcmode="lin" valueType="num">
                                      <p:cBhvr>
                                        <p:cTn id="130" dur="200" accel="100000" fill="hold">
                                          <p:stCondLst>
                                            <p:cond delay="800"/>
                                          </p:stCondLst>
                                        </p:cTn>
                                        <p:tgtEl>
                                          <p:spTgt spid="5">
                                            <p:graphicEl>
                                              <a:dgm id="{C82379EC-FA0C-5847-A5C0-65AE6EED4043}"/>
                                            </p:graphicEl>
                                          </p:spTgt>
                                        </p:tgtEl>
                                        <p:attrNameLst>
                                          <p:attrName>ppt_y</p:attrName>
                                        </p:attrNameLst>
                                      </p:cBhvr>
                                      <p:tavLst>
                                        <p:tav tm="0">
                                          <p:val>
                                            <p:strVal val="#ppt_y+0.1"/>
                                          </p:val>
                                        </p:tav>
                                        <p:tav tm="100000">
                                          <p:val>
                                            <p:strVal val="#ppt_y"/>
                                          </p:val>
                                        </p:tav>
                                      </p:tavLst>
                                    </p:anim>
                                  </p:childTnLst>
                                </p:cTn>
                              </p:par>
                            </p:childTnLst>
                          </p:cTn>
                        </p:par>
                      </p:childTnLst>
                    </p:cTn>
                  </p:par>
                  <p:par>
                    <p:cTn id="131" fill="hold">
                      <p:stCondLst>
                        <p:cond delay="indefinite"/>
                      </p:stCondLst>
                      <p:childTnLst>
                        <p:par>
                          <p:cTn id="132" fill="hold">
                            <p:stCondLst>
                              <p:cond delay="0"/>
                            </p:stCondLst>
                            <p:childTnLst>
                              <p:par>
                                <p:cTn id="133" presetID="30" presetClass="entr" presetSubtype="0" fill="hold" grpId="0" nodeType="clickEffect">
                                  <p:stCondLst>
                                    <p:cond delay="0"/>
                                  </p:stCondLst>
                                  <p:childTnLst>
                                    <p:set>
                                      <p:cBhvr>
                                        <p:cTn id="134" dur="1" fill="hold">
                                          <p:stCondLst>
                                            <p:cond delay="0"/>
                                          </p:stCondLst>
                                        </p:cTn>
                                        <p:tgtEl>
                                          <p:spTgt spid="5">
                                            <p:graphicEl>
                                              <a:dgm id="{4C4BB39B-2A58-A744-8690-6E891A80E2B4}"/>
                                            </p:graphicEl>
                                          </p:spTgt>
                                        </p:tgtEl>
                                        <p:attrNameLst>
                                          <p:attrName>style.visibility</p:attrName>
                                        </p:attrNameLst>
                                      </p:cBhvr>
                                      <p:to>
                                        <p:strVal val="visible"/>
                                      </p:to>
                                    </p:set>
                                    <p:animEffect transition="in" filter="fade">
                                      <p:cBhvr>
                                        <p:cTn id="135" dur="800" decel="100000"/>
                                        <p:tgtEl>
                                          <p:spTgt spid="5">
                                            <p:graphicEl>
                                              <a:dgm id="{4C4BB39B-2A58-A744-8690-6E891A80E2B4}"/>
                                            </p:graphicEl>
                                          </p:spTgt>
                                        </p:tgtEl>
                                      </p:cBhvr>
                                    </p:animEffect>
                                    <p:anim calcmode="lin" valueType="num">
                                      <p:cBhvr>
                                        <p:cTn id="136" dur="800" decel="100000" fill="hold"/>
                                        <p:tgtEl>
                                          <p:spTgt spid="5">
                                            <p:graphicEl>
                                              <a:dgm id="{4C4BB39B-2A58-A744-8690-6E891A80E2B4}"/>
                                            </p:graphicEl>
                                          </p:spTgt>
                                        </p:tgtEl>
                                        <p:attrNameLst>
                                          <p:attrName>style.rotation</p:attrName>
                                        </p:attrNameLst>
                                      </p:cBhvr>
                                      <p:tavLst>
                                        <p:tav tm="0">
                                          <p:val>
                                            <p:fltVal val="-90"/>
                                          </p:val>
                                        </p:tav>
                                        <p:tav tm="100000">
                                          <p:val>
                                            <p:fltVal val="0"/>
                                          </p:val>
                                        </p:tav>
                                      </p:tavLst>
                                    </p:anim>
                                    <p:anim calcmode="lin" valueType="num">
                                      <p:cBhvr>
                                        <p:cTn id="137" dur="800" decel="100000" fill="hold"/>
                                        <p:tgtEl>
                                          <p:spTgt spid="5">
                                            <p:graphicEl>
                                              <a:dgm id="{4C4BB39B-2A58-A744-8690-6E891A80E2B4}"/>
                                            </p:graphicEl>
                                          </p:spTgt>
                                        </p:tgtEl>
                                        <p:attrNameLst>
                                          <p:attrName>ppt_x</p:attrName>
                                        </p:attrNameLst>
                                      </p:cBhvr>
                                      <p:tavLst>
                                        <p:tav tm="0">
                                          <p:val>
                                            <p:strVal val="#ppt_x+0.4"/>
                                          </p:val>
                                        </p:tav>
                                        <p:tav tm="100000">
                                          <p:val>
                                            <p:strVal val="#ppt_x-0.05"/>
                                          </p:val>
                                        </p:tav>
                                      </p:tavLst>
                                    </p:anim>
                                    <p:anim calcmode="lin" valueType="num">
                                      <p:cBhvr>
                                        <p:cTn id="138" dur="800" decel="100000" fill="hold"/>
                                        <p:tgtEl>
                                          <p:spTgt spid="5">
                                            <p:graphicEl>
                                              <a:dgm id="{4C4BB39B-2A58-A744-8690-6E891A80E2B4}"/>
                                            </p:graphicEl>
                                          </p:spTgt>
                                        </p:tgtEl>
                                        <p:attrNameLst>
                                          <p:attrName>ppt_y</p:attrName>
                                        </p:attrNameLst>
                                      </p:cBhvr>
                                      <p:tavLst>
                                        <p:tav tm="0">
                                          <p:val>
                                            <p:strVal val="#ppt_y-0.4"/>
                                          </p:val>
                                        </p:tav>
                                        <p:tav tm="100000">
                                          <p:val>
                                            <p:strVal val="#ppt_y+0.1"/>
                                          </p:val>
                                        </p:tav>
                                      </p:tavLst>
                                    </p:anim>
                                    <p:anim calcmode="lin" valueType="num">
                                      <p:cBhvr>
                                        <p:cTn id="139" dur="200" accel="100000" fill="hold">
                                          <p:stCondLst>
                                            <p:cond delay="800"/>
                                          </p:stCondLst>
                                        </p:cTn>
                                        <p:tgtEl>
                                          <p:spTgt spid="5">
                                            <p:graphicEl>
                                              <a:dgm id="{4C4BB39B-2A58-A744-8690-6E891A80E2B4}"/>
                                            </p:graphicEl>
                                          </p:spTgt>
                                        </p:tgtEl>
                                        <p:attrNameLst>
                                          <p:attrName>ppt_x</p:attrName>
                                        </p:attrNameLst>
                                      </p:cBhvr>
                                      <p:tavLst>
                                        <p:tav tm="0">
                                          <p:val>
                                            <p:strVal val="#ppt_x-0.05"/>
                                          </p:val>
                                        </p:tav>
                                        <p:tav tm="100000">
                                          <p:val>
                                            <p:strVal val="#ppt_x"/>
                                          </p:val>
                                        </p:tav>
                                      </p:tavLst>
                                    </p:anim>
                                    <p:anim calcmode="lin" valueType="num">
                                      <p:cBhvr>
                                        <p:cTn id="140" dur="200" accel="100000" fill="hold">
                                          <p:stCondLst>
                                            <p:cond delay="800"/>
                                          </p:stCondLst>
                                        </p:cTn>
                                        <p:tgtEl>
                                          <p:spTgt spid="5">
                                            <p:graphicEl>
                                              <a:dgm id="{4C4BB39B-2A58-A744-8690-6E891A80E2B4}"/>
                                            </p:graphicEl>
                                          </p:spTgt>
                                        </p:tgtEl>
                                        <p:attrNameLst>
                                          <p:attrName>ppt_y</p:attrName>
                                        </p:attrNameLst>
                                      </p:cBhvr>
                                      <p:tavLst>
                                        <p:tav tm="0">
                                          <p:val>
                                            <p:strVal val="#ppt_y+0.1"/>
                                          </p:val>
                                        </p:tav>
                                        <p:tav tm="100000">
                                          <p:val>
                                            <p:strVal val="#ppt_y"/>
                                          </p:val>
                                        </p:tav>
                                      </p:tavLst>
                                    </p:anim>
                                  </p:childTnLst>
                                </p:cTn>
                              </p:par>
                              <p:par>
                                <p:cTn id="141" presetID="30" presetClass="entr" presetSubtype="0" fill="hold" grpId="0" nodeType="withEffect">
                                  <p:stCondLst>
                                    <p:cond delay="0"/>
                                  </p:stCondLst>
                                  <p:childTnLst>
                                    <p:set>
                                      <p:cBhvr>
                                        <p:cTn id="142" dur="1" fill="hold">
                                          <p:stCondLst>
                                            <p:cond delay="0"/>
                                          </p:stCondLst>
                                        </p:cTn>
                                        <p:tgtEl>
                                          <p:spTgt spid="5">
                                            <p:graphicEl>
                                              <a:dgm id="{426E38A4-AB9D-664B-8219-02EAAEEA5FA2}"/>
                                            </p:graphicEl>
                                          </p:spTgt>
                                        </p:tgtEl>
                                        <p:attrNameLst>
                                          <p:attrName>style.visibility</p:attrName>
                                        </p:attrNameLst>
                                      </p:cBhvr>
                                      <p:to>
                                        <p:strVal val="visible"/>
                                      </p:to>
                                    </p:set>
                                    <p:animEffect transition="in" filter="fade">
                                      <p:cBhvr>
                                        <p:cTn id="143" dur="800" decel="100000"/>
                                        <p:tgtEl>
                                          <p:spTgt spid="5">
                                            <p:graphicEl>
                                              <a:dgm id="{426E38A4-AB9D-664B-8219-02EAAEEA5FA2}"/>
                                            </p:graphicEl>
                                          </p:spTgt>
                                        </p:tgtEl>
                                      </p:cBhvr>
                                    </p:animEffect>
                                    <p:anim calcmode="lin" valueType="num">
                                      <p:cBhvr>
                                        <p:cTn id="144" dur="800" decel="100000" fill="hold"/>
                                        <p:tgtEl>
                                          <p:spTgt spid="5">
                                            <p:graphicEl>
                                              <a:dgm id="{426E38A4-AB9D-664B-8219-02EAAEEA5FA2}"/>
                                            </p:graphicEl>
                                          </p:spTgt>
                                        </p:tgtEl>
                                        <p:attrNameLst>
                                          <p:attrName>style.rotation</p:attrName>
                                        </p:attrNameLst>
                                      </p:cBhvr>
                                      <p:tavLst>
                                        <p:tav tm="0">
                                          <p:val>
                                            <p:fltVal val="-90"/>
                                          </p:val>
                                        </p:tav>
                                        <p:tav tm="100000">
                                          <p:val>
                                            <p:fltVal val="0"/>
                                          </p:val>
                                        </p:tav>
                                      </p:tavLst>
                                    </p:anim>
                                    <p:anim calcmode="lin" valueType="num">
                                      <p:cBhvr>
                                        <p:cTn id="145" dur="800" decel="100000" fill="hold"/>
                                        <p:tgtEl>
                                          <p:spTgt spid="5">
                                            <p:graphicEl>
                                              <a:dgm id="{426E38A4-AB9D-664B-8219-02EAAEEA5FA2}"/>
                                            </p:graphicEl>
                                          </p:spTgt>
                                        </p:tgtEl>
                                        <p:attrNameLst>
                                          <p:attrName>ppt_x</p:attrName>
                                        </p:attrNameLst>
                                      </p:cBhvr>
                                      <p:tavLst>
                                        <p:tav tm="0">
                                          <p:val>
                                            <p:strVal val="#ppt_x+0.4"/>
                                          </p:val>
                                        </p:tav>
                                        <p:tav tm="100000">
                                          <p:val>
                                            <p:strVal val="#ppt_x-0.05"/>
                                          </p:val>
                                        </p:tav>
                                      </p:tavLst>
                                    </p:anim>
                                    <p:anim calcmode="lin" valueType="num">
                                      <p:cBhvr>
                                        <p:cTn id="146" dur="800" decel="100000" fill="hold"/>
                                        <p:tgtEl>
                                          <p:spTgt spid="5">
                                            <p:graphicEl>
                                              <a:dgm id="{426E38A4-AB9D-664B-8219-02EAAEEA5FA2}"/>
                                            </p:graphicEl>
                                          </p:spTgt>
                                        </p:tgtEl>
                                        <p:attrNameLst>
                                          <p:attrName>ppt_y</p:attrName>
                                        </p:attrNameLst>
                                      </p:cBhvr>
                                      <p:tavLst>
                                        <p:tav tm="0">
                                          <p:val>
                                            <p:strVal val="#ppt_y-0.4"/>
                                          </p:val>
                                        </p:tav>
                                        <p:tav tm="100000">
                                          <p:val>
                                            <p:strVal val="#ppt_y+0.1"/>
                                          </p:val>
                                        </p:tav>
                                      </p:tavLst>
                                    </p:anim>
                                    <p:anim calcmode="lin" valueType="num">
                                      <p:cBhvr>
                                        <p:cTn id="147" dur="200" accel="100000" fill="hold">
                                          <p:stCondLst>
                                            <p:cond delay="800"/>
                                          </p:stCondLst>
                                        </p:cTn>
                                        <p:tgtEl>
                                          <p:spTgt spid="5">
                                            <p:graphicEl>
                                              <a:dgm id="{426E38A4-AB9D-664B-8219-02EAAEEA5FA2}"/>
                                            </p:graphicEl>
                                          </p:spTgt>
                                        </p:tgtEl>
                                        <p:attrNameLst>
                                          <p:attrName>ppt_x</p:attrName>
                                        </p:attrNameLst>
                                      </p:cBhvr>
                                      <p:tavLst>
                                        <p:tav tm="0">
                                          <p:val>
                                            <p:strVal val="#ppt_x-0.05"/>
                                          </p:val>
                                        </p:tav>
                                        <p:tav tm="100000">
                                          <p:val>
                                            <p:strVal val="#ppt_x"/>
                                          </p:val>
                                        </p:tav>
                                      </p:tavLst>
                                    </p:anim>
                                    <p:anim calcmode="lin" valueType="num">
                                      <p:cBhvr>
                                        <p:cTn id="148" dur="200" accel="100000" fill="hold">
                                          <p:stCondLst>
                                            <p:cond delay="800"/>
                                          </p:stCondLst>
                                        </p:cTn>
                                        <p:tgtEl>
                                          <p:spTgt spid="5">
                                            <p:graphicEl>
                                              <a:dgm id="{426E38A4-AB9D-664B-8219-02EAAEEA5FA2}"/>
                                            </p:graphicEl>
                                          </p:spTgt>
                                        </p:tgtEl>
                                        <p:attrNameLst>
                                          <p:attrName>ppt_y</p:attrName>
                                        </p:attrNameLst>
                                      </p:cBhvr>
                                      <p:tavLst>
                                        <p:tav tm="0">
                                          <p:val>
                                            <p:strVal val="#ppt_y+0.1"/>
                                          </p:val>
                                        </p:tav>
                                        <p:tav tm="100000">
                                          <p:val>
                                            <p:strVal val="#ppt_y"/>
                                          </p:val>
                                        </p:tav>
                                      </p:tavLst>
                                    </p:anim>
                                  </p:childTnLst>
                                </p:cTn>
                              </p:par>
                              <p:par>
                                <p:cTn id="149" presetID="30" presetClass="entr" presetSubtype="0" fill="hold" grpId="0" nodeType="withEffect">
                                  <p:stCondLst>
                                    <p:cond delay="0"/>
                                  </p:stCondLst>
                                  <p:childTnLst>
                                    <p:set>
                                      <p:cBhvr>
                                        <p:cTn id="150" dur="1" fill="hold">
                                          <p:stCondLst>
                                            <p:cond delay="0"/>
                                          </p:stCondLst>
                                        </p:cTn>
                                        <p:tgtEl>
                                          <p:spTgt spid="5">
                                            <p:graphicEl>
                                              <a:dgm id="{E17EC9D8-7E6B-B345-8E11-50660B368D14}"/>
                                            </p:graphicEl>
                                          </p:spTgt>
                                        </p:tgtEl>
                                        <p:attrNameLst>
                                          <p:attrName>style.visibility</p:attrName>
                                        </p:attrNameLst>
                                      </p:cBhvr>
                                      <p:to>
                                        <p:strVal val="visible"/>
                                      </p:to>
                                    </p:set>
                                    <p:animEffect transition="in" filter="fade">
                                      <p:cBhvr>
                                        <p:cTn id="151" dur="800" decel="100000"/>
                                        <p:tgtEl>
                                          <p:spTgt spid="5">
                                            <p:graphicEl>
                                              <a:dgm id="{E17EC9D8-7E6B-B345-8E11-50660B368D14}"/>
                                            </p:graphicEl>
                                          </p:spTgt>
                                        </p:tgtEl>
                                      </p:cBhvr>
                                    </p:animEffect>
                                    <p:anim calcmode="lin" valueType="num">
                                      <p:cBhvr>
                                        <p:cTn id="152" dur="800" decel="100000" fill="hold"/>
                                        <p:tgtEl>
                                          <p:spTgt spid="5">
                                            <p:graphicEl>
                                              <a:dgm id="{E17EC9D8-7E6B-B345-8E11-50660B368D14}"/>
                                            </p:graphicEl>
                                          </p:spTgt>
                                        </p:tgtEl>
                                        <p:attrNameLst>
                                          <p:attrName>style.rotation</p:attrName>
                                        </p:attrNameLst>
                                      </p:cBhvr>
                                      <p:tavLst>
                                        <p:tav tm="0">
                                          <p:val>
                                            <p:fltVal val="-90"/>
                                          </p:val>
                                        </p:tav>
                                        <p:tav tm="100000">
                                          <p:val>
                                            <p:fltVal val="0"/>
                                          </p:val>
                                        </p:tav>
                                      </p:tavLst>
                                    </p:anim>
                                    <p:anim calcmode="lin" valueType="num">
                                      <p:cBhvr>
                                        <p:cTn id="153" dur="800" decel="100000" fill="hold"/>
                                        <p:tgtEl>
                                          <p:spTgt spid="5">
                                            <p:graphicEl>
                                              <a:dgm id="{E17EC9D8-7E6B-B345-8E11-50660B368D14}"/>
                                            </p:graphicEl>
                                          </p:spTgt>
                                        </p:tgtEl>
                                        <p:attrNameLst>
                                          <p:attrName>ppt_x</p:attrName>
                                        </p:attrNameLst>
                                      </p:cBhvr>
                                      <p:tavLst>
                                        <p:tav tm="0">
                                          <p:val>
                                            <p:strVal val="#ppt_x+0.4"/>
                                          </p:val>
                                        </p:tav>
                                        <p:tav tm="100000">
                                          <p:val>
                                            <p:strVal val="#ppt_x-0.05"/>
                                          </p:val>
                                        </p:tav>
                                      </p:tavLst>
                                    </p:anim>
                                    <p:anim calcmode="lin" valueType="num">
                                      <p:cBhvr>
                                        <p:cTn id="154" dur="800" decel="100000" fill="hold"/>
                                        <p:tgtEl>
                                          <p:spTgt spid="5">
                                            <p:graphicEl>
                                              <a:dgm id="{E17EC9D8-7E6B-B345-8E11-50660B368D14}"/>
                                            </p:graphicEl>
                                          </p:spTgt>
                                        </p:tgtEl>
                                        <p:attrNameLst>
                                          <p:attrName>ppt_y</p:attrName>
                                        </p:attrNameLst>
                                      </p:cBhvr>
                                      <p:tavLst>
                                        <p:tav tm="0">
                                          <p:val>
                                            <p:strVal val="#ppt_y-0.4"/>
                                          </p:val>
                                        </p:tav>
                                        <p:tav tm="100000">
                                          <p:val>
                                            <p:strVal val="#ppt_y+0.1"/>
                                          </p:val>
                                        </p:tav>
                                      </p:tavLst>
                                    </p:anim>
                                    <p:anim calcmode="lin" valueType="num">
                                      <p:cBhvr>
                                        <p:cTn id="155" dur="200" accel="100000" fill="hold">
                                          <p:stCondLst>
                                            <p:cond delay="800"/>
                                          </p:stCondLst>
                                        </p:cTn>
                                        <p:tgtEl>
                                          <p:spTgt spid="5">
                                            <p:graphicEl>
                                              <a:dgm id="{E17EC9D8-7E6B-B345-8E11-50660B368D14}"/>
                                            </p:graphicEl>
                                          </p:spTgt>
                                        </p:tgtEl>
                                        <p:attrNameLst>
                                          <p:attrName>ppt_x</p:attrName>
                                        </p:attrNameLst>
                                      </p:cBhvr>
                                      <p:tavLst>
                                        <p:tav tm="0">
                                          <p:val>
                                            <p:strVal val="#ppt_x-0.05"/>
                                          </p:val>
                                        </p:tav>
                                        <p:tav tm="100000">
                                          <p:val>
                                            <p:strVal val="#ppt_x"/>
                                          </p:val>
                                        </p:tav>
                                      </p:tavLst>
                                    </p:anim>
                                    <p:anim calcmode="lin" valueType="num">
                                      <p:cBhvr>
                                        <p:cTn id="156" dur="200" accel="100000" fill="hold">
                                          <p:stCondLst>
                                            <p:cond delay="800"/>
                                          </p:stCondLst>
                                        </p:cTn>
                                        <p:tgtEl>
                                          <p:spTgt spid="5">
                                            <p:graphicEl>
                                              <a:dgm id="{E17EC9D8-7E6B-B345-8E11-50660B368D14}"/>
                                            </p:graphicEl>
                                          </p:spTgt>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428022" y="116632"/>
            <a:ext cx="4376226" cy="6581832"/>
          </a:xfrm>
          <a:prstGeom prst="rect">
            <a:avLst/>
          </a:prstGeom>
          <a:ln>
            <a:noFill/>
          </a:ln>
          <a:effectLst>
            <a:outerShdw blurRad="292100" dist="139700" dir="2700000" algn="tl" rotWithShape="0">
              <a:srgbClr val="333333">
                <a:alpha val="65000"/>
              </a:srgbClr>
            </a:outerShdw>
          </a:effectLst>
        </p:spPr>
      </p:pic>
      <p:sp>
        <p:nvSpPr>
          <p:cNvPr id="2" name="Marcador de número de diapositiva 1"/>
          <p:cNvSpPr>
            <a:spLocks noGrp="1"/>
          </p:cNvSpPr>
          <p:nvPr>
            <p:ph type="sldNum" sz="quarter" idx="12"/>
          </p:nvPr>
        </p:nvSpPr>
        <p:spPr/>
        <p:txBody>
          <a:bodyPr/>
          <a:lstStyle/>
          <a:p>
            <a:pPr>
              <a:defRPr/>
            </a:pPr>
            <a:fld id="{F42C28E9-5DD9-4D60-ABC2-2F50B1941E37}" type="slidenum">
              <a:rPr lang="en-US" smtClean="0"/>
              <a:pPr>
                <a:defRPr/>
              </a:pPr>
              <a:t>23</a:t>
            </a:fld>
            <a:endParaRPr lang="en-US"/>
          </a:p>
        </p:txBody>
      </p:sp>
    </p:spTree>
    <p:extLst>
      <p:ext uri="{BB962C8B-B14F-4D97-AF65-F5344CB8AC3E}">
        <p14:creationId xmlns:p14="http://schemas.microsoft.com/office/powerpoint/2010/main" val="940334658"/>
      </p:ext>
    </p:extLst>
  </p:cSld>
  <p:clrMapOvr>
    <a:masterClrMapping/>
  </p:clrMapOvr>
  <p:transition xmlns:p14="http://schemas.microsoft.com/office/powerpoint/2010/main" spd="slow">
    <p:pull/>
  </p:transition>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457200" y="701824"/>
            <a:ext cx="8229600" cy="1143000"/>
          </a:xfrm>
          <a:noFill/>
          <a:ln w="9525">
            <a:noFill/>
            <a:miter lim="800000"/>
            <a:headEnd/>
            <a:tailEnd/>
          </a:ln>
        </p:spPr>
        <p:txBody>
          <a:bodyPr vert="horz" wrap="square" lIns="91440" tIns="45720" rIns="91440" bIns="45720" numCol="1" anchor="ctr" anchorCtr="0" compatLnSpc="1">
            <a:prstTxWarp prst="textNoShape">
              <a:avLst/>
            </a:prstTxWarp>
            <a:normAutofit fontScale="90000"/>
          </a:bodyPr>
          <a:lstStyle/>
          <a:p>
            <a:r>
              <a:rPr lang="es-ES" altLang="es-CL" sz="3600" b="1" dirty="0"/>
              <a:t>Sistemas de Información Administrativa</a:t>
            </a:r>
          </a:p>
        </p:txBody>
      </p:sp>
      <p:sp>
        <p:nvSpPr>
          <p:cNvPr id="5123" name="Rectangle 3"/>
          <p:cNvSpPr>
            <a:spLocks noGrp="1" noChangeArrowheads="1"/>
          </p:cNvSpPr>
          <p:nvPr>
            <p:ph type="body" idx="1"/>
          </p:nvPr>
        </p:nvSpPr>
        <p:spPr>
          <a:xfrm>
            <a:off x="457200" y="2132856"/>
            <a:ext cx="8229600" cy="4525963"/>
          </a:xfrm>
        </p:spPr>
        <p:txBody>
          <a:bodyPr>
            <a:normAutofit/>
          </a:bodyPr>
          <a:lstStyle/>
          <a:p>
            <a:pPr marL="0" indent="0" eaLnBrk="1" hangingPunct="1">
              <a:buNone/>
            </a:pPr>
            <a:r>
              <a:rPr lang="es-ES" altLang="es-CL" sz="2400" dirty="0" smtClean="0"/>
              <a:t>MIS</a:t>
            </a:r>
            <a:endParaRPr lang="es-ES" altLang="es-CL" sz="2400" dirty="0"/>
          </a:p>
          <a:p>
            <a:pPr marL="0" indent="0" eaLnBrk="1" hangingPunct="1">
              <a:buNone/>
            </a:pPr>
            <a:endParaRPr lang="es-ES" altLang="es-CL" sz="2400" dirty="0"/>
          </a:p>
          <a:p>
            <a:pPr marL="0" indent="0" algn="just" eaLnBrk="1" hangingPunct="1">
              <a:buNone/>
            </a:pPr>
            <a:r>
              <a:rPr lang="es-ES" altLang="es-CL" sz="2400" dirty="0" smtClean="0"/>
              <a:t>En conjunto organizado de personas, procedimientos, software, bases de datos y dispositivos para suministrar información rutinaria a administradores y tomadores de decisiones. </a:t>
            </a:r>
          </a:p>
        </p:txBody>
      </p:sp>
      <p:sp>
        <p:nvSpPr>
          <p:cNvPr id="3" name="Marcador de número de diapositiva 2"/>
          <p:cNvSpPr>
            <a:spLocks noGrp="1"/>
          </p:cNvSpPr>
          <p:nvPr>
            <p:ph type="sldNum" sz="quarter" idx="12"/>
          </p:nvPr>
        </p:nvSpPr>
        <p:spPr/>
        <p:txBody>
          <a:bodyPr/>
          <a:lstStyle/>
          <a:p>
            <a:pPr>
              <a:defRPr/>
            </a:pPr>
            <a:fld id="{F42C28E9-5DD9-4D60-ABC2-2F50B1941E37}" type="slidenum">
              <a:rPr lang="en-US" smtClean="0"/>
              <a:pPr>
                <a:defRPr/>
              </a:pPr>
              <a:t>24</a:t>
            </a:fld>
            <a:endParaRPr lang="en-US"/>
          </a:p>
        </p:txBody>
      </p:sp>
    </p:spTree>
    <p:extLst>
      <p:ext uri="{BB962C8B-B14F-4D97-AF65-F5344CB8AC3E}">
        <p14:creationId xmlns:p14="http://schemas.microsoft.com/office/powerpoint/2010/main" val="2004385640"/>
      </p:ext>
    </p:extLst>
  </p:cSld>
  <p:clrMapOvr>
    <a:masterClrMapping/>
  </p:clrMapOvr>
  <p:transition xmlns:p14="http://schemas.microsoft.com/office/powerpoint/2010/main" spd="slow">
    <p:pull/>
  </p:transition>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123">
                                            <p:txEl>
                                              <p:pRg st="0" end="0"/>
                                            </p:txEl>
                                          </p:spTgt>
                                        </p:tgtEl>
                                        <p:attrNameLst>
                                          <p:attrName>style.visibility</p:attrName>
                                        </p:attrNameLst>
                                      </p:cBhvr>
                                      <p:to>
                                        <p:strVal val="visible"/>
                                      </p:to>
                                    </p:set>
                                    <p:animEffect transition="in" filter="blinds(horizontal)">
                                      <p:cBhvr>
                                        <p:cTn id="7" dur="500"/>
                                        <p:tgtEl>
                                          <p:spTgt spid="5123">
                                            <p:txEl>
                                              <p:pRg st="0" end="0"/>
                                            </p:txEl>
                                          </p:spTgt>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5123">
                                            <p:txEl>
                                              <p:pRg st="2" end="2"/>
                                            </p:txEl>
                                          </p:spTgt>
                                        </p:tgtEl>
                                        <p:attrNameLst>
                                          <p:attrName>style.visibility</p:attrName>
                                        </p:attrNameLst>
                                      </p:cBhvr>
                                      <p:to>
                                        <p:strVal val="visible"/>
                                      </p:to>
                                    </p:set>
                                    <p:animEffect transition="in" filter="blinds(horizontal)">
                                      <p:cBhvr>
                                        <p:cTn id="10" dur="500"/>
                                        <p:tgtEl>
                                          <p:spTgt spid="512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457200" y="413792"/>
            <a:ext cx="8229600" cy="1143000"/>
          </a:xfrm>
          <a:noFill/>
          <a:ln w="9525">
            <a:noFill/>
            <a:miter lim="800000"/>
            <a:headEnd/>
            <a:tailEnd/>
          </a:ln>
        </p:spPr>
        <p:txBody>
          <a:bodyPr vert="horz" wrap="square" lIns="91440" tIns="45720" rIns="91440" bIns="45720" numCol="1" anchor="ctr" anchorCtr="0" compatLnSpc="1">
            <a:prstTxWarp prst="textNoShape">
              <a:avLst/>
            </a:prstTxWarp>
            <a:normAutofit/>
          </a:bodyPr>
          <a:lstStyle/>
          <a:p>
            <a:r>
              <a:rPr lang="es-ES" altLang="es-CL" sz="3600" b="1" dirty="0"/>
              <a:t>SIA</a:t>
            </a:r>
          </a:p>
        </p:txBody>
      </p:sp>
      <p:pic>
        <p:nvPicPr>
          <p:cNvPr id="2" name="Imagen 1"/>
          <p:cNvPicPr>
            <a:picLocks noChangeAspect="1"/>
          </p:cNvPicPr>
          <p:nvPr/>
        </p:nvPicPr>
        <p:blipFill>
          <a:blip r:embed="rId3"/>
          <a:stretch>
            <a:fillRect/>
          </a:stretch>
        </p:blipFill>
        <p:spPr>
          <a:xfrm>
            <a:off x="1475656" y="1556792"/>
            <a:ext cx="6696744" cy="5010838"/>
          </a:xfrm>
          <a:prstGeom prst="rect">
            <a:avLst/>
          </a:prstGeom>
        </p:spPr>
      </p:pic>
      <p:sp>
        <p:nvSpPr>
          <p:cNvPr id="4" name="Marcador de número de diapositiva 3"/>
          <p:cNvSpPr>
            <a:spLocks noGrp="1"/>
          </p:cNvSpPr>
          <p:nvPr>
            <p:ph type="sldNum" sz="quarter" idx="12"/>
          </p:nvPr>
        </p:nvSpPr>
        <p:spPr/>
        <p:txBody>
          <a:bodyPr/>
          <a:lstStyle/>
          <a:p>
            <a:pPr>
              <a:defRPr/>
            </a:pPr>
            <a:fld id="{F42C28E9-5DD9-4D60-ABC2-2F50B1941E37}" type="slidenum">
              <a:rPr lang="en-US" smtClean="0"/>
              <a:pPr>
                <a:defRPr/>
              </a:pPr>
              <a:t>25</a:t>
            </a:fld>
            <a:endParaRPr lang="en-US"/>
          </a:p>
        </p:txBody>
      </p:sp>
    </p:spTree>
    <p:extLst>
      <p:ext uri="{BB962C8B-B14F-4D97-AF65-F5344CB8AC3E}">
        <p14:creationId xmlns:p14="http://schemas.microsoft.com/office/powerpoint/2010/main" val="3866196382"/>
      </p:ext>
    </p:extLst>
  </p:cSld>
  <p:clrMapOvr>
    <a:masterClrMapping/>
  </p:clrMapOvr>
  <p:transition xmlns:p14="http://schemas.microsoft.com/office/powerpoint/2010/main" spd="slow">
    <p:pull/>
  </p:transition>
  <p:timing>
    <p:tnLst>
      <p:par>
        <p:cTn xmlns:p14="http://schemas.microsoft.com/office/powerpoint/2010/mai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3"/>
          <p:cNvSpPr>
            <a:spLocks noGrp="1" noChangeArrowheads="1"/>
          </p:cNvSpPr>
          <p:nvPr>
            <p:ph type="body" idx="1"/>
          </p:nvPr>
        </p:nvSpPr>
        <p:spPr>
          <a:xfrm>
            <a:off x="467544" y="2332037"/>
            <a:ext cx="8229600" cy="4525963"/>
          </a:xfrm>
        </p:spPr>
        <p:txBody>
          <a:bodyPr>
            <a:normAutofit/>
          </a:bodyPr>
          <a:lstStyle/>
          <a:p>
            <a:pPr algn="just" eaLnBrk="1" hangingPunct="1">
              <a:buFontTx/>
              <a:buNone/>
            </a:pPr>
            <a:r>
              <a:rPr lang="es-ES" altLang="es-CL" sz="2400" dirty="0"/>
              <a:t>   El interés particular de un SIA es la eficiencia operativa. Mercadotecnia, producción, finanzas y otras áreas funcionales se apoyan en sistemas de información administrativa y se vinculan entre sí por medio de una base de datos común. Los sistemas de información administrativa suelen producir informes estándar generados con base en datos e información procedentes del sistema de procesamiento de transacciones. </a:t>
            </a:r>
          </a:p>
          <a:p>
            <a:pPr algn="just" eaLnBrk="1" hangingPunct="1"/>
            <a:endParaRPr lang="es-ES" altLang="es-CL" sz="2400" dirty="0"/>
          </a:p>
        </p:txBody>
      </p:sp>
      <p:sp>
        <p:nvSpPr>
          <p:cNvPr id="5" name="Rectangle 2"/>
          <p:cNvSpPr>
            <a:spLocks noGrp="1" noChangeArrowheads="1"/>
          </p:cNvSpPr>
          <p:nvPr>
            <p:ph type="title"/>
          </p:nvPr>
        </p:nvSpPr>
        <p:spPr>
          <a:xfrm>
            <a:off x="457200" y="413792"/>
            <a:ext cx="8229600" cy="1143000"/>
          </a:xfrm>
          <a:noFill/>
          <a:ln w="9525">
            <a:noFill/>
            <a:miter lim="800000"/>
            <a:headEnd/>
            <a:tailEnd/>
          </a:ln>
        </p:spPr>
        <p:txBody>
          <a:bodyPr vert="horz" wrap="square" lIns="91440" tIns="45720" rIns="91440" bIns="45720" numCol="1" anchor="ctr" anchorCtr="0" compatLnSpc="1">
            <a:prstTxWarp prst="textNoShape">
              <a:avLst/>
            </a:prstTxWarp>
            <a:normAutofit/>
          </a:bodyPr>
          <a:lstStyle/>
          <a:p>
            <a:r>
              <a:rPr lang="es-ES" altLang="es-CL" sz="3600" b="1" dirty="0"/>
              <a:t>SIA</a:t>
            </a:r>
          </a:p>
        </p:txBody>
      </p:sp>
    </p:spTree>
    <p:extLst>
      <p:ext uri="{BB962C8B-B14F-4D97-AF65-F5344CB8AC3E}">
        <p14:creationId xmlns:p14="http://schemas.microsoft.com/office/powerpoint/2010/main" val="81340884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3"/>
          <p:cNvSpPr>
            <a:spLocks noGrp="1" noChangeArrowheads="1"/>
          </p:cNvSpPr>
          <p:nvPr>
            <p:ph type="body" idx="1"/>
          </p:nvPr>
        </p:nvSpPr>
        <p:spPr>
          <a:xfrm>
            <a:off x="508001" y="1562101"/>
            <a:ext cx="8312471" cy="4479262"/>
          </a:xfrm>
        </p:spPr>
        <p:txBody>
          <a:bodyPr>
            <a:normAutofit/>
          </a:bodyPr>
          <a:lstStyle/>
          <a:p>
            <a:pPr algn="just" eaLnBrk="1" hangingPunct="1">
              <a:lnSpc>
                <a:spcPct val="80000"/>
              </a:lnSpc>
              <a:buFontTx/>
              <a:buNone/>
            </a:pPr>
            <a:r>
              <a:rPr lang="es-ES" altLang="es-CL" sz="2400" dirty="0"/>
              <a:t>Un SIA produce información sobre</a:t>
            </a:r>
            <a:r>
              <a:rPr lang="es-ES" altLang="es-CL" sz="2400" dirty="0" smtClean="0"/>
              <a:t>:</a:t>
            </a:r>
          </a:p>
          <a:p>
            <a:pPr algn="just" eaLnBrk="1" hangingPunct="1">
              <a:lnSpc>
                <a:spcPct val="80000"/>
              </a:lnSpc>
              <a:buFontTx/>
              <a:buNone/>
            </a:pPr>
            <a:endParaRPr lang="es-ES" altLang="es-CL" sz="2400" dirty="0"/>
          </a:p>
          <a:p>
            <a:pPr algn="just" eaLnBrk="1" hangingPunct="1">
              <a:lnSpc>
                <a:spcPct val="80000"/>
              </a:lnSpc>
            </a:pPr>
            <a:r>
              <a:rPr lang="es-ES" altLang="es-CL" sz="2400" dirty="0">
                <a:solidFill>
                  <a:srgbClr val="FF3300"/>
                </a:solidFill>
              </a:rPr>
              <a:t>El esquema de prestación de servicios</a:t>
            </a:r>
            <a:r>
              <a:rPr lang="es-ES" altLang="es-CL" sz="2400" dirty="0"/>
              <a:t>. Por ejemplo: que tipo de servicios presta, quien los presta, que cantidad de servicios presta. </a:t>
            </a:r>
            <a:endParaRPr lang="es-ES" altLang="es-CL" sz="2400" dirty="0" smtClean="0"/>
          </a:p>
          <a:p>
            <a:pPr algn="just" eaLnBrk="1" hangingPunct="1">
              <a:lnSpc>
                <a:spcPct val="80000"/>
              </a:lnSpc>
            </a:pPr>
            <a:endParaRPr lang="es-ES" altLang="es-CL" sz="2400" dirty="0"/>
          </a:p>
          <a:p>
            <a:pPr algn="just" eaLnBrk="1" hangingPunct="1">
              <a:lnSpc>
                <a:spcPct val="80000"/>
              </a:lnSpc>
            </a:pPr>
            <a:r>
              <a:rPr lang="es-ES" altLang="es-CL" sz="2400" dirty="0">
                <a:solidFill>
                  <a:srgbClr val="FF0000"/>
                </a:solidFill>
              </a:rPr>
              <a:t>Recursos que se requieren y que se utilizan. </a:t>
            </a:r>
            <a:r>
              <a:rPr lang="es-ES" altLang="es-CL" sz="2400" dirty="0"/>
              <a:t>Por ejemplo: distribución del personal, cantidad de personal. </a:t>
            </a:r>
            <a:endParaRPr lang="es-ES" altLang="es-CL" sz="2400" dirty="0" smtClean="0"/>
          </a:p>
          <a:p>
            <a:pPr algn="just" eaLnBrk="1" hangingPunct="1">
              <a:lnSpc>
                <a:spcPct val="80000"/>
              </a:lnSpc>
            </a:pPr>
            <a:endParaRPr lang="es-ES" altLang="es-CL" sz="2400" dirty="0"/>
          </a:p>
          <a:p>
            <a:pPr algn="just" eaLnBrk="1" hangingPunct="1">
              <a:lnSpc>
                <a:spcPct val="80000"/>
              </a:lnSpc>
            </a:pPr>
            <a:r>
              <a:rPr lang="es-ES" altLang="es-CL" sz="2400" dirty="0">
                <a:solidFill>
                  <a:srgbClr val="FF3300"/>
                </a:solidFill>
              </a:rPr>
              <a:t>El apoyo para el control a los administradores</a:t>
            </a:r>
            <a:r>
              <a:rPr lang="es-ES" altLang="es-CL" sz="2400" dirty="0"/>
              <a:t>. Por ejemplo: como se hizo la selección de personal, como se hizo la adquisición de recursos. </a:t>
            </a:r>
          </a:p>
          <a:p>
            <a:pPr algn="just" eaLnBrk="1" hangingPunct="1">
              <a:lnSpc>
                <a:spcPct val="80000"/>
              </a:lnSpc>
              <a:buFontTx/>
              <a:buNone/>
            </a:pPr>
            <a:endParaRPr lang="es-ES" altLang="es-CL" sz="2400" dirty="0"/>
          </a:p>
          <a:p>
            <a:pPr algn="just" eaLnBrk="1" hangingPunct="1">
              <a:lnSpc>
                <a:spcPct val="80000"/>
              </a:lnSpc>
              <a:buFontTx/>
              <a:buNone/>
            </a:pPr>
            <a:endParaRPr lang="es-ES" altLang="es-CL" sz="2400" dirty="0"/>
          </a:p>
        </p:txBody>
      </p:sp>
      <p:sp>
        <p:nvSpPr>
          <p:cNvPr id="5" name="Rectangle 2"/>
          <p:cNvSpPr>
            <a:spLocks noGrp="1" noChangeArrowheads="1"/>
          </p:cNvSpPr>
          <p:nvPr>
            <p:ph type="title"/>
          </p:nvPr>
        </p:nvSpPr>
        <p:spPr>
          <a:xfrm>
            <a:off x="457200" y="413792"/>
            <a:ext cx="8229600" cy="1143000"/>
          </a:xfrm>
          <a:noFill/>
          <a:ln w="9525">
            <a:noFill/>
            <a:miter lim="800000"/>
            <a:headEnd/>
            <a:tailEnd/>
          </a:ln>
        </p:spPr>
        <p:txBody>
          <a:bodyPr vert="horz" wrap="square" lIns="91440" tIns="45720" rIns="91440" bIns="45720" numCol="1" anchor="ctr" anchorCtr="0" compatLnSpc="1">
            <a:prstTxWarp prst="textNoShape">
              <a:avLst/>
            </a:prstTxWarp>
            <a:normAutofit/>
          </a:bodyPr>
          <a:lstStyle/>
          <a:p>
            <a:r>
              <a:rPr lang="es-ES" altLang="es-CL" sz="3600" b="1" dirty="0"/>
              <a:t>SIA</a:t>
            </a:r>
          </a:p>
        </p:txBody>
      </p:sp>
    </p:spTree>
    <p:extLst>
      <p:ext uri="{BB962C8B-B14F-4D97-AF65-F5344CB8AC3E}">
        <p14:creationId xmlns:p14="http://schemas.microsoft.com/office/powerpoint/2010/main" val="128225929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3"/>
          <p:cNvSpPr>
            <a:spLocks noGrp="1" noChangeArrowheads="1"/>
          </p:cNvSpPr>
          <p:nvPr>
            <p:ph type="body" idx="1"/>
          </p:nvPr>
        </p:nvSpPr>
        <p:spPr>
          <a:xfrm>
            <a:off x="508001" y="1511301"/>
            <a:ext cx="8312471" cy="4530062"/>
          </a:xfrm>
        </p:spPr>
        <p:txBody>
          <a:bodyPr>
            <a:normAutofit/>
          </a:bodyPr>
          <a:lstStyle/>
          <a:p>
            <a:pPr algn="just" eaLnBrk="1" hangingPunct="1">
              <a:lnSpc>
                <a:spcPct val="80000"/>
              </a:lnSpc>
            </a:pPr>
            <a:r>
              <a:rPr lang="es-ES" altLang="es-CL" sz="2400" dirty="0">
                <a:solidFill>
                  <a:srgbClr val="FF3300"/>
                </a:solidFill>
              </a:rPr>
              <a:t>Datos para informes de la organización</a:t>
            </a:r>
            <a:r>
              <a:rPr lang="es-ES" altLang="es-CL" sz="2400" dirty="0"/>
              <a:t>. Por ejemplo: información para el Seguro Social, información sobre la demanda de atención en salud en las IPS, información sobre la cantidad de suturas utilizadas por año y por procedimiento. </a:t>
            </a:r>
            <a:endParaRPr lang="es-ES" altLang="es-CL" sz="2400" dirty="0" smtClean="0"/>
          </a:p>
          <a:p>
            <a:pPr marL="0" indent="0" algn="just" eaLnBrk="1" hangingPunct="1">
              <a:lnSpc>
                <a:spcPct val="80000"/>
              </a:lnSpc>
              <a:buNone/>
            </a:pPr>
            <a:endParaRPr lang="es-ES" altLang="es-CL" sz="2400" dirty="0"/>
          </a:p>
          <a:p>
            <a:pPr algn="just" eaLnBrk="1" hangingPunct="1">
              <a:lnSpc>
                <a:spcPct val="80000"/>
              </a:lnSpc>
            </a:pPr>
            <a:r>
              <a:rPr lang="es-ES" altLang="es-CL" sz="2400" dirty="0">
                <a:solidFill>
                  <a:srgbClr val="FF3300"/>
                </a:solidFill>
              </a:rPr>
              <a:t>Resultados de los programas o de los servicios que se prestan</a:t>
            </a:r>
            <a:r>
              <a:rPr lang="es-ES" altLang="es-CL" sz="2400" dirty="0"/>
              <a:t>. Por ejemplo: Cubrimiento de la población con vacuna de hepatitis B, funcionamiento del programa de tuberculosis, utilización de los recursos disponibles para el desarrollo de los programas.</a:t>
            </a:r>
          </a:p>
        </p:txBody>
      </p:sp>
      <p:sp>
        <p:nvSpPr>
          <p:cNvPr id="5" name="Rectangle 2"/>
          <p:cNvSpPr>
            <a:spLocks noGrp="1" noChangeArrowheads="1"/>
          </p:cNvSpPr>
          <p:nvPr>
            <p:ph type="title"/>
          </p:nvPr>
        </p:nvSpPr>
        <p:spPr>
          <a:xfrm>
            <a:off x="457200" y="413792"/>
            <a:ext cx="8229600" cy="1143000"/>
          </a:xfrm>
          <a:noFill/>
          <a:ln w="9525">
            <a:noFill/>
            <a:miter lim="800000"/>
            <a:headEnd/>
            <a:tailEnd/>
          </a:ln>
        </p:spPr>
        <p:txBody>
          <a:bodyPr vert="horz" wrap="square" lIns="91440" tIns="45720" rIns="91440" bIns="45720" numCol="1" anchor="ctr" anchorCtr="0" compatLnSpc="1">
            <a:prstTxWarp prst="textNoShape">
              <a:avLst/>
            </a:prstTxWarp>
            <a:normAutofit/>
          </a:bodyPr>
          <a:lstStyle/>
          <a:p>
            <a:r>
              <a:rPr lang="es-ES" altLang="es-CL" sz="3600" b="1" dirty="0"/>
              <a:t>SIA</a:t>
            </a:r>
          </a:p>
        </p:txBody>
      </p:sp>
    </p:spTree>
    <p:extLst>
      <p:ext uri="{BB962C8B-B14F-4D97-AF65-F5344CB8AC3E}">
        <p14:creationId xmlns:p14="http://schemas.microsoft.com/office/powerpoint/2010/main" val="369239405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734888" y="629816"/>
            <a:ext cx="8229600" cy="1143000"/>
          </a:xfrm>
          <a:noFill/>
          <a:ln w="9525">
            <a:noFill/>
            <a:miter lim="800000"/>
            <a:headEnd/>
            <a:tailEnd/>
          </a:ln>
        </p:spPr>
        <p:txBody>
          <a:bodyPr vert="horz" wrap="square" lIns="91440" tIns="45720" rIns="91440" bIns="45720" numCol="1" anchor="ctr" anchorCtr="0" compatLnSpc="1">
            <a:prstTxWarp prst="textNoShape">
              <a:avLst/>
            </a:prstTxWarp>
            <a:normAutofit/>
          </a:bodyPr>
          <a:lstStyle/>
          <a:p>
            <a:r>
              <a:rPr lang="es-ES" altLang="es-CL" sz="3600" b="1" dirty="0"/>
              <a:t>Aspectos que debe cubrir un SIA</a:t>
            </a:r>
          </a:p>
        </p:txBody>
      </p:sp>
      <p:sp>
        <p:nvSpPr>
          <p:cNvPr id="10243" name="Rectangle 3"/>
          <p:cNvSpPr>
            <a:spLocks noGrp="1" noChangeArrowheads="1"/>
          </p:cNvSpPr>
          <p:nvPr>
            <p:ph type="body" idx="1"/>
          </p:nvPr>
        </p:nvSpPr>
        <p:spPr>
          <a:xfrm>
            <a:off x="467544" y="2708920"/>
            <a:ext cx="8229600" cy="2808312"/>
          </a:xfrm>
        </p:spPr>
        <p:txBody>
          <a:bodyPr>
            <a:normAutofit/>
          </a:bodyPr>
          <a:lstStyle/>
          <a:p>
            <a:pPr algn="just" eaLnBrk="1" hangingPunct="1">
              <a:buFontTx/>
              <a:buNone/>
            </a:pPr>
            <a:r>
              <a:rPr lang="es-ES" altLang="es-CL" sz="2400" dirty="0" smtClean="0"/>
              <a:t>		El SIA, tiene que ser coherente con las funciones, prestación de servicios, desarrollo de personal, contabilidad, recursos materiales, fuentes de financiación de la organización; en igual forma que para la toma de decisiones se requiere información sobre las políticas, metas, propósitos, estrategias y programas que lleva a cabo la institución </a:t>
            </a:r>
          </a:p>
        </p:txBody>
      </p:sp>
    </p:spTree>
    <p:extLst>
      <p:ext uri="{BB962C8B-B14F-4D97-AF65-F5344CB8AC3E}">
        <p14:creationId xmlns:p14="http://schemas.microsoft.com/office/powerpoint/2010/main" val="18676476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Grp="1" noChangeArrowheads="1"/>
          </p:cNvSpPr>
          <p:nvPr>
            <p:ph type="body" idx="4294967295"/>
          </p:nvPr>
        </p:nvSpPr>
        <p:spPr>
          <a:xfrm>
            <a:off x="683568" y="1916832"/>
            <a:ext cx="8190333" cy="4525962"/>
          </a:xfrm>
        </p:spPr>
        <p:txBody>
          <a:bodyPr>
            <a:normAutofit/>
          </a:bodyPr>
          <a:lstStyle/>
          <a:p>
            <a:pPr algn="just" eaLnBrk="1" hangingPunct="1">
              <a:lnSpc>
                <a:spcPct val="80000"/>
              </a:lnSpc>
            </a:pPr>
            <a:r>
              <a:rPr lang="es-ES" altLang="es-CL" sz="2000" dirty="0"/>
              <a:t>Un SIA debe incluir componentes físicos como computadoras, programas de computación, archivo; procedimientos operativos y personal; medidas de procesamiento y documentos que se utilizan para la captación y producción de datos e informes que demuestran el rendimiento de un sistema de información.</a:t>
            </a:r>
          </a:p>
          <a:p>
            <a:pPr algn="just" eaLnBrk="1" hangingPunct="1">
              <a:lnSpc>
                <a:spcPct val="80000"/>
              </a:lnSpc>
              <a:buFontTx/>
              <a:buNone/>
            </a:pPr>
            <a:r>
              <a:rPr lang="es-ES" altLang="es-CL" sz="2000" dirty="0"/>
              <a:t>     </a:t>
            </a:r>
          </a:p>
          <a:p>
            <a:pPr algn="just" eaLnBrk="1" hangingPunct="1">
              <a:lnSpc>
                <a:spcPct val="80000"/>
              </a:lnSpc>
            </a:pPr>
            <a:r>
              <a:rPr lang="es-ES" altLang="es-CL" sz="2000" dirty="0"/>
              <a:t>En relación con los componentes físicos, es necesario tener en cuenta que no siempre se requiere o se cuenta con computadoras y en este caso se puede utilizar una máquina de escribir, escritura manual, archivadores, bibliotecas, estantes, con el mismo propósito. </a:t>
            </a:r>
          </a:p>
          <a:p>
            <a:pPr algn="just" eaLnBrk="1" hangingPunct="1">
              <a:lnSpc>
                <a:spcPct val="80000"/>
              </a:lnSpc>
              <a:buFontTx/>
              <a:buNone/>
            </a:pPr>
            <a:endParaRPr lang="es-ES" altLang="es-CL" sz="2000" dirty="0"/>
          </a:p>
          <a:p>
            <a:pPr algn="just" eaLnBrk="1" hangingPunct="1">
              <a:lnSpc>
                <a:spcPct val="80000"/>
              </a:lnSpc>
            </a:pPr>
            <a:r>
              <a:rPr lang="es-ES" altLang="es-CL" sz="2000" dirty="0"/>
              <a:t>En relación con los procedimientos operativos, se requiere de manuales y folletos de instrucción tales como: instrucciones al usuario, instrucciones para la preparación de entrada e instrucciones operativas para el personal que maneja la información. </a:t>
            </a:r>
          </a:p>
          <a:p>
            <a:pPr algn="just" eaLnBrk="1" hangingPunct="1">
              <a:lnSpc>
                <a:spcPct val="80000"/>
              </a:lnSpc>
              <a:buFontTx/>
              <a:buNone/>
            </a:pPr>
            <a:endParaRPr lang="es-ES" altLang="es-CL" sz="2000" dirty="0"/>
          </a:p>
        </p:txBody>
      </p:sp>
      <p:sp>
        <p:nvSpPr>
          <p:cNvPr id="5" name="Rectangle 2"/>
          <p:cNvSpPr>
            <a:spLocks noGrp="1" noChangeArrowheads="1"/>
          </p:cNvSpPr>
          <p:nvPr>
            <p:ph type="title"/>
          </p:nvPr>
        </p:nvSpPr>
        <p:spPr>
          <a:xfrm>
            <a:off x="734888" y="629816"/>
            <a:ext cx="8229600" cy="1143000"/>
          </a:xfrm>
          <a:noFill/>
          <a:ln w="9525">
            <a:noFill/>
            <a:miter lim="800000"/>
            <a:headEnd/>
            <a:tailEnd/>
          </a:ln>
        </p:spPr>
        <p:txBody>
          <a:bodyPr vert="horz" wrap="square" lIns="91440" tIns="45720" rIns="91440" bIns="45720" numCol="1" anchor="ctr" anchorCtr="0" compatLnSpc="1">
            <a:prstTxWarp prst="textNoShape">
              <a:avLst/>
            </a:prstTxWarp>
            <a:normAutofit/>
          </a:bodyPr>
          <a:lstStyle/>
          <a:p>
            <a:r>
              <a:rPr lang="es-ES" altLang="es-CL" sz="3600" b="1" dirty="0" smtClean="0"/>
              <a:t>Componentes operativos en un </a:t>
            </a:r>
            <a:r>
              <a:rPr lang="es-ES" altLang="es-CL" sz="3600" b="1" dirty="0"/>
              <a:t>SIA</a:t>
            </a:r>
          </a:p>
        </p:txBody>
      </p:sp>
    </p:spTree>
    <p:extLst>
      <p:ext uri="{BB962C8B-B14F-4D97-AF65-F5344CB8AC3E}">
        <p14:creationId xmlns:p14="http://schemas.microsoft.com/office/powerpoint/2010/main" val="3178895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485800"/>
            <a:ext cx="8229600" cy="1143000"/>
          </a:xfrm>
          <a:noFill/>
          <a:ln w="9525">
            <a:noFill/>
            <a:miter lim="800000"/>
            <a:headEnd/>
            <a:tailEnd/>
          </a:ln>
        </p:spPr>
        <p:txBody>
          <a:bodyPr vert="horz" wrap="square" lIns="91440" tIns="45720" rIns="91440" bIns="45720" numCol="1" anchor="ctr" anchorCtr="0" compatLnSpc="1">
            <a:prstTxWarp prst="textNoShape">
              <a:avLst/>
            </a:prstTxWarp>
            <a:normAutofit/>
          </a:bodyPr>
          <a:lstStyle/>
          <a:p>
            <a:r>
              <a:rPr lang="es-CL" sz="3600" b="1" dirty="0"/>
              <a:t>Logística</a:t>
            </a:r>
          </a:p>
        </p:txBody>
      </p:sp>
      <p:sp>
        <p:nvSpPr>
          <p:cNvPr id="3" name="Marcador de contenido 2"/>
          <p:cNvSpPr>
            <a:spLocks noGrp="1"/>
          </p:cNvSpPr>
          <p:nvPr>
            <p:ph idx="1"/>
          </p:nvPr>
        </p:nvSpPr>
        <p:spPr>
          <a:xfrm>
            <a:off x="508001" y="1930401"/>
            <a:ext cx="8096447" cy="3880773"/>
          </a:xfrm>
        </p:spPr>
        <p:txBody>
          <a:bodyPr/>
          <a:lstStyle/>
          <a:p>
            <a:pPr marL="0" indent="0" algn="just">
              <a:buNone/>
            </a:pPr>
            <a:r>
              <a:rPr lang="es-CL" sz="1800" dirty="0" smtClean="0"/>
              <a:t>Definiciones:</a:t>
            </a:r>
          </a:p>
          <a:p>
            <a:pPr marL="0" indent="0" algn="just">
              <a:buNone/>
            </a:pPr>
            <a:endParaRPr lang="es-CL" sz="1800" dirty="0"/>
          </a:p>
          <a:p>
            <a:pPr algn="just"/>
            <a:r>
              <a:rPr lang="es-CL" sz="1800" dirty="0"/>
              <a:t>Capacidad de una compañía para organizar sus </a:t>
            </a:r>
            <a:r>
              <a:rPr lang="es-CL" sz="1800" dirty="0" smtClean="0"/>
              <a:t>funciones de </a:t>
            </a:r>
            <a:r>
              <a:rPr lang="es-CL" sz="1800" dirty="0"/>
              <a:t>manera lógica de acuerdo con la administración </a:t>
            </a:r>
            <a:r>
              <a:rPr lang="es-CL" sz="1800" dirty="0" smtClean="0"/>
              <a:t>y movimiento </a:t>
            </a:r>
            <a:r>
              <a:rPr lang="es-CL" sz="1800" dirty="0"/>
              <a:t>de materiales, información y dinero.</a:t>
            </a:r>
          </a:p>
          <a:p>
            <a:pPr algn="just"/>
            <a:endParaRPr lang="es-CL" sz="1800" dirty="0" smtClean="0"/>
          </a:p>
          <a:p>
            <a:pPr algn="just"/>
            <a:r>
              <a:rPr lang="es-CL" sz="1800" dirty="0" smtClean="0"/>
              <a:t>La </a:t>
            </a:r>
            <a:r>
              <a:rPr lang="es-CL" sz="1800" dirty="0"/>
              <a:t>logística es la parte del proceso de la cadena </a:t>
            </a:r>
            <a:r>
              <a:rPr lang="es-CL" sz="1800" dirty="0" smtClean="0"/>
              <a:t>de suministro</a:t>
            </a:r>
            <a:r>
              <a:rPr lang="es-CL" sz="1800" dirty="0"/>
              <a:t> que planea, lleva a cabo y controla el flujo </a:t>
            </a:r>
            <a:r>
              <a:rPr lang="es-CL" sz="1800" dirty="0" smtClean="0"/>
              <a:t>y almacenamiento </a:t>
            </a:r>
            <a:r>
              <a:rPr lang="es-CL" sz="1800" dirty="0"/>
              <a:t>eficientes y efectivos de bienes </a:t>
            </a:r>
            <a:r>
              <a:rPr lang="es-CL" sz="1800" dirty="0" smtClean="0"/>
              <a:t>y servicios</a:t>
            </a:r>
            <a:r>
              <a:rPr lang="es-CL" sz="1800" dirty="0"/>
              <a:t>, así como la información relacionada, desde </a:t>
            </a:r>
            <a:r>
              <a:rPr lang="es-CL" sz="1800" dirty="0" smtClean="0"/>
              <a:t>el punto </a:t>
            </a:r>
            <a:r>
              <a:rPr lang="es-CL" sz="1800" dirty="0"/>
              <a:t>de origen hasta el punto de consumo, con el fin </a:t>
            </a:r>
            <a:r>
              <a:rPr lang="es-CL" sz="1800" dirty="0" smtClean="0"/>
              <a:t>de satisfacer </a:t>
            </a:r>
            <a:r>
              <a:rPr lang="es-CL" sz="1800" dirty="0"/>
              <a:t>los requerimientos de los </a:t>
            </a:r>
            <a:r>
              <a:rPr lang="es-CL" sz="1800" dirty="0" smtClean="0"/>
              <a:t>clientes</a:t>
            </a:r>
          </a:p>
          <a:p>
            <a:pPr algn="just"/>
            <a:endParaRPr lang="es-CL" sz="1800" dirty="0"/>
          </a:p>
          <a:p>
            <a:pPr algn="just"/>
            <a:endParaRPr lang="es-CL" sz="1800" dirty="0"/>
          </a:p>
        </p:txBody>
      </p:sp>
      <p:sp>
        <p:nvSpPr>
          <p:cNvPr id="4" name="Marcador de número de diapositiva 3"/>
          <p:cNvSpPr>
            <a:spLocks noGrp="1"/>
          </p:cNvSpPr>
          <p:nvPr>
            <p:ph type="sldNum" sz="quarter" idx="12"/>
          </p:nvPr>
        </p:nvSpPr>
        <p:spPr/>
        <p:txBody>
          <a:bodyPr/>
          <a:lstStyle/>
          <a:p>
            <a:pPr>
              <a:defRPr/>
            </a:pPr>
            <a:fld id="{F42C28E9-5DD9-4D60-ABC2-2F50B1941E37}" type="slidenum">
              <a:rPr lang="en-US" smtClean="0"/>
              <a:pPr>
                <a:defRPr/>
              </a:pPr>
              <a:t>31</a:t>
            </a:fld>
            <a:endParaRPr lang="en-US"/>
          </a:p>
        </p:txBody>
      </p:sp>
    </p:spTree>
    <p:extLst>
      <p:ext uri="{BB962C8B-B14F-4D97-AF65-F5344CB8AC3E}">
        <p14:creationId xmlns:p14="http://schemas.microsoft.com/office/powerpoint/2010/main" val="3899582327"/>
      </p:ext>
    </p:extLst>
  </p:cSld>
  <p:clrMapOvr>
    <a:masterClrMapping/>
  </p:clrMapOvr>
  <p:transition xmlns:p14="http://schemas.microsoft.com/office/powerpoint/2010/main" spd="slow">
    <p:pull/>
  </p:transition>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linds(horizont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blinds(horizontal)">
                                      <p:cBhvr>
                                        <p:cTn id="1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2215405"/>
            <a:ext cx="8229600" cy="4525963"/>
          </a:xfrm>
        </p:spPr>
        <p:txBody>
          <a:bodyPr>
            <a:normAutofit/>
          </a:bodyPr>
          <a:lstStyle/>
          <a:p>
            <a:pPr marL="0" indent="0" algn="just">
              <a:buNone/>
            </a:pPr>
            <a:r>
              <a:rPr lang="es-CL" sz="2400" dirty="0"/>
              <a:t>“La logística surge como la última frontera de la Competitividad. Cuando los ingenieros han logrado la </a:t>
            </a:r>
            <a:r>
              <a:rPr lang="es-CL" sz="2400" dirty="0" smtClean="0"/>
              <a:t>máxima </a:t>
            </a:r>
            <a:r>
              <a:rPr lang="es-CL" sz="2400" dirty="0"/>
              <a:t>eficiencia en la producción y los responsables del mercado han alcanzado el máximo en el arte de vender y distribuir bienes, sólo queda mejorar los flujos desde el proveedor hasta la fábrica y desde la fábrica hasta el consumidor final</a:t>
            </a:r>
            <a:r>
              <a:rPr lang="es-CL" sz="2400" dirty="0" smtClean="0"/>
              <a:t>.”</a:t>
            </a:r>
          </a:p>
          <a:p>
            <a:pPr marL="0" indent="0" algn="r">
              <a:buNone/>
            </a:pPr>
            <a:r>
              <a:rPr lang="es-CL" sz="2400" dirty="0" smtClean="0"/>
              <a:t> 									Peter </a:t>
            </a:r>
            <a:r>
              <a:rPr lang="es-CL" sz="2400" dirty="0"/>
              <a:t>Drucker</a:t>
            </a:r>
          </a:p>
        </p:txBody>
      </p:sp>
      <p:sp>
        <p:nvSpPr>
          <p:cNvPr id="5" name="Título 1"/>
          <p:cNvSpPr>
            <a:spLocks noGrp="1"/>
          </p:cNvSpPr>
          <p:nvPr>
            <p:ph type="title"/>
          </p:nvPr>
        </p:nvSpPr>
        <p:spPr>
          <a:xfrm>
            <a:off x="457200" y="413792"/>
            <a:ext cx="8229600" cy="1143000"/>
          </a:xfrm>
          <a:noFill/>
          <a:ln w="9525">
            <a:noFill/>
            <a:miter lim="800000"/>
            <a:headEnd/>
            <a:tailEnd/>
          </a:ln>
        </p:spPr>
        <p:txBody>
          <a:bodyPr vert="horz" wrap="square" lIns="91440" tIns="45720" rIns="91440" bIns="45720" numCol="1" anchor="ctr" anchorCtr="0" compatLnSpc="1">
            <a:prstTxWarp prst="textNoShape">
              <a:avLst/>
            </a:prstTxWarp>
            <a:normAutofit/>
          </a:bodyPr>
          <a:lstStyle/>
          <a:p>
            <a:r>
              <a:rPr lang="es-CL" sz="3600" b="1" dirty="0"/>
              <a:t>Logística</a:t>
            </a:r>
          </a:p>
        </p:txBody>
      </p:sp>
      <p:sp>
        <p:nvSpPr>
          <p:cNvPr id="2" name="Marcador de número de diapositiva 1"/>
          <p:cNvSpPr>
            <a:spLocks noGrp="1"/>
          </p:cNvSpPr>
          <p:nvPr>
            <p:ph type="sldNum" sz="quarter" idx="12"/>
          </p:nvPr>
        </p:nvSpPr>
        <p:spPr/>
        <p:txBody>
          <a:bodyPr/>
          <a:lstStyle/>
          <a:p>
            <a:pPr>
              <a:defRPr/>
            </a:pPr>
            <a:fld id="{F42C28E9-5DD9-4D60-ABC2-2F50B1941E37}" type="slidenum">
              <a:rPr lang="en-US" smtClean="0"/>
              <a:pPr>
                <a:defRPr/>
              </a:pPr>
              <a:t>32</a:t>
            </a:fld>
            <a:endParaRPr lang="en-US"/>
          </a:p>
        </p:txBody>
      </p:sp>
    </p:spTree>
    <p:extLst>
      <p:ext uri="{BB962C8B-B14F-4D97-AF65-F5344CB8AC3E}">
        <p14:creationId xmlns:p14="http://schemas.microsoft.com/office/powerpoint/2010/main" val="3802951007"/>
      </p:ext>
    </p:extLst>
  </p:cSld>
  <p:clrMapOvr>
    <a:masterClrMapping/>
  </p:clrMapOvr>
  <p:transition xmlns:p14="http://schemas.microsoft.com/office/powerpoint/2010/main" spd="slow">
    <p:pull/>
  </p:transition>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iterate type="wd">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par>
                                <p:cTn id="8" presetID="3" presetClass="entr" presetSubtype="10" fill="hold" grpId="0" nodeType="withEffect">
                                  <p:stCondLst>
                                    <p:cond delay="0"/>
                                  </p:stCondLst>
                                  <p:iterate type="wd">
                                    <p:tmPct val="10000"/>
                                  </p:iterate>
                                  <p:childTnLst>
                                    <p:set>
                                      <p:cBhvr>
                                        <p:cTn id="9" dur="1" fill="hold">
                                          <p:stCondLst>
                                            <p:cond delay="0"/>
                                          </p:stCondLst>
                                        </p:cTn>
                                        <p:tgtEl>
                                          <p:spTgt spid="3">
                                            <p:txEl>
                                              <p:pRg st="1" end="1"/>
                                            </p:txEl>
                                          </p:spTgt>
                                        </p:tgtEl>
                                        <p:attrNameLst>
                                          <p:attrName>style.visibility</p:attrName>
                                        </p:attrNameLst>
                                      </p:cBhvr>
                                      <p:to>
                                        <p:strVal val="visible"/>
                                      </p:to>
                                    </p:set>
                                    <p:animEffect transition="in" filter="blinds(horizontal)">
                                      <p:cBhvr>
                                        <p:cTn id="10"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701824"/>
            <a:ext cx="8229600" cy="1143000"/>
          </a:xfrm>
          <a:noFill/>
          <a:ln w="9525">
            <a:noFill/>
            <a:miter lim="800000"/>
            <a:headEnd/>
            <a:tailEnd/>
          </a:ln>
        </p:spPr>
        <p:txBody>
          <a:bodyPr vert="horz" wrap="square" lIns="91440" tIns="45720" rIns="91440" bIns="45720" numCol="1" anchor="ctr" anchorCtr="0" compatLnSpc="1">
            <a:prstTxWarp prst="textNoShape">
              <a:avLst/>
            </a:prstTxWarp>
            <a:normAutofit/>
          </a:bodyPr>
          <a:lstStyle/>
          <a:p>
            <a:r>
              <a:rPr lang="es-CL" sz="3600" b="1" dirty="0"/>
              <a:t>Importancia de la logística</a:t>
            </a:r>
          </a:p>
        </p:txBody>
      </p:sp>
      <p:sp>
        <p:nvSpPr>
          <p:cNvPr id="3" name="Marcador de contenido 2"/>
          <p:cNvSpPr>
            <a:spLocks noGrp="1"/>
          </p:cNvSpPr>
          <p:nvPr>
            <p:ph idx="1"/>
          </p:nvPr>
        </p:nvSpPr>
        <p:spPr>
          <a:xfrm>
            <a:off x="457200" y="1999381"/>
            <a:ext cx="8229600" cy="4525963"/>
          </a:xfrm>
        </p:spPr>
        <p:txBody>
          <a:bodyPr/>
          <a:lstStyle/>
          <a:p>
            <a:pPr marL="0" indent="0" algn="just">
              <a:spcBef>
                <a:spcPct val="0"/>
              </a:spcBef>
              <a:buNone/>
            </a:pPr>
            <a:r>
              <a:rPr lang="es-CL" altLang="es-CL" sz="2000" b="1" dirty="0" smtClean="0">
                <a:solidFill>
                  <a:schemeClr val="tx2"/>
                </a:solidFill>
                <a:ea typeface="MS PGothic" panose="020B0600070205080204" pitchFamily="34" charset="-128"/>
              </a:rPr>
              <a:t>1% </a:t>
            </a:r>
            <a:r>
              <a:rPr lang="es-CL" altLang="es-CL" sz="2000" dirty="0" smtClean="0">
                <a:solidFill>
                  <a:schemeClr val="tx2"/>
                </a:solidFill>
                <a:ea typeface="MS PGothic" panose="020B0600070205080204" pitchFamily="34" charset="-128"/>
              </a:rPr>
              <a:t>reducción en costos logísticos podría aumentar los ingresos mundiales  en USD </a:t>
            </a:r>
            <a:r>
              <a:rPr lang="es-CL" altLang="es-CL" sz="2000" b="1" dirty="0" smtClean="0">
                <a:solidFill>
                  <a:schemeClr val="tx2"/>
                </a:solidFill>
                <a:ea typeface="MS PGothic" panose="020B0600070205080204" pitchFamily="34" charset="-128"/>
              </a:rPr>
              <a:t>40 billion. </a:t>
            </a:r>
          </a:p>
          <a:p>
            <a:pPr algn="just">
              <a:spcBef>
                <a:spcPct val="0"/>
              </a:spcBef>
            </a:pPr>
            <a:endParaRPr lang="es-CL" altLang="es-CL" sz="1800" b="1" dirty="0" smtClean="0">
              <a:solidFill>
                <a:schemeClr val="tx2"/>
              </a:solidFill>
              <a:ea typeface="MS PGothic" panose="020B0600070205080204" pitchFamily="34" charset="-128"/>
            </a:endParaRPr>
          </a:p>
          <a:p>
            <a:pPr marL="0" indent="0" algn="just">
              <a:spcBef>
                <a:spcPct val="0"/>
              </a:spcBef>
              <a:buNone/>
            </a:pPr>
            <a:r>
              <a:rPr lang="es-CL" altLang="es-CL" sz="1800" b="1" i="1" dirty="0" smtClean="0">
                <a:solidFill>
                  <a:schemeClr val="tx2"/>
                </a:solidFill>
                <a:ea typeface="MS PGothic" panose="020B0600070205080204" pitchFamily="34" charset="-128"/>
              </a:rPr>
              <a:t>Fuente: </a:t>
            </a:r>
            <a:r>
              <a:rPr lang="es-CL" altLang="es-CL" sz="1800" i="1" dirty="0" smtClean="0">
                <a:solidFill>
                  <a:schemeClr val="tx2"/>
                </a:solidFill>
                <a:ea typeface="MS PGothic" panose="020B0600070205080204" pitchFamily="34" charset="-128"/>
              </a:rPr>
              <a:t>Overcoming Border Bottlenecks, The Costs and Benefits of Trade Facilitation, OECD (2009)</a:t>
            </a:r>
          </a:p>
          <a:p>
            <a:pPr marL="0" indent="0" algn="just">
              <a:spcBef>
                <a:spcPct val="0"/>
              </a:spcBef>
              <a:buNone/>
            </a:pPr>
            <a:endParaRPr lang="es-CL" altLang="es-CL" sz="1800" b="1" dirty="0" smtClean="0">
              <a:solidFill>
                <a:schemeClr val="tx2"/>
              </a:solidFill>
              <a:ea typeface="MS PGothic" panose="020B0600070205080204" pitchFamily="34" charset="-128"/>
            </a:endParaRPr>
          </a:p>
          <a:p>
            <a:pPr marL="0" indent="0" algn="just">
              <a:spcBef>
                <a:spcPct val="0"/>
              </a:spcBef>
              <a:buNone/>
            </a:pPr>
            <a:r>
              <a:rPr lang="es-CL" altLang="es-CL" sz="2000" dirty="0" smtClean="0">
                <a:solidFill>
                  <a:schemeClr val="tx2"/>
                </a:solidFill>
                <a:ea typeface="MS PGothic" panose="020B0600070205080204" pitchFamily="34" charset="-128"/>
              </a:rPr>
              <a:t>Eliminando las barreras en la cadena de suministro: mejoramos la administración de las fronteras y la infrastructura de transporte  con un desempeño a la mitad del mejor del mundo,  conduciría a +5% aumento en PIB global,  6 veces mas que la eliminación total de aranceles en todo el mundo </a:t>
            </a:r>
            <a:r>
              <a:rPr lang="es-CL" altLang="es-CL" sz="1800" dirty="0" smtClean="0">
                <a:solidFill>
                  <a:schemeClr val="tx2"/>
                </a:solidFill>
                <a:ea typeface="MS PGothic" panose="020B0600070205080204" pitchFamily="34" charset="-128"/>
              </a:rPr>
              <a:t>.</a:t>
            </a:r>
          </a:p>
          <a:p>
            <a:pPr algn="just">
              <a:spcBef>
                <a:spcPct val="0"/>
              </a:spcBef>
            </a:pPr>
            <a:endParaRPr lang="es-CL" altLang="es-CL" sz="1800" dirty="0" smtClean="0">
              <a:solidFill>
                <a:schemeClr val="tx2"/>
              </a:solidFill>
              <a:ea typeface="MS PGothic" panose="020B0600070205080204" pitchFamily="34" charset="-128"/>
            </a:endParaRPr>
          </a:p>
          <a:p>
            <a:pPr>
              <a:spcBef>
                <a:spcPct val="0"/>
              </a:spcBef>
              <a:buNone/>
            </a:pPr>
            <a:r>
              <a:rPr lang="es-CL" altLang="es-CL" sz="1800" b="1" i="1" dirty="0" smtClean="0">
                <a:solidFill>
                  <a:schemeClr val="tx2"/>
                </a:solidFill>
                <a:ea typeface="MS PGothic" panose="020B0600070205080204" pitchFamily="34" charset="-128"/>
              </a:rPr>
              <a:t>Fuente: </a:t>
            </a:r>
            <a:r>
              <a:rPr lang="es-CL" altLang="es-CL" sz="1800" i="1" dirty="0" smtClean="0">
                <a:solidFill>
                  <a:schemeClr val="tx2"/>
                </a:solidFill>
                <a:ea typeface="MS PGothic" panose="020B0600070205080204" pitchFamily="34" charset="-128"/>
              </a:rPr>
              <a:t>Enabling Trade: Valuing Growth Opportunities, WEF (2013)</a:t>
            </a:r>
          </a:p>
          <a:p>
            <a:endParaRPr lang="es-CL" sz="1800" dirty="0"/>
          </a:p>
        </p:txBody>
      </p:sp>
      <p:sp>
        <p:nvSpPr>
          <p:cNvPr id="4" name="Marcador de número de diapositiva 3"/>
          <p:cNvSpPr>
            <a:spLocks noGrp="1"/>
          </p:cNvSpPr>
          <p:nvPr>
            <p:ph type="sldNum" sz="quarter" idx="12"/>
          </p:nvPr>
        </p:nvSpPr>
        <p:spPr/>
        <p:txBody>
          <a:bodyPr/>
          <a:lstStyle/>
          <a:p>
            <a:pPr>
              <a:defRPr/>
            </a:pPr>
            <a:fld id="{F42C28E9-5DD9-4D60-ABC2-2F50B1941E37}" type="slidenum">
              <a:rPr lang="en-US" smtClean="0"/>
              <a:pPr>
                <a:defRPr/>
              </a:pPr>
              <a:t>33</a:t>
            </a:fld>
            <a:endParaRPr lang="en-US"/>
          </a:p>
        </p:txBody>
      </p:sp>
    </p:spTree>
    <p:extLst>
      <p:ext uri="{BB962C8B-B14F-4D97-AF65-F5344CB8AC3E}">
        <p14:creationId xmlns:p14="http://schemas.microsoft.com/office/powerpoint/2010/main" val="755849687"/>
      </p:ext>
    </p:extLst>
  </p:cSld>
  <p:clrMapOvr>
    <a:masterClrMapping/>
  </p:clrMapOvr>
  <p:transition xmlns:p14="http://schemas.microsoft.com/office/powerpoint/2010/main" spd="slow">
    <p:pull/>
  </p:transition>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Effect transition="in" filter="blinds(horizontal)">
                                      <p:cBhvr>
                                        <p:cTn id="11" dur="500"/>
                                        <p:tgtEl>
                                          <p:spTgt spid="3">
                                            <p:txEl>
                                              <p:pRg st="2" end="2"/>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3" presetClass="entr" presetSubtype="10" fill="hold" grpId="0" nodeType="clickEffect">
                                  <p:stCondLst>
                                    <p:cond delay="0"/>
                                  </p:stCondLst>
                                  <p:childTnLst>
                                    <p:set>
                                      <p:cBhvr>
                                        <p:cTn id="15" dur="1" fill="hold">
                                          <p:stCondLst>
                                            <p:cond delay="0"/>
                                          </p:stCondLst>
                                        </p:cTn>
                                        <p:tgtEl>
                                          <p:spTgt spid="3">
                                            <p:txEl>
                                              <p:pRg st="4" end="4"/>
                                            </p:txEl>
                                          </p:spTgt>
                                        </p:tgtEl>
                                        <p:attrNameLst>
                                          <p:attrName>style.visibility</p:attrName>
                                        </p:attrNameLst>
                                      </p:cBhvr>
                                      <p:to>
                                        <p:strVal val="visible"/>
                                      </p:to>
                                    </p:set>
                                    <p:animEffect transition="in" filter="blinds(horizontal)">
                                      <p:cBhvr>
                                        <p:cTn id="16" dur="500"/>
                                        <p:tgtEl>
                                          <p:spTgt spid="3">
                                            <p:txEl>
                                              <p:pRg st="4" end="4"/>
                                            </p:txEl>
                                          </p:spTgt>
                                        </p:tgtEl>
                                      </p:cBhvr>
                                    </p:animEffect>
                                  </p:childTnLst>
                                </p:cTn>
                              </p:par>
                            </p:childTnLst>
                          </p:cTn>
                        </p:par>
                        <p:par>
                          <p:cTn id="17" fill="hold">
                            <p:stCondLst>
                              <p:cond delay="500"/>
                            </p:stCondLst>
                            <p:childTnLst>
                              <p:par>
                                <p:cTn id="18" presetID="3" presetClass="entr" presetSubtype="10" fill="hold" grpId="0" nodeType="afterEffect">
                                  <p:stCondLst>
                                    <p:cond delay="0"/>
                                  </p:stCondLst>
                                  <p:childTnLst>
                                    <p:set>
                                      <p:cBhvr>
                                        <p:cTn id="19" dur="1" fill="hold">
                                          <p:stCondLst>
                                            <p:cond delay="0"/>
                                          </p:stCondLst>
                                        </p:cTn>
                                        <p:tgtEl>
                                          <p:spTgt spid="3">
                                            <p:txEl>
                                              <p:pRg st="6" end="6"/>
                                            </p:txEl>
                                          </p:spTgt>
                                        </p:tgtEl>
                                        <p:attrNameLst>
                                          <p:attrName>style.visibility</p:attrName>
                                        </p:attrNameLst>
                                      </p:cBhvr>
                                      <p:to>
                                        <p:strVal val="visible"/>
                                      </p:to>
                                    </p:set>
                                    <p:animEffect transition="in" filter="blinds(horizontal)">
                                      <p:cBhvr>
                                        <p:cTn id="20"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p:cNvPicPr>
            <a:picLocks noChangeAspect="1"/>
          </p:cNvPicPr>
          <p:nvPr/>
        </p:nvPicPr>
        <p:blipFill>
          <a:blip r:embed="rId2"/>
          <a:stretch>
            <a:fillRect/>
          </a:stretch>
        </p:blipFill>
        <p:spPr>
          <a:xfrm>
            <a:off x="827584" y="1751276"/>
            <a:ext cx="7142932" cy="4918084"/>
          </a:xfrm>
          <a:prstGeom prst="rect">
            <a:avLst/>
          </a:prstGeom>
        </p:spPr>
      </p:pic>
      <p:sp>
        <p:nvSpPr>
          <p:cNvPr id="10" name="Título 1"/>
          <p:cNvSpPr>
            <a:spLocks noGrp="1"/>
          </p:cNvSpPr>
          <p:nvPr>
            <p:ph type="title"/>
          </p:nvPr>
        </p:nvSpPr>
        <p:spPr>
          <a:xfrm>
            <a:off x="457200" y="701824"/>
            <a:ext cx="8229600" cy="1143000"/>
          </a:xfrm>
          <a:noFill/>
          <a:ln w="9525">
            <a:noFill/>
            <a:miter lim="800000"/>
            <a:headEnd/>
            <a:tailEnd/>
          </a:ln>
        </p:spPr>
        <p:txBody>
          <a:bodyPr vert="horz" wrap="square" lIns="91440" tIns="45720" rIns="91440" bIns="45720" numCol="1" anchor="ctr" anchorCtr="0" compatLnSpc="1">
            <a:prstTxWarp prst="textNoShape">
              <a:avLst/>
            </a:prstTxWarp>
            <a:normAutofit/>
          </a:bodyPr>
          <a:lstStyle/>
          <a:p>
            <a:r>
              <a:rPr lang="es-CL" sz="3600" b="1" dirty="0"/>
              <a:t>Importancia de la logística</a:t>
            </a:r>
          </a:p>
        </p:txBody>
      </p:sp>
      <p:sp>
        <p:nvSpPr>
          <p:cNvPr id="2" name="Marcador de número de diapositiva 1"/>
          <p:cNvSpPr>
            <a:spLocks noGrp="1"/>
          </p:cNvSpPr>
          <p:nvPr>
            <p:ph type="sldNum" sz="quarter" idx="12"/>
          </p:nvPr>
        </p:nvSpPr>
        <p:spPr/>
        <p:txBody>
          <a:bodyPr/>
          <a:lstStyle/>
          <a:p>
            <a:pPr>
              <a:defRPr/>
            </a:pPr>
            <a:fld id="{F42C28E9-5DD9-4D60-ABC2-2F50B1941E37}" type="slidenum">
              <a:rPr lang="en-US" smtClean="0"/>
              <a:pPr>
                <a:defRPr/>
              </a:pPr>
              <a:t>34</a:t>
            </a:fld>
            <a:endParaRPr lang="en-US"/>
          </a:p>
        </p:txBody>
      </p:sp>
    </p:spTree>
    <p:extLst>
      <p:ext uri="{BB962C8B-B14F-4D97-AF65-F5344CB8AC3E}">
        <p14:creationId xmlns:p14="http://schemas.microsoft.com/office/powerpoint/2010/main" val="3185361058"/>
      </p:ext>
    </p:extLst>
  </p:cSld>
  <p:clrMapOvr>
    <a:masterClrMapping/>
  </p:clrMapOvr>
  <p:transition xmlns:p14="http://schemas.microsoft.com/office/powerpoint/2010/main" spd="slow">
    <p:pull/>
  </p:transition>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557808"/>
            <a:ext cx="8229600" cy="1143000"/>
          </a:xfrm>
          <a:noFill/>
          <a:ln w="9525">
            <a:noFill/>
            <a:miter lim="800000"/>
            <a:headEnd/>
            <a:tailEnd/>
          </a:ln>
        </p:spPr>
        <p:txBody>
          <a:bodyPr vert="horz" wrap="square" lIns="91440" tIns="45720" rIns="91440" bIns="45720" numCol="1" anchor="ctr" anchorCtr="0" compatLnSpc="1">
            <a:prstTxWarp prst="textNoShape">
              <a:avLst/>
            </a:prstTxWarp>
            <a:normAutofit/>
          </a:bodyPr>
          <a:lstStyle/>
          <a:p>
            <a:r>
              <a:rPr lang="es-CL" sz="3600" b="1" dirty="0"/>
              <a:t>SIL</a:t>
            </a:r>
          </a:p>
        </p:txBody>
      </p:sp>
      <p:sp>
        <p:nvSpPr>
          <p:cNvPr id="3" name="Marcador de contenido 2"/>
          <p:cNvSpPr>
            <a:spLocks noGrp="1"/>
          </p:cNvSpPr>
          <p:nvPr>
            <p:ph idx="1"/>
          </p:nvPr>
        </p:nvSpPr>
        <p:spPr>
          <a:xfrm>
            <a:off x="467544" y="2071389"/>
            <a:ext cx="8424936" cy="4525963"/>
          </a:xfrm>
        </p:spPr>
        <p:txBody>
          <a:bodyPr/>
          <a:lstStyle/>
          <a:p>
            <a:pPr marL="0" indent="0" algn="just">
              <a:buNone/>
            </a:pPr>
            <a:endParaRPr lang="es-CL" sz="2200" dirty="0" smtClean="0"/>
          </a:p>
          <a:p>
            <a:pPr marL="0" indent="0" algn="just">
              <a:buNone/>
            </a:pPr>
            <a:r>
              <a:rPr lang="es-CL" sz="2200" dirty="0"/>
              <a:t>E</a:t>
            </a:r>
            <a:r>
              <a:rPr lang="es-CL" sz="2200" dirty="0" smtClean="0"/>
              <a:t>structura interactiva de</a:t>
            </a:r>
            <a:r>
              <a:rPr lang="es-CL" sz="2200" dirty="0"/>
              <a:t> personas, equipo, y procedimientos </a:t>
            </a:r>
            <a:r>
              <a:rPr lang="es-CL" sz="2200" dirty="0" smtClean="0"/>
              <a:t>que hacen </a:t>
            </a:r>
            <a:r>
              <a:rPr lang="es-CL" sz="2200" dirty="0"/>
              <a:t>que la información relevante </a:t>
            </a:r>
            <a:r>
              <a:rPr lang="es-CL" sz="2200" dirty="0" smtClean="0"/>
              <a:t>esté disponible </a:t>
            </a:r>
            <a:r>
              <a:rPr lang="es-CL" sz="2200" dirty="0"/>
              <a:t>para el director de </a:t>
            </a:r>
            <a:r>
              <a:rPr lang="es-CL" sz="2200" dirty="0" smtClean="0"/>
              <a:t>logística con </a:t>
            </a:r>
            <a:r>
              <a:rPr lang="es-CL" sz="2200" dirty="0"/>
              <a:t>el propósito de planear, implementar y controlar.</a:t>
            </a:r>
          </a:p>
        </p:txBody>
      </p:sp>
      <p:sp>
        <p:nvSpPr>
          <p:cNvPr id="5" name="Marcador de número de diapositiva 4"/>
          <p:cNvSpPr>
            <a:spLocks noGrp="1"/>
          </p:cNvSpPr>
          <p:nvPr>
            <p:ph type="sldNum" sz="quarter" idx="12"/>
          </p:nvPr>
        </p:nvSpPr>
        <p:spPr/>
        <p:txBody>
          <a:bodyPr/>
          <a:lstStyle/>
          <a:p>
            <a:pPr>
              <a:defRPr/>
            </a:pPr>
            <a:fld id="{F42C28E9-5DD9-4D60-ABC2-2F50B1941E37}" type="slidenum">
              <a:rPr lang="en-US" smtClean="0"/>
              <a:pPr>
                <a:defRPr/>
              </a:pPr>
              <a:t>35</a:t>
            </a:fld>
            <a:endParaRPr lang="en-US"/>
          </a:p>
        </p:txBody>
      </p:sp>
    </p:spTree>
    <p:extLst>
      <p:ext uri="{BB962C8B-B14F-4D97-AF65-F5344CB8AC3E}">
        <p14:creationId xmlns:p14="http://schemas.microsoft.com/office/powerpoint/2010/main" val="2031410106"/>
      </p:ext>
    </p:extLst>
  </p:cSld>
  <p:clrMapOvr>
    <a:masterClrMapping/>
  </p:clrMapOvr>
  <p:transition xmlns:p14="http://schemas.microsoft.com/office/powerpoint/2010/main" spd="slow">
    <p:pull/>
  </p:transition>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iterate type="wd">
                                    <p:tmPct val="10000"/>
                                  </p:iterate>
                                  <p:childTnLst>
                                    <p:set>
                                      <p:cBhvr>
                                        <p:cTn id="6" dur="1" fill="hold">
                                          <p:stCondLst>
                                            <p:cond delay="0"/>
                                          </p:stCondLst>
                                        </p:cTn>
                                        <p:tgtEl>
                                          <p:spTgt spid="3">
                                            <p:txEl>
                                              <p:pRg st="1" end="1"/>
                                            </p:txEl>
                                          </p:spTgt>
                                        </p:tgtEl>
                                        <p:attrNameLst>
                                          <p:attrName>style.visibility</p:attrName>
                                        </p:attrNameLst>
                                      </p:cBhvr>
                                      <p:to>
                                        <p:strVal val="visible"/>
                                      </p:to>
                                    </p:set>
                                    <p:animEffect transition="in" filter="blinds(horizontal)">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CL"/>
          </a:p>
        </p:txBody>
      </p:sp>
      <p:sp>
        <p:nvSpPr>
          <p:cNvPr id="3" name="Marcador de contenido 2"/>
          <p:cNvSpPr>
            <a:spLocks noGrp="1"/>
          </p:cNvSpPr>
          <p:nvPr>
            <p:ph idx="1"/>
          </p:nvPr>
        </p:nvSpPr>
        <p:spPr/>
        <p:txBody>
          <a:bodyPr/>
          <a:lstStyle/>
          <a:p>
            <a:endParaRPr lang="es-CL"/>
          </a:p>
        </p:txBody>
      </p:sp>
      <p:pic>
        <p:nvPicPr>
          <p:cNvPr id="4" name="Imagen 3"/>
          <p:cNvPicPr>
            <a:picLocks noChangeAspect="1"/>
          </p:cNvPicPr>
          <p:nvPr/>
        </p:nvPicPr>
        <p:blipFill rotWithShape="1">
          <a:blip r:embed="rId2"/>
          <a:srcRect l="20913" t="15586" r="14666" b="8507"/>
          <a:stretch/>
        </p:blipFill>
        <p:spPr>
          <a:xfrm>
            <a:off x="0" y="0"/>
            <a:ext cx="9143999" cy="6858000"/>
          </a:xfrm>
          <a:prstGeom prst="rect">
            <a:avLst/>
          </a:prstGeom>
        </p:spPr>
      </p:pic>
      <p:sp>
        <p:nvSpPr>
          <p:cNvPr id="6" name="Marcador de número de diapositiva 5"/>
          <p:cNvSpPr>
            <a:spLocks noGrp="1"/>
          </p:cNvSpPr>
          <p:nvPr>
            <p:ph type="sldNum" sz="quarter" idx="12"/>
          </p:nvPr>
        </p:nvSpPr>
        <p:spPr/>
        <p:txBody>
          <a:bodyPr/>
          <a:lstStyle/>
          <a:p>
            <a:pPr>
              <a:defRPr/>
            </a:pPr>
            <a:fld id="{F42C28E9-5DD9-4D60-ABC2-2F50B1941E37}" type="slidenum">
              <a:rPr lang="en-US" smtClean="0"/>
              <a:pPr>
                <a:defRPr/>
              </a:pPr>
              <a:t>36</a:t>
            </a:fld>
            <a:endParaRPr lang="en-US"/>
          </a:p>
        </p:txBody>
      </p:sp>
    </p:spTree>
    <p:extLst>
      <p:ext uri="{BB962C8B-B14F-4D97-AF65-F5344CB8AC3E}">
        <p14:creationId xmlns:p14="http://schemas.microsoft.com/office/powerpoint/2010/main" val="3266623456"/>
      </p:ext>
    </p:extLst>
  </p:cSld>
  <p:clrMapOvr>
    <a:masterClrMapping/>
  </p:clrMapOvr>
  <p:transition xmlns:p14="http://schemas.microsoft.com/office/powerpoint/2010/main" spd="slow">
    <p:pull/>
  </p:transition>
  <p:timing>
    <p:tnLst>
      <p:par>
        <p:cTn xmlns:p14="http://schemas.microsoft.com/office/powerpoint/2010/mai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3"/>
          <p:cNvSpPr>
            <a:spLocks noGrp="1"/>
          </p:cNvSpPr>
          <p:nvPr>
            <p:ph idx="1"/>
          </p:nvPr>
        </p:nvSpPr>
        <p:spPr>
          <a:xfrm>
            <a:off x="1" y="1"/>
            <a:ext cx="9144000" cy="6885384"/>
          </a:xfrm>
          <a:prstGeom prst="rect">
            <a:avLst/>
          </a:prstGeom>
          <a:blipFill>
            <a:blip r:embed="rId2" cstate="print"/>
            <a:stretch>
              <a:fillRect/>
            </a:stretch>
          </a:blipFill>
        </p:spPr>
        <p:txBody>
          <a:bodyPr wrap="square" lIns="0" tIns="0" rIns="0" bIns="0" rtlCol="0"/>
          <a:lstStyle/>
          <a:p>
            <a:pPr marL="0" indent="0">
              <a:buNone/>
            </a:pPr>
            <a:endParaRPr lang="es-CL" dirty="0"/>
          </a:p>
        </p:txBody>
      </p:sp>
      <p:sp>
        <p:nvSpPr>
          <p:cNvPr id="2" name="Marcador de número de diapositiva 1"/>
          <p:cNvSpPr>
            <a:spLocks noGrp="1"/>
          </p:cNvSpPr>
          <p:nvPr>
            <p:ph type="sldNum" sz="quarter" idx="12"/>
          </p:nvPr>
        </p:nvSpPr>
        <p:spPr/>
        <p:txBody>
          <a:bodyPr/>
          <a:lstStyle/>
          <a:p>
            <a:pPr>
              <a:defRPr/>
            </a:pPr>
            <a:fld id="{F42C28E9-5DD9-4D60-ABC2-2F50B1941E37}" type="slidenum">
              <a:rPr lang="en-US" smtClean="0"/>
              <a:pPr>
                <a:defRPr/>
              </a:pPr>
              <a:t>37</a:t>
            </a:fld>
            <a:endParaRPr lang="en-US"/>
          </a:p>
        </p:txBody>
      </p:sp>
    </p:spTree>
    <p:extLst>
      <p:ext uri="{BB962C8B-B14F-4D97-AF65-F5344CB8AC3E}">
        <p14:creationId xmlns:p14="http://schemas.microsoft.com/office/powerpoint/2010/main" val="1912860377"/>
      </p:ext>
    </p:extLst>
  </p:cSld>
  <p:clrMapOvr>
    <a:masterClrMapping/>
  </p:clrMapOvr>
  <p:transition xmlns:p14="http://schemas.microsoft.com/office/powerpoint/2010/main" spd="slow">
    <p:pull/>
  </p:transition>
  <p:timing>
    <p:tnLst>
      <p:par>
        <p:cTn xmlns:p14="http://schemas.microsoft.com/office/powerpoint/2010/mai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Marcador de contenido 3"/>
          <p:cNvPicPr>
            <a:picLocks noGrp="1" noChangeAspect="1"/>
          </p:cNvPicPr>
          <p:nvPr>
            <p:ph idx="1"/>
          </p:nvPr>
        </p:nvPicPr>
        <p:blipFill rotWithShape="1">
          <a:blip r:embed="rId2">
            <a:extLst>
              <a:ext uri="{28A0092B-C50C-407E-A947-70E740481C1C}">
                <a14:useLocalDpi xmlns:a14="http://schemas.microsoft.com/office/drawing/2010/main" val="0"/>
              </a:ext>
            </a:extLst>
          </a:blip>
          <a:srcRect l="10698" t="2170" r="11751" b="1712"/>
          <a:stretch/>
        </p:blipFill>
        <p:spPr>
          <a:xfrm>
            <a:off x="1" y="0"/>
            <a:ext cx="9144000" cy="6837406"/>
          </a:xfrm>
        </p:spPr>
      </p:pic>
      <p:sp>
        <p:nvSpPr>
          <p:cNvPr id="2" name="Marcador de número de diapositiva 1"/>
          <p:cNvSpPr>
            <a:spLocks noGrp="1"/>
          </p:cNvSpPr>
          <p:nvPr>
            <p:ph type="sldNum" sz="quarter" idx="12"/>
          </p:nvPr>
        </p:nvSpPr>
        <p:spPr/>
        <p:txBody>
          <a:bodyPr/>
          <a:lstStyle/>
          <a:p>
            <a:pPr>
              <a:defRPr/>
            </a:pPr>
            <a:fld id="{F42C28E9-5DD9-4D60-ABC2-2F50B1941E37}" type="slidenum">
              <a:rPr lang="en-US" smtClean="0"/>
              <a:pPr>
                <a:defRPr/>
              </a:pPr>
              <a:t>38</a:t>
            </a:fld>
            <a:endParaRPr lang="en-US"/>
          </a:p>
        </p:txBody>
      </p:sp>
    </p:spTree>
    <p:extLst>
      <p:ext uri="{BB962C8B-B14F-4D97-AF65-F5344CB8AC3E}">
        <p14:creationId xmlns:p14="http://schemas.microsoft.com/office/powerpoint/2010/main" val="129954133"/>
      </p:ext>
    </p:extLst>
  </p:cSld>
  <p:clrMapOvr>
    <a:masterClrMapping/>
  </p:clrMapOvr>
  <p:transition xmlns:p14="http://schemas.microsoft.com/office/powerpoint/2010/main" spd="slow">
    <p:pull/>
  </p:transition>
  <p:timing>
    <p:tnLst>
      <p:par>
        <p:cTn xmlns:p14="http://schemas.microsoft.com/office/powerpoint/2010/mai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1619672" y="764704"/>
            <a:ext cx="6127749" cy="5807014"/>
          </a:xfrm>
          <a:prstGeom prst="rect">
            <a:avLst/>
          </a:prstGeom>
        </p:spPr>
      </p:pic>
      <p:sp>
        <p:nvSpPr>
          <p:cNvPr id="2" name="Marcador de número de diapositiva 1"/>
          <p:cNvSpPr>
            <a:spLocks noGrp="1"/>
          </p:cNvSpPr>
          <p:nvPr>
            <p:ph type="sldNum" sz="quarter" idx="12"/>
          </p:nvPr>
        </p:nvSpPr>
        <p:spPr/>
        <p:txBody>
          <a:bodyPr/>
          <a:lstStyle/>
          <a:p>
            <a:pPr>
              <a:defRPr/>
            </a:pPr>
            <a:fld id="{F42C28E9-5DD9-4D60-ABC2-2F50B1941E37}" type="slidenum">
              <a:rPr lang="en-US" smtClean="0"/>
              <a:pPr>
                <a:defRPr/>
              </a:pPr>
              <a:t>39</a:t>
            </a:fld>
            <a:endParaRPr lang="en-US"/>
          </a:p>
        </p:txBody>
      </p:sp>
    </p:spTree>
    <p:extLst>
      <p:ext uri="{BB962C8B-B14F-4D97-AF65-F5344CB8AC3E}">
        <p14:creationId xmlns:p14="http://schemas.microsoft.com/office/powerpoint/2010/main" val="2509288254"/>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44" name="Group 587"/>
          <p:cNvGrpSpPr>
            <a:grpSpLocks/>
          </p:cNvGrpSpPr>
          <p:nvPr/>
        </p:nvGrpSpPr>
        <p:grpSpPr bwMode="auto">
          <a:xfrm>
            <a:off x="457204" y="1219200"/>
            <a:ext cx="8315325" cy="5176838"/>
            <a:chOff x="288" y="768"/>
            <a:chExt cx="5238" cy="3261"/>
          </a:xfrm>
        </p:grpSpPr>
        <p:sp>
          <p:nvSpPr>
            <p:cNvPr id="36971" name="Rectangle 107"/>
            <p:cNvSpPr>
              <a:spLocks noChangeArrowheads="1"/>
            </p:cNvSpPr>
            <p:nvPr/>
          </p:nvSpPr>
          <p:spPr bwMode="auto">
            <a:xfrm>
              <a:off x="1117" y="1928"/>
              <a:ext cx="739" cy="194"/>
            </a:xfrm>
            <a:prstGeom prst="rect">
              <a:avLst/>
            </a:prstGeom>
            <a:noFill/>
            <a:ln w="9525">
              <a:noFill/>
              <a:miter lim="800000"/>
              <a:headEnd/>
              <a:tailEnd/>
            </a:ln>
            <a:effectLst/>
          </p:spPr>
          <p:txBody>
            <a:bodyPr wrap="none" lIns="92075" tIns="46038" rIns="92075" bIns="46038">
              <a:spAutoFit/>
            </a:bodyPr>
            <a:lstStyle/>
            <a:p>
              <a:pPr algn="l"/>
              <a:r>
                <a:rPr lang="es-ES_tradnl" sz="1400">
                  <a:solidFill>
                    <a:schemeClr val="tx1"/>
                  </a:solidFill>
                  <a:effectLst>
                    <a:outerShdw blurRad="38100" dist="38100" dir="2700000" algn="tl">
                      <a:srgbClr val="DDDDDD"/>
                    </a:outerShdw>
                  </a:effectLst>
                </a:rPr>
                <a:t>ESCUADRA</a:t>
              </a:r>
            </a:p>
          </p:txBody>
        </p:sp>
        <p:grpSp>
          <p:nvGrpSpPr>
            <p:cNvPr id="1063" name="Group 586"/>
            <p:cNvGrpSpPr>
              <a:grpSpLocks/>
            </p:cNvGrpSpPr>
            <p:nvPr/>
          </p:nvGrpSpPr>
          <p:grpSpPr bwMode="auto">
            <a:xfrm>
              <a:off x="288" y="768"/>
              <a:ext cx="5238" cy="3261"/>
              <a:chOff x="288" y="768"/>
              <a:chExt cx="5238" cy="3261"/>
            </a:xfrm>
          </p:grpSpPr>
          <p:grpSp>
            <p:nvGrpSpPr>
              <p:cNvPr id="1064" name="Group 579"/>
              <p:cNvGrpSpPr>
                <a:grpSpLocks/>
              </p:cNvGrpSpPr>
              <p:nvPr/>
            </p:nvGrpSpPr>
            <p:grpSpPr bwMode="auto">
              <a:xfrm>
                <a:off x="288" y="768"/>
                <a:ext cx="5206" cy="3261"/>
                <a:chOff x="288" y="768"/>
                <a:chExt cx="5206" cy="3261"/>
              </a:xfrm>
            </p:grpSpPr>
            <p:pic>
              <p:nvPicPr>
                <p:cNvPr id="1068" name="Picture 2" descr="C:\Asalino\Chile_Map.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921" y="1183"/>
                  <a:ext cx="990" cy="2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67" name="Rectangle 3"/>
                <p:cNvSpPr>
                  <a:spLocks noChangeArrowheads="1"/>
                </p:cNvSpPr>
                <p:nvPr/>
              </p:nvSpPr>
              <p:spPr bwMode="auto">
                <a:xfrm>
                  <a:off x="288" y="768"/>
                  <a:ext cx="1349" cy="601"/>
                </a:xfrm>
                <a:prstGeom prst="rect">
                  <a:avLst/>
                </a:prstGeom>
                <a:noFill/>
                <a:ln w="9525">
                  <a:noFill/>
                  <a:miter lim="800000"/>
                  <a:headEnd/>
                  <a:tailEnd/>
                </a:ln>
                <a:effectLst/>
              </p:spPr>
              <p:txBody>
                <a:bodyPr wrap="none" lIns="92075" tIns="46038" rIns="92075" bIns="46038">
                  <a:spAutoFit/>
                </a:bodyPr>
                <a:lstStyle/>
                <a:p>
                  <a:pPr algn="l"/>
                  <a:r>
                    <a:rPr lang="es-ES_tradnl" sz="2800">
                      <a:solidFill>
                        <a:schemeClr val="tx1"/>
                      </a:solidFill>
                      <a:effectLst>
                        <a:outerShdw blurRad="38100" dist="38100" dir="2700000" algn="tl">
                          <a:srgbClr val="DDDDDD"/>
                        </a:outerShdw>
                      </a:effectLst>
                    </a:rPr>
                    <a:t>SITUACION </a:t>
                  </a:r>
                </a:p>
                <a:p>
                  <a:pPr algn="l"/>
                  <a:r>
                    <a:rPr lang="es-ES_tradnl" sz="2800">
                      <a:solidFill>
                        <a:schemeClr val="tx1"/>
                      </a:solidFill>
                      <a:effectLst>
                        <a:outerShdw blurRad="38100" dist="38100" dir="2700000" algn="tl">
                          <a:srgbClr val="DDDDDD"/>
                        </a:outerShdw>
                      </a:effectLst>
                    </a:rPr>
                    <a:t>en 1998</a:t>
                  </a:r>
                </a:p>
              </p:txBody>
            </p:sp>
            <p:grpSp>
              <p:nvGrpSpPr>
                <p:cNvPr id="1070" name="Group 7"/>
                <p:cNvGrpSpPr>
                  <a:grpSpLocks/>
                </p:cNvGrpSpPr>
                <p:nvPr/>
              </p:nvGrpSpPr>
              <p:grpSpPr bwMode="auto">
                <a:xfrm>
                  <a:off x="3156" y="2901"/>
                  <a:ext cx="721" cy="326"/>
                  <a:chOff x="2401" y="865"/>
                  <a:chExt cx="814" cy="462"/>
                </a:xfrm>
              </p:grpSpPr>
              <p:sp>
                <p:nvSpPr>
                  <p:cNvPr id="1509" name="Rectangle 8"/>
                  <p:cNvSpPr>
                    <a:spLocks noChangeArrowheads="1"/>
                  </p:cNvSpPr>
                  <p:nvPr/>
                </p:nvSpPr>
                <p:spPr bwMode="auto">
                  <a:xfrm>
                    <a:off x="2401" y="865"/>
                    <a:ext cx="814" cy="462"/>
                  </a:xfrm>
                  <a:prstGeom prst="rect">
                    <a:avLst/>
                  </a:prstGeom>
                  <a:solidFill>
                    <a:schemeClr val="folHlink">
                      <a:alpha val="50195"/>
                    </a:schemeClr>
                  </a:solidFill>
                  <a:ln w="12700">
                    <a:solidFill>
                      <a:schemeClr val="tx1"/>
                    </a:solidFill>
                    <a:miter lim="800000"/>
                    <a:headEnd/>
                    <a:tailEnd/>
                  </a:ln>
                </p:spPr>
                <p:txBody>
                  <a:bodyPr wrap="none" anchor="ctr"/>
                  <a:lstStyle/>
                  <a:p>
                    <a:endParaRPr lang="es-CL"/>
                  </a:p>
                </p:txBody>
              </p:sp>
              <p:grpSp>
                <p:nvGrpSpPr>
                  <p:cNvPr id="1510" name="Group 9"/>
                  <p:cNvGrpSpPr>
                    <a:grpSpLocks/>
                  </p:cNvGrpSpPr>
                  <p:nvPr/>
                </p:nvGrpSpPr>
                <p:grpSpPr bwMode="auto">
                  <a:xfrm>
                    <a:off x="2492" y="1023"/>
                    <a:ext cx="652" cy="159"/>
                    <a:chOff x="2492" y="1023"/>
                    <a:chExt cx="652" cy="159"/>
                  </a:xfrm>
                </p:grpSpPr>
                <p:sp>
                  <p:nvSpPr>
                    <p:cNvPr id="1597" name="Rectangle 10"/>
                    <p:cNvSpPr>
                      <a:spLocks noChangeArrowheads="1"/>
                    </p:cNvSpPr>
                    <p:nvPr/>
                  </p:nvSpPr>
                  <p:spPr bwMode="auto">
                    <a:xfrm>
                      <a:off x="3057" y="1115"/>
                      <a:ext cx="7" cy="6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1598" name="Rectangle 11"/>
                    <p:cNvSpPr>
                      <a:spLocks noChangeArrowheads="1"/>
                    </p:cNvSpPr>
                    <p:nvPr/>
                  </p:nvSpPr>
                  <p:spPr bwMode="auto">
                    <a:xfrm>
                      <a:off x="2801" y="1113"/>
                      <a:ext cx="6" cy="6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1599" name="Rectangle 12"/>
                    <p:cNvSpPr>
                      <a:spLocks noChangeArrowheads="1"/>
                    </p:cNvSpPr>
                    <p:nvPr/>
                  </p:nvSpPr>
                  <p:spPr bwMode="auto">
                    <a:xfrm>
                      <a:off x="2786" y="1049"/>
                      <a:ext cx="6" cy="6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1600" name="Rectangle 13"/>
                    <p:cNvSpPr>
                      <a:spLocks noChangeArrowheads="1"/>
                    </p:cNvSpPr>
                    <p:nvPr/>
                  </p:nvSpPr>
                  <p:spPr bwMode="auto">
                    <a:xfrm>
                      <a:off x="2554" y="1114"/>
                      <a:ext cx="6" cy="6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1601" name="Rectangle 14"/>
                    <p:cNvSpPr>
                      <a:spLocks noChangeArrowheads="1"/>
                    </p:cNvSpPr>
                    <p:nvPr/>
                  </p:nvSpPr>
                  <p:spPr bwMode="auto">
                    <a:xfrm>
                      <a:off x="2520" y="1048"/>
                      <a:ext cx="7" cy="6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1602" name="Rectangle 15"/>
                    <p:cNvSpPr>
                      <a:spLocks noChangeArrowheads="1"/>
                    </p:cNvSpPr>
                    <p:nvPr/>
                  </p:nvSpPr>
                  <p:spPr bwMode="auto">
                    <a:xfrm>
                      <a:off x="2816" y="1023"/>
                      <a:ext cx="179" cy="6"/>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1603" name="Rectangle 16"/>
                    <p:cNvSpPr>
                      <a:spLocks noChangeArrowheads="1"/>
                    </p:cNvSpPr>
                    <p:nvPr/>
                  </p:nvSpPr>
                  <p:spPr bwMode="auto">
                    <a:xfrm>
                      <a:off x="2492" y="1112"/>
                      <a:ext cx="652" cy="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grpSp>
              <p:grpSp>
                <p:nvGrpSpPr>
                  <p:cNvPr id="1511" name="Group 17"/>
                  <p:cNvGrpSpPr>
                    <a:grpSpLocks/>
                  </p:cNvGrpSpPr>
                  <p:nvPr/>
                </p:nvGrpSpPr>
                <p:grpSpPr bwMode="auto">
                  <a:xfrm>
                    <a:off x="2484" y="1153"/>
                    <a:ext cx="158" cy="131"/>
                    <a:chOff x="2484" y="1153"/>
                    <a:chExt cx="158" cy="131"/>
                  </a:xfrm>
                </p:grpSpPr>
                <p:grpSp>
                  <p:nvGrpSpPr>
                    <p:cNvPr id="1582" name="Group 18"/>
                    <p:cNvGrpSpPr>
                      <a:grpSpLocks/>
                    </p:cNvGrpSpPr>
                    <p:nvPr/>
                  </p:nvGrpSpPr>
                  <p:grpSpPr bwMode="auto">
                    <a:xfrm>
                      <a:off x="2491" y="1235"/>
                      <a:ext cx="142" cy="39"/>
                      <a:chOff x="2491" y="1235"/>
                      <a:chExt cx="142" cy="39"/>
                    </a:xfrm>
                  </p:grpSpPr>
                  <p:sp>
                    <p:nvSpPr>
                      <p:cNvPr id="1595" name="Rectangle 19"/>
                      <p:cNvSpPr>
                        <a:spLocks noChangeArrowheads="1"/>
                      </p:cNvSpPr>
                      <p:nvPr/>
                    </p:nvSpPr>
                    <p:spPr bwMode="auto">
                      <a:xfrm>
                        <a:off x="2491" y="1235"/>
                        <a:ext cx="142" cy="39"/>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596" name="Rectangle 20"/>
                      <p:cNvSpPr>
                        <a:spLocks noChangeArrowheads="1"/>
                      </p:cNvSpPr>
                      <p:nvPr/>
                    </p:nvSpPr>
                    <p:spPr bwMode="auto">
                      <a:xfrm>
                        <a:off x="2571" y="1242"/>
                        <a:ext cx="48" cy="17"/>
                      </a:xfrm>
                      <a:prstGeom prst="rect">
                        <a:avLst/>
                      </a:prstGeom>
                      <a:solidFill>
                        <a:srgbClr val="808080"/>
                      </a:solidFill>
                      <a:ln w="12700">
                        <a:solidFill>
                          <a:srgbClr val="000000"/>
                        </a:solidFill>
                        <a:miter lim="800000"/>
                        <a:headEnd/>
                        <a:tailEnd/>
                      </a:ln>
                    </p:spPr>
                    <p:txBody>
                      <a:bodyPr wrap="none" anchor="ctr"/>
                      <a:lstStyle/>
                      <a:p>
                        <a:endParaRPr lang="es-CL"/>
                      </a:p>
                    </p:txBody>
                  </p:sp>
                </p:grpSp>
                <p:grpSp>
                  <p:nvGrpSpPr>
                    <p:cNvPr id="1583" name="Group 21"/>
                    <p:cNvGrpSpPr>
                      <a:grpSpLocks/>
                    </p:cNvGrpSpPr>
                    <p:nvPr/>
                  </p:nvGrpSpPr>
                  <p:grpSpPr bwMode="auto">
                    <a:xfrm>
                      <a:off x="2484" y="1257"/>
                      <a:ext cx="158" cy="27"/>
                      <a:chOff x="2484" y="1257"/>
                      <a:chExt cx="158" cy="27"/>
                    </a:xfrm>
                  </p:grpSpPr>
                  <p:sp>
                    <p:nvSpPr>
                      <p:cNvPr id="1592" name="Freeform 22"/>
                      <p:cNvSpPr>
                        <a:spLocks/>
                      </p:cNvSpPr>
                      <p:nvPr/>
                    </p:nvSpPr>
                    <p:spPr bwMode="auto">
                      <a:xfrm>
                        <a:off x="2484" y="1257"/>
                        <a:ext cx="158" cy="27"/>
                      </a:xfrm>
                      <a:custGeom>
                        <a:avLst/>
                        <a:gdLst>
                          <a:gd name="T0" fmla="*/ 20 w 158"/>
                          <a:gd name="T1" fmla="*/ 0 h 27"/>
                          <a:gd name="T2" fmla="*/ 138 w 158"/>
                          <a:gd name="T3" fmla="*/ 0 h 27"/>
                          <a:gd name="T4" fmla="*/ 157 w 158"/>
                          <a:gd name="T5" fmla="*/ 23 h 27"/>
                          <a:gd name="T6" fmla="*/ 157 w 158"/>
                          <a:gd name="T7" fmla="*/ 25 h 27"/>
                          <a:gd name="T8" fmla="*/ 156 w 158"/>
                          <a:gd name="T9" fmla="*/ 25 h 27"/>
                          <a:gd name="T10" fmla="*/ 155 w 158"/>
                          <a:gd name="T11" fmla="*/ 26 h 27"/>
                          <a:gd name="T12" fmla="*/ 2 w 158"/>
                          <a:gd name="T13" fmla="*/ 26 h 27"/>
                          <a:gd name="T14" fmla="*/ 1 w 158"/>
                          <a:gd name="T15" fmla="*/ 25 h 27"/>
                          <a:gd name="T16" fmla="*/ 0 w 158"/>
                          <a:gd name="T17" fmla="*/ 24 h 27"/>
                          <a:gd name="T18" fmla="*/ 0 w 158"/>
                          <a:gd name="T19" fmla="*/ 23 h 27"/>
                          <a:gd name="T20" fmla="*/ 20 w 158"/>
                          <a:gd name="T21" fmla="*/ 0 h 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8"/>
                          <a:gd name="T34" fmla="*/ 0 h 27"/>
                          <a:gd name="T35" fmla="*/ 158 w 158"/>
                          <a:gd name="T36" fmla="*/ 27 h 2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8" h="27">
                            <a:moveTo>
                              <a:pt x="20" y="0"/>
                            </a:moveTo>
                            <a:lnTo>
                              <a:pt x="138" y="0"/>
                            </a:lnTo>
                            <a:lnTo>
                              <a:pt x="157" y="23"/>
                            </a:lnTo>
                            <a:lnTo>
                              <a:pt x="157" y="25"/>
                            </a:lnTo>
                            <a:lnTo>
                              <a:pt x="156" y="25"/>
                            </a:lnTo>
                            <a:lnTo>
                              <a:pt x="155" y="26"/>
                            </a:lnTo>
                            <a:lnTo>
                              <a:pt x="2" y="26"/>
                            </a:lnTo>
                            <a:lnTo>
                              <a:pt x="1" y="25"/>
                            </a:lnTo>
                            <a:lnTo>
                              <a:pt x="0" y="24"/>
                            </a:lnTo>
                            <a:lnTo>
                              <a:pt x="0" y="23"/>
                            </a:lnTo>
                            <a:lnTo>
                              <a:pt x="20" y="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1593" name="Freeform 23"/>
                      <p:cNvSpPr>
                        <a:spLocks/>
                      </p:cNvSpPr>
                      <p:nvPr/>
                    </p:nvSpPr>
                    <p:spPr bwMode="auto">
                      <a:xfrm>
                        <a:off x="2493" y="1262"/>
                        <a:ext cx="105" cy="18"/>
                      </a:xfrm>
                      <a:custGeom>
                        <a:avLst/>
                        <a:gdLst>
                          <a:gd name="T0" fmla="*/ 14 w 105"/>
                          <a:gd name="T1" fmla="*/ 0 h 18"/>
                          <a:gd name="T2" fmla="*/ 99 w 105"/>
                          <a:gd name="T3" fmla="*/ 0 h 18"/>
                          <a:gd name="T4" fmla="*/ 104 w 105"/>
                          <a:gd name="T5" fmla="*/ 17 h 18"/>
                          <a:gd name="T6" fmla="*/ 0 w 105"/>
                          <a:gd name="T7" fmla="*/ 17 h 18"/>
                          <a:gd name="T8" fmla="*/ 14 w 105"/>
                          <a:gd name="T9" fmla="*/ 0 h 18"/>
                          <a:gd name="T10" fmla="*/ 0 60000 65536"/>
                          <a:gd name="T11" fmla="*/ 0 60000 65536"/>
                          <a:gd name="T12" fmla="*/ 0 60000 65536"/>
                          <a:gd name="T13" fmla="*/ 0 60000 65536"/>
                          <a:gd name="T14" fmla="*/ 0 60000 65536"/>
                          <a:gd name="T15" fmla="*/ 0 w 105"/>
                          <a:gd name="T16" fmla="*/ 0 h 18"/>
                          <a:gd name="T17" fmla="*/ 105 w 105"/>
                          <a:gd name="T18" fmla="*/ 18 h 18"/>
                        </a:gdLst>
                        <a:ahLst/>
                        <a:cxnLst>
                          <a:cxn ang="T10">
                            <a:pos x="T0" y="T1"/>
                          </a:cxn>
                          <a:cxn ang="T11">
                            <a:pos x="T2" y="T3"/>
                          </a:cxn>
                          <a:cxn ang="T12">
                            <a:pos x="T4" y="T5"/>
                          </a:cxn>
                          <a:cxn ang="T13">
                            <a:pos x="T6" y="T7"/>
                          </a:cxn>
                          <a:cxn ang="T14">
                            <a:pos x="T8" y="T9"/>
                          </a:cxn>
                        </a:cxnLst>
                        <a:rect l="T15" t="T16" r="T17" b="T18"/>
                        <a:pathLst>
                          <a:path w="105" h="18">
                            <a:moveTo>
                              <a:pt x="14" y="0"/>
                            </a:moveTo>
                            <a:lnTo>
                              <a:pt x="99" y="0"/>
                            </a:lnTo>
                            <a:lnTo>
                              <a:pt x="104" y="17"/>
                            </a:lnTo>
                            <a:lnTo>
                              <a:pt x="0" y="17"/>
                            </a:lnTo>
                            <a:lnTo>
                              <a:pt x="14" y="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1594" name="Freeform 24"/>
                      <p:cNvSpPr>
                        <a:spLocks/>
                      </p:cNvSpPr>
                      <p:nvPr/>
                    </p:nvSpPr>
                    <p:spPr bwMode="auto">
                      <a:xfrm>
                        <a:off x="2600" y="1262"/>
                        <a:ext cx="33" cy="18"/>
                      </a:xfrm>
                      <a:custGeom>
                        <a:avLst/>
                        <a:gdLst>
                          <a:gd name="T0" fmla="*/ 0 w 33"/>
                          <a:gd name="T1" fmla="*/ 0 h 18"/>
                          <a:gd name="T2" fmla="*/ 19 w 33"/>
                          <a:gd name="T3" fmla="*/ 0 h 18"/>
                          <a:gd name="T4" fmla="*/ 32 w 33"/>
                          <a:gd name="T5" fmla="*/ 17 h 18"/>
                          <a:gd name="T6" fmla="*/ 6 w 33"/>
                          <a:gd name="T7" fmla="*/ 17 h 18"/>
                          <a:gd name="T8" fmla="*/ 0 w 33"/>
                          <a:gd name="T9" fmla="*/ 0 h 18"/>
                          <a:gd name="T10" fmla="*/ 0 60000 65536"/>
                          <a:gd name="T11" fmla="*/ 0 60000 65536"/>
                          <a:gd name="T12" fmla="*/ 0 60000 65536"/>
                          <a:gd name="T13" fmla="*/ 0 60000 65536"/>
                          <a:gd name="T14" fmla="*/ 0 60000 65536"/>
                          <a:gd name="T15" fmla="*/ 0 w 33"/>
                          <a:gd name="T16" fmla="*/ 0 h 18"/>
                          <a:gd name="T17" fmla="*/ 33 w 33"/>
                          <a:gd name="T18" fmla="*/ 18 h 18"/>
                        </a:gdLst>
                        <a:ahLst/>
                        <a:cxnLst>
                          <a:cxn ang="T10">
                            <a:pos x="T0" y="T1"/>
                          </a:cxn>
                          <a:cxn ang="T11">
                            <a:pos x="T2" y="T3"/>
                          </a:cxn>
                          <a:cxn ang="T12">
                            <a:pos x="T4" y="T5"/>
                          </a:cxn>
                          <a:cxn ang="T13">
                            <a:pos x="T6" y="T7"/>
                          </a:cxn>
                          <a:cxn ang="T14">
                            <a:pos x="T8" y="T9"/>
                          </a:cxn>
                        </a:cxnLst>
                        <a:rect l="T15" t="T16" r="T17" b="T18"/>
                        <a:pathLst>
                          <a:path w="33" h="18">
                            <a:moveTo>
                              <a:pt x="0" y="0"/>
                            </a:moveTo>
                            <a:lnTo>
                              <a:pt x="19" y="0"/>
                            </a:lnTo>
                            <a:lnTo>
                              <a:pt x="32" y="17"/>
                            </a:lnTo>
                            <a:lnTo>
                              <a:pt x="6" y="17"/>
                            </a:lnTo>
                            <a:lnTo>
                              <a:pt x="0" y="0"/>
                            </a:lnTo>
                          </a:path>
                        </a:pathLst>
                      </a:custGeom>
                      <a:solidFill>
                        <a:srgbClr val="FFFFFF"/>
                      </a:solidFill>
                      <a:ln w="12700" cap="rnd" cmpd="sng">
                        <a:solidFill>
                          <a:srgbClr val="000000"/>
                        </a:solidFill>
                        <a:prstDash val="solid"/>
                        <a:round/>
                        <a:headEnd/>
                        <a:tailEnd/>
                      </a:ln>
                    </p:spPr>
                    <p:txBody>
                      <a:bodyPr/>
                      <a:lstStyle/>
                      <a:p>
                        <a:endParaRPr lang="es-ES"/>
                      </a:p>
                    </p:txBody>
                  </p:sp>
                </p:grpSp>
                <p:grpSp>
                  <p:nvGrpSpPr>
                    <p:cNvPr id="1584" name="Group 25"/>
                    <p:cNvGrpSpPr>
                      <a:grpSpLocks/>
                    </p:cNvGrpSpPr>
                    <p:nvPr/>
                  </p:nvGrpSpPr>
                  <p:grpSpPr bwMode="auto">
                    <a:xfrm>
                      <a:off x="2511" y="1153"/>
                      <a:ext cx="103" cy="79"/>
                      <a:chOff x="2511" y="1153"/>
                      <a:chExt cx="103" cy="79"/>
                    </a:xfrm>
                  </p:grpSpPr>
                  <p:sp>
                    <p:nvSpPr>
                      <p:cNvPr id="1585" name="Rectangle 26"/>
                      <p:cNvSpPr>
                        <a:spLocks noChangeArrowheads="1"/>
                      </p:cNvSpPr>
                      <p:nvPr/>
                    </p:nvSpPr>
                    <p:spPr bwMode="auto">
                      <a:xfrm>
                        <a:off x="2511" y="1153"/>
                        <a:ext cx="103" cy="79"/>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586" name="Rectangle 27"/>
                      <p:cNvSpPr>
                        <a:spLocks noChangeArrowheads="1"/>
                      </p:cNvSpPr>
                      <p:nvPr/>
                    </p:nvSpPr>
                    <p:spPr bwMode="auto">
                      <a:xfrm>
                        <a:off x="2518" y="1160"/>
                        <a:ext cx="89" cy="66"/>
                      </a:xfrm>
                      <a:prstGeom prst="rect">
                        <a:avLst/>
                      </a:prstGeom>
                      <a:solidFill>
                        <a:srgbClr val="114FFB"/>
                      </a:solidFill>
                      <a:ln w="12700">
                        <a:solidFill>
                          <a:srgbClr val="000000"/>
                        </a:solidFill>
                        <a:miter lim="800000"/>
                        <a:headEnd/>
                        <a:tailEnd/>
                      </a:ln>
                    </p:spPr>
                    <p:txBody>
                      <a:bodyPr wrap="none" anchor="ctr"/>
                      <a:lstStyle/>
                      <a:p>
                        <a:endParaRPr lang="es-CL"/>
                      </a:p>
                    </p:txBody>
                  </p:sp>
                  <p:sp>
                    <p:nvSpPr>
                      <p:cNvPr id="1587" name="Rectangle 28"/>
                      <p:cNvSpPr>
                        <a:spLocks noChangeArrowheads="1"/>
                      </p:cNvSpPr>
                      <p:nvPr/>
                    </p:nvSpPr>
                    <p:spPr bwMode="auto">
                      <a:xfrm>
                        <a:off x="2596" y="1160"/>
                        <a:ext cx="11" cy="66"/>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588" name="Rectangle 29"/>
                      <p:cNvSpPr>
                        <a:spLocks noChangeArrowheads="1"/>
                      </p:cNvSpPr>
                      <p:nvPr/>
                    </p:nvSpPr>
                    <p:spPr bwMode="auto">
                      <a:xfrm>
                        <a:off x="2599" y="1163"/>
                        <a:ext cx="4" cy="3"/>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589" name="Oval 30"/>
                      <p:cNvSpPr>
                        <a:spLocks noChangeArrowheads="1"/>
                      </p:cNvSpPr>
                      <p:nvPr/>
                    </p:nvSpPr>
                    <p:spPr bwMode="auto">
                      <a:xfrm>
                        <a:off x="2600" y="1193"/>
                        <a:ext cx="3" cy="2"/>
                      </a:xfrm>
                      <a:prstGeom prst="ellipse">
                        <a:avLst/>
                      </a:prstGeom>
                      <a:solidFill>
                        <a:srgbClr val="FFFFFF"/>
                      </a:solidFill>
                      <a:ln w="12700">
                        <a:solidFill>
                          <a:srgbClr val="000000"/>
                        </a:solidFill>
                        <a:round/>
                        <a:headEnd/>
                        <a:tailEnd/>
                      </a:ln>
                    </p:spPr>
                    <p:txBody>
                      <a:bodyPr wrap="none" anchor="ctr"/>
                      <a:lstStyle/>
                      <a:p>
                        <a:endParaRPr lang="es-CL"/>
                      </a:p>
                    </p:txBody>
                  </p:sp>
                  <p:sp>
                    <p:nvSpPr>
                      <p:cNvPr id="1590" name="Oval 31"/>
                      <p:cNvSpPr>
                        <a:spLocks noChangeArrowheads="1"/>
                      </p:cNvSpPr>
                      <p:nvPr/>
                    </p:nvSpPr>
                    <p:spPr bwMode="auto">
                      <a:xfrm>
                        <a:off x="2600" y="1206"/>
                        <a:ext cx="3" cy="2"/>
                      </a:xfrm>
                      <a:prstGeom prst="ellipse">
                        <a:avLst/>
                      </a:prstGeom>
                      <a:solidFill>
                        <a:srgbClr val="FFFFFF"/>
                      </a:solidFill>
                      <a:ln w="12700">
                        <a:solidFill>
                          <a:srgbClr val="000000"/>
                        </a:solidFill>
                        <a:round/>
                        <a:headEnd/>
                        <a:tailEnd/>
                      </a:ln>
                    </p:spPr>
                    <p:txBody>
                      <a:bodyPr wrap="none" anchor="ctr"/>
                      <a:lstStyle/>
                      <a:p>
                        <a:endParaRPr lang="es-CL"/>
                      </a:p>
                    </p:txBody>
                  </p:sp>
                  <p:sp>
                    <p:nvSpPr>
                      <p:cNvPr id="1591" name="Oval 32"/>
                      <p:cNvSpPr>
                        <a:spLocks noChangeArrowheads="1"/>
                      </p:cNvSpPr>
                      <p:nvPr/>
                    </p:nvSpPr>
                    <p:spPr bwMode="auto">
                      <a:xfrm>
                        <a:off x="2600" y="1217"/>
                        <a:ext cx="3" cy="3"/>
                      </a:xfrm>
                      <a:prstGeom prst="ellipse">
                        <a:avLst/>
                      </a:prstGeom>
                      <a:solidFill>
                        <a:srgbClr val="FFFFFF"/>
                      </a:solidFill>
                      <a:ln w="12700">
                        <a:solidFill>
                          <a:srgbClr val="000000"/>
                        </a:solidFill>
                        <a:round/>
                        <a:headEnd/>
                        <a:tailEnd/>
                      </a:ln>
                    </p:spPr>
                    <p:txBody>
                      <a:bodyPr wrap="none" anchor="ctr"/>
                      <a:lstStyle/>
                      <a:p>
                        <a:endParaRPr lang="es-CL"/>
                      </a:p>
                    </p:txBody>
                  </p:sp>
                </p:grpSp>
              </p:grpSp>
              <p:grpSp>
                <p:nvGrpSpPr>
                  <p:cNvPr id="1512" name="Group 33"/>
                  <p:cNvGrpSpPr>
                    <a:grpSpLocks/>
                  </p:cNvGrpSpPr>
                  <p:nvPr/>
                </p:nvGrpSpPr>
                <p:grpSpPr bwMode="auto">
                  <a:xfrm>
                    <a:off x="2725" y="1012"/>
                    <a:ext cx="126" cy="42"/>
                    <a:chOff x="2725" y="1012"/>
                    <a:chExt cx="126" cy="42"/>
                  </a:xfrm>
                </p:grpSpPr>
                <p:sp>
                  <p:nvSpPr>
                    <p:cNvPr id="1574" name="Rectangle 34"/>
                    <p:cNvSpPr>
                      <a:spLocks noChangeArrowheads="1"/>
                    </p:cNvSpPr>
                    <p:nvPr/>
                  </p:nvSpPr>
                  <p:spPr bwMode="auto">
                    <a:xfrm>
                      <a:off x="2726" y="1015"/>
                      <a:ext cx="124" cy="38"/>
                    </a:xfrm>
                    <a:prstGeom prst="rect">
                      <a:avLst/>
                    </a:prstGeom>
                    <a:solidFill>
                      <a:srgbClr val="C0C0C0"/>
                    </a:solidFill>
                    <a:ln w="12700">
                      <a:solidFill>
                        <a:srgbClr val="000000"/>
                      </a:solidFill>
                      <a:miter lim="800000"/>
                      <a:headEnd/>
                      <a:tailEnd/>
                    </a:ln>
                  </p:spPr>
                  <p:txBody>
                    <a:bodyPr wrap="none" anchor="ctr"/>
                    <a:lstStyle/>
                    <a:p>
                      <a:endParaRPr lang="es-CL"/>
                    </a:p>
                  </p:txBody>
                </p:sp>
                <p:sp>
                  <p:nvSpPr>
                    <p:cNvPr id="1575" name="Rectangle 35"/>
                    <p:cNvSpPr>
                      <a:spLocks noChangeArrowheads="1"/>
                    </p:cNvSpPr>
                    <p:nvPr/>
                  </p:nvSpPr>
                  <p:spPr bwMode="auto">
                    <a:xfrm>
                      <a:off x="2725" y="1042"/>
                      <a:ext cx="126" cy="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grpSp>
                  <p:nvGrpSpPr>
                    <p:cNvPr id="1576" name="Group 36"/>
                    <p:cNvGrpSpPr>
                      <a:grpSpLocks/>
                    </p:cNvGrpSpPr>
                    <p:nvPr/>
                  </p:nvGrpSpPr>
                  <p:grpSpPr bwMode="auto">
                    <a:xfrm>
                      <a:off x="2799" y="1044"/>
                      <a:ext cx="32" cy="10"/>
                      <a:chOff x="2799" y="1044"/>
                      <a:chExt cx="32" cy="10"/>
                    </a:xfrm>
                  </p:grpSpPr>
                  <p:sp>
                    <p:nvSpPr>
                      <p:cNvPr id="1578" name="Rectangle 37"/>
                      <p:cNvSpPr>
                        <a:spLocks noChangeArrowheads="1"/>
                      </p:cNvSpPr>
                      <p:nvPr/>
                    </p:nvSpPr>
                    <p:spPr bwMode="auto">
                      <a:xfrm>
                        <a:off x="2799" y="1044"/>
                        <a:ext cx="4" cy="1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1579" name="Rectangle 38"/>
                      <p:cNvSpPr>
                        <a:spLocks noChangeArrowheads="1"/>
                      </p:cNvSpPr>
                      <p:nvPr/>
                    </p:nvSpPr>
                    <p:spPr bwMode="auto">
                      <a:xfrm>
                        <a:off x="2809" y="1044"/>
                        <a:ext cx="4" cy="1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1580" name="Rectangle 39"/>
                      <p:cNvSpPr>
                        <a:spLocks noChangeArrowheads="1"/>
                      </p:cNvSpPr>
                      <p:nvPr/>
                    </p:nvSpPr>
                    <p:spPr bwMode="auto">
                      <a:xfrm>
                        <a:off x="2819" y="1044"/>
                        <a:ext cx="3" cy="1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1581" name="Rectangle 40"/>
                      <p:cNvSpPr>
                        <a:spLocks noChangeArrowheads="1"/>
                      </p:cNvSpPr>
                      <p:nvPr/>
                    </p:nvSpPr>
                    <p:spPr bwMode="auto">
                      <a:xfrm>
                        <a:off x="2828" y="1044"/>
                        <a:ext cx="3" cy="1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grpSp>
                <p:sp>
                  <p:nvSpPr>
                    <p:cNvPr id="1577" name="Rectangle 41"/>
                    <p:cNvSpPr>
                      <a:spLocks noChangeArrowheads="1"/>
                    </p:cNvSpPr>
                    <p:nvPr/>
                  </p:nvSpPr>
                  <p:spPr bwMode="auto">
                    <a:xfrm>
                      <a:off x="2741" y="1012"/>
                      <a:ext cx="3" cy="11"/>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grpSp>
              <p:grpSp>
                <p:nvGrpSpPr>
                  <p:cNvPr id="1513" name="Group 42"/>
                  <p:cNvGrpSpPr>
                    <a:grpSpLocks/>
                  </p:cNvGrpSpPr>
                  <p:nvPr/>
                </p:nvGrpSpPr>
                <p:grpSpPr bwMode="auto">
                  <a:xfrm>
                    <a:off x="2975" y="967"/>
                    <a:ext cx="184" cy="86"/>
                    <a:chOff x="2975" y="967"/>
                    <a:chExt cx="184" cy="86"/>
                  </a:xfrm>
                </p:grpSpPr>
                <p:grpSp>
                  <p:nvGrpSpPr>
                    <p:cNvPr id="1563" name="Group 43"/>
                    <p:cNvGrpSpPr>
                      <a:grpSpLocks/>
                    </p:cNvGrpSpPr>
                    <p:nvPr/>
                  </p:nvGrpSpPr>
                  <p:grpSpPr bwMode="auto">
                    <a:xfrm>
                      <a:off x="2975" y="967"/>
                      <a:ext cx="184" cy="86"/>
                      <a:chOff x="2975" y="967"/>
                      <a:chExt cx="184" cy="86"/>
                    </a:xfrm>
                  </p:grpSpPr>
                  <p:sp>
                    <p:nvSpPr>
                      <p:cNvPr id="1567" name="Rectangle 44"/>
                      <p:cNvSpPr>
                        <a:spLocks noChangeArrowheads="1"/>
                      </p:cNvSpPr>
                      <p:nvPr/>
                    </p:nvSpPr>
                    <p:spPr bwMode="auto">
                      <a:xfrm>
                        <a:off x="2984" y="1014"/>
                        <a:ext cx="142" cy="39"/>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568" name="Rectangle 45"/>
                      <p:cNvSpPr>
                        <a:spLocks noChangeArrowheads="1"/>
                      </p:cNvSpPr>
                      <p:nvPr/>
                    </p:nvSpPr>
                    <p:spPr bwMode="auto">
                      <a:xfrm>
                        <a:off x="2998" y="1040"/>
                        <a:ext cx="114" cy="13"/>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569" name="Freeform 46"/>
                      <p:cNvSpPr>
                        <a:spLocks/>
                      </p:cNvSpPr>
                      <p:nvPr/>
                    </p:nvSpPr>
                    <p:spPr bwMode="auto">
                      <a:xfrm>
                        <a:off x="2977" y="970"/>
                        <a:ext cx="160" cy="44"/>
                      </a:xfrm>
                      <a:custGeom>
                        <a:avLst/>
                        <a:gdLst>
                          <a:gd name="T0" fmla="*/ 0 w 160"/>
                          <a:gd name="T1" fmla="*/ 35 h 44"/>
                          <a:gd name="T2" fmla="*/ 7 w 160"/>
                          <a:gd name="T3" fmla="*/ 43 h 44"/>
                          <a:gd name="T4" fmla="*/ 150 w 160"/>
                          <a:gd name="T5" fmla="*/ 43 h 44"/>
                          <a:gd name="T6" fmla="*/ 159 w 160"/>
                          <a:gd name="T7" fmla="*/ 35 h 44"/>
                          <a:gd name="T8" fmla="*/ 159 w 160"/>
                          <a:gd name="T9" fmla="*/ 0 h 44"/>
                          <a:gd name="T10" fmla="*/ 0 w 160"/>
                          <a:gd name="T11" fmla="*/ 0 h 44"/>
                          <a:gd name="T12" fmla="*/ 0 w 160"/>
                          <a:gd name="T13" fmla="*/ 35 h 44"/>
                          <a:gd name="T14" fmla="*/ 0 60000 65536"/>
                          <a:gd name="T15" fmla="*/ 0 60000 65536"/>
                          <a:gd name="T16" fmla="*/ 0 60000 65536"/>
                          <a:gd name="T17" fmla="*/ 0 60000 65536"/>
                          <a:gd name="T18" fmla="*/ 0 60000 65536"/>
                          <a:gd name="T19" fmla="*/ 0 60000 65536"/>
                          <a:gd name="T20" fmla="*/ 0 60000 65536"/>
                          <a:gd name="T21" fmla="*/ 0 w 160"/>
                          <a:gd name="T22" fmla="*/ 0 h 44"/>
                          <a:gd name="T23" fmla="*/ 160 w 160"/>
                          <a:gd name="T24" fmla="*/ 44 h 4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0" h="44">
                            <a:moveTo>
                              <a:pt x="0" y="35"/>
                            </a:moveTo>
                            <a:lnTo>
                              <a:pt x="7" y="43"/>
                            </a:lnTo>
                            <a:lnTo>
                              <a:pt x="150" y="43"/>
                            </a:lnTo>
                            <a:lnTo>
                              <a:pt x="159" y="35"/>
                            </a:lnTo>
                            <a:lnTo>
                              <a:pt x="159" y="0"/>
                            </a:lnTo>
                            <a:lnTo>
                              <a:pt x="0" y="0"/>
                            </a:lnTo>
                            <a:lnTo>
                              <a:pt x="0" y="35"/>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1570" name="Rectangle 47"/>
                      <p:cNvSpPr>
                        <a:spLocks noChangeArrowheads="1"/>
                      </p:cNvSpPr>
                      <p:nvPr/>
                    </p:nvSpPr>
                    <p:spPr bwMode="auto">
                      <a:xfrm>
                        <a:off x="2975" y="1035"/>
                        <a:ext cx="7" cy="6"/>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571" name="Line 48"/>
                      <p:cNvSpPr>
                        <a:spLocks noChangeShapeType="1"/>
                      </p:cNvSpPr>
                      <p:nvPr/>
                    </p:nvSpPr>
                    <p:spPr bwMode="auto">
                      <a:xfrm>
                        <a:off x="2978" y="977"/>
                        <a:ext cx="160" cy="0"/>
                      </a:xfrm>
                      <a:prstGeom prst="line">
                        <a:avLst/>
                      </a:prstGeom>
                      <a:noFill/>
                      <a:ln w="12700">
                        <a:solidFill>
                          <a:srgbClr val="0000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s-ES"/>
                      </a:p>
                    </p:txBody>
                  </p:sp>
                  <p:sp>
                    <p:nvSpPr>
                      <p:cNvPr id="1572" name="Rectangle 49"/>
                      <p:cNvSpPr>
                        <a:spLocks noChangeArrowheads="1"/>
                      </p:cNvSpPr>
                      <p:nvPr/>
                    </p:nvSpPr>
                    <p:spPr bwMode="auto">
                      <a:xfrm>
                        <a:off x="3018" y="967"/>
                        <a:ext cx="113" cy="3"/>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573" name="Freeform 50"/>
                      <p:cNvSpPr>
                        <a:spLocks/>
                      </p:cNvSpPr>
                      <p:nvPr/>
                    </p:nvSpPr>
                    <p:spPr bwMode="auto">
                      <a:xfrm>
                        <a:off x="3127" y="1019"/>
                        <a:ext cx="32" cy="15"/>
                      </a:xfrm>
                      <a:custGeom>
                        <a:avLst/>
                        <a:gdLst>
                          <a:gd name="T0" fmla="*/ 0 w 32"/>
                          <a:gd name="T1" fmla="*/ 8 h 15"/>
                          <a:gd name="T2" fmla="*/ 31 w 32"/>
                          <a:gd name="T3" fmla="*/ 0 h 15"/>
                          <a:gd name="T4" fmla="*/ 31 w 32"/>
                          <a:gd name="T5" fmla="*/ 5 h 15"/>
                          <a:gd name="T6" fmla="*/ 0 w 32"/>
                          <a:gd name="T7" fmla="*/ 14 h 15"/>
                          <a:gd name="T8" fmla="*/ 0 w 32"/>
                          <a:gd name="T9" fmla="*/ 8 h 15"/>
                          <a:gd name="T10" fmla="*/ 0 60000 65536"/>
                          <a:gd name="T11" fmla="*/ 0 60000 65536"/>
                          <a:gd name="T12" fmla="*/ 0 60000 65536"/>
                          <a:gd name="T13" fmla="*/ 0 60000 65536"/>
                          <a:gd name="T14" fmla="*/ 0 60000 65536"/>
                          <a:gd name="T15" fmla="*/ 0 w 32"/>
                          <a:gd name="T16" fmla="*/ 0 h 15"/>
                          <a:gd name="T17" fmla="*/ 32 w 32"/>
                          <a:gd name="T18" fmla="*/ 15 h 15"/>
                        </a:gdLst>
                        <a:ahLst/>
                        <a:cxnLst>
                          <a:cxn ang="T10">
                            <a:pos x="T0" y="T1"/>
                          </a:cxn>
                          <a:cxn ang="T11">
                            <a:pos x="T2" y="T3"/>
                          </a:cxn>
                          <a:cxn ang="T12">
                            <a:pos x="T4" y="T5"/>
                          </a:cxn>
                          <a:cxn ang="T13">
                            <a:pos x="T6" y="T7"/>
                          </a:cxn>
                          <a:cxn ang="T14">
                            <a:pos x="T8" y="T9"/>
                          </a:cxn>
                        </a:cxnLst>
                        <a:rect l="T15" t="T16" r="T17" b="T18"/>
                        <a:pathLst>
                          <a:path w="32" h="15">
                            <a:moveTo>
                              <a:pt x="0" y="8"/>
                            </a:moveTo>
                            <a:lnTo>
                              <a:pt x="31" y="0"/>
                            </a:lnTo>
                            <a:lnTo>
                              <a:pt x="31" y="5"/>
                            </a:lnTo>
                            <a:lnTo>
                              <a:pt x="0" y="14"/>
                            </a:lnTo>
                            <a:lnTo>
                              <a:pt x="0" y="8"/>
                            </a:lnTo>
                          </a:path>
                        </a:pathLst>
                      </a:custGeom>
                      <a:solidFill>
                        <a:srgbClr val="FFFFFF"/>
                      </a:solidFill>
                      <a:ln w="12700" cap="rnd" cmpd="sng">
                        <a:solidFill>
                          <a:srgbClr val="000000"/>
                        </a:solidFill>
                        <a:prstDash val="solid"/>
                        <a:round/>
                        <a:headEnd/>
                        <a:tailEnd/>
                      </a:ln>
                    </p:spPr>
                    <p:txBody>
                      <a:bodyPr/>
                      <a:lstStyle/>
                      <a:p>
                        <a:endParaRPr lang="es-ES"/>
                      </a:p>
                    </p:txBody>
                  </p:sp>
                </p:grpSp>
                <p:grpSp>
                  <p:nvGrpSpPr>
                    <p:cNvPr id="1564" name="Group 51"/>
                    <p:cNvGrpSpPr>
                      <a:grpSpLocks/>
                    </p:cNvGrpSpPr>
                    <p:nvPr/>
                  </p:nvGrpSpPr>
                  <p:grpSpPr bwMode="auto">
                    <a:xfrm>
                      <a:off x="2991" y="983"/>
                      <a:ext cx="10" cy="10"/>
                      <a:chOff x="2991" y="983"/>
                      <a:chExt cx="10" cy="10"/>
                    </a:xfrm>
                  </p:grpSpPr>
                  <p:sp>
                    <p:nvSpPr>
                      <p:cNvPr id="1565" name="Rectangle 52"/>
                      <p:cNvSpPr>
                        <a:spLocks noChangeArrowheads="1"/>
                      </p:cNvSpPr>
                      <p:nvPr/>
                    </p:nvSpPr>
                    <p:spPr bwMode="auto">
                      <a:xfrm>
                        <a:off x="2992" y="984"/>
                        <a:ext cx="7" cy="7"/>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566" name="Freeform 53"/>
                      <p:cNvSpPr>
                        <a:spLocks/>
                      </p:cNvSpPr>
                      <p:nvPr/>
                    </p:nvSpPr>
                    <p:spPr bwMode="auto">
                      <a:xfrm>
                        <a:off x="2991" y="983"/>
                        <a:ext cx="10" cy="10"/>
                      </a:xfrm>
                      <a:custGeom>
                        <a:avLst/>
                        <a:gdLst>
                          <a:gd name="T0" fmla="*/ 9 w 10"/>
                          <a:gd name="T1" fmla="*/ 2 h 10"/>
                          <a:gd name="T2" fmla="*/ 1 w 10"/>
                          <a:gd name="T3" fmla="*/ 2 h 10"/>
                          <a:gd name="T4" fmla="*/ 1 w 10"/>
                          <a:gd name="T5" fmla="*/ 9 h 10"/>
                          <a:gd name="T6" fmla="*/ 0 w 10"/>
                          <a:gd name="T7" fmla="*/ 9 h 10"/>
                          <a:gd name="T8" fmla="*/ 0 w 10"/>
                          <a:gd name="T9" fmla="*/ 0 h 10"/>
                          <a:gd name="T10" fmla="*/ 9 w 10"/>
                          <a:gd name="T11" fmla="*/ 0 h 10"/>
                          <a:gd name="T12" fmla="*/ 9 w 10"/>
                          <a:gd name="T13" fmla="*/ 2 h 10"/>
                          <a:gd name="T14" fmla="*/ 0 60000 65536"/>
                          <a:gd name="T15" fmla="*/ 0 60000 65536"/>
                          <a:gd name="T16" fmla="*/ 0 60000 65536"/>
                          <a:gd name="T17" fmla="*/ 0 60000 65536"/>
                          <a:gd name="T18" fmla="*/ 0 60000 65536"/>
                          <a:gd name="T19" fmla="*/ 0 60000 65536"/>
                          <a:gd name="T20" fmla="*/ 0 60000 65536"/>
                          <a:gd name="T21" fmla="*/ 0 w 10"/>
                          <a:gd name="T22" fmla="*/ 0 h 10"/>
                          <a:gd name="T23" fmla="*/ 10 w 10"/>
                          <a:gd name="T24" fmla="*/ 10 h 1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 h="10">
                            <a:moveTo>
                              <a:pt x="9" y="2"/>
                            </a:moveTo>
                            <a:lnTo>
                              <a:pt x="1" y="2"/>
                            </a:lnTo>
                            <a:lnTo>
                              <a:pt x="1" y="9"/>
                            </a:lnTo>
                            <a:lnTo>
                              <a:pt x="0" y="9"/>
                            </a:lnTo>
                            <a:lnTo>
                              <a:pt x="0" y="0"/>
                            </a:lnTo>
                            <a:lnTo>
                              <a:pt x="9" y="0"/>
                            </a:lnTo>
                            <a:lnTo>
                              <a:pt x="9" y="2"/>
                            </a:lnTo>
                          </a:path>
                        </a:pathLst>
                      </a:custGeom>
                      <a:solidFill>
                        <a:srgbClr val="00000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grpSp>
              </p:grpSp>
              <p:grpSp>
                <p:nvGrpSpPr>
                  <p:cNvPr id="1514" name="Group 54"/>
                  <p:cNvGrpSpPr>
                    <a:grpSpLocks/>
                  </p:cNvGrpSpPr>
                  <p:nvPr/>
                </p:nvGrpSpPr>
                <p:grpSpPr bwMode="auto">
                  <a:xfrm>
                    <a:off x="2435" y="923"/>
                    <a:ext cx="202" cy="132"/>
                    <a:chOff x="2435" y="923"/>
                    <a:chExt cx="202" cy="132"/>
                  </a:xfrm>
                </p:grpSpPr>
                <p:sp>
                  <p:nvSpPr>
                    <p:cNvPr id="1547" name="Freeform 55"/>
                    <p:cNvSpPr>
                      <a:spLocks/>
                    </p:cNvSpPr>
                    <p:nvPr/>
                  </p:nvSpPr>
                  <p:spPr bwMode="auto">
                    <a:xfrm>
                      <a:off x="2554" y="1006"/>
                      <a:ext cx="44" cy="20"/>
                    </a:xfrm>
                    <a:custGeom>
                      <a:avLst/>
                      <a:gdLst>
                        <a:gd name="T0" fmla="*/ 0 w 44"/>
                        <a:gd name="T1" fmla="*/ 2 h 20"/>
                        <a:gd name="T2" fmla="*/ 16 w 44"/>
                        <a:gd name="T3" fmla="*/ 0 h 20"/>
                        <a:gd name="T4" fmla="*/ 20 w 44"/>
                        <a:gd name="T5" fmla="*/ 1 h 20"/>
                        <a:gd name="T6" fmla="*/ 22 w 44"/>
                        <a:gd name="T7" fmla="*/ 2 h 20"/>
                        <a:gd name="T8" fmla="*/ 26 w 44"/>
                        <a:gd name="T9" fmla="*/ 12 h 20"/>
                        <a:gd name="T10" fmla="*/ 29 w 44"/>
                        <a:gd name="T11" fmla="*/ 15 h 20"/>
                        <a:gd name="T12" fmla="*/ 31 w 44"/>
                        <a:gd name="T13" fmla="*/ 17 h 20"/>
                        <a:gd name="T14" fmla="*/ 33 w 44"/>
                        <a:gd name="T15" fmla="*/ 18 h 20"/>
                        <a:gd name="T16" fmla="*/ 36 w 44"/>
                        <a:gd name="T17" fmla="*/ 19 h 20"/>
                        <a:gd name="T18" fmla="*/ 43 w 44"/>
                        <a:gd name="T19" fmla="*/ 19 h 2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4"/>
                        <a:gd name="T31" fmla="*/ 0 h 20"/>
                        <a:gd name="T32" fmla="*/ 44 w 44"/>
                        <a:gd name="T33" fmla="*/ 20 h 2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4" h="20">
                          <a:moveTo>
                            <a:pt x="0" y="2"/>
                          </a:moveTo>
                          <a:lnTo>
                            <a:pt x="16" y="0"/>
                          </a:lnTo>
                          <a:lnTo>
                            <a:pt x="20" y="1"/>
                          </a:lnTo>
                          <a:lnTo>
                            <a:pt x="22" y="2"/>
                          </a:lnTo>
                          <a:lnTo>
                            <a:pt x="26" y="12"/>
                          </a:lnTo>
                          <a:lnTo>
                            <a:pt x="29" y="15"/>
                          </a:lnTo>
                          <a:lnTo>
                            <a:pt x="31" y="17"/>
                          </a:lnTo>
                          <a:lnTo>
                            <a:pt x="33" y="18"/>
                          </a:lnTo>
                          <a:lnTo>
                            <a:pt x="36" y="19"/>
                          </a:lnTo>
                          <a:lnTo>
                            <a:pt x="43" y="19"/>
                          </a:lnTo>
                        </a:path>
                      </a:pathLst>
                    </a:custGeom>
                    <a:noFill/>
                    <a:ln w="12700" cap="rnd" cmpd="sng">
                      <a:solidFill>
                        <a:srgbClr val="000000"/>
                      </a:solidFill>
                      <a:prstDash val="solid"/>
                      <a:round/>
                      <a:headEnd type="none" w="sm" len="sm"/>
                      <a:tailEnd type="none" w="sm" len="sm"/>
                    </a:ln>
                    <a:extLst>
                      <a:ext uri="{909E8E84-426E-40dd-AFC4-6F175D3DCCD1}">
                        <a14:hiddenFill xmlns:a14="http://schemas.microsoft.com/office/drawing/2010/main">
                          <a:solidFill>
                            <a:srgbClr val="FFFFFF"/>
                          </a:solidFill>
                        </a14:hiddenFill>
                      </a:ext>
                    </a:extLst>
                  </p:spPr>
                  <p:txBody>
                    <a:bodyPr/>
                    <a:lstStyle/>
                    <a:p>
                      <a:endParaRPr lang="es-ES"/>
                    </a:p>
                  </p:txBody>
                </p:sp>
                <p:grpSp>
                  <p:nvGrpSpPr>
                    <p:cNvPr id="1548" name="Group 56"/>
                    <p:cNvGrpSpPr>
                      <a:grpSpLocks/>
                    </p:cNvGrpSpPr>
                    <p:nvPr/>
                  </p:nvGrpSpPr>
                  <p:grpSpPr bwMode="auto">
                    <a:xfrm>
                      <a:off x="2435" y="964"/>
                      <a:ext cx="159" cy="91"/>
                      <a:chOff x="2435" y="964"/>
                      <a:chExt cx="159" cy="91"/>
                    </a:xfrm>
                  </p:grpSpPr>
                  <p:grpSp>
                    <p:nvGrpSpPr>
                      <p:cNvPr id="1556" name="Group 57"/>
                      <p:cNvGrpSpPr>
                        <a:grpSpLocks/>
                      </p:cNvGrpSpPr>
                      <p:nvPr/>
                    </p:nvGrpSpPr>
                    <p:grpSpPr bwMode="auto">
                      <a:xfrm>
                        <a:off x="2435" y="1028"/>
                        <a:ext cx="159" cy="27"/>
                        <a:chOff x="2435" y="1028"/>
                        <a:chExt cx="159" cy="27"/>
                      </a:xfrm>
                    </p:grpSpPr>
                    <p:sp>
                      <p:nvSpPr>
                        <p:cNvPr id="1560" name="Freeform 58"/>
                        <p:cNvSpPr>
                          <a:spLocks/>
                        </p:cNvSpPr>
                        <p:nvPr/>
                      </p:nvSpPr>
                      <p:spPr bwMode="auto">
                        <a:xfrm>
                          <a:off x="2435" y="1028"/>
                          <a:ext cx="159" cy="27"/>
                        </a:xfrm>
                        <a:custGeom>
                          <a:avLst/>
                          <a:gdLst>
                            <a:gd name="T0" fmla="*/ 20 w 159"/>
                            <a:gd name="T1" fmla="*/ 0 h 27"/>
                            <a:gd name="T2" fmla="*/ 139 w 159"/>
                            <a:gd name="T3" fmla="*/ 0 h 27"/>
                            <a:gd name="T4" fmla="*/ 158 w 159"/>
                            <a:gd name="T5" fmla="*/ 24 h 27"/>
                            <a:gd name="T6" fmla="*/ 158 w 159"/>
                            <a:gd name="T7" fmla="*/ 25 h 27"/>
                            <a:gd name="T8" fmla="*/ 157 w 159"/>
                            <a:gd name="T9" fmla="*/ 26 h 27"/>
                            <a:gd name="T10" fmla="*/ 156 w 159"/>
                            <a:gd name="T11" fmla="*/ 26 h 27"/>
                            <a:gd name="T12" fmla="*/ 2 w 159"/>
                            <a:gd name="T13" fmla="*/ 26 h 27"/>
                            <a:gd name="T14" fmla="*/ 1 w 159"/>
                            <a:gd name="T15" fmla="*/ 25 h 27"/>
                            <a:gd name="T16" fmla="*/ 0 w 159"/>
                            <a:gd name="T17" fmla="*/ 24 h 27"/>
                            <a:gd name="T18" fmla="*/ 0 w 159"/>
                            <a:gd name="T19" fmla="*/ 23 h 27"/>
                            <a:gd name="T20" fmla="*/ 20 w 159"/>
                            <a:gd name="T21" fmla="*/ 0 h 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9"/>
                            <a:gd name="T34" fmla="*/ 0 h 27"/>
                            <a:gd name="T35" fmla="*/ 159 w 159"/>
                            <a:gd name="T36" fmla="*/ 27 h 2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9" h="27">
                              <a:moveTo>
                                <a:pt x="20" y="0"/>
                              </a:moveTo>
                              <a:lnTo>
                                <a:pt x="139" y="0"/>
                              </a:lnTo>
                              <a:lnTo>
                                <a:pt x="158" y="24"/>
                              </a:lnTo>
                              <a:lnTo>
                                <a:pt x="158" y="25"/>
                              </a:lnTo>
                              <a:lnTo>
                                <a:pt x="157" y="26"/>
                              </a:lnTo>
                              <a:lnTo>
                                <a:pt x="156" y="26"/>
                              </a:lnTo>
                              <a:lnTo>
                                <a:pt x="2" y="26"/>
                              </a:lnTo>
                              <a:lnTo>
                                <a:pt x="1" y="25"/>
                              </a:lnTo>
                              <a:lnTo>
                                <a:pt x="0" y="24"/>
                              </a:lnTo>
                              <a:lnTo>
                                <a:pt x="0" y="23"/>
                              </a:lnTo>
                              <a:lnTo>
                                <a:pt x="20" y="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1561" name="Freeform 59"/>
                        <p:cNvSpPr>
                          <a:spLocks/>
                        </p:cNvSpPr>
                        <p:nvPr/>
                      </p:nvSpPr>
                      <p:spPr bwMode="auto">
                        <a:xfrm>
                          <a:off x="2444" y="1034"/>
                          <a:ext cx="106" cy="17"/>
                        </a:xfrm>
                        <a:custGeom>
                          <a:avLst/>
                          <a:gdLst>
                            <a:gd name="T0" fmla="*/ 14 w 106"/>
                            <a:gd name="T1" fmla="*/ 0 h 17"/>
                            <a:gd name="T2" fmla="*/ 100 w 106"/>
                            <a:gd name="T3" fmla="*/ 0 h 17"/>
                            <a:gd name="T4" fmla="*/ 105 w 106"/>
                            <a:gd name="T5" fmla="*/ 16 h 17"/>
                            <a:gd name="T6" fmla="*/ 0 w 106"/>
                            <a:gd name="T7" fmla="*/ 16 h 17"/>
                            <a:gd name="T8" fmla="*/ 14 w 106"/>
                            <a:gd name="T9" fmla="*/ 0 h 17"/>
                            <a:gd name="T10" fmla="*/ 0 60000 65536"/>
                            <a:gd name="T11" fmla="*/ 0 60000 65536"/>
                            <a:gd name="T12" fmla="*/ 0 60000 65536"/>
                            <a:gd name="T13" fmla="*/ 0 60000 65536"/>
                            <a:gd name="T14" fmla="*/ 0 60000 65536"/>
                            <a:gd name="T15" fmla="*/ 0 w 106"/>
                            <a:gd name="T16" fmla="*/ 0 h 17"/>
                            <a:gd name="T17" fmla="*/ 106 w 106"/>
                            <a:gd name="T18" fmla="*/ 17 h 17"/>
                          </a:gdLst>
                          <a:ahLst/>
                          <a:cxnLst>
                            <a:cxn ang="T10">
                              <a:pos x="T0" y="T1"/>
                            </a:cxn>
                            <a:cxn ang="T11">
                              <a:pos x="T2" y="T3"/>
                            </a:cxn>
                            <a:cxn ang="T12">
                              <a:pos x="T4" y="T5"/>
                            </a:cxn>
                            <a:cxn ang="T13">
                              <a:pos x="T6" y="T7"/>
                            </a:cxn>
                            <a:cxn ang="T14">
                              <a:pos x="T8" y="T9"/>
                            </a:cxn>
                          </a:cxnLst>
                          <a:rect l="T15" t="T16" r="T17" b="T18"/>
                          <a:pathLst>
                            <a:path w="106" h="17">
                              <a:moveTo>
                                <a:pt x="14" y="0"/>
                              </a:moveTo>
                              <a:lnTo>
                                <a:pt x="100" y="0"/>
                              </a:lnTo>
                              <a:lnTo>
                                <a:pt x="105" y="16"/>
                              </a:lnTo>
                              <a:lnTo>
                                <a:pt x="0" y="16"/>
                              </a:lnTo>
                              <a:lnTo>
                                <a:pt x="14" y="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1562" name="Freeform 60"/>
                        <p:cNvSpPr>
                          <a:spLocks/>
                        </p:cNvSpPr>
                        <p:nvPr/>
                      </p:nvSpPr>
                      <p:spPr bwMode="auto">
                        <a:xfrm>
                          <a:off x="2552" y="1034"/>
                          <a:ext cx="33" cy="17"/>
                        </a:xfrm>
                        <a:custGeom>
                          <a:avLst/>
                          <a:gdLst>
                            <a:gd name="T0" fmla="*/ 0 w 33"/>
                            <a:gd name="T1" fmla="*/ 0 h 17"/>
                            <a:gd name="T2" fmla="*/ 19 w 33"/>
                            <a:gd name="T3" fmla="*/ 0 h 17"/>
                            <a:gd name="T4" fmla="*/ 32 w 33"/>
                            <a:gd name="T5" fmla="*/ 16 h 17"/>
                            <a:gd name="T6" fmla="*/ 6 w 33"/>
                            <a:gd name="T7" fmla="*/ 16 h 17"/>
                            <a:gd name="T8" fmla="*/ 0 w 33"/>
                            <a:gd name="T9" fmla="*/ 0 h 17"/>
                            <a:gd name="T10" fmla="*/ 0 60000 65536"/>
                            <a:gd name="T11" fmla="*/ 0 60000 65536"/>
                            <a:gd name="T12" fmla="*/ 0 60000 65536"/>
                            <a:gd name="T13" fmla="*/ 0 60000 65536"/>
                            <a:gd name="T14" fmla="*/ 0 60000 65536"/>
                            <a:gd name="T15" fmla="*/ 0 w 33"/>
                            <a:gd name="T16" fmla="*/ 0 h 17"/>
                            <a:gd name="T17" fmla="*/ 33 w 33"/>
                            <a:gd name="T18" fmla="*/ 17 h 17"/>
                          </a:gdLst>
                          <a:ahLst/>
                          <a:cxnLst>
                            <a:cxn ang="T10">
                              <a:pos x="T0" y="T1"/>
                            </a:cxn>
                            <a:cxn ang="T11">
                              <a:pos x="T2" y="T3"/>
                            </a:cxn>
                            <a:cxn ang="T12">
                              <a:pos x="T4" y="T5"/>
                            </a:cxn>
                            <a:cxn ang="T13">
                              <a:pos x="T6" y="T7"/>
                            </a:cxn>
                            <a:cxn ang="T14">
                              <a:pos x="T8" y="T9"/>
                            </a:cxn>
                          </a:cxnLst>
                          <a:rect l="T15" t="T16" r="T17" b="T18"/>
                          <a:pathLst>
                            <a:path w="33" h="17">
                              <a:moveTo>
                                <a:pt x="0" y="0"/>
                              </a:moveTo>
                              <a:lnTo>
                                <a:pt x="19" y="0"/>
                              </a:lnTo>
                              <a:lnTo>
                                <a:pt x="32" y="16"/>
                              </a:lnTo>
                              <a:lnTo>
                                <a:pt x="6" y="16"/>
                              </a:lnTo>
                              <a:lnTo>
                                <a:pt x="0" y="0"/>
                              </a:lnTo>
                            </a:path>
                          </a:pathLst>
                        </a:custGeom>
                        <a:solidFill>
                          <a:srgbClr val="FFFFFF"/>
                        </a:solidFill>
                        <a:ln w="12700" cap="rnd" cmpd="sng">
                          <a:solidFill>
                            <a:srgbClr val="000000"/>
                          </a:solidFill>
                          <a:prstDash val="solid"/>
                          <a:round/>
                          <a:headEnd/>
                          <a:tailEnd/>
                        </a:ln>
                      </p:spPr>
                      <p:txBody>
                        <a:bodyPr/>
                        <a:lstStyle/>
                        <a:p>
                          <a:endParaRPr lang="es-ES"/>
                        </a:p>
                      </p:txBody>
                    </p:sp>
                  </p:grpSp>
                  <p:sp>
                    <p:nvSpPr>
                      <p:cNvPr id="1557" name="Rectangle 61"/>
                      <p:cNvSpPr>
                        <a:spLocks noChangeArrowheads="1"/>
                      </p:cNvSpPr>
                      <p:nvPr/>
                    </p:nvSpPr>
                    <p:spPr bwMode="auto">
                      <a:xfrm>
                        <a:off x="2472" y="964"/>
                        <a:ext cx="84" cy="62"/>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558" name="Rectangle 62"/>
                      <p:cNvSpPr>
                        <a:spLocks noChangeArrowheads="1"/>
                      </p:cNvSpPr>
                      <p:nvPr/>
                    </p:nvSpPr>
                    <p:spPr bwMode="auto">
                      <a:xfrm>
                        <a:off x="2484" y="973"/>
                        <a:ext cx="60" cy="42"/>
                      </a:xfrm>
                      <a:prstGeom prst="rect">
                        <a:avLst/>
                      </a:prstGeom>
                      <a:solidFill>
                        <a:srgbClr val="114FFB"/>
                      </a:solidFill>
                      <a:ln w="12700">
                        <a:solidFill>
                          <a:srgbClr val="000000"/>
                        </a:solidFill>
                        <a:miter lim="800000"/>
                        <a:headEnd/>
                        <a:tailEnd/>
                      </a:ln>
                    </p:spPr>
                    <p:txBody>
                      <a:bodyPr wrap="none" anchor="ctr"/>
                      <a:lstStyle/>
                      <a:p>
                        <a:endParaRPr lang="es-CL"/>
                      </a:p>
                    </p:txBody>
                  </p:sp>
                  <p:sp>
                    <p:nvSpPr>
                      <p:cNvPr id="1559" name="Rectangle 63"/>
                      <p:cNvSpPr>
                        <a:spLocks noChangeArrowheads="1"/>
                      </p:cNvSpPr>
                      <p:nvPr/>
                    </p:nvSpPr>
                    <p:spPr bwMode="auto">
                      <a:xfrm>
                        <a:off x="2537" y="1020"/>
                        <a:ext cx="8" cy="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grpSp>
                <p:sp>
                  <p:nvSpPr>
                    <p:cNvPr id="1549" name="Rectangle 64"/>
                    <p:cNvSpPr>
                      <a:spLocks noChangeArrowheads="1"/>
                    </p:cNvSpPr>
                    <p:nvPr/>
                  </p:nvSpPr>
                  <p:spPr bwMode="auto">
                    <a:xfrm>
                      <a:off x="2595" y="923"/>
                      <a:ext cx="42" cy="124"/>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550" name="Rectangle 65"/>
                    <p:cNvSpPr>
                      <a:spLocks noChangeArrowheads="1"/>
                    </p:cNvSpPr>
                    <p:nvPr/>
                  </p:nvSpPr>
                  <p:spPr bwMode="auto">
                    <a:xfrm>
                      <a:off x="2607" y="934"/>
                      <a:ext cx="24" cy="34"/>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551" name="Rectangle 66"/>
                    <p:cNvSpPr>
                      <a:spLocks noChangeArrowheads="1"/>
                    </p:cNvSpPr>
                    <p:nvPr/>
                  </p:nvSpPr>
                  <p:spPr bwMode="auto">
                    <a:xfrm>
                      <a:off x="2631" y="969"/>
                      <a:ext cx="2" cy="79"/>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1552" name="Rectangle 67"/>
                    <p:cNvSpPr>
                      <a:spLocks noChangeArrowheads="1"/>
                    </p:cNvSpPr>
                    <p:nvPr/>
                  </p:nvSpPr>
                  <p:spPr bwMode="auto">
                    <a:xfrm>
                      <a:off x="2609" y="943"/>
                      <a:ext cx="7" cy="17"/>
                    </a:xfrm>
                    <a:prstGeom prst="rect">
                      <a:avLst/>
                    </a:pr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1553" name="Rectangle 68"/>
                    <p:cNvSpPr>
                      <a:spLocks noChangeArrowheads="1"/>
                    </p:cNvSpPr>
                    <p:nvPr/>
                  </p:nvSpPr>
                  <p:spPr bwMode="auto">
                    <a:xfrm>
                      <a:off x="2612" y="933"/>
                      <a:ext cx="1" cy="3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1554" name="Rectangle 69"/>
                    <p:cNvSpPr>
                      <a:spLocks noChangeArrowheads="1"/>
                    </p:cNvSpPr>
                    <p:nvPr/>
                  </p:nvSpPr>
                  <p:spPr bwMode="auto">
                    <a:xfrm>
                      <a:off x="2627" y="940"/>
                      <a:ext cx="4" cy="8"/>
                    </a:xfrm>
                    <a:prstGeom prst="rect">
                      <a:avLst/>
                    </a:pr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1555" name="Rectangle 70"/>
                    <p:cNvSpPr>
                      <a:spLocks noChangeArrowheads="1"/>
                    </p:cNvSpPr>
                    <p:nvPr/>
                  </p:nvSpPr>
                  <p:spPr bwMode="auto">
                    <a:xfrm>
                      <a:off x="2627" y="954"/>
                      <a:ext cx="4" cy="8"/>
                    </a:xfrm>
                    <a:prstGeom prst="rect">
                      <a:avLst/>
                    </a:pr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grpSp>
              <p:grpSp>
                <p:nvGrpSpPr>
                  <p:cNvPr id="1515" name="Group 71"/>
                  <p:cNvGrpSpPr>
                    <a:grpSpLocks/>
                  </p:cNvGrpSpPr>
                  <p:nvPr/>
                </p:nvGrpSpPr>
                <p:grpSpPr bwMode="auto">
                  <a:xfrm>
                    <a:off x="2728" y="1153"/>
                    <a:ext cx="159" cy="131"/>
                    <a:chOff x="2728" y="1153"/>
                    <a:chExt cx="159" cy="131"/>
                  </a:xfrm>
                </p:grpSpPr>
                <p:grpSp>
                  <p:nvGrpSpPr>
                    <p:cNvPr id="1532" name="Group 72"/>
                    <p:cNvGrpSpPr>
                      <a:grpSpLocks/>
                    </p:cNvGrpSpPr>
                    <p:nvPr/>
                  </p:nvGrpSpPr>
                  <p:grpSpPr bwMode="auto">
                    <a:xfrm>
                      <a:off x="2735" y="1235"/>
                      <a:ext cx="143" cy="39"/>
                      <a:chOff x="2735" y="1235"/>
                      <a:chExt cx="143" cy="39"/>
                    </a:xfrm>
                  </p:grpSpPr>
                  <p:sp>
                    <p:nvSpPr>
                      <p:cNvPr id="1545" name="Rectangle 73"/>
                      <p:cNvSpPr>
                        <a:spLocks noChangeArrowheads="1"/>
                      </p:cNvSpPr>
                      <p:nvPr/>
                    </p:nvSpPr>
                    <p:spPr bwMode="auto">
                      <a:xfrm>
                        <a:off x="2735" y="1235"/>
                        <a:ext cx="143" cy="39"/>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546" name="Rectangle 74"/>
                      <p:cNvSpPr>
                        <a:spLocks noChangeArrowheads="1"/>
                      </p:cNvSpPr>
                      <p:nvPr/>
                    </p:nvSpPr>
                    <p:spPr bwMode="auto">
                      <a:xfrm>
                        <a:off x="2816" y="1242"/>
                        <a:ext cx="48" cy="17"/>
                      </a:xfrm>
                      <a:prstGeom prst="rect">
                        <a:avLst/>
                      </a:prstGeom>
                      <a:solidFill>
                        <a:srgbClr val="808080"/>
                      </a:solidFill>
                      <a:ln w="12700">
                        <a:solidFill>
                          <a:srgbClr val="000000"/>
                        </a:solidFill>
                        <a:miter lim="800000"/>
                        <a:headEnd/>
                        <a:tailEnd/>
                      </a:ln>
                    </p:spPr>
                    <p:txBody>
                      <a:bodyPr wrap="none" anchor="ctr"/>
                      <a:lstStyle/>
                      <a:p>
                        <a:endParaRPr lang="es-CL"/>
                      </a:p>
                    </p:txBody>
                  </p:sp>
                </p:grpSp>
                <p:grpSp>
                  <p:nvGrpSpPr>
                    <p:cNvPr id="1533" name="Group 75"/>
                    <p:cNvGrpSpPr>
                      <a:grpSpLocks/>
                    </p:cNvGrpSpPr>
                    <p:nvPr/>
                  </p:nvGrpSpPr>
                  <p:grpSpPr bwMode="auto">
                    <a:xfrm>
                      <a:off x="2728" y="1257"/>
                      <a:ext cx="159" cy="27"/>
                      <a:chOff x="2728" y="1257"/>
                      <a:chExt cx="159" cy="27"/>
                    </a:xfrm>
                  </p:grpSpPr>
                  <p:sp>
                    <p:nvSpPr>
                      <p:cNvPr id="1542" name="Freeform 76"/>
                      <p:cNvSpPr>
                        <a:spLocks/>
                      </p:cNvSpPr>
                      <p:nvPr/>
                    </p:nvSpPr>
                    <p:spPr bwMode="auto">
                      <a:xfrm>
                        <a:off x="2728" y="1257"/>
                        <a:ext cx="159" cy="27"/>
                      </a:xfrm>
                      <a:custGeom>
                        <a:avLst/>
                        <a:gdLst>
                          <a:gd name="T0" fmla="*/ 20 w 159"/>
                          <a:gd name="T1" fmla="*/ 0 h 27"/>
                          <a:gd name="T2" fmla="*/ 139 w 159"/>
                          <a:gd name="T3" fmla="*/ 0 h 27"/>
                          <a:gd name="T4" fmla="*/ 158 w 159"/>
                          <a:gd name="T5" fmla="*/ 23 h 27"/>
                          <a:gd name="T6" fmla="*/ 158 w 159"/>
                          <a:gd name="T7" fmla="*/ 25 h 27"/>
                          <a:gd name="T8" fmla="*/ 157 w 159"/>
                          <a:gd name="T9" fmla="*/ 25 h 27"/>
                          <a:gd name="T10" fmla="*/ 156 w 159"/>
                          <a:gd name="T11" fmla="*/ 26 h 27"/>
                          <a:gd name="T12" fmla="*/ 2 w 159"/>
                          <a:gd name="T13" fmla="*/ 26 h 27"/>
                          <a:gd name="T14" fmla="*/ 1 w 159"/>
                          <a:gd name="T15" fmla="*/ 25 h 27"/>
                          <a:gd name="T16" fmla="*/ 0 w 159"/>
                          <a:gd name="T17" fmla="*/ 24 h 27"/>
                          <a:gd name="T18" fmla="*/ 0 w 159"/>
                          <a:gd name="T19" fmla="*/ 23 h 27"/>
                          <a:gd name="T20" fmla="*/ 20 w 159"/>
                          <a:gd name="T21" fmla="*/ 0 h 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9"/>
                          <a:gd name="T34" fmla="*/ 0 h 27"/>
                          <a:gd name="T35" fmla="*/ 159 w 159"/>
                          <a:gd name="T36" fmla="*/ 27 h 2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9" h="27">
                            <a:moveTo>
                              <a:pt x="20" y="0"/>
                            </a:moveTo>
                            <a:lnTo>
                              <a:pt x="139" y="0"/>
                            </a:lnTo>
                            <a:lnTo>
                              <a:pt x="158" y="23"/>
                            </a:lnTo>
                            <a:lnTo>
                              <a:pt x="158" y="25"/>
                            </a:lnTo>
                            <a:lnTo>
                              <a:pt x="157" y="25"/>
                            </a:lnTo>
                            <a:lnTo>
                              <a:pt x="156" y="26"/>
                            </a:lnTo>
                            <a:lnTo>
                              <a:pt x="2" y="26"/>
                            </a:lnTo>
                            <a:lnTo>
                              <a:pt x="1" y="25"/>
                            </a:lnTo>
                            <a:lnTo>
                              <a:pt x="0" y="24"/>
                            </a:lnTo>
                            <a:lnTo>
                              <a:pt x="0" y="23"/>
                            </a:lnTo>
                            <a:lnTo>
                              <a:pt x="20" y="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1543" name="Freeform 77"/>
                      <p:cNvSpPr>
                        <a:spLocks/>
                      </p:cNvSpPr>
                      <p:nvPr/>
                    </p:nvSpPr>
                    <p:spPr bwMode="auto">
                      <a:xfrm>
                        <a:off x="2737" y="1262"/>
                        <a:ext cx="106" cy="18"/>
                      </a:xfrm>
                      <a:custGeom>
                        <a:avLst/>
                        <a:gdLst>
                          <a:gd name="T0" fmla="*/ 14 w 106"/>
                          <a:gd name="T1" fmla="*/ 0 h 18"/>
                          <a:gd name="T2" fmla="*/ 100 w 106"/>
                          <a:gd name="T3" fmla="*/ 0 h 18"/>
                          <a:gd name="T4" fmla="*/ 105 w 106"/>
                          <a:gd name="T5" fmla="*/ 17 h 18"/>
                          <a:gd name="T6" fmla="*/ 0 w 106"/>
                          <a:gd name="T7" fmla="*/ 17 h 18"/>
                          <a:gd name="T8" fmla="*/ 14 w 106"/>
                          <a:gd name="T9" fmla="*/ 0 h 18"/>
                          <a:gd name="T10" fmla="*/ 0 60000 65536"/>
                          <a:gd name="T11" fmla="*/ 0 60000 65536"/>
                          <a:gd name="T12" fmla="*/ 0 60000 65536"/>
                          <a:gd name="T13" fmla="*/ 0 60000 65536"/>
                          <a:gd name="T14" fmla="*/ 0 60000 65536"/>
                          <a:gd name="T15" fmla="*/ 0 w 106"/>
                          <a:gd name="T16" fmla="*/ 0 h 18"/>
                          <a:gd name="T17" fmla="*/ 106 w 106"/>
                          <a:gd name="T18" fmla="*/ 18 h 18"/>
                        </a:gdLst>
                        <a:ahLst/>
                        <a:cxnLst>
                          <a:cxn ang="T10">
                            <a:pos x="T0" y="T1"/>
                          </a:cxn>
                          <a:cxn ang="T11">
                            <a:pos x="T2" y="T3"/>
                          </a:cxn>
                          <a:cxn ang="T12">
                            <a:pos x="T4" y="T5"/>
                          </a:cxn>
                          <a:cxn ang="T13">
                            <a:pos x="T6" y="T7"/>
                          </a:cxn>
                          <a:cxn ang="T14">
                            <a:pos x="T8" y="T9"/>
                          </a:cxn>
                        </a:cxnLst>
                        <a:rect l="T15" t="T16" r="T17" b="T18"/>
                        <a:pathLst>
                          <a:path w="106" h="18">
                            <a:moveTo>
                              <a:pt x="14" y="0"/>
                            </a:moveTo>
                            <a:lnTo>
                              <a:pt x="100" y="0"/>
                            </a:lnTo>
                            <a:lnTo>
                              <a:pt x="105" y="17"/>
                            </a:lnTo>
                            <a:lnTo>
                              <a:pt x="0" y="17"/>
                            </a:lnTo>
                            <a:lnTo>
                              <a:pt x="14" y="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1544" name="Freeform 78"/>
                      <p:cNvSpPr>
                        <a:spLocks/>
                      </p:cNvSpPr>
                      <p:nvPr/>
                    </p:nvSpPr>
                    <p:spPr bwMode="auto">
                      <a:xfrm>
                        <a:off x="2845" y="1262"/>
                        <a:ext cx="33" cy="18"/>
                      </a:xfrm>
                      <a:custGeom>
                        <a:avLst/>
                        <a:gdLst>
                          <a:gd name="T0" fmla="*/ 0 w 33"/>
                          <a:gd name="T1" fmla="*/ 0 h 18"/>
                          <a:gd name="T2" fmla="*/ 19 w 33"/>
                          <a:gd name="T3" fmla="*/ 0 h 18"/>
                          <a:gd name="T4" fmla="*/ 32 w 33"/>
                          <a:gd name="T5" fmla="*/ 17 h 18"/>
                          <a:gd name="T6" fmla="*/ 6 w 33"/>
                          <a:gd name="T7" fmla="*/ 17 h 18"/>
                          <a:gd name="T8" fmla="*/ 0 w 33"/>
                          <a:gd name="T9" fmla="*/ 0 h 18"/>
                          <a:gd name="T10" fmla="*/ 0 60000 65536"/>
                          <a:gd name="T11" fmla="*/ 0 60000 65536"/>
                          <a:gd name="T12" fmla="*/ 0 60000 65536"/>
                          <a:gd name="T13" fmla="*/ 0 60000 65536"/>
                          <a:gd name="T14" fmla="*/ 0 60000 65536"/>
                          <a:gd name="T15" fmla="*/ 0 w 33"/>
                          <a:gd name="T16" fmla="*/ 0 h 18"/>
                          <a:gd name="T17" fmla="*/ 33 w 33"/>
                          <a:gd name="T18" fmla="*/ 18 h 18"/>
                        </a:gdLst>
                        <a:ahLst/>
                        <a:cxnLst>
                          <a:cxn ang="T10">
                            <a:pos x="T0" y="T1"/>
                          </a:cxn>
                          <a:cxn ang="T11">
                            <a:pos x="T2" y="T3"/>
                          </a:cxn>
                          <a:cxn ang="T12">
                            <a:pos x="T4" y="T5"/>
                          </a:cxn>
                          <a:cxn ang="T13">
                            <a:pos x="T6" y="T7"/>
                          </a:cxn>
                          <a:cxn ang="T14">
                            <a:pos x="T8" y="T9"/>
                          </a:cxn>
                        </a:cxnLst>
                        <a:rect l="T15" t="T16" r="T17" b="T18"/>
                        <a:pathLst>
                          <a:path w="33" h="18">
                            <a:moveTo>
                              <a:pt x="0" y="0"/>
                            </a:moveTo>
                            <a:lnTo>
                              <a:pt x="19" y="0"/>
                            </a:lnTo>
                            <a:lnTo>
                              <a:pt x="32" y="17"/>
                            </a:lnTo>
                            <a:lnTo>
                              <a:pt x="6" y="17"/>
                            </a:lnTo>
                            <a:lnTo>
                              <a:pt x="0" y="0"/>
                            </a:lnTo>
                          </a:path>
                        </a:pathLst>
                      </a:custGeom>
                      <a:solidFill>
                        <a:srgbClr val="FFFFFF"/>
                      </a:solidFill>
                      <a:ln w="12700" cap="rnd" cmpd="sng">
                        <a:solidFill>
                          <a:srgbClr val="000000"/>
                        </a:solidFill>
                        <a:prstDash val="solid"/>
                        <a:round/>
                        <a:headEnd/>
                        <a:tailEnd/>
                      </a:ln>
                    </p:spPr>
                    <p:txBody>
                      <a:bodyPr/>
                      <a:lstStyle/>
                      <a:p>
                        <a:endParaRPr lang="es-ES"/>
                      </a:p>
                    </p:txBody>
                  </p:sp>
                </p:grpSp>
                <p:grpSp>
                  <p:nvGrpSpPr>
                    <p:cNvPr id="1534" name="Group 79"/>
                    <p:cNvGrpSpPr>
                      <a:grpSpLocks/>
                    </p:cNvGrpSpPr>
                    <p:nvPr/>
                  </p:nvGrpSpPr>
                  <p:grpSpPr bwMode="auto">
                    <a:xfrm>
                      <a:off x="2756" y="1153"/>
                      <a:ext cx="103" cy="79"/>
                      <a:chOff x="2756" y="1153"/>
                      <a:chExt cx="103" cy="79"/>
                    </a:xfrm>
                  </p:grpSpPr>
                  <p:sp>
                    <p:nvSpPr>
                      <p:cNvPr id="1535" name="Rectangle 80"/>
                      <p:cNvSpPr>
                        <a:spLocks noChangeArrowheads="1"/>
                      </p:cNvSpPr>
                      <p:nvPr/>
                    </p:nvSpPr>
                    <p:spPr bwMode="auto">
                      <a:xfrm>
                        <a:off x="2756" y="1153"/>
                        <a:ext cx="103" cy="79"/>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536" name="Rectangle 81"/>
                      <p:cNvSpPr>
                        <a:spLocks noChangeArrowheads="1"/>
                      </p:cNvSpPr>
                      <p:nvPr/>
                    </p:nvSpPr>
                    <p:spPr bwMode="auto">
                      <a:xfrm>
                        <a:off x="2763" y="1160"/>
                        <a:ext cx="89" cy="66"/>
                      </a:xfrm>
                      <a:prstGeom prst="rect">
                        <a:avLst/>
                      </a:prstGeom>
                      <a:solidFill>
                        <a:srgbClr val="114FFB"/>
                      </a:solidFill>
                      <a:ln w="12700">
                        <a:solidFill>
                          <a:srgbClr val="000000"/>
                        </a:solidFill>
                        <a:miter lim="800000"/>
                        <a:headEnd/>
                        <a:tailEnd/>
                      </a:ln>
                    </p:spPr>
                    <p:txBody>
                      <a:bodyPr wrap="none" anchor="ctr"/>
                      <a:lstStyle/>
                      <a:p>
                        <a:endParaRPr lang="es-CL"/>
                      </a:p>
                    </p:txBody>
                  </p:sp>
                  <p:sp>
                    <p:nvSpPr>
                      <p:cNvPr id="1537" name="Rectangle 82"/>
                      <p:cNvSpPr>
                        <a:spLocks noChangeArrowheads="1"/>
                      </p:cNvSpPr>
                      <p:nvPr/>
                    </p:nvSpPr>
                    <p:spPr bwMode="auto">
                      <a:xfrm>
                        <a:off x="2841" y="1160"/>
                        <a:ext cx="11" cy="66"/>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538" name="Rectangle 83"/>
                      <p:cNvSpPr>
                        <a:spLocks noChangeArrowheads="1"/>
                      </p:cNvSpPr>
                      <p:nvPr/>
                    </p:nvSpPr>
                    <p:spPr bwMode="auto">
                      <a:xfrm>
                        <a:off x="2844" y="1163"/>
                        <a:ext cx="4" cy="3"/>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539" name="Oval 84"/>
                      <p:cNvSpPr>
                        <a:spLocks noChangeArrowheads="1"/>
                      </p:cNvSpPr>
                      <p:nvPr/>
                    </p:nvSpPr>
                    <p:spPr bwMode="auto">
                      <a:xfrm>
                        <a:off x="2845" y="1193"/>
                        <a:ext cx="2" cy="2"/>
                      </a:xfrm>
                      <a:prstGeom prst="ellipse">
                        <a:avLst/>
                      </a:prstGeom>
                      <a:solidFill>
                        <a:srgbClr val="FFFFFF"/>
                      </a:solidFill>
                      <a:ln w="12700">
                        <a:solidFill>
                          <a:srgbClr val="000000"/>
                        </a:solidFill>
                        <a:round/>
                        <a:headEnd/>
                        <a:tailEnd/>
                      </a:ln>
                    </p:spPr>
                    <p:txBody>
                      <a:bodyPr wrap="none" anchor="ctr"/>
                      <a:lstStyle/>
                      <a:p>
                        <a:endParaRPr lang="es-CL"/>
                      </a:p>
                    </p:txBody>
                  </p:sp>
                  <p:sp>
                    <p:nvSpPr>
                      <p:cNvPr id="1540" name="Oval 85"/>
                      <p:cNvSpPr>
                        <a:spLocks noChangeArrowheads="1"/>
                      </p:cNvSpPr>
                      <p:nvPr/>
                    </p:nvSpPr>
                    <p:spPr bwMode="auto">
                      <a:xfrm>
                        <a:off x="2845" y="1206"/>
                        <a:ext cx="2" cy="2"/>
                      </a:xfrm>
                      <a:prstGeom prst="ellipse">
                        <a:avLst/>
                      </a:prstGeom>
                      <a:solidFill>
                        <a:srgbClr val="FFFFFF"/>
                      </a:solidFill>
                      <a:ln w="12700">
                        <a:solidFill>
                          <a:srgbClr val="000000"/>
                        </a:solidFill>
                        <a:round/>
                        <a:headEnd/>
                        <a:tailEnd/>
                      </a:ln>
                    </p:spPr>
                    <p:txBody>
                      <a:bodyPr wrap="none" anchor="ctr"/>
                      <a:lstStyle/>
                      <a:p>
                        <a:endParaRPr lang="es-CL"/>
                      </a:p>
                    </p:txBody>
                  </p:sp>
                  <p:sp>
                    <p:nvSpPr>
                      <p:cNvPr id="1541" name="Oval 86"/>
                      <p:cNvSpPr>
                        <a:spLocks noChangeArrowheads="1"/>
                      </p:cNvSpPr>
                      <p:nvPr/>
                    </p:nvSpPr>
                    <p:spPr bwMode="auto">
                      <a:xfrm>
                        <a:off x="2845" y="1217"/>
                        <a:ext cx="2" cy="3"/>
                      </a:xfrm>
                      <a:prstGeom prst="ellipse">
                        <a:avLst/>
                      </a:prstGeom>
                      <a:solidFill>
                        <a:srgbClr val="FFFFFF"/>
                      </a:solidFill>
                      <a:ln w="12700">
                        <a:solidFill>
                          <a:srgbClr val="000000"/>
                        </a:solidFill>
                        <a:round/>
                        <a:headEnd/>
                        <a:tailEnd/>
                      </a:ln>
                    </p:spPr>
                    <p:txBody>
                      <a:bodyPr wrap="none" anchor="ctr"/>
                      <a:lstStyle/>
                      <a:p>
                        <a:endParaRPr lang="es-CL"/>
                      </a:p>
                    </p:txBody>
                  </p:sp>
                </p:grpSp>
              </p:grpSp>
              <p:grpSp>
                <p:nvGrpSpPr>
                  <p:cNvPr id="1516" name="Group 87"/>
                  <p:cNvGrpSpPr>
                    <a:grpSpLocks/>
                  </p:cNvGrpSpPr>
                  <p:nvPr/>
                </p:nvGrpSpPr>
                <p:grpSpPr bwMode="auto">
                  <a:xfrm>
                    <a:off x="2984" y="1153"/>
                    <a:ext cx="159" cy="131"/>
                    <a:chOff x="2984" y="1153"/>
                    <a:chExt cx="159" cy="131"/>
                  </a:xfrm>
                </p:grpSpPr>
                <p:grpSp>
                  <p:nvGrpSpPr>
                    <p:cNvPr id="1517" name="Group 88"/>
                    <p:cNvGrpSpPr>
                      <a:grpSpLocks/>
                    </p:cNvGrpSpPr>
                    <p:nvPr/>
                  </p:nvGrpSpPr>
                  <p:grpSpPr bwMode="auto">
                    <a:xfrm>
                      <a:off x="2991" y="1235"/>
                      <a:ext cx="143" cy="39"/>
                      <a:chOff x="2991" y="1235"/>
                      <a:chExt cx="143" cy="39"/>
                    </a:xfrm>
                  </p:grpSpPr>
                  <p:sp>
                    <p:nvSpPr>
                      <p:cNvPr id="1530" name="Rectangle 89"/>
                      <p:cNvSpPr>
                        <a:spLocks noChangeArrowheads="1"/>
                      </p:cNvSpPr>
                      <p:nvPr/>
                    </p:nvSpPr>
                    <p:spPr bwMode="auto">
                      <a:xfrm>
                        <a:off x="2991" y="1235"/>
                        <a:ext cx="143" cy="39"/>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531" name="Rectangle 90"/>
                      <p:cNvSpPr>
                        <a:spLocks noChangeArrowheads="1"/>
                      </p:cNvSpPr>
                      <p:nvPr/>
                    </p:nvSpPr>
                    <p:spPr bwMode="auto">
                      <a:xfrm>
                        <a:off x="3072" y="1242"/>
                        <a:ext cx="48" cy="17"/>
                      </a:xfrm>
                      <a:prstGeom prst="rect">
                        <a:avLst/>
                      </a:prstGeom>
                      <a:solidFill>
                        <a:srgbClr val="808080"/>
                      </a:solidFill>
                      <a:ln w="12700">
                        <a:solidFill>
                          <a:srgbClr val="000000"/>
                        </a:solidFill>
                        <a:miter lim="800000"/>
                        <a:headEnd/>
                        <a:tailEnd/>
                      </a:ln>
                    </p:spPr>
                    <p:txBody>
                      <a:bodyPr wrap="none" anchor="ctr"/>
                      <a:lstStyle/>
                      <a:p>
                        <a:endParaRPr lang="es-CL"/>
                      </a:p>
                    </p:txBody>
                  </p:sp>
                </p:grpSp>
                <p:grpSp>
                  <p:nvGrpSpPr>
                    <p:cNvPr id="1518" name="Group 91"/>
                    <p:cNvGrpSpPr>
                      <a:grpSpLocks/>
                    </p:cNvGrpSpPr>
                    <p:nvPr/>
                  </p:nvGrpSpPr>
                  <p:grpSpPr bwMode="auto">
                    <a:xfrm>
                      <a:off x="2984" y="1257"/>
                      <a:ext cx="159" cy="27"/>
                      <a:chOff x="2984" y="1257"/>
                      <a:chExt cx="159" cy="27"/>
                    </a:xfrm>
                  </p:grpSpPr>
                  <p:sp>
                    <p:nvSpPr>
                      <p:cNvPr id="1527" name="Freeform 92"/>
                      <p:cNvSpPr>
                        <a:spLocks/>
                      </p:cNvSpPr>
                      <p:nvPr/>
                    </p:nvSpPr>
                    <p:spPr bwMode="auto">
                      <a:xfrm>
                        <a:off x="2984" y="1257"/>
                        <a:ext cx="159" cy="27"/>
                      </a:xfrm>
                      <a:custGeom>
                        <a:avLst/>
                        <a:gdLst>
                          <a:gd name="T0" fmla="*/ 20 w 159"/>
                          <a:gd name="T1" fmla="*/ 0 h 27"/>
                          <a:gd name="T2" fmla="*/ 139 w 159"/>
                          <a:gd name="T3" fmla="*/ 0 h 27"/>
                          <a:gd name="T4" fmla="*/ 158 w 159"/>
                          <a:gd name="T5" fmla="*/ 23 h 27"/>
                          <a:gd name="T6" fmla="*/ 158 w 159"/>
                          <a:gd name="T7" fmla="*/ 25 h 27"/>
                          <a:gd name="T8" fmla="*/ 157 w 159"/>
                          <a:gd name="T9" fmla="*/ 25 h 27"/>
                          <a:gd name="T10" fmla="*/ 156 w 159"/>
                          <a:gd name="T11" fmla="*/ 26 h 27"/>
                          <a:gd name="T12" fmla="*/ 2 w 159"/>
                          <a:gd name="T13" fmla="*/ 26 h 27"/>
                          <a:gd name="T14" fmla="*/ 1 w 159"/>
                          <a:gd name="T15" fmla="*/ 25 h 27"/>
                          <a:gd name="T16" fmla="*/ 0 w 159"/>
                          <a:gd name="T17" fmla="*/ 24 h 27"/>
                          <a:gd name="T18" fmla="*/ 0 w 159"/>
                          <a:gd name="T19" fmla="*/ 23 h 27"/>
                          <a:gd name="T20" fmla="*/ 20 w 159"/>
                          <a:gd name="T21" fmla="*/ 0 h 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9"/>
                          <a:gd name="T34" fmla="*/ 0 h 27"/>
                          <a:gd name="T35" fmla="*/ 159 w 159"/>
                          <a:gd name="T36" fmla="*/ 27 h 2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9" h="27">
                            <a:moveTo>
                              <a:pt x="20" y="0"/>
                            </a:moveTo>
                            <a:lnTo>
                              <a:pt x="139" y="0"/>
                            </a:lnTo>
                            <a:lnTo>
                              <a:pt x="158" y="23"/>
                            </a:lnTo>
                            <a:lnTo>
                              <a:pt x="158" y="25"/>
                            </a:lnTo>
                            <a:lnTo>
                              <a:pt x="157" y="25"/>
                            </a:lnTo>
                            <a:lnTo>
                              <a:pt x="156" y="26"/>
                            </a:lnTo>
                            <a:lnTo>
                              <a:pt x="2" y="26"/>
                            </a:lnTo>
                            <a:lnTo>
                              <a:pt x="1" y="25"/>
                            </a:lnTo>
                            <a:lnTo>
                              <a:pt x="0" y="24"/>
                            </a:lnTo>
                            <a:lnTo>
                              <a:pt x="0" y="23"/>
                            </a:lnTo>
                            <a:lnTo>
                              <a:pt x="20" y="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1528" name="Freeform 93"/>
                      <p:cNvSpPr>
                        <a:spLocks/>
                      </p:cNvSpPr>
                      <p:nvPr/>
                    </p:nvSpPr>
                    <p:spPr bwMode="auto">
                      <a:xfrm>
                        <a:off x="2993" y="1262"/>
                        <a:ext cx="106" cy="18"/>
                      </a:xfrm>
                      <a:custGeom>
                        <a:avLst/>
                        <a:gdLst>
                          <a:gd name="T0" fmla="*/ 14 w 106"/>
                          <a:gd name="T1" fmla="*/ 0 h 18"/>
                          <a:gd name="T2" fmla="*/ 100 w 106"/>
                          <a:gd name="T3" fmla="*/ 0 h 18"/>
                          <a:gd name="T4" fmla="*/ 105 w 106"/>
                          <a:gd name="T5" fmla="*/ 17 h 18"/>
                          <a:gd name="T6" fmla="*/ 0 w 106"/>
                          <a:gd name="T7" fmla="*/ 17 h 18"/>
                          <a:gd name="T8" fmla="*/ 14 w 106"/>
                          <a:gd name="T9" fmla="*/ 0 h 18"/>
                          <a:gd name="T10" fmla="*/ 0 60000 65536"/>
                          <a:gd name="T11" fmla="*/ 0 60000 65536"/>
                          <a:gd name="T12" fmla="*/ 0 60000 65536"/>
                          <a:gd name="T13" fmla="*/ 0 60000 65536"/>
                          <a:gd name="T14" fmla="*/ 0 60000 65536"/>
                          <a:gd name="T15" fmla="*/ 0 w 106"/>
                          <a:gd name="T16" fmla="*/ 0 h 18"/>
                          <a:gd name="T17" fmla="*/ 106 w 106"/>
                          <a:gd name="T18" fmla="*/ 18 h 18"/>
                        </a:gdLst>
                        <a:ahLst/>
                        <a:cxnLst>
                          <a:cxn ang="T10">
                            <a:pos x="T0" y="T1"/>
                          </a:cxn>
                          <a:cxn ang="T11">
                            <a:pos x="T2" y="T3"/>
                          </a:cxn>
                          <a:cxn ang="T12">
                            <a:pos x="T4" y="T5"/>
                          </a:cxn>
                          <a:cxn ang="T13">
                            <a:pos x="T6" y="T7"/>
                          </a:cxn>
                          <a:cxn ang="T14">
                            <a:pos x="T8" y="T9"/>
                          </a:cxn>
                        </a:cxnLst>
                        <a:rect l="T15" t="T16" r="T17" b="T18"/>
                        <a:pathLst>
                          <a:path w="106" h="18">
                            <a:moveTo>
                              <a:pt x="14" y="0"/>
                            </a:moveTo>
                            <a:lnTo>
                              <a:pt x="100" y="0"/>
                            </a:lnTo>
                            <a:lnTo>
                              <a:pt x="105" y="17"/>
                            </a:lnTo>
                            <a:lnTo>
                              <a:pt x="0" y="17"/>
                            </a:lnTo>
                            <a:lnTo>
                              <a:pt x="14" y="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1529" name="Freeform 94"/>
                      <p:cNvSpPr>
                        <a:spLocks/>
                      </p:cNvSpPr>
                      <p:nvPr/>
                    </p:nvSpPr>
                    <p:spPr bwMode="auto">
                      <a:xfrm>
                        <a:off x="3101" y="1262"/>
                        <a:ext cx="33" cy="18"/>
                      </a:xfrm>
                      <a:custGeom>
                        <a:avLst/>
                        <a:gdLst>
                          <a:gd name="T0" fmla="*/ 0 w 33"/>
                          <a:gd name="T1" fmla="*/ 0 h 18"/>
                          <a:gd name="T2" fmla="*/ 19 w 33"/>
                          <a:gd name="T3" fmla="*/ 0 h 18"/>
                          <a:gd name="T4" fmla="*/ 32 w 33"/>
                          <a:gd name="T5" fmla="*/ 17 h 18"/>
                          <a:gd name="T6" fmla="*/ 6 w 33"/>
                          <a:gd name="T7" fmla="*/ 17 h 18"/>
                          <a:gd name="T8" fmla="*/ 0 w 33"/>
                          <a:gd name="T9" fmla="*/ 0 h 18"/>
                          <a:gd name="T10" fmla="*/ 0 60000 65536"/>
                          <a:gd name="T11" fmla="*/ 0 60000 65536"/>
                          <a:gd name="T12" fmla="*/ 0 60000 65536"/>
                          <a:gd name="T13" fmla="*/ 0 60000 65536"/>
                          <a:gd name="T14" fmla="*/ 0 60000 65536"/>
                          <a:gd name="T15" fmla="*/ 0 w 33"/>
                          <a:gd name="T16" fmla="*/ 0 h 18"/>
                          <a:gd name="T17" fmla="*/ 33 w 33"/>
                          <a:gd name="T18" fmla="*/ 18 h 18"/>
                        </a:gdLst>
                        <a:ahLst/>
                        <a:cxnLst>
                          <a:cxn ang="T10">
                            <a:pos x="T0" y="T1"/>
                          </a:cxn>
                          <a:cxn ang="T11">
                            <a:pos x="T2" y="T3"/>
                          </a:cxn>
                          <a:cxn ang="T12">
                            <a:pos x="T4" y="T5"/>
                          </a:cxn>
                          <a:cxn ang="T13">
                            <a:pos x="T6" y="T7"/>
                          </a:cxn>
                          <a:cxn ang="T14">
                            <a:pos x="T8" y="T9"/>
                          </a:cxn>
                        </a:cxnLst>
                        <a:rect l="T15" t="T16" r="T17" b="T18"/>
                        <a:pathLst>
                          <a:path w="33" h="18">
                            <a:moveTo>
                              <a:pt x="0" y="0"/>
                            </a:moveTo>
                            <a:lnTo>
                              <a:pt x="19" y="0"/>
                            </a:lnTo>
                            <a:lnTo>
                              <a:pt x="32" y="17"/>
                            </a:lnTo>
                            <a:lnTo>
                              <a:pt x="6" y="17"/>
                            </a:lnTo>
                            <a:lnTo>
                              <a:pt x="0" y="0"/>
                            </a:lnTo>
                          </a:path>
                        </a:pathLst>
                      </a:custGeom>
                      <a:solidFill>
                        <a:srgbClr val="FFFFFF"/>
                      </a:solidFill>
                      <a:ln w="12700" cap="rnd" cmpd="sng">
                        <a:solidFill>
                          <a:srgbClr val="000000"/>
                        </a:solidFill>
                        <a:prstDash val="solid"/>
                        <a:round/>
                        <a:headEnd/>
                        <a:tailEnd/>
                      </a:ln>
                    </p:spPr>
                    <p:txBody>
                      <a:bodyPr/>
                      <a:lstStyle/>
                      <a:p>
                        <a:endParaRPr lang="es-ES"/>
                      </a:p>
                    </p:txBody>
                  </p:sp>
                </p:grpSp>
                <p:grpSp>
                  <p:nvGrpSpPr>
                    <p:cNvPr id="1519" name="Group 95"/>
                    <p:cNvGrpSpPr>
                      <a:grpSpLocks/>
                    </p:cNvGrpSpPr>
                    <p:nvPr/>
                  </p:nvGrpSpPr>
                  <p:grpSpPr bwMode="auto">
                    <a:xfrm>
                      <a:off x="3011" y="1153"/>
                      <a:ext cx="104" cy="79"/>
                      <a:chOff x="3011" y="1153"/>
                      <a:chExt cx="104" cy="79"/>
                    </a:xfrm>
                  </p:grpSpPr>
                  <p:sp>
                    <p:nvSpPr>
                      <p:cNvPr id="1520" name="Rectangle 96"/>
                      <p:cNvSpPr>
                        <a:spLocks noChangeArrowheads="1"/>
                      </p:cNvSpPr>
                      <p:nvPr/>
                    </p:nvSpPr>
                    <p:spPr bwMode="auto">
                      <a:xfrm>
                        <a:off x="3011" y="1153"/>
                        <a:ext cx="104" cy="79"/>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521" name="Rectangle 97"/>
                      <p:cNvSpPr>
                        <a:spLocks noChangeArrowheads="1"/>
                      </p:cNvSpPr>
                      <p:nvPr/>
                    </p:nvSpPr>
                    <p:spPr bwMode="auto">
                      <a:xfrm>
                        <a:off x="3018" y="1160"/>
                        <a:ext cx="90" cy="66"/>
                      </a:xfrm>
                      <a:prstGeom prst="rect">
                        <a:avLst/>
                      </a:prstGeom>
                      <a:solidFill>
                        <a:srgbClr val="114FFB"/>
                      </a:solidFill>
                      <a:ln w="12700">
                        <a:solidFill>
                          <a:srgbClr val="000000"/>
                        </a:solidFill>
                        <a:miter lim="800000"/>
                        <a:headEnd/>
                        <a:tailEnd/>
                      </a:ln>
                    </p:spPr>
                    <p:txBody>
                      <a:bodyPr wrap="none" anchor="ctr"/>
                      <a:lstStyle/>
                      <a:p>
                        <a:endParaRPr lang="es-CL"/>
                      </a:p>
                    </p:txBody>
                  </p:sp>
                  <p:sp>
                    <p:nvSpPr>
                      <p:cNvPr id="1522" name="Rectangle 98"/>
                      <p:cNvSpPr>
                        <a:spLocks noChangeArrowheads="1"/>
                      </p:cNvSpPr>
                      <p:nvPr/>
                    </p:nvSpPr>
                    <p:spPr bwMode="auto">
                      <a:xfrm>
                        <a:off x="3097" y="1160"/>
                        <a:ext cx="11" cy="66"/>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523" name="Rectangle 99"/>
                      <p:cNvSpPr>
                        <a:spLocks noChangeArrowheads="1"/>
                      </p:cNvSpPr>
                      <p:nvPr/>
                    </p:nvSpPr>
                    <p:spPr bwMode="auto">
                      <a:xfrm>
                        <a:off x="3100" y="1163"/>
                        <a:ext cx="4" cy="3"/>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524" name="Oval 100"/>
                      <p:cNvSpPr>
                        <a:spLocks noChangeArrowheads="1"/>
                      </p:cNvSpPr>
                      <p:nvPr/>
                    </p:nvSpPr>
                    <p:spPr bwMode="auto">
                      <a:xfrm>
                        <a:off x="3101" y="1193"/>
                        <a:ext cx="2" cy="2"/>
                      </a:xfrm>
                      <a:prstGeom prst="ellipse">
                        <a:avLst/>
                      </a:prstGeom>
                      <a:solidFill>
                        <a:srgbClr val="FFFFFF"/>
                      </a:solidFill>
                      <a:ln w="12700">
                        <a:solidFill>
                          <a:srgbClr val="000000"/>
                        </a:solidFill>
                        <a:round/>
                        <a:headEnd/>
                        <a:tailEnd/>
                      </a:ln>
                    </p:spPr>
                    <p:txBody>
                      <a:bodyPr wrap="none" anchor="ctr"/>
                      <a:lstStyle/>
                      <a:p>
                        <a:endParaRPr lang="es-CL"/>
                      </a:p>
                    </p:txBody>
                  </p:sp>
                  <p:sp>
                    <p:nvSpPr>
                      <p:cNvPr id="1525" name="Oval 101"/>
                      <p:cNvSpPr>
                        <a:spLocks noChangeArrowheads="1"/>
                      </p:cNvSpPr>
                      <p:nvPr/>
                    </p:nvSpPr>
                    <p:spPr bwMode="auto">
                      <a:xfrm>
                        <a:off x="3101" y="1206"/>
                        <a:ext cx="2" cy="2"/>
                      </a:xfrm>
                      <a:prstGeom prst="ellipse">
                        <a:avLst/>
                      </a:prstGeom>
                      <a:solidFill>
                        <a:srgbClr val="FFFFFF"/>
                      </a:solidFill>
                      <a:ln w="12700">
                        <a:solidFill>
                          <a:srgbClr val="000000"/>
                        </a:solidFill>
                        <a:round/>
                        <a:headEnd/>
                        <a:tailEnd/>
                      </a:ln>
                    </p:spPr>
                    <p:txBody>
                      <a:bodyPr wrap="none" anchor="ctr"/>
                      <a:lstStyle/>
                      <a:p>
                        <a:endParaRPr lang="es-CL"/>
                      </a:p>
                    </p:txBody>
                  </p:sp>
                  <p:sp>
                    <p:nvSpPr>
                      <p:cNvPr id="1526" name="Oval 102"/>
                      <p:cNvSpPr>
                        <a:spLocks noChangeArrowheads="1"/>
                      </p:cNvSpPr>
                      <p:nvPr/>
                    </p:nvSpPr>
                    <p:spPr bwMode="auto">
                      <a:xfrm>
                        <a:off x="3101" y="1217"/>
                        <a:ext cx="2" cy="3"/>
                      </a:xfrm>
                      <a:prstGeom prst="ellipse">
                        <a:avLst/>
                      </a:prstGeom>
                      <a:solidFill>
                        <a:srgbClr val="FFFFFF"/>
                      </a:solidFill>
                      <a:ln w="12700">
                        <a:solidFill>
                          <a:srgbClr val="000000"/>
                        </a:solidFill>
                        <a:round/>
                        <a:headEnd/>
                        <a:tailEnd/>
                      </a:ln>
                    </p:spPr>
                    <p:txBody>
                      <a:bodyPr wrap="none" anchor="ctr"/>
                      <a:lstStyle/>
                      <a:p>
                        <a:endParaRPr lang="es-CL"/>
                      </a:p>
                    </p:txBody>
                  </p:sp>
                </p:grpSp>
              </p:grpSp>
            </p:grpSp>
            <p:graphicFrame>
              <p:nvGraphicFramePr>
                <p:cNvPr id="1037" name="Object 104"/>
                <p:cNvGraphicFramePr>
                  <a:graphicFrameLocks noChangeAspect="1"/>
                </p:cNvGraphicFramePr>
                <p:nvPr/>
              </p:nvGraphicFramePr>
              <p:xfrm>
                <a:off x="1712" y="2025"/>
                <a:ext cx="425" cy="548"/>
              </p:xfrm>
              <a:graphic>
                <a:graphicData uri="http://schemas.openxmlformats.org/presentationml/2006/ole">
                  <mc:AlternateContent xmlns:mc="http://schemas.openxmlformats.org/markup-compatibility/2006">
                    <mc:Choice xmlns:v="urn:schemas-microsoft-com:vml" Requires="v">
                      <p:oleObj spid="_x0000_s1454" name="Imagen" r:id="rId5" imgW="2904755" imgH="3046923" progId="">
                        <p:embed/>
                      </p:oleObj>
                    </mc:Choice>
                    <mc:Fallback>
                      <p:oleObj name="Imagen" r:id="rId5" imgW="2904755" imgH="3046923" progId="">
                        <p:embed/>
                        <p:pic>
                          <p:nvPicPr>
                            <p:cNvPr id="0" name="Picture 27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712" y="2025"/>
                              <a:ext cx="425" cy="548"/>
                            </a:xfrm>
                            <a:prstGeom prst="rect">
                              <a:avLst/>
                            </a:prstGeom>
                            <a:noFill/>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7" dir="2700000" algn="ctr" rotWithShape="0">
                                      <a:srgbClr val="000000">
                                        <a:alpha val="74997"/>
                                      </a:srgbClr>
                                    </a:outerShdw>
                                  </a:effectLst>
                                </a14:hiddenEffects>
                              </a:ext>
                            </a:extLst>
                          </p:spPr>
                        </p:pic>
                      </p:oleObj>
                    </mc:Fallback>
                  </mc:AlternateContent>
                </a:graphicData>
              </a:graphic>
            </p:graphicFrame>
            <p:graphicFrame>
              <p:nvGraphicFramePr>
                <p:cNvPr id="1038" name="Object 105"/>
                <p:cNvGraphicFramePr>
                  <a:graphicFrameLocks noChangeAspect="1"/>
                </p:cNvGraphicFramePr>
                <p:nvPr/>
              </p:nvGraphicFramePr>
              <p:xfrm>
                <a:off x="1245" y="2031"/>
                <a:ext cx="424" cy="548"/>
              </p:xfrm>
              <a:graphic>
                <a:graphicData uri="http://schemas.openxmlformats.org/presentationml/2006/ole">
                  <mc:AlternateContent xmlns:mc="http://schemas.openxmlformats.org/markup-compatibility/2006">
                    <mc:Choice xmlns:v="urn:schemas-microsoft-com:vml" Requires="v">
                      <p:oleObj spid="_x0000_s1455" name="Imagen" r:id="rId7" imgW="2904755" imgH="3046923" progId="">
                        <p:embed/>
                      </p:oleObj>
                    </mc:Choice>
                    <mc:Fallback>
                      <p:oleObj name="Imagen" r:id="rId7" imgW="2904755" imgH="3046923" progId="">
                        <p:embed/>
                        <p:pic>
                          <p:nvPicPr>
                            <p:cNvPr id="0" name="Picture 27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45" y="2031"/>
                              <a:ext cx="424" cy="548"/>
                            </a:xfrm>
                            <a:prstGeom prst="rect">
                              <a:avLst/>
                            </a:prstGeom>
                            <a:noFill/>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7" dir="2700000" algn="ctr" rotWithShape="0">
                                      <a:srgbClr val="000000">
                                        <a:alpha val="74997"/>
                                      </a:srgbClr>
                                    </a:outerShdw>
                                  </a:effectLst>
                                </a14:hiddenEffects>
                              </a:ext>
                            </a:extLst>
                          </p:spPr>
                        </p:pic>
                      </p:oleObj>
                    </mc:Fallback>
                  </mc:AlternateContent>
                </a:graphicData>
              </a:graphic>
            </p:graphicFrame>
            <p:graphicFrame>
              <p:nvGraphicFramePr>
                <p:cNvPr id="1039" name="Object 106"/>
                <p:cNvGraphicFramePr>
                  <a:graphicFrameLocks noChangeAspect="1"/>
                </p:cNvGraphicFramePr>
                <p:nvPr/>
              </p:nvGraphicFramePr>
              <p:xfrm>
                <a:off x="777" y="2031"/>
                <a:ext cx="425" cy="548"/>
              </p:xfrm>
              <a:graphic>
                <a:graphicData uri="http://schemas.openxmlformats.org/presentationml/2006/ole">
                  <mc:AlternateContent xmlns:mc="http://schemas.openxmlformats.org/markup-compatibility/2006">
                    <mc:Choice xmlns:v="urn:schemas-microsoft-com:vml" Requires="v">
                      <p:oleObj spid="_x0000_s1456" name="Imagen" r:id="rId8" imgW="2904755" imgH="3046923" progId="">
                        <p:embed/>
                      </p:oleObj>
                    </mc:Choice>
                    <mc:Fallback>
                      <p:oleObj name="Imagen" r:id="rId8" imgW="2904755" imgH="3046923" progId="">
                        <p:embed/>
                        <p:pic>
                          <p:nvPicPr>
                            <p:cNvPr id="0" name="Picture 27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77" y="2031"/>
                              <a:ext cx="425" cy="548"/>
                            </a:xfrm>
                            <a:prstGeom prst="rect">
                              <a:avLst/>
                            </a:prstGeom>
                            <a:noFill/>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7" dir="2700000" algn="ctr" rotWithShape="0">
                                      <a:srgbClr val="000000">
                                        <a:alpha val="74997"/>
                                      </a:srgbClr>
                                    </a:outerShdw>
                                  </a:effectLst>
                                </a14:hiddenEffects>
                              </a:ext>
                            </a:extLst>
                          </p:spPr>
                        </p:pic>
                      </p:oleObj>
                    </mc:Fallback>
                  </mc:AlternateContent>
                </a:graphicData>
              </a:graphic>
            </p:graphicFrame>
            <p:grpSp>
              <p:nvGrpSpPr>
                <p:cNvPr id="1071" name="Group 108"/>
                <p:cNvGrpSpPr>
                  <a:grpSpLocks/>
                </p:cNvGrpSpPr>
                <p:nvPr/>
              </p:nvGrpSpPr>
              <p:grpSpPr bwMode="auto">
                <a:xfrm>
                  <a:off x="3071" y="1517"/>
                  <a:ext cx="721" cy="326"/>
                  <a:chOff x="2401" y="865"/>
                  <a:chExt cx="814" cy="462"/>
                </a:xfrm>
              </p:grpSpPr>
              <p:sp>
                <p:nvSpPr>
                  <p:cNvPr id="1414" name="Rectangle 109"/>
                  <p:cNvSpPr>
                    <a:spLocks noChangeArrowheads="1"/>
                  </p:cNvSpPr>
                  <p:nvPr/>
                </p:nvSpPr>
                <p:spPr bwMode="auto">
                  <a:xfrm>
                    <a:off x="2401" y="865"/>
                    <a:ext cx="814" cy="462"/>
                  </a:xfrm>
                  <a:prstGeom prst="rect">
                    <a:avLst/>
                  </a:prstGeom>
                  <a:solidFill>
                    <a:schemeClr val="folHlink">
                      <a:alpha val="50195"/>
                    </a:schemeClr>
                  </a:solidFill>
                  <a:ln w="12700">
                    <a:solidFill>
                      <a:schemeClr val="tx1"/>
                    </a:solidFill>
                    <a:miter lim="800000"/>
                    <a:headEnd/>
                    <a:tailEnd/>
                  </a:ln>
                </p:spPr>
                <p:txBody>
                  <a:bodyPr wrap="none" anchor="ctr"/>
                  <a:lstStyle/>
                  <a:p>
                    <a:endParaRPr lang="es-CL"/>
                  </a:p>
                </p:txBody>
              </p:sp>
              <p:grpSp>
                <p:nvGrpSpPr>
                  <p:cNvPr id="1415" name="Group 110"/>
                  <p:cNvGrpSpPr>
                    <a:grpSpLocks/>
                  </p:cNvGrpSpPr>
                  <p:nvPr/>
                </p:nvGrpSpPr>
                <p:grpSpPr bwMode="auto">
                  <a:xfrm>
                    <a:off x="2492" y="1023"/>
                    <a:ext cx="652" cy="159"/>
                    <a:chOff x="2492" y="1023"/>
                    <a:chExt cx="652" cy="159"/>
                  </a:xfrm>
                </p:grpSpPr>
                <p:sp>
                  <p:nvSpPr>
                    <p:cNvPr id="1502" name="Rectangle 111"/>
                    <p:cNvSpPr>
                      <a:spLocks noChangeArrowheads="1"/>
                    </p:cNvSpPr>
                    <p:nvPr/>
                  </p:nvSpPr>
                  <p:spPr bwMode="auto">
                    <a:xfrm>
                      <a:off x="3057" y="1115"/>
                      <a:ext cx="7" cy="6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1503" name="Rectangle 112"/>
                    <p:cNvSpPr>
                      <a:spLocks noChangeArrowheads="1"/>
                    </p:cNvSpPr>
                    <p:nvPr/>
                  </p:nvSpPr>
                  <p:spPr bwMode="auto">
                    <a:xfrm>
                      <a:off x="2801" y="1113"/>
                      <a:ext cx="6" cy="6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1504" name="Rectangle 113"/>
                    <p:cNvSpPr>
                      <a:spLocks noChangeArrowheads="1"/>
                    </p:cNvSpPr>
                    <p:nvPr/>
                  </p:nvSpPr>
                  <p:spPr bwMode="auto">
                    <a:xfrm>
                      <a:off x="2786" y="1049"/>
                      <a:ext cx="6" cy="6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1505" name="Rectangle 114"/>
                    <p:cNvSpPr>
                      <a:spLocks noChangeArrowheads="1"/>
                    </p:cNvSpPr>
                    <p:nvPr/>
                  </p:nvSpPr>
                  <p:spPr bwMode="auto">
                    <a:xfrm>
                      <a:off x="2554" y="1114"/>
                      <a:ext cx="6" cy="6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1506" name="Rectangle 115"/>
                    <p:cNvSpPr>
                      <a:spLocks noChangeArrowheads="1"/>
                    </p:cNvSpPr>
                    <p:nvPr/>
                  </p:nvSpPr>
                  <p:spPr bwMode="auto">
                    <a:xfrm>
                      <a:off x="2520" y="1048"/>
                      <a:ext cx="7" cy="6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1507" name="Rectangle 116"/>
                    <p:cNvSpPr>
                      <a:spLocks noChangeArrowheads="1"/>
                    </p:cNvSpPr>
                    <p:nvPr/>
                  </p:nvSpPr>
                  <p:spPr bwMode="auto">
                    <a:xfrm>
                      <a:off x="2816" y="1023"/>
                      <a:ext cx="179" cy="6"/>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1508" name="Rectangle 117"/>
                    <p:cNvSpPr>
                      <a:spLocks noChangeArrowheads="1"/>
                    </p:cNvSpPr>
                    <p:nvPr/>
                  </p:nvSpPr>
                  <p:spPr bwMode="auto">
                    <a:xfrm>
                      <a:off x="2492" y="1112"/>
                      <a:ext cx="652" cy="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grpSp>
              <p:grpSp>
                <p:nvGrpSpPr>
                  <p:cNvPr id="1416" name="Group 118"/>
                  <p:cNvGrpSpPr>
                    <a:grpSpLocks/>
                  </p:cNvGrpSpPr>
                  <p:nvPr/>
                </p:nvGrpSpPr>
                <p:grpSpPr bwMode="auto">
                  <a:xfrm>
                    <a:off x="2484" y="1153"/>
                    <a:ext cx="158" cy="131"/>
                    <a:chOff x="2484" y="1153"/>
                    <a:chExt cx="158" cy="131"/>
                  </a:xfrm>
                </p:grpSpPr>
                <p:grpSp>
                  <p:nvGrpSpPr>
                    <p:cNvPr id="1487" name="Group 119"/>
                    <p:cNvGrpSpPr>
                      <a:grpSpLocks/>
                    </p:cNvGrpSpPr>
                    <p:nvPr/>
                  </p:nvGrpSpPr>
                  <p:grpSpPr bwMode="auto">
                    <a:xfrm>
                      <a:off x="2491" y="1235"/>
                      <a:ext cx="142" cy="39"/>
                      <a:chOff x="2491" y="1235"/>
                      <a:chExt cx="142" cy="39"/>
                    </a:xfrm>
                  </p:grpSpPr>
                  <p:sp>
                    <p:nvSpPr>
                      <p:cNvPr id="1500" name="Rectangle 120"/>
                      <p:cNvSpPr>
                        <a:spLocks noChangeArrowheads="1"/>
                      </p:cNvSpPr>
                      <p:nvPr/>
                    </p:nvSpPr>
                    <p:spPr bwMode="auto">
                      <a:xfrm>
                        <a:off x="2491" y="1235"/>
                        <a:ext cx="142" cy="39"/>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501" name="Rectangle 121"/>
                      <p:cNvSpPr>
                        <a:spLocks noChangeArrowheads="1"/>
                      </p:cNvSpPr>
                      <p:nvPr/>
                    </p:nvSpPr>
                    <p:spPr bwMode="auto">
                      <a:xfrm>
                        <a:off x="2571" y="1242"/>
                        <a:ext cx="48" cy="17"/>
                      </a:xfrm>
                      <a:prstGeom prst="rect">
                        <a:avLst/>
                      </a:prstGeom>
                      <a:solidFill>
                        <a:srgbClr val="808080"/>
                      </a:solidFill>
                      <a:ln w="12700">
                        <a:solidFill>
                          <a:srgbClr val="000000"/>
                        </a:solidFill>
                        <a:miter lim="800000"/>
                        <a:headEnd/>
                        <a:tailEnd/>
                      </a:ln>
                    </p:spPr>
                    <p:txBody>
                      <a:bodyPr wrap="none" anchor="ctr"/>
                      <a:lstStyle/>
                      <a:p>
                        <a:endParaRPr lang="es-CL"/>
                      </a:p>
                    </p:txBody>
                  </p:sp>
                </p:grpSp>
                <p:grpSp>
                  <p:nvGrpSpPr>
                    <p:cNvPr id="1488" name="Group 122"/>
                    <p:cNvGrpSpPr>
                      <a:grpSpLocks/>
                    </p:cNvGrpSpPr>
                    <p:nvPr/>
                  </p:nvGrpSpPr>
                  <p:grpSpPr bwMode="auto">
                    <a:xfrm>
                      <a:off x="2484" y="1257"/>
                      <a:ext cx="158" cy="27"/>
                      <a:chOff x="2484" y="1257"/>
                      <a:chExt cx="158" cy="27"/>
                    </a:xfrm>
                  </p:grpSpPr>
                  <p:sp>
                    <p:nvSpPr>
                      <p:cNvPr id="1497" name="Freeform 123"/>
                      <p:cNvSpPr>
                        <a:spLocks/>
                      </p:cNvSpPr>
                      <p:nvPr/>
                    </p:nvSpPr>
                    <p:spPr bwMode="auto">
                      <a:xfrm>
                        <a:off x="2484" y="1257"/>
                        <a:ext cx="158" cy="27"/>
                      </a:xfrm>
                      <a:custGeom>
                        <a:avLst/>
                        <a:gdLst>
                          <a:gd name="T0" fmla="*/ 20 w 158"/>
                          <a:gd name="T1" fmla="*/ 0 h 27"/>
                          <a:gd name="T2" fmla="*/ 138 w 158"/>
                          <a:gd name="T3" fmla="*/ 0 h 27"/>
                          <a:gd name="T4" fmla="*/ 157 w 158"/>
                          <a:gd name="T5" fmla="*/ 23 h 27"/>
                          <a:gd name="T6" fmla="*/ 157 w 158"/>
                          <a:gd name="T7" fmla="*/ 25 h 27"/>
                          <a:gd name="T8" fmla="*/ 156 w 158"/>
                          <a:gd name="T9" fmla="*/ 25 h 27"/>
                          <a:gd name="T10" fmla="*/ 155 w 158"/>
                          <a:gd name="T11" fmla="*/ 26 h 27"/>
                          <a:gd name="T12" fmla="*/ 2 w 158"/>
                          <a:gd name="T13" fmla="*/ 26 h 27"/>
                          <a:gd name="T14" fmla="*/ 1 w 158"/>
                          <a:gd name="T15" fmla="*/ 25 h 27"/>
                          <a:gd name="T16" fmla="*/ 0 w 158"/>
                          <a:gd name="T17" fmla="*/ 24 h 27"/>
                          <a:gd name="T18" fmla="*/ 0 w 158"/>
                          <a:gd name="T19" fmla="*/ 23 h 27"/>
                          <a:gd name="T20" fmla="*/ 20 w 158"/>
                          <a:gd name="T21" fmla="*/ 0 h 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8"/>
                          <a:gd name="T34" fmla="*/ 0 h 27"/>
                          <a:gd name="T35" fmla="*/ 158 w 158"/>
                          <a:gd name="T36" fmla="*/ 27 h 2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8" h="27">
                            <a:moveTo>
                              <a:pt x="20" y="0"/>
                            </a:moveTo>
                            <a:lnTo>
                              <a:pt x="138" y="0"/>
                            </a:lnTo>
                            <a:lnTo>
                              <a:pt x="157" y="23"/>
                            </a:lnTo>
                            <a:lnTo>
                              <a:pt x="157" y="25"/>
                            </a:lnTo>
                            <a:lnTo>
                              <a:pt x="156" y="25"/>
                            </a:lnTo>
                            <a:lnTo>
                              <a:pt x="155" y="26"/>
                            </a:lnTo>
                            <a:lnTo>
                              <a:pt x="2" y="26"/>
                            </a:lnTo>
                            <a:lnTo>
                              <a:pt x="1" y="25"/>
                            </a:lnTo>
                            <a:lnTo>
                              <a:pt x="0" y="24"/>
                            </a:lnTo>
                            <a:lnTo>
                              <a:pt x="0" y="23"/>
                            </a:lnTo>
                            <a:lnTo>
                              <a:pt x="20" y="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1498" name="Freeform 124"/>
                      <p:cNvSpPr>
                        <a:spLocks/>
                      </p:cNvSpPr>
                      <p:nvPr/>
                    </p:nvSpPr>
                    <p:spPr bwMode="auto">
                      <a:xfrm>
                        <a:off x="2493" y="1262"/>
                        <a:ext cx="105" cy="18"/>
                      </a:xfrm>
                      <a:custGeom>
                        <a:avLst/>
                        <a:gdLst>
                          <a:gd name="T0" fmla="*/ 14 w 105"/>
                          <a:gd name="T1" fmla="*/ 0 h 18"/>
                          <a:gd name="T2" fmla="*/ 99 w 105"/>
                          <a:gd name="T3" fmla="*/ 0 h 18"/>
                          <a:gd name="T4" fmla="*/ 104 w 105"/>
                          <a:gd name="T5" fmla="*/ 17 h 18"/>
                          <a:gd name="T6" fmla="*/ 0 w 105"/>
                          <a:gd name="T7" fmla="*/ 17 h 18"/>
                          <a:gd name="T8" fmla="*/ 14 w 105"/>
                          <a:gd name="T9" fmla="*/ 0 h 18"/>
                          <a:gd name="T10" fmla="*/ 0 60000 65536"/>
                          <a:gd name="T11" fmla="*/ 0 60000 65536"/>
                          <a:gd name="T12" fmla="*/ 0 60000 65536"/>
                          <a:gd name="T13" fmla="*/ 0 60000 65536"/>
                          <a:gd name="T14" fmla="*/ 0 60000 65536"/>
                          <a:gd name="T15" fmla="*/ 0 w 105"/>
                          <a:gd name="T16" fmla="*/ 0 h 18"/>
                          <a:gd name="T17" fmla="*/ 105 w 105"/>
                          <a:gd name="T18" fmla="*/ 18 h 18"/>
                        </a:gdLst>
                        <a:ahLst/>
                        <a:cxnLst>
                          <a:cxn ang="T10">
                            <a:pos x="T0" y="T1"/>
                          </a:cxn>
                          <a:cxn ang="T11">
                            <a:pos x="T2" y="T3"/>
                          </a:cxn>
                          <a:cxn ang="T12">
                            <a:pos x="T4" y="T5"/>
                          </a:cxn>
                          <a:cxn ang="T13">
                            <a:pos x="T6" y="T7"/>
                          </a:cxn>
                          <a:cxn ang="T14">
                            <a:pos x="T8" y="T9"/>
                          </a:cxn>
                        </a:cxnLst>
                        <a:rect l="T15" t="T16" r="T17" b="T18"/>
                        <a:pathLst>
                          <a:path w="105" h="18">
                            <a:moveTo>
                              <a:pt x="14" y="0"/>
                            </a:moveTo>
                            <a:lnTo>
                              <a:pt x="99" y="0"/>
                            </a:lnTo>
                            <a:lnTo>
                              <a:pt x="104" y="17"/>
                            </a:lnTo>
                            <a:lnTo>
                              <a:pt x="0" y="17"/>
                            </a:lnTo>
                            <a:lnTo>
                              <a:pt x="14" y="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1499" name="Freeform 125"/>
                      <p:cNvSpPr>
                        <a:spLocks/>
                      </p:cNvSpPr>
                      <p:nvPr/>
                    </p:nvSpPr>
                    <p:spPr bwMode="auto">
                      <a:xfrm>
                        <a:off x="2600" y="1262"/>
                        <a:ext cx="33" cy="18"/>
                      </a:xfrm>
                      <a:custGeom>
                        <a:avLst/>
                        <a:gdLst>
                          <a:gd name="T0" fmla="*/ 0 w 33"/>
                          <a:gd name="T1" fmla="*/ 0 h 18"/>
                          <a:gd name="T2" fmla="*/ 19 w 33"/>
                          <a:gd name="T3" fmla="*/ 0 h 18"/>
                          <a:gd name="T4" fmla="*/ 32 w 33"/>
                          <a:gd name="T5" fmla="*/ 17 h 18"/>
                          <a:gd name="T6" fmla="*/ 6 w 33"/>
                          <a:gd name="T7" fmla="*/ 17 h 18"/>
                          <a:gd name="T8" fmla="*/ 0 w 33"/>
                          <a:gd name="T9" fmla="*/ 0 h 18"/>
                          <a:gd name="T10" fmla="*/ 0 60000 65536"/>
                          <a:gd name="T11" fmla="*/ 0 60000 65536"/>
                          <a:gd name="T12" fmla="*/ 0 60000 65536"/>
                          <a:gd name="T13" fmla="*/ 0 60000 65536"/>
                          <a:gd name="T14" fmla="*/ 0 60000 65536"/>
                          <a:gd name="T15" fmla="*/ 0 w 33"/>
                          <a:gd name="T16" fmla="*/ 0 h 18"/>
                          <a:gd name="T17" fmla="*/ 33 w 33"/>
                          <a:gd name="T18" fmla="*/ 18 h 18"/>
                        </a:gdLst>
                        <a:ahLst/>
                        <a:cxnLst>
                          <a:cxn ang="T10">
                            <a:pos x="T0" y="T1"/>
                          </a:cxn>
                          <a:cxn ang="T11">
                            <a:pos x="T2" y="T3"/>
                          </a:cxn>
                          <a:cxn ang="T12">
                            <a:pos x="T4" y="T5"/>
                          </a:cxn>
                          <a:cxn ang="T13">
                            <a:pos x="T6" y="T7"/>
                          </a:cxn>
                          <a:cxn ang="T14">
                            <a:pos x="T8" y="T9"/>
                          </a:cxn>
                        </a:cxnLst>
                        <a:rect l="T15" t="T16" r="T17" b="T18"/>
                        <a:pathLst>
                          <a:path w="33" h="18">
                            <a:moveTo>
                              <a:pt x="0" y="0"/>
                            </a:moveTo>
                            <a:lnTo>
                              <a:pt x="19" y="0"/>
                            </a:lnTo>
                            <a:lnTo>
                              <a:pt x="32" y="17"/>
                            </a:lnTo>
                            <a:lnTo>
                              <a:pt x="6" y="17"/>
                            </a:lnTo>
                            <a:lnTo>
                              <a:pt x="0" y="0"/>
                            </a:lnTo>
                          </a:path>
                        </a:pathLst>
                      </a:custGeom>
                      <a:solidFill>
                        <a:srgbClr val="FFFFFF"/>
                      </a:solidFill>
                      <a:ln w="12700" cap="rnd" cmpd="sng">
                        <a:solidFill>
                          <a:srgbClr val="000000"/>
                        </a:solidFill>
                        <a:prstDash val="solid"/>
                        <a:round/>
                        <a:headEnd/>
                        <a:tailEnd/>
                      </a:ln>
                    </p:spPr>
                    <p:txBody>
                      <a:bodyPr/>
                      <a:lstStyle/>
                      <a:p>
                        <a:endParaRPr lang="es-ES"/>
                      </a:p>
                    </p:txBody>
                  </p:sp>
                </p:grpSp>
                <p:grpSp>
                  <p:nvGrpSpPr>
                    <p:cNvPr id="1489" name="Group 126"/>
                    <p:cNvGrpSpPr>
                      <a:grpSpLocks/>
                    </p:cNvGrpSpPr>
                    <p:nvPr/>
                  </p:nvGrpSpPr>
                  <p:grpSpPr bwMode="auto">
                    <a:xfrm>
                      <a:off x="2511" y="1153"/>
                      <a:ext cx="103" cy="79"/>
                      <a:chOff x="2511" y="1153"/>
                      <a:chExt cx="103" cy="79"/>
                    </a:xfrm>
                  </p:grpSpPr>
                  <p:sp>
                    <p:nvSpPr>
                      <p:cNvPr id="1490" name="Rectangle 127"/>
                      <p:cNvSpPr>
                        <a:spLocks noChangeArrowheads="1"/>
                      </p:cNvSpPr>
                      <p:nvPr/>
                    </p:nvSpPr>
                    <p:spPr bwMode="auto">
                      <a:xfrm>
                        <a:off x="2511" y="1153"/>
                        <a:ext cx="103" cy="79"/>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491" name="Rectangle 128"/>
                      <p:cNvSpPr>
                        <a:spLocks noChangeArrowheads="1"/>
                      </p:cNvSpPr>
                      <p:nvPr/>
                    </p:nvSpPr>
                    <p:spPr bwMode="auto">
                      <a:xfrm>
                        <a:off x="2518" y="1160"/>
                        <a:ext cx="89" cy="66"/>
                      </a:xfrm>
                      <a:prstGeom prst="rect">
                        <a:avLst/>
                      </a:prstGeom>
                      <a:solidFill>
                        <a:srgbClr val="114FFB"/>
                      </a:solidFill>
                      <a:ln w="12700">
                        <a:solidFill>
                          <a:srgbClr val="000000"/>
                        </a:solidFill>
                        <a:miter lim="800000"/>
                        <a:headEnd/>
                        <a:tailEnd/>
                      </a:ln>
                    </p:spPr>
                    <p:txBody>
                      <a:bodyPr wrap="none" anchor="ctr"/>
                      <a:lstStyle/>
                      <a:p>
                        <a:endParaRPr lang="es-CL"/>
                      </a:p>
                    </p:txBody>
                  </p:sp>
                  <p:sp>
                    <p:nvSpPr>
                      <p:cNvPr id="1492" name="Rectangle 129"/>
                      <p:cNvSpPr>
                        <a:spLocks noChangeArrowheads="1"/>
                      </p:cNvSpPr>
                      <p:nvPr/>
                    </p:nvSpPr>
                    <p:spPr bwMode="auto">
                      <a:xfrm>
                        <a:off x="2596" y="1160"/>
                        <a:ext cx="11" cy="66"/>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493" name="Rectangle 130"/>
                      <p:cNvSpPr>
                        <a:spLocks noChangeArrowheads="1"/>
                      </p:cNvSpPr>
                      <p:nvPr/>
                    </p:nvSpPr>
                    <p:spPr bwMode="auto">
                      <a:xfrm>
                        <a:off x="2599" y="1163"/>
                        <a:ext cx="4" cy="3"/>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494" name="Oval 131"/>
                      <p:cNvSpPr>
                        <a:spLocks noChangeArrowheads="1"/>
                      </p:cNvSpPr>
                      <p:nvPr/>
                    </p:nvSpPr>
                    <p:spPr bwMode="auto">
                      <a:xfrm>
                        <a:off x="2600" y="1193"/>
                        <a:ext cx="3" cy="2"/>
                      </a:xfrm>
                      <a:prstGeom prst="ellipse">
                        <a:avLst/>
                      </a:prstGeom>
                      <a:solidFill>
                        <a:srgbClr val="FFFFFF"/>
                      </a:solidFill>
                      <a:ln w="12700">
                        <a:solidFill>
                          <a:srgbClr val="000000"/>
                        </a:solidFill>
                        <a:round/>
                        <a:headEnd/>
                        <a:tailEnd/>
                      </a:ln>
                    </p:spPr>
                    <p:txBody>
                      <a:bodyPr wrap="none" anchor="ctr"/>
                      <a:lstStyle/>
                      <a:p>
                        <a:endParaRPr lang="es-CL"/>
                      </a:p>
                    </p:txBody>
                  </p:sp>
                  <p:sp>
                    <p:nvSpPr>
                      <p:cNvPr id="1495" name="Oval 132"/>
                      <p:cNvSpPr>
                        <a:spLocks noChangeArrowheads="1"/>
                      </p:cNvSpPr>
                      <p:nvPr/>
                    </p:nvSpPr>
                    <p:spPr bwMode="auto">
                      <a:xfrm>
                        <a:off x="2600" y="1206"/>
                        <a:ext cx="3" cy="2"/>
                      </a:xfrm>
                      <a:prstGeom prst="ellipse">
                        <a:avLst/>
                      </a:prstGeom>
                      <a:solidFill>
                        <a:srgbClr val="FFFFFF"/>
                      </a:solidFill>
                      <a:ln w="12700">
                        <a:solidFill>
                          <a:srgbClr val="000000"/>
                        </a:solidFill>
                        <a:round/>
                        <a:headEnd/>
                        <a:tailEnd/>
                      </a:ln>
                    </p:spPr>
                    <p:txBody>
                      <a:bodyPr wrap="none" anchor="ctr"/>
                      <a:lstStyle/>
                      <a:p>
                        <a:endParaRPr lang="es-CL"/>
                      </a:p>
                    </p:txBody>
                  </p:sp>
                  <p:sp>
                    <p:nvSpPr>
                      <p:cNvPr id="1496" name="Oval 133"/>
                      <p:cNvSpPr>
                        <a:spLocks noChangeArrowheads="1"/>
                      </p:cNvSpPr>
                      <p:nvPr/>
                    </p:nvSpPr>
                    <p:spPr bwMode="auto">
                      <a:xfrm>
                        <a:off x="2600" y="1217"/>
                        <a:ext cx="3" cy="3"/>
                      </a:xfrm>
                      <a:prstGeom prst="ellipse">
                        <a:avLst/>
                      </a:prstGeom>
                      <a:solidFill>
                        <a:srgbClr val="FFFFFF"/>
                      </a:solidFill>
                      <a:ln w="12700">
                        <a:solidFill>
                          <a:srgbClr val="000000"/>
                        </a:solidFill>
                        <a:round/>
                        <a:headEnd/>
                        <a:tailEnd/>
                      </a:ln>
                    </p:spPr>
                    <p:txBody>
                      <a:bodyPr wrap="none" anchor="ctr"/>
                      <a:lstStyle/>
                      <a:p>
                        <a:endParaRPr lang="es-CL"/>
                      </a:p>
                    </p:txBody>
                  </p:sp>
                </p:grpSp>
              </p:grpSp>
              <p:grpSp>
                <p:nvGrpSpPr>
                  <p:cNvPr id="1417" name="Group 134"/>
                  <p:cNvGrpSpPr>
                    <a:grpSpLocks/>
                  </p:cNvGrpSpPr>
                  <p:nvPr/>
                </p:nvGrpSpPr>
                <p:grpSpPr bwMode="auto">
                  <a:xfrm>
                    <a:off x="2725" y="1012"/>
                    <a:ext cx="126" cy="42"/>
                    <a:chOff x="2725" y="1012"/>
                    <a:chExt cx="126" cy="42"/>
                  </a:xfrm>
                </p:grpSpPr>
                <p:sp>
                  <p:nvSpPr>
                    <p:cNvPr id="1479" name="Rectangle 135"/>
                    <p:cNvSpPr>
                      <a:spLocks noChangeArrowheads="1"/>
                    </p:cNvSpPr>
                    <p:nvPr/>
                  </p:nvSpPr>
                  <p:spPr bwMode="auto">
                    <a:xfrm>
                      <a:off x="2726" y="1015"/>
                      <a:ext cx="124" cy="38"/>
                    </a:xfrm>
                    <a:prstGeom prst="rect">
                      <a:avLst/>
                    </a:prstGeom>
                    <a:solidFill>
                      <a:srgbClr val="C0C0C0"/>
                    </a:solidFill>
                    <a:ln w="12700">
                      <a:solidFill>
                        <a:srgbClr val="000000"/>
                      </a:solidFill>
                      <a:miter lim="800000"/>
                      <a:headEnd/>
                      <a:tailEnd/>
                    </a:ln>
                  </p:spPr>
                  <p:txBody>
                    <a:bodyPr wrap="none" anchor="ctr"/>
                    <a:lstStyle/>
                    <a:p>
                      <a:endParaRPr lang="es-CL"/>
                    </a:p>
                  </p:txBody>
                </p:sp>
                <p:sp>
                  <p:nvSpPr>
                    <p:cNvPr id="1480" name="Rectangle 136"/>
                    <p:cNvSpPr>
                      <a:spLocks noChangeArrowheads="1"/>
                    </p:cNvSpPr>
                    <p:nvPr/>
                  </p:nvSpPr>
                  <p:spPr bwMode="auto">
                    <a:xfrm>
                      <a:off x="2725" y="1042"/>
                      <a:ext cx="126" cy="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grpSp>
                  <p:nvGrpSpPr>
                    <p:cNvPr id="1481" name="Group 137"/>
                    <p:cNvGrpSpPr>
                      <a:grpSpLocks/>
                    </p:cNvGrpSpPr>
                    <p:nvPr/>
                  </p:nvGrpSpPr>
                  <p:grpSpPr bwMode="auto">
                    <a:xfrm>
                      <a:off x="2799" y="1044"/>
                      <a:ext cx="32" cy="10"/>
                      <a:chOff x="2799" y="1044"/>
                      <a:chExt cx="32" cy="10"/>
                    </a:xfrm>
                  </p:grpSpPr>
                  <p:sp>
                    <p:nvSpPr>
                      <p:cNvPr id="1483" name="Rectangle 138"/>
                      <p:cNvSpPr>
                        <a:spLocks noChangeArrowheads="1"/>
                      </p:cNvSpPr>
                      <p:nvPr/>
                    </p:nvSpPr>
                    <p:spPr bwMode="auto">
                      <a:xfrm>
                        <a:off x="2799" y="1044"/>
                        <a:ext cx="4" cy="1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1484" name="Rectangle 139"/>
                      <p:cNvSpPr>
                        <a:spLocks noChangeArrowheads="1"/>
                      </p:cNvSpPr>
                      <p:nvPr/>
                    </p:nvSpPr>
                    <p:spPr bwMode="auto">
                      <a:xfrm>
                        <a:off x="2809" y="1044"/>
                        <a:ext cx="4" cy="1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1485" name="Rectangle 140"/>
                      <p:cNvSpPr>
                        <a:spLocks noChangeArrowheads="1"/>
                      </p:cNvSpPr>
                      <p:nvPr/>
                    </p:nvSpPr>
                    <p:spPr bwMode="auto">
                      <a:xfrm>
                        <a:off x="2819" y="1044"/>
                        <a:ext cx="3" cy="1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1486" name="Rectangle 141"/>
                      <p:cNvSpPr>
                        <a:spLocks noChangeArrowheads="1"/>
                      </p:cNvSpPr>
                      <p:nvPr/>
                    </p:nvSpPr>
                    <p:spPr bwMode="auto">
                      <a:xfrm>
                        <a:off x="2828" y="1044"/>
                        <a:ext cx="3" cy="1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grpSp>
                <p:sp>
                  <p:nvSpPr>
                    <p:cNvPr id="1482" name="Rectangle 142"/>
                    <p:cNvSpPr>
                      <a:spLocks noChangeArrowheads="1"/>
                    </p:cNvSpPr>
                    <p:nvPr/>
                  </p:nvSpPr>
                  <p:spPr bwMode="auto">
                    <a:xfrm>
                      <a:off x="2741" y="1012"/>
                      <a:ext cx="3" cy="11"/>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grpSp>
              <p:grpSp>
                <p:nvGrpSpPr>
                  <p:cNvPr id="1418" name="Group 143"/>
                  <p:cNvGrpSpPr>
                    <a:grpSpLocks/>
                  </p:cNvGrpSpPr>
                  <p:nvPr/>
                </p:nvGrpSpPr>
                <p:grpSpPr bwMode="auto">
                  <a:xfrm>
                    <a:off x="2975" y="967"/>
                    <a:ext cx="184" cy="86"/>
                    <a:chOff x="2975" y="967"/>
                    <a:chExt cx="184" cy="86"/>
                  </a:xfrm>
                </p:grpSpPr>
                <p:grpSp>
                  <p:nvGrpSpPr>
                    <p:cNvPr id="1468" name="Group 144"/>
                    <p:cNvGrpSpPr>
                      <a:grpSpLocks/>
                    </p:cNvGrpSpPr>
                    <p:nvPr/>
                  </p:nvGrpSpPr>
                  <p:grpSpPr bwMode="auto">
                    <a:xfrm>
                      <a:off x="2975" y="967"/>
                      <a:ext cx="184" cy="86"/>
                      <a:chOff x="2975" y="967"/>
                      <a:chExt cx="184" cy="86"/>
                    </a:xfrm>
                  </p:grpSpPr>
                  <p:sp>
                    <p:nvSpPr>
                      <p:cNvPr id="1472" name="Rectangle 145"/>
                      <p:cNvSpPr>
                        <a:spLocks noChangeArrowheads="1"/>
                      </p:cNvSpPr>
                      <p:nvPr/>
                    </p:nvSpPr>
                    <p:spPr bwMode="auto">
                      <a:xfrm>
                        <a:off x="2984" y="1014"/>
                        <a:ext cx="142" cy="39"/>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473" name="Rectangle 146"/>
                      <p:cNvSpPr>
                        <a:spLocks noChangeArrowheads="1"/>
                      </p:cNvSpPr>
                      <p:nvPr/>
                    </p:nvSpPr>
                    <p:spPr bwMode="auto">
                      <a:xfrm>
                        <a:off x="2998" y="1040"/>
                        <a:ext cx="114" cy="13"/>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474" name="Freeform 147"/>
                      <p:cNvSpPr>
                        <a:spLocks/>
                      </p:cNvSpPr>
                      <p:nvPr/>
                    </p:nvSpPr>
                    <p:spPr bwMode="auto">
                      <a:xfrm>
                        <a:off x="2977" y="970"/>
                        <a:ext cx="160" cy="44"/>
                      </a:xfrm>
                      <a:custGeom>
                        <a:avLst/>
                        <a:gdLst>
                          <a:gd name="T0" fmla="*/ 0 w 160"/>
                          <a:gd name="T1" fmla="*/ 35 h 44"/>
                          <a:gd name="T2" fmla="*/ 7 w 160"/>
                          <a:gd name="T3" fmla="*/ 43 h 44"/>
                          <a:gd name="T4" fmla="*/ 150 w 160"/>
                          <a:gd name="T5" fmla="*/ 43 h 44"/>
                          <a:gd name="T6" fmla="*/ 159 w 160"/>
                          <a:gd name="T7" fmla="*/ 35 h 44"/>
                          <a:gd name="T8" fmla="*/ 159 w 160"/>
                          <a:gd name="T9" fmla="*/ 0 h 44"/>
                          <a:gd name="T10" fmla="*/ 0 w 160"/>
                          <a:gd name="T11" fmla="*/ 0 h 44"/>
                          <a:gd name="T12" fmla="*/ 0 w 160"/>
                          <a:gd name="T13" fmla="*/ 35 h 44"/>
                          <a:gd name="T14" fmla="*/ 0 60000 65536"/>
                          <a:gd name="T15" fmla="*/ 0 60000 65536"/>
                          <a:gd name="T16" fmla="*/ 0 60000 65536"/>
                          <a:gd name="T17" fmla="*/ 0 60000 65536"/>
                          <a:gd name="T18" fmla="*/ 0 60000 65536"/>
                          <a:gd name="T19" fmla="*/ 0 60000 65536"/>
                          <a:gd name="T20" fmla="*/ 0 60000 65536"/>
                          <a:gd name="T21" fmla="*/ 0 w 160"/>
                          <a:gd name="T22" fmla="*/ 0 h 44"/>
                          <a:gd name="T23" fmla="*/ 160 w 160"/>
                          <a:gd name="T24" fmla="*/ 44 h 4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0" h="44">
                            <a:moveTo>
                              <a:pt x="0" y="35"/>
                            </a:moveTo>
                            <a:lnTo>
                              <a:pt x="7" y="43"/>
                            </a:lnTo>
                            <a:lnTo>
                              <a:pt x="150" y="43"/>
                            </a:lnTo>
                            <a:lnTo>
                              <a:pt x="159" y="35"/>
                            </a:lnTo>
                            <a:lnTo>
                              <a:pt x="159" y="0"/>
                            </a:lnTo>
                            <a:lnTo>
                              <a:pt x="0" y="0"/>
                            </a:lnTo>
                            <a:lnTo>
                              <a:pt x="0" y="35"/>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1475" name="Rectangle 148"/>
                      <p:cNvSpPr>
                        <a:spLocks noChangeArrowheads="1"/>
                      </p:cNvSpPr>
                      <p:nvPr/>
                    </p:nvSpPr>
                    <p:spPr bwMode="auto">
                      <a:xfrm>
                        <a:off x="2975" y="1035"/>
                        <a:ext cx="7" cy="6"/>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476" name="Line 149"/>
                      <p:cNvSpPr>
                        <a:spLocks noChangeShapeType="1"/>
                      </p:cNvSpPr>
                      <p:nvPr/>
                    </p:nvSpPr>
                    <p:spPr bwMode="auto">
                      <a:xfrm>
                        <a:off x="2978" y="977"/>
                        <a:ext cx="160" cy="0"/>
                      </a:xfrm>
                      <a:prstGeom prst="line">
                        <a:avLst/>
                      </a:prstGeom>
                      <a:noFill/>
                      <a:ln w="12700">
                        <a:solidFill>
                          <a:srgbClr val="0000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s-ES"/>
                      </a:p>
                    </p:txBody>
                  </p:sp>
                  <p:sp>
                    <p:nvSpPr>
                      <p:cNvPr id="1477" name="Rectangle 150"/>
                      <p:cNvSpPr>
                        <a:spLocks noChangeArrowheads="1"/>
                      </p:cNvSpPr>
                      <p:nvPr/>
                    </p:nvSpPr>
                    <p:spPr bwMode="auto">
                      <a:xfrm>
                        <a:off x="3018" y="967"/>
                        <a:ext cx="113" cy="3"/>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478" name="Freeform 151"/>
                      <p:cNvSpPr>
                        <a:spLocks/>
                      </p:cNvSpPr>
                      <p:nvPr/>
                    </p:nvSpPr>
                    <p:spPr bwMode="auto">
                      <a:xfrm>
                        <a:off x="3127" y="1019"/>
                        <a:ext cx="32" cy="15"/>
                      </a:xfrm>
                      <a:custGeom>
                        <a:avLst/>
                        <a:gdLst>
                          <a:gd name="T0" fmla="*/ 0 w 32"/>
                          <a:gd name="T1" fmla="*/ 8 h 15"/>
                          <a:gd name="T2" fmla="*/ 31 w 32"/>
                          <a:gd name="T3" fmla="*/ 0 h 15"/>
                          <a:gd name="T4" fmla="*/ 31 w 32"/>
                          <a:gd name="T5" fmla="*/ 5 h 15"/>
                          <a:gd name="T6" fmla="*/ 0 w 32"/>
                          <a:gd name="T7" fmla="*/ 14 h 15"/>
                          <a:gd name="T8" fmla="*/ 0 w 32"/>
                          <a:gd name="T9" fmla="*/ 8 h 15"/>
                          <a:gd name="T10" fmla="*/ 0 60000 65536"/>
                          <a:gd name="T11" fmla="*/ 0 60000 65536"/>
                          <a:gd name="T12" fmla="*/ 0 60000 65536"/>
                          <a:gd name="T13" fmla="*/ 0 60000 65536"/>
                          <a:gd name="T14" fmla="*/ 0 60000 65536"/>
                          <a:gd name="T15" fmla="*/ 0 w 32"/>
                          <a:gd name="T16" fmla="*/ 0 h 15"/>
                          <a:gd name="T17" fmla="*/ 32 w 32"/>
                          <a:gd name="T18" fmla="*/ 15 h 15"/>
                        </a:gdLst>
                        <a:ahLst/>
                        <a:cxnLst>
                          <a:cxn ang="T10">
                            <a:pos x="T0" y="T1"/>
                          </a:cxn>
                          <a:cxn ang="T11">
                            <a:pos x="T2" y="T3"/>
                          </a:cxn>
                          <a:cxn ang="T12">
                            <a:pos x="T4" y="T5"/>
                          </a:cxn>
                          <a:cxn ang="T13">
                            <a:pos x="T6" y="T7"/>
                          </a:cxn>
                          <a:cxn ang="T14">
                            <a:pos x="T8" y="T9"/>
                          </a:cxn>
                        </a:cxnLst>
                        <a:rect l="T15" t="T16" r="T17" b="T18"/>
                        <a:pathLst>
                          <a:path w="32" h="15">
                            <a:moveTo>
                              <a:pt x="0" y="8"/>
                            </a:moveTo>
                            <a:lnTo>
                              <a:pt x="31" y="0"/>
                            </a:lnTo>
                            <a:lnTo>
                              <a:pt x="31" y="5"/>
                            </a:lnTo>
                            <a:lnTo>
                              <a:pt x="0" y="14"/>
                            </a:lnTo>
                            <a:lnTo>
                              <a:pt x="0" y="8"/>
                            </a:lnTo>
                          </a:path>
                        </a:pathLst>
                      </a:custGeom>
                      <a:solidFill>
                        <a:srgbClr val="FFFFFF"/>
                      </a:solidFill>
                      <a:ln w="12700" cap="rnd" cmpd="sng">
                        <a:solidFill>
                          <a:srgbClr val="000000"/>
                        </a:solidFill>
                        <a:prstDash val="solid"/>
                        <a:round/>
                        <a:headEnd/>
                        <a:tailEnd/>
                      </a:ln>
                    </p:spPr>
                    <p:txBody>
                      <a:bodyPr/>
                      <a:lstStyle/>
                      <a:p>
                        <a:endParaRPr lang="es-ES"/>
                      </a:p>
                    </p:txBody>
                  </p:sp>
                </p:grpSp>
                <p:grpSp>
                  <p:nvGrpSpPr>
                    <p:cNvPr id="1469" name="Group 152"/>
                    <p:cNvGrpSpPr>
                      <a:grpSpLocks/>
                    </p:cNvGrpSpPr>
                    <p:nvPr/>
                  </p:nvGrpSpPr>
                  <p:grpSpPr bwMode="auto">
                    <a:xfrm>
                      <a:off x="2991" y="983"/>
                      <a:ext cx="10" cy="10"/>
                      <a:chOff x="2991" y="983"/>
                      <a:chExt cx="10" cy="10"/>
                    </a:xfrm>
                  </p:grpSpPr>
                  <p:sp>
                    <p:nvSpPr>
                      <p:cNvPr id="1470" name="Rectangle 153"/>
                      <p:cNvSpPr>
                        <a:spLocks noChangeArrowheads="1"/>
                      </p:cNvSpPr>
                      <p:nvPr/>
                    </p:nvSpPr>
                    <p:spPr bwMode="auto">
                      <a:xfrm>
                        <a:off x="2992" y="984"/>
                        <a:ext cx="7" cy="7"/>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471" name="Freeform 154"/>
                      <p:cNvSpPr>
                        <a:spLocks/>
                      </p:cNvSpPr>
                      <p:nvPr/>
                    </p:nvSpPr>
                    <p:spPr bwMode="auto">
                      <a:xfrm>
                        <a:off x="2991" y="983"/>
                        <a:ext cx="10" cy="10"/>
                      </a:xfrm>
                      <a:custGeom>
                        <a:avLst/>
                        <a:gdLst>
                          <a:gd name="T0" fmla="*/ 9 w 10"/>
                          <a:gd name="T1" fmla="*/ 2 h 10"/>
                          <a:gd name="T2" fmla="*/ 1 w 10"/>
                          <a:gd name="T3" fmla="*/ 2 h 10"/>
                          <a:gd name="T4" fmla="*/ 1 w 10"/>
                          <a:gd name="T5" fmla="*/ 9 h 10"/>
                          <a:gd name="T6" fmla="*/ 0 w 10"/>
                          <a:gd name="T7" fmla="*/ 9 h 10"/>
                          <a:gd name="T8" fmla="*/ 0 w 10"/>
                          <a:gd name="T9" fmla="*/ 0 h 10"/>
                          <a:gd name="T10" fmla="*/ 9 w 10"/>
                          <a:gd name="T11" fmla="*/ 0 h 10"/>
                          <a:gd name="T12" fmla="*/ 9 w 10"/>
                          <a:gd name="T13" fmla="*/ 2 h 10"/>
                          <a:gd name="T14" fmla="*/ 0 60000 65536"/>
                          <a:gd name="T15" fmla="*/ 0 60000 65536"/>
                          <a:gd name="T16" fmla="*/ 0 60000 65536"/>
                          <a:gd name="T17" fmla="*/ 0 60000 65536"/>
                          <a:gd name="T18" fmla="*/ 0 60000 65536"/>
                          <a:gd name="T19" fmla="*/ 0 60000 65536"/>
                          <a:gd name="T20" fmla="*/ 0 60000 65536"/>
                          <a:gd name="T21" fmla="*/ 0 w 10"/>
                          <a:gd name="T22" fmla="*/ 0 h 10"/>
                          <a:gd name="T23" fmla="*/ 10 w 10"/>
                          <a:gd name="T24" fmla="*/ 10 h 1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 h="10">
                            <a:moveTo>
                              <a:pt x="9" y="2"/>
                            </a:moveTo>
                            <a:lnTo>
                              <a:pt x="1" y="2"/>
                            </a:lnTo>
                            <a:lnTo>
                              <a:pt x="1" y="9"/>
                            </a:lnTo>
                            <a:lnTo>
                              <a:pt x="0" y="9"/>
                            </a:lnTo>
                            <a:lnTo>
                              <a:pt x="0" y="0"/>
                            </a:lnTo>
                            <a:lnTo>
                              <a:pt x="9" y="0"/>
                            </a:lnTo>
                            <a:lnTo>
                              <a:pt x="9" y="2"/>
                            </a:lnTo>
                          </a:path>
                        </a:pathLst>
                      </a:custGeom>
                      <a:solidFill>
                        <a:srgbClr val="00000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grpSp>
              </p:grpSp>
              <p:grpSp>
                <p:nvGrpSpPr>
                  <p:cNvPr id="1419" name="Group 155"/>
                  <p:cNvGrpSpPr>
                    <a:grpSpLocks/>
                  </p:cNvGrpSpPr>
                  <p:nvPr/>
                </p:nvGrpSpPr>
                <p:grpSpPr bwMode="auto">
                  <a:xfrm>
                    <a:off x="2435" y="923"/>
                    <a:ext cx="202" cy="132"/>
                    <a:chOff x="2435" y="923"/>
                    <a:chExt cx="202" cy="132"/>
                  </a:xfrm>
                </p:grpSpPr>
                <p:sp>
                  <p:nvSpPr>
                    <p:cNvPr id="1452" name="Freeform 156"/>
                    <p:cNvSpPr>
                      <a:spLocks/>
                    </p:cNvSpPr>
                    <p:nvPr/>
                  </p:nvSpPr>
                  <p:spPr bwMode="auto">
                    <a:xfrm>
                      <a:off x="2554" y="1006"/>
                      <a:ext cx="44" cy="20"/>
                    </a:xfrm>
                    <a:custGeom>
                      <a:avLst/>
                      <a:gdLst>
                        <a:gd name="T0" fmla="*/ 0 w 44"/>
                        <a:gd name="T1" fmla="*/ 2 h 20"/>
                        <a:gd name="T2" fmla="*/ 16 w 44"/>
                        <a:gd name="T3" fmla="*/ 0 h 20"/>
                        <a:gd name="T4" fmla="*/ 20 w 44"/>
                        <a:gd name="T5" fmla="*/ 1 h 20"/>
                        <a:gd name="T6" fmla="*/ 22 w 44"/>
                        <a:gd name="T7" fmla="*/ 2 h 20"/>
                        <a:gd name="T8" fmla="*/ 26 w 44"/>
                        <a:gd name="T9" fmla="*/ 12 h 20"/>
                        <a:gd name="T10" fmla="*/ 29 w 44"/>
                        <a:gd name="T11" fmla="*/ 15 h 20"/>
                        <a:gd name="T12" fmla="*/ 31 w 44"/>
                        <a:gd name="T13" fmla="*/ 17 h 20"/>
                        <a:gd name="T14" fmla="*/ 33 w 44"/>
                        <a:gd name="T15" fmla="*/ 18 h 20"/>
                        <a:gd name="T16" fmla="*/ 36 w 44"/>
                        <a:gd name="T17" fmla="*/ 19 h 20"/>
                        <a:gd name="T18" fmla="*/ 43 w 44"/>
                        <a:gd name="T19" fmla="*/ 19 h 2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4"/>
                        <a:gd name="T31" fmla="*/ 0 h 20"/>
                        <a:gd name="T32" fmla="*/ 44 w 44"/>
                        <a:gd name="T33" fmla="*/ 20 h 2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4" h="20">
                          <a:moveTo>
                            <a:pt x="0" y="2"/>
                          </a:moveTo>
                          <a:lnTo>
                            <a:pt x="16" y="0"/>
                          </a:lnTo>
                          <a:lnTo>
                            <a:pt x="20" y="1"/>
                          </a:lnTo>
                          <a:lnTo>
                            <a:pt x="22" y="2"/>
                          </a:lnTo>
                          <a:lnTo>
                            <a:pt x="26" y="12"/>
                          </a:lnTo>
                          <a:lnTo>
                            <a:pt x="29" y="15"/>
                          </a:lnTo>
                          <a:lnTo>
                            <a:pt x="31" y="17"/>
                          </a:lnTo>
                          <a:lnTo>
                            <a:pt x="33" y="18"/>
                          </a:lnTo>
                          <a:lnTo>
                            <a:pt x="36" y="19"/>
                          </a:lnTo>
                          <a:lnTo>
                            <a:pt x="43" y="19"/>
                          </a:lnTo>
                        </a:path>
                      </a:pathLst>
                    </a:custGeom>
                    <a:noFill/>
                    <a:ln w="12700" cap="rnd" cmpd="sng">
                      <a:solidFill>
                        <a:srgbClr val="000000"/>
                      </a:solidFill>
                      <a:prstDash val="solid"/>
                      <a:round/>
                      <a:headEnd type="none" w="sm" len="sm"/>
                      <a:tailEnd type="none" w="sm" len="sm"/>
                    </a:ln>
                    <a:extLst>
                      <a:ext uri="{909E8E84-426E-40dd-AFC4-6F175D3DCCD1}">
                        <a14:hiddenFill xmlns:a14="http://schemas.microsoft.com/office/drawing/2010/main">
                          <a:solidFill>
                            <a:srgbClr val="FFFFFF"/>
                          </a:solidFill>
                        </a14:hiddenFill>
                      </a:ext>
                    </a:extLst>
                  </p:spPr>
                  <p:txBody>
                    <a:bodyPr/>
                    <a:lstStyle/>
                    <a:p>
                      <a:endParaRPr lang="es-ES"/>
                    </a:p>
                  </p:txBody>
                </p:sp>
                <p:grpSp>
                  <p:nvGrpSpPr>
                    <p:cNvPr id="1453" name="Group 157"/>
                    <p:cNvGrpSpPr>
                      <a:grpSpLocks/>
                    </p:cNvGrpSpPr>
                    <p:nvPr/>
                  </p:nvGrpSpPr>
                  <p:grpSpPr bwMode="auto">
                    <a:xfrm>
                      <a:off x="2435" y="964"/>
                      <a:ext cx="159" cy="91"/>
                      <a:chOff x="2435" y="964"/>
                      <a:chExt cx="159" cy="91"/>
                    </a:xfrm>
                  </p:grpSpPr>
                  <p:grpSp>
                    <p:nvGrpSpPr>
                      <p:cNvPr id="1461" name="Group 158"/>
                      <p:cNvGrpSpPr>
                        <a:grpSpLocks/>
                      </p:cNvGrpSpPr>
                      <p:nvPr/>
                    </p:nvGrpSpPr>
                    <p:grpSpPr bwMode="auto">
                      <a:xfrm>
                        <a:off x="2435" y="1028"/>
                        <a:ext cx="159" cy="27"/>
                        <a:chOff x="2435" y="1028"/>
                        <a:chExt cx="159" cy="27"/>
                      </a:xfrm>
                    </p:grpSpPr>
                    <p:sp>
                      <p:nvSpPr>
                        <p:cNvPr id="1465" name="Freeform 159"/>
                        <p:cNvSpPr>
                          <a:spLocks/>
                        </p:cNvSpPr>
                        <p:nvPr/>
                      </p:nvSpPr>
                      <p:spPr bwMode="auto">
                        <a:xfrm>
                          <a:off x="2435" y="1028"/>
                          <a:ext cx="159" cy="27"/>
                        </a:xfrm>
                        <a:custGeom>
                          <a:avLst/>
                          <a:gdLst>
                            <a:gd name="T0" fmla="*/ 20 w 159"/>
                            <a:gd name="T1" fmla="*/ 0 h 27"/>
                            <a:gd name="T2" fmla="*/ 139 w 159"/>
                            <a:gd name="T3" fmla="*/ 0 h 27"/>
                            <a:gd name="T4" fmla="*/ 158 w 159"/>
                            <a:gd name="T5" fmla="*/ 24 h 27"/>
                            <a:gd name="T6" fmla="*/ 158 w 159"/>
                            <a:gd name="T7" fmla="*/ 25 h 27"/>
                            <a:gd name="T8" fmla="*/ 157 w 159"/>
                            <a:gd name="T9" fmla="*/ 26 h 27"/>
                            <a:gd name="T10" fmla="*/ 156 w 159"/>
                            <a:gd name="T11" fmla="*/ 26 h 27"/>
                            <a:gd name="T12" fmla="*/ 2 w 159"/>
                            <a:gd name="T13" fmla="*/ 26 h 27"/>
                            <a:gd name="T14" fmla="*/ 1 w 159"/>
                            <a:gd name="T15" fmla="*/ 25 h 27"/>
                            <a:gd name="T16" fmla="*/ 0 w 159"/>
                            <a:gd name="T17" fmla="*/ 24 h 27"/>
                            <a:gd name="T18" fmla="*/ 0 w 159"/>
                            <a:gd name="T19" fmla="*/ 23 h 27"/>
                            <a:gd name="T20" fmla="*/ 20 w 159"/>
                            <a:gd name="T21" fmla="*/ 0 h 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9"/>
                            <a:gd name="T34" fmla="*/ 0 h 27"/>
                            <a:gd name="T35" fmla="*/ 159 w 159"/>
                            <a:gd name="T36" fmla="*/ 27 h 2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9" h="27">
                              <a:moveTo>
                                <a:pt x="20" y="0"/>
                              </a:moveTo>
                              <a:lnTo>
                                <a:pt x="139" y="0"/>
                              </a:lnTo>
                              <a:lnTo>
                                <a:pt x="158" y="24"/>
                              </a:lnTo>
                              <a:lnTo>
                                <a:pt x="158" y="25"/>
                              </a:lnTo>
                              <a:lnTo>
                                <a:pt x="157" y="26"/>
                              </a:lnTo>
                              <a:lnTo>
                                <a:pt x="156" y="26"/>
                              </a:lnTo>
                              <a:lnTo>
                                <a:pt x="2" y="26"/>
                              </a:lnTo>
                              <a:lnTo>
                                <a:pt x="1" y="25"/>
                              </a:lnTo>
                              <a:lnTo>
                                <a:pt x="0" y="24"/>
                              </a:lnTo>
                              <a:lnTo>
                                <a:pt x="0" y="23"/>
                              </a:lnTo>
                              <a:lnTo>
                                <a:pt x="20" y="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1466" name="Freeform 160"/>
                        <p:cNvSpPr>
                          <a:spLocks/>
                        </p:cNvSpPr>
                        <p:nvPr/>
                      </p:nvSpPr>
                      <p:spPr bwMode="auto">
                        <a:xfrm>
                          <a:off x="2444" y="1034"/>
                          <a:ext cx="106" cy="17"/>
                        </a:xfrm>
                        <a:custGeom>
                          <a:avLst/>
                          <a:gdLst>
                            <a:gd name="T0" fmla="*/ 14 w 106"/>
                            <a:gd name="T1" fmla="*/ 0 h 17"/>
                            <a:gd name="T2" fmla="*/ 100 w 106"/>
                            <a:gd name="T3" fmla="*/ 0 h 17"/>
                            <a:gd name="T4" fmla="*/ 105 w 106"/>
                            <a:gd name="T5" fmla="*/ 16 h 17"/>
                            <a:gd name="T6" fmla="*/ 0 w 106"/>
                            <a:gd name="T7" fmla="*/ 16 h 17"/>
                            <a:gd name="T8" fmla="*/ 14 w 106"/>
                            <a:gd name="T9" fmla="*/ 0 h 17"/>
                            <a:gd name="T10" fmla="*/ 0 60000 65536"/>
                            <a:gd name="T11" fmla="*/ 0 60000 65536"/>
                            <a:gd name="T12" fmla="*/ 0 60000 65536"/>
                            <a:gd name="T13" fmla="*/ 0 60000 65536"/>
                            <a:gd name="T14" fmla="*/ 0 60000 65536"/>
                            <a:gd name="T15" fmla="*/ 0 w 106"/>
                            <a:gd name="T16" fmla="*/ 0 h 17"/>
                            <a:gd name="T17" fmla="*/ 106 w 106"/>
                            <a:gd name="T18" fmla="*/ 17 h 17"/>
                          </a:gdLst>
                          <a:ahLst/>
                          <a:cxnLst>
                            <a:cxn ang="T10">
                              <a:pos x="T0" y="T1"/>
                            </a:cxn>
                            <a:cxn ang="T11">
                              <a:pos x="T2" y="T3"/>
                            </a:cxn>
                            <a:cxn ang="T12">
                              <a:pos x="T4" y="T5"/>
                            </a:cxn>
                            <a:cxn ang="T13">
                              <a:pos x="T6" y="T7"/>
                            </a:cxn>
                            <a:cxn ang="T14">
                              <a:pos x="T8" y="T9"/>
                            </a:cxn>
                          </a:cxnLst>
                          <a:rect l="T15" t="T16" r="T17" b="T18"/>
                          <a:pathLst>
                            <a:path w="106" h="17">
                              <a:moveTo>
                                <a:pt x="14" y="0"/>
                              </a:moveTo>
                              <a:lnTo>
                                <a:pt x="100" y="0"/>
                              </a:lnTo>
                              <a:lnTo>
                                <a:pt x="105" y="16"/>
                              </a:lnTo>
                              <a:lnTo>
                                <a:pt x="0" y="16"/>
                              </a:lnTo>
                              <a:lnTo>
                                <a:pt x="14" y="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1467" name="Freeform 161"/>
                        <p:cNvSpPr>
                          <a:spLocks/>
                        </p:cNvSpPr>
                        <p:nvPr/>
                      </p:nvSpPr>
                      <p:spPr bwMode="auto">
                        <a:xfrm>
                          <a:off x="2552" y="1034"/>
                          <a:ext cx="33" cy="17"/>
                        </a:xfrm>
                        <a:custGeom>
                          <a:avLst/>
                          <a:gdLst>
                            <a:gd name="T0" fmla="*/ 0 w 33"/>
                            <a:gd name="T1" fmla="*/ 0 h 17"/>
                            <a:gd name="T2" fmla="*/ 19 w 33"/>
                            <a:gd name="T3" fmla="*/ 0 h 17"/>
                            <a:gd name="T4" fmla="*/ 32 w 33"/>
                            <a:gd name="T5" fmla="*/ 16 h 17"/>
                            <a:gd name="T6" fmla="*/ 6 w 33"/>
                            <a:gd name="T7" fmla="*/ 16 h 17"/>
                            <a:gd name="T8" fmla="*/ 0 w 33"/>
                            <a:gd name="T9" fmla="*/ 0 h 17"/>
                            <a:gd name="T10" fmla="*/ 0 60000 65536"/>
                            <a:gd name="T11" fmla="*/ 0 60000 65536"/>
                            <a:gd name="T12" fmla="*/ 0 60000 65536"/>
                            <a:gd name="T13" fmla="*/ 0 60000 65536"/>
                            <a:gd name="T14" fmla="*/ 0 60000 65536"/>
                            <a:gd name="T15" fmla="*/ 0 w 33"/>
                            <a:gd name="T16" fmla="*/ 0 h 17"/>
                            <a:gd name="T17" fmla="*/ 33 w 33"/>
                            <a:gd name="T18" fmla="*/ 17 h 17"/>
                          </a:gdLst>
                          <a:ahLst/>
                          <a:cxnLst>
                            <a:cxn ang="T10">
                              <a:pos x="T0" y="T1"/>
                            </a:cxn>
                            <a:cxn ang="T11">
                              <a:pos x="T2" y="T3"/>
                            </a:cxn>
                            <a:cxn ang="T12">
                              <a:pos x="T4" y="T5"/>
                            </a:cxn>
                            <a:cxn ang="T13">
                              <a:pos x="T6" y="T7"/>
                            </a:cxn>
                            <a:cxn ang="T14">
                              <a:pos x="T8" y="T9"/>
                            </a:cxn>
                          </a:cxnLst>
                          <a:rect l="T15" t="T16" r="T17" b="T18"/>
                          <a:pathLst>
                            <a:path w="33" h="17">
                              <a:moveTo>
                                <a:pt x="0" y="0"/>
                              </a:moveTo>
                              <a:lnTo>
                                <a:pt x="19" y="0"/>
                              </a:lnTo>
                              <a:lnTo>
                                <a:pt x="32" y="16"/>
                              </a:lnTo>
                              <a:lnTo>
                                <a:pt x="6" y="16"/>
                              </a:lnTo>
                              <a:lnTo>
                                <a:pt x="0" y="0"/>
                              </a:lnTo>
                            </a:path>
                          </a:pathLst>
                        </a:custGeom>
                        <a:solidFill>
                          <a:srgbClr val="FFFFFF"/>
                        </a:solidFill>
                        <a:ln w="12700" cap="rnd" cmpd="sng">
                          <a:solidFill>
                            <a:srgbClr val="000000"/>
                          </a:solidFill>
                          <a:prstDash val="solid"/>
                          <a:round/>
                          <a:headEnd/>
                          <a:tailEnd/>
                        </a:ln>
                      </p:spPr>
                      <p:txBody>
                        <a:bodyPr/>
                        <a:lstStyle/>
                        <a:p>
                          <a:endParaRPr lang="es-ES"/>
                        </a:p>
                      </p:txBody>
                    </p:sp>
                  </p:grpSp>
                  <p:sp>
                    <p:nvSpPr>
                      <p:cNvPr id="1462" name="Rectangle 162"/>
                      <p:cNvSpPr>
                        <a:spLocks noChangeArrowheads="1"/>
                      </p:cNvSpPr>
                      <p:nvPr/>
                    </p:nvSpPr>
                    <p:spPr bwMode="auto">
                      <a:xfrm>
                        <a:off x="2472" y="964"/>
                        <a:ext cx="84" cy="62"/>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463" name="Rectangle 163"/>
                      <p:cNvSpPr>
                        <a:spLocks noChangeArrowheads="1"/>
                      </p:cNvSpPr>
                      <p:nvPr/>
                    </p:nvSpPr>
                    <p:spPr bwMode="auto">
                      <a:xfrm>
                        <a:off x="2484" y="973"/>
                        <a:ext cx="60" cy="42"/>
                      </a:xfrm>
                      <a:prstGeom prst="rect">
                        <a:avLst/>
                      </a:prstGeom>
                      <a:solidFill>
                        <a:srgbClr val="114FFB"/>
                      </a:solidFill>
                      <a:ln w="12700">
                        <a:solidFill>
                          <a:srgbClr val="000000"/>
                        </a:solidFill>
                        <a:miter lim="800000"/>
                        <a:headEnd/>
                        <a:tailEnd/>
                      </a:ln>
                    </p:spPr>
                    <p:txBody>
                      <a:bodyPr wrap="none" anchor="ctr"/>
                      <a:lstStyle/>
                      <a:p>
                        <a:endParaRPr lang="es-CL"/>
                      </a:p>
                    </p:txBody>
                  </p:sp>
                  <p:sp>
                    <p:nvSpPr>
                      <p:cNvPr id="1464" name="Rectangle 164"/>
                      <p:cNvSpPr>
                        <a:spLocks noChangeArrowheads="1"/>
                      </p:cNvSpPr>
                      <p:nvPr/>
                    </p:nvSpPr>
                    <p:spPr bwMode="auto">
                      <a:xfrm>
                        <a:off x="2537" y="1020"/>
                        <a:ext cx="8" cy="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grpSp>
                <p:sp>
                  <p:nvSpPr>
                    <p:cNvPr id="1454" name="Rectangle 165"/>
                    <p:cNvSpPr>
                      <a:spLocks noChangeArrowheads="1"/>
                    </p:cNvSpPr>
                    <p:nvPr/>
                  </p:nvSpPr>
                  <p:spPr bwMode="auto">
                    <a:xfrm>
                      <a:off x="2595" y="923"/>
                      <a:ext cx="42" cy="124"/>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455" name="Rectangle 166"/>
                    <p:cNvSpPr>
                      <a:spLocks noChangeArrowheads="1"/>
                    </p:cNvSpPr>
                    <p:nvPr/>
                  </p:nvSpPr>
                  <p:spPr bwMode="auto">
                    <a:xfrm>
                      <a:off x="2607" y="934"/>
                      <a:ext cx="24" cy="34"/>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456" name="Rectangle 167"/>
                    <p:cNvSpPr>
                      <a:spLocks noChangeArrowheads="1"/>
                    </p:cNvSpPr>
                    <p:nvPr/>
                  </p:nvSpPr>
                  <p:spPr bwMode="auto">
                    <a:xfrm>
                      <a:off x="2631" y="969"/>
                      <a:ext cx="2" cy="79"/>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1457" name="Rectangle 168"/>
                    <p:cNvSpPr>
                      <a:spLocks noChangeArrowheads="1"/>
                    </p:cNvSpPr>
                    <p:nvPr/>
                  </p:nvSpPr>
                  <p:spPr bwMode="auto">
                    <a:xfrm>
                      <a:off x="2609" y="943"/>
                      <a:ext cx="7" cy="17"/>
                    </a:xfrm>
                    <a:prstGeom prst="rect">
                      <a:avLst/>
                    </a:pr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1458" name="Rectangle 169"/>
                    <p:cNvSpPr>
                      <a:spLocks noChangeArrowheads="1"/>
                    </p:cNvSpPr>
                    <p:nvPr/>
                  </p:nvSpPr>
                  <p:spPr bwMode="auto">
                    <a:xfrm>
                      <a:off x="2612" y="933"/>
                      <a:ext cx="1" cy="3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1459" name="Rectangle 170"/>
                    <p:cNvSpPr>
                      <a:spLocks noChangeArrowheads="1"/>
                    </p:cNvSpPr>
                    <p:nvPr/>
                  </p:nvSpPr>
                  <p:spPr bwMode="auto">
                    <a:xfrm>
                      <a:off x="2627" y="940"/>
                      <a:ext cx="4" cy="8"/>
                    </a:xfrm>
                    <a:prstGeom prst="rect">
                      <a:avLst/>
                    </a:pr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1460" name="Rectangle 171"/>
                    <p:cNvSpPr>
                      <a:spLocks noChangeArrowheads="1"/>
                    </p:cNvSpPr>
                    <p:nvPr/>
                  </p:nvSpPr>
                  <p:spPr bwMode="auto">
                    <a:xfrm>
                      <a:off x="2627" y="954"/>
                      <a:ext cx="4" cy="8"/>
                    </a:xfrm>
                    <a:prstGeom prst="rect">
                      <a:avLst/>
                    </a:pr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grpSp>
              <p:grpSp>
                <p:nvGrpSpPr>
                  <p:cNvPr id="1420" name="Group 172"/>
                  <p:cNvGrpSpPr>
                    <a:grpSpLocks/>
                  </p:cNvGrpSpPr>
                  <p:nvPr/>
                </p:nvGrpSpPr>
                <p:grpSpPr bwMode="auto">
                  <a:xfrm>
                    <a:off x="2728" y="1153"/>
                    <a:ext cx="159" cy="131"/>
                    <a:chOff x="2728" y="1153"/>
                    <a:chExt cx="159" cy="131"/>
                  </a:xfrm>
                </p:grpSpPr>
                <p:grpSp>
                  <p:nvGrpSpPr>
                    <p:cNvPr id="1437" name="Group 173"/>
                    <p:cNvGrpSpPr>
                      <a:grpSpLocks/>
                    </p:cNvGrpSpPr>
                    <p:nvPr/>
                  </p:nvGrpSpPr>
                  <p:grpSpPr bwMode="auto">
                    <a:xfrm>
                      <a:off x="2735" y="1235"/>
                      <a:ext cx="143" cy="39"/>
                      <a:chOff x="2735" y="1235"/>
                      <a:chExt cx="143" cy="39"/>
                    </a:xfrm>
                  </p:grpSpPr>
                  <p:sp>
                    <p:nvSpPr>
                      <p:cNvPr id="1450" name="Rectangle 174"/>
                      <p:cNvSpPr>
                        <a:spLocks noChangeArrowheads="1"/>
                      </p:cNvSpPr>
                      <p:nvPr/>
                    </p:nvSpPr>
                    <p:spPr bwMode="auto">
                      <a:xfrm>
                        <a:off x="2735" y="1235"/>
                        <a:ext cx="143" cy="39"/>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451" name="Rectangle 175"/>
                      <p:cNvSpPr>
                        <a:spLocks noChangeArrowheads="1"/>
                      </p:cNvSpPr>
                      <p:nvPr/>
                    </p:nvSpPr>
                    <p:spPr bwMode="auto">
                      <a:xfrm>
                        <a:off x="2816" y="1242"/>
                        <a:ext cx="48" cy="17"/>
                      </a:xfrm>
                      <a:prstGeom prst="rect">
                        <a:avLst/>
                      </a:prstGeom>
                      <a:solidFill>
                        <a:srgbClr val="808080"/>
                      </a:solidFill>
                      <a:ln w="12700">
                        <a:solidFill>
                          <a:srgbClr val="000000"/>
                        </a:solidFill>
                        <a:miter lim="800000"/>
                        <a:headEnd/>
                        <a:tailEnd/>
                      </a:ln>
                    </p:spPr>
                    <p:txBody>
                      <a:bodyPr wrap="none" anchor="ctr"/>
                      <a:lstStyle/>
                      <a:p>
                        <a:endParaRPr lang="es-CL"/>
                      </a:p>
                    </p:txBody>
                  </p:sp>
                </p:grpSp>
                <p:grpSp>
                  <p:nvGrpSpPr>
                    <p:cNvPr id="1438" name="Group 176"/>
                    <p:cNvGrpSpPr>
                      <a:grpSpLocks/>
                    </p:cNvGrpSpPr>
                    <p:nvPr/>
                  </p:nvGrpSpPr>
                  <p:grpSpPr bwMode="auto">
                    <a:xfrm>
                      <a:off x="2728" y="1257"/>
                      <a:ext cx="159" cy="27"/>
                      <a:chOff x="2728" y="1257"/>
                      <a:chExt cx="159" cy="27"/>
                    </a:xfrm>
                  </p:grpSpPr>
                  <p:sp>
                    <p:nvSpPr>
                      <p:cNvPr id="1447" name="Freeform 177"/>
                      <p:cNvSpPr>
                        <a:spLocks/>
                      </p:cNvSpPr>
                      <p:nvPr/>
                    </p:nvSpPr>
                    <p:spPr bwMode="auto">
                      <a:xfrm>
                        <a:off x="2728" y="1257"/>
                        <a:ext cx="159" cy="27"/>
                      </a:xfrm>
                      <a:custGeom>
                        <a:avLst/>
                        <a:gdLst>
                          <a:gd name="T0" fmla="*/ 20 w 159"/>
                          <a:gd name="T1" fmla="*/ 0 h 27"/>
                          <a:gd name="T2" fmla="*/ 139 w 159"/>
                          <a:gd name="T3" fmla="*/ 0 h 27"/>
                          <a:gd name="T4" fmla="*/ 158 w 159"/>
                          <a:gd name="T5" fmla="*/ 23 h 27"/>
                          <a:gd name="T6" fmla="*/ 158 w 159"/>
                          <a:gd name="T7" fmla="*/ 25 h 27"/>
                          <a:gd name="T8" fmla="*/ 157 w 159"/>
                          <a:gd name="T9" fmla="*/ 25 h 27"/>
                          <a:gd name="T10" fmla="*/ 156 w 159"/>
                          <a:gd name="T11" fmla="*/ 26 h 27"/>
                          <a:gd name="T12" fmla="*/ 2 w 159"/>
                          <a:gd name="T13" fmla="*/ 26 h 27"/>
                          <a:gd name="T14" fmla="*/ 1 w 159"/>
                          <a:gd name="T15" fmla="*/ 25 h 27"/>
                          <a:gd name="T16" fmla="*/ 0 w 159"/>
                          <a:gd name="T17" fmla="*/ 24 h 27"/>
                          <a:gd name="T18" fmla="*/ 0 w 159"/>
                          <a:gd name="T19" fmla="*/ 23 h 27"/>
                          <a:gd name="T20" fmla="*/ 20 w 159"/>
                          <a:gd name="T21" fmla="*/ 0 h 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9"/>
                          <a:gd name="T34" fmla="*/ 0 h 27"/>
                          <a:gd name="T35" fmla="*/ 159 w 159"/>
                          <a:gd name="T36" fmla="*/ 27 h 2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9" h="27">
                            <a:moveTo>
                              <a:pt x="20" y="0"/>
                            </a:moveTo>
                            <a:lnTo>
                              <a:pt x="139" y="0"/>
                            </a:lnTo>
                            <a:lnTo>
                              <a:pt x="158" y="23"/>
                            </a:lnTo>
                            <a:lnTo>
                              <a:pt x="158" y="25"/>
                            </a:lnTo>
                            <a:lnTo>
                              <a:pt x="157" y="25"/>
                            </a:lnTo>
                            <a:lnTo>
                              <a:pt x="156" y="26"/>
                            </a:lnTo>
                            <a:lnTo>
                              <a:pt x="2" y="26"/>
                            </a:lnTo>
                            <a:lnTo>
                              <a:pt x="1" y="25"/>
                            </a:lnTo>
                            <a:lnTo>
                              <a:pt x="0" y="24"/>
                            </a:lnTo>
                            <a:lnTo>
                              <a:pt x="0" y="23"/>
                            </a:lnTo>
                            <a:lnTo>
                              <a:pt x="20" y="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1448" name="Freeform 178"/>
                      <p:cNvSpPr>
                        <a:spLocks/>
                      </p:cNvSpPr>
                      <p:nvPr/>
                    </p:nvSpPr>
                    <p:spPr bwMode="auto">
                      <a:xfrm>
                        <a:off x="2737" y="1262"/>
                        <a:ext cx="106" cy="18"/>
                      </a:xfrm>
                      <a:custGeom>
                        <a:avLst/>
                        <a:gdLst>
                          <a:gd name="T0" fmla="*/ 14 w 106"/>
                          <a:gd name="T1" fmla="*/ 0 h 18"/>
                          <a:gd name="T2" fmla="*/ 100 w 106"/>
                          <a:gd name="T3" fmla="*/ 0 h 18"/>
                          <a:gd name="T4" fmla="*/ 105 w 106"/>
                          <a:gd name="T5" fmla="*/ 17 h 18"/>
                          <a:gd name="T6" fmla="*/ 0 w 106"/>
                          <a:gd name="T7" fmla="*/ 17 h 18"/>
                          <a:gd name="T8" fmla="*/ 14 w 106"/>
                          <a:gd name="T9" fmla="*/ 0 h 18"/>
                          <a:gd name="T10" fmla="*/ 0 60000 65536"/>
                          <a:gd name="T11" fmla="*/ 0 60000 65536"/>
                          <a:gd name="T12" fmla="*/ 0 60000 65536"/>
                          <a:gd name="T13" fmla="*/ 0 60000 65536"/>
                          <a:gd name="T14" fmla="*/ 0 60000 65536"/>
                          <a:gd name="T15" fmla="*/ 0 w 106"/>
                          <a:gd name="T16" fmla="*/ 0 h 18"/>
                          <a:gd name="T17" fmla="*/ 106 w 106"/>
                          <a:gd name="T18" fmla="*/ 18 h 18"/>
                        </a:gdLst>
                        <a:ahLst/>
                        <a:cxnLst>
                          <a:cxn ang="T10">
                            <a:pos x="T0" y="T1"/>
                          </a:cxn>
                          <a:cxn ang="T11">
                            <a:pos x="T2" y="T3"/>
                          </a:cxn>
                          <a:cxn ang="T12">
                            <a:pos x="T4" y="T5"/>
                          </a:cxn>
                          <a:cxn ang="T13">
                            <a:pos x="T6" y="T7"/>
                          </a:cxn>
                          <a:cxn ang="T14">
                            <a:pos x="T8" y="T9"/>
                          </a:cxn>
                        </a:cxnLst>
                        <a:rect l="T15" t="T16" r="T17" b="T18"/>
                        <a:pathLst>
                          <a:path w="106" h="18">
                            <a:moveTo>
                              <a:pt x="14" y="0"/>
                            </a:moveTo>
                            <a:lnTo>
                              <a:pt x="100" y="0"/>
                            </a:lnTo>
                            <a:lnTo>
                              <a:pt x="105" y="17"/>
                            </a:lnTo>
                            <a:lnTo>
                              <a:pt x="0" y="17"/>
                            </a:lnTo>
                            <a:lnTo>
                              <a:pt x="14" y="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1449" name="Freeform 179"/>
                      <p:cNvSpPr>
                        <a:spLocks/>
                      </p:cNvSpPr>
                      <p:nvPr/>
                    </p:nvSpPr>
                    <p:spPr bwMode="auto">
                      <a:xfrm>
                        <a:off x="2845" y="1262"/>
                        <a:ext cx="33" cy="18"/>
                      </a:xfrm>
                      <a:custGeom>
                        <a:avLst/>
                        <a:gdLst>
                          <a:gd name="T0" fmla="*/ 0 w 33"/>
                          <a:gd name="T1" fmla="*/ 0 h 18"/>
                          <a:gd name="T2" fmla="*/ 19 w 33"/>
                          <a:gd name="T3" fmla="*/ 0 h 18"/>
                          <a:gd name="T4" fmla="*/ 32 w 33"/>
                          <a:gd name="T5" fmla="*/ 17 h 18"/>
                          <a:gd name="T6" fmla="*/ 6 w 33"/>
                          <a:gd name="T7" fmla="*/ 17 h 18"/>
                          <a:gd name="T8" fmla="*/ 0 w 33"/>
                          <a:gd name="T9" fmla="*/ 0 h 18"/>
                          <a:gd name="T10" fmla="*/ 0 60000 65536"/>
                          <a:gd name="T11" fmla="*/ 0 60000 65536"/>
                          <a:gd name="T12" fmla="*/ 0 60000 65536"/>
                          <a:gd name="T13" fmla="*/ 0 60000 65536"/>
                          <a:gd name="T14" fmla="*/ 0 60000 65536"/>
                          <a:gd name="T15" fmla="*/ 0 w 33"/>
                          <a:gd name="T16" fmla="*/ 0 h 18"/>
                          <a:gd name="T17" fmla="*/ 33 w 33"/>
                          <a:gd name="T18" fmla="*/ 18 h 18"/>
                        </a:gdLst>
                        <a:ahLst/>
                        <a:cxnLst>
                          <a:cxn ang="T10">
                            <a:pos x="T0" y="T1"/>
                          </a:cxn>
                          <a:cxn ang="T11">
                            <a:pos x="T2" y="T3"/>
                          </a:cxn>
                          <a:cxn ang="T12">
                            <a:pos x="T4" y="T5"/>
                          </a:cxn>
                          <a:cxn ang="T13">
                            <a:pos x="T6" y="T7"/>
                          </a:cxn>
                          <a:cxn ang="T14">
                            <a:pos x="T8" y="T9"/>
                          </a:cxn>
                        </a:cxnLst>
                        <a:rect l="T15" t="T16" r="T17" b="T18"/>
                        <a:pathLst>
                          <a:path w="33" h="18">
                            <a:moveTo>
                              <a:pt x="0" y="0"/>
                            </a:moveTo>
                            <a:lnTo>
                              <a:pt x="19" y="0"/>
                            </a:lnTo>
                            <a:lnTo>
                              <a:pt x="32" y="17"/>
                            </a:lnTo>
                            <a:lnTo>
                              <a:pt x="6" y="17"/>
                            </a:lnTo>
                            <a:lnTo>
                              <a:pt x="0" y="0"/>
                            </a:lnTo>
                          </a:path>
                        </a:pathLst>
                      </a:custGeom>
                      <a:solidFill>
                        <a:srgbClr val="FFFFFF"/>
                      </a:solidFill>
                      <a:ln w="12700" cap="rnd" cmpd="sng">
                        <a:solidFill>
                          <a:srgbClr val="000000"/>
                        </a:solidFill>
                        <a:prstDash val="solid"/>
                        <a:round/>
                        <a:headEnd/>
                        <a:tailEnd/>
                      </a:ln>
                    </p:spPr>
                    <p:txBody>
                      <a:bodyPr/>
                      <a:lstStyle/>
                      <a:p>
                        <a:endParaRPr lang="es-ES"/>
                      </a:p>
                    </p:txBody>
                  </p:sp>
                </p:grpSp>
                <p:grpSp>
                  <p:nvGrpSpPr>
                    <p:cNvPr id="1439" name="Group 180"/>
                    <p:cNvGrpSpPr>
                      <a:grpSpLocks/>
                    </p:cNvGrpSpPr>
                    <p:nvPr/>
                  </p:nvGrpSpPr>
                  <p:grpSpPr bwMode="auto">
                    <a:xfrm>
                      <a:off x="2756" y="1153"/>
                      <a:ext cx="103" cy="79"/>
                      <a:chOff x="2756" y="1153"/>
                      <a:chExt cx="103" cy="79"/>
                    </a:xfrm>
                  </p:grpSpPr>
                  <p:sp>
                    <p:nvSpPr>
                      <p:cNvPr id="1440" name="Rectangle 181"/>
                      <p:cNvSpPr>
                        <a:spLocks noChangeArrowheads="1"/>
                      </p:cNvSpPr>
                      <p:nvPr/>
                    </p:nvSpPr>
                    <p:spPr bwMode="auto">
                      <a:xfrm>
                        <a:off x="2756" y="1153"/>
                        <a:ext cx="103" cy="79"/>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441" name="Rectangle 182"/>
                      <p:cNvSpPr>
                        <a:spLocks noChangeArrowheads="1"/>
                      </p:cNvSpPr>
                      <p:nvPr/>
                    </p:nvSpPr>
                    <p:spPr bwMode="auto">
                      <a:xfrm>
                        <a:off x="2763" y="1160"/>
                        <a:ext cx="89" cy="66"/>
                      </a:xfrm>
                      <a:prstGeom prst="rect">
                        <a:avLst/>
                      </a:prstGeom>
                      <a:solidFill>
                        <a:srgbClr val="114FFB"/>
                      </a:solidFill>
                      <a:ln w="12700">
                        <a:solidFill>
                          <a:srgbClr val="000000"/>
                        </a:solidFill>
                        <a:miter lim="800000"/>
                        <a:headEnd/>
                        <a:tailEnd/>
                      </a:ln>
                    </p:spPr>
                    <p:txBody>
                      <a:bodyPr wrap="none" anchor="ctr"/>
                      <a:lstStyle/>
                      <a:p>
                        <a:endParaRPr lang="es-CL"/>
                      </a:p>
                    </p:txBody>
                  </p:sp>
                  <p:sp>
                    <p:nvSpPr>
                      <p:cNvPr id="1442" name="Rectangle 183"/>
                      <p:cNvSpPr>
                        <a:spLocks noChangeArrowheads="1"/>
                      </p:cNvSpPr>
                      <p:nvPr/>
                    </p:nvSpPr>
                    <p:spPr bwMode="auto">
                      <a:xfrm>
                        <a:off x="2841" y="1160"/>
                        <a:ext cx="11" cy="66"/>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443" name="Rectangle 184"/>
                      <p:cNvSpPr>
                        <a:spLocks noChangeArrowheads="1"/>
                      </p:cNvSpPr>
                      <p:nvPr/>
                    </p:nvSpPr>
                    <p:spPr bwMode="auto">
                      <a:xfrm>
                        <a:off x="2844" y="1163"/>
                        <a:ext cx="4" cy="3"/>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444" name="Oval 185"/>
                      <p:cNvSpPr>
                        <a:spLocks noChangeArrowheads="1"/>
                      </p:cNvSpPr>
                      <p:nvPr/>
                    </p:nvSpPr>
                    <p:spPr bwMode="auto">
                      <a:xfrm>
                        <a:off x="2845" y="1193"/>
                        <a:ext cx="2" cy="2"/>
                      </a:xfrm>
                      <a:prstGeom prst="ellipse">
                        <a:avLst/>
                      </a:prstGeom>
                      <a:solidFill>
                        <a:srgbClr val="FFFFFF"/>
                      </a:solidFill>
                      <a:ln w="12700">
                        <a:solidFill>
                          <a:srgbClr val="000000"/>
                        </a:solidFill>
                        <a:round/>
                        <a:headEnd/>
                        <a:tailEnd/>
                      </a:ln>
                    </p:spPr>
                    <p:txBody>
                      <a:bodyPr wrap="none" anchor="ctr"/>
                      <a:lstStyle/>
                      <a:p>
                        <a:endParaRPr lang="es-CL"/>
                      </a:p>
                    </p:txBody>
                  </p:sp>
                  <p:sp>
                    <p:nvSpPr>
                      <p:cNvPr id="1445" name="Oval 186"/>
                      <p:cNvSpPr>
                        <a:spLocks noChangeArrowheads="1"/>
                      </p:cNvSpPr>
                      <p:nvPr/>
                    </p:nvSpPr>
                    <p:spPr bwMode="auto">
                      <a:xfrm>
                        <a:off x="2845" y="1206"/>
                        <a:ext cx="2" cy="2"/>
                      </a:xfrm>
                      <a:prstGeom prst="ellipse">
                        <a:avLst/>
                      </a:prstGeom>
                      <a:solidFill>
                        <a:srgbClr val="FFFFFF"/>
                      </a:solidFill>
                      <a:ln w="12700">
                        <a:solidFill>
                          <a:srgbClr val="000000"/>
                        </a:solidFill>
                        <a:round/>
                        <a:headEnd/>
                        <a:tailEnd/>
                      </a:ln>
                    </p:spPr>
                    <p:txBody>
                      <a:bodyPr wrap="none" anchor="ctr"/>
                      <a:lstStyle/>
                      <a:p>
                        <a:endParaRPr lang="es-CL"/>
                      </a:p>
                    </p:txBody>
                  </p:sp>
                  <p:sp>
                    <p:nvSpPr>
                      <p:cNvPr id="1446" name="Oval 187"/>
                      <p:cNvSpPr>
                        <a:spLocks noChangeArrowheads="1"/>
                      </p:cNvSpPr>
                      <p:nvPr/>
                    </p:nvSpPr>
                    <p:spPr bwMode="auto">
                      <a:xfrm>
                        <a:off x="2845" y="1217"/>
                        <a:ext cx="2" cy="3"/>
                      </a:xfrm>
                      <a:prstGeom prst="ellipse">
                        <a:avLst/>
                      </a:prstGeom>
                      <a:solidFill>
                        <a:srgbClr val="FFFFFF"/>
                      </a:solidFill>
                      <a:ln w="12700">
                        <a:solidFill>
                          <a:srgbClr val="000000"/>
                        </a:solidFill>
                        <a:round/>
                        <a:headEnd/>
                        <a:tailEnd/>
                      </a:ln>
                    </p:spPr>
                    <p:txBody>
                      <a:bodyPr wrap="none" anchor="ctr"/>
                      <a:lstStyle/>
                      <a:p>
                        <a:endParaRPr lang="es-CL"/>
                      </a:p>
                    </p:txBody>
                  </p:sp>
                </p:grpSp>
              </p:grpSp>
              <p:grpSp>
                <p:nvGrpSpPr>
                  <p:cNvPr id="1421" name="Group 188"/>
                  <p:cNvGrpSpPr>
                    <a:grpSpLocks/>
                  </p:cNvGrpSpPr>
                  <p:nvPr/>
                </p:nvGrpSpPr>
                <p:grpSpPr bwMode="auto">
                  <a:xfrm>
                    <a:off x="2984" y="1153"/>
                    <a:ext cx="159" cy="131"/>
                    <a:chOff x="2984" y="1153"/>
                    <a:chExt cx="159" cy="131"/>
                  </a:xfrm>
                </p:grpSpPr>
                <p:grpSp>
                  <p:nvGrpSpPr>
                    <p:cNvPr id="1422" name="Group 189"/>
                    <p:cNvGrpSpPr>
                      <a:grpSpLocks/>
                    </p:cNvGrpSpPr>
                    <p:nvPr/>
                  </p:nvGrpSpPr>
                  <p:grpSpPr bwMode="auto">
                    <a:xfrm>
                      <a:off x="2991" y="1235"/>
                      <a:ext cx="143" cy="39"/>
                      <a:chOff x="2991" y="1235"/>
                      <a:chExt cx="143" cy="39"/>
                    </a:xfrm>
                  </p:grpSpPr>
                  <p:sp>
                    <p:nvSpPr>
                      <p:cNvPr id="1435" name="Rectangle 190"/>
                      <p:cNvSpPr>
                        <a:spLocks noChangeArrowheads="1"/>
                      </p:cNvSpPr>
                      <p:nvPr/>
                    </p:nvSpPr>
                    <p:spPr bwMode="auto">
                      <a:xfrm>
                        <a:off x="2991" y="1235"/>
                        <a:ext cx="143" cy="39"/>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436" name="Rectangle 191"/>
                      <p:cNvSpPr>
                        <a:spLocks noChangeArrowheads="1"/>
                      </p:cNvSpPr>
                      <p:nvPr/>
                    </p:nvSpPr>
                    <p:spPr bwMode="auto">
                      <a:xfrm>
                        <a:off x="3072" y="1242"/>
                        <a:ext cx="48" cy="17"/>
                      </a:xfrm>
                      <a:prstGeom prst="rect">
                        <a:avLst/>
                      </a:prstGeom>
                      <a:solidFill>
                        <a:srgbClr val="808080"/>
                      </a:solidFill>
                      <a:ln w="12700">
                        <a:solidFill>
                          <a:srgbClr val="000000"/>
                        </a:solidFill>
                        <a:miter lim="800000"/>
                        <a:headEnd/>
                        <a:tailEnd/>
                      </a:ln>
                    </p:spPr>
                    <p:txBody>
                      <a:bodyPr wrap="none" anchor="ctr"/>
                      <a:lstStyle/>
                      <a:p>
                        <a:endParaRPr lang="es-CL"/>
                      </a:p>
                    </p:txBody>
                  </p:sp>
                </p:grpSp>
                <p:grpSp>
                  <p:nvGrpSpPr>
                    <p:cNvPr id="1423" name="Group 192"/>
                    <p:cNvGrpSpPr>
                      <a:grpSpLocks/>
                    </p:cNvGrpSpPr>
                    <p:nvPr/>
                  </p:nvGrpSpPr>
                  <p:grpSpPr bwMode="auto">
                    <a:xfrm>
                      <a:off x="2984" y="1257"/>
                      <a:ext cx="159" cy="27"/>
                      <a:chOff x="2984" y="1257"/>
                      <a:chExt cx="159" cy="27"/>
                    </a:xfrm>
                  </p:grpSpPr>
                  <p:sp>
                    <p:nvSpPr>
                      <p:cNvPr id="1432" name="Freeform 193"/>
                      <p:cNvSpPr>
                        <a:spLocks/>
                      </p:cNvSpPr>
                      <p:nvPr/>
                    </p:nvSpPr>
                    <p:spPr bwMode="auto">
                      <a:xfrm>
                        <a:off x="2984" y="1257"/>
                        <a:ext cx="159" cy="27"/>
                      </a:xfrm>
                      <a:custGeom>
                        <a:avLst/>
                        <a:gdLst>
                          <a:gd name="T0" fmla="*/ 20 w 159"/>
                          <a:gd name="T1" fmla="*/ 0 h 27"/>
                          <a:gd name="T2" fmla="*/ 139 w 159"/>
                          <a:gd name="T3" fmla="*/ 0 h 27"/>
                          <a:gd name="T4" fmla="*/ 158 w 159"/>
                          <a:gd name="T5" fmla="*/ 23 h 27"/>
                          <a:gd name="T6" fmla="*/ 158 w 159"/>
                          <a:gd name="T7" fmla="*/ 25 h 27"/>
                          <a:gd name="T8" fmla="*/ 157 w 159"/>
                          <a:gd name="T9" fmla="*/ 25 h 27"/>
                          <a:gd name="T10" fmla="*/ 156 w 159"/>
                          <a:gd name="T11" fmla="*/ 26 h 27"/>
                          <a:gd name="T12" fmla="*/ 2 w 159"/>
                          <a:gd name="T13" fmla="*/ 26 h 27"/>
                          <a:gd name="T14" fmla="*/ 1 w 159"/>
                          <a:gd name="T15" fmla="*/ 25 h 27"/>
                          <a:gd name="T16" fmla="*/ 0 w 159"/>
                          <a:gd name="T17" fmla="*/ 24 h 27"/>
                          <a:gd name="T18" fmla="*/ 0 w 159"/>
                          <a:gd name="T19" fmla="*/ 23 h 27"/>
                          <a:gd name="T20" fmla="*/ 20 w 159"/>
                          <a:gd name="T21" fmla="*/ 0 h 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9"/>
                          <a:gd name="T34" fmla="*/ 0 h 27"/>
                          <a:gd name="T35" fmla="*/ 159 w 159"/>
                          <a:gd name="T36" fmla="*/ 27 h 2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9" h="27">
                            <a:moveTo>
                              <a:pt x="20" y="0"/>
                            </a:moveTo>
                            <a:lnTo>
                              <a:pt x="139" y="0"/>
                            </a:lnTo>
                            <a:lnTo>
                              <a:pt x="158" y="23"/>
                            </a:lnTo>
                            <a:lnTo>
                              <a:pt x="158" y="25"/>
                            </a:lnTo>
                            <a:lnTo>
                              <a:pt x="157" y="25"/>
                            </a:lnTo>
                            <a:lnTo>
                              <a:pt x="156" y="26"/>
                            </a:lnTo>
                            <a:lnTo>
                              <a:pt x="2" y="26"/>
                            </a:lnTo>
                            <a:lnTo>
                              <a:pt x="1" y="25"/>
                            </a:lnTo>
                            <a:lnTo>
                              <a:pt x="0" y="24"/>
                            </a:lnTo>
                            <a:lnTo>
                              <a:pt x="0" y="23"/>
                            </a:lnTo>
                            <a:lnTo>
                              <a:pt x="20" y="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1433" name="Freeform 194"/>
                      <p:cNvSpPr>
                        <a:spLocks/>
                      </p:cNvSpPr>
                      <p:nvPr/>
                    </p:nvSpPr>
                    <p:spPr bwMode="auto">
                      <a:xfrm>
                        <a:off x="2993" y="1262"/>
                        <a:ext cx="106" cy="18"/>
                      </a:xfrm>
                      <a:custGeom>
                        <a:avLst/>
                        <a:gdLst>
                          <a:gd name="T0" fmla="*/ 14 w 106"/>
                          <a:gd name="T1" fmla="*/ 0 h 18"/>
                          <a:gd name="T2" fmla="*/ 100 w 106"/>
                          <a:gd name="T3" fmla="*/ 0 h 18"/>
                          <a:gd name="T4" fmla="*/ 105 w 106"/>
                          <a:gd name="T5" fmla="*/ 17 h 18"/>
                          <a:gd name="T6" fmla="*/ 0 w 106"/>
                          <a:gd name="T7" fmla="*/ 17 h 18"/>
                          <a:gd name="T8" fmla="*/ 14 w 106"/>
                          <a:gd name="T9" fmla="*/ 0 h 18"/>
                          <a:gd name="T10" fmla="*/ 0 60000 65536"/>
                          <a:gd name="T11" fmla="*/ 0 60000 65536"/>
                          <a:gd name="T12" fmla="*/ 0 60000 65536"/>
                          <a:gd name="T13" fmla="*/ 0 60000 65536"/>
                          <a:gd name="T14" fmla="*/ 0 60000 65536"/>
                          <a:gd name="T15" fmla="*/ 0 w 106"/>
                          <a:gd name="T16" fmla="*/ 0 h 18"/>
                          <a:gd name="T17" fmla="*/ 106 w 106"/>
                          <a:gd name="T18" fmla="*/ 18 h 18"/>
                        </a:gdLst>
                        <a:ahLst/>
                        <a:cxnLst>
                          <a:cxn ang="T10">
                            <a:pos x="T0" y="T1"/>
                          </a:cxn>
                          <a:cxn ang="T11">
                            <a:pos x="T2" y="T3"/>
                          </a:cxn>
                          <a:cxn ang="T12">
                            <a:pos x="T4" y="T5"/>
                          </a:cxn>
                          <a:cxn ang="T13">
                            <a:pos x="T6" y="T7"/>
                          </a:cxn>
                          <a:cxn ang="T14">
                            <a:pos x="T8" y="T9"/>
                          </a:cxn>
                        </a:cxnLst>
                        <a:rect l="T15" t="T16" r="T17" b="T18"/>
                        <a:pathLst>
                          <a:path w="106" h="18">
                            <a:moveTo>
                              <a:pt x="14" y="0"/>
                            </a:moveTo>
                            <a:lnTo>
                              <a:pt x="100" y="0"/>
                            </a:lnTo>
                            <a:lnTo>
                              <a:pt x="105" y="17"/>
                            </a:lnTo>
                            <a:lnTo>
                              <a:pt x="0" y="17"/>
                            </a:lnTo>
                            <a:lnTo>
                              <a:pt x="14" y="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1434" name="Freeform 195"/>
                      <p:cNvSpPr>
                        <a:spLocks/>
                      </p:cNvSpPr>
                      <p:nvPr/>
                    </p:nvSpPr>
                    <p:spPr bwMode="auto">
                      <a:xfrm>
                        <a:off x="3101" y="1262"/>
                        <a:ext cx="33" cy="18"/>
                      </a:xfrm>
                      <a:custGeom>
                        <a:avLst/>
                        <a:gdLst>
                          <a:gd name="T0" fmla="*/ 0 w 33"/>
                          <a:gd name="T1" fmla="*/ 0 h 18"/>
                          <a:gd name="T2" fmla="*/ 19 w 33"/>
                          <a:gd name="T3" fmla="*/ 0 h 18"/>
                          <a:gd name="T4" fmla="*/ 32 w 33"/>
                          <a:gd name="T5" fmla="*/ 17 h 18"/>
                          <a:gd name="T6" fmla="*/ 6 w 33"/>
                          <a:gd name="T7" fmla="*/ 17 h 18"/>
                          <a:gd name="T8" fmla="*/ 0 w 33"/>
                          <a:gd name="T9" fmla="*/ 0 h 18"/>
                          <a:gd name="T10" fmla="*/ 0 60000 65536"/>
                          <a:gd name="T11" fmla="*/ 0 60000 65536"/>
                          <a:gd name="T12" fmla="*/ 0 60000 65536"/>
                          <a:gd name="T13" fmla="*/ 0 60000 65536"/>
                          <a:gd name="T14" fmla="*/ 0 60000 65536"/>
                          <a:gd name="T15" fmla="*/ 0 w 33"/>
                          <a:gd name="T16" fmla="*/ 0 h 18"/>
                          <a:gd name="T17" fmla="*/ 33 w 33"/>
                          <a:gd name="T18" fmla="*/ 18 h 18"/>
                        </a:gdLst>
                        <a:ahLst/>
                        <a:cxnLst>
                          <a:cxn ang="T10">
                            <a:pos x="T0" y="T1"/>
                          </a:cxn>
                          <a:cxn ang="T11">
                            <a:pos x="T2" y="T3"/>
                          </a:cxn>
                          <a:cxn ang="T12">
                            <a:pos x="T4" y="T5"/>
                          </a:cxn>
                          <a:cxn ang="T13">
                            <a:pos x="T6" y="T7"/>
                          </a:cxn>
                          <a:cxn ang="T14">
                            <a:pos x="T8" y="T9"/>
                          </a:cxn>
                        </a:cxnLst>
                        <a:rect l="T15" t="T16" r="T17" b="T18"/>
                        <a:pathLst>
                          <a:path w="33" h="18">
                            <a:moveTo>
                              <a:pt x="0" y="0"/>
                            </a:moveTo>
                            <a:lnTo>
                              <a:pt x="19" y="0"/>
                            </a:lnTo>
                            <a:lnTo>
                              <a:pt x="32" y="17"/>
                            </a:lnTo>
                            <a:lnTo>
                              <a:pt x="6" y="17"/>
                            </a:lnTo>
                            <a:lnTo>
                              <a:pt x="0" y="0"/>
                            </a:lnTo>
                          </a:path>
                        </a:pathLst>
                      </a:custGeom>
                      <a:solidFill>
                        <a:srgbClr val="FFFFFF"/>
                      </a:solidFill>
                      <a:ln w="12700" cap="rnd" cmpd="sng">
                        <a:solidFill>
                          <a:srgbClr val="000000"/>
                        </a:solidFill>
                        <a:prstDash val="solid"/>
                        <a:round/>
                        <a:headEnd/>
                        <a:tailEnd/>
                      </a:ln>
                    </p:spPr>
                    <p:txBody>
                      <a:bodyPr/>
                      <a:lstStyle/>
                      <a:p>
                        <a:endParaRPr lang="es-ES"/>
                      </a:p>
                    </p:txBody>
                  </p:sp>
                </p:grpSp>
                <p:grpSp>
                  <p:nvGrpSpPr>
                    <p:cNvPr id="1424" name="Group 196"/>
                    <p:cNvGrpSpPr>
                      <a:grpSpLocks/>
                    </p:cNvGrpSpPr>
                    <p:nvPr/>
                  </p:nvGrpSpPr>
                  <p:grpSpPr bwMode="auto">
                    <a:xfrm>
                      <a:off x="3011" y="1153"/>
                      <a:ext cx="104" cy="79"/>
                      <a:chOff x="3011" y="1153"/>
                      <a:chExt cx="104" cy="79"/>
                    </a:xfrm>
                  </p:grpSpPr>
                  <p:sp>
                    <p:nvSpPr>
                      <p:cNvPr id="1425" name="Rectangle 197"/>
                      <p:cNvSpPr>
                        <a:spLocks noChangeArrowheads="1"/>
                      </p:cNvSpPr>
                      <p:nvPr/>
                    </p:nvSpPr>
                    <p:spPr bwMode="auto">
                      <a:xfrm>
                        <a:off x="3011" y="1153"/>
                        <a:ext cx="104" cy="79"/>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426" name="Rectangle 198"/>
                      <p:cNvSpPr>
                        <a:spLocks noChangeArrowheads="1"/>
                      </p:cNvSpPr>
                      <p:nvPr/>
                    </p:nvSpPr>
                    <p:spPr bwMode="auto">
                      <a:xfrm>
                        <a:off x="3018" y="1160"/>
                        <a:ext cx="90" cy="66"/>
                      </a:xfrm>
                      <a:prstGeom prst="rect">
                        <a:avLst/>
                      </a:prstGeom>
                      <a:solidFill>
                        <a:srgbClr val="114FFB"/>
                      </a:solidFill>
                      <a:ln w="12700">
                        <a:solidFill>
                          <a:srgbClr val="000000"/>
                        </a:solidFill>
                        <a:miter lim="800000"/>
                        <a:headEnd/>
                        <a:tailEnd/>
                      </a:ln>
                    </p:spPr>
                    <p:txBody>
                      <a:bodyPr wrap="none" anchor="ctr"/>
                      <a:lstStyle/>
                      <a:p>
                        <a:endParaRPr lang="es-CL"/>
                      </a:p>
                    </p:txBody>
                  </p:sp>
                  <p:sp>
                    <p:nvSpPr>
                      <p:cNvPr id="1427" name="Rectangle 199"/>
                      <p:cNvSpPr>
                        <a:spLocks noChangeArrowheads="1"/>
                      </p:cNvSpPr>
                      <p:nvPr/>
                    </p:nvSpPr>
                    <p:spPr bwMode="auto">
                      <a:xfrm>
                        <a:off x="3097" y="1160"/>
                        <a:ext cx="11" cy="66"/>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428" name="Rectangle 200"/>
                      <p:cNvSpPr>
                        <a:spLocks noChangeArrowheads="1"/>
                      </p:cNvSpPr>
                      <p:nvPr/>
                    </p:nvSpPr>
                    <p:spPr bwMode="auto">
                      <a:xfrm>
                        <a:off x="3100" y="1163"/>
                        <a:ext cx="4" cy="3"/>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429" name="Oval 201"/>
                      <p:cNvSpPr>
                        <a:spLocks noChangeArrowheads="1"/>
                      </p:cNvSpPr>
                      <p:nvPr/>
                    </p:nvSpPr>
                    <p:spPr bwMode="auto">
                      <a:xfrm>
                        <a:off x="3101" y="1193"/>
                        <a:ext cx="2" cy="2"/>
                      </a:xfrm>
                      <a:prstGeom prst="ellipse">
                        <a:avLst/>
                      </a:prstGeom>
                      <a:solidFill>
                        <a:srgbClr val="FFFFFF"/>
                      </a:solidFill>
                      <a:ln w="12700">
                        <a:solidFill>
                          <a:srgbClr val="000000"/>
                        </a:solidFill>
                        <a:round/>
                        <a:headEnd/>
                        <a:tailEnd/>
                      </a:ln>
                    </p:spPr>
                    <p:txBody>
                      <a:bodyPr wrap="none" anchor="ctr"/>
                      <a:lstStyle/>
                      <a:p>
                        <a:endParaRPr lang="es-CL"/>
                      </a:p>
                    </p:txBody>
                  </p:sp>
                  <p:sp>
                    <p:nvSpPr>
                      <p:cNvPr id="1430" name="Oval 202"/>
                      <p:cNvSpPr>
                        <a:spLocks noChangeArrowheads="1"/>
                      </p:cNvSpPr>
                      <p:nvPr/>
                    </p:nvSpPr>
                    <p:spPr bwMode="auto">
                      <a:xfrm>
                        <a:off x="3101" y="1206"/>
                        <a:ext cx="2" cy="2"/>
                      </a:xfrm>
                      <a:prstGeom prst="ellipse">
                        <a:avLst/>
                      </a:prstGeom>
                      <a:solidFill>
                        <a:srgbClr val="FFFFFF"/>
                      </a:solidFill>
                      <a:ln w="12700">
                        <a:solidFill>
                          <a:srgbClr val="000000"/>
                        </a:solidFill>
                        <a:round/>
                        <a:headEnd/>
                        <a:tailEnd/>
                      </a:ln>
                    </p:spPr>
                    <p:txBody>
                      <a:bodyPr wrap="none" anchor="ctr"/>
                      <a:lstStyle/>
                      <a:p>
                        <a:endParaRPr lang="es-CL"/>
                      </a:p>
                    </p:txBody>
                  </p:sp>
                  <p:sp>
                    <p:nvSpPr>
                      <p:cNvPr id="1431" name="Oval 203"/>
                      <p:cNvSpPr>
                        <a:spLocks noChangeArrowheads="1"/>
                      </p:cNvSpPr>
                      <p:nvPr/>
                    </p:nvSpPr>
                    <p:spPr bwMode="auto">
                      <a:xfrm>
                        <a:off x="3101" y="1217"/>
                        <a:ext cx="2" cy="3"/>
                      </a:xfrm>
                      <a:prstGeom prst="ellipse">
                        <a:avLst/>
                      </a:prstGeom>
                      <a:solidFill>
                        <a:srgbClr val="FFFFFF"/>
                      </a:solidFill>
                      <a:ln w="12700">
                        <a:solidFill>
                          <a:srgbClr val="000000"/>
                        </a:solidFill>
                        <a:round/>
                        <a:headEnd/>
                        <a:tailEnd/>
                      </a:ln>
                    </p:spPr>
                    <p:txBody>
                      <a:bodyPr wrap="none" anchor="ctr"/>
                      <a:lstStyle/>
                      <a:p>
                        <a:endParaRPr lang="es-CL"/>
                      </a:p>
                    </p:txBody>
                  </p:sp>
                </p:grpSp>
              </p:grpSp>
            </p:grpSp>
            <p:grpSp>
              <p:nvGrpSpPr>
                <p:cNvPr id="1072" name="Group 204"/>
                <p:cNvGrpSpPr>
                  <a:grpSpLocks/>
                </p:cNvGrpSpPr>
                <p:nvPr/>
              </p:nvGrpSpPr>
              <p:grpSpPr bwMode="auto">
                <a:xfrm>
                  <a:off x="3100" y="2279"/>
                  <a:ext cx="720" cy="327"/>
                  <a:chOff x="2401" y="865"/>
                  <a:chExt cx="814" cy="462"/>
                </a:xfrm>
              </p:grpSpPr>
              <p:sp>
                <p:nvSpPr>
                  <p:cNvPr id="1319" name="Rectangle 205"/>
                  <p:cNvSpPr>
                    <a:spLocks noChangeArrowheads="1"/>
                  </p:cNvSpPr>
                  <p:nvPr/>
                </p:nvSpPr>
                <p:spPr bwMode="auto">
                  <a:xfrm>
                    <a:off x="2401" y="865"/>
                    <a:ext cx="814" cy="462"/>
                  </a:xfrm>
                  <a:prstGeom prst="rect">
                    <a:avLst/>
                  </a:prstGeom>
                  <a:solidFill>
                    <a:schemeClr val="folHlink">
                      <a:alpha val="50195"/>
                    </a:schemeClr>
                  </a:solidFill>
                  <a:ln w="12700">
                    <a:solidFill>
                      <a:schemeClr val="tx1"/>
                    </a:solidFill>
                    <a:miter lim="800000"/>
                    <a:headEnd/>
                    <a:tailEnd/>
                  </a:ln>
                </p:spPr>
                <p:txBody>
                  <a:bodyPr wrap="none" anchor="ctr"/>
                  <a:lstStyle/>
                  <a:p>
                    <a:endParaRPr lang="es-CL"/>
                  </a:p>
                </p:txBody>
              </p:sp>
              <p:grpSp>
                <p:nvGrpSpPr>
                  <p:cNvPr id="1320" name="Group 206"/>
                  <p:cNvGrpSpPr>
                    <a:grpSpLocks/>
                  </p:cNvGrpSpPr>
                  <p:nvPr/>
                </p:nvGrpSpPr>
                <p:grpSpPr bwMode="auto">
                  <a:xfrm>
                    <a:off x="2492" y="1023"/>
                    <a:ext cx="652" cy="159"/>
                    <a:chOff x="2492" y="1023"/>
                    <a:chExt cx="652" cy="159"/>
                  </a:xfrm>
                </p:grpSpPr>
                <p:sp>
                  <p:nvSpPr>
                    <p:cNvPr id="1407" name="Rectangle 207"/>
                    <p:cNvSpPr>
                      <a:spLocks noChangeArrowheads="1"/>
                    </p:cNvSpPr>
                    <p:nvPr/>
                  </p:nvSpPr>
                  <p:spPr bwMode="auto">
                    <a:xfrm>
                      <a:off x="3057" y="1115"/>
                      <a:ext cx="7" cy="6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1408" name="Rectangle 208"/>
                    <p:cNvSpPr>
                      <a:spLocks noChangeArrowheads="1"/>
                    </p:cNvSpPr>
                    <p:nvPr/>
                  </p:nvSpPr>
                  <p:spPr bwMode="auto">
                    <a:xfrm>
                      <a:off x="2801" y="1113"/>
                      <a:ext cx="6" cy="6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1409" name="Rectangle 209"/>
                    <p:cNvSpPr>
                      <a:spLocks noChangeArrowheads="1"/>
                    </p:cNvSpPr>
                    <p:nvPr/>
                  </p:nvSpPr>
                  <p:spPr bwMode="auto">
                    <a:xfrm>
                      <a:off x="2786" y="1049"/>
                      <a:ext cx="6" cy="6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1410" name="Rectangle 210"/>
                    <p:cNvSpPr>
                      <a:spLocks noChangeArrowheads="1"/>
                    </p:cNvSpPr>
                    <p:nvPr/>
                  </p:nvSpPr>
                  <p:spPr bwMode="auto">
                    <a:xfrm>
                      <a:off x="2554" y="1114"/>
                      <a:ext cx="6" cy="6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1411" name="Rectangle 211"/>
                    <p:cNvSpPr>
                      <a:spLocks noChangeArrowheads="1"/>
                    </p:cNvSpPr>
                    <p:nvPr/>
                  </p:nvSpPr>
                  <p:spPr bwMode="auto">
                    <a:xfrm>
                      <a:off x="2520" y="1048"/>
                      <a:ext cx="7" cy="6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1412" name="Rectangle 212"/>
                    <p:cNvSpPr>
                      <a:spLocks noChangeArrowheads="1"/>
                    </p:cNvSpPr>
                    <p:nvPr/>
                  </p:nvSpPr>
                  <p:spPr bwMode="auto">
                    <a:xfrm>
                      <a:off x="2816" y="1023"/>
                      <a:ext cx="179" cy="6"/>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1413" name="Rectangle 213"/>
                    <p:cNvSpPr>
                      <a:spLocks noChangeArrowheads="1"/>
                    </p:cNvSpPr>
                    <p:nvPr/>
                  </p:nvSpPr>
                  <p:spPr bwMode="auto">
                    <a:xfrm>
                      <a:off x="2492" y="1112"/>
                      <a:ext cx="652" cy="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grpSp>
              <p:grpSp>
                <p:nvGrpSpPr>
                  <p:cNvPr id="1321" name="Group 214"/>
                  <p:cNvGrpSpPr>
                    <a:grpSpLocks/>
                  </p:cNvGrpSpPr>
                  <p:nvPr/>
                </p:nvGrpSpPr>
                <p:grpSpPr bwMode="auto">
                  <a:xfrm>
                    <a:off x="2484" y="1153"/>
                    <a:ext cx="158" cy="131"/>
                    <a:chOff x="2484" y="1153"/>
                    <a:chExt cx="158" cy="131"/>
                  </a:xfrm>
                </p:grpSpPr>
                <p:grpSp>
                  <p:nvGrpSpPr>
                    <p:cNvPr id="1392" name="Group 215"/>
                    <p:cNvGrpSpPr>
                      <a:grpSpLocks/>
                    </p:cNvGrpSpPr>
                    <p:nvPr/>
                  </p:nvGrpSpPr>
                  <p:grpSpPr bwMode="auto">
                    <a:xfrm>
                      <a:off x="2491" y="1235"/>
                      <a:ext cx="142" cy="39"/>
                      <a:chOff x="2491" y="1235"/>
                      <a:chExt cx="142" cy="39"/>
                    </a:xfrm>
                  </p:grpSpPr>
                  <p:sp>
                    <p:nvSpPr>
                      <p:cNvPr id="1405" name="Rectangle 216"/>
                      <p:cNvSpPr>
                        <a:spLocks noChangeArrowheads="1"/>
                      </p:cNvSpPr>
                      <p:nvPr/>
                    </p:nvSpPr>
                    <p:spPr bwMode="auto">
                      <a:xfrm>
                        <a:off x="2491" y="1235"/>
                        <a:ext cx="142" cy="39"/>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406" name="Rectangle 217"/>
                      <p:cNvSpPr>
                        <a:spLocks noChangeArrowheads="1"/>
                      </p:cNvSpPr>
                      <p:nvPr/>
                    </p:nvSpPr>
                    <p:spPr bwMode="auto">
                      <a:xfrm>
                        <a:off x="2571" y="1242"/>
                        <a:ext cx="48" cy="17"/>
                      </a:xfrm>
                      <a:prstGeom prst="rect">
                        <a:avLst/>
                      </a:prstGeom>
                      <a:solidFill>
                        <a:srgbClr val="808080"/>
                      </a:solidFill>
                      <a:ln w="12700">
                        <a:solidFill>
                          <a:srgbClr val="000000"/>
                        </a:solidFill>
                        <a:miter lim="800000"/>
                        <a:headEnd/>
                        <a:tailEnd/>
                      </a:ln>
                    </p:spPr>
                    <p:txBody>
                      <a:bodyPr wrap="none" anchor="ctr"/>
                      <a:lstStyle/>
                      <a:p>
                        <a:endParaRPr lang="es-CL"/>
                      </a:p>
                    </p:txBody>
                  </p:sp>
                </p:grpSp>
                <p:grpSp>
                  <p:nvGrpSpPr>
                    <p:cNvPr id="1393" name="Group 218"/>
                    <p:cNvGrpSpPr>
                      <a:grpSpLocks/>
                    </p:cNvGrpSpPr>
                    <p:nvPr/>
                  </p:nvGrpSpPr>
                  <p:grpSpPr bwMode="auto">
                    <a:xfrm>
                      <a:off x="2484" y="1257"/>
                      <a:ext cx="158" cy="27"/>
                      <a:chOff x="2484" y="1257"/>
                      <a:chExt cx="158" cy="27"/>
                    </a:xfrm>
                  </p:grpSpPr>
                  <p:sp>
                    <p:nvSpPr>
                      <p:cNvPr id="1402" name="Freeform 219"/>
                      <p:cNvSpPr>
                        <a:spLocks/>
                      </p:cNvSpPr>
                      <p:nvPr/>
                    </p:nvSpPr>
                    <p:spPr bwMode="auto">
                      <a:xfrm>
                        <a:off x="2484" y="1257"/>
                        <a:ext cx="158" cy="27"/>
                      </a:xfrm>
                      <a:custGeom>
                        <a:avLst/>
                        <a:gdLst>
                          <a:gd name="T0" fmla="*/ 20 w 158"/>
                          <a:gd name="T1" fmla="*/ 0 h 27"/>
                          <a:gd name="T2" fmla="*/ 138 w 158"/>
                          <a:gd name="T3" fmla="*/ 0 h 27"/>
                          <a:gd name="T4" fmla="*/ 157 w 158"/>
                          <a:gd name="T5" fmla="*/ 23 h 27"/>
                          <a:gd name="T6" fmla="*/ 157 w 158"/>
                          <a:gd name="T7" fmla="*/ 25 h 27"/>
                          <a:gd name="T8" fmla="*/ 156 w 158"/>
                          <a:gd name="T9" fmla="*/ 25 h 27"/>
                          <a:gd name="T10" fmla="*/ 155 w 158"/>
                          <a:gd name="T11" fmla="*/ 26 h 27"/>
                          <a:gd name="T12" fmla="*/ 2 w 158"/>
                          <a:gd name="T13" fmla="*/ 26 h 27"/>
                          <a:gd name="T14" fmla="*/ 1 w 158"/>
                          <a:gd name="T15" fmla="*/ 25 h 27"/>
                          <a:gd name="T16" fmla="*/ 0 w 158"/>
                          <a:gd name="T17" fmla="*/ 24 h 27"/>
                          <a:gd name="T18" fmla="*/ 0 w 158"/>
                          <a:gd name="T19" fmla="*/ 23 h 27"/>
                          <a:gd name="T20" fmla="*/ 20 w 158"/>
                          <a:gd name="T21" fmla="*/ 0 h 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8"/>
                          <a:gd name="T34" fmla="*/ 0 h 27"/>
                          <a:gd name="T35" fmla="*/ 158 w 158"/>
                          <a:gd name="T36" fmla="*/ 27 h 2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8" h="27">
                            <a:moveTo>
                              <a:pt x="20" y="0"/>
                            </a:moveTo>
                            <a:lnTo>
                              <a:pt x="138" y="0"/>
                            </a:lnTo>
                            <a:lnTo>
                              <a:pt x="157" y="23"/>
                            </a:lnTo>
                            <a:lnTo>
                              <a:pt x="157" y="25"/>
                            </a:lnTo>
                            <a:lnTo>
                              <a:pt x="156" y="25"/>
                            </a:lnTo>
                            <a:lnTo>
                              <a:pt x="155" y="26"/>
                            </a:lnTo>
                            <a:lnTo>
                              <a:pt x="2" y="26"/>
                            </a:lnTo>
                            <a:lnTo>
                              <a:pt x="1" y="25"/>
                            </a:lnTo>
                            <a:lnTo>
                              <a:pt x="0" y="24"/>
                            </a:lnTo>
                            <a:lnTo>
                              <a:pt x="0" y="23"/>
                            </a:lnTo>
                            <a:lnTo>
                              <a:pt x="20" y="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1403" name="Freeform 220"/>
                      <p:cNvSpPr>
                        <a:spLocks/>
                      </p:cNvSpPr>
                      <p:nvPr/>
                    </p:nvSpPr>
                    <p:spPr bwMode="auto">
                      <a:xfrm>
                        <a:off x="2493" y="1262"/>
                        <a:ext cx="105" cy="18"/>
                      </a:xfrm>
                      <a:custGeom>
                        <a:avLst/>
                        <a:gdLst>
                          <a:gd name="T0" fmla="*/ 14 w 105"/>
                          <a:gd name="T1" fmla="*/ 0 h 18"/>
                          <a:gd name="T2" fmla="*/ 99 w 105"/>
                          <a:gd name="T3" fmla="*/ 0 h 18"/>
                          <a:gd name="T4" fmla="*/ 104 w 105"/>
                          <a:gd name="T5" fmla="*/ 17 h 18"/>
                          <a:gd name="T6" fmla="*/ 0 w 105"/>
                          <a:gd name="T7" fmla="*/ 17 h 18"/>
                          <a:gd name="T8" fmla="*/ 14 w 105"/>
                          <a:gd name="T9" fmla="*/ 0 h 18"/>
                          <a:gd name="T10" fmla="*/ 0 60000 65536"/>
                          <a:gd name="T11" fmla="*/ 0 60000 65536"/>
                          <a:gd name="T12" fmla="*/ 0 60000 65536"/>
                          <a:gd name="T13" fmla="*/ 0 60000 65536"/>
                          <a:gd name="T14" fmla="*/ 0 60000 65536"/>
                          <a:gd name="T15" fmla="*/ 0 w 105"/>
                          <a:gd name="T16" fmla="*/ 0 h 18"/>
                          <a:gd name="T17" fmla="*/ 105 w 105"/>
                          <a:gd name="T18" fmla="*/ 18 h 18"/>
                        </a:gdLst>
                        <a:ahLst/>
                        <a:cxnLst>
                          <a:cxn ang="T10">
                            <a:pos x="T0" y="T1"/>
                          </a:cxn>
                          <a:cxn ang="T11">
                            <a:pos x="T2" y="T3"/>
                          </a:cxn>
                          <a:cxn ang="T12">
                            <a:pos x="T4" y="T5"/>
                          </a:cxn>
                          <a:cxn ang="T13">
                            <a:pos x="T6" y="T7"/>
                          </a:cxn>
                          <a:cxn ang="T14">
                            <a:pos x="T8" y="T9"/>
                          </a:cxn>
                        </a:cxnLst>
                        <a:rect l="T15" t="T16" r="T17" b="T18"/>
                        <a:pathLst>
                          <a:path w="105" h="18">
                            <a:moveTo>
                              <a:pt x="14" y="0"/>
                            </a:moveTo>
                            <a:lnTo>
                              <a:pt x="99" y="0"/>
                            </a:lnTo>
                            <a:lnTo>
                              <a:pt x="104" y="17"/>
                            </a:lnTo>
                            <a:lnTo>
                              <a:pt x="0" y="17"/>
                            </a:lnTo>
                            <a:lnTo>
                              <a:pt x="14" y="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1404" name="Freeform 221"/>
                      <p:cNvSpPr>
                        <a:spLocks/>
                      </p:cNvSpPr>
                      <p:nvPr/>
                    </p:nvSpPr>
                    <p:spPr bwMode="auto">
                      <a:xfrm>
                        <a:off x="2600" y="1262"/>
                        <a:ext cx="33" cy="18"/>
                      </a:xfrm>
                      <a:custGeom>
                        <a:avLst/>
                        <a:gdLst>
                          <a:gd name="T0" fmla="*/ 0 w 33"/>
                          <a:gd name="T1" fmla="*/ 0 h 18"/>
                          <a:gd name="T2" fmla="*/ 19 w 33"/>
                          <a:gd name="T3" fmla="*/ 0 h 18"/>
                          <a:gd name="T4" fmla="*/ 32 w 33"/>
                          <a:gd name="T5" fmla="*/ 17 h 18"/>
                          <a:gd name="T6" fmla="*/ 6 w 33"/>
                          <a:gd name="T7" fmla="*/ 17 h 18"/>
                          <a:gd name="T8" fmla="*/ 0 w 33"/>
                          <a:gd name="T9" fmla="*/ 0 h 18"/>
                          <a:gd name="T10" fmla="*/ 0 60000 65536"/>
                          <a:gd name="T11" fmla="*/ 0 60000 65536"/>
                          <a:gd name="T12" fmla="*/ 0 60000 65536"/>
                          <a:gd name="T13" fmla="*/ 0 60000 65536"/>
                          <a:gd name="T14" fmla="*/ 0 60000 65536"/>
                          <a:gd name="T15" fmla="*/ 0 w 33"/>
                          <a:gd name="T16" fmla="*/ 0 h 18"/>
                          <a:gd name="T17" fmla="*/ 33 w 33"/>
                          <a:gd name="T18" fmla="*/ 18 h 18"/>
                        </a:gdLst>
                        <a:ahLst/>
                        <a:cxnLst>
                          <a:cxn ang="T10">
                            <a:pos x="T0" y="T1"/>
                          </a:cxn>
                          <a:cxn ang="T11">
                            <a:pos x="T2" y="T3"/>
                          </a:cxn>
                          <a:cxn ang="T12">
                            <a:pos x="T4" y="T5"/>
                          </a:cxn>
                          <a:cxn ang="T13">
                            <a:pos x="T6" y="T7"/>
                          </a:cxn>
                          <a:cxn ang="T14">
                            <a:pos x="T8" y="T9"/>
                          </a:cxn>
                        </a:cxnLst>
                        <a:rect l="T15" t="T16" r="T17" b="T18"/>
                        <a:pathLst>
                          <a:path w="33" h="18">
                            <a:moveTo>
                              <a:pt x="0" y="0"/>
                            </a:moveTo>
                            <a:lnTo>
                              <a:pt x="19" y="0"/>
                            </a:lnTo>
                            <a:lnTo>
                              <a:pt x="32" y="17"/>
                            </a:lnTo>
                            <a:lnTo>
                              <a:pt x="6" y="17"/>
                            </a:lnTo>
                            <a:lnTo>
                              <a:pt x="0" y="0"/>
                            </a:lnTo>
                          </a:path>
                        </a:pathLst>
                      </a:custGeom>
                      <a:solidFill>
                        <a:srgbClr val="FFFFFF"/>
                      </a:solidFill>
                      <a:ln w="12700" cap="rnd" cmpd="sng">
                        <a:solidFill>
                          <a:srgbClr val="000000"/>
                        </a:solidFill>
                        <a:prstDash val="solid"/>
                        <a:round/>
                        <a:headEnd/>
                        <a:tailEnd/>
                      </a:ln>
                    </p:spPr>
                    <p:txBody>
                      <a:bodyPr/>
                      <a:lstStyle/>
                      <a:p>
                        <a:endParaRPr lang="es-ES"/>
                      </a:p>
                    </p:txBody>
                  </p:sp>
                </p:grpSp>
                <p:grpSp>
                  <p:nvGrpSpPr>
                    <p:cNvPr id="1394" name="Group 222"/>
                    <p:cNvGrpSpPr>
                      <a:grpSpLocks/>
                    </p:cNvGrpSpPr>
                    <p:nvPr/>
                  </p:nvGrpSpPr>
                  <p:grpSpPr bwMode="auto">
                    <a:xfrm>
                      <a:off x="2511" y="1153"/>
                      <a:ext cx="103" cy="79"/>
                      <a:chOff x="2511" y="1153"/>
                      <a:chExt cx="103" cy="79"/>
                    </a:xfrm>
                  </p:grpSpPr>
                  <p:sp>
                    <p:nvSpPr>
                      <p:cNvPr id="1395" name="Rectangle 223"/>
                      <p:cNvSpPr>
                        <a:spLocks noChangeArrowheads="1"/>
                      </p:cNvSpPr>
                      <p:nvPr/>
                    </p:nvSpPr>
                    <p:spPr bwMode="auto">
                      <a:xfrm>
                        <a:off x="2511" y="1153"/>
                        <a:ext cx="103" cy="79"/>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396" name="Rectangle 224"/>
                      <p:cNvSpPr>
                        <a:spLocks noChangeArrowheads="1"/>
                      </p:cNvSpPr>
                      <p:nvPr/>
                    </p:nvSpPr>
                    <p:spPr bwMode="auto">
                      <a:xfrm>
                        <a:off x="2518" y="1160"/>
                        <a:ext cx="89" cy="66"/>
                      </a:xfrm>
                      <a:prstGeom prst="rect">
                        <a:avLst/>
                      </a:prstGeom>
                      <a:solidFill>
                        <a:srgbClr val="114FFB"/>
                      </a:solidFill>
                      <a:ln w="12700">
                        <a:solidFill>
                          <a:srgbClr val="000000"/>
                        </a:solidFill>
                        <a:miter lim="800000"/>
                        <a:headEnd/>
                        <a:tailEnd/>
                      </a:ln>
                    </p:spPr>
                    <p:txBody>
                      <a:bodyPr wrap="none" anchor="ctr"/>
                      <a:lstStyle/>
                      <a:p>
                        <a:endParaRPr lang="es-CL"/>
                      </a:p>
                    </p:txBody>
                  </p:sp>
                  <p:sp>
                    <p:nvSpPr>
                      <p:cNvPr id="1397" name="Rectangle 225"/>
                      <p:cNvSpPr>
                        <a:spLocks noChangeArrowheads="1"/>
                      </p:cNvSpPr>
                      <p:nvPr/>
                    </p:nvSpPr>
                    <p:spPr bwMode="auto">
                      <a:xfrm>
                        <a:off x="2596" y="1160"/>
                        <a:ext cx="11" cy="66"/>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398" name="Rectangle 226"/>
                      <p:cNvSpPr>
                        <a:spLocks noChangeArrowheads="1"/>
                      </p:cNvSpPr>
                      <p:nvPr/>
                    </p:nvSpPr>
                    <p:spPr bwMode="auto">
                      <a:xfrm>
                        <a:off x="2599" y="1163"/>
                        <a:ext cx="4" cy="3"/>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399" name="Oval 227"/>
                      <p:cNvSpPr>
                        <a:spLocks noChangeArrowheads="1"/>
                      </p:cNvSpPr>
                      <p:nvPr/>
                    </p:nvSpPr>
                    <p:spPr bwMode="auto">
                      <a:xfrm>
                        <a:off x="2600" y="1193"/>
                        <a:ext cx="3" cy="2"/>
                      </a:xfrm>
                      <a:prstGeom prst="ellipse">
                        <a:avLst/>
                      </a:prstGeom>
                      <a:solidFill>
                        <a:srgbClr val="FFFFFF"/>
                      </a:solidFill>
                      <a:ln w="12700">
                        <a:solidFill>
                          <a:srgbClr val="000000"/>
                        </a:solidFill>
                        <a:round/>
                        <a:headEnd/>
                        <a:tailEnd/>
                      </a:ln>
                    </p:spPr>
                    <p:txBody>
                      <a:bodyPr wrap="none" anchor="ctr"/>
                      <a:lstStyle/>
                      <a:p>
                        <a:endParaRPr lang="es-CL"/>
                      </a:p>
                    </p:txBody>
                  </p:sp>
                  <p:sp>
                    <p:nvSpPr>
                      <p:cNvPr id="1400" name="Oval 228"/>
                      <p:cNvSpPr>
                        <a:spLocks noChangeArrowheads="1"/>
                      </p:cNvSpPr>
                      <p:nvPr/>
                    </p:nvSpPr>
                    <p:spPr bwMode="auto">
                      <a:xfrm>
                        <a:off x="2600" y="1206"/>
                        <a:ext cx="3" cy="2"/>
                      </a:xfrm>
                      <a:prstGeom prst="ellipse">
                        <a:avLst/>
                      </a:prstGeom>
                      <a:solidFill>
                        <a:srgbClr val="FFFFFF"/>
                      </a:solidFill>
                      <a:ln w="12700">
                        <a:solidFill>
                          <a:srgbClr val="000000"/>
                        </a:solidFill>
                        <a:round/>
                        <a:headEnd/>
                        <a:tailEnd/>
                      </a:ln>
                    </p:spPr>
                    <p:txBody>
                      <a:bodyPr wrap="none" anchor="ctr"/>
                      <a:lstStyle/>
                      <a:p>
                        <a:endParaRPr lang="es-CL"/>
                      </a:p>
                    </p:txBody>
                  </p:sp>
                  <p:sp>
                    <p:nvSpPr>
                      <p:cNvPr id="1401" name="Oval 229"/>
                      <p:cNvSpPr>
                        <a:spLocks noChangeArrowheads="1"/>
                      </p:cNvSpPr>
                      <p:nvPr/>
                    </p:nvSpPr>
                    <p:spPr bwMode="auto">
                      <a:xfrm>
                        <a:off x="2600" y="1217"/>
                        <a:ext cx="3" cy="3"/>
                      </a:xfrm>
                      <a:prstGeom prst="ellipse">
                        <a:avLst/>
                      </a:prstGeom>
                      <a:solidFill>
                        <a:srgbClr val="FFFFFF"/>
                      </a:solidFill>
                      <a:ln w="12700">
                        <a:solidFill>
                          <a:srgbClr val="000000"/>
                        </a:solidFill>
                        <a:round/>
                        <a:headEnd/>
                        <a:tailEnd/>
                      </a:ln>
                    </p:spPr>
                    <p:txBody>
                      <a:bodyPr wrap="none" anchor="ctr"/>
                      <a:lstStyle/>
                      <a:p>
                        <a:endParaRPr lang="es-CL"/>
                      </a:p>
                    </p:txBody>
                  </p:sp>
                </p:grpSp>
              </p:grpSp>
              <p:grpSp>
                <p:nvGrpSpPr>
                  <p:cNvPr id="1322" name="Group 230"/>
                  <p:cNvGrpSpPr>
                    <a:grpSpLocks/>
                  </p:cNvGrpSpPr>
                  <p:nvPr/>
                </p:nvGrpSpPr>
                <p:grpSpPr bwMode="auto">
                  <a:xfrm>
                    <a:off x="2725" y="1012"/>
                    <a:ext cx="126" cy="42"/>
                    <a:chOff x="2725" y="1012"/>
                    <a:chExt cx="126" cy="42"/>
                  </a:xfrm>
                </p:grpSpPr>
                <p:sp>
                  <p:nvSpPr>
                    <p:cNvPr id="1384" name="Rectangle 231"/>
                    <p:cNvSpPr>
                      <a:spLocks noChangeArrowheads="1"/>
                    </p:cNvSpPr>
                    <p:nvPr/>
                  </p:nvSpPr>
                  <p:spPr bwMode="auto">
                    <a:xfrm>
                      <a:off x="2726" y="1015"/>
                      <a:ext cx="124" cy="38"/>
                    </a:xfrm>
                    <a:prstGeom prst="rect">
                      <a:avLst/>
                    </a:prstGeom>
                    <a:solidFill>
                      <a:srgbClr val="C0C0C0"/>
                    </a:solidFill>
                    <a:ln w="12700">
                      <a:solidFill>
                        <a:srgbClr val="000000"/>
                      </a:solidFill>
                      <a:miter lim="800000"/>
                      <a:headEnd/>
                      <a:tailEnd/>
                    </a:ln>
                  </p:spPr>
                  <p:txBody>
                    <a:bodyPr wrap="none" anchor="ctr"/>
                    <a:lstStyle/>
                    <a:p>
                      <a:endParaRPr lang="es-CL"/>
                    </a:p>
                  </p:txBody>
                </p:sp>
                <p:sp>
                  <p:nvSpPr>
                    <p:cNvPr id="1385" name="Rectangle 232"/>
                    <p:cNvSpPr>
                      <a:spLocks noChangeArrowheads="1"/>
                    </p:cNvSpPr>
                    <p:nvPr/>
                  </p:nvSpPr>
                  <p:spPr bwMode="auto">
                    <a:xfrm>
                      <a:off x="2725" y="1042"/>
                      <a:ext cx="126" cy="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grpSp>
                  <p:nvGrpSpPr>
                    <p:cNvPr id="1386" name="Group 233"/>
                    <p:cNvGrpSpPr>
                      <a:grpSpLocks/>
                    </p:cNvGrpSpPr>
                    <p:nvPr/>
                  </p:nvGrpSpPr>
                  <p:grpSpPr bwMode="auto">
                    <a:xfrm>
                      <a:off x="2799" y="1044"/>
                      <a:ext cx="32" cy="10"/>
                      <a:chOff x="2799" y="1044"/>
                      <a:chExt cx="32" cy="10"/>
                    </a:xfrm>
                  </p:grpSpPr>
                  <p:sp>
                    <p:nvSpPr>
                      <p:cNvPr id="1388" name="Rectangle 234"/>
                      <p:cNvSpPr>
                        <a:spLocks noChangeArrowheads="1"/>
                      </p:cNvSpPr>
                      <p:nvPr/>
                    </p:nvSpPr>
                    <p:spPr bwMode="auto">
                      <a:xfrm>
                        <a:off x="2799" y="1044"/>
                        <a:ext cx="4" cy="1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1389" name="Rectangle 235"/>
                      <p:cNvSpPr>
                        <a:spLocks noChangeArrowheads="1"/>
                      </p:cNvSpPr>
                      <p:nvPr/>
                    </p:nvSpPr>
                    <p:spPr bwMode="auto">
                      <a:xfrm>
                        <a:off x="2809" y="1044"/>
                        <a:ext cx="4" cy="1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1390" name="Rectangle 236"/>
                      <p:cNvSpPr>
                        <a:spLocks noChangeArrowheads="1"/>
                      </p:cNvSpPr>
                      <p:nvPr/>
                    </p:nvSpPr>
                    <p:spPr bwMode="auto">
                      <a:xfrm>
                        <a:off x="2819" y="1044"/>
                        <a:ext cx="3" cy="1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1391" name="Rectangle 237"/>
                      <p:cNvSpPr>
                        <a:spLocks noChangeArrowheads="1"/>
                      </p:cNvSpPr>
                      <p:nvPr/>
                    </p:nvSpPr>
                    <p:spPr bwMode="auto">
                      <a:xfrm>
                        <a:off x="2828" y="1044"/>
                        <a:ext cx="3" cy="1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grpSp>
                <p:sp>
                  <p:nvSpPr>
                    <p:cNvPr id="1387" name="Rectangle 238"/>
                    <p:cNvSpPr>
                      <a:spLocks noChangeArrowheads="1"/>
                    </p:cNvSpPr>
                    <p:nvPr/>
                  </p:nvSpPr>
                  <p:spPr bwMode="auto">
                    <a:xfrm>
                      <a:off x="2741" y="1012"/>
                      <a:ext cx="3" cy="11"/>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grpSp>
              <p:grpSp>
                <p:nvGrpSpPr>
                  <p:cNvPr id="1323" name="Group 239"/>
                  <p:cNvGrpSpPr>
                    <a:grpSpLocks/>
                  </p:cNvGrpSpPr>
                  <p:nvPr/>
                </p:nvGrpSpPr>
                <p:grpSpPr bwMode="auto">
                  <a:xfrm>
                    <a:off x="2975" y="967"/>
                    <a:ext cx="184" cy="86"/>
                    <a:chOff x="2975" y="967"/>
                    <a:chExt cx="184" cy="86"/>
                  </a:xfrm>
                </p:grpSpPr>
                <p:grpSp>
                  <p:nvGrpSpPr>
                    <p:cNvPr id="1373" name="Group 240"/>
                    <p:cNvGrpSpPr>
                      <a:grpSpLocks/>
                    </p:cNvGrpSpPr>
                    <p:nvPr/>
                  </p:nvGrpSpPr>
                  <p:grpSpPr bwMode="auto">
                    <a:xfrm>
                      <a:off x="2975" y="967"/>
                      <a:ext cx="184" cy="86"/>
                      <a:chOff x="2975" y="967"/>
                      <a:chExt cx="184" cy="86"/>
                    </a:xfrm>
                  </p:grpSpPr>
                  <p:sp>
                    <p:nvSpPr>
                      <p:cNvPr id="1377" name="Rectangle 241"/>
                      <p:cNvSpPr>
                        <a:spLocks noChangeArrowheads="1"/>
                      </p:cNvSpPr>
                      <p:nvPr/>
                    </p:nvSpPr>
                    <p:spPr bwMode="auto">
                      <a:xfrm>
                        <a:off x="2984" y="1014"/>
                        <a:ext cx="142" cy="39"/>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378" name="Rectangle 242"/>
                      <p:cNvSpPr>
                        <a:spLocks noChangeArrowheads="1"/>
                      </p:cNvSpPr>
                      <p:nvPr/>
                    </p:nvSpPr>
                    <p:spPr bwMode="auto">
                      <a:xfrm>
                        <a:off x="2998" y="1040"/>
                        <a:ext cx="114" cy="13"/>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379" name="Freeform 243"/>
                      <p:cNvSpPr>
                        <a:spLocks/>
                      </p:cNvSpPr>
                      <p:nvPr/>
                    </p:nvSpPr>
                    <p:spPr bwMode="auto">
                      <a:xfrm>
                        <a:off x="2977" y="970"/>
                        <a:ext cx="160" cy="44"/>
                      </a:xfrm>
                      <a:custGeom>
                        <a:avLst/>
                        <a:gdLst>
                          <a:gd name="T0" fmla="*/ 0 w 160"/>
                          <a:gd name="T1" fmla="*/ 35 h 44"/>
                          <a:gd name="T2" fmla="*/ 7 w 160"/>
                          <a:gd name="T3" fmla="*/ 43 h 44"/>
                          <a:gd name="T4" fmla="*/ 150 w 160"/>
                          <a:gd name="T5" fmla="*/ 43 h 44"/>
                          <a:gd name="T6" fmla="*/ 159 w 160"/>
                          <a:gd name="T7" fmla="*/ 35 h 44"/>
                          <a:gd name="T8" fmla="*/ 159 w 160"/>
                          <a:gd name="T9" fmla="*/ 0 h 44"/>
                          <a:gd name="T10" fmla="*/ 0 w 160"/>
                          <a:gd name="T11" fmla="*/ 0 h 44"/>
                          <a:gd name="T12" fmla="*/ 0 w 160"/>
                          <a:gd name="T13" fmla="*/ 35 h 44"/>
                          <a:gd name="T14" fmla="*/ 0 60000 65536"/>
                          <a:gd name="T15" fmla="*/ 0 60000 65536"/>
                          <a:gd name="T16" fmla="*/ 0 60000 65536"/>
                          <a:gd name="T17" fmla="*/ 0 60000 65536"/>
                          <a:gd name="T18" fmla="*/ 0 60000 65536"/>
                          <a:gd name="T19" fmla="*/ 0 60000 65536"/>
                          <a:gd name="T20" fmla="*/ 0 60000 65536"/>
                          <a:gd name="T21" fmla="*/ 0 w 160"/>
                          <a:gd name="T22" fmla="*/ 0 h 44"/>
                          <a:gd name="T23" fmla="*/ 160 w 160"/>
                          <a:gd name="T24" fmla="*/ 44 h 4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0" h="44">
                            <a:moveTo>
                              <a:pt x="0" y="35"/>
                            </a:moveTo>
                            <a:lnTo>
                              <a:pt x="7" y="43"/>
                            </a:lnTo>
                            <a:lnTo>
                              <a:pt x="150" y="43"/>
                            </a:lnTo>
                            <a:lnTo>
                              <a:pt x="159" y="35"/>
                            </a:lnTo>
                            <a:lnTo>
                              <a:pt x="159" y="0"/>
                            </a:lnTo>
                            <a:lnTo>
                              <a:pt x="0" y="0"/>
                            </a:lnTo>
                            <a:lnTo>
                              <a:pt x="0" y="35"/>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1380" name="Rectangle 244"/>
                      <p:cNvSpPr>
                        <a:spLocks noChangeArrowheads="1"/>
                      </p:cNvSpPr>
                      <p:nvPr/>
                    </p:nvSpPr>
                    <p:spPr bwMode="auto">
                      <a:xfrm>
                        <a:off x="2975" y="1035"/>
                        <a:ext cx="7" cy="6"/>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381" name="Line 245"/>
                      <p:cNvSpPr>
                        <a:spLocks noChangeShapeType="1"/>
                      </p:cNvSpPr>
                      <p:nvPr/>
                    </p:nvSpPr>
                    <p:spPr bwMode="auto">
                      <a:xfrm>
                        <a:off x="2978" y="977"/>
                        <a:ext cx="160" cy="0"/>
                      </a:xfrm>
                      <a:prstGeom prst="line">
                        <a:avLst/>
                      </a:prstGeom>
                      <a:noFill/>
                      <a:ln w="12700">
                        <a:solidFill>
                          <a:srgbClr val="0000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s-ES"/>
                      </a:p>
                    </p:txBody>
                  </p:sp>
                  <p:sp>
                    <p:nvSpPr>
                      <p:cNvPr id="1382" name="Rectangle 246"/>
                      <p:cNvSpPr>
                        <a:spLocks noChangeArrowheads="1"/>
                      </p:cNvSpPr>
                      <p:nvPr/>
                    </p:nvSpPr>
                    <p:spPr bwMode="auto">
                      <a:xfrm>
                        <a:off x="3018" y="967"/>
                        <a:ext cx="113" cy="3"/>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383" name="Freeform 247"/>
                      <p:cNvSpPr>
                        <a:spLocks/>
                      </p:cNvSpPr>
                      <p:nvPr/>
                    </p:nvSpPr>
                    <p:spPr bwMode="auto">
                      <a:xfrm>
                        <a:off x="3127" y="1019"/>
                        <a:ext cx="32" cy="15"/>
                      </a:xfrm>
                      <a:custGeom>
                        <a:avLst/>
                        <a:gdLst>
                          <a:gd name="T0" fmla="*/ 0 w 32"/>
                          <a:gd name="T1" fmla="*/ 8 h 15"/>
                          <a:gd name="T2" fmla="*/ 31 w 32"/>
                          <a:gd name="T3" fmla="*/ 0 h 15"/>
                          <a:gd name="T4" fmla="*/ 31 w 32"/>
                          <a:gd name="T5" fmla="*/ 5 h 15"/>
                          <a:gd name="T6" fmla="*/ 0 w 32"/>
                          <a:gd name="T7" fmla="*/ 14 h 15"/>
                          <a:gd name="T8" fmla="*/ 0 w 32"/>
                          <a:gd name="T9" fmla="*/ 8 h 15"/>
                          <a:gd name="T10" fmla="*/ 0 60000 65536"/>
                          <a:gd name="T11" fmla="*/ 0 60000 65536"/>
                          <a:gd name="T12" fmla="*/ 0 60000 65536"/>
                          <a:gd name="T13" fmla="*/ 0 60000 65536"/>
                          <a:gd name="T14" fmla="*/ 0 60000 65536"/>
                          <a:gd name="T15" fmla="*/ 0 w 32"/>
                          <a:gd name="T16" fmla="*/ 0 h 15"/>
                          <a:gd name="T17" fmla="*/ 32 w 32"/>
                          <a:gd name="T18" fmla="*/ 15 h 15"/>
                        </a:gdLst>
                        <a:ahLst/>
                        <a:cxnLst>
                          <a:cxn ang="T10">
                            <a:pos x="T0" y="T1"/>
                          </a:cxn>
                          <a:cxn ang="T11">
                            <a:pos x="T2" y="T3"/>
                          </a:cxn>
                          <a:cxn ang="T12">
                            <a:pos x="T4" y="T5"/>
                          </a:cxn>
                          <a:cxn ang="T13">
                            <a:pos x="T6" y="T7"/>
                          </a:cxn>
                          <a:cxn ang="T14">
                            <a:pos x="T8" y="T9"/>
                          </a:cxn>
                        </a:cxnLst>
                        <a:rect l="T15" t="T16" r="T17" b="T18"/>
                        <a:pathLst>
                          <a:path w="32" h="15">
                            <a:moveTo>
                              <a:pt x="0" y="8"/>
                            </a:moveTo>
                            <a:lnTo>
                              <a:pt x="31" y="0"/>
                            </a:lnTo>
                            <a:lnTo>
                              <a:pt x="31" y="5"/>
                            </a:lnTo>
                            <a:lnTo>
                              <a:pt x="0" y="14"/>
                            </a:lnTo>
                            <a:lnTo>
                              <a:pt x="0" y="8"/>
                            </a:lnTo>
                          </a:path>
                        </a:pathLst>
                      </a:custGeom>
                      <a:solidFill>
                        <a:srgbClr val="FFFFFF"/>
                      </a:solidFill>
                      <a:ln w="12700" cap="rnd" cmpd="sng">
                        <a:solidFill>
                          <a:srgbClr val="000000"/>
                        </a:solidFill>
                        <a:prstDash val="solid"/>
                        <a:round/>
                        <a:headEnd/>
                        <a:tailEnd/>
                      </a:ln>
                    </p:spPr>
                    <p:txBody>
                      <a:bodyPr/>
                      <a:lstStyle/>
                      <a:p>
                        <a:endParaRPr lang="es-ES"/>
                      </a:p>
                    </p:txBody>
                  </p:sp>
                </p:grpSp>
                <p:grpSp>
                  <p:nvGrpSpPr>
                    <p:cNvPr id="1374" name="Group 248"/>
                    <p:cNvGrpSpPr>
                      <a:grpSpLocks/>
                    </p:cNvGrpSpPr>
                    <p:nvPr/>
                  </p:nvGrpSpPr>
                  <p:grpSpPr bwMode="auto">
                    <a:xfrm>
                      <a:off x="2991" y="983"/>
                      <a:ext cx="10" cy="10"/>
                      <a:chOff x="2991" y="983"/>
                      <a:chExt cx="10" cy="10"/>
                    </a:xfrm>
                  </p:grpSpPr>
                  <p:sp>
                    <p:nvSpPr>
                      <p:cNvPr id="1375" name="Rectangle 249"/>
                      <p:cNvSpPr>
                        <a:spLocks noChangeArrowheads="1"/>
                      </p:cNvSpPr>
                      <p:nvPr/>
                    </p:nvSpPr>
                    <p:spPr bwMode="auto">
                      <a:xfrm>
                        <a:off x="2992" y="984"/>
                        <a:ext cx="7" cy="7"/>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376" name="Freeform 250"/>
                      <p:cNvSpPr>
                        <a:spLocks/>
                      </p:cNvSpPr>
                      <p:nvPr/>
                    </p:nvSpPr>
                    <p:spPr bwMode="auto">
                      <a:xfrm>
                        <a:off x="2991" y="983"/>
                        <a:ext cx="10" cy="10"/>
                      </a:xfrm>
                      <a:custGeom>
                        <a:avLst/>
                        <a:gdLst>
                          <a:gd name="T0" fmla="*/ 9 w 10"/>
                          <a:gd name="T1" fmla="*/ 2 h 10"/>
                          <a:gd name="T2" fmla="*/ 1 w 10"/>
                          <a:gd name="T3" fmla="*/ 2 h 10"/>
                          <a:gd name="T4" fmla="*/ 1 w 10"/>
                          <a:gd name="T5" fmla="*/ 9 h 10"/>
                          <a:gd name="T6" fmla="*/ 0 w 10"/>
                          <a:gd name="T7" fmla="*/ 9 h 10"/>
                          <a:gd name="T8" fmla="*/ 0 w 10"/>
                          <a:gd name="T9" fmla="*/ 0 h 10"/>
                          <a:gd name="T10" fmla="*/ 9 w 10"/>
                          <a:gd name="T11" fmla="*/ 0 h 10"/>
                          <a:gd name="T12" fmla="*/ 9 w 10"/>
                          <a:gd name="T13" fmla="*/ 2 h 10"/>
                          <a:gd name="T14" fmla="*/ 0 60000 65536"/>
                          <a:gd name="T15" fmla="*/ 0 60000 65536"/>
                          <a:gd name="T16" fmla="*/ 0 60000 65536"/>
                          <a:gd name="T17" fmla="*/ 0 60000 65536"/>
                          <a:gd name="T18" fmla="*/ 0 60000 65536"/>
                          <a:gd name="T19" fmla="*/ 0 60000 65536"/>
                          <a:gd name="T20" fmla="*/ 0 60000 65536"/>
                          <a:gd name="T21" fmla="*/ 0 w 10"/>
                          <a:gd name="T22" fmla="*/ 0 h 10"/>
                          <a:gd name="T23" fmla="*/ 10 w 10"/>
                          <a:gd name="T24" fmla="*/ 10 h 1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 h="10">
                            <a:moveTo>
                              <a:pt x="9" y="2"/>
                            </a:moveTo>
                            <a:lnTo>
                              <a:pt x="1" y="2"/>
                            </a:lnTo>
                            <a:lnTo>
                              <a:pt x="1" y="9"/>
                            </a:lnTo>
                            <a:lnTo>
                              <a:pt x="0" y="9"/>
                            </a:lnTo>
                            <a:lnTo>
                              <a:pt x="0" y="0"/>
                            </a:lnTo>
                            <a:lnTo>
                              <a:pt x="9" y="0"/>
                            </a:lnTo>
                            <a:lnTo>
                              <a:pt x="9" y="2"/>
                            </a:lnTo>
                          </a:path>
                        </a:pathLst>
                      </a:custGeom>
                      <a:solidFill>
                        <a:srgbClr val="00000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grpSp>
              </p:grpSp>
              <p:grpSp>
                <p:nvGrpSpPr>
                  <p:cNvPr id="1324" name="Group 251"/>
                  <p:cNvGrpSpPr>
                    <a:grpSpLocks/>
                  </p:cNvGrpSpPr>
                  <p:nvPr/>
                </p:nvGrpSpPr>
                <p:grpSpPr bwMode="auto">
                  <a:xfrm>
                    <a:off x="2435" y="923"/>
                    <a:ext cx="202" cy="132"/>
                    <a:chOff x="2435" y="923"/>
                    <a:chExt cx="202" cy="132"/>
                  </a:xfrm>
                </p:grpSpPr>
                <p:sp>
                  <p:nvSpPr>
                    <p:cNvPr id="1357" name="Freeform 252"/>
                    <p:cNvSpPr>
                      <a:spLocks/>
                    </p:cNvSpPr>
                    <p:nvPr/>
                  </p:nvSpPr>
                  <p:spPr bwMode="auto">
                    <a:xfrm>
                      <a:off x="2554" y="1006"/>
                      <a:ext cx="44" cy="20"/>
                    </a:xfrm>
                    <a:custGeom>
                      <a:avLst/>
                      <a:gdLst>
                        <a:gd name="T0" fmla="*/ 0 w 44"/>
                        <a:gd name="T1" fmla="*/ 2 h 20"/>
                        <a:gd name="T2" fmla="*/ 16 w 44"/>
                        <a:gd name="T3" fmla="*/ 0 h 20"/>
                        <a:gd name="T4" fmla="*/ 20 w 44"/>
                        <a:gd name="T5" fmla="*/ 1 h 20"/>
                        <a:gd name="T6" fmla="*/ 22 w 44"/>
                        <a:gd name="T7" fmla="*/ 2 h 20"/>
                        <a:gd name="T8" fmla="*/ 26 w 44"/>
                        <a:gd name="T9" fmla="*/ 12 h 20"/>
                        <a:gd name="T10" fmla="*/ 29 w 44"/>
                        <a:gd name="T11" fmla="*/ 15 h 20"/>
                        <a:gd name="T12" fmla="*/ 31 w 44"/>
                        <a:gd name="T13" fmla="*/ 17 h 20"/>
                        <a:gd name="T14" fmla="*/ 33 w 44"/>
                        <a:gd name="T15" fmla="*/ 18 h 20"/>
                        <a:gd name="T16" fmla="*/ 36 w 44"/>
                        <a:gd name="T17" fmla="*/ 19 h 20"/>
                        <a:gd name="T18" fmla="*/ 43 w 44"/>
                        <a:gd name="T19" fmla="*/ 19 h 2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4"/>
                        <a:gd name="T31" fmla="*/ 0 h 20"/>
                        <a:gd name="T32" fmla="*/ 44 w 44"/>
                        <a:gd name="T33" fmla="*/ 20 h 2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4" h="20">
                          <a:moveTo>
                            <a:pt x="0" y="2"/>
                          </a:moveTo>
                          <a:lnTo>
                            <a:pt x="16" y="0"/>
                          </a:lnTo>
                          <a:lnTo>
                            <a:pt x="20" y="1"/>
                          </a:lnTo>
                          <a:lnTo>
                            <a:pt x="22" y="2"/>
                          </a:lnTo>
                          <a:lnTo>
                            <a:pt x="26" y="12"/>
                          </a:lnTo>
                          <a:lnTo>
                            <a:pt x="29" y="15"/>
                          </a:lnTo>
                          <a:lnTo>
                            <a:pt x="31" y="17"/>
                          </a:lnTo>
                          <a:lnTo>
                            <a:pt x="33" y="18"/>
                          </a:lnTo>
                          <a:lnTo>
                            <a:pt x="36" y="19"/>
                          </a:lnTo>
                          <a:lnTo>
                            <a:pt x="43" y="19"/>
                          </a:lnTo>
                        </a:path>
                      </a:pathLst>
                    </a:custGeom>
                    <a:noFill/>
                    <a:ln w="12700" cap="rnd" cmpd="sng">
                      <a:solidFill>
                        <a:srgbClr val="000000"/>
                      </a:solidFill>
                      <a:prstDash val="solid"/>
                      <a:round/>
                      <a:headEnd type="none" w="sm" len="sm"/>
                      <a:tailEnd type="none" w="sm" len="sm"/>
                    </a:ln>
                    <a:extLst>
                      <a:ext uri="{909E8E84-426E-40dd-AFC4-6F175D3DCCD1}">
                        <a14:hiddenFill xmlns:a14="http://schemas.microsoft.com/office/drawing/2010/main">
                          <a:solidFill>
                            <a:srgbClr val="FFFFFF"/>
                          </a:solidFill>
                        </a14:hiddenFill>
                      </a:ext>
                    </a:extLst>
                  </p:spPr>
                  <p:txBody>
                    <a:bodyPr/>
                    <a:lstStyle/>
                    <a:p>
                      <a:endParaRPr lang="es-ES"/>
                    </a:p>
                  </p:txBody>
                </p:sp>
                <p:grpSp>
                  <p:nvGrpSpPr>
                    <p:cNvPr id="1358" name="Group 253"/>
                    <p:cNvGrpSpPr>
                      <a:grpSpLocks/>
                    </p:cNvGrpSpPr>
                    <p:nvPr/>
                  </p:nvGrpSpPr>
                  <p:grpSpPr bwMode="auto">
                    <a:xfrm>
                      <a:off x="2435" y="964"/>
                      <a:ext cx="159" cy="91"/>
                      <a:chOff x="2435" y="964"/>
                      <a:chExt cx="159" cy="91"/>
                    </a:xfrm>
                  </p:grpSpPr>
                  <p:grpSp>
                    <p:nvGrpSpPr>
                      <p:cNvPr id="1366" name="Group 254"/>
                      <p:cNvGrpSpPr>
                        <a:grpSpLocks/>
                      </p:cNvGrpSpPr>
                      <p:nvPr/>
                    </p:nvGrpSpPr>
                    <p:grpSpPr bwMode="auto">
                      <a:xfrm>
                        <a:off x="2435" y="1028"/>
                        <a:ext cx="159" cy="27"/>
                        <a:chOff x="2435" y="1028"/>
                        <a:chExt cx="159" cy="27"/>
                      </a:xfrm>
                    </p:grpSpPr>
                    <p:sp>
                      <p:nvSpPr>
                        <p:cNvPr id="1370" name="Freeform 255"/>
                        <p:cNvSpPr>
                          <a:spLocks/>
                        </p:cNvSpPr>
                        <p:nvPr/>
                      </p:nvSpPr>
                      <p:spPr bwMode="auto">
                        <a:xfrm>
                          <a:off x="2435" y="1028"/>
                          <a:ext cx="159" cy="27"/>
                        </a:xfrm>
                        <a:custGeom>
                          <a:avLst/>
                          <a:gdLst>
                            <a:gd name="T0" fmla="*/ 20 w 159"/>
                            <a:gd name="T1" fmla="*/ 0 h 27"/>
                            <a:gd name="T2" fmla="*/ 139 w 159"/>
                            <a:gd name="T3" fmla="*/ 0 h 27"/>
                            <a:gd name="T4" fmla="*/ 158 w 159"/>
                            <a:gd name="T5" fmla="*/ 24 h 27"/>
                            <a:gd name="T6" fmla="*/ 158 w 159"/>
                            <a:gd name="T7" fmla="*/ 25 h 27"/>
                            <a:gd name="T8" fmla="*/ 157 w 159"/>
                            <a:gd name="T9" fmla="*/ 26 h 27"/>
                            <a:gd name="T10" fmla="*/ 156 w 159"/>
                            <a:gd name="T11" fmla="*/ 26 h 27"/>
                            <a:gd name="T12" fmla="*/ 2 w 159"/>
                            <a:gd name="T13" fmla="*/ 26 h 27"/>
                            <a:gd name="T14" fmla="*/ 1 w 159"/>
                            <a:gd name="T15" fmla="*/ 25 h 27"/>
                            <a:gd name="T16" fmla="*/ 0 w 159"/>
                            <a:gd name="T17" fmla="*/ 24 h 27"/>
                            <a:gd name="T18" fmla="*/ 0 w 159"/>
                            <a:gd name="T19" fmla="*/ 23 h 27"/>
                            <a:gd name="T20" fmla="*/ 20 w 159"/>
                            <a:gd name="T21" fmla="*/ 0 h 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9"/>
                            <a:gd name="T34" fmla="*/ 0 h 27"/>
                            <a:gd name="T35" fmla="*/ 159 w 159"/>
                            <a:gd name="T36" fmla="*/ 27 h 2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9" h="27">
                              <a:moveTo>
                                <a:pt x="20" y="0"/>
                              </a:moveTo>
                              <a:lnTo>
                                <a:pt x="139" y="0"/>
                              </a:lnTo>
                              <a:lnTo>
                                <a:pt x="158" y="24"/>
                              </a:lnTo>
                              <a:lnTo>
                                <a:pt x="158" y="25"/>
                              </a:lnTo>
                              <a:lnTo>
                                <a:pt x="157" y="26"/>
                              </a:lnTo>
                              <a:lnTo>
                                <a:pt x="156" y="26"/>
                              </a:lnTo>
                              <a:lnTo>
                                <a:pt x="2" y="26"/>
                              </a:lnTo>
                              <a:lnTo>
                                <a:pt x="1" y="25"/>
                              </a:lnTo>
                              <a:lnTo>
                                <a:pt x="0" y="24"/>
                              </a:lnTo>
                              <a:lnTo>
                                <a:pt x="0" y="23"/>
                              </a:lnTo>
                              <a:lnTo>
                                <a:pt x="20" y="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1371" name="Freeform 256"/>
                        <p:cNvSpPr>
                          <a:spLocks/>
                        </p:cNvSpPr>
                        <p:nvPr/>
                      </p:nvSpPr>
                      <p:spPr bwMode="auto">
                        <a:xfrm>
                          <a:off x="2444" y="1034"/>
                          <a:ext cx="106" cy="17"/>
                        </a:xfrm>
                        <a:custGeom>
                          <a:avLst/>
                          <a:gdLst>
                            <a:gd name="T0" fmla="*/ 14 w 106"/>
                            <a:gd name="T1" fmla="*/ 0 h 17"/>
                            <a:gd name="T2" fmla="*/ 100 w 106"/>
                            <a:gd name="T3" fmla="*/ 0 h 17"/>
                            <a:gd name="T4" fmla="*/ 105 w 106"/>
                            <a:gd name="T5" fmla="*/ 16 h 17"/>
                            <a:gd name="T6" fmla="*/ 0 w 106"/>
                            <a:gd name="T7" fmla="*/ 16 h 17"/>
                            <a:gd name="T8" fmla="*/ 14 w 106"/>
                            <a:gd name="T9" fmla="*/ 0 h 17"/>
                            <a:gd name="T10" fmla="*/ 0 60000 65536"/>
                            <a:gd name="T11" fmla="*/ 0 60000 65536"/>
                            <a:gd name="T12" fmla="*/ 0 60000 65536"/>
                            <a:gd name="T13" fmla="*/ 0 60000 65536"/>
                            <a:gd name="T14" fmla="*/ 0 60000 65536"/>
                            <a:gd name="T15" fmla="*/ 0 w 106"/>
                            <a:gd name="T16" fmla="*/ 0 h 17"/>
                            <a:gd name="T17" fmla="*/ 106 w 106"/>
                            <a:gd name="T18" fmla="*/ 17 h 17"/>
                          </a:gdLst>
                          <a:ahLst/>
                          <a:cxnLst>
                            <a:cxn ang="T10">
                              <a:pos x="T0" y="T1"/>
                            </a:cxn>
                            <a:cxn ang="T11">
                              <a:pos x="T2" y="T3"/>
                            </a:cxn>
                            <a:cxn ang="T12">
                              <a:pos x="T4" y="T5"/>
                            </a:cxn>
                            <a:cxn ang="T13">
                              <a:pos x="T6" y="T7"/>
                            </a:cxn>
                            <a:cxn ang="T14">
                              <a:pos x="T8" y="T9"/>
                            </a:cxn>
                          </a:cxnLst>
                          <a:rect l="T15" t="T16" r="T17" b="T18"/>
                          <a:pathLst>
                            <a:path w="106" h="17">
                              <a:moveTo>
                                <a:pt x="14" y="0"/>
                              </a:moveTo>
                              <a:lnTo>
                                <a:pt x="100" y="0"/>
                              </a:lnTo>
                              <a:lnTo>
                                <a:pt x="105" y="16"/>
                              </a:lnTo>
                              <a:lnTo>
                                <a:pt x="0" y="16"/>
                              </a:lnTo>
                              <a:lnTo>
                                <a:pt x="14" y="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1372" name="Freeform 257"/>
                        <p:cNvSpPr>
                          <a:spLocks/>
                        </p:cNvSpPr>
                        <p:nvPr/>
                      </p:nvSpPr>
                      <p:spPr bwMode="auto">
                        <a:xfrm>
                          <a:off x="2552" y="1034"/>
                          <a:ext cx="33" cy="17"/>
                        </a:xfrm>
                        <a:custGeom>
                          <a:avLst/>
                          <a:gdLst>
                            <a:gd name="T0" fmla="*/ 0 w 33"/>
                            <a:gd name="T1" fmla="*/ 0 h 17"/>
                            <a:gd name="T2" fmla="*/ 19 w 33"/>
                            <a:gd name="T3" fmla="*/ 0 h 17"/>
                            <a:gd name="T4" fmla="*/ 32 w 33"/>
                            <a:gd name="T5" fmla="*/ 16 h 17"/>
                            <a:gd name="T6" fmla="*/ 6 w 33"/>
                            <a:gd name="T7" fmla="*/ 16 h 17"/>
                            <a:gd name="T8" fmla="*/ 0 w 33"/>
                            <a:gd name="T9" fmla="*/ 0 h 17"/>
                            <a:gd name="T10" fmla="*/ 0 60000 65536"/>
                            <a:gd name="T11" fmla="*/ 0 60000 65536"/>
                            <a:gd name="T12" fmla="*/ 0 60000 65536"/>
                            <a:gd name="T13" fmla="*/ 0 60000 65536"/>
                            <a:gd name="T14" fmla="*/ 0 60000 65536"/>
                            <a:gd name="T15" fmla="*/ 0 w 33"/>
                            <a:gd name="T16" fmla="*/ 0 h 17"/>
                            <a:gd name="T17" fmla="*/ 33 w 33"/>
                            <a:gd name="T18" fmla="*/ 17 h 17"/>
                          </a:gdLst>
                          <a:ahLst/>
                          <a:cxnLst>
                            <a:cxn ang="T10">
                              <a:pos x="T0" y="T1"/>
                            </a:cxn>
                            <a:cxn ang="T11">
                              <a:pos x="T2" y="T3"/>
                            </a:cxn>
                            <a:cxn ang="T12">
                              <a:pos x="T4" y="T5"/>
                            </a:cxn>
                            <a:cxn ang="T13">
                              <a:pos x="T6" y="T7"/>
                            </a:cxn>
                            <a:cxn ang="T14">
                              <a:pos x="T8" y="T9"/>
                            </a:cxn>
                          </a:cxnLst>
                          <a:rect l="T15" t="T16" r="T17" b="T18"/>
                          <a:pathLst>
                            <a:path w="33" h="17">
                              <a:moveTo>
                                <a:pt x="0" y="0"/>
                              </a:moveTo>
                              <a:lnTo>
                                <a:pt x="19" y="0"/>
                              </a:lnTo>
                              <a:lnTo>
                                <a:pt x="32" y="16"/>
                              </a:lnTo>
                              <a:lnTo>
                                <a:pt x="6" y="16"/>
                              </a:lnTo>
                              <a:lnTo>
                                <a:pt x="0" y="0"/>
                              </a:lnTo>
                            </a:path>
                          </a:pathLst>
                        </a:custGeom>
                        <a:solidFill>
                          <a:srgbClr val="FFFFFF"/>
                        </a:solidFill>
                        <a:ln w="12700" cap="rnd" cmpd="sng">
                          <a:solidFill>
                            <a:srgbClr val="000000"/>
                          </a:solidFill>
                          <a:prstDash val="solid"/>
                          <a:round/>
                          <a:headEnd/>
                          <a:tailEnd/>
                        </a:ln>
                      </p:spPr>
                      <p:txBody>
                        <a:bodyPr/>
                        <a:lstStyle/>
                        <a:p>
                          <a:endParaRPr lang="es-ES"/>
                        </a:p>
                      </p:txBody>
                    </p:sp>
                  </p:grpSp>
                  <p:sp>
                    <p:nvSpPr>
                      <p:cNvPr id="1367" name="Rectangle 258"/>
                      <p:cNvSpPr>
                        <a:spLocks noChangeArrowheads="1"/>
                      </p:cNvSpPr>
                      <p:nvPr/>
                    </p:nvSpPr>
                    <p:spPr bwMode="auto">
                      <a:xfrm>
                        <a:off x="2472" y="964"/>
                        <a:ext cx="84" cy="62"/>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368" name="Rectangle 259"/>
                      <p:cNvSpPr>
                        <a:spLocks noChangeArrowheads="1"/>
                      </p:cNvSpPr>
                      <p:nvPr/>
                    </p:nvSpPr>
                    <p:spPr bwMode="auto">
                      <a:xfrm>
                        <a:off x="2484" y="973"/>
                        <a:ext cx="60" cy="42"/>
                      </a:xfrm>
                      <a:prstGeom prst="rect">
                        <a:avLst/>
                      </a:prstGeom>
                      <a:solidFill>
                        <a:srgbClr val="114FFB"/>
                      </a:solidFill>
                      <a:ln w="12700">
                        <a:solidFill>
                          <a:srgbClr val="000000"/>
                        </a:solidFill>
                        <a:miter lim="800000"/>
                        <a:headEnd/>
                        <a:tailEnd/>
                      </a:ln>
                    </p:spPr>
                    <p:txBody>
                      <a:bodyPr wrap="none" anchor="ctr"/>
                      <a:lstStyle/>
                      <a:p>
                        <a:endParaRPr lang="es-CL"/>
                      </a:p>
                    </p:txBody>
                  </p:sp>
                  <p:sp>
                    <p:nvSpPr>
                      <p:cNvPr id="1369" name="Rectangle 260"/>
                      <p:cNvSpPr>
                        <a:spLocks noChangeArrowheads="1"/>
                      </p:cNvSpPr>
                      <p:nvPr/>
                    </p:nvSpPr>
                    <p:spPr bwMode="auto">
                      <a:xfrm>
                        <a:off x="2537" y="1020"/>
                        <a:ext cx="8" cy="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grpSp>
                <p:sp>
                  <p:nvSpPr>
                    <p:cNvPr id="1359" name="Rectangle 261"/>
                    <p:cNvSpPr>
                      <a:spLocks noChangeArrowheads="1"/>
                    </p:cNvSpPr>
                    <p:nvPr/>
                  </p:nvSpPr>
                  <p:spPr bwMode="auto">
                    <a:xfrm>
                      <a:off x="2595" y="923"/>
                      <a:ext cx="42" cy="124"/>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360" name="Rectangle 262"/>
                    <p:cNvSpPr>
                      <a:spLocks noChangeArrowheads="1"/>
                    </p:cNvSpPr>
                    <p:nvPr/>
                  </p:nvSpPr>
                  <p:spPr bwMode="auto">
                    <a:xfrm>
                      <a:off x="2607" y="934"/>
                      <a:ext cx="24" cy="34"/>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361" name="Rectangle 263"/>
                    <p:cNvSpPr>
                      <a:spLocks noChangeArrowheads="1"/>
                    </p:cNvSpPr>
                    <p:nvPr/>
                  </p:nvSpPr>
                  <p:spPr bwMode="auto">
                    <a:xfrm>
                      <a:off x="2631" y="969"/>
                      <a:ext cx="2" cy="79"/>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1362" name="Rectangle 264"/>
                    <p:cNvSpPr>
                      <a:spLocks noChangeArrowheads="1"/>
                    </p:cNvSpPr>
                    <p:nvPr/>
                  </p:nvSpPr>
                  <p:spPr bwMode="auto">
                    <a:xfrm>
                      <a:off x="2609" y="943"/>
                      <a:ext cx="7" cy="17"/>
                    </a:xfrm>
                    <a:prstGeom prst="rect">
                      <a:avLst/>
                    </a:pr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1363" name="Rectangle 265"/>
                    <p:cNvSpPr>
                      <a:spLocks noChangeArrowheads="1"/>
                    </p:cNvSpPr>
                    <p:nvPr/>
                  </p:nvSpPr>
                  <p:spPr bwMode="auto">
                    <a:xfrm>
                      <a:off x="2612" y="933"/>
                      <a:ext cx="1" cy="3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1364" name="Rectangle 266"/>
                    <p:cNvSpPr>
                      <a:spLocks noChangeArrowheads="1"/>
                    </p:cNvSpPr>
                    <p:nvPr/>
                  </p:nvSpPr>
                  <p:spPr bwMode="auto">
                    <a:xfrm>
                      <a:off x="2627" y="940"/>
                      <a:ext cx="4" cy="8"/>
                    </a:xfrm>
                    <a:prstGeom prst="rect">
                      <a:avLst/>
                    </a:pr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1365" name="Rectangle 267"/>
                    <p:cNvSpPr>
                      <a:spLocks noChangeArrowheads="1"/>
                    </p:cNvSpPr>
                    <p:nvPr/>
                  </p:nvSpPr>
                  <p:spPr bwMode="auto">
                    <a:xfrm>
                      <a:off x="2627" y="954"/>
                      <a:ext cx="4" cy="8"/>
                    </a:xfrm>
                    <a:prstGeom prst="rect">
                      <a:avLst/>
                    </a:pr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grpSp>
              <p:grpSp>
                <p:nvGrpSpPr>
                  <p:cNvPr id="1325" name="Group 268"/>
                  <p:cNvGrpSpPr>
                    <a:grpSpLocks/>
                  </p:cNvGrpSpPr>
                  <p:nvPr/>
                </p:nvGrpSpPr>
                <p:grpSpPr bwMode="auto">
                  <a:xfrm>
                    <a:off x="2728" y="1153"/>
                    <a:ext cx="159" cy="131"/>
                    <a:chOff x="2728" y="1153"/>
                    <a:chExt cx="159" cy="131"/>
                  </a:xfrm>
                </p:grpSpPr>
                <p:grpSp>
                  <p:nvGrpSpPr>
                    <p:cNvPr id="1342" name="Group 269"/>
                    <p:cNvGrpSpPr>
                      <a:grpSpLocks/>
                    </p:cNvGrpSpPr>
                    <p:nvPr/>
                  </p:nvGrpSpPr>
                  <p:grpSpPr bwMode="auto">
                    <a:xfrm>
                      <a:off x="2735" y="1235"/>
                      <a:ext cx="143" cy="39"/>
                      <a:chOff x="2735" y="1235"/>
                      <a:chExt cx="143" cy="39"/>
                    </a:xfrm>
                  </p:grpSpPr>
                  <p:sp>
                    <p:nvSpPr>
                      <p:cNvPr id="1355" name="Rectangle 270"/>
                      <p:cNvSpPr>
                        <a:spLocks noChangeArrowheads="1"/>
                      </p:cNvSpPr>
                      <p:nvPr/>
                    </p:nvSpPr>
                    <p:spPr bwMode="auto">
                      <a:xfrm>
                        <a:off x="2735" y="1235"/>
                        <a:ext cx="143" cy="39"/>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356" name="Rectangle 271"/>
                      <p:cNvSpPr>
                        <a:spLocks noChangeArrowheads="1"/>
                      </p:cNvSpPr>
                      <p:nvPr/>
                    </p:nvSpPr>
                    <p:spPr bwMode="auto">
                      <a:xfrm>
                        <a:off x="2816" y="1242"/>
                        <a:ext cx="48" cy="17"/>
                      </a:xfrm>
                      <a:prstGeom prst="rect">
                        <a:avLst/>
                      </a:prstGeom>
                      <a:solidFill>
                        <a:srgbClr val="808080"/>
                      </a:solidFill>
                      <a:ln w="12700">
                        <a:solidFill>
                          <a:srgbClr val="000000"/>
                        </a:solidFill>
                        <a:miter lim="800000"/>
                        <a:headEnd/>
                        <a:tailEnd/>
                      </a:ln>
                    </p:spPr>
                    <p:txBody>
                      <a:bodyPr wrap="none" anchor="ctr"/>
                      <a:lstStyle/>
                      <a:p>
                        <a:endParaRPr lang="es-CL"/>
                      </a:p>
                    </p:txBody>
                  </p:sp>
                </p:grpSp>
                <p:grpSp>
                  <p:nvGrpSpPr>
                    <p:cNvPr id="1343" name="Group 272"/>
                    <p:cNvGrpSpPr>
                      <a:grpSpLocks/>
                    </p:cNvGrpSpPr>
                    <p:nvPr/>
                  </p:nvGrpSpPr>
                  <p:grpSpPr bwMode="auto">
                    <a:xfrm>
                      <a:off x="2728" y="1257"/>
                      <a:ext cx="159" cy="27"/>
                      <a:chOff x="2728" y="1257"/>
                      <a:chExt cx="159" cy="27"/>
                    </a:xfrm>
                  </p:grpSpPr>
                  <p:sp>
                    <p:nvSpPr>
                      <p:cNvPr id="1352" name="Freeform 273"/>
                      <p:cNvSpPr>
                        <a:spLocks/>
                      </p:cNvSpPr>
                      <p:nvPr/>
                    </p:nvSpPr>
                    <p:spPr bwMode="auto">
                      <a:xfrm>
                        <a:off x="2728" y="1257"/>
                        <a:ext cx="159" cy="27"/>
                      </a:xfrm>
                      <a:custGeom>
                        <a:avLst/>
                        <a:gdLst>
                          <a:gd name="T0" fmla="*/ 20 w 159"/>
                          <a:gd name="T1" fmla="*/ 0 h 27"/>
                          <a:gd name="T2" fmla="*/ 139 w 159"/>
                          <a:gd name="T3" fmla="*/ 0 h 27"/>
                          <a:gd name="T4" fmla="*/ 158 w 159"/>
                          <a:gd name="T5" fmla="*/ 23 h 27"/>
                          <a:gd name="T6" fmla="*/ 158 w 159"/>
                          <a:gd name="T7" fmla="*/ 25 h 27"/>
                          <a:gd name="T8" fmla="*/ 157 w 159"/>
                          <a:gd name="T9" fmla="*/ 25 h 27"/>
                          <a:gd name="T10" fmla="*/ 156 w 159"/>
                          <a:gd name="T11" fmla="*/ 26 h 27"/>
                          <a:gd name="T12" fmla="*/ 2 w 159"/>
                          <a:gd name="T13" fmla="*/ 26 h 27"/>
                          <a:gd name="T14" fmla="*/ 1 w 159"/>
                          <a:gd name="T15" fmla="*/ 25 h 27"/>
                          <a:gd name="T16" fmla="*/ 0 w 159"/>
                          <a:gd name="T17" fmla="*/ 24 h 27"/>
                          <a:gd name="T18" fmla="*/ 0 w 159"/>
                          <a:gd name="T19" fmla="*/ 23 h 27"/>
                          <a:gd name="T20" fmla="*/ 20 w 159"/>
                          <a:gd name="T21" fmla="*/ 0 h 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9"/>
                          <a:gd name="T34" fmla="*/ 0 h 27"/>
                          <a:gd name="T35" fmla="*/ 159 w 159"/>
                          <a:gd name="T36" fmla="*/ 27 h 2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9" h="27">
                            <a:moveTo>
                              <a:pt x="20" y="0"/>
                            </a:moveTo>
                            <a:lnTo>
                              <a:pt x="139" y="0"/>
                            </a:lnTo>
                            <a:lnTo>
                              <a:pt x="158" y="23"/>
                            </a:lnTo>
                            <a:lnTo>
                              <a:pt x="158" y="25"/>
                            </a:lnTo>
                            <a:lnTo>
                              <a:pt x="157" y="25"/>
                            </a:lnTo>
                            <a:lnTo>
                              <a:pt x="156" y="26"/>
                            </a:lnTo>
                            <a:lnTo>
                              <a:pt x="2" y="26"/>
                            </a:lnTo>
                            <a:lnTo>
                              <a:pt x="1" y="25"/>
                            </a:lnTo>
                            <a:lnTo>
                              <a:pt x="0" y="24"/>
                            </a:lnTo>
                            <a:lnTo>
                              <a:pt x="0" y="23"/>
                            </a:lnTo>
                            <a:lnTo>
                              <a:pt x="20" y="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1353" name="Freeform 274"/>
                      <p:cNvSpPr>
                        <a:spLocks/>
                      </p:cNvSpPr>
                      <p:nvPr/>
                    </p:nvSpPr>
                    <p:spPr bwMode="auto">
                      <a:xfrm>
                        <a:off x="2737" y="1262"/>
                        <a:ext cx="106" cy="18"/>
                      </a:xfrm>
                      <a:custGeom>
                        <a:avLst/>
                        <a:gdLst>
                          <a:gd name="T0" fmla="*/ 14 w 106"/>
                          <a:gd name="T1" fmla="*/ 0 h 18"/>
                          <a:gd name="T2" fmla="*/ 100 w 106"/>
                          <a:gd name="T3" fmla="*/ 0 h 18"/>
                          <a:gd name="T4" fmla="*/ 105 w 106"/>
                          <a:gd name="T5" fmla="*/ 17 h 18"/>
                          <a:gd name="T6" fmla="*/ 0 w 106"/>
                          <a:gd name="T7" fmla="*/ 17 h 18"/>
                          <a:gd name="T8" fmla="*/ 14 w 106"/>
                          <a:gd name="T9" fmla="*/ 0 h 18"/>
                          <a:gd name="T10" fmla="*/ 0 60000 65536"/>
                          <a:gd name="T11" fmla="*/ 0 60000 65536"/>
                          <a:gd name="T12" fmla="*/ 0 60000 65536"/>
                          <a:gd name="T13" fmla="*/ 0 60000 65536"/>
                          <a:gd name="T14" fmla="*/ 0 60000 65536"/>
                          <a:gd name="T15" fmla="*/ 0 w 106"/>
                          <a:gd name="T16" fmla="*/ 0 h 18"/>
                          <a:gd name="T17" fmla="*/ 106 w 106"/>
                          <a:gd name="T18" fmla="*/ 18 h 18"/>
                        </a:gdLst>
                        <a:ahLst/>
                        <a:cxnLst>
                          <a:cxn ang="T10">
                            <a:pos x="T0" y="T1"/>
                          </a:cxn>
                          <a:cxn ang="T11">
                            <a:pos x="T2" y="T3"/>
                          </a:cxn>
                          <a:cxn ang="T12">
                            <a:pos x="T4" y="T5"/>
                          </a:cxn>
                          <a:cxn ang="T13">
                            <a:pos x="T6" y="T7"/>
                          </a:cxn>
                          <a:cxn ang="T14">
                            <a:pos x="T8" y="T9"/>
                          </a:cxn>
                        </a:cxnLst>
                        <a:rect l="T15" t="T16" r="T17" b="T18"/>
                        <a:pathLst>
                          <a:path w="106" h="18">
                            <a:moveTo>
                              <a:pt x="14" y="0"/>
                            </a:moveTo>
                            <a:lnTo>
                              <a:pt x="100" y="0"/>
                            </a:lnTo>
                            <a:lnTo>
                              <a:pt x="105" y="17"/>
                            </a:lnTo>
                            <a:lnTo>
                              <a:pt x="0" y="17"/>
                            </a:lnTo>
                            <a:lnTo>
                              <a:pt x="14" y="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1354" name="Freeform 275"/>
                      <p:cNvSpPr>
                        <a:spLocks/>
                      </p:cNvSpPr>
                      <p:nvPr/>
                    </p:nvSpPr>
                    <p:spPr bwMode="auto">
                      <a:xfrm>
                        <a:off x="2845" y="1262"/>
                        <a:ext cx="33" cy="18"/>
                      </a:xfrm>
                      <a:custGeom>
                        <a:avLst/>
                        <a:gdLst>
                          <a:gd name="T0" fmla="*/ 0 w 33"/>
                          <a:gd name="T1" fmla="*/ 0 h 18"/>
                          <a:gd name="T2" fmla="*/ 19 w 33"/>
                          <a:gd name="T3" fmla="*/ 0 h 18"/>
                          <a:gd name="T4" fmla="*/ 32 w 33"/>
                          <a:gd name="T5" fmla="*/ 17 h 18"/>
                          <a:gd name="T6" fmla="*/ 6 w 33"/>
                          <a:gd name="T7" fmla="*/ 17 h 18"/>
                          <a:gd name="T8" fmla="*/ 0 w 33"/>
                          <a:gd name="T9" fmla="*/ 0 h 18"/>
                          <a:gd name="T10" fmla="*/ 0 60000 65536"/>
                          <a:gd name="T11" fmla="*/ 0 60000 65536"/>
                          <a:gd name="T12" fmla="*/ 0 60000 65536"/>
                          <a:gd name="T13" fmla="*/ 0 60000 65536"/>
                          <a:gd name="T14" fmla="*/ 0 60000 65536"/>
                          <a:gd name="T15" fmla="*/ 0 w 33"/>
                          <a:gd name="T16" fmla="*/ 0 h 18"/>
                          <a:gd name="T17" fmla="*/ 33 w 33"/>
                          <a:gd name="T18" fmla="*/ 18 h 18"/>
                        </a:gdLst>
                        <a:ahLst/>
                        <a:cxnLst>
                          <a:cxn ang="T10">
                            <a:pos x="T0" y="T1"/>
                          </a:cxn>
                          <a:cxn ang="T11">
                            <a:pos x="T2" y="T3"/>
                          </a:cxn>
                          <a:cxn ang="T12">
                            <a:pos x="T4" y="T5"/>
                          </a:cxn>
                          <a:cxn ang="T13">
                            <a:pos x="T6" y="T7"/>
                          </a:cxn>
                          <a:cxn ang="T14">
                            <a:pos x="T8" y="T9"/>
                          </a:cxn>
                        </a:cxnLst>
                        <a:rect l="T15" t="T16" r="T17" b="T18"/>
                        <a:pathLst>
                          <a:path w="33" h="18">
                            <a:moveTo>
                              <a:pt x="0" y="0"/>
                            </a:moveTo>
                            <a:lnTo>
                              <a:pt x="19" y="0"/>
                            </a:lnTo>
                            <a:lnTo>
                              <a:pt x="32" y="17"/>
                            </a:lnTo>
                            <a:lnTo>
                              <a:pt x="6" y="17"/>
                            </a:lnTo>
                            <a:lnTo>
                              <a:pt x="0" y="0"/>
                            </a:lnTo>
                          </a:path>
                        </a:pathLst>
                      </a:custGeom>
                      <a:solidFill>
                        <a:srgbClr val="FFFFFF"/>
                      </a:solidFill>
                      <a:ln w="12700" cap="rnd" cmpd="sng">
                        <a:solidFill>
                          <a:srgbClr val="000000"/>
                        </a:solidFill>
                        <a:prstDash val="solid"/>
                        <a:round/>
                        <a:headEnd/>
                        <a:tailEnd/>
                      </a:ln>
                    </p:spPr>
                    <p:txBody>
                      <a:bodyPr/>
                      <a:lstStyle/>
                      <a:p>
                        <a:endParaRPr lang="es-ES"/>
                      </a:p>
                    </p:txBody>
                  </p:sp>
                </p:grpSp>
                <p:grpSp>
                  <p:nvGrpSpPr>
                    <p:cNvPr id="1344" name="Group 276"/>
                    <p:cNvGrpSpPr>
                      <a:grpSpLocks/>
                    </p:cNvGrpSpPr>
                    <p:nvPr/>
                  </p:nvGrpSpPr>
                  <p:grpSpPr bwMode="auto">
                    <a:xfrm>
                      <a:off x="2756" y="1153"/>
                      <a:ext cx="103" cy="79"/>
                      <a:chOff x="2756" y="1153"/>
                      <a:chExt cx="103" cy="79"/>
                    </a:xfrm>
                  </p:grpSpPr>
                  <p:sp>
                    <p:nvSpPr>
                      <p:cNvPr id="1345" name="Rectangle 277"/>
                      <p:cNvSpPr>
                        <a:spLocks noChangeArrowheads="1"/>
                      </p:cNvSpPr>
                      <p:nvPr/>
                    </p:nvSpPr>
                    <p:spPr bwMode="auto">
                      <a:xfrm>
                        <a:off x="2756" y="1153"/>
                        <a:ext cx="103" cy="79"/>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346" name="Rectangle 278"/>
                      <p:cNvSpPr>
                        <a:spLocks noChangeArrowheads="1"/>
                      </p:cNvSpPr>
                      <p:nvPr/>
                    </p:nvSpPr>
                    <p:spPr bwMode="auto">
                      <a:xfrm>
                        <a:off x="2763" y="1160"/>
                        <a:ext cx="89" cy="66"/>
                      </a:xfrm>
                      <a:prstGeom prst="rect">
                        <a:avLst/>
                      </a:prstGeom>
                      <a:solidFill>
                        <a:srgbClr val="114FFB"/>
                      </a:solidFill>
                      <a:ln w="12700">
                        <a:solidFill>
                          <a:srgbClr val="000000"/>
                        </a:solidFill>
                        <a:miter lim="800000"/>
                        <a:headEnd/>
                        <a:tailEnd/>
                      </a:ln>
                    </p:spPr>
                    <p:txBody>
                      <a:bodyPr wrap="none" anchor="ctr"/>
                      <a:lstStyle/>
                      <a:p>
                        <a:endParaRPr lang="es-CL"/>
                      </a:p>
                    </p:txBody>
                  </p:sp>
                  <p:sp>
                    <p:nvSpPr>
                      <p:cNvPr id="1347" name="Rectangle 279"/>
                      <p:cNvSpPr>
                        <a:spLocks noChangeArrowheads="1"/>
                      </p:cNvSpPr>
                      <p:nvPr/>
                    </p:nvSpPr>
                    <p:spPr bwMode="auto">
                      <a:xfrm>
                        <a:off x="2841" y="1160"/>
                        <a:ext cx="11" cy="66"/>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348" name="Rectangle 280"/>
                      <p:cNvSpPr>
                        <a:spLocks noChangeArrowheads="1"/>
                      </p:cNvSpPr>
                      <p:nvPr/>
                    </p:nvSpPr>
                    <p:spPr bwMode="auto">
                      <a:xfrm>
                        <a:off x="2844" y="1163"/>
                        <a:ext cx="4" cy="3"/>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349" name="Oval 281"/>
                      <p:cNvSpPr>
                        <a:spLocks noChangeArrowheads="1"/>
                      </p:cNvSpPr>
                      <p:nvPr/>
                    </p:nvSpPr>
                    <p:spPr bwMode="auto">
                      <a:xfrm>
                        <a:off x="2845" y="1193"/>
                        <a:ext cx="2" cy="2"/>
                      </a:xfrm>
                      <a:prstGeom prst="ellipse">
                        <a:avLst/>
                      </a:prstGeom>
                      <a:solidFill>
                        <a:srgbClr val="FFFFFF"/>
                      </a:solidFill>
                      <a:ln w="12700">
                        <a:solidFill>
                          <a:srgbClr val="000000"/>
                        </a:solidFill>
                        <a:round/>
                        <a:headEnd/>
                        <a:tailEnd/>
                      </a:ln>
                    </p:spPr>
                    <p:txBody>
                      <a:bodyPr wrap="none" anchor="ctr"/>
                      <a:lstStyle/>
                      <a:p>
                        <a:endParaRPr lang="es-CL"/>
                      </a:p>
                    </p:txBody>
                  </p:sp>
                  <p:sp>
                    <p:nvSpPr>
                      <p:cNvPr id="1350" name="Oval 282"/>
                      <p:cNvSpPr>
                        <a:spLocks noChangeArrowheads="1"/>
                      </p:cNvSpPr>
                      <p:nvPr/>
                    </p:nvSpPr>
                    <p:spPr bwMode="auto">
                      <a:xfrm>
                        <a:off x="2845" y="1206"/>
                        <a:ext cx="2" cy="2"/>
                      </a:xfrm>
                      <a:prstGeom prst="ellipse">
                        <a:avLst/>
                      </a:prstGeom>
                      <a:solidFill>
                        <a:srgbClr val="FFFFFF"/>
                      </a:solidFill>
                      <a:ln w="12700">
                        <a:solidFill>
                          <a:srgbClr val="000000"/>
                        </a:solidFill>
                        <a:round/>
                        <a:headEnd/>
                        <a:tailEnd/>
                      </a:ln>
                    </p:spPr>
                    <p:txBody>
                      <a:bodyPr wrap="none" anchor="ctr"/>
                      <a:lstStyle/>
                      <a:p>
                        <a:endParaRPr lang="es-CL"/>
                      </a:p>
                    </p:txBody>
                  </p:sp>
                  <p:sp>
                    <p:nvSpPr>
                      <p:cNvPr id="1351" name="Oval 283"/>
                      <p:cNvSpPr>
                        <a:spLocks noChangeArrowheads="1"/>
                      </p:cNvSpPr>
                      <p:nvPr/>
                    </p:nvSpPr>
                    <p:spPr bwMode="auto">
                      <a:xfrm>
                        <a:off x="2845" y="1217"/>
                        <a:ext cx="2" cy="3"/>
                      </a:xfrm>
                      <a:prstGeom prst="ellipse">
                        <a:avLst/>
                      </a:prstGeom>
                      <a:solidFill>
                        <a:srgbClr val="FFFFFF"/>
                      </a:solidFill>
                      <a:ln w="12700">
                        <a:solidFill>
                          <a:srgbClr val="000000"/>
                        </a:solidFill>
                        <a:round/>
                        <a:headEnd/>
                        <a:tailEnd/>
                      </a:ln>
                    </p:spPr>
                    <p:txBody>
                      <a:bodyPr wrap="none" anchor="ctr"/>
                      <a:lstStyle/>
                      <a:p>
                        <a:endParaRPr lang="es-CL"/>
                      </a:p>
                    </p:txBody>
                  </p:sp>
                </p:grpSp>
              </p:grpSp>
              <p:grpSp>
                <p:nvGrpSpPr>
                  <p:cNvPr id="1326" name="Group 284"/>
                  <p:cNvGrpSpPr>
                    <a:grpSpLocks/>
                  </p:cNvGrpSpPr>
                  <p:nvPr/>
                </p:nvGrpSpPr>
                <p:grpSpPr bwMode="auto">
                  <a:xfrm>
                    <a:off x="2984" y="1153"/>
                    <a:ext cx="159" cy="131"/>
                    <a:chOff x="2984" y="1153"/>
                    <a:chExt cx="159" cy="131"/>
                  </a:xfrm>
                </p:grpSpPr>
                <p:grpSp>
                  <p:nvGrpSpPr>
                    <p:cNvPr id="1327" name="Group 285"/>
                    <p:cNvGrpSpPr>
                      <a:grpSpLocks/>
                    </p:cNvGrpSpPr>
                    <p:nvPr/>
                  </p:nvGrpSpPr>
                  <p:grpSpPr bwMode="auto">
                    <a:xfrm>
                      <a:off x="2991" y="1235"/>
                      <a:ext cx="143" cy="39"/>
                      <a:chOff x="2991" y="1235"/>
                      <a:chExt cx="143" cy="39"/>
                    </a:xfrm>
                  </p:grpSpPr>
                  <p:sp>
                    <p:nvSpPr>
                      <p:cNvPr id="1340" name="Rectangle 286"/>
                      <p:cNvSpPr>
                        <a:spLocks noChangeArrowheads="1"/>
                      </p:cNvSpPr>
                      <p:nvPr/>
                    </p:nvSpPr>
                    <p:spPr bwMode="auto">
                      <a:xfrm>
                        <a:off x="2991" y="1235"/>
                        <a:ext cx="143" cy="39"/>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341" name="Rectangle 287"/>
                      <p:cNvSpPr>
                        <a:spLocks noChangeArrowheads="1"/>
                      </p:cNvSpPr>
                      <p:nvPr/>
                    </p:nvSpPr>
                    <p:spPr bwMode="auto">
                      <a:xfrm>
                        <a:off x="3072" y="1242"/>
                        <a:ext cx="48" cy="17"/>
                      </a:xfrm>
                      <a:prstGeom prst="rect">
                        <a:avLst/>
                      </a:prstGeom>
                      <a:solidFill>
                        <a:srgbClr val="808080"/>
                      </a:solidFill>
                      <a:ln w="12700">
                        <a:solidFill>
                          <a:srgbClr val="000000"/>
                        </a:solidFill>
                        <a:miter lim="800000"/>
                        <a:headEnd/>
                        <a:tailEnd/>
                      </a:ln>
                    </p:spPr>
                    <p:txBody>
                      <a:bodyPr wrap="none" anchor="ctr"/>
                      <a:lstStyle/>
                      <a:p>
                        <a:endParaRPr lang="es-CL"/>
                      </a:p>
                    </p:txBody>
                  </p:sp>
                </p:grpSp>
                <p:grpSp>
                  <p:nvGrpSpPr>
                    <p:cNvPr id="1328" name="Group 288"/>
                    <p:cNvGrpSpPr>
                      <a:grpSpLocks/>
                    </p:cNvGrpSpPr>
                    <p:nvPr/>
                  </p:nvGrpSpPr>
                  <p:grpSpPr bwMode="auto">
                    <a:xfrm>
                      <a:off x="2984" y="1257"/>
                      <a:ext cx="159" cy="27"/>
                      <a:chOff x="2984" y="1257"/>
                      <a:chExt cx="159" cy="27"/>
                    </a:xfrm>
                  </p:grpSpPr>
                  <p:sp>
                    <p:nvSpPr>
                      <p:cNvPr id="1337" name="Freeform 289"/>
                      <p:cNvSpPr>
                        <a:spLocks/>
                      </p:cNvSpPr>
                      <p:nvPr/>
                    </p:nvSpPr>
                    <p:spPr bwMode="auto">
                      <a:xfrm>
                        <a:off x="2984" y="1257"/>
                        <a:ext cx="159" cy="27"/>
                      </a:xfrm>
                      <a:custGeom>
                        <a:avLst/>
                        <a:gdLst>
                          <a:gd name="T0" fmla="*/ 20 w 159"/>
                          <a:gd name="T1" fmla="*/ 0 h 27"/>
                          <a:gd name="T2" fmla="*/ 139 w 159"/>
                          <a:gd name="T3" fmla="*/ 0 h 27"/>
                          <a:gd name="T4" fmla="*/ 158 w 159"/>
                          <a:gd name="T5" fmla="*/ 23 h 27"/>
                          <a:gd name="T6" fmla="*/ 158 w 159"/>
                          <a:gd name="T7" fmla="*/ 25 h 27"/>
                          <a:gd name="T8" fmla="*/ 157 w 159"/>
                          <a:gd name="T9" fmla="*/ 25 h 27"/>
                          <a:gd name="T10" fmla="*/ 156 w 159"/>
                          <a:gd name="T11" fmla="*/ 26 h 27"/>
                          <a:gd name="T12" fmla="*/ 2 w 159"/>
                          <a:gd name="T13" fmla="*/ 26 h 27"/>
                          <a:gd name="T14" fmla="*/ 1 w 159"/>
                          <a:gd name="T15" fmla="*/ 25 h 27"/>
                          <a:gd name="T16" fmla="*/ 0 w 159"/>
                          <a:gd name="T17" fmla="*/ 24 h 27"/>
                          <a:gd name="T18" fmla="*/ 0 w 159"/>
                          <a:gd name="T19" fmla="*/ 23 h 27"/>
                          <a:gd name="T20" fmla="*/ 20 w 159"/>
                          <a:gd name="T21" fmla="*/ 0 h 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9"/>
                          <a:gd name="T34" fmla="*/ 0 h 27"/>
                          <a:gd name="T35" fmla="*/ 159 w 159"/>
                          <a:gd name="T36" fmla="*/ 27 h 2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9" h="27">
                            <a:moveTo>
                              <a:pt x="20" y="0"/>
                            </a:moveTo>
                            <a:lnTo>
                              <a:pt x="139" y="0"/>
                            </a:lnTo>
                            <a:lnTo>
                              <a:pt x="158" y="23"/>
                            </a:lnTo>
                            <a:lnTo>
                              <a:pt x="158" y="25"/>
                            </a:lnTo>
                            <a:lnTo>
                              <a:pt x="157" y="25"/>
                            </a:lnTo>
                            <a:lnTo>
                              <a:pt x="156" y="26"/>
                            </a:lnTo>
                            <a:lnTo>
                              <a:pt x="2" y="26"/>
                            </a:lnTo>
                            <a:lnTo>
                              <a:pt x="1" y="25"/>
                            </a:lnTo>
                            <a:lnTo>
                              <a:pt x="0" y="24"/>
                            </a:lnTo>
                            <a:lnTo>
                              <a:pt x="0" y="23"/>
                            </a:lnTo>
                            <a:lnTo>
                              <a:pt x="20" y="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1338" name="Freeform 290"/>
                      <p:cNvSpPr>
                        <a:spLocks/>
                      </p:cNvSpPr>
                      <p:nvPr/>
                    </p:nvSpPr>
                    <p:spPr bwMode="auto">
                      <a:xfrm>
                        <a:off x="2993" y="1262"/>
                        <a:ext cx="106" cy="18"/>
                      </a:xfrm>
                      <a:custGeom>
                        <a:avLst/>
                        <a:gdLst>
                          <a:gd name="T0" fmla="*/ 14 w 106"/>
                          <a:gd name="T1" fmla="*/ 0 h 18"/>
                          <a:gd name="T2" fmla="*/ 100 w 106"/>
                          <a:gd name="T3" fmla="*/ 0 h 18"/>
                          <a:gd name="T4" fmla="*/ 105 w 106"/>
                          <a:gd name="T5" fmla="*/ 17 h 18"/>
                          <a:gd name="T6" fmla="*/ 0 w 106"/>
                          <a:gd name="T7" fmla="*/ 17 h 18"/>
                          <a:gd name="T8" fmla="*/ 14 w 106"/>
                          <a:gd name="T9" fmla="*/ 0 h 18"/>
                          <a:gd name="T10" fmla="*/ 0 60000 65536"/>
                          <a:gd name="T11" fmla="*/ 0 60000 65536"/>
                          <a:gd name="T12" fmla="*/ 0 60000 65536"/>
                          <a:gd name="T13" fmla="*/ 0 60000 65536"/>
                          <a:gd name="T14" fmla="*/ 0 60000 65536"/>
                          <a:gd name="T15" fmla="*/ 0 w 106"/>
                          <a:gd name="T16" fmla="*/ 0 h 18"/>
                          <a:gd name="T17" fmla="*/ 106 w 106"/>
                          <a:gd name="T18" fmla="*/ 18 h 18"/>
                        </a:gdLst>
                        <a:ahLst/>
                        <a:cxnLst>
                          <a:cxn ang="T10">
                            <a:pos x="T0" y="T1"/>
                          </a:cxn>
                          <a:cxn ang="T11">
                            <a:pos x="T2" y="T3"/>
                          </a:cxn>
                          <a:cxn ang="T12">
                            <a:pos x="T4" y="T5"/>
                          </a:cxn>
                          <a:cxn ang="T13">
                            <a:pos x="T6" y="T7"/>
                          </a:cxn>
                          <a:cxn ang="T14">
                            <a:pos x="T8" y="T9"/>
                          </a:cxn>
                        </a:cxnLst>
                        <a:rect l="T15" t="T16" r="T17" b="T18"/>
                        <a:pathLst>
                          <a:path w="106" h="18">
                            <a:moveTo>
                              <a:pt x="14" y="0"/>
                            </a:moveTo>
                            <a:lnTo>
                              <a:pt x="100" y="0"/>
                            </a:lnTo>
                            <a:lnTo>
                              <a:pt x="105" y="17"/>
                            </a:lnTo>
                            <a:lnTo>
                              <a:pt x="0" y="17"/>
                            </a:lnTo>
                            <a:lnTo>
                              <a:pt x="14" y="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1339" name="Freeform 291"/>
                      <p:cNvSpPr>
                        <a:spLocks/>
                      </p:cNvSpPr>
                      <p:nvPr/>
                    </p:nvSpPr>
                    <p:spPr bwMode="auto">
                      <a:xfrm>
                        <a:off x="3101" y="1262"/>
                        <a:ext cx="33" cy="18"/>
                      </a:xfrm>
                      <a:custGeom>
                        <a:avLst/>
                        <a:gdLst>
                          <a:gd name="T0" fmla="*/ 0 w 33"/>
                          <a:gd name="T1" fmla="*/ 0 h 18"/>
                          <a:gd name="T2" fmla="*/ 19 w 33"/>
                          <a:gd name="T3" fmla="*/ 0 h 18"/>
                          <a:gd name="T4" fmla="*/ 32 w 33"/>
                          <a:gd name="T5" fmla="*/ 17 h 18"/>
                          <a:gd name="T6" fmla="*/ 6 w 33"/>
                          <a:gd name="T7" fmla="*/ 17 h 18"/>
                          <a:gd name="T8" fmla="*/ 0 w 33"/>
                          <a:gd name="T9" fmla="*/ 0 h 18"/>
                          <a:gd name="T10" fmla="*/ 0 60000 65536"/>
                          <a:gd name="T11" fmla="*/ 0 60000 65536"/>
                          <a:gd name="T12" fmla="*/ 0 60000 65536"/>
                          <a:gd name="T13" fmla="*/ 0 60000 65536"/>
                          <a:gd name="T14" fmla="*/ 0 60000 65536"/>
                          <a:gd name="T15" fmla="*/ 0 w 33"/>
                          <a:gd name="T16" fmla="*/ 0 h 18"/>
                          <a:gd name="T17" fmla="*/ 33 w 33"/>
                          <a:gd name="T18" fmla="*/ 18 h 18"/>
                        </a:gdLst>
                        <a:ahLst/>
                        <a:cxnLst>
                          <a:cxn ang="T10">
                            <a:pos x="T0" y="T1"/>
                          </a:cxn>
                          <a:cxn ang="T11">
                            <a:pos x="T2" y="T3"/>
                          </a:cxn>
                          <a:cxn ang="T12">
                            <a:pos x="T4" y="T5"/>
                          </a:cxn>
                          <a:cxn ang="T13">
                            <a:pos x="T6" y="T7"/>
                          </a:cxn>
                          <a:cxn ang="T14">
                            <a:pos x="T8" y="T9"/>
                          </a:cxn>
                        </a:cxnLst>
                        <a:rect l="T15" t="T16" r="T17" b="T18"/>
                        <a:pathLst>
                          <a:path w="33" h="18">
                            <a:moveTo>
                              <a:pt x="0" y="0"/>
                            </a:moveTo>
                            <a:lnTo>
                              <a:pt x="19" y="0"/>
                            </a:lnTo>
                            <a:lnTo>
                              <a:pt x="32" y="17"/>
                            </a:lnTo>
                            <a:lnTo>
                              <a:pt x="6" y="17"/>
                            </a:lnTo>
                            <a:lnTo>
                              <a:pt x="0" y="0"/>
                            </a:lnTo>
                          </a:path>
                        </a:pathLst>
                      </a:custGeom>
                      <a:solidFill>
                        <a:srgbClr val="FFFFFF"/>
                      </a:solidFill>
                      <a:ln w="12700" cap="rnd" cmpd="sng">
                        <a:solidFill>
                          <a:srgbClr val="000000"/>
                        </a:solidFill>
                        <a:prstDash val="solid"/>
                        <a:round/>
                        <a:headEnd/>
                        <a:tailEnd/>
                      </a:ln>
                    </p:spPr>
                    <p:txBody>
                      <a:bodyPr/>
                      <a:lstStyle/>
                      <a:p>
                        <a:endParaRPr lang="es-ES"/>
                      </a:p>
                    </p:txBody>
                  </p:sp>
                </p:grpSp>
                <p:grpSp>
                  <p:nvGrpSpPr>
                    <p:cNvPr id="1329" name="Group 292"/>
                    <p:cNvGrpSpPr>
                      <a:grpSpLocks/>
                    </p:cNvGrpSpPr>
                    <p:nvPr/>
                  </p:nvGrpSpPr>
                  <p:grpSpPr bwMode="auto">
                    <a:xfrm>
                      <a:off x="3011" y="1153"/>
                      <a:ext cx="104" cy="79"/>
                      <a:chOff x="3011" y="1153"/>
                      <a:chExt cx="104" cy="79"/>
                    </a:xfrm>
                  </p:grpSpPr>
                  <p:sp>
                    <p:nvSpPr>
                      <p:cNvPr id="1330" name="Rectangle 293"/>
                      <p:cNvSpPr>
                        <a:spLocks noChangeArrowheads="1"/>
                      </p:cNvSpPr>
                      <p:nvPr/>
                    </p:nvSpPr>
                    <p:spPr bwMode="auto">
                      <a:xfrm>
                        <a:off x="3011" y="1153"/>
                        <a:ext cx="104" cy="79"/>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331" name="Rectangle 294"/>
                      <p:cNvSpPr>
                        <a:spLocks noChangeArrowheads="1"/>
                      </p:cNvSpPr>
                      <p:nvPr/>
                    </p:nvSpPr>
                    <p:spPr bwMode="auto">
                      <a:xfrm>
                        <a:off x="3018" y="1160"/>
                        <a:ext cx="90" cy="66"/>
                      </a:xfrm>
                      <a:prstGeom prst="rect">
                        <a:avLst/>
                      </a:prstGeom>
                      <a:solidFill>
                        <a:srgbClr val="114FFB"/>
                      </a:solidFill>
                      <a:ln w="12700">
                        <a:solidFill>
                          <a:srgbClr val="000000"/>
                        </a:solidFill>
                        <a:miter lim="800000"/>
                        <a:headEnd/>
                        <a:tailEnd/>
                      </a:ln>
                    </p:spPr>
                    <p:txBody>
                      <a:bodyPr wrap="none" anchor="ctr"/>
                      <a:lstStyle/>
                      <a:p>
                        <a:endParaRPr lang="es-CL"/>
                      </a:p>
                    </p:txBody>
                  </p:sp>
                  <p:sp>
                    <p:nvSpPr>
                      <p:cNvPr id="1332" name="Rectangle 295"/>
                      <p:cNvSpPr>
                        <a:spLocks noChangeArrowheads="1"/>
                      </p:cNvSpPr>
                      <p:nvPr/>
                    </p:nvSpPr>
                    <p:spPr bwMode="auto">
                      <a:xfrm>
                        <a:off x="3097" y="1160"/>
                        <a:ext cx="11" cy="66"/>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333" name="Rectangle 296"/>
                      <p:cNvSpPr>
                        <a:spLocks noChangeArrowheads="1"/>
                      </p:cNvSpPr>
                      <p:nvPr/>
                    </p:nvSpPr>
                    <p:spPr bwMode="auto">
                      <a:xfrm>
                        <a:off x="3100" y="1163"/>
                        <a:ext cx="4" cy="3"/>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334" name="Oval 297"/>
                      <p:cNvSpPr>
                        <a:spLocks noChangeArrowheads="1"/>
                      </p:cNvSpPr>
                      <p:nvPr/>
                    </p:nvSpPr>
                    <p:spPr bwMode="auto">
                      <a:xfrm>
                        <a:off x="3101" y="1193"/>
                        <a:ext cx="2" cy="2"/>
                      </a:xfrm>
                      <a:prstGeom prst="ellipse">
                        <a:avLst/>
                      </a:prstGeom>
                      <a:solidFill>
                        <a:srgbClr val="FFFFFF"/>
                      </a:solidFill>
                      <a:ln w="12700">
                        <a:solidFill>
                          <a:srgbClr val="000000"/>
                        </a:solidFill>
                        <a:round/>
                        <a:headEnd/>
                        <a:tailEnd/>
                      </a:ln>
                    </p:spPr>
                    <p:txBody>
                      <a:bodyPr wrap="none" anchor="ctr"/>
                      <a:lstStyle/>
                      <a:p>
                        <a:endParaRPr lang="es-CL"/>
                      </a:p>
                    </p:txBody>
                  </p:sp>
                  <p:sp>
                    <p:nvSpPr>
                      <p:cNvPr id="1335" name="Oval 298"/>
                      <p:cNvSpPr>
                        <a:spLocks noChangeArrowheads="1"/>
                      </p:cNvSpPr>
                      <p:nvPr/>
                    </p:nvSpPr>
                    <p:spPr bwMode="auto">
                      <a:xfrm>
                        <a:off x="3101" y="1206"/>
                        <a:ext cx="2" cy="2"/>
                      </a:xfrm>
                      <a:prstGeom prst="ellipse">
                        <a:avLst/>
                      </a:prstGeom>
                      <a:solidFill>
                        <a:srgbClr val="FFFFFF"/>
                      </a:solidFill>
                      <a:ln w="12700">
                        <a:solidFill>
                          <a:srgbClr val="000000"/>
                        </a:solidFill>
                        <a:round/>
                        <a:headEnd/>
                        <a:tailEnd/>
                      </a:ln>
                    </p:spPr>
                    <p:txBody>
                      <a:bodyPr wrap="none" anchor="ctr"/>
                      <a:lstStyle/>
                      <a:p>
                        <a:endParaRPr lang="es-CL"/>
                      </a:p>
                    </p:txBody>
                  </p:sp>
                  <p:sp>
                    <p:nvSpPr>
                      <p:cNvPr id="1336" name="Oval 299"/>
                      <p:cNvSpPr>
                        <a:spLocks noChangeArrowheads="1"/>
                      </p:cNvSpPr>
                      <p:nvPr/>
                    </p:nvSpPr>
                    <p:spPr bwMode="auto">
                      <a:xfrm>
                        <a:off x="3101" y="1217"/>
                        <a:ext cx="2" cy="3"/>
                      </a:xfrm>
                      <a:prstGeom prst="ellipse">
                        <a:avLst/>
                      </a:prstGeom>
                      <a:solidFill>
                        <a:srgbClr val="FFFFFF"/>
                      </a:solidFill>
                      <a:ln w="12700">
                        <a:solidFill>
                          <a:srgbClr val="000000"/>
                        </a:solidFill>
                        <a:round/>
                        <a:headEnd/>
                        <a:tailEnd/>
                      </a:ln>
                    </p:spPr>
                    <p:txBody>
                      <a:bodyPr wrap="none" anchor="ctr"/>
                      <a:lstStyle/>
                      <a:p>
                        <a:endParaRPr lang="es-CL"/>
                      </a:p>
                    </p:txBody>
                  </p:sp>
                </p:grpSp>
              </p:grpSp>
            </p:grpSp>
            <p:grpSp>
              <p:nvGrpSpPr>
                <p:cNvPr id="1073" name="Group 300"/>
                <p:cNvGrpSpPr>
                  <a:grpSpLocks/>
                </p:cNvGrpSpPr>
                <p:nvPr/>
              </p:nvGrpSpPr>
              <p:grpSpPr bwMode="auto">
                <a:xfrm>
                  <a:off x="3199" y="1895"/>
                  <a:ext cx="720" cy="327"/>
                  <a:chOff x="2401" y="865"/>
                  <a:chExt cx="814" cy="462"/>
                </a:xfrm>
              </p:grpSpPr>
              <p:sp>
                <p:nvSpPr>
                  <p:cNvPr id="1224" name="Rectangle 301"/>
                  <p:cNvSpPr>
                    <a:spLocks noChangeArrowheads="1"/>
                  </p:cNvSpPr>
                  <p:nvPr/>
                </p:nvSpPr>
                <p:spPr bwMode="auto">
                  <a:xfrm>
                    <a:off x="2401" y="865"/>
                    <a:ext cx="814" cy="462"/>
                  </a:xfrm>
                  <a:prstGeom prst="rect">
                    <a:avLst/>
                  </a:prstGeom>
                  <a:solidFill>
                    <a:schemeClr val="folHlink">
                      <a:alpha val="50195"/>
                    </a:schemeClr>
                  </a:solidFill>
                  <a:ln w="12700">
                    <a:solidFill>
                      <a:schemeClr val="tx1"/>
                    </a:solidFill>
                    <a:miter lim="800000"/>
                    <a:headEnd/>
                    <a:tailEnd/>
                  </a:ln>
                </p:spPr>
                <p:txBody>
                  <a:bodyPr wrap="none" anchor="ctr"/>
                  <a:lstStyle/>
                  <a:p>
                    <a:endParaRPr lang="es-CL"/>
                  </a:p>
                </p:txBody>
              </p:sp>
              <p:grpSp>
                <p:nvGrpSpPr>
                  <p:cNvPr id="1225" name="Group 302"/>
                  <p:cNvGrpSpPr>
                    <a:grpSpLocks/>
                  </p:cNvGrpSpPr>
                  <p:nvPr/>
                </p:nvGrpSpPr>
                <p:grpSpPr bwMode="auto">
                  <a:xfrm>
                    <a:off x="2492" y="1023"/>
                    <a:ext cx="652" cy="159"/>
                    <a:chOff x="2492" y="1023"/>
                    <a:chExt cx="652" cy="159"/>
                  </a:xfrm>
                </p:grpSpPr>
                <p:sp>
                  <p:nvSpPr>
                    <p:cNvPr id="1312" name="Rectangle 303"/>
                    <p:cNvSpPr>
                      <a:spLocks noChangeArrowheads="1"/>
                    </p:cNvSpPr>
                    <p:nvPr/>
                  </p:nvSpPr>
                  <p:spPr bwMode="auto">
                    <a:xfrm>
                      <a:off x="3057" y="1115"/>
                      <a:ext cx="7" cy="6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1313" name="Rectangle 304"/>
                    <p:cNvSpPr>
                      <a:spLocks noChangeArrowheads="1"/>
                    </p:cNvSpPr>
                    <p:nvPr/>
                  </p:nvSpPr>
                  <p:spPr bwMode="auto">
                    <a:xfrm>
                      <a:off x="2801" y="1113"/>
                      <a:ext cx="6" cy="6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1314" name="Rectangle 305"/>
                    <p:cNvSpPr>
                      <a:spLocks noChangeArrowheads="1"/>
                    </p:cNvSpPr>
                    <p:nvPr/>
                  </p:nvSpPr>
                  <p:spPr bwMode="auto">
                    <a:xfrm>
                      <a:off x="2786" y="1049"/>
                      <a:ext cx="6" cy="6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1315" name="Rectangle 306"/>
                    <p:cNvSpPr>
                      <a:spLocks noChangeArrowheads="1"/>
                    </p:cNvSpPr>
                    <p:nvPr/>
                  </p:nvSpPr>
                  <p:spPr bwMode="auto">
                    <a:xfrm>
                      <a:off x="2554" y="1114"/>
                      <a:ext cx="6" cy="6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1316" name="Rectangle 307"/>
                    <p:cNvSpPr>
                      <a:spLocks noChangeArrowheads="1"/>
                    </p:cNvSpPr>
                    <p:nvPr/>
                  </p:nvSpPr>
                  <p:spPr bwMode="auto">
                    <a:xfrm>
                      <a:off x="2520" y="1048"/>
                      <a:ext cx="7" cy="6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1317" name="Rectangle 308"/>
                    <p:cNvSpPr>
                      <a:spLocks noChangeArrowheads="1"/>
                    </p:cNvSpPr>
                    <p:nvPr/>
                  </p:nvSpPr>
                  <p:spPr bwMode="auto">
                    <a:xfrm>
                      <a:off x="2816" y="1023"/>
                      <a:ext cx="179" cy="6"/>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1318" name="Rectangle 309"/>
                    <p:cNvSpPr>
                      <a:spLocks noChangeArrowheads="1"/>
                    </p:cNvSpPr>
                    <p:nvPr/>
                  </p:nvSpPr>
                  <p:spPr bwMode="auto">
                    <a:xfrm>
                      <a:off x="2492" y="1112"/>
                      <a:ext cx="652" cy="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grpSp>
              <p:grpSp>
                <p:nvGrpSpPr>
                  <p:cNvPr id="1226" name="Group 310"/>
                  <p:cNvGrpSpPr>
                    <a:grpSpLocks/>
                  </p:cNvGrpSpPr>
                  <p:nvPr/>
                </p:nvGrpSpPr>
                <p:grpSpPr bwMode="auto">
                  <a:xfrm>
                    <a:off x="2484" y="1153"/>
                    <a:ext cx="158" cy="131"/>
                    <a:chOff x="2484" y="1153"/>
                    <a:chExt cx="158" cy="131"/>
                  </a:xfrm>
                </p:grpSpPr>
                <p:grpSp>
                  <p:nvGrpSpPr>
                    <p:cNvPr id="1297" name="Group 311"/>
                    <p:cNvGrpSpPr>
                      <a:grpSpLocks/>
                    </p:cNvGrpSpPr>
                    <p:nvPr/>
                  </p:nvGrpSpPr>
                  <p:grpSpPr bwMode="auto">
                    <a:xfrm>
                      <a:off x="2491" y="1235"/>
                      <a:ext cx="142" cy="39"/>
                      <a:chOff x="2491" y="1235"/>
                      <a:chExt cx="142" cy="39"/>
                    </a:xfrm>
                  </p:grpSpPr>
                  <p:sp>
                    <p:nvSpPr>
                      <p:cNvPr id="1310" name="Rectangle 312"/>
                      <p:cNvSpPr>
                        <a:spLocks noChangeArrowheads="1"/>
                      </p:cNvSpPr>
                      <p:nvPr/>
                    </p:nvSpPr>
                    <p:spPr bwMode="auto">
                      <a:xfrm>
                        <a:off x="2491" y="1235"/>
                        <a:ext cx="142" cy="39"/>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311" name="Rectangle 313"/>
                      <p:cNvSpPr>
                        <a:spLocks noChangeArrowheads="1"/>
                      </p:cNvSpPr>
                      <p:nvPr/>
                    </p:nvSpPr>
                    <p:spPr bwMode="auto">
                      <a:xfrm>
                        <a:off x="2571" y="1242"/>
                        <a:ext cx="48" cy="17"/>
                      </a:xfrm>
                      <a:prstGeom prst="rect">
                        <a:avLst/>
                      </a:prstGeom>
                      <a:solidFill>
                        <a:srgbClr val="808080"/>
                      </a:solidFill>
                      <a:ln w="12700">
                        <a:solidFill>
                          <a:srgbClr val="000000"/>
                        </a:solidFill>
                        <a:miter lim="800000"/>
                        <a:headEnd/>
                        <a:tailEnd/>
                      </a:ln>
                    </p:spPr>
                    <p:txBody>
                      <a:bodyPr wrap="none" anchor="ctr"/>
                      <a:lstStyle/>
                      <a:p>
                        <a:endParaRPr lang="es-CL"/>
                      </a:p>
                    </p:txBody>
                  </p:sp>
                </p:grpSp>
                <p:grpSp>
                  <p:nvGrpSpPr>
                    <p:cNvPr id="1298" name="Group 314"/>
                    <p:cNvGrpSpPr>
                      <a:grpSpLocks/>
                    </p:cNvGrpSpPr>
                    <p:nvPr/>
                  </p:nvGrpSpPr>
                  <p:grpSpPr bwMode="auto">
                    <a:xfrm>
                      <a:off x="2484" y="1257"/>
                      <a:ext cx="158" cy="27"/>
                      <a:chOff x="2484" y="1257"/>
                      <a:chExt cx="158" cy="27"/>
                    </a:xfrm>
                  </p:grpSpPr>
                  <p:sp>
                    <p:nvSpPr>
                      <p:cNvPr id="1307" name="Freeform 315"/>
                      <p:cNvSpPr>
                        <a:spLocks/>
                      </p:cNvSpPr>
                      <p:nvPr/>
                    </p:nvSpPr>
                    <p:spPr bwMode="auto">
                      <a:xfrm>
                        <a:off x="2484" y="1257"/>
                        <a:ext cx="158" cy="27"/>
                      </a:xfrm>
                      <a:custGeom>
                        <a:avLst/>
                        <a:gdLst>
                          <a:gd name="T0" fmla="*/ 20 w 158"/>
                          <a:gd name="T1" fmla="*/ 0 h 27"/>
                          <a:gd name="T2" fmla="*/ 138 w 158"/>
                          <a:gd name="T3" fmla="*/ 0 h 27"/>
                          <a:gd name="T4" fmla="*/ 157 w 158"/>
                          <a:gd name="T5" fmla="*/ 23 h 27"/>
                          <a:gd name="T6" fmla="*/ 157 w 158"/>
                          <a:gd name="T7" fmla="*/ 25 h 27"/>
                          <a:gd name="T8" fmla="*/ 156 w 158"/>
                          <a:gd name="T9" fmla="*/ 25 h 27"/>
                          <a:gd name="T10" fmla="*/ 155 w 158"/>
                          <a:gd name="T11" fmla="*/ 26 h 27"/>
                          <a:gd name="T12" fmla="*/ 2 w 158"/>
                          <a:gd name="T13" fmla="*/ 26 h 27"/>
                          <a:gd name="T14" fmla="*/ 1 w 158"/>
                          <a:gd name="T15" fmla="*/ 25 h 27"/>
                          <a:gd name="T16" fmla="*/ 0 w 158"/>
                          <a:gd name="T17" fmla="*/ 24 h 27"/>
                          <a:gd name="T18" fmla="*/ 0 w 158"/>
                          <a:gd name="T19" fmla="*/ 23 h 27"/>
                          <a:gd name="T20" fmla="*/ 20 w 158"/>
                          <a:gd name="T21" fmla="*/ 0 h 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8"/>
                          <a:gd name="T34" fmla="*/ 0 h 27"/>
                          <a:gd name="T35" fmla="*/ 158 w 158"/>
                          <a:gd name="T36" fmla="*/ 27 h 2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8" h="27">
                            <a:moveTo>
                              <a:pt x="20" y="0"/>
                            </a:moveTo>
                            <a:lnTo>
                              <a:pt x="138" y="0"/>
                            </a:lnTo>
                            <a:lnTo>
                              <a:pt x="157" y="23"/>
                            </a:lnTo>
                            <a:lnTo>
                              <a:pt x="157" y="25"/>
                            </a:lnTo>
                            <a:lnTo>
                              <a:pt x="156" y="25"/>
                            </a:lnTo>
                            <a:lnTo>
                              <a:pt x="155" y="26"/>
                            </a:lnTo>
                            <a:lnTo>
                              <a:pt x="2" y="26"/>
                            </a:lnTo>
                            <a:lnTo>
                              <a:pt x="1" y="25"/>
                            </a:lnTo>
                            <a:lnTo>
                              <a:pt x="0" y="24"/>
                            </a:lnTo>
                            <a:lnTo>
                              <a:pt x="0" y="23"/>
                            </a:lnTo>
                            <a:lnTo>
                              <a:pt x="20" y="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1308" name="Freeform 316"/>
                      <p:cNvSpPr>
                        <a:spLocks/>
                      </p:cNvSpPr>
                      <p:nvPr/>
                    </p:nvSpPr>
                    <p:spPr bwMode="auto">
                      <a:xfrm>
                        <a:off x="2493" y="1262"/>
                        <a:ext cx="105" cy="18"/>
                      </a:xfrm>
                      <a:custGeom>
                        <a:avLst/>
                        <a:gdLst>
                          <a:gd name="T0" fmla="*/ 14 w 105"/>
                          <a:gd name="T1" fmla="*/ 0 h 18"/>
                          <a:gd name="T2" fmla="*/ 99 w 105"/>
                          <a:gd name="T3" fmla="*/ 0 h 18"/>
                          <a:gd name="T4" fmla="*/ 104 w 105"/>
                          <a:gd name="T5" fmla="*/ 17 h 18"/>
                          <a:gd name="T6" fmla="*/ 0 w 105"/>
                          <a:gd name="T7" fmla="*/ 17 h 18"/>
                          <a:gd name="T8" fmla="*/ 14 w 105"/>
                          <a:gd name="T9" fmla="*/ 0 h 18"/>
                          <a:gd name="T10" fmla="*/ 0 60000 65536"/>
                          <a:gd name="T11" fmla="*/ 0 60000 65536"/>
                          <a:gd name="T12" fmla="*/ 0 60000 65536"/>
                          <a:gd name="T13" fmla="*/ 0 60000 65536"/>
                          <a:gd name="T14" fmla="*/ 0 60000 65536"/>
                          <a:gd name="T15" fmla="*/ 0 w 105"/>
                          <a:gd name="T16" fmla="*/ 0 h 18"/>
                          <a:gd name="T17" fmla="*/ 105 w 105"/>
                          <a:gd name="T18" fmla="*/ 18 h 18"/>
                        </a:gdLst>
                        <a:ahLst/>
                        <a:cxnLst>
                          <a:cxn ang="T10">
                            <a:pos x="T0" y="T1"/>
                          </a:cxn>
                          <a:cxn ang="T11">
                            <a:pos x="T2" y="T3"/>
                          </a:cxn>
                          <a:cxn ang="T12">
                            <a:pos x="T4" y="T5"/>
                          </a:cxn>
                          <a:cxn ang="T13">
                            <a:pos x="T6" y="T7"/>
                          </a:cxn>
                          <a:cxn ang="T14">
                            <a:pos x="T8" y="T9"/>
                          </a:cxn>
                        </a:cxnLst>
                        <a:rect l="T15" t="T16" r="T17" b="T18"/>
                        <a:pathLst>
                          <a:path w="105" h="18">
                            <a:moveTo>
                              <a:pt x="14" y="0"/>
                            </a:moveTo>
                            <a:lnTo>
                              <a:pt x="99" y="0"/>
                            </a:lnTo>
                            <a:lnTo>
                              <a:pt x="104" y="17"/>
                            </a:lnTo>
                            <a:lnTo>
                              <a:pt x="0" y="17"/>
                            </a:lnTo>
                            <a:lnTo>
                              <a:pt x="14" y="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1309" name="Freeform 317"/>
                      <p:cNvSpPr>
                        <a:spLocks/>
                      </p:cNvSpPr>
                      <p:nvPr/>
                    </p:nvSpPr>
                    <p:spPr bwMode="auto">
                      <a:xfrm>
                        <a:off x="2600" y="1262"/>
                        <a:ext cx="33" cy="18"/>
                      </a:xfrm>
                      <a:custGeom>
                        <a:avLst/>
                        <a:gdLst>
                          <a:gd name="T0" fmla="*/ 0 w 33"/>
                          <a:gd name="T1" fmla="*/ 0 h 18"/>
                          <a:gd name="T2" fmla="*/ 19 w 33"/>
                          <a:gd name="T3" fmla="*/ 0 h 18"/>
                          <a:gd name="T4" fmla="*/ 32 w 33"/>
                          <a:gd name="T5" fmla="*/ 17 h 18"/>
                          <a:gd name="T6" fmla="*/ 6 w 33"/>
                          <a:gd name="T7" fmla="*/ 17 h 18"/>
                          <a:gd name="T8" fmla="*/ 0 w 33"/>
                          <a:gd name="T9" fmla="*/ 0 h 18"/>
                          <a:gd name="T10" fmla="*/ 0 60000 65536"/>
                          <a:gd name="T11" fmla="*/ 0 60000 65536"/>
                          <a:gd name="T12" fmla="*/ 0 60000 65536"/>
                          <a:gd name="T13" fmla="*/ 0 60000 65536"/>
                          <a:gd name="T14" fmla="*/ 0 60000 65536"/>
                          <a:gd name="T15" fmla="*/ 0 w 33"/>
                          <a:gd name="T16" fmla="*/ 0 h 18"/>
                          <a:gd name="T17" fmla="*/ 33 w 33"/>
                          <a:gd name="T18" fmla="*/ 18 h 18"/>
                        </a:gdLst>
                        <a:ahLst/>
                        <a:cxnLst>
                          <a:cxn ang="T10">
                            <a:pos x="T0" y="T1"/>
                          </a:cxn>
                          <a:cxn ang="T11">
                            <a:pos x="T2" y="T3"/>
                          </a:cxn>
                          <a:cxn ang="T12">
                            <a:pos x="T4" y="T5"/>
                          </a:cxn>
                          <a:cxn ang="T13">
                            <a:pos x="T6" y="T7"/>
                          </a:cxn>
                          <a:cxn ang="T14">
                            <a:pos x="T8" y="T9"/>
                          </a:cxn>
                        </a:cxnLst>
                        <a:rect l="T15" t="T16" r="T17" b="T18"/>
                        <a:pathLst>
                          <a:path w="33" h="18">
                            <a:moveTo>
                              <a:pt x="0" y="0"/>
                            </a:moveTo>
                            <a:lnTo>
                              <a:pt x="19" y="0"/>
                            </a:lnTo>
                            <a:lnTo>
                              <a:pt x="32" y="17"/>
                            </a:lnTo>
                            <a:lnTo>
                              <a:pt x="6" y="17"/>
                            </a:lnTo>
                            <a:lnTo>
                              <a:pt x="0" y="0"/>
                            </a:lnTo>
                          </a:path>
                        </a:pathLst>
                      </a:custGeom>
                      <a:solidFill>
                        <a:srgbClr val="FFFFFF"/>
                      </a:solidFill>
                      <a:ln w="12700" cap="rnd" cmpd="sng">
                        <a:solidFill>
                          <a:srgbClr val="000000"/>
                        </a:solidFill>
                        <a:prstDash val="solid"/>
                        <a:round/>
                        <a:headEnd/>
                        <a:tailEnd/>
                      </a:ln>
                    </p:spPr>
                    <p:txBody>
                      <a:bodyPr/>
                      <a:lstStyle/>
                      <a:p>
                        <a:endParaRPr lang="es-ES"/>
                      </a:p>
                    </p:txBody>
                  </p:sp>
                </p:grpSp>
                <p:grpSp>
                  <p:nvGrpSpPr>
                    <p:cNvPr id="1299" name="Group 318"/>
                    <p:cNvGrpSpPr>
                      <a:grpSpLocks/>
                    </p:cNvGrpSpPr>
                    <p:nvPr/>
                  </p:nvGrpSpPr>
                  <p:grpSpPr bwMode="auto">
                    <a:xfrm>
                      <a:off x="2511" y="1153"/>
                      <a:ext cx="103" cy="79"/>
                      <a:chOff x="2511" y="1153"/>
                      <a:chExt cx="103" cy="79"/>
                    </a:xfrm>
                  </p:grpSpPr>
                  <p:sp>
                    <p:nvSpPr>
                      <p:cNvPr id="1300" name="Rectangle 319"/>
                      <p:cNvSpPr>
                        <a:spLocks noChangeArrowheads="1"/>
                      </p:cNvSpPr>
                      <p:nvPr/>
                    </p:nvSpPr>
                    <p:spPr bwMode="auto">
                      <a:xfrm>
                        <a:off x="2511" y="1153"/>
                        <a:ext cx="103" cy="79"/>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301" name="Rectangle 320"/>
                      <p:cNvSpPr>
                        <a:spLocks noChangeArrowheads="1"/>
                      </p:cNvSpPr>
                      <p:nvPr/>
                    </p:nvSpPr>
                    <p:spPr bwMode="auto">
                      <a:xfrm>
                        <a:off x="2518" y="1160"/>
                        <a:ext cx="89" cy="66"/>
                      </a:xfrm>
                      <a:prstGeom prst="rect">
                        <a:avLst/>
                      </a:prstGeom>
                      <a:solidFill>
                        <a:srgbClr val="114FFB"/>
                      </a:solidFill>
                      <a:ln w="12700">
                        <a:solidFill>
                          <a:srgbClr val="000000"/>
                        </a:solidFill>
                        <a:miter lim="800000"/>
                        <a:headEnd/>
                        <a:tailEnd/>
                      </a:ln>
                    </p:spPr>
                    <p:txBody>
                      <a:bodyPr wrap="none" anchor="ctr"/>
                      <a:lstStyle/>
                      <a:p>
                        <a:endParaRPr lang="es-CL"/>
                      </a:p>
                    </p:txBody>
                  </p:sp>
                  <p:sp>
                    <p:nvSpPr>
                      <p:cNvPr id="1302" name="Rectangle 321"/>
                      <p:cNvSpPr>
                        <a:spLocks noChangeArrowheads="1"/>
                      </p:cNvSpPr>
                      <p:nvPr/>
                    </p:nvSpPr>
                    <p:spPr bwMode="auto">
                      <a:xfrm>
                        <a:off x="2596" y="1160"/>
                        <a:ext cx="11" cy="66"/>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303" name="Rectangle 322"/>
                      <p:cNvSpPr>
                        <a:spLocks noChangeArrowheads="1"/>
                      </p:cNvSpPr>
                      <p:nvPr/>
                    </p:nvSpPr>
                    <p:spPr bwMode="auto">
                      <a:xfrm>
                        <a:off x="2599" y="1163"/>
                        <a:ext cx="4" cy="3"/>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304" name="Oval 323"/>
                      <p:cNvSpPr>
                        <a:spLocks noChangeArrowheads="1"/>
                      </p:cNvSpPr>
                      <p:nvPr/>
                    </p:nvSpPr>
                    <p:spPr bwMode="auto">
                      <a:xfrm>
                        <a:off x="2600" y="1193"/>
                        <a:ext cx="3" cy="2"/>
                      </a:xfrm>
                      <a:prstGeom prst="ellipse">
                        <a:avLst/>
                      </a:prstGeom>
                      <a:solidFill>
                        <a:srgbClr val="FFFFFF"/>
                      </a:solidFill>
                      <a:ln w="12700">
                        <a:solidFill>
                          <a:srgbClr val="000000"/>
                        </a:solidFill>
                        <a:round/>
                        <a:headEnd/>
                        <a:tailEnd/>
                      </a:ln>
                    </p:spPr>
                    <p:txBody>
                      <a:bodyPr wrap="none" anchor="ctr"/>
                      <a:lstStyle/>
                      <a:p>
                        <a:endParaRPr lang="es-CL"/>
                      </a:p>
                    </p:txBody>
                  </p:sp>
                  <p:sp>
                    <p:nvSpPr>
                      <p:cNvPr id="1305" name="Oval 324"/>
                      <p:cNvSpPr>
                        <a:spLocks noChangeArrowheads="1"/>
                      </p:cNvSpPr>
                      <p:nvPr/>
                    </p:nvSpPr>
                    <p:spPr bwMode="auto">
                      <a:xfrm>
                        <a:off x="2600" y="1206"/>
                        <a:ext cx="3" cy="2"/>
                      </a:xfrm>
                      <a:prstGeom prst="ellipse">
                        <a:avLst/>
                      </a:prstGeom>
                      <a:solidFill>
                        <a:srgbClr val="FFFFFF"/>
                      </a:solidFill>
                      <a:ln w="12700">
                        <a:solidFill>
                          <a:srgbClr val="000000"/>
                        </a:solidFill>
                        <a:round/>
                        <a:headEnd/>
                        <a:tailEnd/>
                      </a:ln>
                    </p:spPr>
                    <p:txBody>
                      <a:bodyPr wrap="none" anchor="ctr"/>
                      <a:lstStyle/>
                      <a:p>
                        <a:endParaRPr lang="es-CL"/>
                      </a:p>
                    </p:txBody>
                  </p:sp>
                  <p:sp>
                    <p:nvSpPr>
                      <p:cNvPr id="1306" name="Oval 325"/>
                      <p:cNvSpPr>
                        <a:spLocks noChangeArrowheads="1"/>
                      </p:cNvSpPr>
                      <p:nvPr/>
                    </p:nvSpPr>
                    <p:spPr bwMode="auto">
                      <a:xfrm>
                        <a:off x="2600" y="1217"/>
                        <a:ext cx="3" cy="3"/>
                      </a:xfrm>
                      <a:prstGeom prst="ellipse">
                        <a:avLst/>
                      </a:prstGeom>
                      <a:solidFill>
                        <a:srgbClr val="FFFFFF"/>
                      </a:solidFill>
                      <a:ln w="12700">
                        <a:solidFill>
                          <a:srgbClr val="000000"/>
                        </a:solidFill>
                        <a:round/>
                        <a:headEnd/>
                        <a:tailEnd/>
                      </a:ln>
                    </p:spPr>
                    <p:txBody>
                      <a:bodyPr wrap="none" anchor="ctr"/>
                      <a:lstStyle/>
                      <a:p>
                        <a:endParaRPr lang="es-CL"/>
                      </a:p>
                    </p:txBody>
                  </p:sp>
                </p:grpSp>
              </p:grpSp>
              <p:grpSp>
                <p:nvGrpSpPr>
                  <p:cNvPr id="1227" name="Group 326"/>
                  <p:cNvGrpSpPr>
                    <a:grpSpLocks/>
                  </p:cNvGrpSpPr>
                  <p:nvPr/>
                </p:nvGrpSpPr>
                <p:grpSpPr bwMode="auto">
                  <a:xfrm>
                    <a:off x="2725" y="1012"/>
                    <a:ext cx="126" cy="42"/>
                    <a:chOff x="2725" y="1012"/>
                    <a:chExt cx="126" cy="42"/>
                  </a:xfrm>
                </p:grpSpPr>
                <p:sp>
                  <p:nvSpPr>
                    <p:cNvPr id="1289" name="Rectangle 327"/>
                    <p:cNvSpPr>
                      <a:spLocks noChangeArrowheads="1"/>
                    </p:cNvSpPr>
                    <p:nvPr/>
                  </p:nvSpPr>
                  <p:spPr bwMode="auto">
                    <a:xfrm>
                      <a:off x="2726" y="1015"/>
                      <a:ext cx="124" cy="38"/>
                    </a:xfrm>
                    <a:prstGeom prst="rect">
                      <a:avLst/>
                    </a:prstGeom>
                    <a:solidFill>
                      <a:srgbClr val="C0C0C0"/>
                    </a:solidFill>
                    <a:ln w="12700">
                      <a:solidFill>
                        <a:srgbClr val="000000"/>
                      </a:solidFill>
                      <a:miter lim="800000"/>
                      <a:headEnd/>
                      <a:tailEnd/>
                    </a:ln>
                  </p:spPr>
                  <p:txBody>
                    <a:bodyPr wrap="none" anchor="ctr"/>
                    <a:lstStyle/>
                    <a:p>
                      <a:endParaRPr lang="es-CL"/>
                    </a:p>
                  </p:txBody>
                </p:sp>
                <p:sp>
                  <p:nvSpPr>
                    <p:cNvPr id="1290" name="Rectangle 328"/>
                    <p:cNvSpPr>
                      <a:spLocks noChangeArrowheads="1"/>
                    </p:cNvSpPr>
                    <p:nvPr/>
                  </p:nvSpPr>
                  <p:spPr bwMode="auto">
                    <a:xfrm>
                      <a:off x="2725" y="1042"/>
                      <a:ext cx="126" cy="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grpSp>
                  <p:nvGrpSpPr>
                    <p:cNvPr id="1291" name="Group 329"/>
                    <p:cNvGrpSpPr>
                      <a:grpSpLocks/>
                    </p:cNvGrpSpPr>
                    <p:nvPr/>
                  </p:nvGrpSpPr>
                  <p:grpSpPr bwMode="auto">
                    <a:xfrm>
                      <a:off x="2799" y="1044"/>
                      <a:ext cx="32" cy="10"/>
                      <a:chOff x="2799" y="1044"/>
                      <a:chExt cx="32" cy="10"/>
                    </a:xfrm>
                  </p:grpSpPr>
                  <p:sp>
                    <p:nvSpPr>
                      <p:cNvPr id="1293" name="Rectangle 330"/>
                      <p:cNvSpPr>
                        <a:spLocks noChangeArrowheads="1"/>
                      </p:cNvSpPr>
                      <p:nvPr/>
                    </p:nvSpPr>
                    <p:spPr bwMode="auto">
                      <a:xfrm>
                        <a:off x="2799" y="1044"/>
                        <a:ext cx="4" cy="1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1294" name="Rectangle 331"/>
                      <p:cNvSpPr>
                        <a:spLocks noChangeArrowheads="1"/>
                      </p:cNvSpPr>
                      <p:nvPr/>
                    </p:nvSpPr>
                    <p:spPr bwMode="auto">
                      <a:xfrm>
                        <a:off x="2809" y="1044"/>
                        <a:ext cx="4" cy="1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1295" name="Rectangle 332"/>
                      <p:cNvSpPr>
                        <a:spLocks noChangeArrowheads="1"/>
                      </p:cNvSpPr>
                      <p:nvPr/>
                    </p:nvSpPr>
                    <p:spPr bwMode="auto">
                      <a:xfrm>
                        <a:off x="2819" y="1044"/>
                        <a:ext cx="3" cy="1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1296" name="Rectangle 333"/>
                      <p:cNvSpPr>
                        <a:spLocks noChangeArrowheads="1"/>
                      </p:cNvSpPr>
                      <p:nvPr/>
                    </p:nvSpPr>
                    <p:spPr bwMode="auto">
                      <a:xfrm>
                        <a:off x="2828" y="1044"/>
                        <a:ext cx="3" cy="1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grpSp>
                <p:sp>
                  <p:nvSpPr>
                    <p:cNvPr id="1292" name="Rectangle 334"/>
                    <p:cNvSpPr>
                      <a:spLocks noChangeArrowheads="1"/>
                    </p:cNvSpPr>
                    <p:nvPr/>
                  </p:nvSpPr>
                  <p:spPr bwMode="auto">
                    <a:xfrm>
                      <a:off x="2741" y="1012"/>
                      <a:ext cx="3" cy="11"/>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grpSp>
              <p:grpSp>
                <p:nvGrpSpPr>
                  <p:cNvPr id="1228" name="Group 335"/>
                  <p:cNvGrpSpPr>
                    <a:grpSpLocks/>
                  </p:cNvGrpSpPr>
                  <p:nvPr/>
                </p:nvGrpSpPr>
                <p:grpSpPr bwMode="auto">
                  <a:xfrm>
                    <a:off x="2975" y="967"/>
                    <a:ext cx="184" cy="86"/>
                    <a:chOff x="2975" y="967"/>
                    <a:chExt cx="184" cy="86"/>
                  </a:xfrm>
                </p:grpSpPr>
                <p:grpSp>
                  <p:nvGrpSpPr>
                    <p:cNvPr id="1278" name="Group 336"/>
                    <p:cNvGrpSpPr>
                      <a:grpSpLocks/>
                    </p:cNvGrpSpPr>
                    <p:nvPr/>
                  </p:nvGrpSpPr>
                  <p:grpSpPr bwMode="auto">
                    <a:xfrm>
                      <a:off x="2975" y="967"/>
                      <a:ext cx="184" cy="86"/>
                      <a:chOff x="2975" y="967"/>
                      <a:chExt cx="184" cy="86"/>
                    </a:xfrm>
                  </p:grpSpPr>
                  <p:sp>
                    <p:nvSpPr>
                      <p:cNvPr id="1282" name="Rectangle 337"/>
                      <p:cNvSpPr>
                        <a:spLocks noChangeArrowheads="1"/>
                      </p:cNvSpPr>
                      <p:nvPr/>
                    </p:nvSpPr>
                    <p:spPr bwMode="auto">
                      <a:xfrm>
                        <a:off x="2984" y="1014"/>
                        <a:ext cx="142" cy="39"/>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283" name="Rectangle 338"/>
                      <p:cNvSpPr>
                        <a:spLocks noChangeArrowheads="1"/>
                      </p:cNvSpPr>
                      <p:nvPr/>
                    </p:nvSpPr>
                    <p:spPr bwMode="auto">
                      <a:xfrm>
                        <a:off x="2998" y="1040"/>
                        <a:ext cx="114" cy="13"/>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284" name="Freeform 339"/>
                      <p:cNvSpPr>
                        <a:spLocks/>
                      </p:cNvSpPr>
                      <p:nvPr/>
                    </p:nvSpPr>
                    <p:spPr bwMode="auto">
                      <a:xfrm>
                        <a:off x="2977" y="970"/>
                        <a:ext cx="160" cy="44"/>
                      </a:xfrm>
                      <a:custGeom>
                        <a:avLst/>
                        <a:gdLst>
                          <a:gd name="T0" fmla="*/ 0 w 160"/>
                          <a:gd name="T1" fmla="*/ 35 h 44"/>
                          <a:gd name="T2" fmla="*/ 7 w 160"/>
                          <a:gd name="T3" fmla="*/ 43 h 44"/>
                          <a:gd name="T4" fmla="*/ 150 w 160"/>
                          <a:gd name="T5" fmla="*/ 43 h 44"/>
                          <a:gd name="T6" fmla="*/ 159 w 160"/>
                          <a:gd name="T7" fmla="*/ 35 h 44"/>
                          <a:gd name="T8" fmla="*/ 159 w 160"/>
                          <a:gd name="T9" fmla="*/ 0 h 44"/>
                          <a:gd name="T10" fmla="*/ 0 w 160"/>
                          <a:gd name="T11" fmla="*/ 0 h 44"/>
                          <a:gd name="T12" fmla="*/ 0 w 160"/>
                          <a:gd name="T13" fmla="*/ 35 h 44"/>
                          <a:gd name="T14" fmla="*/ 0 60000 65536"/>
                          <a:gd name="T15" fmla="*/ 0 60000 65536"/>
                          <a:gd name="T16" fmla="*/ 0 60000 65536"/>
                          <a:gd name="T17" fmla="*/ 0 60000 65536"/>
                          <a:gd name="T18" fmla="*/ 0 60000 65536"/>
                          <a:gd name="T19" fmla="*/ 0 60000 65536"/>
                          <a:gd name="T20" fmla="*/ 0 60000 65536"/>
                          <a:gd name="T21" fmla="*/ 0 w 160"/>
                          <a:gd name="T22" fmla="*/ 0 h 44"/>
                          <a:gd name="T23" fmla="*/ 160 w 160"/>
                          <a:gd name="T24" fmla="*/ 44 h 4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0" h="44">
                            <a:moveTo>
                              <a:pt x="0" y="35"/>
                            </a:moveTo>
                            <a:lnTo>
                              <a:pt x="7" y="43"/>
                            </a:lnTo>
                            <a:lnTo>
                              <a:pt x="150" y="43"/>
                            </a:lnTo>
                            <a:lnTo>
                              <a:pt x="159" y="35"/>
                            </a:lnTo>
                            <a:lnTo>
                              <a:pt x="159" y="0"/>
                            </a:lnTo>
                            <a:lnTo>
                              <a:pt x="0" y="0"/>
                            </a:lnTo>
                            <a:lnTo>
                              <a:pt x="0" y="35"/>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1285" name="Rectangle 340"/>
                      <p:cNvSpPr>
                        <a:spLocks noChangeArrowheads="1"/>
                      </p:cNvSpPr>
                      <p:nvPr/>
                    </p:nvSpPr>
                    <p:spPr bwMode="auto">
                      <a:xfrm>
                        <a:off x="2975" y="1035"/>
                        <a:ext cx="7" cy="6"/>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286" name="Line 341"/>
                      <p:cNvSpPr>
                        <a:spLocks noChangeShapeType="1"/>
                      </p:cNvSpPr>
                      <p:nvPr/>
                    </p:nvSpPr>
                    <p:spPr bwMode="auto">
                      <a:xfrm>
                        <a:off x="2978" y="977"/>
                        <a:ext cx="160" cy="0"/>
                      </a:xfrm>
                      <a:prstGeom prst="line">
                        <a:avLst/>
                      </a:prstGeom>
                      <a:noFill/>
                      <a:ln w="12700">
                        <a:solidFill>
                          <a:srgbClr val="0000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s-ES"/>
                      </a:p>
                    </p:txBody>
                  </p:sp>
                  <p:sp>
                    <p:nvSpPr>
                      <p:cNvPr id="1287" name="Rectangle 342"/>
                      <p:cNvSpPr>
                        <a:spLocks noChangeArrowheads="1"/>
                      </p:cNvSpPr>
                      <p:nvPr/>
                    </p:nvSpPr>
                    <p:spPr bwMode="auto">
                      <a:xfrm>
                        <a:off x="3018" y="967"/>
                        <a:ext cx="113" cy="3"/>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288" name="Freeform 343"/>
                      <p:cNvSpPr>
                        <a:spLocks/>
                      </p:cNvSpPr>
                      <p:nvPr/>
                    </p:nvSpPr>
                    <p:spPr bwMode="auto">
                      <a:xfrm>
                        <a:off x="3127" y="1019"/>
                        <a:ext cx="32" cy="15"/>
                      </a:xfrm>
                      <a:custGeom>
                        <a:avLst/>
                        <a:gdLst>
                          <a:gd name="T0" fmla="*/ 0 w 32"/>
                          <a:gd name="T1" fmla="*/ 8 h 15"/>
                          <a:gd name="T2" fmla="*/ 31 w 32"/>
                          <a:gd name="T3" fmla="*/ 0 h 15"/>
                          <a:gd name="T4" fmla="*/ 31 w 32"/>
                          <a:gd name="T5" fmla="*/ 5 h 15"/>
                          <a:gd name="T6" fmla="*/ 0 w 32"/>
                          <a:gd name="T7" fmla="*/ 14 h 15"/>
                          <a:gd name="T8" fmla="*/ 0 w 32"/>
                          <a:gd name="T9" fmla="*/ 8 h 15"/>
                          <a:gd name="T10" fmla="*/ 0 60000 65536"/>
                          <a:gd name="T11" fmla="*/ 0 60000 65536"/>
                          <a:gd name="T12" fmla="*/ 0 60000 65536"/>
                          <a:gd name="T13" fmla="*/ 0 60000 65536"/>
                          <a:gd name="T14" fmla="*/ 0 60000 65536"/>
                          <a:gd name="T15" fmla="*/ 0 w 32"/>
                          <a:gd name="T16" fmla="*/ 0 h 15"/>
                          <a:gd name="T17" fmla="*/ 32 w 32"/>
                          <a:gd name="T18" fmla="*/ 15 h 15"/>
                        </a:gdLst>
                        <a:ahLst/>
                        <a:cxnLst>
                          <a:cxn ang="T10">
                            <a:pos x="T0" y="T1"/>
                          </a:cxn>
                          <a:cxn ang="T11">
                            <a:pos x="T2" y="T3"/>
                          </a:cxn>
                          <a:cxn ang="T12">
                            <a:pos x="T4" y="T5"/>
                          </a:cxn>
                          <a:cxn ang="T13">
                            <a:pos x="T6" y="T7"/>
                          </a:cxn>
                          <a:cxn ang="T14">
                            <a:pos x="T8" y="T9"/>
                          </a:cxn>
                        </a:cxnLst>
                        <a:rect l="T15" t="T16" r="T17" b="T18"/>
                        <a:pathLst>
                          <a:path w="32" h="15">
                            <a:moveTo>
                              <a:pt x="0" y="8"/>
                            </a:moveTo>
                            <a:lnTo>
                              <a:pt x="31" y="0"/>
                            </a:lnTo>
                            <a:lnTo>
                              <a:pt x="31" y="5"/>
                            </a:lnTo>
                            <a:lnTo>
                              <a:pt x="0" y="14"/>
                            </a:lnTo>
                            <a:lnTo>
                              <a:pt x="0" y="8"/>
                            </a:lnTo>
                          </a:path>
                        </a:pathLst>
                      </a:custGeom>
                      <a:solidFill>
                        <a:srgbClr val="FFFFFF"/>
                      </a:solidFill>
                      <a:ln w="12700" cap="rnd" cmpd="sng">
                        <a:solidFill>
                          <a:srgbClr val="000000"/>
                        </a:solidFill>
                        <a:prstDash val="solid"/>
                        <a:round/>
                        <a:headEnd/>
                        <a:tailEnd/>
                      </a:ln>
                    </p:spPr>
                    <p:txBody>
                      <a:bodyPr/>
                      <a:lstStyle/>
                      <a:p>
                        <a:endParaRPr lang="es-ES"/>
                      </a:p>
                    </p:txBody>
                  </p:sp>
                </p:grpSp>
                <p:grpSp>
                  <p:nvGrpSpPr>
                    <p:cNvPr id="1279" name="Group 344"/>
                    <p:cNvGrpSpPr>
                      <a:grpSpLocks/>
                    </p:cNvGrpSpPr>
                    <p:nvPr/>
                  </p:nvGrpSpPr>
                  <p:grpSpPr bwMode="auto">
                    <a:xfrm>
                      <a:off x="2991" y="983"/>
                      <a:ext cx="10" cy="10"/>
                      <a:chOff x="2991" y="983"/>
                      <a:chExt cx="10" cy="10"/>
                    </a:xfrm>
                  </p:grpSpPr>
                  <p:sp>
                    <p:nvSpPr>
                      <p:cNvPr id="1280" name="Rectangle 345"/>
                      <p:cNvSpPr>
                        <a:spLocks noChangeArrowheads="1"/>
                      </p:cNvSpPr>
                      <p:nvPr/>
                    </p:nvSpPr>
                    <p:spPr bwMode="auto">
                      <a:xfrm>
                        <a:off x="2992" y="984"/>
                        <a:ext cx="7" cy="7"/>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281" name="Freeform 346"/>
                      <p:cNvSpPr>
                        <a:spLocks/>
                      </p:cNvSpPr>
                      <p:nvPr/>
                    </p:nvSpPr>
                    <p:spPr bwMode="auto">
                      <a:xfrm>
                        <a:off x="2991" y="983"/>
                        <a:ext cx="10" cy="10"/>
                      </a:xfrm>
                      <a:custGeom>
                        <a:avLst/>
                        <a:gdLst>
                          <a:gd name="T0" fmla="*/ 9 w 10"/>
                          <a:gd name="T1" fmla="*/ 2 h 10"/>
                          <a:gd name="T2" fmla="*/ 1 w 10"/>
                          <a:gd name="T3" fmla="*/ 2 h 10"/>
                          <a:gd name="T4" fmla="*/ 1 w 10"/>
                          <a:gd name="T5" fmla="*/ 9 h 10"/>
                          <a:gd name="T6" fmla="*/ 0 w 10"/>
                          <a:gd name="T7" fmla="*/ 9 h 10"/>
                          <a:gd name="T8" fmla="*/ 0 w 10"/>
                          <a:gd name="T9" fmla="*/ 0 h 10"/>
                          <a:gd name="T10" fmla="*/ 9 w 10"/>
                          <a:gd name="T11" fmla="*/ 0 h 10"/>
                          <a:gd name="T12" fmla="*/ 9 w 10"/>
                          <a:gd name="T13" fmla="*/ 2 h 10"/>
                          <a:gd name="T14" fmla="*/ 0 60000 65536"/>
                          <a:gd name="T15" fmla="*/ 0 60000 65536"/>
                          <a:gd name="T16" fmla="*/ 0 60000 65536"/>
                          <a:gd name="T17" fmla="*/ 0 60000 65536"/>
                          <a:gd name="T18" fmla="*/ 0 60000 65536"/>
                          <a:gd name="T19" fmla="*/ 0 60000 65536"/>
                          <a:gd name="T20" fmla="*/ 0 60000 65536"/>
                          <a:gd name="T21" fmla="*/ 0 w 10"/>
                          <a:gd name="T22" fmla="*/ 0 h 10"/>
                          <a:gd name="T23" fmla="*/ 10 w 10"/>
                          <a:gd name="T24" fmla="*/ 10 h 1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 h="10">
                            <a:moveTo>
                              <a:pt x="9" y="2"/>
                            </a:moveTo>
                            <a:lnTo>
                              <a:pt x="1" y="2"/>
                            </a:lnTo>
                            <a:lnTo>
                              <a:pt x="1" y="9"/>
                            </a:lnTo>
                            <a:lnTo>
                              <a:pt x="0" y="9"/>
                            </a:lnTo>
                            <a:lnTo>
                              <a:pt x="0" y="0"/>
                            </a:lnTo>
                            <a:lnTo>
                              <a:pt x="9" y="0"/>
                            </a:lnTo>
                            <a:lnTo>
                              <a:pt x="9" y="2"/>
                            </a:lnTo>
                          </a:path>
                        </a:pathLst>
                      </a:custGeom>
                      <a:solidFill>
                        <a:srgbClr val="00000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grpSp>
              </p:grpSp>
              <p:grpSp>
                <p:nvGrpSpPr>
                  <p:cNvPr id="1229" name="Group 347"/>
                  <p:cNvGrpSpPr>
                    <a:grpSpLocks/>
                  </p:cNvGrpSpPr>
                  <p:nvPr/>
                </p:nvGrpSpPr>
                <p:grpSpPr bwMode="auto">
                  <a:xfrm>
                    <a:off x="2435" y="923"/>
                    <a:ext cx="202" cy="132"/>
                    <a:chOff x="2435" y="923"/>
                    <a:chExt cx="202" cy="132"/>
                  </a:xfrm>
                </p:grpSpPr>
                <p:sp>
                  <p:nvSpPr>
                    <p:cNvPr id="1262" name="Freeform 348"/>
                    <p:cNvSpPr>
                      <a:spLocks/>
                    </p:cNvSpPr>
                    <p:nvPr/>
                  </p:nvSpPr>
                  <p:spPr bwMode="auto">
                    <a:xfrm>
                      <a:off x="2554" y="1006"/>
                      <a:ext cx="44" cy="20"/>
                    </a:xfrm>
                    <a:custGeom>
                      <a:avLst/>
                      <a:gdLst>
                        <a:gd name="T0" fmla="*/ 0 w 44"/>
                        <a:gd name="T1" fmla="*/ 2 h 20"/>
                        <a:gd name="T2" fmla="*/ 16 w 44"/>
                        <a:gd name="T3" fmla="*/ 0 h 20"/>
                        <a:gd name="T4" fmla="*/ 20 w 44"/>
                        <a:gd name="T5" fmla="*/ 1 h 20"/>
                        <a:gd name="T6" fmla="*/ 22 w 44"/>
                        <a:gd name="T7" fmla="*/ 2 h 20"/>
                        <a:gd name="T8" fmla="*/ 26 w 44"/>
                        <a:gd name="T9" fmla="*/ 12 h 20"/>
                        <a:gd name="T10" fmla="*/ 29 w 44"/>
                        <a:gd name="T11" fmla="*/ 15 h 20"/>
                        <a:gd name="T12" fmla="*/ 31 w 44"/>
                        <a:gd name="T13" fmla="*/ 17 h 20"/>
                        <a:gd name="T14" fmla="*/ 33 w 44"/>
                        <a:gd name="T15" fmla="*/ 18 h 20"/>
                        <a:gd name="T16" fmla="*/ 36 w 44"/>
                        <a:gd name="T17" fmla="*/ 19 h 20"/>
                        <a:gd name="T18" fmla="*/ 43 w 44"/>
                        <a:gd name="T19" fmla="*/ 19 h 2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4"/>
                        <a:gd name="T31" fmla="*/ 0 h 20"/>
                        <a:gd name="T32" fmla="*/ 44 w 44"/>
                        <a:gd name="T33" fmla="*/ 20 h 2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4" h="20">
                          <a:moveTo>
                            <a:pt x="0" y="2"/>
                          </a:moveTo>
                          <a:lnTo>
                            <a:pt x="16" y="0"/>
                          </a:lnTo>
                          <a:lnTo>
                            <a:pt x="20" y="1"/>
                          </a:lnTo>
                          <a:lnTo>
                            <a:pt x="22" y="2"/>
                          </a:lnTo>
                          <a:lnTo>
                            <a:pt x="26" y="12"/>
                          </a:lnTo>
                          <a:lnTo>
                            <a:pt x="29" y="15"/>
                          </a:lnTo>
                          <a:lnTo>
                            <a:pt x="31" y="17"/>
                          </a:lnTo>
                          <a:lnTo>
                            <a:pt x="33" y="18"/>
                          </a:lnTo>
                          <a:lnTo>
                            <a:pt x="36" y="19"/>
                          </a:lnTo>
                          <a:lnTo>
                            <a:pt x="43" y="19"/>
                          </a:lnTo>
                        </a:path>
                      </a:pathLst>
                    </a:custGeom>
                    <a:noFill/>
                    <a:ln w="12700" cap="rnd" cmpd="sng">
                      <a:solidFill>
                        <a:srgbClr val="000000"/>
                      </a:solidFill>
                      <a:prstDash val="solid"/>
                      <a:round/>
                      <a:headEnd type="none" w="sm" len="sm"/>
                      <a:tailEnd type="none" w="sm" len="sm"/>
                    </a:ln>
                    <a:extLst>
                      <a:ext uri="{909E8E84-426E-40dd-AFC4-6F175D3DCCD1}">
                        <a14:hiddenFill xmlns:a14="http://schemas.microsoft.com/office/drawing/2010/main">
                          <a:solidFill>
                            <a:srgbClr val="FFFFFF"/>
                          </a:solidFill>
                        </a14:hiddenFill>
                      </a:ext>
                    </a:extLst>
                  </p:spPr>
                  <p:txBody>
                    <a:bodyPr/>
                    <a:lstStyle/>
                    <a:p>
                      <a:endParaRPr lang="es-ES"/>
                    </a:p>
                  </p:txBody>
                </p:sp>
                <p:grpSp>
                  <p:nvGrpSpPr>
                    <p:cNvPr id="1263" name="Group 349"/>
                    <p:cNvGrpSpPr>
                      <a:grpSpLocks/>
                    </p:cNvGrpSpPr>
                    <p:nvPr/>
                  </p:nvGrpSpPr>
                  <p:grpSpPr bwMode="auto">
                    <a:xfrm>
                      <a:off x="2435" y="964"/>
                      <a:ext cx="159" cy="91"/>
                      <a:chOff x="2435" y="964"/>
                      <a:chExt cx="159" cy="91"/>
                    </a:xfrm>
                  </p:grpSpPr>
                  <p:grpSp>
                    <p:nvGrpSpPr>
                      <p:cNvPr id="1271" name="Group 350"/>
                      <p:cNvGrpSpPr>
                        <a:grpSpLocks/>
                      </p:cNvGrpSpPr>
                      <p:nvPr/>
                    </p:nvGrpSpPr>
                    <p:grpSpPr bwMode="auto">
                      <a:xfrm>
                        <a:off x="2435" y="1028"/>
                        <a:ext cx="159" cy="27"/>
                        <a:chOff x="2435" y="1028"/>
                        <a:chExt cx="159" cy="27"/>
                      </a:xfrm>
                    </p:grpSpPr>
                    <p:sp>
                      <p:nvSpPr>
                        <p:cNvPr id="1275" name="Freeform 351"/>
                        <p:cNvSpPr>
                          <a:spLocks/>
                        </p:cNvSpPr>
                        <p:nvPr/>
                      </p:nvSpPr>
                      <p:spPr bwMode="auto">
                        <a:xfrm>
                          <a:off x="2435" y="1028"/>
                          <a:ext cx="159" cy="27"/>
                        </a:xfrm>
                        <a:custGeom>
                          <a:avLst/>
                          <a:gdLst>
                            <a:gd name="T0" fmla="*/ 20 w 159"/>
                            <a:gd name="T1" fmla="*/ 0 h 27"/>
                            <a:gd name="T2" fmla="*/ 139 w 159"/>
                            <a:gd name="T3" fmla="*/ 0 h 27"/>
                            <a:gd name="T4" fmla="*/ 158 w 159"/>
                            <a:gd name="T5" fmla="*/ 24 h 27"/>
                            <a:gd name="T6" fmla="*/ 158 w 159"/>
                            <a:gd name="T7" fmla="*/ 25 h 27"/>
                            <a:gd name="T8" fmla="*/ 157 w 159"/>
                            <a:gd name="T9" fmla="*/ 26 h 27"/>
                            <a:gd name="T10" fmla="*/ 156 w 159"/>
                            <a:gd name="T11" fmla="*/ 26 h 27"/>
                            <a:gd name="T12" fmla="*/ 2 w 159"/>
                            <a:gd name="T13" fmla="*/ 26 h 27"/>
                            <a:gd name="T14" fmla="*/ 1 w 159"/>
                            <a:gd name="T15" fmla="*/ 25 h 27"/>
                            <a:gd name="T16" fmla="*/ 0 w 159"/>
                            <a:gd name="T17" fmla="*/ 24 h 27"/>
                            <a:gd name="T18" fmla="*/ 0 w 159"/>
                            <a:gd name="T19" fmla="*/ 23 h 27"/>
                            <a:gd name="T20" fmla="*/ 20 w 159"/>
                            <a:gd name="T21" fmla="*/ 0 h 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9"/>
                            <a:gd name="T34" fmla="*/ 0 h 27"/>
                            <a:gd name="T35" fmla="*/ 159 w 159"/>
                            <a:gd name="T36" fmla="*/ 27 h 2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9" h="27">
                              <a:moveTo>
                                <a:pt x="20" y="0"/>
                              </a:moveTo>
                              <a:lnTo>
                                <a:pt x="139" y="0"/>
                              </a:lnTo>
                              <a:lnTo>
                                <a:pt x="158" y="24"/>
                              </a:lnTo>
                              <a:lnTo>
                                <a:pt x="158" y="25"/>
                              </a:lnTo>
                              <a:lnTo>
                                <a:pt x="157" y="26"/>
                              </a:lnTo>
                              <a:lnTo>
                                <a:pt x="156" y="26"/>
                              </a:lnTo>
                              <a:lnTo>
                                <a:pt x="2" y="26"/>
                              </a:lnTo>
                              <a:lnTo>
                                <a:pt x="1" y="25"/>
                              </a:lnTo>
                              <a:lnTo>
                                <a:pt x="0" y="24"/>
                              </a:lnTo>
                              <a:lnTo>
                                <a:pt x="0" y="23"/>
                              </a:lnTo>
                              <a:lnTo>
                                <a:pt x="20" y="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1276" name="Freeform 352"/>
                        <p:cNvSpPr>
                          <a:spLocks/>
                        </p:cNvSpPr>
                        <p:nvPr/>
                      </p:nvSpPr>
                      <p:spPr bwMode="auto">
                        <a:xfrm>
                          <a:off x="2444" y="1034"/>
                          <a:ext cx="106" cy="17"/>
                        </a:xfrm>
                        <a:custGeom>
                          <a:avLst/>
                          <a:gdLst>
                            <a:gd name="T0" fmla="*/ 14 w 106"/>
                            <a:gd name="T1" fmla="*/ 0 h 17"/>
                            <a:gd name="T2" fmla="*/ 100 w 106"/>
                            <a:gd name="T3" fmla="*/ 0 h 17"/>
                            <a:gd name="T4" fmla="*/ 105 w 106"/>
                            <a:gd name="T5" fmla="*/ 16 h 17"/>
                            <a:gd name="T6" fmla="*/ 0 w 106"/>
                            <a:gd name="T7" fmla="*/ 16 h 17"/>
                            <a:gd name="T8" fmla="*/ 14 w 106"/>
                            <a:gd name="T9" fmla="*/ 0 h 17"/>
                            <a:gd name="T10" fmla="*/ 0 60000 65536"/>
                            <a:gd name="T11" fmla="*/ 0 60000 65536"/>
                            <a:gd name="T12" fmla="*/ 0 60000 65536"/>
                            <a:gd name="T13" fmla="*/ 0 60000 65536"/>
                            <a:gd name="T14" fmla="*/ 0 60000 65536"/>
                            <a:gd name="T15" fmla="*/ 0 w 106"/>
                            <a:gd name="T16" fmla="*/ 0 h 17"/>
                            <a:gd name="T17" fmla="*/ 106 w 106"/>
                            <a:gd name="T18" fmla="*/ 17 h 17"/>
                          </a:gdLst>
                          <a:ahLst/>
                          <a:cxnLst>
                            <a:cxn ang="T10">
                              <a:pos x="T0" y="T1"/>
                            </a:cxn>
                            <a:cxn ang="T11">
                              <a:pos x="T2" y="T3"/>
                            </a:cxn>
                            <a:cxn ang="T12">
                              <a:pos x="T4" y="T5"/>
                            </a:cxn>
                            <a:cxn ang="T13">
                              <a:pos x="T6" y="T7"/>
                            </a:cxn>
                            <a:cxn ang="T14">
                              <a:pos x="T8" y="T9"/>
                            </a:cxn>
                          </a:cxnLst>
                          <a:rect l="T15" t="T16" r="T17" b="T18"/>
                          <a:pathLst>
                            <a:path w="106" h="17">
                              <a:moveTo>
                                <a:pt x="14" y="0"/>
                              </a:moveTo>
                              <a:lnTo>
                                <a:pt x="100" y="0"/>
                              </a:lnTo>
                              <a:lnTo>
                                <a:pt x="105" y="16"/>
                              </a:lnTo>
                              <a:lnTo>
                                <a:pt x="0" y="16"/>
                              </a:lnTo>
                              <a:lnTo>
                                <a:pt x="14" y="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1277" name="Freeform 353"/>
                        <p:cNvSpPr>
                          <a:spLocks/>
                        </p:cNvSpPr>
                        <p:nvPr/>
                      </p:nvSpPr>
                      <p:spPr bwMode="auto">
                        <a:xfrm>
                          <a:off x="2552" y="1034"/>
                          <a:ext cx="33" cy="17"/>
                        </a:xfrm>
                        <a:custGeom>
                          <a:avLst/>
                          <a:gdLst>
                            <a:gd name="T0" fmla="*/ 0 w 33"/>
                            <a:gd name="T1" fmla="*/ 0 h 17"/>
                            <a:gd name="T2" fmla="*/ 19 w 33"/>
                            <a:gd name="T3" fmla="*/ 0 h 17"/>
                            <a:gd name="T4" fmla="*/ 32 w 33"/>
                            <a:gd name="T5" fmla="*/ 16 h 17"/>
                            <a:gd name="T6" fmla="*/ 6 w 33"/>
                            <a:gd name="T7" fmla="*/ 16 h 17"/>
                            <a:gd name="T8" fmla="*/ 0 w 33"/>
                            <a:gd name="T9" fmla="*/ 0 h 17"/>
                            <a:gd name="T10" fmla="*/ 0 60000 65536"/>
                            <a:gd name="T11" fmla="*/ 0 60000 65536"/>
                            <a:gd name="T12" fmla="*/ 0 60000 65536"/>
                            <a:gd name="T13" fmla="*/ 0 60000 65536"/>
                            <a:gd name="T14" fmla="*/ 0 60000 65536"/>
                            <a:gd name="T15" fmla="*/ 0 w 33"/>
                            <a:gd name="T16" fmla="*/ 0 h 17"/>
                            <a:gd name="T17" fmla="*/ 33 w 33"/>
                            <a:gd name="T18" fmla="*/ 17 h 17"/>
                          </a:gdLst>
                          <a:ahLst/>
                          <a:cxnLst>
                            <a:cxn ang="T10">
                              <a:pos x="T0" y="T1"/>
                            </a:cxn>
                            <a:cxn ang="T11">
                              <a:pos x="T2" y="T3"/>
                            </a:cxn>
                            <a:cxn ang="T12">
                              <a:pos x="T4" y="T5"/>
                            </a:cxn>
                            <a:cxn ang="T13">
                              <a:pos x="T6" y="T7"/>
                            </a:cxn>
                            <a:cxn ang="T14">
                              <a:pos x="T8" y="T9"/>
                            </a:cxn>
                          </a:cxnLst>
                          <a:rect l="T15" t="T16" r="T17" b="T18"/>
                          <a:pathLst>
                            <a:path w="33" h="17">
                              <a:moveTo>
                                <a:pt x="0" y="0"/>
                              </a:moveTo>
                              <a:lnTo>
                                <a:pt x="19" y="0"/>
                              </a:lnTo>
                              <a:lnTo>
                                <a:pt x="32" y="16"/>
                              </a:lnTo>
                              <a:lnTo>
                                <a:pt x="6" y="16"/>
                              </a:lnTo>
                              <a:lnTo>
                                <a:pt x="0" y="0"/>
                              </a:lnTo>
                            </a:path>
                          </a:pathLst>
                        </a:custGeom>
                        <a:solidFill>
                          <a:srgbClr val="FFFFFF"/>
                        </a:solidFill>
                        <a:ln w="12700" cap="rnd" cmpd="sng">
                          <a:solidFill>
                            <a:srgbClr val="000000"/>
                          </a:solidFill>
                          <a:prstDash val="solid"/>
                          <a:round/>
                          <a:headEnd/>
                          <a:tailEnd/>
                        </a:ln>
                      </p:spPr>
                      <p:txBody>
                        <a:bodyPr/>
                        <a:lstStyle/>
                        <a:p>
                          <a:endParaRPr lang="es-ES"/>
                        </a:p>
                      </p:txBody>
                    </p:sp>
                  </p:grpSp>
                  <p:sp>
                    <p:nvSpPr>
                      <p:cNvPr id="1272" name="Rectangle 354"/>
                      <p:cNvSpPr>
                        <a:spLocks noChangeArrowheads="1"/>
                      </p:cNvSpPr>
                      <p:nvPr/>
                    </p:nvSpPr>
                    <p:spPr bwMode="auto">
                      <a:xfrm>
                        <a:off x="2472" y="964"/>
                        <a:ext cx="84" cy="62"/>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273" name="Rectangle 355"/>
                      <p:cNvSpPr>
                        <a:spLocks noChangeArrowheads="1"/>
                      </p:cNvSpPr>
                      <p:nvPr/>
                    </p:nvSpPr>
                    <p:spPr bwMode="auto">
                      <a:xfrm>
                        <a:off x="2484" y="973"/>
                        <a:ext cx="60" cy="42"/>
                      </a:xfrm>
                      <a:prstGeom prst="rect">
                        <a:avLst/>
                      </a:prstGeom>
                      <a:solidFill>
                        <a:srgbClr val="114FFB"/>
                      </a:solidFill>
                      <a:ln w="12700">
                        <a:solidFill>
                          <a:srgbClr val="000000"/>
                        </a:solidFill>
                        <a:miter lim="800000"/>
                        <a:headEnd/>
                        <a:tailEnd/>
                      </a:ln>
                    </p:spPr>
                    <p:txBody>
                      <a:bodyPr wrap="none" anchor="ctr"/>
                      <a:lstStyle/>
                      <a:p>
                        <a:endParaRPr lang="es-CL"/>
                      </a:p>
                    </p:txBody>
                  </p:sp>
                  <p:sp>
                    <p:nvSpPr>
                      <p:cNvPr id="1274" name="Rectangle 356"/>
                      <p:cNvSpPr>
                        <a:spLocks noChangeArrowheads="1"/>
                      </p:cNvSpPr>
                      <p:nvPr/>
                    </p:nvSpPr>
                    <p:spPr bwMode="auto">
                      <a:xfrm>
                        <a:off x="2537" y="1020"/>
                        <a:ext cx="8" cy="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grpSp>
                <p:sp>
                  <p:nvSpPr>
                    <p:cNvPr id="1264" name="Rectangle 357"/>
                    <p:cNvSpPr>
                      <a:spLocks noChangeArrowheads="1"/>
                    </p:cNvSpPr>
                    <p:nvPr/>
                  </p:nvSpPr>
                  <p:spPr bwMode="auto">
                    <a:xfrm>
                      <a:off x="2595" y="923"/>
                      <a:ext cx="42" cy="124"/>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265" name="Rectangle 358"/>
                    <p:cNvSpPr>
                      <a:spLocks noChangeArrowheads="1"/>
                    </p:cNvSpPr>
                    <p:nvPr/>
                  </p:nvSpPr>
                  <p:spPr bwMode="auto">
                    <a:xfrm>
                      <a:off x="2607" y="934"/>
                      <a:ext cx="24" cy="34"/>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266" name="Rectangle 359"/>
                    <p:cNvSpPr>
                      <a:spLocks noChangeArrowheads="1"/>
                    </p:cNvSpPr>
                    <p:nvPr/>
                  </p:nvSpPr>
                  <p:spPr bwMode="auto">
                    <a:xfrm>
                      <a:off x="2631" y="969"/>
                      <a:ext cx="2" cy="79"/>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1267" name="Rectangle 360"/>
                    <p:cNvSpPr>
                      <a:spLocks noChangeArrowheads="1"/>
                    </p:cNvSpPr>
                    <p:nvPr/>
                  </p:nvSpPr>
                  <p:spPr bwMode="auto">
                    <a:xfrm>
                      <a:off x="2609" y="943"/>
                      <a:ext cx="7" cy="17"/>
                    </a:xfrm>
                    <a:prstGeom prst="rect">
                      <a:avLst/>
                    </a:pr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1268" name="Rectangle 361"/>
                    <p:cNvSpPr>
                      <a:spLocks noChangeArrowheads="1"/>
                    </p:cNvSpPr>
                    <p:nvPr/>
                  </p:nvSpPr>
                  <p:spPr bwMode="auto">
                    <a:xfrm>
                      <a:off x="2612" y="933"/>
                      <a:ext cx="1" cy="3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1269" name="Rectangle 362"/>
                    <p:cNvSpPr>
                      <a:spLocks noChangeArrowheads="1"/>
                    </p:cNvSpPr>
                    <p:nvPr/>
                  </p:nvSpPr>
                  <p:spPr bwMode="auto">
                    <a:xfrm>
                      <a:off x="2627" y="940"/>
                      <a:ext cx="4" cy="8"/>
                    </a:xfrm>
                    <a:prstGeom prst="rect">
                      <a:avLst/>
                    </a:pr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1270" name="Rectangle 363"/>
                    <p:cNvSpPr>
                      <a:spLocks noChangeArrowheads="1"/>
                    </p:cNvSpPr>
                    <p:nvPr/>
                  </p:nvSpPr>
                  <p:spPr bwMode="auto">
                    <a:xfrm>
                      <a:off x="2627" y="954"/>
                      <a:ext cx="4" cy="8"/>
                    </a:xfrm>
                    <a:prstGeom prst="rect">
                      <a:avLst/>
                    </a:pr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grpSp>
              <p:grpSp>
                <p:nvGrpSpPr>
                  <p:cNvPr id="1230" name="Group 364"/>
                  <p:cNvGrpSpPr>
                    <a:grpSpLocks/>
                  </p:cNvGrpSpPr>
                  <p:nvPr/>
                </p:nvGrpSpPr>
                <p:grpSpPr bwMode="auto">
                  <a:xfrm>
                    <a:off x="2728" y="1153"/>
                    <a:ext cx="159" cy="131"/>
                    <a:chOff x="2728" y="1153"/>
                    <a:chExt cx="159" cy="131"/>
                  </a:xfrm>
                </p:grpSpPr>
                <p:grpSp>
                  <p:nvGrpSpPr>
                    <p:cNvPr id="1247" name="Group 365"/>
                    <p:cNvGrpSpPr>
                      <a:grpSpLocks/>
                    </p:cNvGrpSpPr>
                    <p:nvPr/>
                  </p:nvGrpSpPr>
                  <p:grpSpPr bwMode="auto">
                    <a:xfrm>
                      <a:off x="2735" y="1235"/>
                      <a:ext cx="143" cy="39"/>
                      <a:chOff x="2735" y="1235"/>
                      <a:chExt cx="143" cy="39"/>
                    </a:xfrm>
                  </p:grpSpPr>
                  <p:sp>
                    <p:nvSpPr>
                      <p:cNvPr id="1260" name="Rectangle 366"/>
                      <p:cNvSpPr>
                        <a:spLocks noChangeArrowheads="1"/>
                      </p:cNvSpPr>
                      <p:nvPr/>
                    </p:nvSpPr>
                    <p:spPr bwMode="auto">
                      <a:xfrm>
                        <a:off x="2735" y="1235"/>
                        <a:ext cx="143" cy="39"/>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261" name="Rectangle 367"/>
                      <p:cNvSpPr>
                        <a:spLocks noChangeArrowheads="1"/>
                      </p:cNvSpPr>
                      <p:nvPr/>
                    </p:nvSpPr>
                    <p:spPr bwMode="auto">
                      <a:xfrm>
                        <a:off x="2816" y="1242"/>
                        <a:ext cx="48" cy="17"/>
                      </a:xfrm>
                      <a:prstGeom prst="rect">
                        <a:avLst/>
                      </a:prstGeom>
                      <a:solidFill>
                        <a:srgbClr val="808080"/>
                      </a:solidFill>
                      <a:ln w="12700">
                        <a:solidFill>
                          <a:srgbClr val="000000"/>
                        </a:solidFill>
                        <a:miter lim="800000"/>
                        <a:headEnd/>
                        <a:tailEnd/>
                      </a:ln>
                    </p:spPr>
                    <p:txBody>
                      <a:bodyPr wrap="none" anchor="ctr"/>
                      <a:lstStyle/>
                      <a:p>
                        <a:endParaRPr lang="es-CL"/>
                      </a:p>
                    </p:txBody>
                  </p:sp>
                </p:grpSp>
                <p:grpSp>
                  <p:nvGrpSpPr>
                    <p:cNvPr id="1248" name="Group 368"/>
                    <p:cNvGrpSpPr>
                      <a:grpSpLocks/>
                    </p:cNvGrpSpPr>
                    <p:nvPr/>
                  </p:nvGrpSpPr>
                  <p:grpSpPr bwMode="auto">
                    <a:xfrm>
                      <a:off x="2728" y="1257"/>
                      <a:ext cx="159" cy="27"/>
                      <a:chOff x="2728" y="1257"/>
                      <a:chExt cx="159" cy="27"/>
                    </a:xfrm>
                  </p:grpSpPr>
                  <p:sp>
                    <p:nvSpPr>
                      <p:cNvPr id="1257" name="Freeform 369"/>
                      <p:cNvSpPr>
                        <a:spLocks/>
                      </p:cNvSpPr>
                      <p:nvPr/>
                    </p:nvSpPr>
                    <p:spPr bwMode="auto">
                      <a:xfrm>
                        <a:off x="2728" y="1257"/>
                        <a:ext cx="159" cy="27"/>
                      </a:xfrm>
                      <a:custGeom>
                        <a:avLst/>
                        <a:gdLst>
                          <a:gd name="T0" fmla="*/ 20 w 159"/>
                          <a:gd name="T1" fmla="*/ 0 h 27"/>
                          <a:gd name="T2" fmla="*/ 139 w 159"/>
                          <a:gd name="T3" fmla="*/ 0 h 27"/>
                          <a:gd name="T4" fmla="*/ 158 w 159"/>
                          <a:gd name="T5" fmla="*/ 23 h 27"/>
                          <a:gd name="T6" fmla="*/ 158 w 159"/>
                          <a:gd name="T7" fmla="*/ 25 h 27"/>
                          <a:gd name="T8" fmla="*/ 157 w 159"/>
                          <a:gd name="T9" fmla="*/ 25 h 27"/>
                          <a:gd name="T10" fmla="*/ 156 w 159"/>
                          <a:gd name="T11" fmla="*/ 26 h 27"/>
                          <a:gd name="T12" fmla="*/ 2 w 159"/>
                          <a:gd name="T13" fmla="*/ 26 h 27"/>
                          <a:gd name="T14" fmla="*/ 1 w 159"/>
                          <a:gd name="T15" fmla="*/ 25 h 27"/>
                          <a:gd name="T16" fmla="*/ 0 w 159"/>
                          <a:gd name="T17" fmla="*/ 24 h 27"/>
                          <a:gd name="T18" fmla="*/ 0 w 159"/>
                          <a:gd name="T19" fmla="*/ 23 h 27"/>
                          <a:gd name="T20" fmla="*/ 20 w 159"/>
                          <a:gd name="T21" fmla="*/ 0 h 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9"/>
                          <a:gd name="T34" fmla="*/ 0 h 27"/>
                          <a:gd name="T35" fmla="*/ 159 w 159"/>
                          <a:gd name="T36" fmla="*/ 27 h 2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9" h="27">
                            <a:moveTo>
                              <a:pt x="20" y="0"/>
                            </a:moveTo>
                            <a:lnTo>
                              <a:pt x="139" y="0"/>
                            </a:lnTo>
                            <a:lnTo>
                              <a:pt x="158" y="23"/>
                            </a:lnTo>
                            <a:lnTo>
                              <a:pt x="158" y="25"/>
                            </a:lnTo>
                            <a:lnTo>
                              <a:pt x="157" y="25"/>
                            </a:lnTo>
                            <a:lnTo>
                              <a:pt x="156" y="26"/>
                            </a:lnTo>
                            <a:lnTo>
                              <a:pt x="2" y="26"/>
                            </a:lnTo>
                            <a:lnTo>
                              <a:pt x="1" y="25"/>
                            </a:lnTo>
                            <a:lnTo>
                              <a:pt x="0" y="24"/>
                            </a:lnTo>
                            <a:lnTo>
                              <a:pt x="0" y="23"/>
                            </a:lnTo>
                            <a:lnTo>
                              <a:pt x="20" y="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1258" name="Freeform 370"/>
                      <p:cNvSpPr>
                        <a:spLocks/>
                      </p:cNvSpPr>
                      <p:nvPr/>
                    </p:nvSpPr>
                    <p:spPr bwMode="auto">
                      <a:xfrm>
                        <a:off x="2737" y="1262"/>
                        <a:ext cx="106" cy="18"/>
                      </a:xfrm>
                      <a:custGeom>
                        <a:avLst/>
                        <a:gdLst>
                          <a:gd name="T0" fmla="*/ 14 w 106"/>
                          <a:gd name="T1" fmla="*/ 0 h 18"/>
                          <a:gd name="T2" fmla="*/ 100 w 106"/>
                          <a:gd name="T3" fmla="*/ 0 h 18"/>
                          <a:gd name="T4" fmla="*/ 105 w 106"/>
                          <a:gd name="T5" fmla="*/ 17 h 18"/>
                          <a:gd name="T6" fmla="*/ 0 w 106"/>
                          <a:gd name="T7" fmla="*/ 17 h 18"/>
                          <a:gd name="T8" fmla="*/ 14 w 106"/>
                          <a:gd name="T9" fmla="*/ 0 h 18"/>
                          <a:gd name="T10" fmla="*/ 0 60000 65536"/>
                          <a:gd name="T11" fmla="*/ 0 60000 65536"/>
                          <a:gd name="T12" fmla="*/ 0 60000 65536"/>
                          <a:gd name="T13" fmla="*/ 0 60000 65536"/>
                          <a:gd name="T14" fmla="*/ 0 60000 65536"/>
                          <a:gd name="T15" fmla="*/ 0 w 106"/>
                          <a:gd name="T16" fmla="*/ 0 h 18"/>
                          <a:gd name="T17" fmla="*/ 106 w 106"/>
                          <a:gd name="T18" fmla="*/ 18 h 18"/>
                        </a:gdLst>
                        <a:ahLst/>
                        <a:cxnLst>
                          <a:cxn ang="T10">
                            <a:pos x="T0" y="T1"/>
                          </a:cxn>
                          <a:cxn ang="T11">
                            <a:pos x="T2" y="T3"/>
                          </a:cxn>
                          <a:cxn ang="T12">
                            <a:pos x="T4" y="T5"/>
                          </a:cxn>
                          <a:cxn ang="T13">
                            <a:pos x="T6" y="T7"/>
                          </a:cxn>
                          <a:cxn ang="T14">
                            <a:pos x="T8" y="T9"/>
                          </a:cxn>
                        </a:cxnLst>
                        <a:rect l="T15" t="T16" r="T17" b="T18"/>
                        <a:pathLst>
                          <a:path w="106" h="18">
                            <a:moveTo>
                              <a:pt x="14" y="0"/>
                            </a:moveTo>
                            <a:lnTo>
                              <a:pt x="100" y="0"/>
                            </a:lnTo>
                            <a:lnTo>
                              <a:pt x="105" y="17"/>
                            </a:lnTo>
                            <a:lnTo>
                              <a:pt x="0" y="17"/>
                            </a:lnTo>
                            <a:lnTo>
                              <a:pt x="14" y="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1259" name="Freeform 371"/>
                      <p:cNvSpPr>
                        <a:spLocks/>
                      </p:cNvSpPr>
                      <p:nvPr/>
                    </p:nvSpPr>
                    <p:spPr bwMode="auto">
                      <a:xfrm>
                        <a:off x="2845" y="1262"/>
                        <a:ext cx="33" cy="18"/>
                      </a:xfrm>
                      <a:custGeom>
                        <a:avLst/>
                        <a:gdLst>
                          <a:gd name="T0" fmla="*/ 0 w 33"/>
                          <a:gd name="T1" fmla="*/ 0 h 18"/>
                          <a:gd name="T2" fmla="*/ 19 w 33"/>
                          <a:gd name="T3" fmla="*/ 0 h 18"/>
                          <a:gd name="T4" fmla="*/ 32 w 33"/>
                          <a:gd name="T5" fmla="*/ 17 h 18"/>
                          <a:gd name="T6" fmla="*/ 6 w 33"/>
                          <a:gd name="T7" fmla="*/ 17 h 18"/>
                          <a:gd name="T8" fmla="*/ 0 w 33"/>
                          <a:gd name="T9" fmla="*/ 0 h 18"/>
                          <a:gd name="T10" fmla="*/ 0 60000 65536"/>
                          <a:gd name="T11" fmla="*/ 0 60000 65536"/>
                          <a:gd name="T12" fmla="*/ 0 60000 65536"/>
                          <a:gd name="T13" fmla="*/ 0 60000 65536"/>
                          <a:gd name="T14" fmla="*/ 0 60000 65536"/>
                          <a:gd name="T15" fmla="*/ 0 w 33"/>
                          <a:gd name="T16" fmla="*/ 0 h 18"/>
                          <a:gd name="T17" fmla="*/ 33 w 33"/>
                          <a:gd name="T18" fmla="*/ 18 h 18"/>
                        </a:gdLst>
                        <a:ahLst/>
                        <a:cxnLst>
                          <a:cxn ang="T10">
                            <a:pos x="T0" y="T1"/>
                          </a:cxn>
                          <a:cxn ang="T11">
                            <a:pos x="T2" y="T3"/>
                          </a:cxn>
                          <a:cxn ang="T12">
                            <a:pos x="T4" y="T5"/>
                          </a:cxn>
                          <a:cxn ang="T13">
                            <a:pos x="T6" y="T7"/>
                          </a:cxn>
                          <a:cxn ang="T14">
                            <a:pos x="T8" y="T9"/>
                          </a:cxn>
                        </a:cxnLst>
                        <a:rect l="T15" t="T16" r="T17" b="T18"/>
                        <a:pathLst>
                          <a:path w="33" h="18">
                            <a:moveTo>
                              <a:pt x="0" y="0"/>
                            </a:moveTo>
                            <a:lnTo>
                              <a:pt x="19" y="0"/>
                            </a:lnTo>
                            <a:lnTo>
                              <a:pt x="32" y="17"/>
                            </a:lnTo>
                            <a:lnTo>
                              <a:pt x="6" y="17"/>
                            </a:lnTo>
                            <a:lnTo>
                              <a:pt x="0" y="0"/>
                            </a:lnTo>
                          </a:path>
                        </a:pathLst>
                      </a:custGeom>
                      <a:solidFill>
                        <a:srgbClr val="FFFFFF"/>
                      </a:solidFill>
                      <a:ln w="12700" cap="rnd" cmpd="sng">
                        <a:solidFill>
                          <a:srgbClr val="000000"/>
                        </a:solidFill>
                        <a:prstDash val="solid"/>
                        <a:round/>
                        <a:headEnd/>
                        <a:tailEnd/>
                      </a:ln>
                    </p:spPr>
                    <p:txBody>
                      <a:bodyPr/>
                      <a:lstStyle/>
                      <a:p>
                        <a:endParaRPr lang="es-ES"/>
                      </a:p>
                    </p:txBody>
                  </p:sp>
                </p:grpSp>
                <p:grpSp>
                  <p:nvGrpSpPr>
                    <p:cNvPr id="1249" name="Group 372"/>
                    <p:cNvGrpSpPr>
                      <a:grpSpLocks/>
                    </p:cNvGrpSpPr>
                    <p:nvPr/>
                  </p:nvGrpSpPr>
                  <p:grpSpPr bwMode="auto">
                    <a:xfrm>
                      <a:off x="2756" y="1153"/>
                      <a:ext cx="103" cy="79"/>
                      <a:chOff x="2756" y="1153"/>
                      <a:chExt cx="103" cy="79"/>
                    </a:xfrm>
                  </p:grpSpPr>
                  <p:sp>
                    <p:nvSpPr>
                      <p:cNvPr id="1250" name="Rectangle 373"/>
                      <p:cNvSpPr>
                        <a:spLocks noChangeArrowheads="1"/>
                      </p:cNvSpPr>
                      <p:nvPr/>
                    </p:nvSpPr>
                    <p:spPr bwMode="auto">
                      <a:xfrm>
                        <a:off x="2756" y="1153"/>
                        <a:ext cx="103" cy="79"/>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251" name="Rectangle 374"/>
                      <p:cNvSpPr>
                        <a:spLocks noChangeArrowheads="1"/>
                      </p:cNvSpPr>
                      <p:nvPr/>
                    </p:nvSpPr>
                    <p:spPr bwMode="auto">
                      <a:xfrm>
                        <a:off x="2763" y="1160"/>
                        <a:ext cx="89" cy="66"/>
                      </a:xfrm>
                      <a:prstGeom prst="rect">
                        <a:avLst/>
                      </a:prstGeom>
                      <a:solidFill>
                        <a:srgbClr val="114FFB"/>
                      </a:solidFill>
                      <a:ln w="12700">
                        <a:solidFill>
                          <a:srgbClr val="000000"/>
                        </a:solidFill>
                        <a:miter lim="800000"/>
                        <a:headEnd/>
                        <a:tailEnd/>
                      </a:ln>
                    </p:spPr>
                    <p:txBody>
                      <a:bodyPr wrap="none" anchor="ctr"/>
                      <a:lstStyle/>
                      <a:p>
                        <a:endParaRPr lang="es-CL"/>
                      </a:p>
                    </p:txBody>
                  </p:sp>
                  <p:sp>
                    <p:nvSpPr>
                      <p:cNvPr id="1252" name="Rectangle 375"/>
                      <p:cNvSpPr>
                        <a:spLocks noChangeArrowheads="1"/>
                      </p:cNvSpPr>
                      <p:nvPr/>
                    </p:nvSpPr>
                    <p:spPr bwMode="auto">
                      <a:xfrm>
                        <a:off x="2841" y="1160"/>
                        <a:ext cx="11" cy="66"/>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253" name="Rectangle 376"/>
                      <p:cNvSpPr>
                        <a:spLocks noChangeArrowheads="1"/>
                      </p:cNvSpPr>
                      <p:nvPr/>
                    </p:nvSpPr>
                    <p:spPr bwMode="auto">
                      <a:xfrm>
                        <a:off x="2844" y="1163"/>
                        <a:ext cx="4" cy="3"/>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254" name="Oval 377"/>
                      <p:cNvSpPr>
                        <a:spLocks noChangeArrowheads="1"/>
                      </p:cNvSpPr>
                      <p:nvPr/>
                    </p:nvSpPr>
                    <p:spPr bwMode="auto">
                      <a:xfrm>
                        <a:off x="2845" y="1193"/>
                        <a:ext cx="2" cy="2"/>
                      </a:xfrm>
                      <a:prstGeom prst="ellipse">
                        <a:avLst/>
                      </a:prstGeom>
                      <a:solidFill>
                        <a:srgbClr val="FFFFFF"/>
                      </a:solidFill>
                      <a:ln w="12700">
                        <a:solidFill>
                          <a:srgbClr val="000000"/>
                        </a:solidFill>
                        <a:round/>
                        <a:headEnd/>
                        <a:tailEnd/>
                      </a:ln>
                    </p:spPr>
                    <p:txBody>
                      <a:bodyPr wrap="none" anchor="ctr"/>
                      <a:lstStyle/>
                      <a:p>
                        <a:endParaRPr lang="es-CL"/>
                      </a:p>
                    </p:txBody>
                  </p:sp>
                  <p:sp>
                    <p:nvSpPr>
                      <p:cNvPr id="1255" name="Oval 378"/>
                      <p:cNvSpPr>
                        <a:spLocks noChangeArrowheads="1"/>
                      </p:cNvSpPr>
                      <p:nvPr/>
                    </p:nvSpPr>
                    <p:spPr bwMode="auto">
                      <a:xfrm>
                        <a:off x="2845" y="1206"/>
                        <a:ext cx="2" cy="2"/>
                      </a:xfrm>
                      <a:prstGeom prst="ellipse">
                        <a:avLst/>
                      </a:prstGeom>
                      <a:solidFill>
                        <a:srgbClr val="FFFFFF"/>
                      </a:solidFill>
                      <a:ln w="12700">
                        <a:solidFill>
                          <a:srgbClr val="000000"/>
                        </a:solidFill>
                        <a:round/>
                        <a:headEnd/>
                        <a:tailEnd/>
                      </a:ln>
                    </p:spPr>
                    <p:txBody>
                      <a:bodyPr wrap="none" anchor="ctr"/>
                      <a:lstStyle/>
                      <a:p>
                        <a:endParaRPr lang="es-CL"/>
                      </a:p>
                    </p:txBody>
                  </p:sp>
                  <p:sp>
                    <p:nvSpPr>
                      <p:cNvPr id="1256" name="Oval 379"/>
                      <p:cNvSpPr>
                        <a:spLocks noChangeArrowheads="1"/>
                      </p:cNvSpPr>
                      <p:nvPr/>
                    </p:nvSpPr>
                    <p:spPr bwMode="auto">
                      <a:xfrm>
                        <a:off x="2845" y="1217"/>
                        <a:ext cx="2" cy="3"/>
                      </a:xfrm>
                      <a:prstGeom prst="ellipse">
                        <a:avLst/>
                      </a:prstGeom>
                      <a:solidFill>
                        <a:srgbClr val="FFFFFF"/>
                      </a:solidFill>
                      <a:ln w="12700">
                        <a:solidFill>
                          <a:srgbClr val="000000"/>
                        </a:solidFill>
                        <a:round/>
                        <a:headEnd/>
                        <a:tailEnd/>
                      </a:ln>
                    </p:spPr>
                    <p:txBody>
                      <a:bodyPr wrap="none" anchor="ctr"/>
                      <a:lstStyle/>
                      <a:p>
                        <a:endParaRPr lang="es-CL"/>
                      </a:p>
                    </p:txBody>
                  </p:sp>
                </p:grpSp>
              </p:grpSp>
              <p:grpSp>
                <p:nvGrpSpPr>
                  <p:cNvPr id="1231" name="Group 380"/>
                  <p:cNvGrpSpPr>
                    <a:grpSpLocks/>
                  </p:cNvGrpSpPr>
                  <p:nvPr/>
                </p:nvGrpSpPr>
                <p:grpSpPr bwMode="auto">
                  <a:xfrm>
                    <a:off x="2984" y="1153"/>
                    <a:ext cx="159" cy="131"/>
                    <a:chOff x="2984" y="1153"/>
                    <a:chExt cx="159" cy="131"/>
                  </a:xfrm>
                </p:grpSpPr>
                <p:grpSp>
                  <p:nvGrpSpPr>
                    <p:cNvPr id="1232" name="Group 381"/>
                    <p:cNvGrpSpPr>
                      <a:grpSpLocks/>
                    </p:cNvGrpSpPr>
                    <p:nvPr/>
                  </p:nvGrpSpPr>
                  <p:grpSpPr bwMode="auto">
                    <a:xfrm>
                      <a:off x="2991" y="1235"/>
                      <a:ext cx="143" cy="39"/>
                      <a:chOff x="2991" y="1235"/>
                      <a:chExt cx="143" cy="39"/>
                    </a:xfrm>
                  </p:grpSpPr>
                  <p:sp>
                    <p:nvSpPr>
                      <p:cNvPr id="1245" name="Rectangle 382"/>
                      <p:cNvSpPr>
                        <a:spLocks noChangeArrowheads="1"/>
                      </p:cNvSpPr>
                      <p:nvPr/>
                    </p:nvSpPr>
                    <p:spPr bwMode="auto">
                      <a:xfrm>
                        <a:off x="2991" y="1235"/>
                        <a:ext cx="143" cy="39"/>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246" name="Rectangle 383"/>
                      <p:cNvSpPr>
                        <a:spLocks noChangeArrowheads="1"/>
                      </p:cNvSpPr>
                      <p:nvPr/>
                    </p:nvSpPr>
                    <p:spPr bwMode="auto">
                      <a:xfrm>
                        <a:off x="3072" y="1242"/>
                        <a:ext cx="48" cy="17"/>
                      </a:xfrm>
                      <a:prstGeom prst="rect">
                        <a:avLst/>
                      </a:prstGeom>
                      <a:solidFill>
                        <a:srgbClr val="808080"/>
                      </a:solidFill>
                      <a:ln w="12700">
                        <a:solidFill>
                          <a:srgbClr val="000000"/>
                        </a:solidFill>
                        <a:miter lim="800000"/>
                        <a:headEnd/>
                        <a:tailEnd/>
                      </a:ln>
                    </p:spPr>
                    <p:txBody>
                      <a:bodyPr wrap="none" anchor="ctr"/>
                      <a:lstStyle/>
                      <a:p>
                        <a:endParaRPr lang="es-CL"/>
                      </a:p>
                    </p:txBody>
                  </p:sp>
                </p:grpSp>
                <p:grpSp>
                  <p:nvGrpSpPr>
                    <p:cNvPr id="1233" name="Group 384"/>
                    <p:cNvGrpSpPr>
                      <a:grpSpLocks/>
                    </p:cNvGrpSpPr>
                    <p:nvPr/>
                  </p:nvGrpSpPr>
                  <p:grpSpPr bwMode="auto">
                    <a:xfrm>
                      <a:off x="2984" y="1257"/>
                      <a:ext cx="159" cy="27"/>
                      <a:chOff x="2984" y="1257"/>
                      <a:chExt cx="159" cy="27"/>
                    </a:xfrm>
                  </p:grpSpPr>
                  <p:sp>
                    <p:nvSpPr>
                      <p:cNvPr id="1242" name="Freeform 385"/>
                      <p:cNvSpPr>
                        <a:spLocks/>
                      </p:cNvSpPr>
                      <p:nvPr/>
                    </p:nvSpPr>
                    <p:spPr bwMode="auto">
                      <a:xfrm>
                        <a:off x="2984" y="1257"/>
                        <a:ext cx="159" cy="27"/>
                      </a:xfrm>
                      <a:custGeom>
                        <a:avLst/>
                        <a:gdLst>
                          <a:gd name="T0" fmla="*/ 20 w 159"/>
                          <a:gd name="T1" fmla="*/ 0 h 27"/>
                          <a:gd name="T2" fmla="*/ 139 w 159"/>
                          <a:gd name="T3" fmla="*/ 0 h 27"/>
                          <a:gd name="T4" fmla="*/ 158 w 159"/>
                          <a:gd name="T5" fmla="*/ 23 h 27"/>
                          <a:gd name="T6" fmla="*/ 158 w 159"/>
                          <a:gd name="T7" fmla="*/ 25 h 27"/>
                          <a:gd name="T8" fmla="*/ 157 w 159"/>
                          <a:gd name="T9" fmla="*/ 25 h 27"/>
                          <a:gd name="T10" fmla="*/ 156 w 159"/>
                          <a:gd name="T11" fmla="*/ 26 h 27"/>
                          <a:gd name="T12" fmla="*/ 2 w 159"/>
                          <a:gd name="T13" fmla="*/ 26 h 27"/>
                          <a:gd name="T14" fmla="*/ 1 w 159"/>
                          <a:gd name="T15" fmla="*/ 25 h 27"/>
                          <a:gd name="T16" fmla="*/ 0 w 159"/>
                          <a:gd name="T17" fmla="*/ 24 h 27"/>
                          <a:gd name="T18" fmla="*/ 0 w 159"/>
                          <a:gd name="T19" fmla="*/ 23 h 27"/>
                          <a:gd name="T20" fmla="*/ 20 w 159"/>
                          <a:gd name="T21" fmla="*/ 0 h 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9"/>
                          <a:gd name="T34" fmla="*/ 0 h 27"/>
                          <a:gd name="T35" fmla="*/ 159 w 159"/>
                          <a:gd name="T36" fmla="*/ 27 h 2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9" h="27">
                            <a:moveTo>
                              <a:pt x="20" y="0"/>
                            </a:moveTo>
                            <a:lnTo>
                              <a:pt x="139" y="0"/>
                            </a:lnTo>
                            <a:lnTo>
                              <a:pt x="158" y="23"/>
                            </a:lnTo>
                            <a:lnTo>
                              <a:pt x="158" y="25"/>
                            </a:lnTo>
                            <a:lnTo>
                              <a:pt x="157" y="25"/>
                            </a:lnTo>
                            <a:lnTo>
                              <a:pt x="156" y="26"/>
                            </a:lnTo>
                            <a:lnTo>
                              <a:pt x="2" y="26"/>
                            </a:lnTo>
                            <a:lnTo>
                              <a:pt x="1" y="25"/>
                            </a:lnTo>
                            <a:lnTo>
                              <a:pt x="0" y="24"/>
                            </a:lnTo>
                            <a:lnTo>
                              <a:pt x="0" y="23"/>
                            </a:lnTo>
                            <a:lnTo>
                              <a:pt x="20" y="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1243" name="Freeform 386"/>
                      <p:cNvSpPr>
                        <a:spLocks/>
                      </p:cNvSpPr>
                      <p:nvPr/>
                    </p:nvSpPr>
                    <p:spPr bwMode="auto">
                      <a:xfrm>
                        <a:off x="2993" y="1262"/>
                        <a:ext cx="106" cy="18"/>
                      </a:xfrm>
                      <a:custGeom>
                        <a:avLst/>
                        <a:gdLst>
                          <a:gd name="T0" fmla="*/ 14 w 106"/>
                          <a:gd name="T1" fmla="*/ 0 h 18"/>
                          <a:gd name="T2" fmla="*/ 100 w 106"/>
                          <a:gd name="T3" fmla="*/ 0 h 18"/>
                          <a:gd name="T4" fmla="*/ 105 w 106"/>
                          <a:gd name="T5" fmla="*/ 17 h 18"/>
                          <a:gd name="T6" fmla="*/ 0 w 106"/>
                          <a:gd name="T7" fmla="*/ 17 h 18"/>
                          <a:gd name="T8" fmla="*/ 14 w 106"/>
                          <a:gd name="T9" fmla="*/ 0 h 18"/>
                          <a:gd name="T10" fmla="*/ 0 60000 65536"/>
                          <a:gd name="T11" fmla="*/ 0 60000 65536"/>
                          <a:gd name="T12" fmla="*/ 0 60000 65536"/>
                          <a:gd name="T13" fmla="*/ 0 60000 65536"/>
                          <a:gd name="T14" fmla="*/ 0 60000 65536"/>
                          <a:gd name="T15" fmla="*/ 0 w 106"/>
                          <a:gd name="T16" fmla="*/ 0 h 18"/>
                          <a:gd name="T17" fmla="*/ 106 w 106"/>
                          <a:gd name="T18" fmla="*/ 18 h 18"/>
                        </a:gdLst>
                        <a:ahLst/>
                        <a:cxnLst>
                          <a:cxn ang="T10">
                            <a:pos x="T0" y="T1"/>
                          </a:cxn>
                          <a:cxn ang="T11">
                            <a:pos x="T2" y="T3"/>
                          </a:cxn>
                          <a:cxn ang="T12">
                            <a:pos x="T4" y="T5"/>
                          </a:cxn>
                          <a:cxn ang="T13">
                            <a:pos x="T6" y="T7"/>
                          </a:cxn>
                          <a:cxn ang="T14">
                            <a:pos x="T8" y="T9"/>
                          </a:cxn>
                        </a:cxnLst>
                        <a:rect l="T15" t="T16" r="T17" b="T18"/>
                        <a:pathLst>
                          <a:path w="106" h="18">
                            <a:moveTo>
                              <a:pt x="14" y="0"/>
                            </a:moveTo>
                            <a:lnTo>
                              <a:pt x="100" y="0"/>
                            </a:lnTo>
                            <a:lnTo>
                              <a:pt x="105" y="17"/>
                            </a:lnTo>
                            <a:lnTo>
                              <a:pt x="0" y="17"/>
                            </a:lnTo>
                            <a:lnTo>
                              <a:pt x="14" y="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1244" name="Freeform 387"/>
                      <p:cNvSpPr>
                        <a:spLocks/>
                      </p:cNvSpPr>
                      <p:nvPr/>
                    </p:nvSpPr>
                    <p:spPr bwMode="auto">
                      <a:xfrm>
                        <a:off x="3101" y="1262"/>
                        <a:ext cx="33" cy="18"/>
                      </a:xfrm>
                      <a:custGeom>
                        <a:avLst/>
                        <a:gdLst>
                          <a:gd name="T0" fmla="*/ 0 w 33"/>
                          <a:gd name="T1" fmla="*/ 0 h 18"/>
                          <a:gd name="T2" fmla="*/ 19 w 33"/>
                          <a:gd name="T3" fmla="*/ 0 h 18"/>
                          <a:gd name="T4" fmla="*/ 32 w 33"/>
                          <a:gd name="T5" fmla="*/ 17 h 18"/>
                          <a:gd name="T6" fmla="*/ 6 w 33"/>
                          <a:gd name="T7" fmla="*/ 17 h 18"/>
                          <a:gd name="T8" fmla="*/ 0 w 33"/>
                          <a:gd name="T9" fmla="*/ 0 h 18"/>
                          <a:gd name="T10" fmla="*/ 0 60000 65536"/>
                          <a:gd name="T11" fmla="*/ 0 60000 65536"/>
                          <a:gd name="T12" fmla="*/ 0 60000 65536"/>
                          <a:gd name="T13" fmla="*/ 0 60000 65536"/>
                          <a:gd name="T14" fmla="*/ 0 60000 65536"/>
                          <a:gd name="T15" fmla="*/ 0 w 33"/>
                          <a:gd name="T16" fmla="*/ 0 h 18"/>
                          <a:gd name="T17" fmla="*/ 33 w 33"/>
                          <a:gd name="T18" fmla="*/ 18 h 18"/>
                        </a:gdLst>
                        <a:ahLst/>
                        <a:cxnLst>
                          <a:cxn ang="T10">
                            <a:pos x="T0" y="T1"/>
                          </a:cxn>
                          <a:cxn ang="T11">
                            <a:pos x="T2" y="T3"/>
                          </a:cxn>
                          <a:cxn ang="T12">
                            <a:pos x="T4" y="T5"/>
                          </a:cxn>
                          <a:cxn ang="T13">
                            <a:pos x="T6" y="T7"/>
                          </a:cxn>
                          <a:cxn ang="T14">
                            <a:pos x="T8" y="T9"/>
                          </a:cxn>
                        </a:cxnLst>
                        <a:rect l="T15" t="T16" r="T17" b="T18"/>
                        <a:pathLst>
                          <a:path w="33" h="18">
                            <a:moveTo>
                              <a:pt x="0" y="0"/>
                            </a:moveTo>
                            <a:lnTo>
                              <a:pt x="19" y="0"/>
                            </a:lnTo>
                            <a:lnTo>
                              <a:pt x="32" y="17"/>
                            </a:lnTo>
                            <a:lnTo>
                              <a:pt x="6" y="17"/>
                            </a:lnTo>
                            <a:lnTo>
                              <a:pt x="0" y="0"/>
                            </a:lnTo>
                          </a:path>
                        </a:pathLst>
                      </a:custGeom>
                      <a:solidFill>
                        <a:srgbClr val="FFFFFF"/>
                      </a:solidFill>
                      <a:ln w="12700" cap="rnd" cmpd="sng">
                        <a:solidFill>
                          <a:srgbClr val="000000"/>
                        </a:solidFill>
                        <a:prstDash val="solid"/>
                        <a:round/>
                        <a:headEnd/>
                        <a:tailEnd/>
                      </a:ln>
                    </p:spPr>
                    <p:txBody>
                      <a:bodyPr/>
                      <a:lstStyle/>
                      <a:p>
                        <a:endParaRPr lang="es-ES"/>
                      </a:p>
                    </p:txBody>
                  </p:sp>
                </p:grpSp>
                <p:grpSp>
                  <p:nvGrpSpPr>
                    <p:cNvPr id="1234" name="Group 388"/>
                    <p:cNvGrpSpPr>
                      <a:grpSpLocks/>
                    </p:cNvGrpSpPr>
                    <p:nvPr/>
                  </p:nvGrpSpPr>
                  <p:grpSpPr bwMode="auto">
                    <a:xfrm>
                      <a:off x="3011" y="1153"/>
                      <a:ext cx="104" cy="79"/>
                      <a:chOff x="3011" y="1153"/>
                      <a:chExt cx="104" cy="79"/>
                    </a:xfrm>
                  </p:grpSpPr>
                  <p:sp>
                    <p:nvSpPr>
                      <p:cNvPr id="1235" name="Rectangle 389"/>
                      <p:cNvSpPr>
                        <a:spLocks noChangeArrowheads="1"/>
                      </p:cNvSpPr>
                      <p:nvPr/>
                    </p:nvSpPr>
                    <p:spPr bwMode="auto">
                      <a:xfrm>
                        <a:off x="3011" y="1153"/>
                        <a:ext cx="104" cy="79"/>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236" name="Rectangle 390"/>
                      <p:cNvSpPr>
                        <a:spLocks noChangeArrowheads="1"/>
                      </p:cNvSpPr>
                      <p:nvPr/>
                    </p:nvSpPr>
                    <p:spPr bwMode="auto">
                      <a:xfrm>
                        <a:off x="3018" y="1160"/>
                        <a:ext cx="90" cy="66"/>
                      </a:xfrm>
                      <a:prstGeom prst="rect">
                        <a:avLst/>
                      </a:prstGeom>
                      <a:solidFill>
                        <a:srgbClr val="114FFB"/>
                      </a:solidFill>
                      <a:ln w="12700">
                        <a:solidFill>
                          <a:srgbClr val="000000"/>
                        </a:solidFill>
                        <a:miter lim="800000"/>
                        <a:headEnd/>
                        <a:tailEnd/>
                      </a:ln>
                    </p:spPr>
                    <p:txBody>
                      <a:bodyPr wrap="none" anchor="ctr"/>
                      <a:lstStyle/>
                      <a:p>
                        <a:endParaRPr lang="es-CL"/>
                      </a:p>
                    </p:txBody>
                  </p:sp>
                  <p:sp>
                    <p:nvSpPr>
                      <p:cNvPr id="1237" name="Rectangle 391"/>
                      <p:cNvSpPr>
                        <a:spLocks noChangeArrowheads="1"/>
                      </p:cNvSpPr>
                      <p:nvPr/>
                    </p:nvSpPr>
                    <p:spPr bwMode="auto">
                      <a:xfrm>
                        <a:off x="3097" y="1160"/>
                        <a:ext cx="11" cy="66"/>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238" name="Rectangle 392"/>
                      <p:cNvSpPr>
                        <a:spLocks noChangeArrowheads="1"/>
                      </p:cNvSpPr>
                      <p:nvPr/>
                    </p:nvSpPr>
                    <p:spPr bwMode="auto">
                      <a:xfrm>
                        <a:off x="3100" y="1163"/>
                        <a:ext cx="4" cy="3"/>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239" name="Oval 393"/>
                      <p:cNvSpPr>
                        <a:spLocks noChangeArrowheads="1"/>
                      </p:cNvSpPr>
                      <p:nvPr/>
                    </p:nvSpPr>
                    <p:spPr bwMode="auto">
                      <a:xfrm>
                        <a:off x="3101" y="1193"/>
                        <a:ext cx="2" cy="2"/>
                      </a:xfrm>
                      <a:prstGeom prst="ellipse">
                        <a:avLst/>
                      </a:prstGeom>
                      <a:solidFill>
                        <a:srgbClr val="FFFFFF"/>
                      </a:solidFill>
                      <a:ln w="12700">
                        <a:solidFill>
                          <a:srgbClr val="000000"/>
                        </a:solidFill>
                        <a:round/>
                        <a:headEnd/>
                        <a:tailEnd/>
                      </a:ln>
                    </p:spPr>
                    <p:txBody>
                      <a:bodyPr wrap="none" anchor="ctr"/>
                      <a:lstStyle/>
                      <a:p>
                        <a:endParaRPr lang="es-CL"/>
                      </a:p>
                    </p:txBody>
                  </p:sp>
                  <p:sp>
                    <p:nvSpPr>
                      <p:cNvPr id="1240" name="Oval 394"/>
                      <p:cNvSpPr>
                        <a:spLocks noChangeArrowheads="1"/>
                      </p:cNvSpPr>
                      <p:nvPr/>
                    </p:nvSpPr>
                    <p:spPr bwMode="auto">
                      <a:xfrm>
                        <a:off x="3101" y="1206"/>
                        <a:ext cx="2" cy="2"/>
                      </a:xfrm>
                      <a:prstGeom prst="ellipse">
                        <a:avLst/>
                      </a:prstGeom>
                      <a:solidFill>
                        <a:srgbClr val="FFFFFF"/>
                      </a:solidFill>
                      <a:ln w="12700">
                        <a:solidFill>
                          <a:srgbClr val="000000"/>
                        </a:solidFill>
                        <a:round/>
                        <a:headEnd/>
                        <a:tailEnd/>
                      </a:ln>
                    </p:spPr>
                    <p:txBody>
                      <a:bodyPr wrap="none" anchor="ctr"/>
                      <a:lstStyle/>
                      <a:p>
                        <a:endParaRPr lang="es-CL"/>
                      </a:p>
                    </p:txBody>
                  </p:sp>
                  <p:sp>
                    <p:nvSpPr>
                      <p:cNvPr id="1241" name="Oval 395"/>
                      <p:cNvSpPr>
                        <a:spLocks noChangeArrowheads="1"/>
                      </p:cNvSpPr>
                      <p:nvPr/>
                    </p:nvSpPr>
                    <p:spPr bwMode="auto">
                      <a:xfrm>
                        <a:off x="3101" y="1217"/>
                        <a:ext cx="2" cy="3"/>
                      </a:xfrm>
                      <a:prstGeom prst="ellipse">
                        <a:avLst/>
                      </a:prstGeom>
                      <a:solidFill>
                        <a:srgbClr val="FFFFFF"/>
                      </a:solidFill>
                      <a:ln w="12700">
                        <a:solidFill>
                          <a:srgbClr val="000000"/>
                        </a:solidFill>
                        <a:round/>
                        <a:headEnd/>
                        <a:tailEnd/>
                      </a:ln>
                    </p:spPr>
                    <p:txBody>
                      <a:bodyPr wrap="none" anchor="ctr"/>
                      <a:lstStyle/>
                      <a:p>
                        <a:endParaRPr lang="es-CL"/>
                      </a:p>
                    </p:txBody>
                  </p:sp>
                </p:grpSp>
              </p:grpSp>
            </p:grpSp>
            <p:graphicFrame>
              <p:nvGraphicFramePr>
                <p:cNvPr id="1040" name="Object 401"/>
                <p:cNvGraphicFramePr>
                  <a:graphicFrameLocks noChangeAspect="1"/>
                </p:cNvGraphicFramePr>
                <p:nvPr/>
              </p:nvGraphicFramePr>
              <p:xfrm>
                <a:off x="5153" y="1076"/>
                <a:ext cx="212" cy="103"/>
              </p:xfrm>
              <a:graphic>
                <a:graphicData uri="http://schemas.openxmlformats.org/presentationml/2006/ole">
                  <mc:AlternateContent xmlns:mc="http://schemas.openxmlformats.org/markup-compatibility/2006">
                    <mc:Choice xmlns:v="urn:schemas-microsoft-com:vml" Requires="v">
                      <p:oleObj spid="_x0000_s1457" name="PI3" r:id="rId9" imgW="291961" imgH="177465" progId="">
                        <p:embed/>
                      </p:oleObj>
                    </mc:Choice>
                    <mc:Fallback>
                      <p:oleObj name="PI3" r:id="rId9" imgW="291961" imgH="177465" progId="">
                        <p:embed/>
                        <p:pic>
                          <p:nvPicPr>
                            <p:cNvPr id="0" name="Picture 277"/>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153" y="1076"/>
                              <a:ext cx="212" cy="1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blurRad="63500" dist="38097" dir="2700000" algn="ctr" rotWithShape="0">
                                      <a:schemeClr val="bg2">
                                        <a:alpha val="74997"/>
                                      </a:schemeClr>
                                    </a:outerShdw>
                                  </a:effectLst>
                                </a14:hiddenEffects>
                              </a:ext>
                            </a:extLst>
                          </p:spPr>
                        </p:pic>
                      </p:oleObj>
                    </mc:Fallback>
                  </mc:AlternateContent>
                </a:graphicData>
              </a:graphic>
            </p:graphicFrame>
            <p:graphicFrame>
              <p:nvGraphicFramePr>
                <p:cNvPr id="1041" name="Object 402"/>
                <p:cNvGraphicFramePr>
                  <a:graphicFrameLocks noChangeAspect="1"/>
                </p:cNvGraphicFramePr>
                <p:nvPr/>
              </p:nvGraphicFramePr>
              <p:xfrm>
                <a:off x="5195" y="2534"/>
                <a:ext cx="255" cy="118"/>
              </p:xfrm>
              <a:graphic>
                <a:graphicData uri="http://schemas.openxmlformats.org/presentationml/2006/ole">
                  <mc:AlternateContent xmlns:mc="http://schemas.openxmlformats.org/markup-compatibility/2006">
                    <mc:Choice xmlns:v="urn:schemas-microsoft-com:vml" Requires="v">
                      <p:oleObj spid="_x0000_s1458" name="PI3" r:id="rId11" imgW="304547" imgH="177465" progId="">
                        <p:embed/>
                      </p:oleObj>
                    </mc:Choice>
                    <mc:Fallback>
                      <p:oleObj name="PI3" r:id="rId11" imgW="304547" imgH="177465" progId="">
                        <p:embed/>
                        <p:pic>
                          <p:nvPicPr>
                            <p:cNvPr id="0" name="Picture 278"/>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5195" y="2534"/>
                              <a:ext cx="255" cy="1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blurRad="63500" dist="38097" dir="2700000" algn="ctr" rotWithShape="0">
                                      <a:schemeClr val="bg2">
                                        <a:alpha val="74997"/>
                                      </a:schemeClr>
                                    </a:outerShdw>
                                  </a:effectLst>
                                </a14:hiddenEffects>
                              </a:ext>
                            </a:extLst>
                          </p:spPr>
                        </p:pic>
                      </p:oleObj>
                    </mc:Fallback>
                  </mc:AlternateContent>
                </a:graphicData>
              </a:graphic>
            </p:graphicFrame>
            <p:graphicFrame>
              <p:nvGraphicFramePr>
                <p:cNvPr id="1042" name="Object 405"/>
                <p:cNvGraphicFramePr>
                  <a:graphicFrameLocks noChangeAspect="1"/>
                </p:cNvGraphicFramePr>
                <p:nvPr/>
              </p:nvGraphicFramePr>
              <p:xfrm>
                <a:off x="4686" y="2059"/>
                <a:ext cx="561" cy="280"/>
              </p:xfrm>
              <a:graphic>
                <a:graphicData uri="http://schemas.openxmlformats.org/presentationml/2006/ole">
                  <mc:AlternateContent xmlns:mc="http://schemas.openxmlformats.org/markup-compatibility/2006">
                    <mc:Choice xmlns:v="urn:schemas-microsoft-com:vml" Requires="v">
                      <p:oleObj spid="_x0000_s1459" name="PI3" r:id="rId13" imgW="1371429" imgH="857143" progId="">
                        <p:embed/>
                      </p:oleObj>
                    </mc:Choice>
                    <mc:Fallback>
                      <p:oleObj name="PI3" r:id="rId13" imgW="1371429" imgH="857143" progId="">
                        <p:embed/>
                        <p:pic>
                          <p:nvPicPr>
                            <p:cNvPr id="0" name="Picture 279"/>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686" y="2059"/>
                              <a:ext cx="561" cy="2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blurRad="63500" dist="38097" dir="2700000" algn="ctr" rotWithShape="0">
                                      <a:schemeClr val="bg2">
                                        <a:alpha val="74997"/>
                                      </a:schemeClr>
                                    </a:outerShdw>
                                  </a:effectLst>
                                </a14:hiddenEffects>
                              </a:ext>
                            </a:extLst>
                          </p:spPr>
                        </p:pic>
                      </p:oleObj>
                    </mc:Fallback>
                  </mc:AlternateContent>
                </a:graphicData>
              </a:graphic>
            </p:graphicFrame>
            <p:sp>
              <p:nvSpPr>
                <p:cNvPr id="1074" name="Line 409"/>
                <p:cNvSpPr>
                  <a:spLocks noChangeShapeType="1"/>
                </p:cNvSpPr>
                <p:nvPr/>
              </p:nvSpPr>
              <p:spPr bwMode="auto">
                <a:xfrm flipH="1" flipV="1">
                  <a:off x="5026" y="2364"/>
                  <a:ext cx="169" cy="407"/>
                </a:xfrm>
                <a:prstGeom prst="line">
                  <a:avLst/>
                </a:prstGeom>
                <a:noFill/>
                <a:ln w="381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s-ES"/>
                </a:p>
              </p:txBody>
            </p:sp>
            <p:grpSp>
              <p:nvGrpSpPr>
                <p:cNvPr id="1075" name="Group 410"/>
                <p:cNvGrpSpPr>
                  <a:grpSpLocks/>
                </p:cNvGrpSpPr>
                <p:nvPr/>
              </p:nvGrpSpPr>
              <p:grpSpPr bwMode="auto">
                <a:xfrm>
                  <a:off x="5068" y="2669"/>
                  <a:ext cx="426" cy="340"/>
                  <a:chOff x="4272" y="816"/>
                  <a:chExt cx="481" cy="481"/>
                </a:xfrm>
              </p:grpSpPr>
              <p:grpSp>
                <p:nvGrpSpPr>
                  <p:cNvPr id="1199" name="Group 411"/>
                  <p:cNvGrpSpPr>
                    <a:grpSpLocks/>
                  </p:cNvGrpSpPr>
                  <p:nvPr/>
                </p:nvGrpSpPr>
                <p:grpSpPr bwMode="auto">
                  <a:xfrm>
                    <a:off x="4350" y="817"/>
                    <a:ext cx="403" cy="401"/>
                    <a:chOff x="4350" y="817"/>
                    <a:chExt cx="403" cy="401"/>
                  </a:xfrm>
                </p:grpSpPr>
                <p:sp>
                  <p:nvSpPr>
                    <p:cNvPr id="1218" name="Freeform 412"/>
                    <p:cNvSpPr>
                      <a:spLocks/>
                    </p:cNvSpPr>
                    <p:nvPr/>
                  </p:nvSpPr>
                  <p:spPr bwMode="auto">
                    <a:xfrm>
                      <a:off x="4485" y="1111"/>
                      <a:ext cx="89" cy="78"/>
                    </a:xfrm>
                    <a:custGeom>
                      <a:avLst/>
                      <a:gdLst>
                        <a:gd name="T0" fmla="*/ 10 w 89"/>
                        <a:gd name="T1" fmla="*/ 0 h 78"/>
                        <a:gd name="T2" fmla="*/ 0 w 89"/>
                        <a:gd name="T3" fmla="*/ 7 h 78"/>
                        <a:gd name="T4" fmla="*/ 81 w 89"/>
                        <a:gd name="T5" fmla="*/ 77 h 78"/>
                        <a:gd name="T6" fmla="*/ 88 w 89"/>
                        <a:gd name="T7" fmla="*/ 67 h 78"/>
                        <a:gd name="T8" fmla="*/ 10 w 89"/>
                        <a:gd name="T9" fmla="*/ 0 h 78"/>
                        <a:gd name="T10" fmla="*/ 0 60000 65536"/>
                        <a:gd name="T11" fmla="*/ 0 60000 65536"/>
                        <a:gd name="T12" fmla="*/ 0 60000 65536"/>
                        <a:gd name="T13" fmla="*/ 0 60000 65536"/>
                        <a:gd name="T14" fmla="*/ 0 60000 65536"/>
                        <a:gd name="T15" fmla="*/ 0 w 89"/>
                        <a:gd name="T16" fmla="*/ 0 h 78"/>
                        <a:gd name="T17" fmla="*/ 89 w 89"/>
                        <a:gd name="T18" fmla="*/ 78 h 78"/>
                      </a:gdLst>
                      <a:ahLst/>
                      <a:cxnLst>
                        <a:cxn ang="T10">
                          <a:pos x="T0" y="T1"/>
                        </a:cxn>
                        <a:cxn ang="T11">
                          <a:pos x="T2" y="T3"/>
                        </a:cxn>
                        <a:cxn ang="T12">
                          <a:pos x="T4" y="T5"/>
                        </a:cxn>
                        <a:cxn ang="T13">
                          <a:pos x="T6" y="T7"/>
                        </a:cxn>
                        <a:cxn ang="T14">
                          <a:pos x="T8" y="T9"/>
                        </a:cxn>
                      </a:cxnLst>
                      <a:rect l="T15" t="T16" r="T17" b="T18"/>
                      <a:pathLst>
                        <a:path w="89" h="78">
                          <a:moveTo>
                            <a:pt x="10" y="0"/>
                          </a:moveTo>
                          <a:lnTo>
                            <a:pt x="0" y="7"/>
                          </a:lnTo>
                          <a:lnTo>
                            <a:pt x="81" y="77"/>
                          </a:lnTo>
                          <a:lnTo>
                            <a:pt x="88" y="67"/>
                          </a:lnTo>
                          <a:lnTo>
                            <a:pt x="10" y="0"/>
                          </a:lnTo>
                        </a:path>
                      </a:pathLst>
                    </a:custGeom>
                    <a:solidFill>
                      <a:srgbClr val="E0E0E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sp>
                  <p:nvSpPr>
                    <p:cNvPr id="1219" name="Freeform 413"/>
                    <p:cNvSpPr>
                      <a:spLocks/>
                    </p:cNvSpPr>
                    <p:nvPr/>
                  </p:nvSpPr>
                  <p:spPr bwMode="auto">
                    <a:xfrm>
                      <a:off x="4350" y="817"/>
                      <a:ext cx="403" cy="359"/>
                    </a:xfrm>
                    <a:custGeom>
                      <a:avLst/>
                      <a:gdLst>
                        <a:gd name="T0" fmla="*/ 0 w 403"/>
                        <a:gd name="T1" fmla="*/ 154 h 359"/>
                        <a:gd name="T2" fmla="*/ 172 w 403"/>
                        <a:gd name="T3" fmla="*/ 0 h 359"/>
                        <a:gd name="T4" fmla="*/ 402 w 403"/>
                        <a:gd name="T5" fmla="*/ 203 h 359"/>
                        <a:gd name="T6" fmla="*/ 231 w 403"/>
                        <a:gd name="T7" fmla="*/ 358 h 359"/>
                        <a:gd name="T8" fmla="*/ 0 w 403"/>
                        <a:gd name="T9" fmla="*/ 154 h 359"/>
                        <a:gd name="T10" fmla="*/ 0 60000 65536"/>
                        <a:gd name="T11" fmla="*/ 0 60000 65536"/>
                        <a:gd name="T12" fmla="*/ 0 60000 65536"/>
                        <a:gd name="T13" fmla="*/ 0 60000 65536"/>
                        <a:gd name="T14" fmla="*/ 0 60000 65536"/>
                        <a:gd name="T15" fmla="*/ 0 w 403"/>
                        <a:gd name="T16" fmla="*/ 0 h 359"/>
                        <a:gd name="T17" fmla="*/ 403 w 403"/>
                        <a:gd name="T18" fmla="*/ 359 h 359"/>
                      </a:gdLst>
                      <a:ahLst/>
                      <a:cxnLst>
                        <a:cxn ang="T10">
                          <a:pos x="T0" y="T1"/>
                        </a:cxn>
                        <a:cxn ang="T11">
                          <a:pos x="T2" y="T3"/>
                        </a:cxn>
                        <a:cxn ang="T12">
                          <a:pos x="T4" y="T5"/>
                        </a:cxn>
                        <a:cxn ang="T13">
                          <a:pos x="T6" y="T7"/>
                        </a:cxn>
                        <a:cxn ang="T14">
                          <a:pos x="T8" y="T9"/>
                        </a:cxn>
                      </a:cxnLst>
                      <a:rect l="T15" t="T16" r="T17" b="T18"/>
                      <a:pathLst>
                        <a:path w="403" h="359">
                          <a:moveTo>
                            <a:pt x="0" y="154"/>
                          </a:moveTo>
                          <a:lnTo>
                            <a:pt x="172" y="0"/>
                          </a:lnTo>
                          <a:lnTo>
                            <a:pt x="402" y="203"/>
                          </a:lnTo>
                          <a:lnTo>
                            <a:pt x="231" y="358"/>
                          </a:lnTo>
                          <a:lnTo>
                            <a:pt x="0" y="154"/>
                          </a:lnTo>
                        </a:path>
                      </a:pathLst>
                    </a:custGeom>
                    <a:solidFill>
                      <a:srgbClr val="C0C0C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sp>
                  <p:nvSpPr>
                    <p:cNvPr id="1220" name="Freeform 414"/>
                    <p:cNvSpPr>
                      <a:spLocks/>
                    </p:cNvSpPr>
                    <p:nvPr/>
                  </p:nvSpPr>
                  <p:spPr bwMode="auto">
                    <a:xfrm>
                      <a:off x="4580" y="1021"/>
                      <a:ext cx="173" cy="197"/>
                    </a:xfrm>
                    <a:custGeom>
                      <a:avLst/>
                      <a:gdLst>
                        <a:gd name="T0" fmla="*/ 172 w 173"/>
                        <a:gd name="T1" fmla="*/ 0 h 197"/>
                        <a:gd name="T2" fmla="*/ 0 w 173"/>
                        <a:gd name="T3" fmla="*/ 153 h 197"/>
                        <a:gd name="T4" fmla="*/ 0 w 173"/>
                        <a:gd name="T5" fmla="*/ 196 h 197"/>
                        <a:gd name="T6" fmla="*/ 172 w 173"/>
                        <a:gd name="T7" fmla="*/ 43 h 197"/>
                        <a:gd name="T8" fmla="*/ 172 w 173"/>
                        <a:gd name="T9" fmla="*/ 0 h 197"/>
                        <a:gd name="T10" fmla="*/ 0 60000 65536"/>
                        <a:gd name="T11" fmla="*/ 0 60000 65536"/>
                        <a:gd name="T12" fmla="*/ 0 60000 65536"/>
                        <a:gd name="T13" fmla="*/ 0 60000 65536"/>
                        <a:gd name="T14" fmla="*/ 0 60000 65536"/>
                        <a:gd name="T15" fmla="*/ 0 w 173"/>
                        <a:gd name="T16" fmla="*/ 0 h 197"/>
                        <a:gd name="T17" fmla="*/ 173 w 173"/>
                        <a:gd name="T18" fmla="*/ 197 h 197"/>
                      </a:gdLst>
                      <a:ahLst/>
                      <a:cxnLst>
                        <a:cxn ang="T10">
                          <a:pos x="T0" y="T1"/>
                        </a:cxn>
                        <a:cxn ang="T11">
                          <a:pos x="T2" y="T3"/>
                        </a:cxn>
                        <a:cxn ang="T12">
                          <a:pos x="T4" y="T5"/>
                        </a:cxn>
                        <a:cxn ang="T13">
                          <a:pos x="T6" y="T7"/>
                        </a:cxn>
                        <a:cxn ang="T14">
                          <a:pos x="T8" y="T9"/>
                        </a:cxn>
                      </a:cxnLst>
                      <a:rect l="T15" t="T16" r="T17" b="T18"/>
                      <a:pathLst>
                        <a:path w="173" h="197">
                          <a:moveTo>
                            <a:pt x="172" y="0"/>
                          </a:moveTo>
                          <a:lnTo>
                            <a:pt x="0" y="153"/>
                          </a:lnTo>
                          <a:lnTo>
                            <a:pt x="0" y="196"/>
                          </a:lnTo>
                          <a:lnTo>
                            <a:pt x="172" y="43"/>
                          </a:lnTo>
                          <a:lnTo>
                            <a:pt x="172" y="0"/>
                          </a:lnTo>
                        </a:path>
                      </a:pathLst>
                    </a:custGeom>
                    <a:solidFill>
                      <a:srgbClr val="60606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sp>
                  <p:nvSpPr>
                    <p:cNvPr id="1221" name="Freeform 415"/>
                    <p:cNvSpPr>
                      <a:spLocks/>
                    </p:cNvSpPr>
                    <p:nvPr/>
                  </p:nvSpPr>
                  <p:spPr bwMode="auto">
                    <a:xfrm>
                      <a:off x="4350" y="971"/>
                      <a:ext cx="231" cy="247"/>
                    </a:xfrm>
                    <a:custGeom>
                      <a:avLst/>
                      <a:gdLst>
                        <a:gd name="T0" fmla="*/ 0 w 231"/>
                        <a:gd name="T1" fmla="*/ 0 h 247"/>
                        <a:gd name="T2" fmla="*/ 0 w 231"/>
                        <a:gd name="T3" fmla="*/ 41 h 247"/>
                        <a:gd name="T4" fmla="*/ 230 w 231"/>
                        <a:gd name="T5" fmla="*/ 246 h 247"/>
                        <a:gd name="T6" fmla="*/ 230 w 231"/>
                        <a:gd name="T7" fmla="*/ 203 h 247"/>
                        <a:gd name="T8" fmla="*/ 216 w 231"/>
                        <a:gd name="T9" fmla="*/ 191 h 247"/>
                        <a:gd name="T10" fmla="*/ 216 w 231"/>
                        <a:gd name="T11" fmla="*/ 217 h 247"/>
                        <a:gd name="T12" fmla="*/ 137 w 231"/>
                        <a:gd name="T13" fmla="*/ 147 h 247"/>
                        <a:gd name="T14" fmla="*/ 138 w 231"/>
                        <a:gd name="T15" fmla="*/ 120 h 247"/>
                        <a:gd name="T16" fmla="*/ 0 w 231"/>
                        <a:gd name="T17" fmla="*/ 0 h 24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1"/>
                        <a:gd name="T28" fmla="*/ 0 h 247"/>
                        <a:gd name="T29" fmla="*/ 231 w 231"/>
                        <a:gd name="T30" fmla="*/ 247 h 24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1" h="247">
                          <a:moveTo>
                            <a:pt x="0" y="0"/>
                          </a:moveTo>
                          <a:lnTo>
                            <a:pt x="0" y="41"/>
                          </a:lnTo>
                          <a:lnTo>
                            <a:pt x="230" y="246"/>
                          </a:lnTo>
                          <a:lnTo>
                            <a:pt x="230" y="203"/>
                          </a:lnTo>
                          <a:lnTo>
                            <a:pt x="216" y="191"/>
                          </a:lnTo>
                          <a:lnTo>
                            <a:pt x="216" y="217"/>
                          </a:lnTo>
                          <a:lnTo>
                            <a:pt x="137" y="147"/>
                          </a:lnTo>
                          <a:lnTo>
                            <a:pt x="138" y="120"/>
                          </a:lnTo>
                          <a:lnTo>
                            <a:pt x="0" y="0"/>
                          </a:lnTo>
                        </a:path>
                      </a:pathLst>
                    </a:custGeom>
                    <a:solidFill>
                      <a:srgbClr val="A0A0A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sp>
                  <p:nvSpPr>
                    <p:cNvPr id="1222" name="Freeform 416"/>
                    <p:cNvSpPr>
                      <a:spLocks/>
                    </p:cNvSpPr>
                    <p:nvPr/>
                  </p:nvSpPr>
                  <p:spPr bwMode="auto">
                    <a:xfrm>
                      <a:off x="4493" y="1087"/>
                      <a:ext cx="81" cy="88"/>
                    </a:xfrm>
                    <a:custGeom>
                      <a:avLst/>
                      <a:gdLst>
                        <a:gd name="T0" fmla="*/ 0 w 81"/>
                        <a:gd name="T1" fmla="*/ 0 h 88"/>
                        <a:gd name="T2" fmla="*/ 80 w 81"/>
                        <a:gd name="T3" fmla="*/ 70 h 88"/>
                        <a:gd name="T4" fmla="*/ 74 w 81"/>
                        <a:gd name="T5" fmla="*/ 76 h 88"/>
                        <a:gd name="T6" fmla="*/ 72 w 81"/>
                        <a:gd name="T7" fmla="*/ 87 h 88"/>
                        <a:gd name="T8" fmla="*/ 0 w 81"/>
                        <a:gd name="T9" fmla="*/ 22 h 88"/>
                        <a:gd name="T10" fmla="*/ 0 w 81"/>
                        <a:gd name="T11" fmla="*/ 0 h 88"/>
                        <a:gd name="T12" fmla="*/ 0 60000 65536"/>
                        <a:gd name="T13" fmla="*/ 0 60000 65536"/>
                        <a:gd name="T14" fmla="*/ 0 60000 65536"/>
                        <a:gd name="T15" fmla="*/ 0 60000 65536"/>
                        <a:gd name="T16" fmla="*/ 0 60000 65536"/>
                        <a:gd name="T17" fmla="*/ 0 60000 65536"/>
                        <a:gd name="T18" fmla="*/ 0 w 81"/>
                        <a:gd name="T19" fmla="*/ 0 h 88"/>
                        <a:gd name="T20" fmla="*/ 81 w 81"/>
                        <a:gd name="T21" fmla="*/ 88 h 88"/>
                      </a:gdLst>
                      <a:ahLst/>
                      <a:cxnLst>
                        <a:cxn ang="T12">
                          <a:pos x="T0" y="T1"/>
                        </a:cxn>
                        <a:cxn ang="T13">
                          <a:pos x="T2" y="T3"/>
                        </a:cxn>
                        <a:cxn ang="T14">
                          <a:pos x="T4" y="T5"/>
                        </a:cxn>
                        <a:cxn ang="T15">
                          <a:pos x="T6" y="T7"/>
                        </a:cxn>
                        <a:cxn ang="T16">
                          <a:pos x="T8" y="T9"/>
                        </a:cxn>
                        <a:cxn ang="T17">
                          <a:pos x="T10" y="T11"/>
                        </a:cxn>
                      </a:cxnLst>
                      <a:rect l="T18" t="T19" r="T20" b="T21"/>
                      <a:pathLst>
                        <a:path w="81" h="88">
                          <a:moveTo>
                            <a:pt x="0" y="0"/>
                          </a:moveTo>
                          <a:lnTo>
                            <a:pt x="80" y="70"/>
                          </a:lnTo>
                          <a:lnTo>
                            <a:pt x="74" y="76"/>
                          </a:lnTo>
                          <a:lnTo>
                            <a:pt x="72" y="87"/>
                          </a:lnTo>
                          <a:lnTo>
                            <a:pt x="0" y="22"/>
                          </a:lnTo>
                          <a:lnTo>
                            <a:pt x="0" y="0"/>
                          </a:lnTo>
                        </a:path>
                      </a:pathLst>
                    </a:custGeom>
                    <a:solidFill>
                      <a:srgbClr val="A0A0A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sp>
                  <p:nvSpPr>
                    <p:cNvPr id="1223" name="Freeform 417"/>
                    <p:cNvSpPr>
                      <a:spLocks/>
                    </p:cNvSpPr>
                    <p:nvPr/>
                  </p:nvSpPr>
                  <p:spPr bwMode="auto">
                    <a:xfrm>
                      <a:off x="4487" y="1087"/>
                      <a:ext cx="8" cy="30"/>
                    </a:xfrm>
                    <a:custGeom>
                      <a:avLst/>
                      <a:gdLst>
                        <a:gd name="T0" fmla="*/ 7 w 8"/>
                        <a:gd name="T1" fmla="*/ 0 h 30"/>
                        <a:gd name="T2" fmla="*/ 0 w 8"/>
                        <a:gd name="T3" fmla="*/ 4 h 30"/>
                        <a:gd name="T4" fmla="*/ 0 w 8"/>
                        <a:gd name="T5" fmla="*/ 29 h 30"/>
                        <a:gd name="T6" fmla="*/ 6 w 8"/>
                        <a:gd name="T7" fmla="*/ 23 h 30"/>
                        <a:gd name="T8" fmla="*/ 7 w 8"/>
                        <a:gd name="T9" fmla="*/ 0 h 30"/>
                        <a:gd name="T10" fmla="*/ 0 60000 65536"/>
                        <a:gd name="T11" fmla="*/ 0 60000 65536"/>
                        <a:gd name="T12" fmla="*/ 0 60000 65536"/>
                        <a:gd name="T13" fmla="*/ 0 60000 65536"/>
                        <a:gd name="T14" fmla="*/ 0 60000 65536"/>
                        <a:gd name="T15" fmla="*/ 0 w 8"/>
                        <a:gd name="T16" fmla="*/ 0 h 30"/>
                        <a:gd name="T17" fmla="*/ 8 w 8"/>
                        <a:gd name="T18" fmla="*/ 30 h 30"/>
                      </a:gdLst>
                      <a:ahLst/>
                      <a:cxnLst>
                        <a:cxn ang="T10">
                          <a:pos x="T0" y="T1"/>
                        </a:cxn>
                        <a:cxn ang="T11">
                          <a:pos x="T2" y="T3"/>
                        </a:cxn>
                        <a:cxn ang="T12">
                          <a:pos x="T4" y="T5"/>
                        </a:cxn>
                        <a:cxn ang="T13">
                          <a:pos x="T6" y="T7"/>
                        </a:cxn>
                        <a:cxn ang="T14">
                          <a:pos x="T8" y="T9"/>
                        </a:cxn>
                      </a:cxnLst>
                      <a:rect l="T15" t="T16" r="T17" b="T18"/>
                      <a:pathLst>
                        <a:path w="8" h="30">
                          <a:moveTo>
                            <a:pt x="7" y="0"/>
                          </a:moveTo>
                          <a:lnTo>
                            <a:pt x="0" y="4"/>
                          </a:lnTo>
                          <a:lnTo>
                            <a:pt x="0" y="29"/>
                          </a:lnTo>
                          <a:lnTo>
                            <a:pt x="6" y="23"/>
                          </a:lnTo>
                          <a:lnTo>
                            <a:pt x="7" y="0"/>
                          </a:lnTo>
                        </a:path>
                      </a:pathLst>
                    </a:custGeom>
                    <a:solidFill>
                      <a:srgbClr val="80808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grpSp>
              <p:grpSp>
                <p:nvGrpSpPr>
                  <p:cNvPr id="1200" name="Group 418"/>
                  <p:cNvGrpSpPr>
                    <a:grpSpLocks/>
                  </p:cNvGrpSpPr>
                  <p:nvPr/>
                </p:nvGrpSpPr>
                <p:grpSpPr bwMode="auto">
                  <a:xfrm>
                    <a:off x="4418" y="816"/>
                    <a:ext cx="241" cy="291"/>
                    <a:chOff x="4418" y="816"/>
                    <a:chExt cx="241" cy="291"/>
                  </a:xfrm>
                </p:grpSpPr>
                <p:sp>
                  <p:nvSpPr>
                    <p:cNvPr id="1210" name="Freeform 419"/>
                    <p:cNvSpPr>
                      <a:spLocks/>
                    </p:cNvSpPr>
                    <p:nvPr/>
                  </p:nvSpPr>
                  <p:spPr bwMode="auto">
                    <a:xfrm>
                      <a:off x="4418" y="816"/>
                      <a:ext cx="241" cy="291"/>
                    </a:xfrm>
                    <a:custGeom>
                      <a:avLst/>
                      <a:gdLst>
                        <a:gd name="T0" fmla="*/ 103 w 241"/>
                        <a:gd name="T1" fmla="*/ 0 h 291"/>
                        <a:gd name="T2" fmla="*/ 79 w 241"/>
                        <a:gd name="T3" fmla="*/ 27 h 291"/>
                        <a:gd name="T4" fmla="*/ 60 w 241"/>
                        <a:gd name="T5" fmla="*/ 12 h 291"/>
                        <a:gd name="T6" fmla="*/ 0 w 241"/>
                        <a:gd name="T7" fmla="*/ 64 h 291"/>
                        <a:gd name="T8" fmla="*/ 17 w 241"/>
                        <a:gd name="T9" fmla="*/ 79 h 291"/>
                        <a:gd name="T10" fmla="*/ 0 w 241"/>
                        <a:gd name="T11" fmla="*/ 90 h 291"/>
                        <a:gd name="T12" fmla="*/ 0 w 241"/>
                        <a:gd name="T13" fmla="*/ 156 h 291"/>
                        <a:gd name="T14" fmla="*/ 148 w 241"/>
                        <a:gd name="T15" fmla="*/ 290 h 291"/>
                        <a:gd name="T16" fmla="*/ 196 w 241"/>
                        <a:gd name="T17" fmla="*/ 238 h 291"/>
                        <a:gd name="T18" fmla="*/ 204 w 241"/>
                        <a:gd name="T19" fmla="*/ 222 h 291"/>
                        <a:gd name="T20" fmla="*/ 213 w 241"/>
                        <a:gd name="T21" fmla="*/ 193 h 291"/>
                        <a:gd name="T22" fmla="*/ 239 w 241"/>
                        <a:gd name="T23" fmla="*/ 157 h 291"/>
                        <a:gd name="T24" fmla="*/ 240 w 241"/>
                        <a:gd name="T25" fmla="*/ 79 h 291"/>
                        <a:gd name="T26" fmla="*/ 149 w 241"/>
                        <a:gd name="T27" fmla="*/ 0 h 291"/>
                        <a:gd name="T28" fmla="*/ 112 w 241"/>
                        <a:gd name="T29" fmla="*/ 8 h 291"/>
                        <a:gd name="T30" fmla="*/ 102 w 241"/>
                        <a:gd name="T31" fmla="*/ 1 h 291"/>
                        <a:gd name="T32" fmla="*/ 103 w 241"/>
                        <a:gd name="T33" fmla="*/ 0 h 29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241"/>
                        <a:gd name="T52" fmla="*/ 0 h 291"/>
                        <a:gd name="T53" fmla="*/ 241 w 241"/>
                        <a:gd name="T54" fmla="*/ 291 h 291"/>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241" h="291">
                          <a:moveTo>
                            <a:pt x="103" y="0"/>
                          </a:moveTo>
                          <a:lnTo>
                            <a:pt x="79" y="27"/>
                          </a:lnTo>
                          <a:lnTo>
                            <a:pt x="60" y="12"/>
                          </a:lnTo>
                          <a:lnTo>
                            <a:pt x="0" y="64"/>
                          </a:lnTo>
                          <a:lnTo>
                            <a:pt x="17" y="79"/>
                          </a:lnTo>
                          <a:lnTo>
                            <a:pt x="0" y="90"/>
                          </a:lnTo>
                          <a:lnTo>
                            <a:pt x="0" y="156"/>
                          </a:lnTo>
                          <a:lnTo>
                            <a:pt x="148" y="290"/>
                          </a:lnTo>
                          <a:lnTo>
                            <a:pt x="196" y="238"/>
                          </a:lnTo>
                          <a:lnTo>
                            <a:pt x="204" y="222"/>
                          </a:lnTo>
                          <a:lnTo>
                            <a:pt x="213" y="193"/>
                          </a:lnTo>
                          <a:lnTo>
                            <a:pt x="239" y="157"/>
                          </a:lnTo>
                          <a:lnTo>
                            <a:pt x="240" y="79"/>
                          </a:lnTo>
                          <a:lnTo>
                            <a:pt x="149" y="0"/>
                          </a:lnTo>
                          <a:lnTo>
                            <a:pt x="112" y="8"/>
                          </a:lnTo>
                          <a:lnTo>
                            <a:pt x="102" y="1"/>
                          </a:lnTo>
                          <a:lnTo>
                            <a:pt x="103" y="0"/>
                          </a:lnTo>
                        </a:path>
                      </a:pathLst>
                    </a:custGeom>
                    <a:solidFill>
                      <a:srgbClr val="C0C0C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sp>
                  <p:nvSpPr>
                    <p:cNvPr id="1211" name="Freeform 420"/>
                    <p:cNvSpPr>
                      <a:spLocks/>
                    </p:cNvSpPr>
                    <p:nvPr/>
                  </p:nvSpPr>
                  <p:spPr bwMode="auto">
                    <a:xfrm>
                      <a:off x="4621" y="930"/>
                      <a:ext cx="9" cy="116"/>
                    </a:xfrm>
                    <a:custGeom>
                      <a:avLst/>
                      <a:gdLst>
                        <a:gd name="T0" fmla="*/ 8 w 9"/>
                        <a:gd name="T1" fmla="*/ 0 h 116"/>
                        <a:gd name="T2" fmla="*/ 0 w 9"/>
                        <a:gd name="T3" fmla="*/ 21 h 116"/>
                        <a:gd name="T4" fmla="*/ 0 w 9"/>
                        <a:gd name="T5" fmla="*/ 115 h 116"/>
                        <a:gd name="T6" fmla="*/ 8 w 9"/>
                        <a:gd name="T7" fmla="*/ 81 h 116"/>
                        <a:gd name="T8" fmla="*/ 8 w 9"/>
                        <a:gd name="T9" fmla="*/ 0 h 116"/>
                        <a:gd name="T10" fmla="*/ 0 60000 65536"/>
                        <a:gd name="T11" fmla="*/ 0 60000 65536"/>
                        <a:gd name="T12" fmla="*/ 0 60000 65536"/>
                        <a:gd name="T13" fmla="*/ 0 60000 65536"/>
                        <a:gd name="T14" fmla="*/ 0 60000 65536"/>
                        <a:gd name="T15" fmla="*/ 0 w 9"/>
                        <a:gd name="T16" fmla="*/ 0 h 116"/>
                        <a:gd name="T17" fmla="*/ 9 w 9"/>
                        <a:gd name="T18" fmla="*/ 116 h 116"/>
                      </a:gdLst>
                      <a:ahLst/>
                      <a:cxnLst>
                        <a:cxn ang="T10">
                          <a:pos x="T0" y="T1"/>
                        </a:cxn>
                        <a:cxn ang="T11">
                          <a:pos x="T2" y="T3"/>
                        </a:cxn>
                        <a:cxn ang="T12">
                          <a:pos x="T4" y="T5"/>
                        </a:cxn>
                        <a:cxn ang="T13">
                          <a:pos x="T6" y="T7"/>
                        </a:cxn>
                        <a:cxn ang="T14">
                          <a:pos x="T8" y="T9"/>
                        </a:cxn>
                      </a:cxnLst>
                      <a:rect l="T15" t="T16" r="T17" b="T18"/>
                      <a:pathLst>
                        <a:path w="9" h="116">
                          <a:moveTo>
                            <a:pt x="8" y="0"/>
                          </a:moveTo>
                          <a:lnTo>
                            <a:pt x="0" y="21"/>
                          </a:lnTo>
                          <a:lnTo>
                            <a:pt x="0" y="115"/>
                          </a:lnTo>
                          <a:lnTo>
                            <a:pt x="8" y="81"/>
                          </a:lnTo>
                          <a:lnTo>
                            <a:pt x="8" y="0"/>
                          </a:lnTo>
                        </a:path>
                      </a:pathLst>
                    </a:custGeom>
                    <a:solidFill>
                      <a:srgbClr val="60606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sp>
                  <p:nvSpPr>
                    <p:cNvPr id="1212" name="Freeform 421"/>
                    <p:cNvSpPr>
                      <a:spLocks/>
                    </p:cNvSpPr>
                    <p:nvPr/>
                  </p:nvSpPr>
                  <p:spPr bwMode="auto">
                    <a:xfrm>
                      <a:off x="4571" y="959"/>
                      <a:ext cx="47" cy="144"/>
                    </a:xfrm>
                    <a:custGeom>
                      <a:avLst/>
                      <a:gdLst>
                        <a:gd name="T0" fmla="*/ 46 w 47"/>
                        <a:gd name="T1" fmla="*/ 0 h 144"/>
                        <a:gd name="T2" fmla="*/ 0 w 47"/>
                        <a:gd name="T3" fmla="*/ 49 h 144"/>
                        <a:gd name="T4" fmla="*/ 0 w 47"/>
                        <a:gd name="T5" fmla="*/ 143 h 144"/>
                        <a:gd name="T6" fmla="*/ 46 w 47"/>
                        <a:gd name="T7" fmla="*/ 92 h 144"/>
                        <a:gd name="T8" fmla="*/ 46 w 47"/>
                        <a:gd name="T9" fmla="*/ 0 h 144"/>
                        <a:gd name="T10" fmla="*/ 0 60000 65536"/>
                        <a:gd name="T11" fmla="*/ 0 60000 65536"/>
                        <a:gd name="T12" fmla="*/ 0 60000 65536"/>
                        <a:gd name="T13" fmla="*/ 0 60000 65536"/>
                        <a:gd name="T14" fmla="*/ 0 60000 65536"/>
                        <a:gd name="T15" fmla="*/ 0 w 47"/>
                        <a:gd name="T16" fmla="*/ 0 h 144"/>
                        <a:gd name="T17" fmla="*/ 47 w 47"/>
                        <a:gd name="T18" fmla="*/ 144 h 144"/>
                      </a:gdLst>
                      <a:ahLst/>
                      <a:cxnLst>
                        <a:cxn ang="T10">
                          <a:pos x="T0" y="T1"/>
                        </a:cxn>
                        <a:cxn ang="T11">
                          <a:pos x="T2" y="T3"/>
                        </a:cxn>
                        <a:cxn ang="T12">
                          <a:pos x="T4" y="T5"/>
                        </a:cxn>
                        <a:cxn ang="T13">
                          <a:pos x="T6" y="T7"/>
                        </a:cxn>
                        <a:cxn ang="T14">
                          <a:pos x="T8" y="T9"/>
                        </a:cxn>
                      </a:cxnLst>
                      <a:rect l="T15" t="T16" r="T17" b="T18"/>
                      <a:pathLst>
                        <a:path w="47" h="144">
                          <a:moveTo>
                            <a:pt x="46" y="0"/>
                          </a:moveTo>
                          <a:lnTo>
                            <a:pt x="0" y="49"/>
                          </a:lnTo>
                          <a:lnTo>
                            <a:pt x="0" y="143"/>
                          </a:lnTo>
                          <a:lnTo>
                            <a:pt x="46" y="92"/>
                          </a:lnTo>
                          <a:lnTo>
                            <a:pt x="46" y="0"/>
                          </a:lnTo>
                        </a:path>
                      </a:pathLst>
                    </a:custGeom>
                    <a:solidFill>
                      <a:srgbClr val="60606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sp>
                  <p:nvSpPr>
                    <p:cNvPr id="1213" name="Freeform 422"/>
                    <p:cNvSpPr>
                      <a:spLocks/>
                    </p:cNvSpPr>
                    <p:nvPr/>
                  </p:nvSpPr>
                  <p:spPr bwMode="auto">
                    <a:xfrm>
                      <a:off x="4632" y="900"/>
                      <a:ext cx="27" cy="111"/>
                    </a:xfrm>
                    <a:custGeom>
                      <a:avLst/>
                      <a:gdLst>
                        <a:gd name="T0" fmla="*/ 26 w 27"/>
                        <a:gd name="T1" fmla="*/ 0 h 111"/>
                        <a:gd name="T2" fmla="*/ 0 w 27"/>
                        <a:gd name="T3" fmla="*/ 28 h 111"/>
                        <a:gd name="T4" fmla="*/ 0 w 27"/>
                        <a:gd name="T5" fmla="*/ 110 h 111"/>
                        <a:gd name="T6" fmla="*/ 26 w 27"/>
                        <a:gd name="T7" fmla="*/ 70 h 111"/>
                        <a:gd name="T8" fmla="*/ 26 w 27"/>
                        <a:gd name="T9" fmla="*/ 0 h 111"/>
                        <a:gd name="T10" fmla="*/ 0 60000 65536"/>
                        <a:gd name="T11" fmla="*/ 0 60000 65536"/>
                        <a:gd name="T12" fmla="*/ 0 60000 65536"/>
                        <a:gd name="T13" fmla="*/ 0 60000 65536"/>
                        <a:gd name="T14" fmla="*/ 0 60000 65536"/>
                        <a:gd name="T15" fmla="*/ 0 w 27"/>
                        <a:gd name="T16" fmla="*/ 0 h 111"/>
                        <a:gd name="T17" fmla="*/ 27 w 27"/>
                        <a:gd name="T18" fmla="*/ 111 h 111"/>
                      </a:gdLst>
                      <a:ahLst/>
                      <a:cxnLst>
                        <a:cxn ang="T10">
                          <a:pos x="T0" y="T1"/>
                        </a:cxn>
                        <a:cxn ang="T11">
                          <a:pos x="T2" y="T3"/>
                        </a:cxn>
                        <a:cxn ang="T12">
                          <a:pos x="T4" y="T5"/>
                        </a:cxn>
                        <a:cxn ang="T13">
                          <a:pos x="T6" y="T7"/>
                        </a:cxn>
                        <a:cxn ang="T14">
                          <a:pos x="T8" y="T9"/>
                        </a:cxn>
                      </a:cxnLst>
                      <a:rect l="T15" t="T16" r="T17" b="T18"/>
                      <a:pathLst>
                        <a:path w="27" h="111">
                          <a:moveTo>
                            <a:pt x="26" y="0"/>
                          </a:moveTo>
                          <a:lnTo>
                            <a:pt x="0" y="28"/>
                          </a:lnTo>
                          <a:lnTo>
                            <a:pt x="0" y="110"/>
                          </a:lnTo>
                          <a:lnTo>
                            <a:pt x="26" y="70"/>
                          </a:lnTo>
                          <a:lnTo>
                            <a:pt x="26" y="0"/>
                          </a:lnTo>
                        </a:path>
                      </a:pathLst>
                    </a:custGeom>
                    <a:solidFill>
                      <a:srgbClr val="60606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sp>
                  <p:nvSpPr>
                    <p:cNvPr id="1214" name="Freeform 423"/>
                    <p:cNvSpPr>
                      <a:spLocks/>
                    </p:cNvSpPr>
                    <p:nvPr/>
                  </p:nvSpPr>
                  <p:spPr bwMode="auto">
                    <a:xfrm>
                      <a:off x="4480" y="828"/>
                      <a:ext cx="148" cy="122"/>
                    </a:xfrm>
                    <a:custGeom>
                      <a:avLst/>
                      <a:gdLst>
                        <a:gd name="T0" fmla="*/ 40 w 148"/>
                        <a:gd name="T1" fmla="*/ 0 h 122"/>
                        <a:gd name="T2" fmla="*/ 0 w 148"/>
                        <a:gd name="T3" fmla="*/ 0 h 122"/>
                        <a:gd name="T4" fmla="*/ 135 w 148"/>
                        <a:gd name="T5" fmla="*/ 121 h 122"/>
                        <a:gd name="T6" fmla="*/ 147 w 148"/>
                        <a:gd name="T7" fmla="*/ 96 h 122"/>
                        <a:gd name="T8" fmla="*/ 40 w 148"/>
                        <a:gd name="T9" fmla="*/ 0 h 122"/>
                        <a:gd name="T10" fmla="*/ 0 60000 65536"/>
                        <a:gd name="T11" fmla="*/ 0 60000 65536"/>
                        <a:gd name="T12" fmla="*/ 0 60000 65536"/>
                        <a:gd name="T13" fmla="*/ 0 60000 65536"/>
                        <a:gd name="T14" fmla="*/ 0 60000 65536"/>
                        <a:gd name="T15" fmla="*/ 0 w 148"/>
                        <a:gd name="T16" fmla="*/ 0 h 122"/>
                        <a:gd name="T17" fmla="*/ 148 w 148"/>
                        <a:gd name="T18" fmla="*/ 122 h 122"/>
                      </a:gdLst>
                      <a:ahLst/>
                      <a:cxnLst>
                        <a:cxn ang="T10">
                          <a:pos x="T0" y="T1"/>
                        </a:cxn>
                        <a:cxn ang="T11">
                          <a:pos x="T2" y="T3"/>
                        </a:cxn>
                        <a:cxn ang="T12">
                          <a:pos x="T4" y="T5"/>
                        </a:cxn>
                        <a:cxn ang="T13">
                          <a:pos x="T6" y="T7"/>
                        </a:cxn>
                        <a:cxn ang="T14">
                          <a:pos x="T8" y="T9"/>
                        </a:cxn>
                      </a:cxnLst>
                      <a:rect l="T15" t="T16" r="T17" b="T18"/>
                      <a:pathLst>
                        <a:path w="148" h="122">
                          <a:moveTo>
                            <a:pt x="40" y="0"/>
                          </a:moveTo>
                          <a:lnTo>
                            <a:pt x="0" y="0"/>
                          </a:lnTo>
                          <a:lnTo>
                            <a:pt x="135" y="121"/>
                          </a:lnTo>
                          <a:lnTo>
                            <a:pt x="147" y="96"/>
                          </a:lnTo>
                          <a:lnTo>
                            <a:pt x="40" y="0"/>
                          </a:lnTo>
                        </a:path>
                      </a:pathLst>
                    </a:custGeom>
                    <a:solidFill>
                      <a:srgbClr val="A0A0A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sp>
                  <p:nvSpPr>
                    <p:cNvPr id="1215" name="Freeform 424"/>
                    <p:cNvSpPr>
                      <a:spLocks/>
                    </p:cNvSpPr>
                    <p:nvPr/>
                  </p:nvSpPr>
                  <p:spPr bwMode="auto">
                    <a:xfrm>
                      <a:off x="4418" y="879"/>
                      <a:ext cx="145" cy="224"/>
                    </a:xfrm>
                    <a:custGeom>
                      <a:avLst/>
                      <a:gdLst>
                        <a:gd name="T0" fmla="*/ 0 w 145"/>
                        <a:gd name="T1" fmla="*/ 0 h 224"/>
                        <a:gd name="T2" fmla="*/ 0 w 145"/>
                        <a:gd name="T3" fmla="*/ 94 h 224"/>
                        <a:gd name="T4" fmla="*/ 144 w 145"/>
                        <a:gd name="T5" fmla="*/ 223 h 224"/>
                        <a:gd name="T6" fmla="*/ 144 w 145"/>
                        <a:gd name="T7" fmla="*/ 129 h 224"/>
                        <a:gd name="T8" fmla="*/ 0 w 145"/>
                        <a:gd name="T9" fmla="*/ 0 h 224"/>
                        <a:gd name="T10" fmla="*/ 0 60000 65536"/>
                        <a:gd name="T11" fmla="*/ 0 60000 65536"/>
                        <a:gd name="T12" fmla="*/ 0 60000 65536"/>
                        <a:gd name="T13" fmla="*/ 0 60000 65536"/>
                        <a:gd name="T14" fmla="*/ 0 60000 65536"/>
                        <a:gd name="T15" fmla="*/ 0 w 145"/>
                        <a:gd name="T16" fmla="*/ 0 h 224"/>
                        <a:gd name="T17" fmla="*/ 145 w 145"/>
                        <a:gd name="T18" fmla="*/ 224 h 224"/>
                      </a:gdLst>
                      <a:ahLst/>
                      <a:cxnLst>
                        <a:cxn ang="T10">
                          <a:pos x="T0" y="T1"/>
                        </a:cxn>
                        <a:cxn ang="T11">
                          <a:pos x="T2" y="T3"/>
                        </a:cxn>
                        <a:cxn ang="T12">
                          <a:pos x="T4" y="T5"/>
                        </a:cxn>
                        <a:cxn ang="T13">
                          <a:pos x="T6" y="T7"/>
                        </a:cxn>
                        <a:cxn ang="T14">
                          <a:pos x="T8" y="T9"/>
                        </a:cxn>
                      </a:cxnLst>
                      <a:rect l="T15" t="T16" r="T17" b="T18"/>
                      <a:pathLst>
                        <a:path w="145" h="224">
                          <a:moveTo>
                            <a:pt x="0" y="0"/>
                          </a:moveTo>
                          <a:lnTo>
                            <a:pt x="0" y="94"/>
                          </a:lnTo>
                          <a:lnTo>
                            <a:pt x="144" y="223"/>
                          </a:lnTo>
                          <a:lnTo>
                            <a:pt x="144" y="129"/>
                          </a:lnTo>
                          <a:lnTo>
                            <a:pt x="0" y="0"/>
                          </a:lnTo>
                        </a:path>
                      </a:pathLst>
                    </a:custGeom>
                    <a:solidFill>
                      <a:srgbClr val="A0A0A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sp>
                  <p:nvSpPr>
                    <p:cNvPr id="1216" name="Freeform 425"/>
                    <p:cNvSpPr>
                      <a:spLocks/>
                    </p:cNvSpPr>
                    <p:nvPr/>
                  </p:nvSpPr>
                  <p:spPr bwMode="auto">
                    <a:xfrm>
                      <a:off x="4433" y="898"/>
                      <a:ext cx="117" cy="178"/>
                    </a:xfrm>
                    <a:custGeom>
                      <a:avLst/>
                      <a:gdLst>
                        <a:gd name="T0" fmla="*/ 0 w 117"/>
                        <a:gd name="T1" fmla="*/ 0 h 178"/>
                        <a:gd name="T2" fmla="*/ 0 w 117"/>
                        <a:gd name="T3" fmla="*/ 73 h 178"/>
                        <a:gd name="T4" fmla="*/ 116 w 117"/>
                        <a:gd name="T5" fmla="*/ 177 h 178"/>
                        <a:gd name="T6" fmla="*/ 116 w 117"/>
                        <a:gd name="T7" fmla="*/ 102 h 178"/>
                        <a:gd name="T8" fmla="*/ 0 w 117"/>
                        <a:gd name="T9" fmla="*/ 0 h 178"/>
                        <a:gd name="T10" fmla="*/ 0 60000 65536"/>
                        <a:gd name="T11" fmla="*/ 0 60000 65536"/>
                        <a:gd name="T12" fmla="*/ 0 60000 65536"/>
                        <a:gd name="T13" fmla="*/ 0 60000 65536"/>
                        <a:gd name="T14" fmla="*/ 0 60000 65536"/>
                        <a:gd name="T15" fmla="*/ 0 w 117"/>
                        <a:gd name="T16" fmla="*/ 0 h 178"/>
                        <a:gd name="T17" fmla="*/ 117 w 117"/>
                        <a:gd name="T18" fmla="*/ 178 h 178"/>
                      </a:gdLst>
                      <a:ahLst/>
                      <a:cxnLst>
                        <a:cxn ang="T10">
                          <a:pos x="T0" y="T1"/>
                        </a:cxn>
                        <a:cxn ang="T11">
                          <a:pos x="T2" y="T3"/>
                        </a:cxn>
                        <a:cxn ang="T12">
                          <a:pos x="T4" y="T5"/>
                        </a:cxn>
                        <a:cxn ang="T13">
                          <a:pos x="T6" y="T7"/>
                        </a:cxn>
                        <a:cxn ang="T14">
                          <a:pos x="T8" y="T9"/>
                        </a:cxn>
                      </a:cxnLst>
                      <a:rect l="T15" t="T16" r="T17" b="T18"/>
                      <a:pathLst>
                        <a:path w="117" h="178">
                          <a:moveTo>
                            <a:pt x="0" y="0"/>
                          </a:moveTo>
                          <a:lnTo>
                            <a:pt x="0" y="73"/>
                          </a:lnTo>
                          <a:lnTo>
                            <a:pt x="116" y="177"/>
                          </a:lnTo>
                          <a:lnTo>
                            <a:pt x="116" y="102"/>
                          </a:lnTo>
                          <a:lnTo>
                            <a:pt x="0" y="0"/>
                          </a:lnTo>
                        </a:path>
                      </a:pathLst>
                    </a:custGeom>
                    <a:solidFill>
                      <a:srgbClr val="0000FF"/>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sp>
                  <p:nvSpPr>
                    <p:cNvPr id="1217" name="Freeform 426"/>
                    <p:cNvSpPr>
                      <a:spLocks/>
                    </p:cNvSpPr>
                    <p:nvPr/>
                  </p:nvSpPr>
                  <p:spPr bwMode="auto">
                    <a:xfrm>
                      <a:off x="4523" y="819"/>
                      <a:ext cx="132" cy="103"/>
                    </a:xfrm>
                    <a:custGeom>
                      <a:avLst/>
                      <a:gdLst>
                        <a:gd name="T0" fmla="*/ 0 w 132"/>
                        <a:gd name="T1" fmla="*/ 9 h 103"/>
                        <a:gd name="T2" fmla="*/ 43 w 132"/>
                        <a:gd name="T3" fmla="*/ 0 h 103"/>
                        <a:gd name="T4" fmla="*/ 131 w 132"/>
                        <a:gd name="T5" fmla="*/ 77 h 103"/>
                        <a:gd name="T6" fmla="*/ 104 w 132"/>
                        <a:gd name="T7" fmla="*/ 102 h 103"/>
                        <a:gd name="T8" fmla="*/ 0 w 132"/>
                        <a:gd name="T9" fmla="*/ 9 h 103"/>
                        <a:gd name="T10" fmla="*/ 0 60000 65536"/>
                        <a:gd name="T11" fmla="*/ 0 60000 65536"/>
                        <a:gd name="T12" fmla="*/ 0 60000 65536"/>
                        <a:gd name="T13" fmla="*/ 0 60000 65536"/>
                        <a:gd name="T14" fmla="*/ 0 60000 65536"/>
                        <a:gd name="T15" fmla="*/ 0 w 132"/>
                        <a:gd name="T16" fmla="*/ 0 h 103"/>
                        <a:gd name="T17" fmla="*/ 132 w 132"/>
                        <a:gd name="T18" fmla="*/ 103 h 103"/>
                      </a:gdLst>
                      <a:ahLst/>
                      <a:cxnLst>
                        <a:cxn ang="T10">
                          <a:pos x="T0" y="T1"/>
                        </a:cxn>
                        <a:cxn ang="T11">
                          <a:pos x="T2" y="T3"/>
                        </a:cxn>
                        <a:cxn ang="T12">
                          <a:pos x="T4" y="T5"/>
                        </a:cxn>
                        <a:cxn ang="T13">
                          <a:pos x="T6" y="T7"/>
                        </a:cxn>
                        <a:cxn ang="T14">
                          <a:pos x="T8" y="T9"/>
                        </a:cxn>
                      </a:cxnLst>
                      <a:rect l="T15" t="T16" r="T17" b="T18"/>
                      <a:pathLst>
                        <a:path w="132" h="103">
                          <a:moveTo>
                            <a:pt x="0" y="9"/>
                          </a:moveTo>
                          <a:lnTo>
                            <a:pt x="43" y="0"/>
                          </a:lnTo>
                          <a:lnTo>
                            <a:pt x="131" y="77"/>
                          </a:lnTo>
                          <a:lnTo>
                            <a:pt x="104" y="102"/>
                          </a:lnTo>
                          <a:lnTo>
                            <a:pt x="0" y="9"/>
                          </a:lnTo>
                        </a:path>
                      </a:pathLst>
                    </a:custGeom>
                    <a:solidFill>
                      <a:srgbClr val="A0A0A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grpSp>
              <p:grpSp>
                <p:nvGrpSpPr>
                  <p:cNvPr id="1201" name="Group 427"/>
                  <p:cNvGrpSpPr>
                    <a:grpSpLocks/>
                  </p:cNvGrpSpPr>
                  <p:nvPr/>
                </p:nvGrpSpPr>
                <p:grpSpPr bwMode="auto">
                  <a:xfrm>
                    <a:off x="4272" y="1027"/>
                    <a:ext cx="293" cy="270"/>
                    <a:chOff x="4272" y="1027"/>
                    <a:chExt cx="293" cy="270"/>
                  </a:xfrm>
                </p:grpSpPr>
                <p:sp>
                  <p:nvSpPr>
                    <p:cNvPr id="1202" name="Freeform 428"/>
                    <p:cNvSpPr>
                      <a:spLocks/>
                    </p:cNvSpPr>
                    <p:nvPr/>
                  </p:nvSpPr>
                  <p:spPr bwMode="auto">
                    <a:xfrm>
                      <a:off x="4490" y="1221"/>
                      <a:ext cx="74" cy="75"/>
                    </a:xfrm>
                    <a:custGeom>
                      <a:avLst/>
                      <a:gdLst>
                        <a:gd name="T0" fmla="*/ 73 w 74"/>
                        <a:gd name="T1" fmla="*/ 0 h 75"/>
                        <a:gd name="T2" fmla="*/ 73 w 74"/>
                        <a:gd name="T3" fmla="*/ 10 h 75"/>
                        <a:gd name="T4" fmla="*/ 1 w 74"/>
                        <a:gd name="T5" fmla="*/ 74 h 75"/>
                        <a:gd name="T6" fmla="*/ 0 w 74"/>
                        <a:gd name="T7" fmla="*/ 65 h 75"/>
                        <a:gd name="T8" fmla="*/ 73 w 74"/>
                        <a:gd name="T9" fmla="*/ 0 h 75"/>
                        <a:gd name="T10" fmla="*/ 0 60000 65536"/>
                        <a:gd name="T11" fmla="*/ 0 60000 65536"/>
                        <a:gd name="T12" fmla="*/ 0 60000 65536"/>
                        <a:gd name="T13" fmla="*/ 0 60000 65536"/>
                        <a:gd name="T14" fmla="*/ 0 60000 65536"/>
                        <a:gd name="T15" fmla="*/ 0 w 74"/>
                        <a:gd name="T16" fmla="*/ 0 h 75"/>
                        <a:gd name="T17" fmla="*/ 74 w 74"/>
                        <a:gd name="T18" fmla="*/ 75 h 75"/>
                      </a:gdLst>
                      <a:ahLst/>
                      <a:cxnLst>
                        <a:cxn ang="T10">
                          <a:pos x="T0" y="T1"/>
                        </a:cxn>
                        <a:cxn ang="T11">
                          <a:pos x="T2" y="T3"/>
                        </a:cxn>
                        <a:cxn ang="T12">
                          <a:pos x="T4" y="T5"/>
                        </a:cxn>
                        <a:cxn ang="T13">
                          <a:pos x="T6" y="T7"/>
                        </a:cxn>
                        <a:cxn ang="T14">
                          <a:pos x="T8" y="T9"/>
                        </a:cxn>
                      </a:cxnLst>
                      <a:rect l="T15" t="T16" r="T17" b="T18"/>
                      <a:pathLst>
                        <a:path w="74" h="75">
                          <a:moveTo>
                            <a:pt x="73" y="0"/>
                          </a:moveTo>
                          <a:lnTo>
                            <a:pt x="73" y="10"/>
                          </a:lnTo>
                          <a:lnTo>
                            <a:pt x="1" y="74"/>
                          </a:lnTo>
                          <a:lnTo>
                            <a:pt x="0" y="65"/>
                          </a:lnTo>
                          <a:lnTo>
                            <a:pt x="73" y="0"/>
                          </a:lnTo>
                        </a:path>
                      </a:pathLst>
                    </a:custGeom>
                    <a:solidFill>
                      <a:srgbClr val="80808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sp>
                  <p:nvSpPr>
                    <p:cNvPr id="1203" name="Freeform 429"/>
                    <p:cNvSpPr>
                      <a:spLocks/>
                    </p:cNvSpPr>
                    <p:nvPr/>
                  </p:nvSpPr>
                  <p:spPr bwMode="auto">
                    <a:xfrm>
                      <a:off x="4272" y="1027"/>
                      <a:ext cx="293" cy="261"/>
                    </a:xfrm>
                    <a:custGeom>
                      <a:avLst/>
                      <a:gdLst>
                        <a:gd name="T0" fmla="*/ 74 w 293"/>
                        <a:gd name="T1" fmla="*/ 0 h 261"/>
                        <a:gd name="T2" fmla="*/ 0 w 293"/>
                        <a:gd name="T3" fmla="*/ 66 h 261"/>
                        <a:gd name="T4" fmla="*/ 218 w 293"/>
                        <a:gd name="T5" fmla="*/ 260 h 261"/>
                        <a:gd name="T6" fmla="*/ 292 w 293"/>
                        <a:gd name="T7" fmla="*/ 194 h 261"/>
                        <a:gd name="T8" fmla="*/ 74 w 293"/>
                        <a:gd name="T9" fmla="*/ 0 h 261"/>
                        <a:gd name="T10" fmla="*/ 0 60000 65536"/>
                        <a:gd name="T11" fmla="*/ 0 60000 65536"/>
                        <a:gd name="T12" fmla="*/ 0 60000 65536"/>
                        <a:gd name="T13" fmla="*/ 0 60000 65536"/>
                        <a:gd name="T14" fmla="*/ 0 60000 65536"/>
                        <a:gd name="T15" fmla="*/ 0 w 293"/>
                        <a:gd name="T16" fmla="*/ 0 h 261"/>
                        <a:gd name="T17" fmla="*/ 293 w 293"/>
                        <a:gd name="T18" fmla="*/ 261 h 261"/>
                      </a:gdLst>
                      <a:ahLst/>
                      <a:cxnLst>
                        <a:cxn ang="T10">
                          <a:pos x="T0" y="T1"/>
                        </a:cxn>
                        <a:cxn ang="T11">
                          <a:pos x="T2" y="T3"/>
                        </a:cxn>
                        <a:cxn ang="T12">
                          <a:pos x="T4" y="T5"/>
                        </a:cxn>
                        <a:cxn ang="T13">
                          <a:pos x="T6" y="T7"/>
                        </a:cxn>
                        <a:cxn ang="T14">
                          <a:pos x="T8" y="T9"/>
                        </a:cxn>
                      </a:cxnLst>
                      <a:rect l="T15" t="T16" r="T17" b="T18"/>
                      <a:pathLst>
                        <a:path w="293" h="261">
                          <a:moveTo>
                            <a:pt x="74" y="0"/>
                          </a:moveTo>
                          <a:lnTo>
                            <a:pt x="0" y="66"/>
                          </a:lnTo>
                          <a:lnTo>
                            <a:pt x="218" y="260"/>
                          </a:lnTo>
                          <a:lnTo>
                            <a:pt x="292" y="194"/>
                          </a:lnTo>
                          <a:lnTo>
                            <a:pt x="74" y="0"/>
                          </a:lnTo>
                        </a:path>
                      </a:pathLst>
                    </a:custGeom>
                    <a:solidFill>
                      <a:srgbClr val="A0A0A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sp>
                  <p:nvSpPr>
                    <p:cNvPr id="1204" name="Freeform 430"/>
                    <p:cNvSpPr>
                      <a:spLocks/>
                    </p:cNvSpPr>
                    <p:nvPr/>
                  </p:nvSpPr>
                  <p:spPr bwMode="auto">
                    <a:xfrm>
                      <a:off x="4342" y="1039"/>
                      <a:ext cx="203" cy="181"/>
                    </a:xfrm>
                    <a:custGeom>
                      <a:avLst/>
                      <a:gdLst>
                        <a:gd name="T0" fmla="*/ 9 w 203"/>
                        <a:gd name="T1" fmla="*/ 0 h 181"/>
                        <a:gd name="T2" fmla="*/ 0 w 203"/>
                        <a:gd name="T3" fmla="*/ 9 h 181"/>
                        <a:gd name="T4" fmla="*/ 192 w 203"/>
                        <a:gd name="T5" fmla="*/ 180 h 181"/>
                        <a:gd name="T6" fmla="*/ 202 w 203"/>
                        <a:gd name="T7" fmla="*/ 172 h 181"/>
                        <a:gd name="T8" fmla="*/ 9 w 203"/>
                        <a:gd name="T9" fmla="*/ 0 h 181"/>
                        <a:gd name="T10" fmla="*/ 0 60000 65536"/>
                        <a:gd name="T11" fmla="*/ 0 60000 65536"/>
                        <a:gd name="T12" fmla="*/ 0 60000 65536"/>
                        <a:gd name="T13" fmla="*/ 0 60000 65536"/>
                        <a:gd name="T14" fmla="*/ 0 60000 65536"/>
                        <a:gd name="T15" fmla="*/ 0 w 203"/>
                        <a:gd name="T16" fmla="*/ 0 h 181"/>
                        <a:gd name="T17" fmla="*/ 203 w 203"/>
                        <a:gd name="T18" fmla="*/ 181 h 181"/>
                      </a:gdLst>
                      <a:ahLst/>
                      <a:cxnLst>
                        <a:cxn ang="T10">
                          <a:pos x="T0" y="T1"/>
                        </a:cxn>
                        <a:cxn ang="T11">
                          <a:pos x="T2" y="T3"/>
                        </a:cxn>
                        <a:cxn ang="T12">
                          <a:pos x="T4" y="T5"/>
                        </a:cxn>
                        <a:cxn ang="T13">
                          <a:pos x="T6" y="T7"/>
                        </a:cxn>
                        <a:cxn ang="T14">
                          <a:pos x="T8" y="T9"/>
                        </a:cxn>
                      </a:cxnLst>
                      <a:rect l="T15" t="T16" r="T17" b="T18"/>
                      <a:pathLst>
                        <a:path w="203" h="181">
                          <a:moveTo>
                            <a:pt x="9" y="0"/>
                          </a:moveTo>
                          <a:lnTo>
                            <a:pt x="0" y="9"/>
                          </a:lnTo>
                          <a:lnTo>
                            <a:pt x="192" y="180"/>
                          </a:lnTo>
                          <a:lnTo>
                            <a:pt x="202" y="172"/>
                          </a:lnTo>
                          <a:lnTo>
                            <a:pt x="9" y="0"/>
                          </a:lnTo>
                        </a:path>
                      </a:pathLst>
                    </a:custGeom>
                    <a:solidFill>
                      <a:srgbClr val="E0E0E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sp>
                  <p:nvSpPr>
                    <p:cNvPr id="1205" name="Freeform 431"/>
                    <p:cNvSpPr>
                      <a:spLocks/>
                    </p:cNvSpPr>
                    <p:nvPr/>
                  </p:nvSpPr>
                  <p:spPr bwMode="auto">
                    <a:xfrm>
                      <a:off x="4299" y="1055"/>
                      <a:ext cx="151" cy="137"/>
                    </a:xfrm>
                    <a:custGeom>
                      <a:avLst/>
                      <a:gdLst>
                        <a:gd name="T0" fmla="*/ 30 w 151"/>
                        <a:gd name="T1" fmla="*/ 0 h 137"/>
                        <a:gd name="T2" fmla="*/ 0 w 151"/>
                        <a:gd name="T3" fmla="*/ 27 h 137"/>
                        <a:gd name="T4" fmla="*/ 11 w 151"/>
                        <a:gd name="T5" fmla="*/ 36 h 137"/>
                        <a:gd name="T6" fmla="*/ 0 w 151"/>
                        <a:gd name="T7" fmla="*/ 46 h 137"/>
                        <a:gd name="T8" fmla="*/ 101 w 151"/>
                        <a:gd name="T9" fmla="*/ 136 h 137"/>
                        <a:gd name="T10" fmla="*/ 111 w 151"/>
                        <a:gd name="T11" fmla="*/ 127 h 137"/>
                        <a:gd name="T12" fmla="*/ 119 w 151"/>
                        <a:gd name="T13" fmla="*/ 135 h 137"/>
                        <a:gd name="T14" fmla="*/ 150 w 151"/>
                        <a:gd name="T15" fmla="*/ 107 h 137"/>
                        <a:gd name="T16" fmla="*/ 30 w 151"/>
                        <a:gd name="T17" fmla="*/ 0 h 13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1"/>
                        <a:gd name="T28" fmla="*/ 0 h 137"/>
                        <a:gd name="T29" fmla="*/ 151 w 151"/>
                        <a:gd name="T30" fmla="*/ 137 h 13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51" h="137">
                          <a:moveTo>
                            <a:pt x="30" y="0"/>
                          </a:moveTo>
                          <a:lnTo>
                            <a:pt x="0" y="27"/>
                          </a:lnTo>
                          <a:lnTo>
                            <a:pt x="11" y="36"/>
                          </a:lnTo>
                          <a:lnTo>
                            <a:pt x="0" y="46"/>
                          </a:lnTo>
                          <a:lnTo>
                            <a:pt x="101" y="136"/>
                          </a:lnTo>
                          <a:lnTo>
                            <a:pt x="111" y="127"/>
                          </a:lnTo>
                          <a:lnTo>
                            <a:pt x="119" y="135"/>
                          </a:lnTo>
                          <a:lnTo>
                            <a:pt x="150" y="107"/>
                          </a:lnTo>
                          <a:lnTo>
                            <a:pt x="30" y="0"/>
                          </a:lnTo>
                        </a:path>
                      </a:pathLst>
                    </a:custGeom>
                    <a:solidFill>
                      <a:srgbClr val="E0E0E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sp>
                  <p:nvSpPr>
                    <p:cNvPr id="1206" name="Freeform 432"/>
                    <p:cNvSpPr>
                      <a:spLocks/>
                    </p:cNvSpPr>
                    <p:nvPr/>
                  </p:nvSpPr>
                  <p:spPr bwMode="auto">
                    <a:xfrm>
                      <a:off x="4438" y="1170"/>
                      <a:ext cx="47" cy="43"/>
                    </a:xfrm>
                    <a:custGeom>
                      <a:avLst/>
                      <a:gdLst>
                        <a:gd name="T0" fmla="*/ 17 w 47"/>
                        <a:gd name="T1" fmla="*/ 0 h 43"/>
                        <a:gd name="T2" fmla="*/ 0 w 47"/>
                        <a:gd name="T3" fmla="*/ 15 h 43"/>
                        <a:gd name="T4" fmla="*/ 29 w 47"/>
                        <a:gd name="T5" fmla="*/ 42 h 43"/>
                        <a:gd name="T6" fmla="*/ 46 w 47"/>
                        <a:gd name="T7" fmla="*/ 27 h 43"/>
                        <a:gd name="T8" fmla="*/ 17 w 47"/>
                        <a:gd name="T9" fmla="*/ 0 h 43"/>
                        <a:gd name="T10" fmla="*/ 0 60000 65536"/>
                        <a:gd name="T11" fmla="*/ 0 60000 65536"/>
                        <a:gd name="T12" fmla="*/ 0 60000 65536"/>
                        <a:gd name="T13" fmla="*/ 0 60000 65536"/>
                        <a:gd name="T14" fmla="*/ 0 60000 65536"/>
                        <a:gd name="T15" fmla="*/ 0 w 47"/>
                        <a:gd name="T16" fmla="*/ 0 h 43"/>
                        <a:gd name="T17" fmla="*/ 47 w 47"/>
                        <a:gd name="T18" fmla="*/ 43 h 43"/>
                      </a:gdLst>
                      <a:ahLst/>
                      <a:cxnLst>
                        <a:cxn ang="T10">
                          <a:pos x="T0" y="T1"/>
                        </a:cxn>
                        <a:cxn ang="T11">
                          <a:pos x="T2" y="T3"/>
                        </a:cxn>
                        <a:cxn ang="T12">
                          <a:pos x="T4" y="T5"/>
                        </a:cxn>
                        <a:cxn ang="T13">
                          <a:pos x="T6" y="T7"/>
                        </a:cxn>
                        <a:cxn ang="T14">
                          <a:pos x="T8" y="T9"/>
                        </a:cxn>
                      </a:cxnLst>
                      <a:rect l="T15" t="T16" r="T17" b="T18"/>
                      <a:pathLst>
                        <a:path w="47" h="43">
                          <a:moveTo>
                            <a:pt x="17" y="0"/>
                          </a:moveTo>
                          <a:lnTo>
                            <a:pt x="0" y="15"/>
                          </a:lnTo>
                          <a:lnTo>
                            <a:pt x="29" y="42"/>
                          </a:lnTo>
                          <a:lnTo>
                            <a:pt x="46" y="27"/>
                          </a:lnTo>
                          <a:lnTo>
                            <a:pt x="17" y="0"/>
                          </a:lnTo>
                        </a:path>
                      </a:pathLst>
                    </a:custGeom>
                    <a:solidFill>
                      <a:srgbClr val="E0E0E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sp>
                  <p:nvSpPr>
                    <p:cNvPr id="1207" name="Freeform 433"/>
                    <p:cNvSpPr>
                      <a:spLocks/>
                    </p:cNvSpPr>
                    <p:nvPr/>
                  </p:nvSpPr>
                  <p:spPr bwMode="auto">
                    <a:xfrm>
                      <a:off x="4455" y="1201"/>
                      <a:ext cx="69" cy="66"/>
                    </a:xfrm>
                    <a:custGeom>
                      <a:avLst/>
                      <a:gdLst>
                        <a:gd name="T0" fmla="*/ 37 w 69"/>
                        <a:gd name="T1" fmla="*/ 0 h 66"/>
                        <a:gd name="T2" fmla="*/ 17 w 69"/>
                        <a:gd name="T3" fmla="*/ 18 h 66"/>
                        <a:gd name="T4" fmla="*/ 20 w 69"/>
                        <a:gd name="T5" fmla="*/ 21 h 66"/>
                        <a:gd name="T6" fmla="*/ 0 w 69"/>
                        <a:gd name="T7" fmla="*/ 39 h 66"/>
                        <a:gd name="T8" fmla="*/ 28 w 69"/>
                        <a:gd name="T9" fmla="*/ 65 h 66"/>
                        <a:gd name="T10" fmla="*/ 68 w 69"/>
                        <a:gd name="T11" fmla="*/ 28 h 66"/>
                        <a:gd name="T12" fmla="*/ 37 w 69"/>
                        <a:gd name="T13" fmla="*/ 0 h 66"/>
                        <a:gd name="T14" fmla="*/ 0 60000 65536"/>
                        <a:gd name="T15" fmla="*/ 0 60000 65536"/>
                        <a:gd name="T16" fmla="*/ 0 60000 65536"/>
                        <a:gd name="T17" fmla="*/ 0 60000 65536"/>
                        <a:gd name="T18" fmla="*/ 0 60000 65536"/>
                        <a:gd name="T19" fmla="*/ 0 60000 65536"/>
                        <a:gd name="T20" fmla="*/ 0 60000 65536"/>
                        <a:gd name="T21" fmla="*/ 0 w 69"/>
                        <a:gd name="T22" fmla="*/ 0 h 66"/>
                        <a:gd name="T23" fmla="*/ 69 w 69"/>
                        <a:gd name="T24" fmla="*/ 66 h 6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9" h="66">
                          <a:moveTo>
                            <a:pt x="37" y="0"/>
                          </a:moveTo>
                          <a:lnTo>
                            <a:pt x="17" y="18"/>
                          </a:lnTo>
                          <a:lnTo>
                            <a:pt x="20" y="21"/>
                          </a:lnTo>
                          <a:lnTo>
                            <a:pt x="0" y="39"/>
                          </a:lnTo>
                          <a:lnTo>
                            <a:pt x="28" y="65"/>
                          </a:lnTo>
                          <a:lnTo>
                            <a:pt x="68" y="28"/>
                          </a:lnTo>
                          <a:lnTo>
                            <a:pt x="37" y="0"/>
                          </a:lnTo>
                        </a:path>
                      </a:pathLst>
                    </a:custGeom>
                    <a:solidFill>
                      <a:srgbClr val="E0E0E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sp>
                  <p:nvSpPr>
                    <p:cNvPr id="1208" name="Freeform 434"/>
                    <p:cNvSpPr>
                      <a:spLocks/>
                    </p:cNvSpPr>
                    <p:nvPr/>
                  </p:nvSpPr>
                  <p:spPr bwMode="auto">
                    <a:xfrm>
                      <a:off x="4416" y="1197"/>
                      <a:ext cx="43" cy="39"/>
                    </a:xfrm>
                    <a:custGeom>
                      <a:avLst/>
                      <a:gdLst>
                        <a:gd name="T0" fmla="*/ 31 w 43"/>
                        <a:gd name="T1" fmla="*/ 3 h 39"/>
                        <a:gd name="T2" fmla="*/ 38 w 43"/>
                        <a:gd name="T3" fmla="*/ 9 h 39"/>
                        <a:gd name="T4" fmla="*/ 30 w 43"/>
                        <a:gd name="T5" fmla="*/ 17 h 39"/>
                        <a:gd name="T6" fmla="*/ 42 w 43"/>
                        <a:gd name="T7" fmla="*/ 29 h 39"/>
                        <a:gd name="T8" fmla="*/ 31 w 43"/>
                        <a:gd name="T9" fmla="*/ 38 h 39"/>
                        <a:gd name="T10" fmla="*/ 0 w 43"/>
                        <a:gd name="T11" fmla="*/ 9 h 39"/>
                        <a:gd name="T12" fmla="*/ 10 w 43"/>
                        <a:gd name="T13" fmla="*/ 0 h 39"/>
                        <a:gd name="T14" fmla="*/ 22 w 43"/>
                        <a:gd name="T15" fmla="*/ 11 h 39"/>
                        <a:gd name="T16" fmla="*/ 31 w 43"/>
                        <a:gd name="T17" fmla="*/ 3 h 3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3"/>
                        <a:gd name="T28" fmla="*/ 0 h 39"/>
                        <a:gd name="T29" fmla="*/ 43 w 43"/>
                        <a:gd name="T30" fmla="*/ 39 h 3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3" h="39">
                          <a:moveTo>
                            <a:pt x="31" y="3"/>
                          </a:moveTo>
                          <a:lnTo>
                            <a:pt x="38" y="9"/>
                          </a:lnTo>
                          <a:lnTo>
                            <a:pt x="30" y="17"/>
                          </a:lnTo>
                          <a:lnTo>
                            <a:pt x="42" y="29"/>
                          </a:lnTo>
                          <a:lnTo>
                            <a:pt x="31" y="38"/>
                          </a:lnTo>
                          <a:lnTo>
                            <a:pt x="0" y="9"/>
                          </a:lnTo>
                          <a:lnTo>
                            <a:pt x="10" y="0"/>
                          </a:lnTo>
                          <a:lnTo>
                            <a:pt x="22" y="11"/>
                          </a:lnTo>
                          <a:lnTo>
                            <a:pt x="31" y="3"/>
                          </a:lnTo>
                        </a:path>
                      </a:pathLst>
                    </a:custGeom>
                    <a:solidFill>
                      <a:srgbClr val="E0E0E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sp>
                  <p:nvSpPr>
                    <p:cNvPr id="1209" name="Freeform 435"/>
                    <p:cNvSpPr>
                      <a:spLocks/>
                    </p:cNvSpPr>
                    <p:nvPr/>
                  </p:nvSpPr>
                  <p:spPr bwMode="auto">
                    <a:xfrm>
                      <a:off x="4273" y="1093"/>
                      <a:ext cx="218" cy="204"/>
                    </a:xfrm>
                    <a:custGeom>
                      <a:avLst/>
                      <a:gdLst>
                        <a:gd name="T0" fmla="*/ 0 w 218"/>
                        <a:gd name="T1" fmla="*/ 0 h 204"/>
                        <a:gd name="T2" fmla="*/ 0 w 218"/>
                        <a:gd name="T3" fmla="*/ 10 h 204"/>
                        <a:gd name="T4" fmla="*/ 217 w 218"/>
                        <a:gd name="T5" fmla="*/ 203 h 204"/>
                        <a:gd name="T6" fmla="*/ 216 w 218"/>
                        <a:gd name="T7" fmla="*/ 192 h 204"/>
                        <a:gd name="T8" fmla="*/ 0 w 218"/>
                        <a:gd name="T9" fmla="*/ 0 h 204"/>
                        <a:gd name="T10" fmla="*/ 0 60000 65536"/>
                        <a:gd name="T11" fmla="*/ 0 60000 65536"/>
                        <a:gd name="T12" fmla="*/ 0 60000 65536"/>
                        <a:gd name="T13" fmla="*/ 0 60000 65536"/>
                        <a:gd name="T14" fmla="*/ 0 60000 65536"/>
                        <a:gd name="T15" fmla="*/ 0 w 218"/>
                        <a:gd name="T16" fmla="*/ 0 h 204"/>
                        <a:gd name="T17" fmla="*/ 218 w 218"/>
                        <a:gd name="T18" fmla="*/ 204 h 204"/>
                      </a:gdLst>
                      <a:ahLst/>
                      <a:cxnLst>
                        <a:cxn ang="T10">
                          <a:pos x="T0" y="T1"/>
                        </a:cxn>
                        <a:cxn ang="T11">
                          <a:pos x="T2" y="T3"/>
                        </a:cxn>
                        <a:cxn ang="T12">
                          <a:pos x="T4" y="T5"/>
                        </a:cxn>
                        <a:cxn ang="T13">
                          <a:pos x="T6" y="T7"/>
                        </a:cxn>
                        <a:cxn ang="T14">
                          <a:pos x="T8" y="T9"/>
                        </a:cxn>
                      </a:cxnLst>
                      <a:rect l="T15" t="T16" r="T17" b="T18"/>
                      <a:pathLst>
                        <a:path w="218" h="204">
                          <a:moveTo>
                            <a:pt x="0" y="0"/>
                          </a:moveTo>
                          <a:lnTo>
                            <a:pt x="0" y="10"/>
                          </a:lnTo>
                          <a:lnTo>
                            <a:pt x="217" y="203"/>
                          </a:lnTo>
                          <a:lnTo>
                            <a:pt x="216" y="192"/>
                          </a:lnTo>
                          <a:lnTo>
                            <a:pt x="0" y="0"/>
                          </a:lnTo>
                        </a:path>
                      </a:pathLst>
                    </a:custGeom>
                    <a:solidFill>
                      <a:srgbClr val="80808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grpSp>
            </p:grpSp>
            <p:sp>
              <p:nvSpPr>
                <p:cNvPr id="1076" name="Line 436"/>
                <p:cNvSpPr>
                  <a:spLocks noChangeShapeType="1"/>
                </p:cNvSpPr>
                <p:nvPr/>
              </p:nvSpPr>
              <p:spPr bwMode="auto">
                <a:xfrm flipH="1">
                  <a:off x="5026" y="1449"/>
                  <a:ext cx="127" cy="576"/>
                </a:xfrm>
                <a:prstGeom prst="line">
                  <a:avLst/>
                </a:prstGeom>
                <a:noFill/>
                <a:ln w="381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s-ES"/>
                </a:p>
              </p:txBody>
            </p:sp>
            <p:grpSp>
              <p:nvGrpSpPr>
                <p:cNvPr id="1077" name="Group 437"/>
                <p:cNvGrpSpPr>
                  <a:grpSpLocks/>
                </p:cNvGrpSpPr>
                <p:nvPr/>
              </p:nvGrpSpPr>
              <p:grpSpPr bwMode="auto">
                <a:xfrm>
                  <a:off x="5026" y="1189"/>
                  <a:ext cx="425" cy="340"/>
                  <a:chOff x="4272" y="816"/>
                  <a:chExt cx="481" cy="481"/>
                </a:xfrm>
              </p:grpSpPr>
              <p:grpSp>
                <p:nvGrpSpPr>
                  <p:cNvPr id="1174" name="Group 438"/>
                  <p:cNvGrpSpPr>
                    <a:grpSpLocks/>
                  </p:cNvGrpSpPr>
                  <p:nvPr/>
                </p:nvGrpSpPr>
                <p:grpSpPr bwMode="auto">
                  <a:xfrm>
                    <a:off x="4350" y="817"/>
                    <a:ext cx="403" cy="401"/>
                    <a:chOff x="4350" y="817"/>
                    <a:chExt cx="403" cy="401"/>
                  </a:xfrm>
                </p:grpSpPr>
                <p:sp>
                  <p:nvSpPr>
                    <p:cNvPr id="1193" name="Freeform 439"/>
                    <p:cNvSpPr>
                      <a:spLocks/>
                    </p:cNvSpPr>
                    <p:nvPr/>
                  </p:nvSpPr>
                  <p:spPr bwMode="auto">
                    <a:xfrm>
                      <a:off x="4485" y="1111"/>
                      <a:ext cx="89" cy="78"/>
                    </a:xfrm>
                    <a:custGeom>
                      <a:avLst/>
                      <a:gdLst>
                        <a:gd name="T0" fmla="*/ 10 w 89"/>
                        <a:gd name="T1" fmla="*/ 0 h 78"/>
                        <a:gd name="T2" fmla="*/ 0 w 89"/>
                        <a:gd name="T3" fmla="*/ 7 h 78"/>
                        <a:gd name="T4" fmla="*/ 81 w 89"/>
                        <a:gd name="T5" fmla="*/ 77 h 78"/>
                        <a:gd name="T6" fmla="*/ 88 w 89"/>
                        <a:gd name="T7" fmla="*/ 67 h 78"/>
                        <a:gd name="T8" fmla="*/ 10 w 89"/>
                        <a:gd name="T9" fmla="*/ 0 h 78"/>
                        <a:gd name="T10" fmla="*/ 0 60000 65536"/>
                        <a:gd name="T11" fmla="*/ 0 60000 65536"/>
                        <a:gd name="T12" fmla="*/ 0 60000 65536"/>
                        <a:gd name="T13" fmla="*/ 0 60000 65536"/>
                        <a:gd name="T14" fmla="*/ 0 60000 65536"/>
                        <a:gd name="T15" fmla="*/ 0 w 89"/>
                        <a:gd name="T16" fmla="*/ 0 h 78"/>
                        <a:gd name="T17" fmla="*/ 89 w 89"/>
                        <a:gd name="T18" fmla="*/ 78 h 78"/>
                      </a:gdLst>
                      <a:ahLst/>
                      <a:cxnLst>
                        <a:cxn ang="T10">
                          <a:pos x="T0" y="T1"/>
                        </a:cxn>
                        <a:cxn ang="T11">
                          <a:pos x="T2" y="T3"/>
                        </a:cxn>
                        <a:cxn ang="T12">
                          <a:pos x="T4" y="T5"/>
                        </a:cxn>
                        <a:cxn ang="T13">
                          <a:pos x="T6" y="T7"/>
                        </a:cxn>
                        <a:cxn ang="T14">
                          <a:pos x="T8" y="T9"/>
                        </a:cxn>
                      </a:cxnLst>
                      <a:rect l="T15" t="T16" r="T17" b="T18"/>
                      <a:pathLst>
                        <a:path w="89" h="78">
                          <a:moveTo>
                            <a:pt x="10" y="0"/>
                          </a:moveTo>
                          <a:lnTo>
                            <a:pt x="0" y="7"/>
                          </a:lnTo>
                          <a:lnTo>
                            <a:pt x="81" y="77"/>
                          </a:lnTo>
                          <a:lnTo>
                            <a:pt x="88" y="67"/>
                          </a:lnTo>
                          <a:lnTo>
                            <a:pt x="10" y="0"/>
                          </a:lnTo>
                        </a:path>
                      </a:pathLst>
                    </a:custGeom>
                    <a:solidFill>
                      <a:srgbClr val="E0E0E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sp>
                  <p:nvSpPr>
                    <p:cNvPr id="1194" name="Freeform 440"/>
                    <p:cNvSpPr>
                      <a:spLocks/>
                    </p:cNvSpPr>
                    <p:nvPr/>
                  </p:nvSpPr>
                  <p:spPr bwMode="auto">
                    <a:xfrm>
                      <a:off x="4350" y="817"/>
                      <a:ext cx="403" cy="359"/>
                    </a:xfrm>
                    <a:custGeom>
                      <a:avLst/>
                      <a:gdLst>
                        <a:gd name="T0" fmla="*/ 0 w 403"/>
                        <a:gd name="T1" fmla="*/ 154 h 359"/>
                        <a:gd name="T2" fmla="*/ 172 w 403"/>
                        <a:gd name="T3" fmla="*/ 0 h 359"/>
                        <a:gd name="T4" fmla="*/ 402 w 403"/>
                        <a:gd name="T5" fmla="*/ 203 h 359"/>
                        <a:gd name="T6" fmla="*/ 231 w 403"/>
                        <a:gd name="T7" fmla="*/ 358 h 359"/>
                        <a:gd name="T8" fmla="*/ 0 w 403"/>
                        <a:gd name="T9" fmla="*/ 154 h 359"/>
                        <a:gd name="T10" fmla="*/ 0 60000 65536"/>
                        <a:gd name="T11" fmla="*/ 0 60000 65536"/>
                        <a:gd name="T12" fmla="*/ 0 60000 65536"/>
                        <a:gd name="T13" fmla="*/ 0 60000 65536"/>
                        <a:gd name="T14" fmla="*/ 0 60000 65536"/>
                        <a:gd name="T15" fmla="*/ 0 w 403"/>
                        <a:gd name="T16" fmla="*/ 0 h 359"/>
                        <a:gd name="T17" fmla="*/ 403 w 403"/>
                        <a:gd name="T18" fmla="*/ 359 h 359"/>
                      </a:gdLst>
                      <a:ahLst/>
                      <a:cxnLst>
                        <a:cxn ang="T10">
                          <a:pos x="T0" y="T1"/>
                        </a:cxn>
                        <a:cxn ang="T11">
                          <a:pos x="T2" y="T3"/>
                        </a:cxn>
                        <a:cxn ang="T12">
                          <a:pos x="T4" y="T5"/>
                        </a:cxn>
                        <a:cxn ang="T13">
                          <a:pos x="T6" y="T7"/>
                        </a:cxn>
                        <a:cxn ang="T14">
                          <a:pos x="T8" y="T9"/>
                        </a:cxn>
                      </a:cxnLst>
                      <a:rect l="T15" t="T16" r="T17" b="T18"/>
                      <a:pathLst>
                        <a:path w="403" h="359">
                          <a:moveTo>
                            <a:pt x="0" y="154"/>
                          </a:moveTo>
                          <a:lnTo>
                            <a:pt x="172" y="0"/>
                          </a:lnTo>
                          <a:lnTo>
                            <a:pt x="402" y="203"/>
                          </a:lnTo>
                          <a:lnTo>
                            <a:pt x="231" y="358"/>
                          </a:lnTo>
                          <a:lnTo>
                            <a:pt x="0" y="154"/>
                          </a:lnTo>
                        </a:path>
                      </a:pathLst>
                    </a:custGeom>
                    <a:solidFill>
                      <a:srgbClr val="C0C0C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sp>
                  <p:nvSpPr>
                    <p:cNvPr id="1195" name="Freeform 441"/>
                    <p:cNvSpPr>
                      <a:spLocks/>
                    </p:cNvSpPr>
                    <p:nvPr/>
                  </p:nvSpPr>
                  <p:spPr bwMode="auto">
                    <a:xfrm>
                      <a:off x="4580" y="1021"/>
                      <a:ext cx="173" cy="197"/>
                    </a:xfrm>
                    <a:custGeom>
                      <a:avLst/>
                      <a:gdLst>
                        <a:gd name="T0" fmla="*/ 172 w 173"/>
                        <a:gd name="T1" fmla="*/ 0 h 197"/>
                        <a:gd name="T2" fmla="*/ 0 w 173"/>
                        <a:gd name="T3" fmla="*/ 153 h 197"/>
                        <a:gd name="T4" fmla="*/ 0 w 173"/>
                        <a:gd name="T5" fmla="*/ 196 h 197"/>
                        <a:gd name="T6" fmla="*/ 172 w 173"/>
                        <a:gd name="T7" fmla="*/ 43 h 197"/>
                        <a:gd name="T8" fmla="*/ 172 w 173"/>
                        <a:gd name="T9" fmla="*/ 0 h 197"/>
                        <a:gd name="T10" fmla="*/ 0 60000 65536"/>
                        <a:gd name="T11" fmla="*/ 0 60000 65536"/>
                        <a:gd name="T12" fmla="*/ 0 60000 65536"/>
                        <a:gd name="T13" fmla="*/ 0 60000 65536"/>
                        <a:gd name="T14" fmla="*/ 0 60000 65536"/>
                        <a:gd name="T15" fmla="*/ 0 w 173"/>
                        <a:gd name="T16" fmla="*/ 0 h 197"/>
                        <a:gd name="T17" fmla="*/ 173 w 173"/>
                        <a:gd name="T18" fmla="*/ 197 h 197"/>
                      </a:gdLst>
                      <a:ahLst/>
                      <a:cxnLst>
                        <a:cxn ang="T10">
                          <a:pos x="T0" y="T1"/>
                        </a:cxn>
                        <a:cxn ang="T11">
                          <a:pos x="T2" y="T3"/>
                        </a:cxn>
                        <a:cxn ang="T12">
                          <a:pos x="T4" y="T5"/>
                        </a:cxn>
                        <a:cxn ang="T13">
                          <a:pos x="T6" y="T7"/>
                        </a:cxn>
                        <a:cxn ang="T14">
                          <a:pos x="T8" y="T9"/>
                        </a:cxn>
                      </a:cxnLst>
                      <a:rect l="T15" t="T16" r="T17" b="T18"/>
                      <a:pathLst>
                        <a:path w="173" h="197">
                          <a:moveTo>
                            <a:pt x="172" y="0"/>
                          </a:moveTo>
                          <a:lnTo>
                            <a:pt x="0" y="153"/>
                          </a:lnTo>
                          <a:lnTo>
                            <a:pt x="0" y="196"/>
                          </a:lnTo>
                          <a:lnTo>
                            <a:pt x="172" y="43"/>
                          </a:lnTo>
                          <a:lnTo>
                            <a:pt x="172" y="0"/>
                          </a:lnTo>
                        </a:path>
                      </a:pathLst>
                    </a:custGeom>
                    <a:solidFill>
                      <a:srgbClr val="60606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sp>
                  <p:nvSpPr>
                    <p:cNvPr id="1196" name="Freeform 442"/>
                    <p:cNvSpPr>
                      <a:spLocks/>
                    </p:cNvSpPr>
                    <p:nvPr/>
                  </p:nvSpPr>
                  <p:spPr bwMode="auto">
                    <a:xfrm>
                      <a:off x="4350" y="971"/>
                      <a:ext cx="231" cy="247"/>
                    </a:xfrm>
                    <a:custGeom>
                      <a:avLst/>
                      <a:gdLst>
                        <a:gd name="T0" fmla="*/ 0 w 231"/>
                        <a:gd name="T1" fmla="*/ 0 h 247"/>
                        <a:gd name="T2" fmla="*/ 0 w 231"/>
                        <a:gd name="T3" fmla="*/ 41 h 247"/>
                        <a:gd name="T4" fmla="*/ 230 w 231"/>
                        <a:gd name="T5" fmla="*/ 246 h 247"/>
                        <a:gd name="T6" fmla="*/ 230 w 231"/>
                        <a:gd name="T7" fmla="*/ 203 h 247"/>
                        <a:gd name="T8" fmla="*/ 216 w 231"/>
                        <a:gd name="T9" fmla="*/ 191 h 247"/>
                        <a:gd name="T10" fmla="*/ 216 w 231"/>
                        <a:gd name="T11" fmla="*/ 217 h 247"/>
                        <a:gd name="T12" fmla="*/ 137 w 231"/>
                        <a:gd name="T13" fmla="*/ 147 h 247"/>
                        <a:gd name="T14" fmla="*/ 138 w 231"/>
                        <a:gd name="T15" fmla="*/ 120 h 247"/>
                        <a:gd name="T16" fmla="*/ 0 w 231"/>
                        <a:gd name="T17" fmla="*/ 0 h 24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1"/>
                        <a:gd name="T28" fmla="*/ 0 h 247"/>
                        <a:gd name="T29" fmla="*/ 231 w 231"/>
                        <a:gd name="T30" fmla="*/ 247 h 24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1" h="247">
                          <a:moveTo>
                            <a:pt x="0" y="0"/>
                          </a:moveTo>
                          <a:lnTo>
                            <a:pt x="0" y="41"/>
                          </a:lnTo>
                          <a:lnTo>
                            <a:pt x="230" y="246"/>
                          </a:lnTo>
                          <a:lnTo>
                            <a:pt x="230" y="203"/>
                          </a:lnTo>
                          <a:lnTo>
                            <a:pt x="216" y="191"/>
                          </a:lnTo>
                          <a:lnTo>
                            <a:pt x="216" y="217"/>
                          </a:lnTo>
                          <a:lnTo>
                            <a:pt x="137" y="147"/>
                          </a:lnTo>
                          <a:lnTo>
                            <a:pt x="138" y="120"/>
                          </a:lnTo>
                          <a:lnTo>
                            <a:pt x="0" y="0"/>
                          </a:lnTo>
                        </a:path>
                      </a:pathLst>
                    </a:custGeom>
                    <a:solidFill>
                      <a:srgbClr val="A0A0A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sp>
                  <p:nvSpPr>
                    <p:cNvPr id="1197" name="Freeform 443"/>
                    <p:cNvSpPr>
                      <a:spLocks/>
                    </p:cNvSpPr>
                    <p:nvPr/>
                  </p:nvSpPr>
                  <p:spPr bwMode="auto">
                    <a:xfrm>
                      <a:off x="4493" y="1087"/>
                      <a:ext cx="81" cy="88"/>
                    </a:xfrm>
                    <a:custGeom>
                      <a:avLst/>
                      <a:gdLst>
                        <a:gd name="T0" fmla="*/ 0 w 81"/>
                        <a:gd name="T1" fmla="*/ 0 h 88"/>
                        <a:gd name="T2" fmla="*/ 80 w 81"/>
                        <a:gd name="T3" fmla="*/ 70 h 88"/>
                        <a:gd name="T4" fmla="*/ 74 w 81"/>
                        <a:gd name="T5" fmla="*/ 76 h 88"/>
                        <a:gd name="T6" fmla="*/ 72 w 81"/>
                        <a:gd name="T7" fmla="*/ 87 h 88"/>
                        <a:gd name="T8" fmla="*/ 0 w 81"/>
                        <a:gd name="T9" fmla="*/ 22 h 88"/>
                        <a:gd name="T10" fmla="*/ 0 w 81"/>
                        <a:gd name="T11" fmla="*/ 0 h 88"/>
                        <a:gd name="T12" fmla="*/ 0 60000 65536"/>
                        <a:gd name="T13" fmla="*/ 0 60000 65536"/>
                        <a:gd name="T14" fmla="*/ 0 60000 65536"/>
                        <a:gd name="T15" fmla="*/ 0 60000 65536"/>
                        <a:gd name="T16" fmla="*/ 0 60000 65536"/>
                        <a:gd name="T17" fmla="*/ 0 60000 65536"/>
                        <a:gd name="T18" fmla="*/ 0 w 81"/>
                        <a:gd name="T19" fmla="*/ 0 h 88"/>
                        <a:gd name="T20" fmla="*/ 81 w 81"/>
                        <a:gd name="T21" fmla="*/ 88 h 88"/>
                      </a:gdLst>
                      <a:ahLst/>
                      <a:cxnLst>
                        <a:cxn ang="T12">
                          <a:pos x="T0" y="T1"/>
                        </a:cxn>
                        <a:cxn ang="T13">
                          <a:pos x="T2" y="T3"/>
                        </a:cxn>
                        <a:cxn ang="T14">
                          <a:pos x="T4" y="T5"/>
                        </a:cxn>
                        <a:cxn ang="T15">
                          <a:pos x="T6" y="T7"/>
                        </a:cxn>
                        <a:cxn ang="T16">
                          <a:pos x="T8" y="T9"/>
                        </a:cxn>
                        <a:cxn ang="T17">
                          <a:pos x="T10" y="T11"/>
                        </a:cxn>
                      </a:cxnLst>
                      <a:rect l="T18" t="T19" r="T20" b="T21"/>
                      <a:pathLst>
                        <a:path w="81" h="88">
                          <a:moveTo>
                            <a:pt x="0" y="0"/>
                          </a:moveTo>
                          <a:lnTo>
                            <a:pt x="80" y="70"/>
                          </a:lnTo>
                          <a:lnTo>
                            <a:pt x="74" y="76"/>
                          </a:lnTo>
                          <a:lnTo>
                            <a:pt x="72" y="87"/>
                          </a:lnTo>
                          <a:lnTo>
                            <a:pt x="0" y="22"/>
                          </a:lnTo>
                          <a:lnTo>
                            <a:pt x="0" y="0"/>
                          </a:lnTo>
                        </a:path>
                      </a:pathLst>
                    </a:custGeom>
                    <a:solidFill>
                      <a:srgbClr val="A0A0A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sp>
                  <p:nvSpPr>
                    <p:cNvPr id="1198" name="Freeform 444"/>
                    <p:cNvSpPr>
                      <a:spLocks/>
                    </p:cNvSpPr>
                    <p:nvPr/>
                  </p:nvSpPr>
                  <p:spPr bwMode="auto">
                    <a:xfrm>
                      <a:off x="4487" y="1087"/>
                      <a:ext cx="8" cy="30"/>
                    </a:xfrm>
                    <a:custGeom>
                      <a:avLst/>
                      <a:gdLst>
                        <a:gd name="T0" fmla="*/ 7 w 8"/>
                        <a:gd name="T1" fmla="*/ 0 h 30"/>
                        <a:gd name="T2" fmla="*/ 0 w 8"/>
                        <a:gd name="T3" fmla="*/ 4 h 30"/>
                        <a:gd name="T4" fmla="*/ 0 w 8"/>
                        <a:gd name="T5" fmla="*/ 29 h 30"/>
                        <a:gd name="T6" fmla="*/ 6 w 8"/>
                        <a:gd name="T7" fmla="*/ 23 h 30"/>
                        <a:gd name="T8" fmla="*/ 7 w 8"/>
                        <a:gd name="T9" fmla="*/ 0 h 30"/>
                        <a:gd name="T10" fmla="*/ 0 60000 65536"/>
                        <a:gd name="T11" fmla="*/ 0 60000 65536"/>
                        <a:gd name="T12" fmla="*/ 0 60000 65536"/>
                        <a:gd name="T13" fmla="*/ 0 60000 65536"/>
                        <a:gd name="T14" fmla="*/ 0 60000 65536"/>
                        <a:gd name="T15" fmla="*/ 0 w 8"/>
                        <a:gd name="T16" fmla="*/ 0 h 30"/>
                        <a:gd name="T17" fmla="*/ 8 w 8"/>
                        <a:gd name="T18" fmla="*/ 30 h 30"/>
                      </a:gdLst>
                      <a:ahLst/>
                      <a:cxnLst>
                        <a:cxn ang="T10">
                          <a:pos x="T0" y="T1"/>
                        </a:cxn>
                        <a:cxn ang="T11">
                          <a:pos x="T2" y="T3"/>
                        </a:cxn>
                        <a:cxn ang="T12">
                          <a:pos x="T4" y="T5"/>
                        </a:cxn>
                        <a:cxn ang="T13">
                          <a:pos x="T6" y="T7"/>
                        </a:cxn>
                        <a:cxn ang="T14">
                          <a:pos x="T8" y="T9"/>
                        </a:cxn>
                      </a:cxnLst>
                      <a:rect l="T15" t="T16" r="T17" b="T18"/>
                      <a:pathLst>
                        <a:path w="8" h="30">
                          <a:moveTo>
                            <a:pt x="7" y="0"/>
                          </a:moveTo>
                          <a:lnTo>
                            <a:pt x="0" y="4"/>
                          </a:lnTo>
                          <a:lnTo>
                            <a:pt x="0" y="29"/>
                          </a:lnTo>
                          <a:lnTo>
                            <a:pt x="6" y="23"/>
                          </a:lnTo>
                          <a:lnTo>
                            <a:pt x="7" y="0"/>
                          </a:lnTo>
                        </a:path>
                      </a:pathLst>
                    </a:custGeom>
                    <a:solidFill>
                      <a:srgbClr val="80808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grpSp>
              <p:grpSp>
                <p:nvGrpSpPr>
                  <p:cNvPr id="1175" name="Group 445"/>
                  <p:cNvGrpSpPr>
                    <a:grpSpLocks/>
                  </p:cNvGrpSpPr>
                  <p:nvPr/>
                </p:nvGrpSpPr>
                <p:grpSpPr bwMode="auto">
                  <a:xfrm>
                    <a:off x="4418" y="816"/>
                    <a:ext cx="241" cy="291"/>
                    <a:chOff x="4418" y="816"/>
                    <a:chExt cx="241" cy="291"/>
                  </a:xfrm>
                </p:grpSpPr>
                <p:sp>
                  <p:nvSpPr>
                    <p:cNvPr id="1185" name="Freeform 446"/>
                    <p:cNvSpPr>
                      <a:spLocks/>
                    </p:cNvSpPr>
                    <p:nvPr/>
                  </p:nvSpPr>
                  <p:spPr bwMode="auto">
                    <a:xfrm>
                      <a:off x="4418" y="816"/>
                      <a:ext cx="241" cy="291"/>
                    </a:xfrm>
                    <a:custGeom>
                      <a:avLst/>
                      <a:gdLst>
                        <a:gd name="T0" fmla="*/ 103 w 241"/>
                        <a:gd name="T1" fmla="*/ 0 h 291"/>
                        <a:gd name="T2" fmla="*/ 79 w 241"/>
                        <a:gd name="T3" fmla="*/ 27 h 291"/>
                        <a:gd name="T4" fmla="*/ 60 w 241"/>
                        <a:gd name="T5" fmla="*/ 12 h 291"/>
                        <a:gd name="T6" fmla="*/ 0 w 241"/>
                        <a:gd name="T7" fmla="*/ 64 h 291"/>
                        <a:gd name="T8" fmla="*/ 17 w 241"/>
                        <a:gd name="T9" fmla="*/ 79 h 291"/>
                        <a:gd name="T10" fmla="*/ 0 w 241"/>
                        <a:gd name="T11" fmla="*/ 90 h 291"/>
                        <a:gd name="T12" fmla="*/ 0 w 241"/>
                        <a:gd name="T13" fmla="*/ 156 h 291"/>
                        <a:gd name="T14" fmla="*/ 148 w 241"/>
                        <a:gd name="T15" fmla="*/ 290 h 291"/>
                        <a:gd name="T16" fmla="*/ 196 w 241"/>
                        <a:gd name="T17" fmla="*/ 238 h 291"/>
                        <a:gd name="T18" fmla="*/ 204 w 241"/>
                        <a:gd name="T19" fmla="*/ 222 h 291"/>
                        <a:gd name="T20" fmla="*/ 213 w 241"/>
                        <a:gd name="T21" fmla="*/ 193 h 291"/>
                        <a:gd name="T22" fmla="*/ 239 w 241"/>
                        <a:gd name="T23" fmla="*/ 157 h 291"/>
                        <a:gd name="T24" fmla="*/ 240 w 241"/>
                        <a:gd name="T25" fmla="*/ 79 h 291"/>
                        <a:gd name="T26" fmla="*/ 149 w 241"/>
                        <a:gd name="T27" fmla="*/ 0 h 291"/>
                        <a:gd name="T28" fmla="*/ 112 w 241"/>
                        <a:gd name="T29" fmla="*/ 8 h 291"/>
                        <a:gd name="T30" fmla="*/ 102 w 241"/>
                        <a:gd name="T31" fmla="*/ 1 h 291"/>
                        <a:gd name="T32" fmla="*/ 103 w 241"/>
                        <a:gd name="T33" fmla="*/ 0 h 29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241"/>
                        <a:gd name="T52" fmla="*/ 0 h 291"/>
                        <a:gd name="T53" fmla="*/ 241 w 241"/>
                        <a:gd name="T54" fmla="*/ 291 h 291"/>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241" h="291">
                          <a:moveTo>
                            <a:pt x="103" y="0"/>
                          </a:moveTo>
                          <a:lnTo>
                            <a:pt x="79" y="27"/>
                          </a:lnTo>
                          <a:lnTo>
                            <a:pt x="60" y="12"/>
                          </a:lnTo>
                          <a:lnTo>
                            <a:pt x="0" y="64"/>
                          </a:lnTo>
                          <a:lnTo>
                            <a:pt x="17" y="79"/>
                          </a:lnTo>
                          <a:lnTo>
                            <a:pt x="0" y="90"/>
                          </a:lnTo>
                          <a:lnTo>
                            <a:pt x="0" y="156"/>
                          </a:lnTo>
                          <a:lnTo>
                            <a:pt x="148" y="290"/>
                          </a:lnTo>
                          <a:lnTo>
                            <a:pt x="196" y="238"/>
                          </a:lnTo>
                          <a:lnTo>
                            <a:pt x="204" y="222"/>
                          </a:lnTo>
                          <a:lnTo>
                            <a:pt x="213" y="193"/>
                          </a:lnTo>
                          <a:lnTo>
                            <a:pt x="239" y="157"/>
                          </a:lnTo>
                          <a:lnTo>
                            <a:pt x="240" y="79"/>
                          </a:lnTo>
                          <a:lnTo>
                            <a:pt x="149" y="0"/>
                          </a:lnTo>
                          <a:lnTo>
                            <a:pt x="112" y="8"/>
                          </a:lnTo>
                          <a:lnTo>
                            <a:pt x="102" y="1"/>
                          </a:lnTo>
                          <a:lnTo>
                            <a:pt x="103" y="0"/>
                          </a:lnTo>
                        </a:path>
                      </a:pathLst>
                    </a:custGeom>
                    <a:solidFill>
                      <a:srgbClr val="C0C0C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sp>
                  <p:nvSpPr>
                    <p:cNvPr id="1186" name="Freeform 447"/>
                    <p:cNvSpPr>
                      <a:spLocks/>
                    </p:cNvSpPr>
                    <p:nvPr/>
                  </p:nvSpPr>
                  <p:spPr bwMode="auto">
                    <a:xfrm>
                      <a:off x="4621" y="930"/>
                      <a:ext cx="9" cy="116"/>
                    </a:xfrm>
                    <a:custGeom>
                      <a:avLst/>
                      <a:gdLst>
                        <a:gd name="T0" fmla="*/ 8 w 9"/>
                        <a:gd name="T1" fmla="*/ 0 h 116"/>
                        <a:gd name="T2" fmla="*/ 0 w 9"/>
                        <a:gd name="T3" fmla="*/ 21 h 116"/>
                        <a:gd name="T4" fmla="*/ 0 w 9"/>
                        <a:gd name="T5" fmla="*/ 115 h 116"/>
                        <a:gd name="T6" fmla="*/ 8 w 9"/>
                        <a:gd name="T7" fmla="*/ 81 h 116"/>
                        <a:gd name="T8" fmla="*/ 8 w 9"/>
                        <a:gd name="T9" fmla="*/ 0 h 116"/>
                        <a:gd name="T10" fmla="*/ 0 60000 65536"/>
                        <a:gd name="T11" fmla="*/ 0 60000 65536"/>
                        <a:gd name="T12" fmla="*/ 0 60000 65536"/>
                        <a:gd name="T13" fmla="*/ 0 60000 65536"/>
                        <a:gd name="T14" fmla="*/ 0 60000 65536"/>
                        <a:gd name="T15" fmla="*/ 0 w 9"/>
                        <a:gd name="T16" fmla="*/ 0 h 116"/>
                        <a:gd name="T17" fmla="*/ 9 w 9"/>
                        <a:gd name="T18" fmla="*/ 116 h 116"/>
                      </a:gdLst>
                      <a:ahLst/>
                      <a:cxnLst>
                        <a:cxn ang="T10">
                          <a:pos x="T0" y="T1"/>
                        </a:cxn>
                        <a:cxn ang="T11">
                          <a:pos x="T2" y="T3"/>
                        </a:cxn>
                        <a:cxn ang="T12">
                          <a:pos x="T4" y="T5"/>
                        </a:cxn>
                        <a:cxn ang="T13">
                          <a:pos x="T6" y="T7"/>
                        </a:cxn>
                        <a:cxn ang="T14">
                          <a:pos x="T8" y="T9"/>
                        </a:cxn>
                      </a:cxnLst>
                      <a:rect l="T15" t="T16" r="T17" b="T18"/>
                      <a:pathLst>
                        <a:path w="9" h="116">
                          <a:moveTo>
                            <a:pt x="8" y="0"/>
                          </a:moveTo>
                          <a:lnTo>
                            <a:pt x="0" y="21"/>
                          </a:lnTo>
                          <a:lnTo>
                            <a:pt x="0" y="115"/>
                          </a:lnTo>
                          <a:lnTo>
                            <a:pt x="8" y="81"/>
                          </a:lnTo>
                          <a:lnTo>
                            <a:pt x="8" y="0"/>
                          </a:lnTo>
                        </a:path>
                      </a:pathLst>
                    </a:custGeom>
                    <a:solidFill>
                      <a:srgbClr val="60606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sp>
                  <p:nvSpPr>
                    <p:cNvPr id="1187" name="Freeform 448"/>
                    <p:cNvSpPr>
                      <a:spLocks/>
                    </p:cNvSpPr>
                    <p:nvPr/>
                  </p:nvSpPr>
                  <p:spPr bwMode="auto">
                    <a:xfrm>
                      <a:off x="4571" y="959"/>
                      <a:ext cx="47" cy="144"/>
                    </a:xfrm>
                    <a:custGeom>
                      <a:avLst/>
                      <a:gdLst>
                        <a:gd name="T0" fmla="*/ 46 w 47"/>
                        <a:gd name="T1" fmla="*/ 0 h 144"/>
                        <a:gd name="T2" fmla="*/ 0 w 47"/>
                        <a:gd name="T3" fmla="*/ 49 h 144"/>
                        <a:gd name="T4" fmla="*/ 0 w 47"/>
                        <a:gd name="T5" fmla="*/ 143 h 144"/>
                        <a:gd name="T6" fmla="*/ 46 w 47"/>
                        <a:gd name="T7" fmla="*/ 92 h 144"/>
                        <a:gd name="T8" fmla="*/ 46 w 47"/>
                        <a:gd name="T9" fmla="*/ 0 h 144"/>
                        <a:gd name="T10" fmla="*/ 0 60000 65536"/>
                        <a:gd name="T11" fmla="*/ 0 60000 65536"/>
                        <a:gd name="T12" fmla="*/ 0 60000 65536"/>
                        <a:gd name="T13" fmla="*/ 0 60000 65536"/>
                        <a:gd name="T14" fmla="*/ 0 60000 65536"/>
                        <a:gd name="T15" fmla="*/ 0 w 47"/>
                        <a:gd name="T16" fmla="*/ 0 h 144"/>
                        <a:gd name="T17" fmla="*/ 47 w 47"/>
                        <a:gd name="T18" fmla="*/ 144 h 144"/>
                      </a:gdLst>
                      <a:ahLst/>
                      <a:cxnLst>
                        <a:cxn ang="T10">
                          <a:pos x="T0" y="T1"/>
                        </a:cxn>
                        <a:cxn ang="T11">
                          <a:pos x="T2" y="T3"/>
                        </a:cxn>
                        <a:cxn ang="T12">
                          <a:pos x="T4" y="T5"/>
                        </a:cxn>
                        <a:cxn ang="T13">
                          <a:pos x="T6" y="T7"/>
                        </a:cxn>
                        <a:cxn ang="T14">
                          <a:pos x="T8" y="T9"/>
                        </a:cxn>
                      </a:cxnLst>
                      <a:rect l="T15" t="T16" r="T17" b="T18"/>
                      <a:pathLst>
                        <a:path w="47" h="144">
                          <a:moveTo>
                            <a:pt x="46" y="0"/>
                          </a:moveTo>
                          <a:lnTo>
                            <a:pt x="0" y="49"/>
                          </a:lnTo>
                          <a:lnTo>
                            <a:pt x="0" y="143"/>
                          </a:lnTo>
                          <a:lnTo>
                            <a:pt x="46" y="92"/>
                          </a:lnTo>
                          <a:lnTo>
                            <a:pt x="46" y="0"/>
                          </a:lnTo>
                        </a:path>
                      </a:pathLst>
                    </a:custGeom>
                    <a:solidFill>
                      <a:srgbClr val="60606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sp>
                  <p:nvSpPr>
                    <p:cNvPr id="1188" name="Freeform 449"/>
                    <p:cNvSpPr>
                      <a:spLocks/>
                    </p:cNvSpPr>
                    <p:nvPr/>
                  </p:nvSpPr>
                  <p:spPr bwMode="auto">
                    <a:xfrm>
                      <a:off x="4632" y="900"/>
                      <a:ext cx="27" cy="111"/>
                    </a:xfrm>
                    <a:custGeom>
                      <a:avLst/>
                      <a:gdLst>
                        <a:gd name="T0" fmla="*/ 26 w 27"/>
                        <a:gd name="T1" fmla="*/ 0 h 111"/>
                        <a:gd name="T2" fmla="*/ 0 w 27"/>
                        <a:gd name="T3" fmla="*/ 28 h 111"/>
                        <a:gd name="T4" fmla="*/ 0 w 27"/>
                        <a:gd name="T5" fmla="*/ 110 h 111"/>
                        <a:gd name="T6" fmla="*/ 26 w 27"/>
                        <a:gd name="T7" fmla="*/ 70 h 111"/>
                        <a:gd name="T8" fmla="*/ 26 w 27"/>
                        <a:gd name="T9" fmla="*/ 0 h 111"/>
                        <a:gd name="T10" fmla="*/ 0 60000 65536"/>
                        <a:gd name="T11" fmla="*/ 0 60000 65536"/>
                        <a:gd name="T12" fmla="*/ 0 60000 65536"/>
                        <a:gd name="T13" fmla="*/ 0 60000 65536"/>
                        <a:gd name="T14" fmla="*/ 0 60000 65536"/>
                        <a:gd name="T15" fmla="*/ 0 w 27"/>
                        <a:gd name="T16" fmla="*/ 0 h 111"/>
                        <a:gd name="T17" fmla="*/ 27 w 27"/>
                        <a:gd name="T18" fmla="*/ 111 h 111"/>
                      </a:gdLst>
                      <a:ahLst/>
                      <a:cxnLst>
                        <a:cxn ang="T10">
                          <a:pos x="T0" y="T1"/>
                        </a:cxn>
                        <a:cxn ang="T11">
                          <a:pos x="T2" y="T3"/>
                        </a:cxn>
                        <a:cxn ang="T12">
                          <a:pos x="T4" y="T5"/>
                        </a:cxn>
                        <a:cxn ang="T13">
                          <a:pos x="T6" y="T7"/>
                        </a:cxn>
                        <a:cxn ang="T14">
                          <a:pos x="T8" y="T9"/>
                        </a:cxn>
                      </a:cxnLst>
                      <a:rect l="T15" t="T16" r="T17" b="T18"/>
                      <a:pathLst>
                        <a:path w="27" h="111">
                          <a:moveTo>
                            <a:pt x="26" y="0"/>
                          </a:moveTo>
                          <a:lnTo>
                            <a:pt x="0" y="28"/>
                          </a:lnTo>
                          <a:lnTo>
                            <a:pt x="0" y="110"/>
                          </a:lnTo>
                          <a:lnTo>
                            <a:pt x="26" y="70"/>
                          </a:lnTo>
                          <a:lnTo>
                            <a:pt x="26" y="0"/>
                          </a:lnTo>
                        </a:path>
                      </a:pathLst>
                    </a:custGeom>
                    <a:solidFill>
                      <a:srgbClr val="60606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sp>
                  <p:nvSpPr>
                    <p:cNvPr id="1189" name="Freeform 450"/>
                    <p:cNvSpPr>
                      <a:spLocks/>
                    </p:cNvSpPr>
                    <p:nvPr/>
                  </p:nvSpPr>
                  <p:spPr bwMode="auto">
                    <a:xfrm>
                      <a:off x="4480" y="828"/>
                      <a:ext cx="148" cy="122"/>
                    </a:xfrm>
                    <a:custGeom>
                      <a:avLst/>
                      <a:gdLst>
                        <a:gd name="T0" fmla="*/ 40 w 148"/>
                        <a:gd name="T1" fmla="*/ 0 h 122"/>
                        <a:gd name="T2" fmla="*/ 0 w 148"/>
                        <a:gd name="T3" fmla="*/ 0 h 122"/>
                        <a:gd name="T4" fmla="*/ 135 w 148"/>
                        <a:gd name="T5" fmla="*/ 121 h 122"/>
                        <a:gd name="T6" fmla="*/ 147 w 148"/>
                        <a:gd name="T7" fmla="*/ 96 h 122"/>
                        <a:gd name="T8" fmla="*/ 40 w 148"/>
                        <a:gd name="T9" fmla="*/ 0 h 122"/>
                        <a:gd name="T10" fmla="*/ 0 60000 65536"/>
                        <a:gd name="T11" fmla="*/ 0 60000 65536"/>
                        <a:gd name="T12" fmla="*/ 0 60000 65536"/>
                        <a:gd name="T13" fmla="*/ 0 60000 65536"/>
                        <a:gd name="T14" fmla="*/ 0 60000 65536"/>
                        <a:gd name="T15" fmla="*/ 0 w 148"/>
                        <a:gd name="T16" fmla="*/ 0 h 122"/>
                        <a:gd name="T17" fmla="*/ 148 w 148"/>
                        <a:gd name="T18" fmla="*/ 122 h 122"/>
                      </a:gdLst>
                      <a:ahLst/>
                      <a:cxnLst>
                        <a:cxn ang="T10">
                          <a:pos x="T0" y="T1"/>
                        </a:cxn>
                        <a:cxn ang="T11">
                          <a:pos x="T2" y="T3"/>
                        </a:cxn>
                        <a:cxn ang="T12">
                          <a:pos x="T4" y="T5"/>
                        </a:cxn>
                        <a:cxn ang="T13">
                          <a:pos x="T6" y="T7"/>
                        </a:cxn>
                        <a:cxn ang="T14">
                          <a:pos x="T8" y="T9"/>
                        </a:cxn>
                      </a:cxnLst>
                      <a:rect l="T15" t="T16" r="T17" b="T18"/>
                      <a:pathLst>
                        <a:path w="148" h="122">
                          <a:moveTo>
                            <a:pt x="40" y="0"/>
                          </a:moveTo>
                          <a:lnTo>
                            <a:pt x="0" y="0"/>
                          </a:lnTo>
                          <a:lnTo>
                            <a:pt x="135" y="121"/>
                          </a:lnTo>
                          <a:lnTo>
                            <a:pt x="147" y="96"/>
                          </a:lnTo>
                          <a:lnTo>
                            <a:pt x="40" y="0"/>
                          </a:lnTo>
                        </a:path>
                      </a:pathLst>
                    </a:custGeom>
                    <a:solidFill>
                      <a:srgbClr val="A0A0A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sp>
                  <p:nvSpPr>
                    <p:cNvPr id="1190" name="Freeform 451"/>
                    <p:cNvSpPr>
                      <a:spLocks/>
                    </p:cNvSpPr>
                    <p:nvPr/>
                  </p:nvSpPr>
                  <p:spPr bwMode="auto">
                    <a:xfrm>
                      <a:off x="4418" y="879"/>
                      <a:ext cx="145" cy="224"/>
                    </a:xfrm>
                    <a:custGeom>
                      <a:avLst/>
                      <a:gdLst>
                        <a:gd name="T0" fmla="*/ 0 w 145"/>
                        <a:gd name="T1" fmla="*/ 0 h 224"/>
                        <a:gd name="T2" fmla="*/ 0 w 145"/>
                        <a:gd name="T3" fmla="*/ 94 h 224"/>
                        <a:gd name="T4" fmla="*/ 144 w 145"/>
                        <a:gd name="T5" fmla="*/ 223 h 224"/>
                        <a:gd name="T6" fmla="*/ 144 w 145"/>
                        <a:gd name="T7" fmla="*/ 129 h 224"/>
                        <a:gd name="T8" fmla="*/ 0 w 145"/>
                        <a:gd name="T9" fmla="*/ 0 h 224"/>
                        <a:gd name="T10" fmla="*/ 0 60000 65536"/>
                        <a:gd name="T11" fmla="*/ 0 60000 65536"/>
                        <a:gd name="T12" fmla="*/ 0 60000 65536"/>
                        <a:gd name="T13" fmla="*/ 0 60000 65536"/>
                        <a:gd name="T14" fmla="*/ 0 60000 65536"/>
                        <a:gd name="T15" fmla="*/ 0 w 145"/>
                        <a:gd name="T16" fmla="*/ 0 h 224"/>
                        <a:gd name="T17" fmla="*/ 145 w 145"/>
                        <a:gd name="T18" fmla="*/ 224 h 224"/>
                      </a:gdLst>
                      <a:ahLst/>
                      <a:cxnLst>
                        <a:cxn ang="T10">
                          <a:pos x="T0" y="T1"/>
                        </a:cxn>
                        <a:cxn ang="T11">
                          <a:pos x="T2" y="T3"/>
                        </a:cxn>
                        <a:cxn ang="T12">
                          <a:pos x="T4" y="T5"/>
                        </a:cxn>
                        <a:cxn ang="T13">
                          <a:pos x="T6" y="T7"/>
                        </a:cxn>
                        <a:cxn ang="T14">
                          <a:pos x="T8" y="T9"/>
                        </a:cxn>
                      </a:cxnLst>
                      <a:rect l="T15" t="T16" r="T17" b="T18"/>
                      <a:pathLst>
                        <a:path w="145" h="224">
                          <a:moveTo>
                            <a:pt x="0" y="0"/>
                          </a:moveTo>
                          <a:lnTo>
                            <a:pt x="0" y="94"/>
                          </a:lnTo>
                          <a:lnTo>
                            <a:pt x="144" y="223"/>
                          </a:lnTo>
                          <a:lnTo>
                            <a:pt x="144" y="129"/>
                          </a:lnTo>
                          <a:lnTo>
                            <a:pt x="0" y="0"/>
                          </a:lnTo>
                        </a:path>
                      </a:pathLst>
                    </a:custGeom>
                    <a:solidFill>
                      <a:srgbClr val="A0A0A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sp>
                  <p:nvSpPr>
                    <p:cNvPr id="1191" name="Freeform 452"/>
                    <p:cNvSpPr>
                      <a:spLocks/>
                    </p:cNvSpPr>
                    <p:nvPr/>
                  </p:nvSpPr>
                  <p:spPr bwMode="auto">
                    <a:xfrm>
                      <a:off x="4433" y="898"/>
                      <a:ext cx="117" cy="178"/>
                    </a:xfrm>
                    <a:custGeom>
                      <a:avLst/>
                      <a:gdLst>
                        <a:gd name="T0" fmla="*/ 0 w 117"/>
                        <a:gd name="T1" fmla="*/ 0 h 178"/>
                        <a:gd name="T2" fmla="*/ 0 w 117"/>
                        <a:gd name="T3" fmla="*/ 73 h 178"/>
                        <a:gd name="T4" fmla="*/ 116 w 117"/>
                        <a:gd name="T5" fmla="*/ 177 h 178"/>
                        <a:gd name="T6" fmla="*/ 116 w 117"/>
                        <a:gd name="T7" fmla="*/ 102 h 178"/>
                        <a:gd name="T8" fmla="*/ 0 w 117"/>
                        <a:gd name="T9" fmla="*/ 0 h 178"/>
                        <a:gd name="T10" fmla="*/ 0 60000 65536"/>
                        <a:gd name="T11" fmla="*/ 0 60000 65536"/>
                        <a:gd name="T12" fmla="*/ 0 60000 65536"/>
                        <a:gd name="T13" fmla="*/ 0 60000 65536"/>
                        <a:gd name="T14" fmla="*/ 0 60000 65536"/>
                        <a:gd name="T15" fmla="*/ 0 w 117"/>
                        <a:gd name="T16" fmla="*/ 0 h 178"/>
                        <a:gd name="T17" fmla="*/ 117 w 117"/>
                        <a:gd name="T18" fmla="*/ 178 h 178"/>
                      </a:gdLst>
                      <a:ahLst/>
                      <a:cxnLst>
                        <a:cxn ang="T10">
                          <a:pos x="T0" y="T1"/>
                        </a:cxn>
                        <a:cxn ang="T11">
                          <a:pos x="T2" y="T3"/>
                        </a:cxn>
                        <a:cxn ang="T12">
                          <a:pos x="T4" y="T5"/>
                        </a:cxn>
                        <a:cxn ang="T13">
                          <a:pos x="T6" y="T7"/>
                        </a:cxn>
                        <a:cxn ang="T14">
                          <a:pos x="T8" y="T9"/>
                        </a:cxn>
                      </a:cxnLst>
                      <a:rect l="T15" t="T16" r="T17" b="T18"/>
                      <a:pathLst>
                        <a:path w="117" h="178">
                          <a:moveTo>
                            <a:pt x="0" y="0"/>
                          </a:moveTo>
                          <a:lnTo>
                            <a:pt x="0" y="73"/>
                          </a:lnTo>
                          <a:lnTo>
                            <a:pt x="116" y="177"/>
                          </a:lnTo>
                          <a:lnTo>
                            <a:pt x="116" y="102"/>
                          </a:lnTo>
                          <a:lnTo>
                            <a:pt x="0" y="0"/>
                          </a:lnTo>
                        </a:path>
                      </a:pathLst>
                    </a:custGeom>
                    <a:solidFill>
                      <a:srgbClr val="0000FF"/>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sp>
                  <p:nvSpPr>
                    <p:cNvPr id="1192" name="Freeform 453"/>
                    <p:cNvSpPr>
                      <a:spLocks/>
                    </p:cNvSpPr>
                    <p:nvPr/>
                  </p:nvSpPr>
                  <p:spPr bwMode="auto">
                    <a:xfrm>
                      <a:off x="4523" y="819"/>
                      <a:ext cx="132" cy="103"/>
                    </a:xfrm>
                    <a:custGeom>
                      <a:avLst/>
                      <a:gdLst>
                        <a:gd name="T0" fmla="*/ 0 w 132"/>
                        <a:gd name="T1" fmla="*/ 9 h 103"/>
                        <a:gd name="T2" fmla="*/ 43 w 132"/>
                        <a:gd name="T3" fmla="*/ 0 h 103"/>
                        <a:gd name="T4" fmla="*/ 131 w 132"/>
                        <a:gd name="T5" fmla="*/ 77 h 103"/>
                        <a:gd name="T6" fmla="*/ 104 w 132"/>
                        <a:gd name="T7" fmla="*/ 102 h 103"/>
                        <a:gd name="T8" fmla="*/ 0 w 132"/>
                        <a:gd name="T9" fmla="*/ 9 h 103"/>
                        <a:gd name="T10" fmla="*/ 0 60000 65536"/>
                        <a:gd name="T11" fmla="*/ 0 60000 65536"/>
                        <a:gd name="T12" fmla="*/ 0 60000 65536"/>
                        <a:gd name="T13" fmla="*/ 0 60000 65536"/>
                        <a:gd name="T14" fmla="*/ 0 60000 65536"/>
                        <a:gd name="T15" fmla="*/ 0 w 132"/>
                        <a:gd name="T16" fmla="*/ 0 h 103"/>
                        <a:gd name="T17" fmla="*/ 132 w 132"/>
                        <a:gd name="T18" fmla="*/ 103 h 103"/>
                      </a:gdLst>
                      <a:ahLst/>
                      <a:cxnLst>
                        <a:cxn ang="T10">
                          <a:pos x="T0" y="T1"/>
                        </a:cxn>
                        <a:cxn ang="T11">
                          <a:pos x="T2" y="T3"/>
                        </a:cxn>
                        <a:cxn ang="T12">
                          <a:pos x="T4" y="T5"/>
                        </a:cxn>
                        <a:cxn ang="T13">
                          <a:pos x="T6" y="T7"/>
                        </a:cxn>
                        <a:cxn ang="T14">
                          <a:pos x="T8" y="T9"/>
                        </a:cxn>
                      </a:cxnLst>
                      <a:rect l="T15" t="T16" r="T17" b="T18"/>
                      <a:pathLst>
                        <a:path w="132" h="103">
                          <a:moveTo>
                            <a:pt x="0" y="9"/>
                          </a:moveTo>
                          <a:lnTo>
                            <a:pt x="43" y="0"/>
                          </a:lnTo>
                          <a:lnTo>
                            <a:pt x="131" y="77"/>
                          </a:lnTo>
                          <a:lnTo>
                            <a:pt x="104" y="102"/>
                          </a:lnTo>
                          <a:lnTo>
                            <a:pt x="0" y="9"/>
                          </a:lnTo>
                        </a:path>
                      </a:pathLst>
                    </a:custGeom>
                    <a:solidFill>
                      <a:srgbClr val="A0A0A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grpSp>
              <p:grpSp>
                <p:nvGrpSpPr>
                  <p:cNvPr id="1176" name="Group 454"/>
                  <p:cNvGrpSpPr>
                    <a:grpSpLocks/>
                  </p:cNvGrpSpPr>
                  <p:nvPr/>
                </p:nvGrpSpPr>
                <p:grpSpPr bwMode="auto">
                  <a:xfrm>
                    <a:off x="4272" y="1027"/>
                    <a:ext cx="293" cy="270"/>
                    <a:chOff x="4272" y="1027"/>
                    <a:chExt cx="293" cy="270"/>
                  </a:xfrm>
                </p:grpSpPr>
                <p:sp>
                  <p:nvSpPr>
                    <p:cNvPr id="1177" name="Freeform 455"/>
                    <p:cNvSpPr>
                      <a:spLocks/>
                    </p:cNvSpPr>
                    <p:nvPr/>
                  </p:nvSpPr>
                  <p:spPr bwMode="auto">
                    <a:xfrm>
                      <a:off x="4490" y="1221"/>
                      <a:ext cx="74" cy="75"/>
                    </a:xfrm>
                    <a:custGeom>
                      <a:avLst/>
                      <a:gdLst>
                        <a:gd name="T0" fmla="*/ 73 w 74"/>
                        <a:gd name="T1" fmla="*/ 0 h 75"/>
                        <a:gd name="T2" fmla="*/ 73 w 74"/>
                        <a:gd name="T3" fmla="*/ 10 h 75"/>
                        <a:gd name="T4" fmla="*/ 1 w 74"/>
                        <a:gd name="T5" fmla="*/ 74 h 75"/>
                        <a:gd name="T6" fmla="*/ 0 w 74"/>
                        <a:gd name="T7" fmla="*/ 65 h 75"/>
                        <a:gd name="T8" fmla="*/ 73 w 74"/>
                        <a:gd name="T9" fmla="*/ 0 h 75"/>
                        <a:gd name="T10" fmla="*/ 0 60000 65536"/>
                        <a:gd name="T11" fmla="*/ 0 60000 65536"/>
                        <a:gd name="T12" fmla="*/ 0 60000 65536"/>
                        <a:gd name="T13" fmla="*/ 0 60000 65536"/>
                        <a:gd name="T14" fmla="*/ 0 60000 65536"/>
                        <a:gd name="T15" fmla="*/ 0 w 74"/>
                        <a:gd name="T16" fmla="*/ 0 h 75"/>
                        <a:gd name="T17" fmla="*/ 74 w 74"/>
                        <a:gd name="T18" fmla="*/ 75 h 75"/>
                      </a:gdLst>
                      <a:ahLst/>
                      <a:cxnLst>
                        <a:cxn ang="T10">
                          <a:pos x="T0" y="T1"/>
                        </a:cxn>
                        <a:cxn ang="T11">
                          <a:pos x="T2" y="T3"/>
                        </a:cxn>
                        <a:cxn ang="T12">
                          <a:pos x="T4" y="T5"/>
                        </a:cxn>
                        <a:cxn ang="T13">
                          <a:pos x="T6" y="T7"/>
                        </a:cxn>
                        <a:cxn ang="T14">
                          <a:pos x="T8" y="T9"/>
                        </a:cxn>
                      </a:cxnLst>
                      <a:rect l="T15" t="T16" r="T17" b="T18"/>
                      <a:pathLst>
                        <a:path w="74" h="75">
                          <a:moveTo>
                            <a:pt x="73" y="0"/>
                          </a:moveTo>
                          <a:lnTo>
                            <a:pt x="73" y="10"/>
                          </a:lnTo>
                          <a:lnTo>
                            <a:pt x="1" y="74"/>
                          </a:lnTo>
                          <a:lnTo>
                            <a:pt x="0" y="65"/>
                          </a:lnTo>
                          <a:lnTo>
                            <a:pt x="73" y="0"/>
                          </a:lnTo>
                        </a:path>
                      </a:pathLst>
                    </a:custGeom>
                    <a:solidFill>
                      <a:srgbClr val="80808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sp>
                  <p:nvSpPr>
                    <p:cNvPr id="1178" name="Freeform 456"/>
                    <p:cNvSpPr>
                      <a:spLocks/>
                    </p:cNvSpPr>
                    <p:nvPr/>
                  </p:nvSpPr>
                  <p:spPr bwMode="auto">
                    <a:xfrm>
                      <a:off x="4272" y="1027"/>
                      <a:ext cx="293" cy="261"/>
                    </a:xfrm>
                    <a:custGeom>
                      <a:avLst/>
                      <a:gdLst>
                        <a:gd name="T0" fmla="*/ 74 w 293"/>
                        <a:gd name="T1" fmla="*/ 0 h 261"/>
                        <a:gd name="T2" fmla="*/ 0 w 293"/>
                        <a:gd name="T3" fmla="*/ 66 h 261"/>
                        <a:gd name="T4" fmla="*/ 218 w 293"/>
                        <a:gd name="T5" fmla="*/ 260 h 261"/>
                        <a:gd name="T6" fmla="*/ 292 w 293"/>
                        <a:gd name="T7" fmla="*/ 194 h 261"/>
                        <a:gd name="T8" fmla="*/ 74 w 293"/>
                        <a:gd name="T9" fmla="*/ 0 h 261"/>
                        <a:gd name="T10" fmla="*/ 0 60000 65536"/>
                        <a:gd name="T11" fmla="*/ 0 60000 65536"/>
                        <a:gd name="T12" fmla="*/ 0 60000 65536"/>
                        <a:gd name="T13" fmla="*/ 0 60000 65536"/>
                        <a:gd name="T14" fmla="*/ 0 60000 65536"/>
                        <a:gd name="T15" fmla="*/ 0 w 293"/>
                        <a:gd name="T16" fmla="*/ 0 h 261"/>
                        <a:gd name="T17" fmla="*/ 293 w 293"/>
                        <a:gd name="T18" fmla="*/ 261 h 261"/>
                      </a:gdLst>
                      <a:ahLst/>
                      <a:cxnLst>
                        <a:cxn ang="T10">
                          <a:pos x="T0" y="T1"/>
                        </a:cxn>
                        <a:cxn ang="T11">
                          <a:pos x="T2" y="T3"/>
                        </a:cxn>
                        <a:cxn ang="T12">
                          <a:pos x="T4" y="T5"/>
                        </a:cxn>
                        <a:cxn ang="T13">
                          <a:pos x="T6" y="T7"/>
                        </a:cxn>
                        <a:cxn ang="T14">
                          <a:pos x="T8" y="T9"/>
                        </a:cxn>
                      </a:cxnLst>
                      <a:rect l="T15" t="T16" r="T17" b="T18"/>
                      <a:pathLst>
                        <a:path w="293" h="261">
                          <a:moveTo>
                            <a:pt x="74" y="0"/>
                          </a:moveTo>
                          <a:lnTo>
                            <a:pt x="0" y="66"/>
                          </a:lnTo>
                          <a:lnTo>
                            <a:pt x="218" y="260"/>
                          </a:lnTo>
                          <a:lnTo>
                            <a:pt x="292" y="194"/>
                          </a:lnTo>
                          <a:lnTo>
                            <a:pt x="74" y="0"/>
                          </a:lnTo>
                        </a:path>
                      </a:pathLst>
                    </a:custGeom>
                    <a:solidFill>
                      <a:srgbClr val="A0A0A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sp>
                  <p:nvSpPr>
                    <p:cNvPr id="1179" name="Freeform 457"/>
                    <p:cNvSpPr>
                      <a:spLocks/>
                    </p:cNvSpPr>
                    <p:nvPr/>
                  </p:nvSpPr>
                  <p:spPr bwMode="auto">
                    <a:xfrm>
                      <a:off x="4342" y="1039"/>
                      <a:ext cx="203" cy="181"/>
                    </a:xfrm>
                    <a:custGeom>
                      <a:avLst/>
                      <a:gdLst>
                        <a:gd name="T0" fmla="*/ 9 w 203"/>
                        <a:gd name="T1" fmla="*/ 0 h 181"/>
                        <a:gd name="T2" fmla="*/ 0 w 203"/>
                        <a:gd name="T3" fmla="*/ 9 h 181"/>
                        <a:gd name="T4" fmla="*/ 192 w 203"/>
                        <a:gd name="T5" fmla="*/ 180 h 181"/>
                        <a:gd name="T6" fmla="*/ 202 w 203"/>
                        <a:gd name="T7" fmla="*/ 172 h 181"/>
                        <a:gd name="T8" fmla="*/ 9 w 203"/>
                        <a:gd name="T9" fmla="*/ 0 h 181"/>
                        <a:gd name="T10" fmla="*/ 0 60000 65536"/>
                        <a:gd name="T11" fmla="*/ 0 60000 65536"/>
                        <a:gd name="T12" fmla="*/ 0 60000 65536"/>
                        <a:gd name="T13" fmla="*/ 0 60000 65536"/>
                        <a:gd name="T14" fmla="*/ 0 60000 65536"/>
                        <a:gd name="T15" fmla="*/ 0 w 203"/>
                        <a:gd name="T16" fmla="*/ 0 h 181"/>
                        <a:gd name="T17" fmla="*/ 203 w 203"/>
                        <a:gd name="T18" fmla="*/ 181 h 181"/>
                      </a:gdLst>
                      <a:ahLst/>
                      <a:cxnLst>
                        <a:cxn ang="T10">
                          <a:pos x="T0" y="T1"/>
                        </a:cxn>
                        <a:cxn ang="T11">
                          <a:pos x="T2" y="T3"/>
                        </a:cxn>
                        <a:cxn ang="T12">
                          <a:pos x="T4" y="T5"/>
                        </a:cxn>
                        <a:cxn ang="T13">
                          <a:pos x="T6" y="T7"/>
                        </a:cxn>
                        <a:cxn ang="T14">
                          <a:pos x="T8" y="T9"/>
                        </a:cxn>
                      </a:cxnLst>
                      <a:rect l="T15" t="T16" r="T17" b="T18"/>
                      <a:pathLst>
                        <a:path w="203" h="181">
                          <a:moveTo>
                            <a:pt x="9" y="0"/>
                          </a:moveTo>
                          <a:lnTo>
                            <a:pt x="0" y="9"/>
                          </a:lnTo>
                          <a:lnTo>
                            <a:pt x="192" y="180"/>
                          </a:lnTo>
                          <a:lnTo>
                            <a:pt x="202" y="172"/>
                          </a:lnTo>
                          <a:lnTo>
                            <a:pt x="9" y="0"/>
                          </a:lnTo>
                        </a:path>
                      </a:pathLst>
                    </a:custGeom>
                    <a:solidFill>
                      <a:srgbClr val="E0E0E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sp>
                  <p:nvSpPr>
                    <p:cNvPr id="1180" name="Freeform 458"/>
                    <p:cNvSpPr>
                      <a:spLocks/>
                    </p:cNvSpPr>
                    <p:nvPr/>
                  </p:nvSpPr>
                  <p:spPr bwMode="auto">
                    <a:xfrm>
                      <a:off x="4299" y="1055"/>
                      <a:ext cx="151" cy="137"/>
                    </a:xfrm>
                    <a:custGeom>
                      <a:avLst/>
                      <a:gdLst>
                        <a:gd name="T0" fmla="*/ 30 w 151"/>
                        <a:gd name="T1" fmla="*/ 0 h 137"/>
                        <a:gd name="T2" fmla="*/ 0 w 151"/>
                        <a:gd name="T3" fmla="*/ 27 h 137"/>
                        <a:gd name="T4" fmla="*/ 11 w 151"/>
                        <a:gd name="T5" fmla="*/ 36 h 137"/>
                        <a:gd name="T6" fmla="*/ 0 w 151"/>
                        <a:gd name="T7" fmla="*/ 46 h 137"/>
                        <a:gd name="T8" fmla="*/ 101 w 151"/>
                        <a:gd name="T9" fmla="*/ 136 h 137"/>
                        <a:gd name="T10" fmla="*/ 111 w 151"/>
                        <a:gd name="T11" fmla="*/ 127 h 137"/>
                        <a:gd name="T12" fmla="*/ 119 w 151"/>
                        <a:gd name="T13" fmla="*/ 135 h 137"/>
                        <a:gd name="T14" fmla="*/ 150 w 151"/>
                        <a:gd name="T15" fmla="*/ 107 h 137"/>
                        <a:gd name="T16" fmla="*/ 30 w 151"/>
                        <a:gd name="T17" fmla="*/ 0 h 13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1"/>
                        <a:gd name="T28" fmla="*/ 0 h 137"/>
                        <a:gd name="T29" fmla="*/ 151 w 151"/>
                        <a:gd name="T30" fmla="*/ 137 h 13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51" h="137">
                          <a:moveTo>
                            <a:pt x="30" y="0"/>
                          </a:moveTo>
                          <a:lnTo>
                            <a:pt x="0" y="27"/>
                          </a:lnTo>
                          <a:lnTo>
                            <a:pt x="11" y="36"/>
                          </a:lnTo>
                          <a:lnTo>
                            <a:pt x="0" y="46"/>
                          </a:lnTo>
                          <a:lnTo>
                            <a:pt x="101" y="136"/>
                          </a:lnTo>
                          <a:lnTo>
                            <a:pt x="111" y="127"/>
                          </a:lnTo>
                          <a:lnTo>
                            <a:pt x="119" y="135"/>
                          </a:lnTo>
                          <a:lnTo>
                            <a:pt x="150" y="107"/>
                          </a:lnTo>
                          <a:lnTo>
                            <a:pt x="30" y="0"/>
                          </a:lnTo>
                        </a:path>
                      </a:pathLst>
                    </a:custGeom>
                    <a:solidFill>
                      <a:srgbClr val="E0E0E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sp>
                  <p:nvSpPr>
                    <p:cNvPr id="1181" name="Freeform 459"/>
                    <p:cNvSpPr>
                      <a:spLocks/>
                    </p:cNvSpPr>
                    <p:nvPr/>
                  </p:nvSpPr>
                  <p:spPr bwMode="auto">
                    <a:xfrm>
                      <a:off x="4438" y="1170"/>
                      <a:ext cx="47" cy="43"/>
                    </a:xfrm>
                    <a:custGeom>
                      <a:avLst/>
                      <a:gdLst>
                        <a:gd name="T0" fmla="*/ 17 w 47"/>
                        <a:gd name="T1" fmla="*/ 0 h 43"/>
                        <a:gd name="T2" fmla="*/ 0 w 47"/>
                        <a:gd name="T3" fmla="*/ 15 h 43"/>
                        <a:gd name="T4" fmla="*/ 29 w 47"/>
                        <a:gd name="T5" fmla="*/ 42 h 43"/>
                        <a:gd name="T6" fmla="*/ 46 w 47"/>
                        <a:gd name="T7" fmla="*/ 27 h 43"/>
                        <a:gd name="T8" fmla="*/ 17 w 47"/>
                        <a:gd name="T9" fmla="*/ 0 h 43"/>
                        <a:gd name="T10" fmla="*/ 0 60000 65536"/>
                        <a:gd name="T11" fmla="*/ 0 60000 65536"/>
                        <a:gd name="T12" fmla="*/ 0 60000 65536"/>
                        <a:gd name="T13" fmla="*/ 0 60000 65536"/>
                        <a:gd name="T14" fmla="*/ 0 60000 65536"/>
                        <a:gd name="T15" fmla="*/ 0 w 47"/>
                        <a:gd name="T16" fmla="*/ 0 h 43"/>
                        <a:gd name="T17" fmla="*/ 47 w 47"/>
                        <a:gd name="T18" fmla="*/ 43 h 43"/>
                      </a:gdLst>
                      <a:ahLst/>
                      <a:cxnLst>
                        <a:cxn ang="T10">
                          <a:pos x="T0" y="T1"/>
                        </a:cxn>
                        <a:cxn ang="T11">
                          <a:pos x="T2" y="T3"/>
                        </a:cxn>
                        <a:cxn ang="T12">
                          <a:pos x="T4" y="T5"/>
                        </a:cxn>
                        <a:cxn ang="T13">
                          <a:pos x="T6" y="T7"/>
                        </a:cxn>
                        <a:cxn ang="T14">
                          <a:pos x="T8" y="T9"/>
                        </a:cxn>
                      </a:cxnLst>
                      <a:rect l="T15" t="T16" r="T17" b="T18"/>
                      <a:pathLst>
                        <a:path w="47" h="43">
                          <a:moveTo>
                            <a:pt x="17" y="0"/>
                          </a:moveTo>
                          <a:lnTo>
                            <a:pt x="0" y="15"/>
                          </a:lnTo>
                          <a:lnTo>
                            <a:pt x="29" y="42"/>
                          </a:lnTo>
                          <a:lnTo>
                            <a:pt x="46" y="27"/>
                          </a:lnTo>
                          <a:lnTo>
                            <a:pt x="17" y="0"/>
                          </a:lnTo>
                        </a:path>
                      </a:pathLst>
                    </a:custGeom>
                    <a:solidFill>
                      <a:srgbClr val="E0E0E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sp>
                  <p:nvSpPr>
                    <p:cNvPr id="1182" name="Freeform 460"/>
                    <p:cNvSpPr>
                      <a:spLocks/>
                    </p:cNvSpPr>
                    <p:nvPr/>
                  </p:nvSpPr>
                  <p:spPr bwMode="auto">
                    <a:xfrm>
                      <a:off x="4455" y="1201"/>
                      <a:ext cx="69" cy="66"/>
                    </a:xfrm>
                    <a:custGeom>
                      <a:avLst/>
                      <a:gdLst>
                        <a:gd name="T0" fmla="*/ 37 w 69"/>
                        <a:gd name="T1" fmla="*/ 0 h 66"/>
                        <a:gd name="T2" fmla="*/ 17 w 69"/>
                        <a:gd name="T3" fmla="*/ 18 h 66"/>
                        <a:gd name="T4" fmla="*/ 20 w 69"/>
                        <a:gd name="T5" fmla="*/ 21 h 66"/>
                        <a:gd name="T6" fmla="*/ 0 w 69"/>
                        <a:gd name="T7" fmla="*/ 39 h 66"/>
                        <a:gd name="T8" fmla="*/ 28 w 69"/>
                        <a:gd name="T9" fmla="*/ 65 h 66"/>
                        <a:gd name="T10" fmla="*/ 68 w 69"/>
                        <a:gd name="T11" fmla="*/ 28 h 66"/>
                        <a:gd name="T12" fmla="*/ 37 w 69"/>
                        <a:gd name="T13" fmla="*/ 0 h 66"/>
                        <a:gd name="T14" fmla="*/ 0 60000 65536"/>
                        <a:gd name="T15" fmla="*/ 0 60000 65536"/>
                        <a:gd name="T16" fmla="*/ 0 60000 65536"/>
                        <a:gd name="T17" fmla="*/ 0 60000 65536"/>
                        <a:gd name="T18" fmla="*/ 0 60000 65536"/>
                        <a:gd name="T19" fmla="*/ 0 60000 65536"/>
                        <a:gd name="T20" fmla="*/ 0 60000 65536"/>
                        <a:gd name="T21" fmla="*/ 0 w 69"/>
                        <a:gd name="T22" fmla="*/ 0 h 66"/>
                        <a:gd name="T23" fmla="*/ 69 w 69"/>
                        <a:gd name="T24" fmla="*/ 66 h 6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9" h="66">
                          <a:moveTo>
                            <a:pt x="37" y="0"/>
                          </a:moveTo>
                          <a:lnTo>
                            <a:pt x="17" y="18"/>
                          </a:lnTo>
                          <a:lnTo>
                            <a:pt x="20" y="21"/>
                          </a:lnTo>
                          <a:lnTo>
                            <a:pt x="0" y="39"/>
                          </a:lnTo>
                          <a:lnTo>
                            <a:pt x="28" y="65"/>
                          </a:lnTo>
                          <a:lnTo>
                            <a:pt x="68" y="28"/>
                          </a:lnTo>
                          <a:lnTo>
                            <a:pt x="37" y="0"/>
                          </a:lnTo>
                        </a:path>
                      </a:pathLst>
                    </a:custGeom>
                    <a:solidFill>
                      <a:srgbClr val="E0E0E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sp>
                  <p:nvSpPr>
                    <p:cNvPr id="1183" name="Freeform 461"/>
                    <p:cNvSpPr>
                      <a:spLocks/>
                    </p:cNvSpPr>
                    <p:nvPr/>
                  </p:nvSpPr>
                  <p:spPr bwMode="auto">
                    <a:xfrm>
                      <a:off x="4416" y="1197"/>
                      <a:ext cx="43" cy="39"/>
                    </a:xfrm>
                    <a:custGeom>
                      <a:avLst/>
                      <a:gdLst>
                        <a:gd name="T0" fmla="*/ 31 w 43"/>
                        <a:gd name="T1" fmla="*/ 3 h 39"/>
                        <a:gd name="T2" fmla="*/ 38 w 43"/>
                        <a:gd name="T3" fmla="*/ 9 h 39"/>
                        <a:gd name="T4" fmla="*/ 30 w 43"/>
                        <a:gd name="T5" fmla="*/ 17 h 39"/>
                        <a:gd name="T6" fmla="*/ 42 w 43"/>
                        <a:gd name="T7" fmla="*/ 29 h 39"/>
                        <a:gd name="T8" fmla="*/ 31 w 43"/>
                        <a:gd name="T9" fmla="*/ 38 h 39"/>
                        <a:gd name="T10" fmla="*/ 0 w 43"/>
                        <a:gd name="T11" fmla="*/ 9 h 39"/>
                        <a:gd name="T12" fmla="*/ 10 w 43"/>
                        <a:gd name="T13" fmla="*/ 0 h 39"/>
                        <a:gd name="T14" fmla="*/ 22 w 43"/>
                        <a:gd name="T15" fmla="*/ 11 h 39"/>
                        <a:gd name="T16" fmla="*/ 31 w 43"/>
                        <a:gd name="T17" fmla="*/ 3 h 3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3"/>
                        <a:gd name="T28" fmla="*/ 0 h 39"/>
                        <a:gd name="T29" fmla="*/ 43 w 43"/>
                        <a:gd name="T30" fmla="*/ 39 h 3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3" h="39">
                          <a:moveTo>
                            <a:pt x="31" y="3"/>
                          </a:moveTo>
                          <a:lnTo>
                            <a:pt x="38" y="9"/>
                          </a:lnTo>
                          <a:lnTo>
                            <a:pt x="30" y="17"/>
                          </a:lnTo>
                          <a:lnTo>
                            <a:pt x="42" y="29"/>
                          </a:lnTo>
                          <a:lnTo>
                            <a:pt x="31" y="38"/>
                          </a:lnTo>
                          <a:lnTo>
                            <a:pt x="0" y="9"/>
                          </a:lnTo>
                          <a:lnTo>
                            <a:pt x="10" y="0"/>
                          </a:lnTo>
                          <a:lnTo>
                            <a:pt x="22" y="11"/>
                          </a:lnTo>
                          <a:lnTo>
                            <a:pt x="31" y="3"/>
                          </a:lnTo>
                        </a:path>
                      </a:pathLst>
                    </a:custGeom>
                    <a:solidFill>
                      <a:srgbClr val="E0E0E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sp>
                  <p:nvSpPr>
                    <p:cNvPr id="1184" name="Freeform 462"/>
                    <p:cNvSpPr>
                      <a:spLocks/>
                    </p:cNvSpPr>
                    <p:nvPr/>
                  </p:nvSpPr>
                  <p:spPr bwMode="auto">
                    <a:xfrm>
                      <a:off x="4273" y="1093"/>
                      <a:ext cx="218" cy="204"/>
                    </a:xfrm>
                    <a:custGeom>
                      <a:avLst/>
                      <a:gdLst>
                        <a:gd name="T0" fmla="*/ 0 w 218"/>
                        <a:gd name="T1" fmla="*/ 0 h 204"/>
                        <a:gd name="T2" fmla="*/ 0 w 218"/>
                        <a:gd name="T3" fmla="*/ 10 h 204"/>
                        <a:gd name="T4" fmla="*/ 217 w 218"/>
                        <a:gd name="T5" fmla="*/ 203 h 204"/>
                        <a:gd name="T6" fmla="*/ 216 w 218"/>
                        <a:gd name="T7" fmla="*/ 192 h 204"/>
                        <a:gd name="T8" fmla="*/ 0 w 218"/>
                        <a:gd name="T9" fmla="*/ 0 h 204"/>
                        <a:gd name="T10" fmla="*/ 0 60000 65536"/>
                        <a:gd name="T11" fmla="*/ 0 60000 65536"/>
                        <a:gd name="T12" fmla="*/ 0 60000 65536"/>
                        <a:gd name="T13" fmla="*/ 0 60000 65536"/>
                        <a:gd name="T14" fmla="*/ 0 60000 65536"/>
                        <a:gd name="T15" fmla="*/ 0 w 218"/>
                        <a:gd name="T16" fmla="*/ 0 h 204"/>
                        <a:gd name="T17" fmla="*/ 218 w 218"/>
                        <a:gd name="T18" fmla="*/ 204 h 204"/>
                      </a:gdLst>
                      <a:ahLst/>
                      <a:cxnLst>
                        <a:cxn ang="T10">
                          <a:pos x="T0" y="T1"/>
                        </a:cxn>
                        <a:cxn ang="T11">
                          <a:pos x="T2" y="T3"/>
                        </a:cxn>
                        <a:cxn ang="T12">
                          <a:pos x="T4" y="T5"/>
                        </a:cxn>
                        <a:cxn ang="T13">
                          <a:pos x="T6" y="T7"/>
                        </a:cxn>
                        <a:cxn ang="T14">
                          <a:pos x="T8" y="T9"/>
                        </a:cxn>
                      </a:cxnLst>
                      <a:rect l="T15" t="T16" r="T17" b="T18"/>
                      <a:pathLst>
                        <a:path w="218" h="204">
                          <a:moveTo>
                            <a:pt x="0" y="0"/>
                          </a:moveTo>
                          <a:lnTo>
                            <a:pt x="0" y="10"/>
                          </a:lnTo>
                          <a:lnTo>
                            <a:pt x="217" y="203"/>
                          </a:lnTo>
                          <a:lnTo>
                            <a:pt x="216" y="192"/>
                          </a:lnTo>
                          <a:lnTo>
                            <a:pt x="0" y="0"/>
                          </a:lnTo>
                        </a:path>
                      </a:pathLst>
                    </a:custGeom>
                    <a:solidFill>
                      <a:srgbClr val="80808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grpSp>
            </p:grpSp>
            <p:grpSp>
              <p:nvGrpSpPr>
                <p:cNvPr id="1078" name="Group 465"/>
                <p:cNvGrpSpPr>
                  <a:grpSpLocks/>
                </p:cNvGrpSpPr>
                <p:nvPr/>
              </p:nvGrpSpPr>
              <p:grpSpPr bwMode="auto">
                <a:xfrm>
                  <a:off x="2986" y="3291"/>
                  <a:ext cx="721" cy="326"/>
                  <a:chOff x="2401" y="865"/>
                  <a:chExt cx="814" cy="462"/>
                </a:xfrm>
              </p:grpSpPr>
              <p:sp>
                <p:nvSpPr>
                  <p:cNvPr id="1079" name="Rectangle 466"/>
                  <p:cNvSpPr>
                    <a:spLocks noChangeArrowheads="1"/>
                  </p:cNvSpPr>
                  <p:nvPr/>
                </p:nvSpPr>
                <p:spPr bwMode="auto">
                  <a:xfrm>
                    <a:off x="2401" y="865"/>
                    <a:ext cx="814" cy="462"/>
                  </a:xfrm>
                  <a:prstGeom prst="rect">
                    <a:avLst/>
                  </a:prstGeom>
                  <a:solidFill>
                    <a:schemeClr val="folHlink">
                      <a:alpha val="50195"/>
                    </a:schemeClr>
                  </a:solidFill>
                  <a:ln w="12700">
                    <a:solidFill>
                      <a:schemeClr val="tx1"/>
                    </a:solidFill>
                    <a:miter lim="800000"/>
                    <a:headEnd/>
                    <a:tailEnd/>
                  </a:ln>
                </p:spPr>
                <p:txBody>
                  <a:bodyPr wrap="none" anchor="ctr"/>
                  <a:lstStyle/>
                  <a:p>
                    <a:endParaRPr lang="es-CL"/>
                  </a:p>
                </p:txBody>
              </p:sp>
              <p:grpSp>
                <p:nvGrpSpPr>
                  <p:cNvPr id="1080" name="Group 467"/>
                  <p:cNvGrpSpPr>
                    <a:grpSpLocks/>
                  </p:cNvGrpSpPr>
                  <p:nvPr/>
                </p:nvGrpSpPr>
                <p:grpSpPr bwMode="auto">
                  <a:xfrm>
                    <a:off x="2492" y="1023"/>
                    <a:ext cx="652" cy="159"/>
                    <a:chOff x="2492" y="1023"/>
                    <a:chExt cx="652" cy="159"/>
                  </a:xfrm>
                </p:grpSpPr>
                <p:sp>
                  <p:nvSpPr>
                    <p:cNvPr id="1167" name="Rectangle 468"/>
                    <p:cNvSpPr>
                      <a:spLocks noChangeArrowheads="1"/>
                    </p:cNvSpPr>
                    <p:nvPr/>
                  </p:nvSpPr>
                  <p:spPr bwMode="auto">
                    <a:xfrm>
                      <a:off x="3057" y="1115"/>
                      <a:ext cx="7" cy="6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1168" name="Rectangle 469"/>
                    <p:cNvSpPr>
                      <a:spLocks noChangeArrowheads="1"/>
                    </p:cNvSpPr>
                    <p:nvPr/>
                  </p:nvSpPr>
                  <p:spPr bwMode="auto">
                    <a:xfrm>
                      <a:off x="2801" y="1113"/>
                      <a:ext cx="6" cy="6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1169" name="Rectangle 470"/>
                    <p:cNvSpPr>
                      <a:spLocks noChangeArrowheads="1"/>
                    </p:cNvSpPr>
                    <p:nvPr/>
                  </p:nvSpPr>
                  <p:spPr bwMode="auto">
                    <a:xfrm>
                      <a:off x="2786" y="1049"/>
                      <a:ext cx="6" cy="6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1170" name="Rectangle 471"/>
                    <p:cNvSpPr>
                      <a:spLocks noChangeArrowheads="1"/>
                    </p:cNvSpPr>
                    <p:nvPr/>
                  </p:nvSpPr>
                  <p:spPr bwMode="auto">
                    <a:xfrm>
                      <a:off x="2554" y="1114"/>
                      <a:ext cx="6" cy="6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1171" name="Rectangle 472"/>
                    <p:cNvSpPr>
                      <a:spLocks noChangeArrowheads="1"/>
                    </p:cNvSpPr>
                    <p:nvPr/>
                  </p:nvSpPr>
                  <p:spPr bwMode="auto">
                    <a:xfrm>
                      <a:off x="2520" y="1048"/>
                      <a:ext cx="7" cy="6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1172" name="Rectangle 473"/>
                    <p:cNvSpPr>
                      <a:spLocks noChangeArrowheads="1"/>
                    </p:cNvSpPr>
                    <p:nvPr/>
                  </p:nvSpPr>
                  <p:spPr bwMode="auto">
                    <a:xfrm>
                      <a:off x="2816" y="1023"/>
                      <a:ext cx="179" cy="6"/>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1173" name="Rectangle 474"/>
                    <p:cNvSpPr>
                      <a:spLocks noChangeArrowheads="1"/>
                    </p:cNvSpPr>
                    <p:nvPr/>
                  </p:nvSpPr>
                  <p:spPr bwMode="auto">
                    <a:xfrm>
                      <a:off x="2492" y="1112"/>
                      <a:ext cx="652" cy="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grpSp>
              <p:grpSp>
                <p:nvGrpSpPr>
                  <p:cNvPr id="1081" name="Group 475"/>
                  <p:cNvGrpSpPr>
                    <a:grpSpLocks/>
                  </p:cNvGrpSpPr>
                  <p:nvPr/>
                </p:nvGrpSpPr>
                <p:grpSpPr bwMode="auto">
                  <a:xfrm>
                    <a:off x="2484" y="1153"/>
                    <a:ext cx="158" cy="131"/>
                    <a:chOff x="2484" y="1153"/>
                    <a:chExt cx="158" cy="131"/>
                  </a:xfrm>
                </p:grpSpPr>
                <p:grpSp>
                  <p:nvGrpSpPr>
                    <p:cNvPr id="1152" name="Group 476"/>
                    <p:cNvGrpSpPr>
                      <a:grpSpLocks/>
                    </p:cNvGrpSpPr>
                    <p:nvPr/>
                  </p:nvGrpSpPr>
                  <p:grpSpPr bwMode="auto">
                    <a:xfrm>
                      <a:off x="2491" y="1235"/>
                      <a:ext cx="142" cy="39"/>
                      <a:chOff x="2491" y="1235"/>
                      <a:chExt cx="142" cy="39"/>
                    </a:xfrm>
                  </p:grpSpPr>
                  <p:sp>
                    <p:nvSpPr>
                      <p:cNvPr id="1165" name="Rectangle 477"/>
                      <p:cNvSpPr>
                        <a:spLocks noChangeArrowheads="1"/>
                      </p:cNvSpPr>
                      <p:nvPr/>
                    </p:nvSpPr>
                    <p:spPr bwMode="auto">
                      <a:xfrm>
                        <a:off x="2491" y="1235"/>
                        <a:ext cx="142" cy="39"/>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166" name="Rectangle 478"/>
                      <p:cNvSpPr>
                        <a:spLocks noChangeArrowheads="1"/>
                      </p:cNvSpPr>
                      <p:nvPr/>
                    </p:nvSpPr>
                    <p:spPr bwMode="auto">
                      <a:xfrm>
                        <a:off x="2571" y="1242"/>
                        <a:ext cx="48" cy="17"/>
                      </a:xfrm>
                      <a:prstGeom prst="rect">
                        <a:avLst/>
                      </a:prstGeom>
                      <a:solidFill>
                        <a:srgbClr val="808080"/>
                      </a:solidFill>
                      <a:ln w="12700">
                        <a:solidFill>
                          <a:srgbClr val="000000"/>
                        </a:solidFill>
                        <a:miter lim="800000"/>
                        <a:headEnd/>
                        <a:tailEnd/>
                      </a:ln>
                    </p:spPr>
                    <p:txBody>
                      <a:bodyPr wrap="none" anchor="ctr"/>
                      <a:lstStyle/>
                      <a:p>
                        <a:endParaRPr lang="es-CL"/>
                      </a:p>
                    </p:txBody>
                  </p:sp>
                </p:grpSp>
                <p:grpSp>
                  <p:nvGrpSpPr>
                    <p:cNvPr id="1153" name="Group 479"/>
                    <p:cNvGrpSpPr>
                      <a:grpSpLocks/>
                    </p:cNvGrpSpPr>
                    <p:nvPr/>
                  </p:nvGrpSpPr>
                  <p:grpSpPr bwMode="auto">
                    <a:xfrm>
                      <a:off x="2484" y="1257"/>
                      <a:ext cx="158" cy="27"/>
                      <a:chOff x="2484" y="1257"/>
                      <a:chExt cx="158" cy="27"/>
                    </a:xfrm>
                  </p:grpSpPr>
                  <p:sp>
                    <p:nvSpPr>
                      <p:cNvPr id="1162" name="Freeform 480"/>
                      <p:cNvSpPr>
                        <a:spLocks/>
                      </p:cNvSpPr>
                      <p:nvPr/>
                    </p:nvSpPr>
                    <p:spPr bwMode="auto">
                      <a:xfrm>
                        <a:off x="2484" y="1257"/>
                        <a:ext cx="158" cy="27"/>
                      </a:xfrm>
                      <a:custGeom>
                        <a:avLst/>
                        <a:gdLst>
                          <a:gd name="T0" fmla="*/ 20 w 158"/>
                          <a:gd name="T1" fmla="*/ 0 h 27"/>
                          <a:gd name="T2" fmla="*/ 138 w 158"/>
                          <a:gd name="T3" fmla="*/ 0 h 27"/>
                          <a:gd name="T4" fmla="*/ 157 w 158"/>
                          <a:gd name="T5" fmla="*/ 23 h 27"/>
                          <a:gd name="T6" fmla="*/ 157 w 158"/>
                          <a:gd name="T7" fmla="*/ 25 h 27"/>
                          <a:gd name="T8" fmla="*/ 156 w 158"/>
                          <a:gd name="T9" fmla="*/ 25 h 27"/>
                          <a:gd name="T10" fmla="*/ 155 w 158"/>
                          <a:gd name="T11" fmla="*/ 26 h 27"/>
                          <a:gd name="T12" fmla="*/ 2 w 158"/>
                          <a:gd name="T13" fmla="*/ 26 h 27"/>
                          <a:gd name="T14" fmla="*/ 1 w 158"/>
                          <a:gd name="T15" fmla="*/ 25 h 27"/>
                          <a:gd name="T16" fmla="*/ 0 w 158"/>
                          <a:gd name="T17" fmla="*/ 24 h 27"/>
                          <a:gd name="T18" fmla="*/ 0 w 158"/>
                          <a:gd name="T19" fmla="*/ 23 h 27"/>
                          <a:gd name="T20" fmla="*/ 20 w 158"/>
                          <a:gd name="T21" fmla="*/ 0 h 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8"/>
                          <a:gd name="T34" fmla="*/ 0 h 27"/>
                          <a:gd name="T35" fmla="*/ 158 w 158"/>
                          <a:gd name="T36" fmla="*/ 27 h 2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8" h="27">
                            <a:moveTo>
                              <a:pt x="20" y="0"/>
                            </a:moveTo>
                            <a:lnTo>
                              <a:pt x="138" y="0"/>
                            </a:lnTo>
                            <a:lnTo>
                              <a:pt x="157" y="23"/>
                            </a:lnTo>
                            <a:lnTo>
                              <a:pt x="157" y="25"/>
                            </a:lnTo>
                            <a:lnTo>
                              <a:pt x="156" y="25"/>
                            </a:lnTo>
                            <a:lnTo>
                              <a:pt x="155" y="26"/>
                            </a:lnTo>
                            <a:lnTo>
                              <a:pt x="2" y="26"/>
                            </a:lnTo>
                            <a:lnTo>
                              <a:pt x="1" y="25"/>
                            </a:lnTo>
                            <a:lnTo>
                              <a:pt x="0" y="24"/>
                            </a:lnTo>
                            <a:lnTo>
                              <a:pt x="0" y="23"/>
                            </a:lnTo>
                            <a:lnTo>
                              <a:pt x="20" y="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1163" name="Freeform 481"/>
                      <p:cNvSpPr>
                        <a:spLocks/>
                      </p:cNvSpPr>
                      <p:nvPr/>
                    </p:nvSpPr>
                    <p:spPr bwMode="auto">
                      <a:xfrm>
                        <a:off x="2493" y="1262"/>
                        <a:ext cx="105" cy="18"/>
                      </a:xfrm>
                      <a:custGeom>
                        <a:avLst/>
                        <a:gdLst>
                          <a:gd name="T0" fmla="*/ 14 w 105"/>
                          <a:gd name="T1" fmla="*/ 0 h 18"/>
                          <a:gd name="T2" fmla="*/ 99 w 105"/>
                          <a:gd name="T3" fmla="*/ 0 h 18"/>
                          <a:gd name="T4" fmla="*/ 104 w 105"/>
                          <a:gd name="T5" fmla="*/ 17 h 18"/>
                          <a:gd name="T6" fmla="*/ 0 w 105"/>
                          <a:gd name="T7" fmla="*/ 17 h 18"/>
                          <a:gd name="T8" fmla="*/ 14 w 105"/>
                          <a:gd name="T9" fmla="*/ 0 h 18"/>
                          <a:gd name="T10" fmla="*/ 0 60000 65536"/>
                          <a:gd name="T11" fmla="*/ 0 60000 65536"/>
                          <a:gd name="T12" fmla="*/ 0 60000 65536"/>
                          <a:gd name="T13" fmla="*/ 0 60000 65536"/>
                          <a:gd name="T14" fmla="*/ 0 60000 65536"/>
                          <a:gd name="T15" fmla="*/ 0 w 105"/>
                          <a:gd name="T16" fmla="*/ 0 h 18"/>
                          <a:gd name="T17" fmla="*/ 105 w 105"/>
                          <a:gd name="T18" fmla="*/ 18 h 18"/>
                        </a:gdLst>
                        <a:ahLst/>
                        <a:cxnLst>
                          <a:cxn ang="T10">
                            <a:pos x="T0" y="T1"/>
                          </a:cxn>
                          <a:cxn ang="T11">
                            <a:pos x="T2" y="T3"/>
                          </a:cxn>
                          <a:cxn ang="T12">
                            <a:pos x="T4" y="T5"/>
                          </a:cxn>
                          <a:cxn ang="T13">
                            <a:pos x="T6" y="T7"/>
                          </a:cxn>
                          <a:cxn ang="T14">
                            <a:pos x="T8" y="T9"/>
                          </a:cxn>
                        </a:cxnLst>
                        <a:rect l="T15" t="T16" r="T17" b="T18"/>
                        <a:pathLst>
                          <a:path w="105" h="18">
                            <a:moveTo>
                              <a:pt x="14" y="0"/>
                            </a:moveTo>
                            <a:lnTo>
                              <a:pt x="99" y="0"/>
                            </a:lnTo>
                            <a:lnTo>
                              <a:pt x="104" y="17"/>
                            </a:lnTo>
                            <a:lnTo>
                              <a:pt x="0" y="17"/>
                            </a:lnTo>
                            <a:lnTo>
                              <a:pt x="14" y="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1164" name="Freeform 482"/>
                      <p:cNvSpPr>
                        <a:spLocks/>
                      </p:cNvSpPr>
                      <p:nvPr/>
                    </p:nvSpPr>
                    <p:spPr bwMode="auto">
                      <a:xfrm>
                        <a:off x="2600" y="1262"/>
                        <a:ext cx="33" cy="18"/>
                      </a:xfrm>
                      <a:custGeom>
                        <a:avLst/>
                        <a:gdLst>
                          <a:gd name="T0" fmla="*/ 0 w 33"/>
                          <a:gd name="T1" fmla="*/ 0 h 18"/>
                          <a:gd name="T2" fmla="*/ 19 w 33"/>
                          <a:gd name="T3" fmla="*/ 0 h 18"/>
                          <a:gd name="T4" fmla="*/ 32 w 33"/>
                          <a:gd name="T5" fmla="*/ 17 h 18"/>
                          <a:gd name="T6" fmla="*/ 6 w 33"/>
                          <a:gd name="T7" fmla="*/ 17 h 18"/>
                          <a:gd name="T8" fmla="*/ 0 w 33"/>
                          <a:gd name="T9" fmla="*/ 0 h 18"/>
                          <a:gd name="T10" fmla="*/ 0 60000 65536"/>
                          <a:gd name="T11" fmla="*/ 0 60000 65536"/>
                          <a:gd name="T12" fmla="*/ 0 60000 65536"/>
                          <a:gd name="T13" fmla="*/ 0 60000 65536"/>
                          <a:gd name="T14" fmla="*/ 0 60000 65536"/>
                          <a:gd name="T15" fmla="*/ 0 w 33"/>
                          <a:gd name="T16" fmla="*/ 0 h 18"/>
                          <a:gd name="T17" fmla="*/ 33 w 33"/>
                          <a:gd name="T18" fmla="*/ 18 h 18"/>
                        </a:gdLst>
                        <a:ahLst/>
                        <a:cxnLst>
                          <a:cxn ang="T10">
                            <a:pos x="T0" y="T1"/>
                          </a:cxn>
                          <a:cxn ang="T11">
                            <a:pos x="T2" y="T3"/>
                          </a:cxn>
                          <a:cxn ang="T12">
                            <a:pos x="T4" y="T5"/>
                          </a:cxn>
                          <a:cxn ang="T13">
                            <a:pos x="T6" y="T7"/>
                          </a:cxn>
                          <a:cxn ang="T14">
                            <a:pos x="T8" y="T9"/>
                          </a:cxn>
                        </a:cxnLst>
                        <a:rect l="T15" t="T16" r="T17" b="T18"/>
                        <a:pathLst>
                          <a:path w="33" h="18">
                            <a:moveTo>
                              <a:pt x="0" y="0"/>
                            </a:moveTo>
                            <a:lnTo>
                              <a:pt x="19" y="0"/>
                            </a:lnTo>
                            <a:lnTo>
                              <a:pt x="32" y="17"/>
                            </a:lnTo>
                            <a:lnTo>
                              <a:pt x="6" y="17"/>
                            </a:lnTo>
                            <a:lnTo>
                              <a:pt x="0" y="0"/>
                            </a:lnTo>
                          </a:path>
                        </a:pathLst>
                      </a:custGeom>
                      <a:solidFill>
                        <a:srgbClr val="FFFFFF"/>
                      </a:solidFill>
                      <a:ln w="12700" cap="rnd" cmpd="sng">
                        <a:solidFill>
                          <a:srgbClr val="000000"/>
                        </a:solidFill>
                        <a:prstDash val="solid"/>
                        <a:round/>
                        <a:headEnd/>
                        <a:tailEnd/>
                      </a:ln>
                    </p:spPr>
                    <p:txBody>
                      <a:bodyPr/>
                      <a:lstStyle/>
                      <a:p>
                        <a:endParaRPr lang="es-ES"/>
                      </a:p>
                    </p:txBody>
                  </p:sp>
                </p:grpSp>
                <p:grpSp>
                  <p:nvGrpSpPr>
                    <p:cNvPr id="1154" name="Group 483"/>
                    <p:cNvGrpSpPr>
                      <a:grpSpLocks/>
                    </p:cNvGrpSpPr>
                    <p:nvPr/>
                  </p:nvGrpSpPr>
                  <p:grpSpPr bwMode="auto">
                    <a:xfrm>
                      <a:off x="2511" y="1153"/>
                      <a:ext cx="103" cy="79"/>
                      <a:chOff x="2511" y="1153"/>
                      <a:chExt cx="103" cy="79"/>
                    </a:xfrm>
                  </p:grpSpPr>
                  <p:sp>
                    <p:nvSpPr>
                      <p:cNvPr id="1155" name="Rectangle 484"/>
                      <p:cNvSpPr>
                        <a:spLocks noChangeArrowheads="1"/>
                      </p:cNvSpPr>
                      <p:nvPr/>
                    </p:nvSpPr>
                    <p:spPr bwMode="auto">
                      <a:xfrm>
                        <a:off x="2511" y="1153"/>
                        <a:ext cx="103" cy="79"/>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156" name="Rectangle 485"/>
                      <p:cNvSpPr>
                        <a:spLocks noChangeArrowheads="1"/>
                      </p:cNvSpPr>
                      <p:nvPr/>
                    </p:nvSpPr>
                    <p:spPr bwMode="auto">
                      <a:xfrm>
                        <a:off x="2518" y="1160"/>
                        <a:ext cx="89" cy="66"/>
                      </a:xfrm>
                      <a:prstGeom prst="rect">
                        <a:avLst/>
                      </a:prstGeom>
                      <a:solidFill>
                        <a:srgbClr val="114FFB"/>
                      </a:solidFill>
                      <a:ln w="12700">
                        <a:solidFill>
                          <a:srgbClr val="000000"/>
                        </a:solidFill>
                        <a:miter lim="800000"/>
                        <a:headEnd/>
                        <a:tailEnd/>
                      </a:ln>
                    </p:spPr>
                    <p:txBody>
                      <a:bodyPr wrap="none" anchor="ctr"/>
                      <a:lstStyle/>
                      <a:p>
                        <a:endParaRPr lang="es-CL"/>
                      </a:p>
                    </p:txBody>
                  </p:sp>
                  <p:sp>
                    <p:nvSpPr>
                      <p:cNvPr id="1157" name="Rectangle 486"/>
                      <p:cNvSpPr>
                        <a:spLocks noChangeArrowheads="1"/>
                      </p:cNvSpPr>
                      <p:nvPr/>
                    </p:nvSpPr>
                    <p:spPr bwMode="auto">
                      <a:xfrm>
                        <a:off x="2596" y="1160"/>
                        <a:ext cx="11" cy="66"/>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158" name="Rectangle 487"/>
                      <p:cNvSpPr>
                        <a:spLocks noChangeArrowheads="1"/>
                      </p:cNvSpPr>
                      <p:nvPr/>
                    </p:nvSpPr>
                    <p:spPr bwMode="auto">
                      <a:xfrm>
                        <a:off x="2599" y="1163"/>
                        <a:ext cx="4" cy="3"/>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159" name="Oval 488"/>
                      <p:cNvSpPr>
                        <a:spLocks noChangeArrowheads="1"/>
                      </p:cNvSpPr>
                      <p:nvPr/>
                    </p:nvSpPr>
                    <p:spPr bwMode="auto">
                      <a:xfrm>
                        <a:off x="2600" y="1193"/>
                        <a:ext cx="3" cy="2"/>
                      </a:xfrm>
                      <a:prstGeom prst="ellipse">
                        <a:avLst/>
                      </a:prstGeom>
                      <a:solidFill>
                        <a:srgbClr val="FFFFFF"/>
                      </a:solidFill>
                      <a:ln w="12700">
                        <a:solidFill>
                          <a:srgbClr val="000000"/>
                        </a:solidFill>
                        <a:round/>
                        <a:headEnd/>
                        <a:tailEnd/>
                      </a:ln>
                    </p:spPr>
                    <p:txBody>
                      <a:bodyPr wrap="none" anchor="ctr"/>
                      <a:lstStyle/>
                      <a:p>
                        <a:endParaRPr lang="es-CL"/>
                      </a:p>
                    </p:txBody>
                  </p:sp>
                  <p:sp>
                    <p:nvSpPr>
                      <p:cNvPr id="1160" name="Oval 489"/>
                      <p:cNvSpPr>
                        <a:spLocks noChangeArrowheads="1"/>
                      </p:cNvSpPr>
                      <p:nvPr/>
                    </p:nvSpPr>
                    <p:spPr bwMode="auto">
                      <a:xfrm>
                        <a:off x="2600" y="1206"/>
                        <a:ext cx="3" cy="2"/>
                      </a:xfrm>
                      <a:prstGeom prst="ellipse">
                        <a:avLst/>
                      </a:prstGeom>
                      <a:solidFill>
                        <a:srgbClr val="FFFFFF"/>
                      </a:solidFill>
                      <a:ln w="12700">
                        <a:solidFill>
                          <a:srgbClr val="000000"/>
                        </a:solidFill>
                        <a:round/>
                        <a:headEnd/>
                        <a:tailEnd/>
                      </a:ln>
                    </p:spPr>
                    <p:txBody>
                      <a:bodyPr wrap="none" anchor="ctr"/>
                      <a:lstStyle/>
                      <a:p>
                        <a:endParaRPr lang="es-CL"/>
                      </a:p>
                    </p:txBody>
                  </p:sp>
                  <p:sp>
                    <p:nvSpPr>
                      <p:cNvPr id="1161" name="Oval 490"/>
                      <p:cNvSpPr>
                        <a:spLocks noChangeArrowheads="1"/>
                      </p:cNvSpPr>
                      <p:nvPr/>
                    </p:nvSpPr>
                    <p:spPr bwMode="auto">
                      <a:xfrm>
                        <a:off x="2600" y="1217"/>
                        <a:ext cx="3" cy="3"/>
                      </a:xfrm>
                      <a:prstGeom prst="ellipse">
                        <a:avLst/>
                      </a:prstGeom>
                      <a:solidFill>
                        <a:srgbClr val="FFFFFF"/>
                      </a:solidFill>
                      <a:ln w="12700">
                        <a:solidFill>
                          <a:srgbClr val="000000"/>
                        </a:solidFill>
                        <a:round/>
                        <a:headEnd/>
                        <a:tailEnd/>
                      </a:ln>
                    </p:spPr>
                    <p:txBody>
                      <a:bodyPr wrap="none" anchor="ctr"/>
                      <a:lstStyle/>
                      <a:p>
                        <a:endParaRPr lang="es-CL"/>
                      </a:p>
                    </p:txBody>
                  </p:sp>
                </p:grpSp>
              </p:grpSp>
              <p:grpSp>
                <p:nvGrpSpPr>
                  <p:cNvPr id="1082" name="Group 491"/>
                  <p:cNvGrpSpPr>
                    <a:grpSpLocks/>
                  </p:cNvGrpSpPr>
                  <p:nvPr/>
                </p:nvGrpSpPr>
                <p:grpSpPr bwMode="auto">
                  <a:xfrm>
                    <a:off x="2725" y="1012"/>
                    <a:ext cx="126" cy="42"/>
                    <a:chOff x="2725" y="1012"/>
                    <a:chExt cx="126" cy="42"/>
                  </a:xfrm>
                </p:grpSpPr>
                <p:sp>
                  <p:nvSpPr>
                    <p:cNvPr id="1144" name="Rectangle 492"/>
                    <p:cNvSpPr>
                      <a:spLocks noChangeArrowheads="1"/>
                    </p:cNvSpPr>
                    <p:nvPr/>
                  </p:nvSpPr>
                  <p:spPr bwMode="auto">
                    <a:xfrm>
                      <a:off x="2726" y="1015"/>
                      <a:ext cx="124" cy="38"/>
                    </a:xfrm>
                    <a:prstGeom prst="rect">
                      <a:avLst/>
                    </a:prstGeom>
                    <a:solidFill>
                      <a:srgbClr val="C0C0C0"/>
                    </a:solidFill>
                    <a:ln w="12700">
                      <a:solidFill>
                        <a:srgbClr val="000000"/>
                      </a:solidFill>
                      <a:miter lim="800000"/>
                      <a:headEnd/>
                      <a:tailEnd/>
                    </a:ln>
                  </p:spPr>
                  <p:txBody>
                    <a:bodyPr wrap="none" anchor="ctr"/>
                    <a:lstStyle/>
                    <a:p>
                      <a:endParaRPr lang="es-CL"/>
                    </a:p>
                  </p:txBody>
                </p:sp>
                <p:sp>
                  <p:nvSpPr>
                    <p:cNvPr id="1145" name="Rectangle 493"/>
                    <p:cNvSpPr>
                      <a:spLocks noChangeArrowheads="1"/>
                    </p:cNvSpPr>
                    <p:nvPr/>
                  </p:nvSpPr>
                  <p:spPr bwMode="auto">
                    <a:xfrm>
                      <a:off x="2725" y="1042"/>
                      <a:ext cx="126" cy="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grpSp>
                  <p:nvGrpSpPr>
                    <p:cNvPr id="1146" name="Group 494"/>
                    <p:cNvGrpSpPr>
                      <a:grpSpLocks/>
                    </p:cNvGrpSpPr>
                    <p:nvPr/>
                  </p:nvGrpSpPr>
                  <p:grpSpPr bwMode="auto">
                    <a:xfrm>
                      <a:off x="2799" y="1044"/>
                      <a:ext cx="32" cy="10"/>
                      <a:chOff x="2799" y="1044"/>
                      <a:chExt cx="32" cy="10"/>
                    </a:xfrm>
                  </p:grpSpPr>
                  <p:sp>
                    <p:nvSpPr>
                      <p:cNvPr id="1148" name="Rectangle 495"/>
                      <p:cNvSpPr>
                        <a:spLocks noChangeArrowheads="1"/>
                      </p:cNvSpPr>
                      <p:nvPr/>
                    </p:nvSpPr>
                    <p:spPr bwMode="auto">
                      <a:xfrm>
                        <a:off x="2799" y="1044"/>
                        <a:ext cx="4" cy="1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1149" name="Rectangle 496"/>
                      <p:cNvSpPr>
                        <a:spLocks noChangeArrowheads="1"/>
                      </p:cNvSpPr>
                      <p:nvPr/>
                    </p:nvSpPr>
                    <p:spPr bwMode="auto">
                      <a:xfrm>
                        <a:off x="2809" y="1044"/>
                        <a:ext cx="4" cy="1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1150" name="Rectangle 497"/>
                      <p:cNvSpPr>
                        <a:spLocks noChangeArrowheads="1"/>
                      </p:cNvSpPr>
                      <p:nvPr/>
                    </p:nvSpPr>
                    <p:spPr bwMode="auto">
                      <a:xfrm>
                        <a:off x="2819" y="1044"/>
                        <a:ext cx="3" cy="1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1151" name="Rectangle 498"/>
                      <p:cNvSpPr>
                        <a:spLocks noChangeArrowheads="1"/>
                      </p:cNvSpPr>
                      <p:nvPr/>
                    </p:nvSpPr>
                    <p:spPr bwMode="auto">
                      <a:xfrm>
                        <a:off x="2828" y="1044"/>
                        <a:ext cx="3" cy="1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grpSp>
                <p:sp>
                  <p:nvSpPr>
                    <p:cNvPr id="1147" name="Rectangle 499"/>
                    <p:cNvSpPr>
                      <a:spLocks noChangeArrowheads="1"/>
                    </p:cNvSpPr>
                    <p:nvPr/>
                  </p:nvSpPr>
                  <p:spPr bwMode="auto">
                    <a:xfrm>
                      <a:off x="2741" y="1012"/>
                      <a:ext cx="3" cy="11"/>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grpSp>
              <p:grpSp>
                <p:nvGrpSpPr>
                  <p:cNvPr id="1083" name="Group 500"/>
                  <p:cNvGrpSpPr>
                    <a:grpSpLocks/>
                  </p:cNvGrpSpPr>
                  <p:nvPr/>
                </p:nvGrpSpPr>
                <p:grpSpPr bwMode="auto">
                  <a:xfrm>
                    <a:off x="2975" y="967"/>
                    <a:ext cx="184" cy="86"/>
                    <a:chOff x="2975" y="967"/>
                    <a:chExt cx="184" cy="86"/>
                  </a:xfrm>
                </p:grpSpPr>
                <p:grpSp>
                  <p:nvGrpSpPr>
                    <p:cNvPr id="1133" name="Group 501"/>
                    <p:cNvGrpSpPr>
                      <a:grpSpLocks/>
                    </p:cNvGrpSpPr>
                    <p:nvPr/>
                  </p:nvGrpSpPr>
                  <p:grpSpPr bwMode="auto">
                    <a:xfrm>
                      <a:off x="2975" y="967"/>
                      <a:ext cx="184" cy="86"/>
                      <a:chOff x="2975" y="967"/>
                      <a:chExt cx="184" cy="86"/>
                    </a:xfrm>
                  </p:grpSpPr>
                  <p:sp>
                    <p:nvSpPr>
                      <p:cNvPr id="1137" name="Rectangle 502"/>
                      <p:cNvSpPr>
                        <a:spLocks noChangeArrowheads="1"/>
                      </p:cNvSpPr>
                      <p:nvPr/>
                    </p:nvSpPr>
                    <p:spPr bwMode="auto">
                      <a:xfrm>
                        <a:off x="2984" y="1014"/>
                        <a:ext cx="142" cy="39"/>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138" name="Rectangle 503"/>
                      <p:cNvSpPr>
                        <a:spLocks noChangeArrowheads="1"/>
                      </p:cNvSpPr>
                      <p:nvPr/>
                    </p:nvSpPr>
                    <p:spPr bwMode="auto">
                      <a:xfrm>
                        <a:off x="2998" y="1040"/>
                        <a:ext cx="114" cy="13"/>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139" name="Freeform 504"/>
                      <p:cNvSpPr>
                        <a:spLocks/>
                      </p:cNvSpPr>
                      <p:nvPr/>
                    </p:nvSpPr>
                    <p:spPr bwMode="auto">
                      <a:xfrm>
                        <a:off x="2977" y="970"/>
                        <a:ext cx="160" cy="44"/>
                      </a:xfrm>
                      <a:custGeom>
                        <a:avLst/>
                        <a:gdLst>
                          <a:gd name="T0" fmla="*/ 0 w 160"/>
                          <a:gd name="T1" fmla="*/ 35 h 44"/>
                          <a:gd name="T2" fmla="*/ 7 w 160"/>
                          <a:gd name="T3" fmla="*/ 43 h 44"/>
                          <a:gd name="T4" fmla="*/ 150 w 160"/>
                          <a:gd name="T5" fmla="*/ 43 h 44"/>
                          <a:gd name="T6" fmla="*/ 159 w 160"/>
                          <a:gd name="T7" fmla="*/ 35 h 44"/>
                          <a:gd name="T8" fmla="*/ 159 w 160"/>
                          <a:gd name="T9" fmla="*/ 0 h 44"/>
                          <a:gd name="T10" fmla="*/ 0 w 160"/>
                          <a:gd name="T11" fmla="*/ 0 h 44"/>
                          <a:gd name="T12" fmla="*/ 0 w 160"/>
                          <a:gd name="T13" fmla="*/ 35 h 44"/>
                          <a:gd name="T14" fmla="*/ 0 60000 65536"/>
                          <a:gd name="T15" fmla="*/ 0 60000 65536"/>
                          <a:gd name="T16" fmla="*/ 0 60000 65536"/>
                          <a:gd name="T17" fmla="*/ 0 60000 65536"/>
                          <a:gd name="T18" fmla="*/ 0 60000 65536"/>
                          <a:gd name="T19" fmla="*/ 0 60000 65536"/>
                          <a:gd name="T20" fmla="*/ 0 60000 65536"/>
                          <a:gd name="T21" fmla="*/ 0 w 160"/>
                          <a:gd name="T22" fmla="*/ 0 h 44"/>
                          <a:gd name="T23" fmla="*/ 160 w 160"/>
                          <a:gd name="T24" fmla="*/ 44 h 4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0" h="44">
                            <a:moveTo>
                              <a:pt x="0" y="35"/>
                            </a:moveTo>
                            <a:lnTo>
                              <a:pt x="7" y="43"/>
                            </a:lnTo>
                            <a:lnTo>
                              <a:pt x="150" y="43"/>
                            </a:lnTo>
                            <a:lnTo>
                              <a:pt x="159" y="35"/>
                            </a:lnTo>
                            <a:lnTo>
                              <a:pt x="159" y="0"/>
                            </a:lnTo>
                            <a:lnTo>
                              <a:pt x="0" y="0"/>
                            </a:lnTo>
                            <a:lnTo>
                              <a:pt x="0" y="35"/>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1140" name="Rectangle 505"/>
                      <p:cNvSpPr>
                        <a:spLocks noChangeArrowheads="1"/>
                      </p:cNvSpPr>
                      <p:nvPr/>
                    </p:nvSpPr>
                    <p:spPr bwMode="auto">
                      <a:xfrm>
                        <a:off x="2975" y="1035"/>
                        <a:ext cx="7" cy="6"/>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141" name="Line 506"/>
                      <p:cNvSpPr>
                        <a:spLocks noChangeShapeType="1"/>
                      </p:cNvSpPr>
                      <p:nvPr/>
                    </p:nvSpPr>
                    <p:spPr bwMode="auto">
                      <a:xfrm>
                        <a:off x="2978" y="977"/>
                        <a:ext cx="160" cy="0"/>
                      </a:xfrm>
                      <a:prstGeom prst="line">
                        <a:avLst/>
                      </a:prstGeom>
                      <a:noFill/>
                      <a:ln w="12700">
                        <a:solidFill>
                          <a:srgbClr val="0000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s-ES"/>
                      </a:p>
                    </p:txBody>
                  </p:sp>
                  <p:sp>
                    <p:nvSpPr>
                      <p:cNvPr id="1142" name="Rectangle 507"/>
                      <p:cNvSpPr>
                        <a:spLocks noChangeArrowheads="1"/>
                      </p:cNvSpPr>
                      <p:nvPr/>
                    </p:nvSpPr>
                    <p:spPr bwMode="auto">
                      <a:xfrm>
                        <a:off x="3018" y="967"/>
                        <a:ext cx="113" cy="3"/>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143" name="Freeform 508"/>
                      <p:cNvSpPr>
                        <a:spLocks/>
                      </p:cNvSpPr>
                      <p:nvPr/>
                    </p:nvSpPr>
                    <p:spPr bwMode="auto">
                      <a:xfrm>
                        <a:off x="3127" y="1019"/>
                        <a:ext cx="32" cy="15"/>
                      </a:xfrm>
                      <a:custGeom>
                        <a:avLst/>
                        <a:gdLst>
                          <a:gd name="T0" fmla="*/ 0 w 32"/>
                          <a:gd name="T1" fmla="*/ 8 h 15"/>
                          <a:gd name="T2" fmla="*/ 31 w 32"/>
                          <a:gd name="T3" fmla="*/ 0 h 15"/>
                          <a:gd name="T4" fmla="*/ 31 w 32"/>
                          <a:gd name="T5" fmla="*/ 5 h 15"/>
                          <a:gd name="T6" fmla="*/ 0 w 32"/>
                          <a:gd name="T7" fmla="*/ 14 h 15"/>
                          <a:gd name="T8" fmla="*/ 0 w 32"/>
                          <a:gd name="T9" fmla="*/ 8 h 15"/>
                          <a:gd name="T10" fmla="*/ 0 60000 65536"/>
                          <a:gd name="T11" fmla="*/ 0 60000 65536"/>
                          <a:gd name="T12" fmla="*/ 0 60000 65536"/>
                          <a:gd name="T13" fmla="*/ 0 60000 65536"/>
                          <a:gd name="T14" fmla="*/ 0 60000 65536"/>
                          <a:gd name="T15" fmla="*/ 0 w 32"/>
                          <a:gd name="T16" fmla="*/ 0 h 15"/>
                          <a:gd name="T17" fmla="*/ 32 w 32"/>
                          <a:gd name="T18" fmla="*/ 15 h 15"/>
                        </a:gdLst>
                        <a:ahLst/>
                        <a:cxnLst>
                          <a:cxn ang="T10">
                            <a:pos x="T0" y="T1"/>
                          </a:cxn>
                          <a:cxn ang="T11">
                            <a:pos x="T2" y="T3"/>
                          </a:cxn>
                          <a:cxn ang="T12">
                            <a:pos x="T4" y="T5"/>
                          </a:cxn>
                          <a:cxn ang="T13">
                            <a:pos x="T6" y="T7"/>
                          </a:cxn>
                          <a:cxn ang="T14">
                            <a:pos x="T8" y="T9"/>
                          </a:cxn>
                        </a:cxnLst>
                        <a:rect l="T15" t="T16" r="T17" b="T18"/>
                        <a:pathLst>
                          <a:path w="32" h="15">
                            <a:moveTo>
                              <a:pt x="0" y="8"/>
                            </a:moveTo>
                            <a:lnTo>
                              <a:pt x="31" y="0"/>
                            </a:lnTo>
                            <a:lnTo>
                              <a:pt x="31" y="5"/>
                            </a:lnTo>
                            <a:lnTo>
                              <a:pt x="0" y="14"/>
                            </a:lnTo>
                            <a:lnTo>
                              <a:pt x="0" y="8"/>
                            </a:lnTo>
                          </a:path>
                        </a:pathLst>
                      </a:custGeom>
                      <a:solidFill>
                        <a:srgbClr val="FFFFFF"/>
                      </a:solidFill>
                      <a:ln w="12700" cap="rnd" cmpd="sng">
                        <a:solidFill>
                          <a:srgbClr val="000000"/>
                        </a:solidFill>
                        <a:prstDash val="solid"/>
                        <a:round/>
                        <a:headEnd/>
                        <a:tailEnd/>
                      </a:ln>
                    </p:spPr>
                    <p:txBody>
                      <a:bodyPr/>
                      <a:lstStyle/>
                      <a:p>
                        <a:endParaRPr lang="es-ES"/>
                      </a:p>
                    </p:txBody>
                  </p:sp>
                </p:grpSp>
                <p:grpSp>
                  <p:nvGrpSpPr>
                    <p:cNvPr id="1134" name="Group 509"/>
                    <p:cNvGrpSpPr>
                      <a:grpSpLocks/>
                    </p:cNvGrpSpPr>
                    <p:nvPr/>
                  </p:nvGrpSpPr>
                  <p:grpSpPr bwMode="auto">
                    <a:xfrm>
                      <a:off x="2991" y="983"/>
                      <a:ext cx="10" cy="10"/>
                      <a:chOff x="2991" y="983"/>
                      <a:chExt cx="10" cy="10"/>
                    </a:xfrm>
                  </p:grpSpPr>
                  <p:sp>
                    <p:nvSpPr>
                      <p:cNvPr id="1135" name="Rectangle 510"/>
                      <p:cNvSpPr>
                        <a:spLocks noChangeArrowheads="1"/>
                      </p:cNvSpPr>
                      <p:nvPr/>
                    </p:nvSpPr>
                    <p:spPr bwMode="auto">
                      <a:xfrm>
                        <a:off x="2992" y="984"/>
                        <a:ext cx="7" cy="7"/>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136" name="Freeform 511"/>
                      <p:cNvSpPr>
                        <a:spLocks/>
                      </p:cNvSpPr>
                      <p:nvPr/>
                    </p:nvSpPr>
                    <p:spPr bwMode="auto">
                      <a:xfrm>
                        <a:off x="2991" y="983"/>
                        <a:ext cx="10" cy="10"/>
                      </a:xfrm>
                      <a:custGeom>
                        <a:avLst/>
                        <a:gdLst>
                          <a:gd name="T0" fmla="*/ 9 w 10"/>
                          <a:gd name="T1" fmla="*/ 2 h 10"/>
                          <a:gd name="T2" fmla="*/ 1 w 10"/>
                          <a:gd name="T3" fmla="*/ 2 h 10"/>
                          <a:gd name="T4" fmla="*/ 1 w 10"/>
                          <a:gd name="T5" fmla="*/ 9 h 10"/>
                          <a:gd name="T6" fmla="*/ 0 w 10"/>
                          <a:gd name="T7" fmla="*/ 9 h 10"/>
                          <a:gd name="T8" fmla="*/ 0 w 10"/>
                          <a:gd name="T9" fmla="*/ 0 h 10"/>
                          <a:gd name="T10" fmla="*/ 9 w 10"/>
                          <a:gd name="T11" fmla="*/ 0 h 10"/>
                          <a:gd name="T12" fmla="*/ 9 w 10"/>
                          <a:gd name="T13" fmla="*/ 2 h 10"/>
                          <a:gd name="T14" fmla="*/ 0 60000 65536"/>
                          <a:gd name="T15" fmla="*/ 0 60000 65536"/>
                          <a:gd name="T16" fmla="*/ 0 60000 65536"/>
                          <a:gd name="T17" fmla="*/ 0 60000 65536"/>
                          <a:gd name="T18" fmla="*/ 0 60000 65536"/>
                          <a:gd name="T19" fmla="*/ 0 60000 65536"/>
                          <a:gd name="T20" fmla="*/ 0 60000 65536"/>
                          <a:gd name="T21" fmla="*/ 0 w 10"/>
                          <a:gd name="T22" fmla="*/ 0 h 10"/>
                          <a:gd name="T23" fmla="*/ 10 w 10"/>
                          <a:gd name="T24" fmla="*/ 10 h 1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 h="10">
                            <a:moveTo>
                              <a:pt x="9" y="2"/>
                            </a:moveTo>
                            <a:lnTo>
                              <a:pt x="1" y="2"/>
                            </a:lnTo>
                            <a:lnTo>
                              <a:pt x="1" y="9"/>
                            </a:lnTo>
                            <a:lnTo>
                              <a:pt x="0" y="9"/>
                            </a:lnTo>
                            <a:lnTo>
                              <a:pt x="0" y="0"/>
                            </a:lnTo>
                            <a:lnTo>
                              <a:pt x="9" y="0"/>
                            </a:lnTo>
                            <a:lnTo>
                              <a:pt x="9" y="2"/>
                            </a:lnTo>
                          </a:path>
                        </a:pathLst>
                      </a:custGeom>
                      <a:solidFill>
                        <a:srgbClr val="00000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grpSp>
              </p:grpSp>
              <p:grpSp>
                <p:nvGrpSpPr>
                  <p:cNvPr id="1084" name="Group 512"/>
                  <p:cNvGrpSpPr>
                    <a:grpSpLocks/>
                  </p:cNvGrpSpPr>
                  <p:nvPr/>
                </p:nvGrpSpPr>
                <p:grpSpPr bwMode="auto">
                  <a:xfrm>
                    <a:off x="2435" y="923"/>
                    <a:ext cx="202" cy="132"/>
                    <a:chOff x="2435" y="923"/>
                    <a:chExt cx="202" cy="132"/>
                  </a:xfrm>
                </p:grpSpPr>
                <p:sp>
                  <p:nvSpPr>
                    <p:cNvPr id="1117" name="Freeform 513"/>
                    <p:cNvSpPr>
                      <a:spLocks/>
                    </p:cNvSpPr>
                    <p:nvPr/>
                  </p:nvSpPr>
                  <p:spPr bwMode="auto">
                    <a:xfrm>
                      <a:off x="2554" y="1006"/>
                      <a:ext cx="44" cy="20"/>
                    </a:xfrm>
                    <a:custGeom>
                      <a:avLst/>
                      <a:gdLst>
                        <a:gd name="T0" fmla="*/ 0 w 44"/>
                        <a:gd name="T1" fmla="*/ 2 h 20"/>
                        <a:gd name="T2" fmla="*/ 16 w 44"/>
                        <a:gd name="T3" fmla="*/ 0 h 20"/>
                        <a:gd name="T4" fmla="*/ 20 w 44"/>
                        <a:gd name="T5" fmla="*/ 1 h 20"/>
                        <a:gd name="T6" fmla="*/ 22 w 44"/>
                        <a:gd name="T7" fmla="*/ 2 h 20"/>
                        <a:gd name="T8" fmla="*/ 26 w 44"/>
                        <a:gd name="T9" fmla="*/ 12 h 20"/>
                        <a:gd name="T10" fmla="*/ 29 w 44"/>
                        <a:gd name="T11" fmla="*/ 15 h 20"/>
                        <a:gd name="T12" fmla="*/ 31 w 44"/>
                        <a:gd name="T13" fmla="*/ 17 h 20"/>
                        <a:gd name="T14" fmla="*/ 33 w 44"/>
                        <a:gd name="T15" fmla="*/ 18 h 20"/>
                        <a:gd name="T16" fmla="*/ 36 w 44"/>
                        <a:gd name="T17" fmla="*/ 19 h 20"/>
                        <a:gd name="T18" fmla="*/ 43 w 44"/>
                        <a:gd name="T19" fmla="*/ 19 h 2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4"/>
                        <a:gd name="T31" fmla="*/ 0 h 20"/>
                        <a:gd name="T32" fmla="*/ 44 w 44"/>
                        <a:gd name="T33" fmla="*/ 20 h 2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4" h="20">
                          <a:moveTo>
                            <a:pt x="0" y="2"/>
                          </a:moveTo>
                          <a:lnTo>
                            <a:pt x="16" y="0"/>
                          </a:lnTo>
                          <a:lnTo>
                            <a:pt x="20" y="1"/>
                          </a:lnTo>
                          <a:lnTo>
                            <a:pt x="22" y="2"/>
                          </a:lnTo>
                          <a:lnTo>
                            <a:pt x="26" y="12"/>
                          </a:lnTo>
                          <a:lnTo>
                            <a:pt x="29" y="15"/>
                          </a:lnTo>
                          <a:lnTo>
                            <a:pt x="31" y="17"/>
                          </a:lnTo>
                          <a:lnTo>
                            <a:pt x="33" y="18"/>
                          </a:lnTo>
                          <a:lnTo>
                            <a:pt x="36" y="19"/>
                          </a:lnTo>
                          <a:lnTo>
                            <a:pt x="43" y="19"/>
                          </a:lnTo>
                        </a:path>
                      </a:pathLst>
                    </a:custGeom>
                    <a:noFill/>
                    <a:ln w="12700" cap="rnd" cmpd="sng">
                      <a:solidFill>
                        <a:srgbClr val="000000"/>
                      </a:solidFill>
                      <a:prstDash val="solid"/>
                      <a:round/>
                      <a:headEnd type="none" w="sm" len="sm"/>
                      <a:tailEnd type="none" w="sm" len="sm"/>
                    </a:ln>
                    <a:extLst>
                      <a:ext uri="{909E8E84-426E-40dd-AFC4-6F175D3DCCD1}">
                        <a14:hiddenFill xmlns:a14="http://schemas.microsoft.com/office/drawing/2010/main">
                          <a:solidFill>
                            <a:srgbClr val="FFFFFF"/>
                          </a:solidFill>
                        </a14:hiddenFill>
                      </a:ext>
                    </a:extLst>
                  </p:spPr>
                  <p:txBody>
                    <a:bodyPr/>
                    <a:lstStyle/>
                    <a:p>
                      <a:endParaRPr lang="es-ES"/>
                    </a:p>
                  </p:txBody>
                </p:sp>
                <p:grpSp>
                  <p:nvGrpSpPr>
                    <p:cNvPr id="1118" name="Group 514"/>
                    <p:cNvGrpSpPr>
                      <a:grpSpLocks/>
                    </p:cNvGrpSpPr>
                    <p:nvPr/>
                  </p:nvGrpSpPr>
                  <p:grpSpPr bwMode="auto">
                    <a:xfrm>
                      <a:off x="2435" y="964"/>
                      <a:ext cx="159" cy="91"/>
                      <a:chOff x="2435" y="964"/>
                      <a:chExt cx="159" cy="91"/>
                    </a:xfrm>
                  </p:grpSpPr>
                  <p:grpSp>
                    <p:nvGrpSpPr>
                      <p:cNvPr id="1126" name="Group 515"/>
                      <p:cNvGrpSpPr>
                        <a:grpSpLocks/>
                      </p:cNvGrpSpPr>
                      <p:nvPr/>
                    </p:nvGrpSpPr>
                    <p:grpSpPr bwMode="auto">
                      <a:xfrm>
                        <a:off x="2435" y="1028"/>
                        <a:ext cx="159" cy="27"/>
                        <a:chOff x="2435" y="1028"/>
                        <a:chExt cx="159" cy="27"/>
                      </a:xfrm>
                    </p:grpSpPr>
                    <p:sp>
                      <p:nvSpPr>
                        <p:cNvPr id="1130" name="Freeform 516"/>
                        <p:cNvSpPr>
                          <a:spLocks/>
                        </p:cNvSpPr>
                        <p:nvPr/>
                      </p:nvSpPr>
                      <p:spPr bwMode="auto">
                        <a:xfrm>
                          <a:off x="2435" y="1028"/>
                          <a:ext cx="159" cy="27"/>
                        </a:xfrm>
                        <a:custGeom>
                          <a:avLst/>
                          <a:gdLst>
                            <a:gd name="T0" fmla="*/ 20 w 159"/>
                            <a:gd name="T1" fmla="*/ 0 h 27"/>
                            <a:gd name="T2" fmla="*/ 139 w 159"/>
                            <a:gd name="T3" fmla="*/ 0 h 27"/>
                            <a:gd name="T4" fmla="*/ 158 w 159"/>
                            <a:gd name="T5" fmla="*/ 24 h 27"/>
                            <a:gd name="T6" fmla="*/ 158 w 159"/>
                            <a:gd name="T7" fmla="*/ 25 h 27"/>
                            <a:gd name="T8" fmla="*/ 157 w 159"/>
                            <a:gd name="T9" fmla="*/ 26 h 27"/>
                            <a:gd name="T10" fmla="*/ 156 w 159"/>
                            <a:gd name="T11" fmla="*/ 26 h 27"/>
                            <a:gd name="T12" fmla="*/ 2 w 159"/>
                            <a:gd name="T13" fmla="*/ 26 h 27"/>
                            <a:gd name="T14" fmla="*/ 1 w 159"/>
                            <a:gd name="T15" fmla="*/ 25 h 27"/>
                            <a:gd name="T16" fmla="*/ 0 w 159"/>
                            <a:gd name="T17" fmla="*/ 24 h 27"/>
                            <a:gd name="T18" fmla="*/ 0 w 159"/>
                            <a:gd name="T19" fmla="*/ 23 h 27"/>
                            <a:gd name="T20" fmla="*/ 20 w 159"/>
                            <a:gd name="T21" fmla="*/ 0 h 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9"/>
                            <a:gd name="T34" fmla="*/ 0 h 27"/>
                            <a:gd name="T35" fmla="*/ 159 w 159"/>
                            <a:gd name="T36" fmla="*/ 27 h 2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9" h="27">
                              <a:moveTo>
                                <a:pt x="20" y="0"/>
                              </a:moveTo>
                              <a:lnTo>
                                <a:pt x="139" y="0"/>
                              </a:lnTo>
                              <a:lnTo>
                                <a:pt x="158" y="24"/>
                              </a:lnTo>
                              <a:lnTo>
                                <a:pt x="158" y="25"/>
                              </a:lnTo>
                              <a:lnTo>
                                <a:pt x="157" y="26"/>
                              </a:lnTo>
                              <a:lnTo>
                                <a:pt x="156" y="26"/>
                              </a:lnTo>
                              <a:lnTo>
                                <a:pt x="2" y="26"/>
                              </a:lnTo>
                              <a:lnTo>
                                <a:pt x="1" y="25"/>
                              </a:lnTo>
                              <a:lnTo>
                                <a:pt x="0" y="24"/>
                              </a:lnTo>
                              <a:lnTo>
                                <a:pt x="0" y="23"/>
                              </a:lnTo>
                              <a:lnTo>
                                <a:pt x="20" y="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1131" name="Freeform 517"/>
                        <p:cNvSpPr>
                          <a:spLocks/>
                        </p:cNvSpPr>
                        <p:nvPr/>
                      </p:nvSpPr>
                      <p:spPr bwMode="auto">
                        <a:xfrm>
                          <a:off x="2444" y="1034"/>
                          <a:ext cx="106" cy="17"/>
                        </a:xfrm>
                        <a:custGeom>
                          <a:avLst/>
                          <a:gdLst>
                            <a:gd name="T0" fmla="*/ 14 w 106"/>
                            <a:gd name="T1" fmla="*/ 0 h 17"/>
                            <a:gd name="T2" fmla="*/ 100 w 106"/>
                            <a:gd name="T3" fmla="*/ 0 h 17"/>
                            <a:gd name="T4" fmla="*/ 105 w 106"/>
                            <a:gd name="T5" fmla="*/ 16 h 17"/>
                            <a:gd name="T6" fmla="*/ 0 w 106"/>
                            <a:gd name="T7" fmla="*/ 16 h 17"/>
                            <a:gd name="T8" fmla="*/ 14 w 106"/>
                            <a:gd name="T9" fmla="*/ 0 h 17"/>
                            <a:gd name="T10" fmla="*/ 0 60000 65536"/>
                            <a:gd name="T11" fmla="*/ 0 60000 65536"/>
                            <a:gd name="T12" fmla="*/ 0 60000 65536"/>
                            <a:gd name="T13" fmla="*/ 0 60000 65536"/>
                            <a:gd name="T14" fmla="*/ 0 60000 65536"/>
                            <a:gd name="T15" fmla="*/ 0 w 106"/>
                            <a:gd name="T16" fmla="*/ 0 h 17"/>
                            <a:gd name="T17" fmla="*/ 106 w 106"/>
                            <a:gd name="T18" fmla="*/ 17 h 17"/>
                          </a:gdLst>
                          <a:ahLst/>
                          <a:cxnLst>
                            <a:cxn ang="T10">
                              <a:pos x="T0" y="T1"/>
                            </a:cxn>
                            <a:cxn ang="T11">
                              <a:pos x="T2" y="T3"/>
                            </a:cxn>
                            <a:cxn ang="T12">
                              <a:pos x="T4" y="T5"/>
                            </a:cxn>
                            <a:cxn ang="T13">
                              <a:pos x="T6" y="T7"/>
                            </a:cxn>
                            <a:cxn ang="T14">
                              <a:pos x="T8" y="T9"/>
                            </a:cxn>
                          </a:cxnLst>
                          <a:rect l="T15" t="T16" r="T17" b="T18"/>
                          <a:pathLst>
                            <a:path w="106" h="17">
                              <a:moveTo>
                                <a:pt x="14" y="0"/>
                              </a:moveTo>
                              <a:lnTo>
                                <a:pt x="100" y="0"/>
                              </a:lnTo>
                              <a:lnTo>
                                <a:pt x="105" y="16"/>
                              </a:lnTo>
                              <a:lnTo>
                                <a:pt x="0" y="16"/>
                              </a:lnTo>
                              <a:lnTo>
                                <a:pt x="14" y="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1132" name="Freeform 518"/>
                        <p:cNvSpPr>
                          <a:spLocks/>
                        </p:cNvSpPr>
                        <p:nvPr/>
                      </p:nvSpPr>
                      <p:spPr bwMode="auto">
                        <a:xfrm>
                          <a:off x="2552" y="1034"/>
                          <a:ext cx="33" cy="17"/>
                        </a:xfrm>
                        <a:custGeom>
                          <a:avLst/>
                          <a:gdLst>
                            <a:gd name="T0" fmla="*/ 0 w 33"/>
                            <a:gd name="T1" fmla="*/ 0 h 17"/>
                            <a:gd name="T2" fmla="*/ 19 w 33"/>
                            <a:gd name="T3" fmla="*/ 0 h 17"/>
                            <a:gd name="T4" fmla="*/ 32 w 33"/>
                            <a:gd name="T5" fmla="*/ 16 h 17"/>
                            <a:gd name="T6" fmla="*/ 6 w 33"/>
                            <a:gd name="T7" fmla="*/ 16 h 17"/>
                            <a:gd name="T8" fmla="*/ 0 w 33"/>
                            <a:gd name="T9" fmla="*/ 0 h 17"/>
                            <a:gd name="T10" fmla="*/ 0 60000 65536"/>
                            <a:gd name="T11" fmla="*/ 0 60000 65536"/>
                            <a:gd name="T12" fmla="*/ 0 60000 65536"/>
                            <a:gd name="T13" fmla="*/ 0 60000 65536"/>
                            <a:gd name="T14" fmla="*/ 0 60000 65536"/>
                            <a:gd name="T15" fmla="*/ 0 w 33"/>
                            <a:gd name="T16" fmla="*/ 0 h 17"/>
                            <a:gd name="T17" fmla="*/ 33 w 33"/>
                            <a:gd name="T18" fmla="*/ 17 h 17"/>
                          </a:gdLst>
                          <a:ahLst/>
                          <a:cxnLst>
                            <a:cxn ang="T10">
                              <a:pos x="T0" y="T1"/>
                            </a:cxn>
                            <a:cxn ang="T11">
                              <a:pos x="T2" y="T3"/>
                            </a:cxn>
                            <a:cxn ang="T12">
                              <a:pos x="T4" y="T5"/>
                            </a:cxn>
                            <a:cxn ang="T13">
                              <a:pos x="T6" y="T7"/>
                            </a:cxn>
                            <a:cxn ang="T14">
                              <a:pos x="T8" y="T9"/>
                            </a:cxn>
                          </a:cxnLst>
                          <a:rect l="T15" t="T16" r="T17" b="T18"/>
                          <a:pathLst>
                            <a:path w="33" h="17">
                              <a:moveTo>
                                <a:pt x="0" y="0"/>
                              </a:moveTo>
                              <a:lnTo>
                                <a:pt x="19" y="0"/>
                              </a:lnTo>
                              <a:lnTo>
                                <a:pt x="32" y="16"/>
                              </a:lnTo>
                              <a:lnTo>
                                <a:pt x="6" y="16"/>
                              </a:lnTo>
                              <a:lnTo>
                                <a:pt x="0" y="0"/>
                              </a:lnTo>
                            </a:path>
                          </a:pathLst>
                        </a:custGeom>
                        <a:solidFill>
                          <a:srgbClr val="FFFFFF"/>
                        </a:solidFill>
                        <a:ln w="12700" cap="rnd" cmpd="sng">
                          <a:solidFill>
                            <a:srgbClr val="000000"/>
                          </a:solidFill>
                          <a:prstDash val="solid"/>
                          <a:round/>
                          <a:headEnd/>
                          <a:tailEnd/>
                        </a:ln>
                      </p:spPr>
                      <p:txBody>
                        <a:bodyPr/>
                        <a:lstStyle/>
                        <a:p>
                          <a:endParaRPr lang="es-ES"/>
                        </a:p>
                      </p:txBody>
                    </p:sp>
                  </p:grpSp>
                  <p:sp>
                    <p:nvSpPr>
                      <p:cNvPr id="1127" name="Rectangle 519"/>
                      <p:cNvSpPr>
                        <a:spLocks noChangeArrowheads="1"/>
                      </p:cNvSpPr>
                      <p:nvPr/>
                    </p:nvSpPr>
                    <p:spPr bwMode="auto">
                      <a:xfrm>
                        <a:off x="2472" y="964"/>
                        <a:ext cx="84" cy="62"/>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128" name="Rectangle 520"/>
                      <p:cNvSpPr>
                        <a:spLocks noChangeArrowheads="1"/>
                      </p:cNvSpPr>
                      <p:nvPr/>
                    </p:nvSpPr>
                    <p:spPr bwMode="auto">
                      <a:xfrm>
                        <a:off x="2484" y="973"/>
                        <a:ext cx="60" cy="42"/>
                      </a:xfrm>
                      <a:prstGeom prst="rect">
                        <a:avLst/>
                      </a:prstGeom>
                      <a:solidFill>
                        <a:srgbClr val="114FFB"/>
                      </a:solidFill>
                      <a:ln w="12700">
                        <a:solidFill>
                          <a:srgbClr val="000000"/>
                        </a:solidFill>
                        <a:miter lim="800000"/>
                        <a:headEnd/>
                        <a:tailEnd/>
                      </a:ln>
                    </p:spPr>
                    <p:txBody>
                      <a:bodyPr wrap="none" anchor="ctr"/>
                      <a:lstStyle/>
                      <a:p>
                        <a:endParaRPr lang="es-CL"/>
                      </a:p>
                    </p:txBody>
                  </p:sp>
                  <p:sp>
                    <p:nvSpPr>
                      <p:cNvPr id="1129" name="Rectangle 521"/>
                      <p:cNvSpPr>
                        <a:spLocks noChangeArrowheads="1"/>
                      </p:cNvSpPr>
                      <p:nvPr/>
                    </p:nvSpPr>
                    <p:spPr bwMode="auto">
                      <a:xfrm>
                        <a:off x="2537" y="1020"/>
                        <a:ext cx="8" cy="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grpSp>
                <p:sp>
                  <p:nvSpPr>
                    <p:cNvPr id="1119" name="Rectangle 522"/>
                    <p:cNvSpPr>
                      <a:spLocks noChangeArrowheads="1"/>
                    </p:cNvSpPr>
                    <p:nvPr/>
                  </p:nvSpPr>
                  <p:spPr bwMode="auto">
                    <a:xfrm>
                      <a:off x="2595" y="923"/>
                      <a:ext cx="42" cy="124"/>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120" name="Rectangle 523"/>
                    <p:cNvSpPr>
                      <a:spLocks noChangeArrowheads="1"/>
                    </p:cNvSpPr>
                    <p:nvPr/>
                  </p:nvSpPr>
                  <p:spPr bwMode="auto">
                    <a:xfrm>
                      <a:off x="2607" y="934"/>
                      <a:ext cx="24" cy="34"/>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121" name="Rectangle 524"/>
                    <p:cNvSpPr>
                      <a:spLocks noChangeArrowheads="1"/>
                    </p:cNvSpPr>
                    <p:nvPr/>
                  </p:nvSpPr>
                  <p:spPr bwMode="auto">
                    <a:xfrm>
                      <a:off x="2631" y="969"/>
                      <a:ext cx="2" cy="79"/>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1122" name="Rectangle 525"/>
                    <p:cNvSpPr>
                      <a:spLocks noChangeArrowheads="1"/>
                    </p:cNvSpPr>
                    <p:nvPr/>
                  </p:nvSpPr>
                  <p:spPr bwMode="auto">
                    <a:xfrm>
                      <a:off x="2609" y="943"/>
                      <a:ext cx="7" cy="17"/>
                    </a:xfrm>
                    <a:prstGeom prst="rect">
                      <a:avLst/>
                    </a:pr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1123" name="Rectangle 526"/>
                    <p:cNvSpPr>
                      <a:spLocks noChangeArrowheads="1"/>
                    </p:cNvSpPr>
                    <p:nvPr/>
                  </p:nvSpPr>
                  <p:spPr bwMode="auto">
                    <a:xfrm>
                      <a:off x="2612" y="933"/>
                      <a:ext cx="1" cy="3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1124" name="Rectangle 527"/>
                    <p:cNvSpPr>
                      <a:spLocks noChangeArrowheads="1"/>
                    </p:cNvSpPr>
                    <p:nvPr/>
                  </p:nvSpPr>
                  <p:spPr bwMode="auto">
                    <a:xfrm>
                      <a:off x="2627" y="940"/>
                      <a:ext cx="4" cy="8"/>
                    </a:xfrm>
                    <a:prstGeom prst="rect">
                      <a:avLst/>
                    </a:pr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1125" name="Rectangle 528"/>
                    <p:cNvSpPr>
                      <a:spLocks noChangeArrowheads="1"/>
                    </p:cNvSpPr>
                    <p:nvPr/>
                  </p:nvSpPr>
                  <p:spPr bwMode="auto">
                    <a:xfrm>
                      <a:off x="2627" y="954"/>
                      <a:ext cx="4" cy="8"/>
                    </a:xfrm>
                    <a:prstGeom prst="rect">
                      <a:avLst/>
                    </a:pr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grpSp>
              <p:grpSp>
                <p:nvGrpSpPr>
                  <p:cNvPr id="1085" name="Group 529"/>
                  <p:cNvGrpSpPr>
                    <a:grpSpLocks/>
                  </p:cNvGrpSpPr>
                  <p:nvPr/>
                </p:nvGrpSpPr>
                <p:grpSpPr bwMode="auto">
                  <a:xfrm>
                    <a:off x="2728" y="1153"/>
                    <a:ext cx="159" cy="131"/>
                    <a:chOff x="2728" y="1153"/>
                    <a:chExt cx="159" cy="131"/>
                  </a:xfrm>
                </p:grpSpPr>
                <p:grpSp>
                  <p:nvGrpSpPr>
                    <p:cNvPr id="1102" name="Group 530"/>
                    <p:cNvGrpSpPr>
                      <a:grpSpLocks/>
                    </p:cNvGrpSpPr>
                    <p:nvPr/>
                  </p:nvGrpSpPr>
                  <p:grpSpPr bwMode="auto">
                    <a:xfrm>
                      <a:off x="2735" y="1235"/>
                      <a:ext cx="143" cy="39"/>
                      <a:chOff x="2735" y="1235"/>
                      <a:chExt cx="143" cy="39"/>
                    </a:xfrm>
                  </p:grpSpPr>
                  <p:sp>
                    <p:nvSpPr>
                      <p:cNvPr id="1115" name="Rectangle 531"/>
                      <p:cNvSpPr>
                        <a:spLocks noChangeArrowheads="1"/>
                      </p:cNvSpPr>
                      <p:nvPr/>
                    </p:nvSpPr>
                    <p:spPr bwMode="auto">
                      <a:xfrm>
                        <a:off x="2735" y="1235"/>
                        <a:ext cx="143" cy="39"/>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116" name="Rectangle 532"/>
                      <p:cNvSpPr>
                        <a:spLocks noChangeArrowheads="1"/>
                      </p:cNvSpPr>
                      <p:nvPr/>
                    </p:nvSpPr>
                    <p:spPr bwMode="auto">
                      <a:xfrm>
                        <a:off x="2816" y="1242"/>
                        <a:ext cx="48" cy="17"/>
                      </a:xfrm>
                      <a:prstGeom prst="rect">
                        <a:avLst/>
                      </a:prstGeom>
                      <a:solidFill>
                        <a:srgbClr val="808080"/>
                      </a:solidFill>
                      <a:ln w="12700">
                        <a:solidFill>
                          <a:srgbClr val="000000"/>
                        </a:solidFill>
                        <a:miter lim="800000"/>
                        <a:headEnd/>
                        <a:tailEnd/>
                      </a:ln>
                    </p:spPr>
                    <p:txBody>
                      <a:bodyPr wrap="none" anchor="ctr"/>
                      <a:lstStyle/>
                      <a:p>
                        <a:endParaRPr lang="es-CL"/>
                      </a:p>
                    </p:txBody>
                  </p:sp>
                </p:grpSp>
                <p:grpSp>
                  <p:nvGrpSpPr>
                    <p:cNvPr id="1103" name="Group 533"/>
                    <p:cNvGrpSpPr>
                      <a:grpSpLocks/>
                    </p:cNvGrpSpPr>
                    <p:nvPr/>
                  </p:nvGrpSpPr>
                  <p:grpSpPr bwMode="auto">
                    <a:xfrm>
                      <a:off x="2728" y="1257"/>
                      <a:ext cx="159" cy="27"/>
                      <a:chOff x="2728" y="1257"/>
                      <a:chExt cx="159" cy="27"/>
                    </a:xfrm>
                  </p:grpSpPr>
                  <p:sp>
                    <p:nvSpPr>
                      <p:cNvPr id="1112" name="Freeform 534"/>
                      <p:cNvSpPr>
                        <a:spLocks/>
                      </p:cNvSpPr>
                      <p:nvPr/>
                    </p:nvSpPr>
                    <p:spPr bwMode="auto">
                      <a:xfrm>
                        <a:off x="2728" y="1257"/>
                        <a:ext cx="159" cy="27"/>
                      </a:xfrm>
                      <a:custGeom>
                        <a:avLst/>
                        <a:gdLst>
                          <a:gd name="T0" fmla="*/ 20 w 159"/>
                          <a:gd name="T1" fmla="*/ 0 h 27"/>
                          <a:gd name="T2" fmla="*/ 139 w 159"/>
                          <a:gd name="T3" fmla="*/ 0 h 27"/>
                          <a:gd name="T4" fmla="*/ 158 w 159"/>
                          <a:gd name="T5" fmla="*/ 23 h 27"/>
                          <a:gd name="T6" fmla="*/ 158 w 159"/>
                          <a:gd name="T7" fmla="*/ 25 h 27"/>
                          <a:gd name="T8" fmla="*/ 157 w 159"/>
                          <a:gd name="T9" fmla="*/ 25 h 27"/>
                          <a:gd name="T10" fmla="*/ 156 w 159"/>
                          <a:gd name="T11" fmla="*/ 26 h 27"/>
                          <a:gd name="T12" fmla="*/ 2 w 159"/>
                          <a:gd name="T13" fmla="*/ 26 h 27"/>
                          <a:gd name="T14" fmla="*/ 1 w 159"/>
                          <a:gd name="T15" fmla="*/ 25 h 27"/>
                          <a:gd name="T16" fmla="*/ 0 w 159"/>
                          <a:gd name="T17" fmla="*/ 24 h 27"/>
                          <a:gd name="T18" fmla="*/ 0 w 159"/>
                          <a:gd name="T19" fmla="*/ 23 h 27"/>
                          <a:gd name="T20" fmla="*/ 20 w 159"/>
                          <a:gd name="T21" fmla="*/ 0 h 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9"/>
                          <a:gd name="T34" fmla="*/ 0 h 27"/>
                          <a:gd name="T35" fmla="*/ 159 w 159"/>
                          <a:gd name="T36" fmla="*/ 27 h 2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9" h="27">
                            <a:moveTo>
                              <a:pt x="20" y="0"/>
                            </a:moveTo>
                            <a:lnTo>
                              <a:pt x="139" y="0"/>
                            </a:lnTo>
                            <a:lnTo>
                              <a:pt x="158" y="23"/>
                            </a:lnTo>
                            <a:lnTo>
                              <a:pt x="158" y="25"/>
                            </a:lnTo>
                            <a:lnTo>
                              <a:pt x="157" y="25"/>
                            </a:lnTo>
                            <a:lnTo>
                              <a:pt x="156" y="26"/>
                            </a:lnTo>
                            <a:lnTo>
                              <a:pt x="2" y="26"/>
                            </a:lnTo>
                            <a:lnTo>
                              <a:pt x="1" y="25"/>
                            </a:lnTo>
                            <a:lnTo>
                              <a:pt x="0" y="24"/>
                            </a:lnTo>
                            <a:lnTo>
                              <a:pt x="0" y="23"/>
                            </a:lnTo>
                            <a:lnTo>
                              <a:pt x="20" y="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1113" name="Freeform 535"/>
                      <p:cNvSpPr>
                        <a:spLocks/>
                      </p:cNvSpPr>
                      <p:nvPr/>
                    </p:nvSpPr>
                    <p:spPr bwMode="auto">
                      <a:xfrm>
                        <a:off x="2737" y="1262"/>
                        <a:ext cx="106" cy="18"/>
                      </a:xfrm>
                      <a:custGeom>
                        <a:avLst/>
                        <a:gdLst>
                          <a:gd name="T0" fmla="*/ 14 w 106"/>
                          <a:gd name="T1" fmla="*/ 0 h 18"/>
                          <a:gd name="T2" fmla="*/ 100 w 106"/>
                          <a:gd name="T3" fmla="*/ 0 h 18"/>
                          <a:gd name="T4" fmla="*/ 105 w 106"/>
                          <a:gd name="T5" fmla="*/ 17 h 18"/>
                          <a:gd name="T6" fmla="*/ 0 w 106"/>
                          <a:gd name="T7" fmla="*/ 17 h 18"/>
                          <a:gd name="T8" fmla="*/ 14 w 106"/>
                          <a:gd name="T9" fmla="*/ 0 h 18"/>
                          <a:gd name="T10" fmla="*/ 0 60000 65536"/>
                          <a:gd name="T11" fmla="*/ 0 60000 65536"/>
                          <a:gd name="T12" fmla="*/ 0 60000 65536"/>
                          <a:gd name="T13" fmla="*/ 0 60000 65536"/>
                          <a:gd name="T14" fmla="*/ 0 60000 65536"/>
                          <a:gd name="T15" fmla="*/ 0 w 106"/>
                          <a:gd name="T16" fmla="*/ 0 h 18"/>
                          <a:gd name="T17" fmla="*/ 106 w 106"/>
                          <a:gd name="T18" fmla="*/ 18 h 18"/>
                        </a:gdLst>
                        <a:ahLst/>
                        <a:cxnLst>
                          <a:cxn ang="T10">
                            <a:pos x="T0" y="T1"/>
                          </a:cxn>
                          <a:cxn ang="T11">
                            <a:pos x="T2" y="T3"/>
                          </a:cxn>
                          <a:cxn ang="T12">
                            <a:pos x="T4" y="T5"/>
                          </a:cxn>
                          <a:cxn ang="T13">
                            <a:pos x="T6" y="T7"/>
                          </a:cxn>
                          <a:cxn ang="T14">
                            <a:pos x="T8" y="T9"/>
                          </a:cxn>
                        </a:cxnLst>
                        <a:rect l="T15" t="T16" r="T17" b="T18"/>
                        <a:pathLst>
                          <a:path w="106" h="18">
                            <a:moveTo>
                              <a:pt x="14" y="0"/>
                            </a:moveTo>
                            <a:lnTo>
                              <a:pt x="100" y="0"/>
                            </a:lnTo>
                            <a:lnTo>
                              <a:pt x="105" y="17"/>
                            </a:lnTo>
                            <a:lnTo>
                              <a:pt x="0" y="17"/>
                            </a:lnTo>
                            <a:lnTo>
                              <a:pt x="14" y="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1114" name="Freeform 536"/>
                      <p:cNvSpPr>
                        <a:spLocks/>
                      </p:cNvSpPr>
                      <p:nvPr/>
                    </p:nvSpPr>
                    <p:spPr bwMode="auto">
                      <a:xfrm>
                        <a:off x="2845" y="1262"/>
                        <a:ext cx="33" cy="18"/>
                      </a:xfrm>
                      <a:custGeom>
                        <a:avLst/>
                        <a:gdLst>
                          <a:gd name="T0" fmla="*/ 0 w 33"/>
                          <a:gd name="T1" fmla="*/ 0 h 18"/>
                          <a:gd name="T2" fmla="*/ 19 w 33"/>
                          <a:gd name="T3" fmla="*/ 0 h 18"/>
                          <a:gd name="T4" fmla="*/ 32 w 33"/>
                          <a:gd name="T5" fmla="*/ 17 h 18"/>
                          <a:gd name="T6" fmla="*/ 6 w 33"/>
                          <a:gd name="T7" fmla="*/ 17 h 18"/>
                          <a:gd name="T8" fmla="*/ 0 w 33"/>
                          <a:gd name="T9" fmla="*/ 0 h 18"/>
                          <a:gd name="T10" fmla="*/ 0 60000 65536"/>
                          <a:gd name="T11" fmla="*/ 0 60000 65536"/>
                          <a:gd name="T12" fmla="*/ 0 60000 65536"/>
                          <a:gd name="T13" fmla="*/ 0 60000 65536"/>
                          <a:gd name="T14" fmla="*/ 0 60000 65536"/>
                          <a:gd name="T15" fmla="*/ 0 w 33"/>
                          <a:gd name="T16" fmla="*/ 0 h 18"/>
                          <a:gd name="T17" fmla="*/ 33 w 33"/>
                          <a:gd name="T18" fmla="*/ 18 h 18"/>
                        </a:gdLst>
                        <a:ahLst/>
                        <a:cxnLst>
                          <a:cxn ang="T10">
                            <a:pos x="T0" y="T1"/>
                          </a:cxn>
                          <a:cxn ang="T11">
                            <a:pos x="T2" y="T3"/>
                          </a:cxn>
                          <a:cxn ang="T12">
                            <a:pos x="T4" y="T5"/>
                          </a:cxn>
                          <a:cxn ang="T13">
                            <a:pos x="T6" y="T7"/>
                          </a:cxn>
                          <a:cxn ang="T14">
                            <a:pos x="T8" y="T9"/>
                          </a:cxn>
                        </a:cxnLst>
                        <a:rect l="T15" t="T16" r="T17" b="T18"/>
                        <a:pathLst>
                          <a:path w="33" h="18">
                            <a:moveTo>
                              <a:pt x="0" y="0"/>
                            </a:moveTo>
                            <a:lnTo>
                              <a:pt x="19" y="0"/>
                            </a:lnTo>
                            <a:lnTo>
                              <a:pt x="32" y="17"/>
                            </a:lnTo>
                            <a:lnTo>
                              <a:pt x="6" y="17"/>
                            </a:lnTo>
                            <a:lnTo>
                              <a:pt x="0" y="0"/>
                            </a:lnTo>
                          </a:path>
                        </a:pathLst>
                      </a:custGeom>
                      <a:solidFill>
                        <a:srgbClr val="FFFFFF"/>
                      </a:solidFill>
                      <a:ln w="12700" cap="rnd" cmpd="sng">
                        <a:solidFill>
                          <a:srgbClr val="000000"/>
                        </a:solidFill>
                        <a:prstDash val="solid"/>
                        <a:round/>
                        <a:headEnd/>
                        <a:tailEnd/>
                      </a:ln>
                    </p:spPr>
                    <p:txBody>
                      <a:bodyPr/>
                      <a:lstStyle/>
                      <a:p>
                        <a:endParaRPr lang="es-ES"/>
                      </a:p>
                    </p:txBody>
                  </p:sp>
                </p:grpSp>
                <p:grpSp>
                  <p:nvGrpSpPr>
                    <p:cNvPr id="1104" name="Group 537"/>
                    <p:cNvGrpSpPr>
                      <a:grpSpLocks/>
                    </p:cNvGrpSpPr>
                    <p:nvPr/>
                  </p:nvGrpSpPr>
                  <p:grpSpPr bwMode="auto">
                    <a:xfrm>
                      <a:off x="2756" y="1153"/>
                      <a:ext cx="103" cy="79"/>
                      <a:chOff x="2756" y="1153"/>
                      <a:chExt cx="103" cy="79"/>
                    </a:xfrm>
                  </p:grpSpPr>
                  <p:sp>
                    <p:nvSpPr>
                      <p:cNvPr id="1105" name="Rectangle 538"/>
                      <p:cNvSpPr>
                        <a:spLocks noChangeArrowheads="1"/>
                      </p:cNvSpPr>
                      <p:nvPr/>
                    </p:nvSpPr>
                    <p:spPr bwMode="auto">
                      <a:xfrm>
                        <a:off x="2756" y="1153"/>
                        <a:ext cx="103" cy="79"/>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106" name="Rectangle 539"/>
                      <p:cNvSpPr>
                        <a:spLocks noChangeArrowheads="1"/>
                      </p:cNvSpPr>
                      <p:nvPr/>
                    </p:nvSpPr>
                    <p:spPr bwMode="auto">
                      <a:xfrm>
                        <a:off x="2763" y="1160"/>
                        <a:ext cx="89" cy="66"/>
                      </a:xfrm>
                      <a:prstGeom prst="rect">
                        <a:avLst/>
                      </a:prstGeom>
                      <a:solidFill>
                        <a:srgbClr val="114FFB"/>
                      </a:solidFill>
                      <a:ln w="12700">
                        <a:solidFill>
                          <a:srgbClr val="000000"/>
                        </a:solidFill>
                        <a:miter lim="800000"/>
                        <a:headEnd/>
                        <a:tailEnd/>
                      </a:ln>
                    </p:spPr>
                    <p:txBody>
                      <a:bodyPr wrap="none" anchor="ctr"/>
                      <a:lstStyle/>
                      <a:p>
                        <a:endParaRPr lang="es-CL"/>
                      </a:p>
                    </p:txBody>
                  </p:sp>
                  <p:sp>
                    <p:nvSpPr>
                      <p:cNvPr id="1107" name="Rectangle 540"/>
                      <p:cNvSpPr>
                        <a:spLocks noChangeArrowheads="1"/>
                      </p:cNvSpPr>
                      <p:nvPr/>
                    </p:nvSpPr>
                    <p:spPr bwMode="auto">
                      <a:xfrm>
                        <a:off x="2841" y="1160"/>
                        <a:ext cx="11" cy="66"/>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108" name="Rectangle 541"/>
                      <p:cNvSpPr>
                        <a:spLocks noChangeArrowheads="1"/>
                      </p:cNvSpPr>
                      <p:nvPr/>
                    </p:nvSpPr>
                    <p:spPr bwMode="auto">
                      <a:xfrm>
                        <a:off x="2844" y="1163"/>
                        <a:ext cx="4" cy="3"/>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109" name="Oval 542"/>
                      <p:cNvSpPr>
                        <a:spLocks noChangeArrowheads="1"/>
                      </p:cNvSpPr>
                      <p:nvPr/>
                    </p:nvSpPr>
                    <p:spPr bwMode="auto">
                      <a:xfrm>
                        <a:off x="2845" y="1193"/>
                        <a:ext cx="2" cy="2"/>
                      </a:xfrm>
                      <a:prstGeom prst="ellipse">
                        <a:avLst/>
                      </a:prstGeom>
                      <a:solidFill>
                        <a:srgbClr val="FFFFFF"/>
                      </a:solidFill>
                      <a:ln w="12700">
                        <a:solidFill>
                          <a:srgbClr val="000000"/>
                        </a:solidFill>
                        <a:round/>
                        <a:headEnd/>
                        <a:tailEnd/>
                      </a:ln>
                    </p:spPr>
                    <p:txBody>
                      <a:bodyPr wrap="none" anchor="ctr"/>
                      <a:lstStyle/>
                      <a:p>
                        <a:endParaRPr lang="es-CL"/>
                      </a:p>
                    </p:txBody>
                  </p:sp>
                  <p:sp>
                    <p:nvSpPr>
                      <p:cNvPr id="1110" name="Oval 543"/>
                      <p:cNvSpPr>
                        <a:spLocks noChangeArrowheads="1"/>
                      </p:cNvSpPr>
                      <p:nvPr/>
                    </p:nvSpPr>
                    <p:spPr bwMode="auto">
                      <a:xfrm>
                        <a:off x="2845" y="1206"/>
                        <a:ext cx="2" cy="2"/>
                      </a:xfrm>
                      <a:prstGeom prst="ellipse">
                        <a:avLst/>
                      </a:prstGeom>
                      <a:solidFill>
                        <a:srgbClr val="FFFFFF"/>
                      </a:solidFill>
                      <a:ln w="12700">
                        <a:solidFill>
                          <a:srgbClr val="000000"/>
                        </a:solidFill>
                        <a:round/>
                        <a:headEnd/>
                        <a:tailEnd/>
                      </a:ln>
                    </p:spPr>
                    <p:txBody>
                      <a:bodyPr wrap="none" anchor="ctr"/>
                      <a:lstStyle/>
                      <a:p>
                        <a:endParaRPr lang="es-CL"/>
                      </a:p>
                    </p:txBody>
                  </p:sp>
                  <p:sp>
                    <p:nvSpPr>
                      <p:cNvPr id="1111" name="Oval 544"/>
                      <p:cNvSpPr>
                        <a:spLocks noChangeArrowheads="1"/>
                      </p:cNvSpPr>
                      <p:nvPr/>
                    </p:nvSpPr>
                    <p:spPr bwMode="auto">
                      <a:xfrm>
                        <a:off x="2845" y="1217"/>
                        <a:ext cx="2" cy="3"/>
                      </a:xfrm>
                      <a:prstGeom prst="ellipse">
                        <a:avLst/>
                      </a:prstGeom>
                      <a:solidFill>
                        <a:srgbClr val="FFFFFF"/>
                      </a:solidFill>
                      <a:ln w="12700">
                        <a:solidFill>
                          <a:srgbClr val="000000"/>
                        </a:solidFill>
                        <a:round/>
                        <a:headEnd/>
                        <a:tailEnd/>
                      </a:ln>
                    </p:spPr>
                    <p:txBody>
                      <a:bodyPr wrap="none" anchor="ctr"/>
                      <a:lstStyle/>
                      <a:p>
                        <a:endParaRPr lang="es-CL"/>
                      </a:p>
                    </p:txBody>
                  </p:sp>
                </p:grpSp>
              </p:grpSp>
              <p:grpSp>
                <p:nvGrpSpPr>
                  <p:cNvPr id="1086" name="Group 545"/>
                  <p:cNvGrpSpPr>
                    <a:grpSpLocks/>
                  </p:cNvGrpSpPr>
                  <p:nvPr/>
                </p:nvGrpSpPr>
                <p:grpSpPr bwMode="auto">
                  <a:xfrm>
                    <a:off x="2984" y="1153"/>
                    <a:ext cx="159" cy="131"/>
                    <a:chOff x="2984" y="1153"/>
                    <a:chExt cx="159" cy="131"/>
                  </a:xfrm>
                </p:grpSpPr>
                <p:grpSp>
                  <p:nvGrpSpPr>
                    <p:cNvPr id="1087" name="Group 546"/>
                    <p:cNvGrpSpPr>
                      <a:grpSpLocks/>
                    </p:cNvGrpSpPr>
                    <p:nvPr/>
                  </p:nvGrpSpPr>
                  <p:grpSpPr bwMode="auto">
                    <a:xfrm>
                      <a:off x="2991" y="1235"/>
                      <a:ext cx="143" cy="39"/>
                      <a:chOff x="2991" y="1235"/>
                      <a:chExt cx="143" cy="39"/>
                    </a:xfrm>
                  </p:grpSpPr>
                  <p:sp>
                    <p:nvSpPr>
                      <p:cNvPr id="1100" name="Rectangle 547"/>
                      <p:cNvSpPr>
                        <a:spLocks noChangeArrowheads="1"/>
                      </p:cNvSpPr>
                      <p:nvPr/>
                    </p:nvSpPr>
                    <p:spPr bwMode="auto">
                      <a:xfrm>
                        <a:off x="2991" y="1235"/>
                        <a:ext cx="143" cy="39"/>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101" name="Rectangle 548"/>
                      <p:cNvSpPr>
                        <a:spLocks noChangeArrowheads="1"/>
                      </p:cNvSpPr>
                      <p:nvPr/>
                    </p:nvSpPr>
                    <p:spPr bwMode="auto">
                      <a:xfrm>
                        <a:off x="3072" y="1242"/>
                        <a:ext cx="48" cy="17"/>
                      </a:xfrm>
                      <a:prstGeom prst="rect">
                        <a:avLst/>
                      </a:prstGeom>
                      <a:solidFill>
                        <a:srgbClr val="808080"/>
                      </a:solidFill>
                      <a:ln w="12700">
                        <a:solidFill>
                          <a:srgbClr val="000000"/>
                        </a:solidFill>
                        <a:miter lim="800000"/>
                        <a:headEnd/>
                        <a:tailEnd/>
                      </a:ln>
                    </p:spPr>
                    <p:txBody>
                      <a:bodyPr wrap="none" anchor="ctr"/>
                      <a:lstStyle/>
                      <a:p>
                        <a:endParaRPr lang="es-CL"/>
                      </a:p>
                    </p:txBody>
                  </p:sp>
                </p:grpSp>
                <p:grpSp>
                  <p:nvGrpSpPr>
                    <p:cNvPr id="1088" name="Group 549"/>
                    <p:cNvGrpSpPr>
                      <a:grpSpLocks/>
                    </p:cNvGrpSpPr>
                    <p:nvPr/>
                  </p:nvGrpSpPr>
                  <p:grpSpPr bwMode="auto">
                    <a:xfrm>
                      <a:off x="2984" y="1257"/>
                      <a:ext cx="159" cy="27"/>
                      <a:chOff x="2984" y="1257"/>
                      <a:chExt cx="159" cy="27"/>
                    </a:xfrm>
                  </p:grpSpPr>
                  <p:sp>
                    <p:nvSpPr>
                      <p:cNvPr id="1097" name="Freeform 550"/>
                      <p:cNvSpPr>
                        <a:spLocks/>
                      </p:cNvSpPr>
                      <p:nvPr/>
                    </p:nvSpPr>
                    <p:spPr bwMode="auto">
                      <a:xfrm>
                        <a:off x="2984" y="1257"/>
                        <a:ext cx="159" cy="27"/>
                      </a:xfrm>
                      <a:custGeom>
                        <a:avLst/>
                        <a:gdLst>
                          <a:gd name="T0" fmla="*/ 20 w 159"/>
                          <a:gd name="T1" fmla="*/ 0 h 27"/>
                          <a:gd name="T2" fmla="*/ 139 w 159"/>
                          <a:gd name="T3" fmla="*/ 0 h 27"/>
                          <a:gd name="T4" fmla="*/ 158 w 159"/>
                          <a:gd name="T5" fmla="*/ 23 h 27"/>
                          <a:gd name="T6" fmla="*/ 158 w 159"/>
                          <a:gd name="T7" fmla="*/ 25 h 27"/>
                          <a:gd name="T8" fmla="*/ 157 w 159"/>
                          <a:gd name="T9" fmla="*/ 25 h 27"/>
                          <a:gd name="T10" fmla="*/ 156 w 159"/>
                          <a:gd name="T11" fmla="*/ 26 h 27"/>
                          <a:gd name="T12" fmla="*/ 2 w 159"/>
                          <a:gd name="T13" fmla="*/ 26 h 27"/>
                          <a:gd name="T14" fmla="*/ 1 w 159"/>
                          <a:gd name="T15" fmla="*/ 25 h 27"/>
                          <a:gd name="T16" fmla="*/ 0 w 159"/>
                          <a:gd name="T17" fmla="*/ 24 h 27"/>
                          <a:gd name="T18" fmla="*/ 0 w 159"/>
                          <a:gd name="T19" fmla="*/ 23 h 27"/>
                          <a:gd name="T20" fmla="*/ 20 w 159"/>
                          <a:gd name="T21" fmla="*/ 0 h 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9"/>
                          <a:gd name="T34" fmla="*/ 0 h 27"/>
                          <a:gd name="T35" fmla="*/ 159 w 159"/>
                          <a:gd name="T36" fmla="*/ 27 h 2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9" h="27">
                            <a:moveTo>
                              <a:pt x="20" y="0"/>
                            </a:moveTo>
                            <a:lnTo>
                              <a:pt x="139" y="0"/>
                            </a:lnTo>
                            <a:lnTo>
                              <a:pt x="158" y="23"/>
                            </a:lnTo>
                            <a:lnTo>
                              <a:pt x="158" y="25"/>
                            </a:lnTo>
                            <a:lnTo>
                              <a:pt x="157" y="25"/>
                            </a:lnTo>
                            <a:lnTo>
                              <a:pt x="156" y="26"/>
                            </a:lnTo>
                            <a:lnTo>
                              <a:pt x="2" y="26"/>
                            </a:lnTo>
                            <a:lnTo>
                              <a:pt x="1" y="25"/>
                            </a:lnTo>
                            <a:lnTo>
                              <a:pt x="0" y="24"/>
                            </a:lnTo>
                            <a:lnTo>
                              <a:pt x="0" y="23"/>
                            </a:lnTo>
                            <a:lnTo>
                              <a:pt x="20" y="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1098" name="Freeform 551"/>
                      <p:cNvSpPr>
                        <a:spLocks/>
                      </p:cNvSpPr>
                      <p:nvPr/>
                    </p:nvSpPr>
                    <p:spPr bwMode="auto">
                      <a:xfrm>
                        <a:off x="2993" y="1262"/>
                        <a:ext cx="106" cy="18"/>
                      </a:xfrm>
                      <a:custGeom>
                        <a:avLst/>
                        <a:gdLst>
                          <a:gd name="T0" fmla="*/ 14 w 106"/>
                          <a:gd name="T1" fmla="*/ 0 h 18"/>
                          <a:gd name="T2" fmla="*/ 100 w 106"/>
                          <a:gd name="T3" fmla="*/ 0 h 18"/>
                          <a:gd name="T4" fmla="*/ 105 w 106"/>
                          <a:gd name="T5" fmla="*/ 17 h 18"/>
                          <a:gd name="T6" fmla="*/ 0 w 106"/>
                          <a:gd name="T7" fmla="*/ 17 h 18"/>
                          <a:gd name="T8" fmla="*/ 14 w 106"/>
                          <a:gd name="T9" fmla="*/ 0 h 18"/>
                          <a:gd name="T10" fmla="*/ 0 60000 65536"/>
                          <a:gd name="T11" fmla="*/ 0 60000 65536"/>
                          <a:gd name="T12" fmla="*/ 0 60000 65536"/>
                          <a:gd name="T13" fmla="*/ 0 60000 65536"/>
                          <a:gd name="T14" fmla="*/ 0 60000 65536"/>
                          <a:gd name="T15" fmla="*/ 0 w 106"/>
                          <a:gd name="T16" fmla="*/ 0 h 18"/>
                          <a:gd name="T17" fmla="*/ 106 w 106"/>
                          <a:gd name="T18" fmla="*/ 18 h 18"/>
                        </a:gdLst>
                        <a:ahLst/>
                        <a:cxnLst>
                          <a:cxn ang="T10">
                            <a:pos x="T0" y="T1"/>
                          </a:cxn>
                          <a:cxn ang="T11">
                            <a:pos x="T2" y="T3"/>
                          </a:cxn>
                          <a:cxn ang="T12">
                            <a:pos x="T4" y="T5"/>
                          </a:cxn>
                          <a:cxn ang="T13">
                            <a:pos x="T6" y="T7"/>
                          </a:cxn>
                          <a:cxn ang="T14">
                            <a:pos x="T8" y="T9"/>
                          </a:cxn>
                        </a:cxnLst>
                        <a:rect l="T15" t="T16" r="T17" b="T18"/>
                        <a:pathLst>
                          <a:path w="106" h="18">
                            <a:moveTo>
                              <a:pt x="14" y="0"/>
                            </a:moveTo>
                            <a:lnTo>
                              <a:pt x="100" y="0"/>
                            </a:lnTo>
                            <a:lnTo>
                              <a:pt x="105" y="17"/>
                            </a:lnTo>
                            <a:lnTo>
                              <a:pt x="0" y="17"/>
                            </a:lnTo>
                            <a:lnTo>
                              <a:pt x="14" y="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1099" name="Freeform 552"/>
                      <p:cNvSpPr>
                        <a:spLocks/>
                      </p:cNvSpPr>
                      <p:nvPr/>
                    </p:nvSpPr>
                    <p:spPr bwMode="auto">
                      <a:xfrm>
                        <a:off x="3101" y="1262"/>
                        <a:ext cx="33" cy="18"/>
                      </a:xfrm>
                      <a:custGeom>
                        <a:avLst/>
                        <a:gdLst>
                          <a:gd name="T0" fmla="*/ 0 w 33"/>
                          <a:gd name="T1" fmla="*/ 0 h 18"/>
                          <a:gd name="T2" fmla="*/ 19 w 33"/>
                          <a:gd name="T3" fmla="*/ 0 h 18"/>
                          <a:gd name="T4" fmla="*/ 32 w 33"/>
                          <a:gd name="T5" fmla="*/ 17 h 18"/>
                          <a:gd name="T6" fmla="*/ 6 w 33"/>
                          <a:gd name="T7" fmla="*/ 17 h 18"/>
                          <a:gd name="T8" fmla="*/ 0 w 33"/>
                          <a:gd name="T9" fmla="*/ 0 h 18"/>
                          <a:gd name="T10" fmla="*/ 0 60000 65536"/>
                          <a:gd name="T11" fmla="*/ 0 60000 65536"/>
                          <a:gd name="T12" fmla="*/ 0 60000 65536"/>
                          <a:gd name="T13" fmla="*/ 0 60000 65536"/>
                          <a:gd name="T14" fmla="*/ 0 60000 65536"/>
                          <a:gd name="T15" fmla="*/ 0 w 33"/>
                          <a:gd name="T16" fmla="*/ 0 h 18"/>
                          <a:gd name="T17" fmla="*/ 33 w 33"/>
                          <a:gd name="T18" fmla="*/ 18 h 18"/>
                        </a:gdLst>
                        <a:ahLst/>
                        <a:cxnLst>
                          <a:cxn ang="T10">
                            <a:pos x="T0" y="T1"/>
                          </a:cxn>
                          <a:cxn ang="T11">
                            <a:pos x="T2" y="T3"/>
                          </a:cxn>
                          <a:cxn ang="T12">
                            <a:pos x="T4" y="T5"/>
                          </a:cxn>
                          <a:cxn ang="T13">
                            <a:pos x="T6" y="T7"/>
                          </a:cxn>
                          <a:cxn ang="T14">
                            <a:pos x="T8" y="T9"/>
                          </a:cxn>
                        </a:cxnLst>
                        <a:rect l="T15" t="T16" r="T17" b="T18"/>
                        <a:pathLst>
                          <a:path w="33" h="18">
                            <a:moveTo>
                              <a:pt x="0" y="0"/>
                            </a:moveTo>
                            <a:lnTo>
                              <a:pt x="19" y="0"/>
                            </a:lnTo>
                            <a:lnTo>
                              <a:pt x="32" y="17"/>
                            </a:lnTo>
                            <a:lnTo>
                              <a:pt x="6" y="17"/>
                            </a:lnTo>
                            <a:lnTo>
                              <a:pt x="0" y="0"/>
                            </a:lnTo>
                          </a:path>
                        </a:pathLst>
                      </a:custGeom>
                      <a:solidFill>
                        <a:srgbClr val="FFFFFF"/>
                      </a:solidFill>
                      <a:ln w="12700" cap="rnd" cmpd="sng">
                        <a:solidFill>
                          <a:srgbClr val="000000"/>
                        </a:solidFill>
                        <a:prstDash val="solid"/>
                        <a:round/>
                        <a:headEnd/>
                        <a:tailEnd/>
                      </a:ln>
                    </p:spPr>
                    <p:txBody>
                      <a:bodyPr/>
                      <a:lstStyle/>
                      <a:p>
                        <a:endParaRPr lang="es-ES"/>
                      </a:p>
                    </p:txBody>
                  </p:sp>
                </p:grpSp>
                <p:grpSp>
                  <p:nvGrpSpPr>
                    <p:cNvPr id="1089" name="Group 553"/>
                    <p:cNvGrpSpPr>
                      <a:grpSpLocks/>
                    </p:cNvGrpSpPr>
                    <p:nvPr/>
                  </p:nvGrpSpPr>
                  <p:grpSpPr bwMode="auto">
                    <a:xfrm>
                      <a:off x="3011" y="1153"/>
                      <a:ext cx="104" cy="79"/>
                      <a:chOff x="3011" y="1153"/>
                      <a:chExt cx="104" cy="79"/>
                    </a:xfrm>
                  </p:grpSpPr>
                  <p:sp>
                    <p:nvSpPr>
                      <p:cNvPr id="1090" name="Rectangle 554"/>
                      <p:cNvSpPr>
                        <a:spLocks noChangeArrowheads="1"/>
                      </p:cNvSpPr>
                      <p:nvPr/>
                    </p:nvSpPr>
                    <p:spPr bwMode="auto">
                      <a:xfrm>
                        <a:off x="3011" y="1153"/>
                        <a:ext cx="104" cy="79"/>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091" name="Rectangle 555"/>
                      <p:cNvSpPr>
                        <a:spLocks noChangeArrowheads="1"/>
                      </p:cNvSpPr>
                      <p:nvPr/>
                    </p:nvSpPr>
                    <p:spPr bwMode="auto">
                      <a:xfrm>
                        <a:off x="3018" y="1160"/>
                        <a:ext cx="90" cy="66"/>
                      </a:xfrm>
                      <a:prstGeom prst="rect">
                        <a:avLst/>
                      </a:prstGeom>
                      <a:solidFill>
                        <a:srgbClr val="114FFB"/>
                      </a:solidFill>
                      <a:ln w="12700">
                        <a:solidFill>
                          <a:srgbClr val="000000"/>
                        </a:solidFill>
                        <a:miter lim="800000"/>
                        <a:headEnd/>
                        <a:tailEnd/>
                      </a:ln>
                    </p:spPr>
                    <p:txBody>
                      <a:bodyPr wrap="none" anchor="ctr"/>
                      <a:lstStyle/>
                      <a:p>
                        <a:endParaRPr lang="es-CL"/>
                      </a:p>
                    </p:txBody>
                  </p:sp>
                  <p:sp>
                    <p:nvSpPr>
                      <p:cNvPr id="1092" name="Rectangle 556"/>
                      <p:cNvSpPr>
                        <a:spLocks noChangeArrowheads="1"/>
                      </p:cNvSpPr>
                      <p:nvPr/>
                    </p:nvSpPr>
                    <p:spPr bwMode="auto">
                      <a:xfrm>
                        <a:off x="3097" y="1160"/>
                        <a:ext cx="11" cy="66"/>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093" name="Rectangle 557"/>
                      <p:cNvSpPr>
                        <a:spLocks noChangeArrowheads="1"/>
                      </p:cNvSpPr>
                      <p:nvPr/>
                    </p:nvSpPr>
                    <p:spPr bwMode="auto">
                      <a:xfrm>
                        <a:off x="3100" y="1163"/>
                        <a:ext cx="4" cy="3"/>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1094" name="Oval 558"/>
                      <p:cNvSpPr>
                        <a:spLocks noChangeArrowheads="1"/>
                      </p:cNvSpPr>
                      <p:nvPr/>
                    </p:nvSpPr>
                    <p:spPr bwMode="auto">
                      <a:xfrm>
                        <a:off x="3101" y="1193"/>
                        <a:ext cx="2" cy="2"/>
                      </a:xfrm>
                      <a:prstGeom prst="ellipse">
                        <a:avLst/>
                      </a:prstGeom>
                      <a:solidFill>
                        <a:srgbClr val="FFFFFF"/>
                      </a:solidFill>
                      <a:ln w="12700">
                        <a:solidFill>
                          <a:srgbClr val="000000"/>
                        </a:solidFill>
                        <a:round/>
                        <a:headEnd/>
                        <a:tailEnd/>
                      </a:ln>
                    </p:spPr>
                    <p:txBody>
                      <a:bodyPr wrap="none" anchor="ctr"/>
                      <a:lstStyle/>
                      <a:p>
                        <a:endParaRPr lang="es-CL"/>
                      </a:p>
                    </p:txBody>
                  </p:sp>
                  <p:sp>
                    <p:nvSpPr>
                      <p:cNvPr id="1095" name="Oval 559"/>
                      <p:cNvSpPr>
                        <a:spLocks noChangeArrowheads="1"/>
                      </p:cNvSpPr>
                      <p:nvPr/>
                    </p:nvSpPr>
                    <p:spPr bwMode="auto">
                      <a:xfrm>
                        <a:off x="3101" y="1206"/>
                        <a:ext cx="2" cy="2"/>
                      </a:xfrm>
                      <a:prstGeom prst="ellipse">
                        <a:avLst/>
                      </a:prstGeom>
                      <a:solidFill>
                        <a:srgbClr val="FFFFFF"/>
                      </a:solidFill>
                      <a:ln w="12700">
                        <a:solidFill>
                          <a:srgbClr val="000000"/>
                        </a:solidFill>
                        <a:round/>
                        <a:headEnd/>
                        <a:tailEnd/>
                      </a:ln>
                    </p:spPr>
                    <p:txBody>
                      <a:bodyPr wrap="none" anchor="ctr"/>
                      <a:lstStyle/>
                      <a:p>
                        <a:endParaRPr lang="es-CL"/>
                      </a:p>
                    </p:txBody>
                  </p:sp>
                  <p:sp>
                    <p:nvSpPr>
                      <p:cNvPr id="1096" name="Oval 560"/>
                      <p:cNvSpPr>
                        <a:spLocks noChangeArrowheads="1"/>
                      </p:cNvSpPr>
                      <p:nvPr/>
                    </p:nvSpPr>
                    <p:spPr bwMode="auto">
                      <a:xfrm>
                        <a:off x="3101" y="1217"/>
                        <a:ext cx="2" cy="3"/>
                      </a:xfrm>
                      <a:prstGeom prst="ellipse">
                        <a:avLst/>
                      </a:prstGeom>
                      <a:solidFill>
                        <a:srgbClr val="FFFFFF"/>
                      </a:solidFill>
                      <a:ln w="12700">
                        <a:solidFill>
                          <a:srgbClr val="000000"/>
                        </a:solidFill>
                        <a:round/>
                        <a:headEnd/>
                        <a:tailEnd/>
                      </a:ln>
                    </p:spPr>
                    <p:txBody>
                      <a:bodyPr wrap="none" anchor="ctr"/>
                      <a:lstStyle/>
                      <a:p>
                        <a:endParaRPr lang="es-CL"/>
                      </a:p>
                    </p:txBody>
                  </p:sp>
                </p:grpSp>
              </p:grpSp>
            </p:grpSp>
          </p:grpSp>
          <p:sp>
            <p:nvSpPr>
              <p:cNvPr id="36869" name="Rectangle 5"/>
              <p:cNvSpPr>
                <a:spLocks noChangeArrowheads="1"/>
              </p:cNvSpPr>
              <p:nvPr/>
            </p:nvSpPr>
            <p:spPr bwMode="auto">
              <a:xfrm>
                <a:off x="5110" y="3008"/>
                <a:ext cx="416" cy="233"/>
              </a:xfrm>
              <a:prstGeom prst="rect">
                <a:avLst/>
              </a:prstGeom>
              <a:noFill/>
              <a:ln w="9525">
                <a:noFill/>
                <a:miter lim="800000"/>
                <a:headEnd/>
                <a:tailEnd/>
              </a:ln>
              <a:effectLst/>
            </p:spPr>
            <p:txBody>
              <a:bodyPr wrap="none" lIns="92075" tIns="46038" rIns="92075" bIns="46038">
                <a:spAutoFit/>
              </a:bodyPr>
              <a:lstStyle/>
              <a:p>
                <a:pPr algn="l"/>
                <a:r>
                  <a:rPr lang="es-ES_tradnl" sz="1800">
                    <a:solidFill>
                      <a:schemeClr val="tx1"/>
                    </a:solidFill>
                    <a:effectLst>
                      <a:outerShdw blurRad="38100" dist="38100" dir="2700000" algn="tl">
                        <a:srgbClr val="DDDDDD"/>
                      </a:outerShdw>
                    </a:effectLst>
                  </a:rPr>
                  <a:t>USA</a:t>
                </a:r>
              </a:p>
            </p:txBody>
          </p:sp>
          <p:sp>
            <p:nvSpPr>
              <p:cNvPr id="36870" name="Rectangle 6"/>
              <p:cNvSpPr>
                <a:spLocks noChangeArrowheads="1"/>
              </p:cNvSpPr>
              <p:nvPr/>
            </p:nvSpPr>
            <p:spPr bwMode="auto">
              <a:xfrm>
                <a:off x="5195" y="1517"/>
                <a:ext cx="319" cy="233"/>
              </a:xfrm>
              <a:prstGeom prst="rect">
                <a:avLst/>
              </a:prstGeom>
              <a:noFill/>
              <a:ln w="9525">
                <a:noFill/>
                <a:miter lim="800000"/>
                <a:headEnd/>
                <a:tailEnd/>
              </a:ln>
              <a:effectLst/>
            </p:spPr>
            <p:txBody>
              <a:bodyPr wrap="none" lIns="92075" tIns="46038" rIns="92075" bIns="46038">
                <a:spAutoFit/>
              </a:bodyPr>
              <a:lstStyle/>
              <a:p>
                <a:pPr algn="l"/>
                <a:r>
                  <a:rPr lang="es-ES_tradnl" sz="1800">
                    <a:solidFill>
                      <a:schemeClr val="tx1"/>
                    </a:solidFill>
                    <a:effectLst>
                      <a:outerShdw blurRad="38100" dist="38100" dir="2700000" algn="tl">
                        <a:srgbClr val="DDDDDD"/>
                      </a:outerShdw>
                    </a:effectLst>
                  </a:rPr>
                  <a:t>UK</a:t>
                </a:r>
              </a:p>
            </p:txBody>
          </p:sp>
          <p:graphicFrame>
            <p:nvGraphicFramePr>
              <p:cNvPr id="1036" name="Object 400"/>
              <p:cNvGraphicFramePr>
                <a:graphicFrameLocks noChangeAspect="1"/>
              </p:cNvGraphicFramePr>
              <p:nvPr/>
            </p:nvGraphicFramePr>
            <p:xfrm>
              <a:off x="4728" y="1890"/>
              <a:ext cx="213" cy="161"/>
            </p:xfrm>
            <a:graphic>
              <a:graphicData uri="http://schemas.openxmlformats.org/presentationml/2006/ole">
                <mc:AlternateContent xmlns:mc="http://schemas.openxmlformats.org/markup-compatibility/2006">
                  <mc:Choice xmlns:v="urn:schemas-microsoft-com:vml" Requires="v">
                    <p:oleObj spid="_x0000_s1460" name="PI3" r:id="rId15" imgW="228571" imgH="218874" progId="">
                      <p:embed/>
                    </p:oleObj>
                  </mc:Choice>
                  <mc:Fallback>
                    <p:oleObj name="PI3" r:id="rId15" imgW="228571" imgH="218874" progId="">
                      <p:embed/>
                      <p:pic>
                        <p:nvPicPr>
                          <p:cNvPr id="0" name="Picture 280"/>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4728" y="1890"/>
                            <a:ext cx="213" cy="1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blurRad="63500" dist="38097" dir="2700000" algn="ctr" rotWithShape="0">
                                    <a:schemeClr val="bg2">
                                      <a:alpha val="74997"/>
                                    </a:schemeClr>
                                  </a:outerShdw>
                                </a:effectLst>
                              </a14:hiddenEffects>
                            </a:ext>
                          </a:extLst>
                        </p:spPr>
                      </p:pic>
                    </p:oleObj>
                  </mc:Fallback>
                </mc:AlternateContent>
              </a:graphicData>
            </a:graphic>
          </p:graphicFrame>
          <p:sp>
            <p:nvSpPr>
              <p:cNvPr id="1067" name="Line 463"/>
              <p:cNvSpPr>
                <a:spLocks noChangeShapeType="1"/>
              </p:cNvSpPr>
              <p:nvPr/>
            </p:nvSpPr>
            <p:spPr bwMode="auto">
              <a:xfrm flipH="1">
                <a:off x="4431" y="2161"/>
                <a:ext cx="297" cy="135"/>
              </a:xfrm>
              <a:prstGeom prst="line">
                <a:avLst/>
              </a:prstGeom>
              <a:noFill/>
              <a:ln w="381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s-ES"/>
              </a:p>
            </p:txBody>
          </p:sp>
        </p:grpSp>
      </p:grpSp>
      <p:grpSp>
        <p:nvGrpSpPr>
          <p:cNvPr id="37267" name="Group 580"/>
          <p:cNvGrpSpPr>
            <a:grpSpLocks/>
          </p:cNvGrpSpPr>
          <p:nvPr/>
        </p:nvGrpSpPr>
        <p:grpSpPr bwMode="auto">
          <a:xfrm>
            <a:off x="3560766" y="1177932"/>
            <a:ext cx="4198939" cy="4552951"/>
            <a:chOff x="2243" y="742"/>
            <a:chExt cx="2645" cy="2868"/>
          </a:xfrm>
        </p:grpSpPr>
        <p:sp>
          <p:nvSpPr>
            <p:cNvPr id="36967" name="Rectangle 103"/>
            <p:cNvSpPr>
              <a:spLocks noChangeArrowheads="1"/>
            </p:cNvSpPr>
            <p:nvPr/>
          </p:nvSpPr>
          <p:spPr bwMode="auto">
            <a:xfrm>
              <a:off x="2256" y="1296"/>
              <a:ext cx="1758" cy="233"/>
            </a:xfrm>
            <a:prstGeom prst="rect">
              <a:avLst/>
            </a:prstGeom>
            <a:noFill/>
            <a:ln w="9525">
              <a:noFill/>
              <a:miter lim="800000"/>
              <a:headEnd/>
              <a:tailEnd/>
            </a:ln>
            <a:effectLst/>
          </p:spPr>
          <p:txBody>
            <a:bodyPr wrap="none" lIns="92075" tIns="46038" rIns="92075" bIns="46038">
              <a:spAutoFit/>
            </a:bodyPr>
            <a:lstStyle/>
            <a:p>
              <a:pPr algn="l"/>
              <a:r>
                <a:rPr lang="es-ES_tradnl">
                  <a:solidFill>
                    <a:srgbClr val="CC3300"/>
                  </a:solidFill>
                  <a:effectLst>
                    <a:outerShdw blurRad="38100" dist="38100" dir="2700000" algn="tl">
                      <a:srgbClr val="DDDDDD"/>
                    </a:outerShdw>
                  </a:effectLst>
                </a:rPr>
                <a:t>Sistemas para Materiales</a:t>
              </a:r>
            </a:p>
          </p:txBody>
        </p:sp>
        <p:sp>
          <p:nvSpPr>
            <p:cNvPr id="37328" name="Rectangle 464"/>
            <p:cNvSpPr>
              <a:spLocks noChangeArrowheads="1"/>
            </p:cNvSpPr>
            <p:nvPr/>
          </p:nvSpPr>
          <p:spPr bwMode="auto">
            <a:xfrm>
              <a:off x="2264" y="2734"/>
              <a:ext cx="2041" cy="233"/>
            </a:xfrm>
            <a:prstGeom prst="rect">
              <a:avLst/>
            </a:prstGeom>
            <a:noFill/>
            <a:ln w="9525">
              <a:noFill/>
              <a:miter lim="800000"/>
              <a:headEnd/>
              <a:tailEnd/>
            </a:ln>
            <a:effectLst/>
          </p:spPr>
          <p:txBody>
            <a:bodyPr wrap="none" lIns="92075" tIns="46038" rIns="92075" bIns="46038">
              <a:spAutoFit/>
            </a:bodyPr>
            <a:lstStyle/>
            <a:p>
              <a:pPr algn="l"/>
              <a:r>
                <a:rPr lang="es-ES_tradnl">
                  <a:solidFill>
                    <a:srgbClr val="CC3300"/>
                  </a:solidFill>
                  <a:effectLst>
                    <a:outerShdw blurRad="38100" dist="38100" dir="2700000" algn="tl">
                      <a:srgbClr val="DDDDDD"/>
                    </a:outerShdw>
                  </a:effectLst>
                </a:rPr>
                <a:t>Sistemas para Mantenimiento</a:t>
              </a:r>
            </a:p>
          </p:txBody>
        </p:sp>
        <p:sp>
          <p:nvSpPr>
            <p:cNvPr id="37426" name="Rectangle 562"/>
            <p:cNvSpPr>
              <a:spLocks noChangeArrowheads="1"/>
            </p:cNvSpPr>
            <p:nvPr/>
          </p:nvSpPr>
          <p:spPr bwMode="auto">
            <a:xfrm>
              <a:off x="2243" y="1636"/>
              <a:ext cx="833" cy="1144"/>
            </a:xfrm>
            <a:prstGeom prst="rect">
              <a:avLst/>
            </a:prstGeom>
            <a:noFill/>
            <a:ln w="9525">
              <a:noFill/>
              <a:miter lim="800000"/>
              <a:headEnd/>
              <a:tailEnd/>
            </a:ln>
            <a:effectLst/>
          </p:spPr>
          <p:txBody>
            <a:bodyPr wrap="none" lIns="92075" tIns="46038" rIns="92075" bIns="46038">
              <a:spAutoFit/>
            </a:bodyPr>
            <a:lstStyle/>
            <a:p>
              <a:pPr algn="l"/>
              <a:r>
                <a:rPr lang="es-ES_tradnl" sz="1400">
                  <a:solidFill>
                    <a:schemeClr val="accent2"/>
                  </a:solidFill>
                  <a:effectLst>
                    <a:outerShdw blurRad="38100" dist="38100" dir="2700000" algn="tl">
                      <a:srgbClr val="DDDDDD"/>
                    </a:outerShdw>
                  </a:effectLst>
                </a:rPr>
                <a:t>MATERIALES</a:t>
              </a:r>
            </a:p>
            <a:p>
              <a:pPr algn="l"/>
              <a:r>
                <a:rPr lang="es-ES_tradnl" sz="1400">
                  <a:solidFill>
                    <a:schemeClr val="accent2"/>
                  </a:solidFill>
                  <a:effectLst>
                    <a:outerShdw blurRad="38100" dist="38100" dir="2700000" algn="tl">
                      <a:srgbClr val="DDDDDD"/>
                    </a:outerShdw>
                  </a:effectLst>
                </a:rPr>
                <a:t>SIAMES</a:t>
              </a:r>
            </a:p>
            <a:p>
              <a:pPr algn="l"/>
              <a:r>
                <a:rPr lang="es-ES_tradnl" sz="1400">
                  <a:solidFill>
                    <a:schemeClr val="accent2"/>
                  </a:solidFill>
                  <a:effectLst>
                    <a:outerShdw blurRad="38100" dist="38100" dir="2700000" algn="tl">
                      <a:srgbClr val="DDDDDD"/>
                    </a:outerShdw>
                  </a:effectLst>
                </a:rPr>
                <a:t>AGUJILLA</a:t>
              </a:r>
            </a:p>
            <a:p>
              <a:pPr algn="l"/>
              <a:r>
                <a:rPr lang="es-ES_tradnl" sz="1400">
                  <a:solidFill>
                    <a:schemeClr val="accent2"/>
                  </a:solidFill>
                  <a:effectLst>
                    <a:outerShdw blurRad="38100" dist="38100" dir="2700000" algn="tl">
                      <a:srgbClr val="DDDDDD"/>
                    </a:outerShdw>
                  </a:effectLst>
                </a:rPr>
                <a:t>SIMINV</a:t>
              </a:r>
            </a:p>
            <a:p>
              <a:pPr algn="l"/>
              <a:r>
                <a:rPr lang="es-ES_tradnl" sz="1400">
                  <a:solidFill>
                    <a:schemeClr val="accent2"/>
                  </a:solidFill>
                  <a:effectLst>
                    <a:outerShdw blurRad="38100" dist="38100" dir="2700000" algn="tl">
                      <a:srgbClr val="DDDDDD"/>
                    </a:outerShdw>
                  </a:effectLst>
                </a:rPr>
                <a:t>CALAMAR</a:t>
              </a:r>
            </a:p>
            <a:p>
              <a:pPr algn="l"/>
              <a:r>
                <a:rPr lang="es-ES_tradnl" sz="1400">
                  <a:solidFill>
                    <a:schemeClr val="accent2"/>
                  </a:solidFill>
                  <a:effectLst>
                    <a:outerShdw blurRad="38100" dist="38100" dir="2700000" algn="tl">
                      <a:srgbClr val="DDDDDD"/>
                    </a:outerShdw>
                  </a:effectLst>
                </a:rPr>
                <a:t>SERVMAD</a:t>
              </a:r>
            </a:p>
            <a:p>
              <a:pPr algn="l"/>
              <a:r>
                <a:rPr lang="es-ES_tradnl" sz="1400">
                  <a:solidFill>
                    <a:schemeClr val="accent2"/>
                  </a:solidFill>
                  <a:effectLst>
                    <a:outerShdw blurRad="38100" dist="38100" dir="2700000" algn="tl">
                      <a:srgbClr val="DDDDDD"/>
                    </a:outerShdw>
                  </a:effectLst>
                </a:rPr>
                <a:t>VESTUARIO</a:t>
              </a:r>
            </a:p>
            <a:p>
              <a:pPr algn="l"/>
              <a:r>
                <a:rPr lang="es-ES_tradnl" sz="1400">
                  <a:solidFill>
                    <a:schemeClr val="accent2"/>
                  </a:solidFill>
                  <a:effectLst>
                    <a:outerShdw blurRad="38100" dist="38100" dir="2700000" algn="tl">
                      <a:srgbClr val="DDDDDD"/>
                    </a:outerShdw>
                  </a:effectLst>
                </a:rPr>
                <a:t>VIVERES</a:t>
              </a:r>
            </a:p>
          </p:txBody>
        </p:sp>
        <p:sp>
          <p:nvSpPr>
            <p:cNvPr id="37427" name="Rectangle 563"/>
            <p:cNvSpPr>
              <a:spLocks noChangeArrowheads="1"/>
            </p:cNvSpPr>
            <p:nvPr/>
          </p:nvSpPr>
          <p:spPr bwMode="auto">
            <a:xfrm>
              <a:off x="2264" y="2873"/>
              <a:ext cx="699" cy="737"/>
            </a:xfrm>
            <a:prstGeom prst="rect">
              <a:avLst/>
            </a:prstGeom>
            <a:noFill/>
            <a:ln w="9525">
              <a:noFill/>
              <a:miter lim="800000"/>
              <a:headEnd/>
              <a:tailEnd/>
            </a:ln>
            <a:effectLst/>
          </p:spPr>
          <p:txBody>
            <a:bodyPr wrap="none" lIns="92075" tIns="46038" rIns="92075" bIns="46038">
              <a:spAutoFit/>
            </a:bodyPr>
            <a:lstStyle/>
            <a:p>
              <a:pPr algn="l">
                <a:defRPr/>
              </a:pPr>
              <a:r>
                <a:rPr lang="es-ES_tradnl" sz="1400">
                  <a:solidFill>
                    <a:schemeClr val="accent2"/>
                  </a:solidFill>
                  <a:effectLst>
                    <a:outerShdw blurRad="38100" dist="38100" dir="2700000" algn="tl">
                      <a:srgbClr val="C0C0C0"/>
                    </a:outerShdw>
                  </a:effectLst>
                  <a:ea typeface="+mn-ea"/>
                </a:rPr>
                <a:t>SIMPLA</a:t>
              </a:r>
            </a:p>
            <a:p>
              <a:pPr algn="l">
                <a:defRPr/>
              </a:pPr>
              <a:r>
                <a:rPr lang="es-ES_tradnl" sz="1400">
                  <a:solidFill>
                    <a:schemeClr val="accent2"/>
                  </a:solidFill>
                  <a:effectLst>
                    <a:outerShdw blurRad="38100" dist="38100" dir="2700000" algn="tl">
                      <a:srgbClr val="C0C0C0"/>
                    </a:outerShdw>
                  </a:effectLst>
                  <a:ea typeface="+mn-ea"/>
                </a:rPr>
                <a:t>SRU HOST</a:t>
              </a:r>
            </a:p>
            <a:p>
              <a:pPr algn="l">
                <a:defRPr/>
              </a:pPr>
              <a:r>
                <a:rPr lang="es-ES_tradnl" sz="1400">
                  <a:solidFill>
                    <a:schemeClr val="accent2"/>
                  </a:solidFill>
                  <a:effectLst>
                    <a:outerShdw blurRad="38100" dist="38100" dir="2700000" algn="tl">
                      <a:srgbClr val="C0C0C0"/>
                    </a:outerShdw>
                  </a:effectLst>
                  <a:ea typeface="+mn-ea"/>
                </a:rPr>
                <a:t>SRU PC</a:t>
              </a:r>
            </a:p>
            <a:p>
              <a:pPr algn="l">
                <a:defRPr/>
              </a:pPr>
              <a:r>
                <a:rPr lang="es-ES_tradnl" sz="1400">
                  <a:solidFill>
                    <a:schemeClr val="accent2"/>
                  </a:solidFill>
                  <a:effectLst>
                    <a:outerShdw blurRad="38100" dist="38100" dir="2700000" algn="tl">
                      <a:srgbClr val="C0C0C0"/>
                    </a:outerShdw>
                  </a:effectLst>
                  <a:ea typeface="+mn-ea"/>
                </a:rPr>
                <a:t>FALLAS</a:t>
              </a:r>
            </a:p>
            <a:p>
              <a:pPr algn="l">
                <a:defRPr/>
              </a:pPr>
              <a:endParaRPr lang="es-ES_tradnl" sz="1400">
                <a:solidFill>
                  <a:schemeClr val="accent2"/>
                </a:solidFill>
                <a:effectLst>
                  <a:outerShdw blurRad="38100" dist="38100" dir="2700000" algn="tl">
                    <a:srgbClr val="C0C0C0"/>
                  </a:outerShdw>
                </a:effectLst>
                <a:ea typeface="+mn-ea"/>
              </a:endParaRPr>
            </a:p>
          </p:txBody>
        </p:sp>
        <p:sp>
          <p:nvSpPr>
            <p:cNvPr id="37439" name="Rectangle 575"/>
            <p:cNvSpPr>
              <a:spLocks noChangeArrowheads="1"/>
            </p:cNvSpPr>
            <p:nvPr/>
          </p:nvSpPr>
          <p:spPr bwMode="auto">
            <a:xfrm>
              <a:off x="3552" y="742"/>
              <a:ext cx="1336" cy="407"/>
            </a:xfrm>
            <a:prstGeom prst="rect">
              <a:avLst/>
            </a:prstGeom>
            <a:noFill/>
            <a:ln w="9525">
              <a:noFill/>
              <a:miter lim="800000"/>
              <a:headEnd/>
              <a:tailEnd/>
            </a:ln>
            <a:effectLst/>
          </p:spPr>
          <p:txBody>
            <a:bodyPr wrap="none" anchor="ctr">
              <a:spAutoFit/>
            </a:bodyPr>
            <a:lstStyle/>
            <a:p>
              <a:pPr>
                <a:defRPr/>
              </a:pPr>
              <a:r>
                <a:rPr lang="es-ES_tradnl" sz="1800">
                  <a:effectLst>
                    <a:outerShdw blurRad="38100" dist="38100" dir="2700000" algn="tl">
                      <a:srgbClr val="C0C0C0"/>
                    </a:outerShdw>
                  </a:effectLst>
                  <a:ea typeface="+mn-ea"/>
                </a:rPr>
                <a:t>Muchos Sistemas</a:t>
              </a:r>
              <a:endParaRPr lang="es-ES_tradnl" sz="1800">
                <a:solidFill>
                  <a:schemeClr val="tx1"/>
                </a:solidFill>
                <a:effectLst>
                  <a:outerShdw blurRad="38100" dist="38100" dir="2700000" algn="tl">
                    <a:srgbClr val="C0C0C0"/>
                  </a:outerShdw>
                </a:effectLst>
                <a:ea typeface="+mn-ea"/>
              </a:endParaRPr>
            </a:p>
            <a:p>
              <a:pPr>
                <a:defRPr/>
              </a:pPr>
              <a:r>
                <a:rPr lang="es-ES_tradnl" sz="1800">
                  <a:solidFill>
                    <a:srgbClr val="CC3300"/>
                  </a:solidFill>
                  <a:effectLst>
                    <a:outerShdw blurRad="38100" dist="38100" dir="2700000" algn="tl">
                      <a:srgbClr val="C0C0C0"/>
                    </a:outerShdw>
                  </a:effectLst>
                  <a:ea typeface="+mn-ea"/>
                </a:rPr>
                <a:t>NO INTEGRADOS</a:t>
              </a:r>
              <a:endParaRPr lang="es-ES_tradnl" sz="1800">
                <a:solidFill>
                  <a:schemeClr val="tx1"/>
                </a:solidFill>
                <a:effectLst>
                  <a:outerShdw blurRad="38100" dist="38100" dir="2700000" algn="tl">
                    <a:srgbClr val="C0C0C0"/>
                  </a:outerShdw>
                </a:effectLst>
                <a:ea typeface="+mn-ea"/>
              </a:endParaRPr>
            </a:p>
          </p:txBody>
        </p:sp>
      </p:grpSp>
      <p:grpSp>
        <p:nvGrpSpPr>
          <p:cNvPr id="37274" name="Group 585"/>
          <p:cNvGrpSpPr>
            <a:grpSpLocks/>
          </p:cNvGrpSpPr>
          <p:nvPr/>
        </p:nvGrpSpPr>
        <p:grpSpPr bwMode="auto">
          <a:xfrm>
            <a:off x="228605" y="2354264"/>
            <a:ext cx="7046913" cy="3860800"/>
            <a:chOff x="144" y="1483"/>
            <a:chExt cx="4439" cy="2432"/>
          </a:xfrm>
        </p:grpSpPr>
        <p:sp>
          <p:nvSpPr>
            <p:cNvPr id="1047" name="Line 572"/>
            <p:cNvSpPr>
              <a:spLocks noChangeShapeType="1"/>
            </p:cNvSpPr>
            <p:nvPr/>
          </p:nvSpPr>
          <p:spPr bwMode="auto">
            <a:xfrm flipH="1">
              <a:off x="1669" y="1957"/>
              <a:ext cx="170" cy="339"/>
            </a:xfrm>
            <a:prstGeom prst="line">
              <a:avLst/>
            </a:prstGeom>
            <a:noFill/>
            <a:ln w="12700">
              <a:solidFill>
                <a:schemeClr val="tx1"/>
              </a:solidFill>
              <a:round/>
              <a:headEnd type="triangle" w="med" len="med"/>
              <a:tailEnd type="none" w="sm" len="sm"/>
            </a:ln>
            <a:extLst>
              <a:ext uri="{909E8E84-426E-40dd-AFC4-6F175D3DCCD1}">
                <a14:hiddenFill xmlns:a14="http://schemas.microsoft.com/office/drawing/2010/main">
                  <a:noFill/>
                </a14:hiddenFill>
              </a:ext>
            </a:extLst>
          </p:spPr>
          <p:txBody>
            <a:bodyPr wrap="none" anchor="ctr"/>
            <a:lstStyle/>
            <a:p>
              <a:endParaRPr lang="es-ES"/>
            </a:p>
          </p:txBody>
        </p:sp>
        <p:sp>
          <p:nvSpPr>
            <p:cNvPr id="1048" name="Line 573"/>
            <p:cNvSpPr>
              <a:spLocks noChangeShapeType="1"/>
            </p:cNvSpPr>
            <p:nvPr/>
          </p:nvSpPr>
          <p:spPr bwMode="auto">
            <a:xfrm>
              <a:off x="2137" y="2534"/>
              <a:ext cx="170" cy="169"/>
            </a:xfrm>
            <a:prstGeom prst="line">
              <a:avLst/>
            </a:prstGeom>
            <a:noFill/>
            <a:ln w="12700">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wrap="none" anchor="ctr"/>
            <a:lstStyle/>
            <a:p>
              <a:endParaRPr lang="es-ES"/>
            </a:p>
          </p:txBody>
        </p:sp>
        <p:grpSp>
          <p:nvGrpSpPr>
            <p:cNvPr id="1049" name="Group 584"/>
            <p:cNvGrpSpPr>
              <a:grpSpLocks/>
            </p:cNvGrpSpPr>
            <p:nvPr/>
          </p:nvGrpSpPr>
          <p:grpSpPr bwMode="auto">
            <a:xfrm>
              <a:off x="144" y="1483"/>
              <a:ext cx="4439" cy="2432"/>
              <a:chOff x="144" y="1483"/>
              <a:chExt cx="4439" cy="2432"/>
            </a:xfrm>
          </p:grpSpPr>
          <p:grpSp>
            <p:nvGrpSpPr>
              <p:cNvPr id="1050" name="Group 582"/>
              <p:cNvGrpSpPr>
                <a:grpSpLocks/>
              </p:cNvGrpSpPr>
              <p:nvPr/>
            </p:nvGrpSpPr>
            <p:grpSpPr bwMode="auto">
              <a:xfrm>
                <a:off x="144" y="1483"/>
                <a:ext cx="2248" cy="2311"/>
                <a:chOff x="144" y="1483"/>
                <a:chExt cx="2248" cy="2311"/>
              </a:xfrm>
            </p:grpSpPr>
            <p:graphicFrame>
              <p:nvGraphicFramePr>
                <p:cNvPr id="1026" name="Object 396"/>
                <p:cNvGraphicFramePr>
                  <a:graphicFrameLocks noChangeAspect="1"/>
                </p:cNvGraphicFramePr>
                <p:nvPr/>
              </p:nvGraphicFramePr>
              <p:xfrm>
                <a:off x="756" y="2602"/>
                <a:ext cx="455" cy="363"/>
              </p:xfrm>
              <a:graphic>
                <a:graphicData uri="http://schemas.openxmlformats.org/presentationml/2006/ole">
                  <mc:AlternateContent xmlns:mc="http://schemas.openxmlformats.org/markup-compatibility/2006">
                    <mc:Choice xmlns:v="urn:schemas-microsoft-com:vml" Requires="v">
                      <p:oleObj spid="_x0000_s1461" name="PI3" r:id="rId17" imgW="304520" imgH="304520" progId="">
                        <p:embed/>
                      </p:oleObj>
                    </mc:Choice>
                    <mc:Fallback>
                      <p:oleObj name="PI3" r:id="rId17" imgW="304520" imgH="304520" progId="">
                        <p:embed/>
                        <p:pic>
                          <p:nvPicPr>
                            <p:cNvPr id="0" name="Picture 281"/>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756" y="2602"/>
                              <a:ext cx="455" cy="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blurRad="63500" dist="38097" dir="2700000" algn="ctr" rotWithShape="0">
                                      <a:schemeClr val="bg2">
                                        <a:alpha val="74997"/>
                                      </a:schemeClr>
                                    </a:outerShdw>
                                  </a:effectLst>
                                </a14:hiddenEffects>
                              </a:ext>
                            </a:extLst>
                          </p:spPr>
                        </p:pic>
                      </p:oleObj>
                    </mc:Fallback>
                  </mc:AlternateContent>
                </a:graphicData>
              </a:graphic>
            </p:graphicFrame>
            <p:graphicFrame>
              <p:nvGraphicFramePr>
                <p:cNvPr id="1027" name="Object 397"/>
                <p:cNvGraphicFramePr>
                  <a:graphicFrameLocks noChangeAspect="1"/>
                </p:cNvGraphicFramePr>
                <p:nvPr/>
              </p:nvGraphicFramePr>
              <p:xfrm>
                <a:off x="1287" y="2627"/>
                <a:ext cx="425" cy="339"/>
              </p:xfrm>
              <a:graphic>
                <a:graphicData uri="http://schemas.openxmlformats.org/presentationml/2006/ole">
                  <mc:AlternateContent xmlns:mc="http://schemas.openxmlformats.org/markup-compatibility/2006">
                    <mc:Choice xmlns:v="urn:schemas-microsoft-com:vml" Requires="v">
                      <p:oleObj spid="_x0000_s1462" name="PI3" r:id="rId19" imgW="304520" imgH="304520" progId="">
                        <p:embed/>
                      </p:oleObj>
                    </mc:Choice>
                    <mc:Fallback>
                      <p:oleObj name="PI3" r:id="rId19" imgW="304520" imgH="304520" progId="">
                        <p:embed/>
                        <p:pic>
                          <p:nvPicPr>
                            <p:cNvPr id="0" name="Picture 282"/>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1287" y="2627"/>
                              <a:ext cx="425" cy="3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blurRad="63500" dist="38097" dir="2700000" algn="ctr" rotWithShape="0">
                                      <a:schemeClr val="bg2">
                                        <a:alpha val="74997"/>
                                      </a:schemeClr>
                                    </a:outerShdw>
                                  </a:effectLst>
                                </a14:hiddenEffects>
                              </a:ext>
                            </a:extLst>
                          </p:spPr>
                        </p:pic>
                      </p:oleObj>
                    </mc:Fallback>
                  </mc:AlternateContent>
                </a:graphicData>
              </a:graphic>
            </p:graphicFrame>
            <p:graphicFrame>
              <p:nvGraphicFramePr>
                <p:cNvPr id="1028" name="Object 398"/>
                <p:cNvGraphicFramePr>
                  <a:graphicFrameLocks noChangeAspect="1"/>
                </p:cNvGraphicFramePr>
                <p:nvPr/>
              </p:nvGraphicFramePr>
              <p:xfrm>
                <a:off x="1117" y="3008"/>
                <a:ext cx="229" cy="197"/>
              </p:xfrm>
              <a:graphic>
                <a:graphicData uri="http://schemas.openxmlformats.org/presentationml/2006/ole">
                  <mc:AlternateContent xmlns:mc="http://schemas.openxmlformats.org/markup-compatibility/2006">
                    <mc:Choice xmlns:v="urn:schemas-microsoft-com:vml" Requires="v">
                      <p:oleObj spid="_x0000_s1463" name="PI3" r:id="rId21" imgW="228571" imgH="247292" progId="">
                        <p:embed/>
                      </p:oleObj>
                    </mc:Choice>
                    <mc:Fallback>
                      <p:oleObj name="PI3" r:id="rId21" imgW="228571" imgH="247292" progId="">
                        <p:embed/>
                        <p:pic>
                          <p:nvPicPr>
                            <p:cNvPr id="0" name="Picture 283"/>
                            <p:cNvPicPr>
                              <a:picLocks noChangeAspect="1" noChangeArrowheads="1"/>
                            </p:cNvPicPr>
                            <p:nvPr/>
                          </p:nvPicPr>
                          <p:blipFill>
                            <a:blip r:embed="rId22">
                              <a:extLst>
                                <a:ext uri="{28A0092B-C50C-407E-A947-70E740481C1C}">
                                  <a14:useLocalDpi xmlns:a14="http://schemas.microsoft.com/office/drawing/2010/main" val="0"/>
                                </a:ext>
                              </a:extLst>
                            </a:blip>
                            <a:srcRect/>
                            <a:stretch>
                              <a:fillRect/>
                            </a:stretch>
                          </p:blipFill>
                          <p:spPr bwMode="auto">
                            <a:xfrm>
                              <a:off x="1117" y="3008"/>
                              <a:ext cx="229" cy="1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blurRad="63500" dist="38097" dir="2700000" algn="ctr" rotWithShape="0">
                                      <a:schemeClr val="bg2">
                                        <a:alpha val="74997"/>
                                      </a:schemeClr>
                                    </a:outerShdw>
                                  </a:effectLst>
                                </a14:hiddenEffects>
                              </a:ext>
                            </a:extLst>
                          </p:spPr>
                        </p:pic>
                      </p:oleObj>
                    </mc:Fallback>
                  </mc:AlternateContent>
                </a:graphicData>
              </a:graphic>
            </p:graphicFrame>
            <p:graphicFrame>
              <p:nvGraphicFramePr>
                <p:cNvPr id="1029" name="Object 399"/>
                <p:cNvGraphicFramePr>
                  <a:graphicFrameLocks noChangeAspect="1"/>
                </p:cNvGraphicFramePr>
                <p:nvPr/>
              </p:nvGraphicFramePr>
              <p:xfrm>
                <a:off x="1585" y="3008"/>
                <a:ext cx="212" cy="170"/>
              </p:xfrm>
              <a:graphic>
                <a:graphicData uri="http://schemas.openxmlformats.org/presentationml/2006/ole">
                  <mc:AlternateContent xmlns:mc="http://schemas.openxmlformats.org/markup-compatibility/2006">
                    <mc:Choice xmlns:v="urn:schemas-microsoft-com:vml" Requires="v">
                      <p:oleObj spid="_x0000_s1464" name="PI3" r:id="rId23" imgW="304520" imgH="304520" progId="">
                        <p:embed/>
                      </p:oleObj>
                    </mc:Choice>
                    <mc:Fallback>
                      <p:oleObj name="PI3" r:id="rId23" imgW="304520" imgH="304520" progId="">
                        <p:embed/>
                        <p:pic>
                          <p:nvPicPr>
                            <p:cNvPr id="0" name="Picture 284"/>
                            <p:cNvPicPr>
                              <a:picLocks noChangeAspect="1" noChangeArrowheads="1"/>
                            </p:cNvPicPr>
                            <p:nvPr/>
                          </p:nvPicPr>
                          <p:blipFill>
                            <a:blip r:embed="rId24">
                              <a:extLst>
                                <a:ext uri="{28A0092B-C50C-407E-A947-70E740481C1C}">
                                  <a14:useLocalDpi xmlns:a14="http://schemas.microsoft.com/office/drawing/2010/main" val="0"/>
                                </a:ext>
                              </a:extLst>
                            </a:blip>
                            <a:srcRect/>
                            <a:stretch>
                              <a:fillRect/>
                            </a:stretch>
                          </p:blipFill>
                          <p:spPr bwMode="auto">
                            <a:xfrm>
                              <a:off x="1585" y="3008"/>
                              <a:ext cx="212" cy="1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blurRad="63500" dist="38097" dir="2700000" algn="ctr" rotWithShape="0">
                                      <a:schemeClr val="bg2">
                                        <a:alpha val="74997"/>
                                      </a:schemeClr>
                                    </a:outerShdw>
                                  </a:effectLst>
                                </a14:hiddenEffects>
                              </a:ext>
                            </a:extLst>
                          </p:spPr>
                        </p:pic>
                      </p:oleObj>
                    </mc:Fallback>
                  </mc:AlternateContent>
                </a:graphicData>
              </a:graphic>
            </p:graphicFrame>
            <p:graphicFrame>
              <p:nvGraphicFramePr>
                <p:cNvPr id="1030" name="Object 404"/>
                <p:cNvGraphicFramePr>
                  <a:graphicFrameLocks noChangeAspect="1"/>
                </p:cNvGraphicFramePr>
                <p:nvPr/>
              </p:nvGraphicFramePr>
              <p:xfrm>
                <a:off x="1712" y="1686"/>
                <a:ext cx="340" cy="259"/>
              </p:xfrm>
              <a:graphic>
                <a:graphicData uri="http://schemas.openxmlformats.org/presentationml/2006/ole">
                  <mc:AlternateContent xmlns:mc="http://schemas.openxmlformats.org/markup-compatibility/2006">
                    <mc:Choice xmlns:v="urn:schemas-microsoft-com:vml" Requires="v">
                      <p:oleObj spid="_x0000_s1465" name="PI3" r:id="rId25" imgW="419048" imgH="400000" progId="">
                        <p:embed/>
                      </p:oleObj>
                    </mc:Choice>
                    <mc:Fallback>
                      <p:oleObj name="PI3" r:id="rId25" imgW="419048" imgH="400000" progId="">
                        <p:embed/>
                        <p:pic>
                          <p:nvPicPr>
                            <p:cNvPr id="0" name="Picture 285"/>
                            <p:cNvPicPr>
                              <a:picLocks noChangeAspect="1" noChangeArrowheads="1"/>
                            </p:cNvPicPr>
                            <p:nvPr/>
                          </p:nvPicPr>
                          <p:blipFill>
                            <a:blip r:embed="rId26">
                              <a:extLst>
                                <a:ext uri="{28A0092B-C50C-407E-A947-70E740481C1C}">
                                  <a14:useLocalDpi xmlns:a14="http://schemas.microsoft.com/office/drawing/2010/main" val="0"/>
                                </a:ext>
                              </a:extLst>
                            </a:blip>
                            <a:srcRect/>
                            <a:stretch>
                              <a:fillRect/>
                            </a:stretch>
                          </p:blipFill>
                          <p:spPr bwMode="auto">
                            <a:xfrm>
                              <a:off x="1712" y="1686"/>
                              <a:ext cx="340" cy="2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blurRad="63500" dist="38097" dir="2700000" algn="ctr" rotWithShape="0">
                                      <a:schemeClr val="bg2">
                                        <a:alpha val="74997"/>
                                      </a:schemeClr>
                                    </a:outerShdw>
                                  </a:effectLst>
                                </a14:hiddenEffects>
                              </a:ext>
                            </a:extLst>
                          </p:spPr>
                        </p:pic>
                      </p:oleObj>
                    </mc:Fallback>
                  </mc:AlternateContent>
                </a:graphicData>
              </a:graphic>
            </p:graphicFrame>
            <p:graphicFrame>
              <p:nvGraphicFramePr>
                <p:cNvPr id="1031" name="Object 406"/>
                <p:cNvGraphicFramePr>
                  <a:graphicFrameLocks noChangeAspect="1"/>
                </p:cNvGraphicFramePr>
                <p:nvPr/>
              </p:nvGraphicFramePr>
              <p:xfrm>
                <a:off x="1754" y="2635"/>
                <a:ext cx="383" cy="306"/>
              </p:xfrm>
              <a:graphic>
                <a:graphicData uri="http://schemas.openxmlformats.org/presentationml/2006/ole">
                  <mc:AlternateContent xmlns:mc="http://schemas.openxmlformats.org/markup-compatibility/2006">
                    <mc:Choice xmlns:v="urn:schemas-microsoft-com:vml" Requires="v">
                      <p:oleObj spid="_x0000_s1466" name="PI3" r:id="rId27" imgW="514014" imgH="514014" progId="">
                        <p:embed/>
                      </p:oleObj>
                    </mc:Choice>
                    <mc:Fallback>
                      <p:oleObj name="PI3" r:id="rId27" imgW="514014" imgH="514014" progId="">
                        <p:embed/>
                        <p:pic>
                          <p:nvPicPr>
                            <p:cNvPr id="0" name="Picture 286"/>
                            <p:cNvPicPr>
                              <a:picLocks noChangeAspect="1" noChangeArrowheads="1"/>
                            </p:cNvPicPr>
                            <p:nvPr/>
                          </p:nvPicPr>
                          <p:blipFill>
                            <a:blip r:embed="rId28">
                              <a:extLst>
                                <a:ext uri="{28A0092B-C50C-407E-A947-70E740481C1C}">
                                  <a14:useLocalDpi xmlns:a14="http://schemas.microsoft.com/office/drawing/2010/main" val="0"/>
                                </a:ext>
                              </a:extLst>
                            </a:blip>
                            <a:srcRect/>
                            <a:stretch>
                              <a:fillRect/>
                            </a:stretch>
                          </p:blipFill>
                          <p:spPr bwMode="auto">
                            <a:xfrm>
                              <a:off x="1754" y="2635"/>
                              <a:ext cx="383" cy="3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blurRad="63500" dist="38097" dir="2700000" algn="ctr" rotWithShape="0">
                                      <a:schemeClr val="bg2">
                                        <a:alpha val="74997"/>
                                      </a:schemeClr>
                                    </a:outerShdw>
                                  </a:effectLst>
                                </a14:hiddenEffects>
                              </a:ext>
                            </a:extLst>
                          </p:spPr>
                        </p:pic>
                      </p:oleObj>
                    </mc:Fallback>
                  </mc:AlternateContent>
                </a:graphicData>
              </a:graphic>
            </p:graphicFrame>
            <p:graphicFrame>
              <p:nvGraphicFramePr>
                <p:cNvPr id="1032" name="Object 407"/>
                <p:cNvGraphicFramePr>
                  <a:graphicFrameLocks noChangeAspect="1"/>
                </p:cNvGraphicFramePr>
                <p:nvPr/>
              </p:nvGraphicFramePr>
              <p:xfrm>
                <a:off x="1202" y="3246"/>
                <a:ext cx="425" cy="198"/>
              </p:xfrm>
              <a:graphic>
                <a:graphicData uri="http://schemas.openxmlformats.org/presentationml/2006/ole">
                  <mc:AlternateContent xmlns:mc="http://schemas.openxmlformats.org/markup-compatibility/2006">
                    <mc:Choice xmlns:v="urn:schemas-microsoft-com:vml" Requires="v">
                      <p:oleObj spid="_x0000_s1467" name="PI3" r:id="rId29" imgW="599683" imgH="352102" progId="">
                        <p:embed/>
                      </p:oleObj>
                    </mc:Choice>
                    <mc:Fallback>
                      <p:oleObj name="PI3" r:id="rId29" imgW="599683" imgH="352102" progId="">
                        <p:embed/>
                        <p:pic>
                          <p:nvPicPr>
                            <p:cNvPr id="0" name="Picture 287"/>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1202" y="3246"/>
                              <a:ext cx="425" cy="1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blurRad="63500" dist="38097" dir="2700000" algn="ctr" rotWithShape="0">
                                      <a:schemeClr val="bg2">
                                        <a:alpha val="74997"/>
                                      </a:schemeClr>
                                    </a:outerShdw>
                                  </a:effectLst>
                                </a14:hiddenEffects>
                              </a:ext>
                            </a:extLst>
                          </p:spPr>
                        </p:pic>
                      </p:oleObj>
                    </mc:Fallback>
                  </mc:AlternateContent>
                </a:graphicData>
              </a:graphic>
            </p:graphicFrame>
            <p:graphicFrame>
              <p:nvGraphicFramePr>
                <p:cNvPr id="1033" name="Object 408"/>
                <p:cNvGraphicFramePr>
                  <a:graphicFrameLocks noChangeAspect="1"/>
                </p:cNvGraphicFramePr>
                <p:nvPr/>
              </p:nvGraphicFramePr>
              <p:xfrm>
                <a:off x="1287" y="3517"/>
                <a:ext cx="340" cy="228"/>
              </p:xfrm>
              <a:graphic>
                <a:graphicData uri="http://schemas.openxmlformats.org/presentationml/2006/ole">
                  <mc:AlternateContent xmlns:mc="http://schemas.openxmlformats.org/markup-compatibility/2006">
                    <mc:Choice xmlns:v="urn:schemas-microsoft-com:vml" Requires="v">
                      <p:oleObj spid="_x0000_s1468" name="PI3" r:id="rId31" imgW="609524" imgH="514014" progId="">
                        <p:embed/>
                      </p:oleObj>
                    </mc:Choice>
                    <mc:Fallback>
                      <p:oleObj name="PI3" r:id="rId31" imgW="609524" imgH="514014" progId="">
                        <p:embed/>
                        <p:pic>
                          <p:nvPicPr>
                            <p:cNvPr id="0" name="Picture 288"/>
                            <p:cNvPicPr>
                              <a:picLocks noChangeAspect="1" noChangeArrowheads="1"/>
                            </p:cNvPicPr>
                            <p:nvPr/>
                          </p:nvPicPr>
                          <p:blipFill>
                            <a:blip r:embed="rId32">
                              <a:extLst>
                                <a:ext uri="{28A0092B-C50C-407E-A947-70E740481C1C}">
                                  <a14:useLocalDpi xmlns:a14="http://schemas.microsoft.com/office/drawing/2010/main" val="0"/>
                                </a:ext>
                              </a:extLst>
                            </a:blip>
                            <a:srcRect/>
                            <a:stretch>
                              <a:fillRect/>
                            </a:stretch>
                          </p:blipFill>
                          <p:spPr bwMode="auto">
                            <a:xfrm>
                              <a:off x="1287" y="3517"/>
                              <a:ext cx="340" cy="2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blurRad="63500" dist="38097" dir="2700000" algn="ctr" rotWithShape="0">
                                      <a:schemeClr val="bg2">
                                        <a:alpha val="74997"/>
                                      </a:schemeClr>
                                    </a:outerShdw>
                                  </a:effectLst>
                                </a14:hiddenEffects>
                              </a:ext>
                            </a:extLst>
                          </p:spPr>
                        </p:pic>
                      </p:oleObj>
                    </mc:Fallback>
                  </mc:AlternateContent>
                </a:graphicData>
              </a:graphic>
            </p:graphicFrame>
            <p:graphicFrame>
              <p:nvGraphicFramePr>
                <p:cNvPr id="1034" name="Object 561"/>
                <p:cNvGraphicFramePr>
                  <a:graphicFrameLocks noChangeAspect="1"/>
                </p:cNvGraphicFramePr>
                <p:nvPr/>
              </p:nvGraphicFramePr>
              <p:xfrm>
                <a:off x="1611" y="3403"/>
                <a:ext cx="689" cy="391"/>
              </p:xfrm>
              <a:graphic>
                <a:graphicData uri="http://schemas.openxmlformats.org/presentationml/2006/ole">
                  <mc:AlternateContent xmlns:mc="http://schemas.openxmlformats.org/markup-compatibility/2006">
                    <mc:Choice xmlns:v="urn:schemas-microsoft-com:vml" Requires="v">
                      <p:oleObj spid="_x0000_s1469" name="PI3" r:id="rId33" imgW="704576" imgH="457143" progId="">
                        <p:embed/>
                      </p:oleObj>
                    </mc:Choice>
                    <mc:Fallback>
                      <p:oleObj name="PI3" r:id="rId33" imgW="704576" imgH="457143" progId="">
                        <p:embed/>
                        <p:pic>
                          <p:nvPicPr>
                            <p:cNvPr id="0" name="Picture 289"/>
                            <p:cNvPicPr>
                              <a:picLocks noChangeAspect="1" noChangeArrowheads="1"/>
                            </p:cNvPicPr>
                            <p:nvPr/>
                          </p:nvPicPr>
                          <p:blipFill>
                            <a:blip r:embed="rId34">
                              <a:extLst>
                                <a:ext uri="{28A0092B-C50C-407E-A947-70E740481C1C}">
                                  <a14:useLocalDpi xmlns:a14="http://schemas.microsoft.com/office/drawing/2010/main" val="0"/>
                                </a:ext>
                              </a:extLst>
                            </a:blip>
                            <a:srcRect/>
                            <a:stretch>
                              <a:fillRect/>
                            </a:stretch>
                          </p:blipFill>
                          <p:spPr bwMode="auto">
                            <a:xfrm>
                              <a:off x="1611" y="3403"/>
                              <a:ext cx="689" cy="3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blurRad="63500" dist="38097" dir="2700000" algn="ctr" rotWithShape="0">
                                      <a:schemeClr val="bg2">
                                        <a:alpha val="74997"/>
                                      </a:schemeClr>
                                    </a:outerShdw>
                                  </a:effectLst>
                                </a14:hiddenEffects>
                              </a:ext>
                            </a:extLst>
                          </p:spPr>
                        </p:pic>
                      </p:oleObj>
                    </mc:Fallback>
                  </mc:AlternateContent>
                </a:graphicData>
              </a:graphic>
            </p:graphicFrame>
            <p:sp>
              <p:nvSpPr>
                <p:cNvPr id="37430" name="Rectangle 566"/>
                <p:cNvSpPr>
                  <a:spLocks noChangeArrowheads="1"/>
                </p:cNvSpPr>
                <p:nvPr/>
              </p:nvSpPr>
              <p:spPr bwMode="auto">
                <a:xfrm>
                  <a:off x="240" y="2688"/>
                  <a:ext cx="610" cy="408"/>
                </a:xfrm>
                <a:prstGeom prst="rect">
                  <a:avLst/>
                </a:prstGeom>
                <a:noFill/>
                <a:ln w="9525">
                  <a:noFill/>
                  <a:miter lim="800000"/>
                  <a:headEnd/>
                  <a:tailEnd/>
                </a:ln>
                <a:effectLst/>
              </p:spPr>
              <p:txBody>
                <a:bodyPr wrap="none" lIns="92075" tIns="46038" rIns="92075" bIns="46038">
                  <a:spAutoFit/>
                </a:bodyPr>
                <a:lstStyle/>
                <a:p>
                  <a:pPr algn="l"/>
                  <a:r>
                    <a:rPr lang="es-ES_tradnl" sz="1200" b="0">
                      <a:solidFill>
                        <a:schemeClr val="tx1"/>
                      </a:solidFill>
                      <a:effectLst>
                        <a:outerShdw blurRad="38100" dist="38100" dir="2700000" algn="tl">
                          <a:srgbClr val="DDDDDD"/>
                        </a:outerShdw>
                      </a:effectLst>
                    </a:rPr>
                    <a:t>DEFOP</a:t>
                  </a:r>
                </a:p>
                <a:p>
                  <a:pPr algn="l"/>
                  <a:r>
                    <a:rPr lang="es-ES_tradnl" sz="1200" b="0">
                      <a:solidFill>
                        <a:schemeClr val="tx1"/>
                      </a:solidFill>
                      <a:effectLst>
                        <a:outerShdw blurRad="38100" dist="38100" dir="2700000" algn="tl">
                          <a:srgbClr val="DDDDDD"/>
                        </a:outerShdw>
                      </a:effectLst>
                    </a:rPr>
                    <a:t>KAPUT</a:t>
                  </a:r>
                </a:p>
                <a:p>
                  <a:pPr algn="l"/>
                  <a:r>
                    <a:rPr lang="es-ES_tradnl" sz="1200" b="0">
                      <a:solidFill>
                        <a:schemeClr val="tx1"/>
                      </a:solidFill>
                      <a:effectLst>
                        <a:outerShdw blurRad="38100" dist="38100" dir="2700000" algn="tl">
                          <a:srgbClr val="DDDDDD"/>
                        </a:outerShdw>
                      </a:effectLst>
                    </a:rPr>
                    <a:t>INF. FALLA</a:t>
                  </a:r>
                </a:p>
              </p:txBody>
            </p:sp>
            <p:sp>
              <p:nvSpPr>
                <p:cNvPr id="37431" name="Rectangle 567"/>
                <p:cNvSpPr>
                  <a:spLocks noChangeArrowheads="1"/>
                </p:cNvSpPr>
                <p:nvPr/>
              </p:nvSpPr>
              <p:spPr bwMode="auto">
                <a:xfrm>
                  <a:off x="1797" y="3008"/>
                  <a:ext cx="516" cy="408"/>
                </a:xfrm>
                <a:prstGeom prst="rect">
                  <a:avLst/>
                </a:prstGeom>
                <a:noFill/>
                <a:ln w="9525">
                  <a:noFill/>
                  <a:miter lim="800000"/>
                  <a:headEnd/>
                  <a:tailEnd/>
                </a:ln>
                <a:effectLst/>
              </p:spPr>
              <p:txBody>
                <a:bodyPr wrap="none" lIns="92075" tIns="46038" rIns="92075" bIns="46038">
                  <a:spAutoFit/>
                </a:bodyPr>
                <a:lstStyle/>
                <a:p>
                  <a:pPr algn="l"/>
                  <a:r>
                    <a:rPr lang="es-ES_tradnl" sz="1200" b="0">
                      <a:solidFill>
                        <a:schemeClr val="tx1"/>
                      </a:solidFill>
                      <a:effectLst>
                        <a:outerShdw blurRad="38100" dist="38100" dir="2700000" algn="tl">
                          <a:srgbClr val="DDDDDD"/>
                        </a:outerShdw>
                      </a:effectLst>
                    </a:rPr>
                    <a:t>DACA 64</a:t>
                  </a:r>
                </a:p>
                <a:p>
                  <a:pPr algn="l"/>
                  <a:r>
                    <a:rPr lang="es-ES_tradnl" sz="1200" b="0">
                      <a:solidFill>
                        <a:schemeClr val="tx1"/>
                      </a:solidFill>
                      <a:effectLst>
                        <a:outerShdw blurRad="38100" dist="38100" dir="2700000" algn="tl">
                          <a:srgbClr val="DDDDDD"/>
                        </a:outerShdw>
                      </a:effectLst>
                    </a:rPr>
                    <a:t>DACA 22</a:t>
                  </a:r>
                </a:p>
                <a:p>
                  <a:pPr algn="l"/>
                  <a:r>
                    <a:rPr lang="es-ES_tradnl" sz="1200" b="0">
                      <a:solidFill>
                        <a:schemeClr val="tx1"/>
                      </a:solidFill>
                      <a:effectLst>
                        <a:outerShdw blurRad="38100" dist="38100" dir="2700000" algn="tl">
                          <a:srgbClr val="DDDDDD"/>
                        </a:outerShdw>
                      </a:effectLst>
                    </a:rPr>
                    <a:t>G.R/G.T.</a:t>
                  </a:r>
                </a:p>
              </p:txBody>
            </p:sp>
            <p:graphicFrame>
              <p:nvGraphicFramePr>
                <p:cNvPr id="1035" name="Object 568"/>
                <p:cNvGraphicFramePr>
                  <a:graphicFrameLocks noChangeAspect="1"/>
                </p:cNvGraphicFramePr>
                <p:nvPr/>
              </p:nvGraphicFramePr>
              <p:xfrm>
                <a:off x="1287" y="1686"/>
                <a:ext cx="340" cy="228"/>
              </p:xfrm>
              <a:graphic>
                <a:graphicData uri="http://schemas.openxmlformats.org/presentationml/2006/ole">
                  <mc:AlternateContent xmlns:mc="http://schemas.openxmlformats.org/markup-compatibility/2006">
                    <mc:Choice xmlns:v="urn:schemas-microsoft-com:vml" Requires="v">
                      <p:oleObj spid="_x0000_s1470" name="PI3" r:id="rId35" imgW="609524" imgH="514014" progId="">
                        <p:embed/>
                      </p:oleObj>
                    </mc:Choice>
                    <mc:Fallback>
                      <p:oleObj name="PI3" r:id="rId35" imgW="609524" imgH="514014" progId="">
                        <p:embed/>
                        <p:pic>
                          <p:nvPicPr>
                            <p:cNvPr id="0" name="Picture 290"/>
                            <p:cNvPicPr>
                              <a:picLocks noChangeAspect="1" noChangeArrowheads="1"/>
                            </p:cNvPicPr>
                            <p:nvPr/>
                          </p:nvPicPr>
                          <p:blipFill>
                            <a:blip r:embed="rId32">
                              <a:extLst>
                                <a:ext uri="{28A0092B-C50C-407E-A947-70E740481C1C}">
                                  <a14:useLocalDpi xmlns:a14="http://schemas.microsoft.com/office/drawing/2010/main" val="0"/>
                                </a:ext>
                              </a:extLst>
                            </a:blip>
                            <a:srcRect/>
                            <a:stretch>
                              <a:fillRect/>
                            </a:stretch>
                          </p:blipFill>
                          <p:spPr bwMode="auto">
                            <a:xfrm>
                              <a:off x="1287" y="1686"/>
                              <a:ext cx="340" cy="2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blurRad="63500" dist="38097" dir="2700000" algn="ctr" rotWithShape="0">
                                      <a:schemeClr val="bg2">
                                        <a:alpha val="74997"/>
                                      </a:schemeClr>
                                    </a:outerShdw>
                                  </a:effectLst>
                                </a14:hiddenEffects>
                              </a:ext>
                            </a:extLst>
                          </p:spPr>
                        </p:pic>
                      </p:oleObj>
                    </mc:Fallback>
                  </mc:AlternateContent>
                </a:graphicData>
              </a:graphic>
            </p:graphicFrame>
            <p:sp>
              <p:nvSpPr>
                <p:cNvPr id="37433" name="Rectangle 569"/>
                <p:cNvSpPr>
                  <a:spLocks noChangeArrowheads="1"/>
                </p:cNvSpPr>
                <p:nvPr/>
              </p:nvSpPr>
              <p:spPr bwMode="auto">
                <a:xfrm>
                  <a:off x="144" y="3216"/>
                  <a:ext cx="933" cy="408"/>
                </a:xfrm>
                <a:prstGeom prst="rect">
                  <a:avLst/>
                </a:prstGeom>
                <a:noFill/>
                <a:ln w="9525">
                  <a:noFill/>
                  <a:miter lim="800000"/>
                  <a:headEnd/>
                  <a:tailEnd/>
                </a:ln>
                <a:effectLst/>
              </p:spPr>
              <p:txBody>
                <a:bodyPr wrap="none" lIns="92075" tIns="46038" rIns="92075" bIns="46038">
                  <a:spAutoFit/>
                </a:bodyPr>
                <a:lstStyle/>
                <a:p>
                  <a:pPr algn="l"/>
                  <a:r>
                    <a:rPr lang="es-ES_tradnl" sz="1200" b="0">
                      <a:solidFill>
                        <a:schemeClr val="tx1"/>
                      </a:solidFill>
                      <a:effectLst>
                        <a:outerShdw blurRad="38100" dist="38100" dir="2700000" algn="tl">
                          <a:srgbClr val="DDDDDD"/>
                        </a:outerShdw>
                      </a:effectLst>
                    </a:rPr>
                    <a:t>PARTE COMB.</a:t>
                  </a:r>
                </a:p>
                <a:p>
                  <a:pPr algn="l"/>
                  <a:r>
                    <a:rPr lang="es-ES_tradnl" sz="1200" b="0">
                      <a:solidFill>
                        <a:schemeClr val="tx1"/>
                      </a:solidFill>
                      <a:effectLst>
                        <a:outerShdw blurRad="38100" dist="38100" dir="2700000" algn="tl">
                          <a:srgbClr val="DDDDDD"/>
                        </a:outerShdw>
                      </a:effectLst>
                    </a:rPr>
                    <a:t>INFORMES TRIM</a:t>
                  </a:r>
                </a:p>
                <a:p>
                  <a:pPr algn="l"/>
                  <a:r>
                    <a:rPr lang="es-ES_tradnl" sz="1200" b="0">
                      <a:solidFill>
                        <a:schemeClr val="tx1"/>
                      </a:solidFill>
                      <a:effectLst>
                        <a:outerShdw blurRad="38100" dist="38100" dir="2700000" algn="tl">
                          <a:srgbClr val="DDDDDD"/>
                        </a:outerShdw>
                      </a:effectLst>
                    </a:rPr>
                    <a:t>ACTAS ENTREGA</a:t>
                  </a:r>
                </a:p>
              </p:txBody>
            </p:sp>
            <p:sp>
              <p:nvSpPr>
                <p:cNvPr id="37434" name="Rectangle 570"/>
                <p:cNvSpPr>
                  <a:spLocks noChangeArrowheads="1"/>
                </p:cNvSpPr>
                <p:nvPr/>
              </p:nvSpPr>
              <p:spPr bwMode="auto">
                <a:xfrm>
                  <a:off x="336" y="1680"/>
                  <a:ext cx="775" cy="873"/>
                </a:xfrm>
                <a:prstGeom prst="rect">
                  <a:avLst/>
                </a:prstGeom>
                <a:noFill/>
                <a:ln w="9525">
                  <a:noFill/>
                  <a:miter lim="800000"/>
                  <a:headEnd/>
                  <a:tailEnd/>
                </a:ln>
                <a:effectLst/>
              </p:spPr>
              <p:txBody>
                <a:bodyPr wrap="none" lIns="92075" tIns="46038" rIns="92075" bIns="46038">
                  <a:spAutoFit/>
                </a:bodyPr>
                <a:lstStyle/>
                <a:p>
                  <a:pPr algn="l">
                    <a:defRPr/>
                  </a:pPr>
                  <a:r>
                    <a:rPr lang="es-ES_tradnl" sz="1200" b="0">
                      <a:solidFill>
                        <a:schemeClr val="tx1"/>
                      </a:solidFill>
                      <a:effectLst>
                        <a:outerShdw blurRad="38100" dist="38100" dir="2700000" algn="tl">
                          <a:srgbClr val="C0C0C0"/>
                        </a:outerShdw>
                      </a:effectLst>
                      <a:ea typeface="+mn-ea"/>
                    </a:rPr>
                    <a:t>INVENTARIOS</a:t>
                  </a:r>
                </a:p>
                <a:p>
                  <a:pPr algn="l">
                    <a:defRPr/>
                  </a:pPr>
                  <a:r>
                    <a:rPr lang="es-ES_tradnl" sz="1200" b="0">
                      <a:solidFill>
                        <a:schemeClr val="tx1"/>
                      </a:solidFill>
                      <a:effectLst>
                        <a:outerShdw blurRad="38100" dist="38100" dir="2700000" algn="tl">
                          <a:srgbClr val="C0C0C0"/>
                        </a:outerShdw>
                      </a:effectLst>
                      <a:ea typeface="+mn-ea"/>
                    </a:rPr>
                    <a:t>SS.TT</a:t>
                  </a:r>
                </a:p>
                <a:p>
                  <a:pPr algn="l">
                    <a:defRPr/>
                  </a:pPr>
                  <a:r>
                    <a:rPr lang="es-ES_tradnl" sz="1200" b="0">
                      <a:solidFill>
                        <a:schemeClr val="tx1"/>
                      </a:solidFill>
                      <a:effectLst>
                        <a:outerShdw blurRad="38100" dist="38100" dir="2700000" algn="tl">
                          <a:srgbClr val="C0C0C0"/>
                        </a:outerShdw>
                      </a:effectLst>
                      <a:ea typeface="+mn-ea"/>
                    </a:rPr>
                    <a:t>OO.TT.</a:t>
                  </a:r>
                </a:p>
                <a:p>
                  <a:pPr algn="l">
                    <a:defRPr/>
                  </a:pPr>
                  <a:r>
                    <a:rPr lang="es-ES_tradnl" sz="1200" b="0">
                      <a:solidFill>
                        <a:schemeClr val="tx1"/>
                      </a:solidFill>
                      <a:effectLst>
                        <a:outerShdw blurRad="38100" dist="38100" dir="2700000" algn="tl">
                          <a:srgbClr val="C0C0C0"/>
                        </a:outerShdw>
                      </a:effectLst>
                      <a:ea typeface="+mn-ea"/>
                    </a:rPr>
                    <a:t>RXR</a:t>
                  </a:r>
                </a:p>
                <a:p>
                  <a:pPr algn="l">
                    <a:defRPr/>
                  </a:pPr>
                  <a:r>
                    <a:rPr lang="es-ES_tradnl" sz="1200" b="0">
                      <a:solidFill>
                        <a:schemeClr val="tx1"/>
                      </a:solidFill>
                      <a:effectLst>
                        <a:outerShdw blurRad="38100" dist="38100" dir="2700000" algn="tl">
                          <a:srgbClr val="C0C0C0"/>
                        </a:outerShdw>
                      </a:effectLst>
                      <a:ea typeface="+mn-ea"/>
                    </a:rPr>
                    <a:t>ALTAS</a:t>
                  </a:r>
                </a:p>
                <a:p>
                  <a:pPr algn="l">
                    <a:defRPr/>
                  </a:pPr>
                  <a:r>
                    <a:rPr lang="es-ES_tradnl" sz="1200" b="0">
                      <a:solidFill>
                        <a:schemeClr val="tx1"/>
                      </a:solidFill>
                      <a:effectLst>
                        <a:outerShdw blurRad="38100" dist="38100" dir="2700000" algn="tl">
                          <a:srgbClr val="C0C0C0"/>
                        </a:outerShdw>
                      </a:effectLst>
                      <a:ea typeface="+mn-ea"/>
                    </a:rPr>
                    <a:t>BAJAS</a:t>
                  </a:r>
                </a:p>
                <a:p>
                  <a:pPr algn="l">
                    <a:defRPr/>
                  </a:pPr>
                  <a:endParaRPr lang="es-ES_tradnl" sz="1200" b="0">
                    <a:solidFill>
                      <a:schemeClr val="tx1"/>
                    </a:solidFill>
                    <a:effectLst>
                      <a:outerShdw blurRad="38100" dist="38100" dir="2700000" algn="tl">
                        <a:srgbClr val="C0C0C0"/>
                      </a:outerShdw>
                    </a:effectLst>
                    <a:ea typeface="+mn-ea"/>
                  </a:endParaRPr>
                </a:p>
              </p:txBody>
            </p:sp>
            <p:sp>
              <p:nvSpPr>
                <p:cNvPr id="1056" name="Freeform 571"/>
                <p:cNvSpPr>
                  <a:spLocks/>
                </p:cNvSpPr>
                <p:nvPr/>
              </p:nvSpPr>
              <p:spPr bwMode="auto">
                <a:xfrm>
                  <a:off x="1032" y="1483"/>
                  <a:ext cx="1360" cy="542"/>
                </a:xfrm>
                <a:custGeom>
                  <a:avLst/>
                  <a:gdLst>
                    <a:gd name="T0" fmla="*/ 0 w 1536"/>
                    <a:gd name="T1" fmla="*/ 768 h 768"/>
                    <a:gd name="T2" fmla="*/ 336 w 1536"/>
                    <a:gd name="T3" fmla="*/ 528 h 768"/>
                    <a:gd name="T4" fmla="*/ 288 w 1536"/>
                    <a:gd name="T5" fmla="*/ 384 h 768"/>
                    <a:gd name="T6" fmla="*/ 432 w 1536"/>
                    <a:gd name="T7" fmla="*/ 240 h 768"/>
                    <a:gd name="T8" fmla="*/ 1488 w 1536"/>
                    <a:gd name="T9" fmla="*/ 0 h 768"/>
                    <a:gd name="T10" fmla="*/ 1536 w 1536"/>
                    <a:gd name="T11" fmla="*/ 240 h 768"/>
                    <a:gd name="T12" fmla="*/ 0 60000 65536"/>
                    <a:gd name="T13" fmla="*/ 0 60000 65536"/>
                    <a:gd name="T14" fmla="*/ 0 60000 65536"/>
                    <a:gd name="T15" fmla="*/ 0 60000 65536"/>
                    <a:gd name="T16" fmla="*/ 0 60000 65536"/>
                    <a:gd name="T17" fmla="*/ 0 60000 65536"/>
                    <a:gd name="T18" fmla="*/ 0 w 1536"/>
                    <a:gd name="T19" fmla="*/ 0 h 768"/>
                    <a:gd name="T20" fmla="*/ 1536 w 1536"/>
                    <a:gd name="T21" fmla="*/ 768 h 768"/>
                  </a:gdLst>
                  <a:ahLst/>
                  <a:cxnLst>
                    <a:cxn ang="T12">
                      <a:pos x="T0" y="T1"/>
                    </a:cxn>
                    <a:cxn ang="T13">
                      <a:pos x="T2" y="T3"/>
                    </a:cxn>
                    <a:cxn ang="T14">
                      <a:pos x="T4" y="T5"/>
                    </a:cxn>
                    <a:cxn ang="T15">
                      <a:pos x="T6" y="T7"/>
                    </a:cxn>
                    <a:cxn ang="T16">
                      <a:pos x="T8" y="T9"/>
                    </a:cxn>
                    <a:cxn ang="T17">
                      <a:pos x="T10" y="T11"/>
                    </a:cxn>
                  </a:cxnLst>
                  <a:rect l="T18" t="T19" r="T20" b="T21"/>
                  <a:pathLst>
                    <a:path w="1536" h="768">
                      <a:moveTo>
                        <a:pt x="0" y="768"/>
                      </a:moveTo>
                      <a:lnTo>
                        <a:pt x="336" y="528"/>
                      </a:lnTo>
                      <a:lnTo>
                        <a:pt x="288" y="384"/>
                      </a:lnTo>
                      <a:lnTo>
                        <a:pt x="432" y="240"/>
                      </a:lnTo>
                      <a:lnTo>
                        <a:pt x="1488" y="0"/>
                      </a:lnTo>
                      <a:lnTo>
                        <a:pt x="1536" y="240"/>
                      </a:lnTo>
                    </a:path>
                  </a:pathLst>
                </a:custGeom>
                <a:noFill/>
                <a:ln w="12700" cap="flat" cmpd="sng">
                  <a:solidFill>
                    <a:schemeClr val="tx1"/>
                  </a:solidFill>
                  <a:prstDash val="solid"/>
                  <a:round/>
                  <a:headEnd type="triangle" w="med" len="med"/>
                  <a:tailEnd type="triangle" w="med" len="med"/>
                </a:ln>
                <a:extLst>
                  <a:ext uri="{909E8E84-426E-40dd-AFC4-6F175D3DCCD1}">
                    <a14:hiddenFill xmlns:a14="http://schemas.microsoft.com/office/drawing/2010/main">
                      <a:solidFill>
                        <a:srgbClr val="FFFFFF"/>
                      </a:solidFill>
                    </a14:hiddenFill>
                  </a:ext>
                </a:extLst>
              </p:spPr>
              <p:txBody>
                <a:bodyPr wrap="none" anchor="ctr"/>
                <a:lstStyle/>
                <a:p>
                  <a:endParaRPr lang="es-ES"/>
                </a:p>
              </p:txBody>
            </p:sp>
          </p:grpSp>
          <p:sp>
            <p:nvSpPr>
              <p:cNvPr id="37429" name="Rectangle 565"/>
              <p:cNvSpPr>
                <a:spLocks noChangeArrowheads="1"/>
              </p:cNvSpPr>
              <p:nvPr/>
            </p:nvSpPr>
            <p:spPr bwMode="auto">
              <a:xfrm>
                <a:off x="650" y="3721"/>
                <a:ext cx="3933" cy="194"/>
              </a:xfrm>
              <a:prstGeom prst="rect">
                <a:avLst/>
              </a:prstGeom>
              <a:noFill/>
              <a:ln w="9525">
                <a:noFill/>
                <a:miter lim="800000"/>
                <a:headEnd/>
                <a:tailEnd/>
              </a:ln>
              <a:effectLst/>
            </p:spPr>
            <p:txBody>
              <a:bodyPr wrap="none" lIns="92075" tIns="46038" rIns="92075" bIns="46038">
                <a:spAutoFit/>
              </a:bodyPr>
              <a:lstStyle/>
              <a:p>
                <a:pPr algn="l"/>
                <a:r>
                  <a:rPr lang="es-ES_tradnl" sz="1400">
                    <a:solidFill>
                      <a:schemeClr val="tx1"/>
                    </a:solidFill>
                    <a:effectLst>
                      <a:outerShdw blurRad="38100" dist="38100" dir="2700000" algn="tl">
                        <a:srgbClr val="DDDDDD"/>
                      </a:outerShdw>
                    </a:effectLst>
                  </a:rPr>
                  <a:t>MENSAJES - MEMOS - GUIAS - INFORMES - ACTAS - PEDIMENTOS ......</a:t>
                </a:r>
              </a:p>
            </p:txBody>
          </p:sp>
        </p:grpSp>
      </p:grpSp>
      <p:sp>
        <p:nvSpPr>
          <p:cNvPr id="2" name="Marcador de número de diapositiva 1"/>
          <p:cNvSpPr>
            <a:spLocks noGrp="1"/>
          </p:cNvSpPr>
          <p:nvPr>
            <p:ph type="sldNum" sz="quarter" idx="12"/>
          </p:nvPr>
        </p:nvSpPr>
        <p:spPr/>
        <p:txBody>
          <a:bodyPr/>
          <a:lstStyle/>
          <a:p>
            <a:pPr>
              <a:defRPr/>
            </a:pPr>
            <a:fld id="{EF92FE47-7B3D-4479-9E68-963646193D25}" type="slidenum">
              <a:rPr lang="en-US" smtClean="0"/>
              <a:pPr>
                <a:defRPr/>
              </a:pPr>
              <a:t>40</a:t>
            </a:fld>
            <a:endParaRPr lang="en-US"/>
          </a:p>
        </p:txBody>
      </p:sp>
    </p:spTree>
    <p:extLst>
      <p:ext uri="{BB962C8B-B14F-4D97-AF65-F5344CB8AC3E}">
        <p14:creationId xmlns:p14="http://schemas.microsoft.com/office/powerpoint/2010/main" val="2278127914"/>
      </p:ext>
    </p:extLst>
  </p:cSld>
  <p:clrMapOvr>
    <a:masterClrMapping/>
  </p:clrMapOvr>
  <p:transition xmlns:p14="http://schemas.microsoft.com/office/powerpoint/2010/main" spd="slow">
    <p:push dir="u"/>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37267"/>
                                        </p:tgtEl>
                                        <p:attrNameLst>
                                          <p:attrName>style.visibility</p:attrName>
                                        </p:attrNameLst>
                                      </p:cBhvr>
                                      <p:to>
                                        <p:strVal val="visible"/>
                                      </p:to>
                                    </p:set>
                                    <p:anim calcmode="lin" valueType="num">
                                      <p:cBhvr additive="base">
                                        <p:cTn id="7" dur="500" fill="hold"/>
                                        <p:tgtEl>
                                          <p:spTgt spid="37267"/>
                                        </p:tgtEl>
                                        <p:attrNameLst>
                                          <p:attrName>ppt_x</p:attrName>
                                        </p:attrNameLst>
                                      </p:cBhvr>
                                      <p:tavLst>
                                        <p:tav tm="0">
                                          <p:val>
                                            <p:strVal val="0-#ppt_w/2"/>
                                          </p:val>
                                        </p:tav>
                                        <p:tav tm="100000">
                                          <p:val>
                                            <p:strVal val="#ppt_x"/>
                                          </p:val>
                                        </p:tav>
                                      </p:tavLst>
                                    </p:anim>
                                    <p:anim calcmode="lin" valueType="num">
                                      <p:cBhvr additive="base">
                                        <p:cTn id="8" dur="500" fill="hold"/>
                                        <p:tgtEl>
                                          <p:spTgt spid="37267"/>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nodeType="clickEffect">
                                  <p:stCondLst>
                                    <p:cond delay="0"/>
                                  </p:stCondLst>
                                  <p:childTnLst>
                                    <p:set>
                                      <p:cBhvr>
                                        <p:cTn id="12" dur="1" fill="hold">
                                          <p:stCondLst>
                                            <p:cond delay="0"/>
                                          </p:stCondLst>
                                        </p:cTn>
                                        <p:tgtEl>
                                          <p:spTgt spid="37274"/>
                                        </p:tgtEl>
                                        <p:attrNameLst>
                                          <p:attrName>style.visibility</p:attrName>
                                        </p:attrNameLst>
                                      </p:cBhvr>
                                      <p:to>
                                        <p:strVal val="visible"/>
                                      </p:to>
                                    </p:set>
                                    <p:anim calcmode="lin" valueType="num">
                                      <p:cBhvr additive="base">
                                        <p:cTn id="13" dur="500" fill="hold"/>
                                        <p:tgtEl>
                                          <p:spTgt spid="37274"/>
                                        </p:tgtEl>
                                        <p:attrNameLst>
                                          <p:attrName>ppt_x</p:attrName>
                                        </p:attrNameLst>
                                      </p:cBhvr>
                                      <p:tavLst>
                                        <p:tav tm="0">
                                          <p:val>
                                            <p:strVal val="0-#ppt_w/2"/>
                                          </p:val>
                                        </p:tav>
                                        <p:tav tm="100000">
                                          <p:val>
                                            <p:strVal val="#ppt_x"/>
                                          </p:val>
                                        </p:tav>
                                      </p:tavLst>
                                    </p:anim>
                                    <p:anim calcmode="lin" valueType="num">
                                      <p:cBhvr additive="base">
                                        <p:cTn id="14" dur="500" fill="hold"/>
                                        <p:tgtEl>
                                          <p:spTgt spid="3727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1026"/>
          <p:cNvSpPr>
            <a:spLocks noChangeArrowheads="1"/>
          </p:cNvSpPr>
          <p:nvPr/>
        </p:nvSpPr>
        <p:spPr bwMode="auto">
          <a:xfrm>
            <a:off x="1498603" y="2283331"/>
            <a:ext cx="5909991" cy="584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r>
              <a:rPr lang="es-ES_tradnl" sz="3200"/>
              <a:t>Objetivos de la Implementación</a:t>
            </a:r>
          </a:p>
        </p:txBody>
      </p:sp>
      <p:sp>
        <p:nvSpPr>
          <p:cNvPr id="6148" name="Rectangle 1027"/>
          <p:cNvSpPr>
            <a:spLocks noChangeArrowheads="1"/>
          </p:cNvSpPr>
          <p:nvPr/>
        </p:nvSpPr>
        <p:spPr bwMode="auto">
          <a:xfrm>
            <a:off x="228600" y="3276600"/>
            <a:ext cx="8686800"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algn="ctr"/>
            <a:r>
              <a:rPr lang="es-ES_tradnl" sz="4000" b="1" dirty="0" smtClean="0">
                <a:solidFill>
                  <a:srgbClr val="CC3300"/>
                </a:solidFill>
              </a:rPr>
              <a:t>INTEGRACIÓN</a:t>
            </a:r>
            <a:endParaRPr lang="es-ES_tradnl" sz="3200" b="1" dirty="0"/>
          </a:p>
          <a:p>
            <a:endParaRPr lang="es-ES_tradnl" sz="3200" dirty="0"/>
          </a:p>
          <a:p>
            <a:pPr algn="ctr"/>
            <a:r>
              <a:rPr lang="es-ES_tradnl" sz="6000" dirty="0" smtClean="0"/>
              <a:t>DISTINTOS SISTEMAS</a:t>
            </a:r>
            <a:endParaRPr lang="es-ES_tradnl" sz="3200" dirty="0"/>
          </a:p>
          <a:p>
            <a:endParaRPr lang="es-ES_tradnl" sz="3200" dirty="0"/>
          </a:p>
        </p:txBody>
      </p:sp>
      <p:sp>
        <p:nvSpPr>
          <p:cNvPr id="2" name="Marcador de número de diapositiva 1"/>
          <p:cNvSpPr>
            <a:spLocks noGrp="1"/>
          </p:cNvSpPr>
          <p:nvPr>
            <p:ph type="sldNum" sz="quarter" idx="12"/>
          </p:nvPr>
        </p:nvSpPr>
        <p:spPr/>
        <p:txBody>
          <a:bodyPr/>
          <a:lstStyle/>
          <a:p>
            <a:pPr>
              <a:defRPr/>
            </a:pPr>
            <a:fld id="{EF92FE47-7B3D-4479-9E68-963646193D25}" type="slidenum">
              <a:rPr lang="en-US" smtClean="0"/>
              <a:pPr>
                <a:defRPr/>
              </a:pPr>
              <a:t>41</a:t>
            </a:fld>
            <a:endParaRPr lang="en-US"/>
          </a:p>
        </p:txBody>
      </p:sp>
    </p:spTree>
    <p:extLst>
      <p:ext uri="{BB962C8B-B14F-4D97-AF65-F5344CB8AC3E}">
        <p14:creationId xmlns:p14="http://schemas.microsoft.com/office/powerpoint/2010/main" val="1834448722"/>
      </p:ext>
    </p:extLst>
  </p:cSld>
  <p:clrMapOvr>
    <a:masterClrMapping/>
  </p:clrMapOvr>
  <p:transition xmlns:p14="http://schemas.microsoft.com/office/powerpoint/2010/main" spd="slow">
    <p:push dir="u"/>
  </p:transition>
  <p:timing>
    <p:tnLst>
      <p:par>
        <p:cTn xmlns:p14="http://schemas.microsoft.com/office/powerpoint/2010/mai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2"/>
          <p:cNvSpPr>
            <a:spLocks noChangeArrowheads="1"/>
          </p:cNvSpPr>
          <p:nvPr/>
        </p:nvSpPr>
        <p:spPr bwMode="auto">
          <a:xfrm>
            <a:off x="228600" y="1717679"/>
            <a:ext cx="8610600" cy="424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algn="l">
              <a:spcBef>
                <a:spcPct val="50000"/>
              </a:spcBef>
            </a:pPr>
            <a:r>
              <a:rPr lang="es-ES_tradnl" sz="3200" dirty="0">
                <a:solidFill>
                  <a:srgbClr val="CC3300"/>
                </a:solidFill>
              </a:rPr>
              <a:t>Objetivos</a:t>
            </a:r>
            <a:endParaRPr lang="es-ES_tradnl" sz="2600" dirty="0">
              <a:solidFill>
                <a:schemeClr val="tx1"/>
              </a:solidFill>
            </a:endParaRPr>
          </a:p>
          <a:p>
            <a:pPr algn="l">
              <a:spcBef>
                <a:spcPct val="50000"/>
              </a:spcBef>
            </a:pPr>
            <a:endParaRPr lang="es-ES_tradnl" sz="2400" b="0" dirty="0">
              <a:solidFill>
                <a:schemeClr val="tx1"/>
              </a:solidFill>
            </a:endParaRPr>
          </a:p>
          <a:p>
            <a:pPr algn="l"/>
            <a:r>
              <a:rPr lang="es-ES_tradnl" sz="2400" u="sng" dirty="0"/>
              <a:t>Actualizar</a:t>
            </a:r>
            <a:r>
              <a:rPr lang="es-ES_tradnl" sz="2000" b="0" dirty="0"/>
              <a:t> el Sistema de Administración de Materiales y Mantenimiento de la Armada: </a:t>
            </a:r>
          </a:p>
          <a:p>
            <a:pPr algn="l">
              <a:spcBef>
                <a:spcPct val="50000"/>
              </a:spcBef>
            </a:pPr>
            <a:r>
              <a:rPr lang="es-ES_tradnl" sz="2400" dirty="0"/>
              <a:t>	a) Reestructurando procesos </a:t>
            </a:r>
          </a:p>
          <a:p>
            <a:pPr algn="l">
              <a:spcBef>
                <a:spcPct val="50000"/>
              </a:spcBef>
            </a:pPr>
            <a:r>
              <a:rPr lang="es-ES_tradnl" sz="2400" dirty="0"/>
              <a:t>	b) Integrando sistemas de información</a:t>
            </a:r>
          </a:p>
          <a:p>
            <a:pPr algn="l">
              <a:spcBef>
                <a:spcPct val="50000"/>
              </a:spcBef>
            </a:pPr>
            <a:r>
              <a:rPr lang="es-ES_tradnl" sz="2400" dirty="0"/>
              <a:t>	c) Facilitando acceso a usuarios</a:t>
            </a:r>
            <a:endParaRPr lang="es-ES_tradnl" sz="2000" b="0" dirty="0"/>
          </a:p>
          <a:p>
            <a:pPr algn="l">
              <a:spcBef>
                <a:spcPct val="50000"/>
              </a:spcBef>
            </a:pPr>
            <a:r>
              <a:rPr lang="es-ES_tradnl" sz="2000" b="0" dirty="0"/>
              <a:t>Con el propósito de </a:t>
            </a:r>
            <a:r>
              <a:rPr lang="es-ES_tradnl" sz="2000" dirty="0"/>
              <a:t>mejorar la gestión</a:t>
            </a:r>
            <a:r>
              <a:rPr lang="es-ES_tradnl" sz="2000" b="0" dirty="0"/>
              <a:t> de la Logística del Material y Mantenimiento y el </a:t>
            </a:r>
            <a:r>
              <a:rPr lang="es-ES_tradnl" sz="2000" dirty="0"/>
              <a:t>proceso de toma de decisiones</a:t>
            </a:r>
            <a:r>
              <a:rPr lang="es-ES_tradnl" sz="2000" b="0" dirty="0"/>
              <a:t>. </a:t>
            </a:r>
          </a:p>
        </p:txBody>
      </p:sp>
      <p:sp>
        <p:nvSpPr>
          <p:cNvPr id="2" name="Marcador de número de diapositiva 1"/>
          <p:cNvSpPr>
            <a:spLocks noGrp="1"/>
          </p:cNvSpPr>
          <p:nvPr>
            <p:ph type="sldNum" sz="quarter" idx="12"/>
          </p:nvPr>
        </p:nvSpPr>
        <p:spPr/>
        <p:txBody>
          <a:bodyPr/>
          <a:lstStyle/>
          <a:p>
            <a:pPr>
              <a:defRPr/>
            </a:pPr>
            <a:fld id="{EF92FE47-7B3D-4479-9E68-963646193D25}" type="slidenum">
              <a:rPr lang="en-US" smtClean="0"/>
              <a:pPr>
                <a:defRPr/>
              </a:pPr>
              <a:t>42</a:t>
            </a:fld>
            <a:endParaRPr lang="en-US"/>
          </a:p>
        </p:txBody>
      </p:sp>
    </p:spTree>
    <p:extLst>
      <p:ext uri="{BB962C8B-B14F-4D97-AF65-F5344CB8AC3E}">
        <p14:creationId xmlns:p14="http://schemas.microsoft.com/office/powerpoint/2010/main" val="3649004830"/>
      </p:ext>
    </p:extLst>
  </p:cSld>
  <p:clrMapOvr>
    <a:masterClrMapping/>
  </p:clrMapOvr>
  <p:transition xmlns:p14="http://schemas.microsoft.com/office/powerpoint/2010/main" spd="slow">
    <p:push dir="u"/>
  </p:transition>
  <p:timing>
    <p:tnLst>
      <p:par>
        <p:cTn xmlns:p14="http://schemas.microsoft.com/office/powerpoint/2010/mai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2"/>
          <p:cNvSpPr>
            <a:spLocks noChangeArrowheads="1"/>
          </p:cNvSpPr>
          <p:nvPr/>
        </p:nvSpPr>
        <p:spPr bwMode="auto">
          <a:xfrm>
            <a:off x="381000" y="1714311"/>
            <a:ext cx="8229600" cy="3985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algn="l">
              <a:spcBef>
                <a:spcPct val="50000"/>
              </a:spcBef>
            </a:pPr>
            <a:r>
              <a:rPr lang="es-ES_tradnl" sz="2400" dirty="0">
                <a:solidFill>
                  <a:srgbClr val="CC3300"/>
                </a:solidFill>
              </a:rPr>
              <a:t>Implementación </a:t>
            </a:r>
            <a:endParaRPr lang="es-ES_tradnl" sz="2400" dirty="0" smtClean="0">
              <a:solidFill>
                <a:srgbClr val="CC3300"/>
              </a:solidFill>
            </a:endParaRPr>
          </a:p>
          <a:p>
            <a:pPr algn="l">
              <a:spcBef>
                <a:spcPct val="50000"/>
              </a:spcBef>
            </a:pPr>
            <a:endParaRPr lang="es-ES_tradnl" sz="2600" dirty="0">
              <a:solidFill>
                <a:schemeClr val="tx1"/>
              </a:solidFill>
            </a:endParaRPr>
          </a:p>
          <a:p>
            <a:pPr algn="just">
              <a:spcBef>
                <a:spcPct val="50000"/>
              </a:spcBef>
            </a:pPr>
            <a:r>
              <a:rPr lang="es-ES_tradnl" sz="2000" b="0" dirty="0">
                <a:solidFill>
                  <a:schemeClr val="tx1"/>
                </a:solidFill>
              </a:rPr>
              <a:t> 	</a:t>
            </a:r>
            <a:r>
              <a:rPr lang="es-ES_tradnl" sz="2000" b="0" dirty="0"/>
              <a:t>Se seleccionó un</a:t>
            </a:r>
            <a:r>
              <a:rPr lang="es-ES_tradnl" sz="2000" dirty="0"/>
              <a:t> Sistema INTEGRADO</a:t>
            </a:r>
            <a:r>
              <a:rPr lang="es-ES_tradnl" sz="2000" b="0" dirty="0"/>
              <a:t> de gestión de </a:t>
            </a:r>
            <a:r>
              <a:rPr lang="ja-JP" altLang="es-ES_tradnl" sz="2000" b="0" dirty="0"/>
              <a:t>“</a:t>
            </a:r>
            <a:r>
              <a:rPr lang="es-ES_tradnl" sz="2000" b="0" dirty="0"/>
              <a:t>Clase Mundial</a:t>
            </a:r>
            <a:r>
              <a:rPr lang="ja-JP" altLang="es-ES_tradnl" sz="2000" b="0" dirty="0"/>
              <a:t>”</a:t>
            </a:r>
            <a:r>
              <a:rPr lang="es-ES_tradnl" sz="2000" b="0" dirty="0"/>
              <a:t> - </a:t>
            </a:r>
            <a:r>
              <a:rPr lang="es-ES_tradnl" sz="2000" dirty="0"/>
              <a:t>MIMS Open Enterprise</a:t>
            </a:r>
            <a:r>
              <a:rPr lang="es-ES_tradnl" sz="2000" b="0" dirty="0"/>
              <a:t> - de la Empresa Australiana </a:t>
            </a:r>
            <a:r>
              <a:rPr lang="es-ES_tradnl" sz="2000" dirty="0"/>
              <a:t>MINCOM</a:t>
            </a:r>
            <a:r>
              <a:rPr lang="es-ES_tradnl" sz="2000" b="0" dirty="0"/>
              <a:t> PTY para reemplazar la totalidad de los sistemas por uno solo.</a:t>
            </a:r>
          </a:p>
          <a:p>
            <a:pPr algn="just"/>
            <a:endParaRPr lang="es-ES_tradnl" sz="2000" b="0" dirty="0"/>
          </a:p>
          <a:p>
            <a:pPr algn="just"/>
            <a:r>
              <a:rPr lang="es-ES_tradnl" sz="2000" b="0" dirty="0"/>
              <a:t>	Ha provisto los sistemas de 8 de los 10 más grandes consorcios mineros mundiales. En </a:t>
            </a:r>
            <a:r>
              <a:rPr lang="es-ES_tradnl" sz="2000" dirty="0"/>
              <a:t>Chile</a:t>
            </a:r>
            <a:r>
              <a:rPr lang="es-ES_tradnl" sz="2000" b="0" dirty="0"/>
              <a:t> implantó sistemas en mineras: Mantos Blancos, Doña Inés de </a:t>
            </a:r>
            <a:r>
              <a:rPr lang="es-ES_tradnl" sz="2000" b="0" dirty="0" err="1"/>
              <a:t>Collahuasi</a:t>
            </a:r>
            <a:r>
              <a:rPr lang="es-ES_tradnl" sz="2000" b="0" dirty="0"/>
              <a:t>, Disputada las Condes</a:t>
            </a:r>
            <a:r>
              <a:rPr lang="es-ES_tradnl" sz="2000" b="0" dirty="0" smtClean="0"/>
              <a:t>, El Soldado, entre otras.   </a:t>
            </a:r>
            <a:endParaRPr lang="es-ES_tradnl" sz="2000" b="0" dirty="0"/>
          </a:p>
        </p:txBody>
      </p:sp>
      <p:sp>
        <p:nvSpPr>
          <p:cNvPr id="2" name="Marcador de número de diapositiva 1"/>
          <p:cNvSpPr>
            <a:spLocks noGrp="1"/>
          </p:cNvSpPr>
          <p:nvPr>
            <p:ph type="sldNum" sz="quarter" idx="12"/>
          </p:nvPr>
        </p:nvSpPr>
        <p:spPr/>
        <p:txBody>
          <a:bodyPr/>
          <a:lstStyle/>
          <a:p>
            <a:pPr>
              <a:defRPr/>
            </a:pPr>
            <a:fld id="{EF92FE47-7B3D-4479-9E68-963646193D25}" type="slidenum">
              <a:rPr lang="en-US" smtClean="0"/>
              <a:pPr>
                <a:defRPr/>
              </a:pPr>
              <a:t>43</a:t>
            </a:fld>
            <a:endParaRPr lang="en-US"/>
          </a:p>
        </p:txBody>
      </p:sp>
    </p:spTree>
    <p:extLst>
      <p:ext uri="{BB962C8B-B14F-4D97-AF65-F5344CB8AC3E}">
        <p14:creationId xmlns:p14="http://schemas.microsoft.com/office/powerpoint/2010/main" val="1822384939"/>
      </p:ext>
    </p:extLst>
  </p:cSld>
  <p:clrMapOvr>
    <a:masterClrMapping/>
  </p:clrMapOvr>
  <p:transition xmlns:p14="http://schemas.microsoft.com/office/powerpoint/2010/main" spd="slow">
    <p:push dir="u"/>
  </p:transition>
  <p:timing>
    <p:tnLst>
      <p:par>
        <p:cTn xmlns:p14="http://schemas.microsoft.com/office/powerpoint/2010/mai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7" name="Picture 2" descr="C:\Asalino\Chile_Map.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959602" y="1809758"/>
            <a:ext cx="1716088" cy="4945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8" name="Rectangle 3"/>
          <p:cNvSpPr>
            <a:spLocks noChangeArrowheads="1"/>
          </p:cNvSpPr>
          <p:nvPr/>
        </p:nvSpPr>
        <p:spPr bwMode="auto">
          <a:xfrm>
            <a:off x="1162054" y="5145096"/>
            <a:ext cx="2176463" cy="1108075"/>
          </a:xfrm>
          <a:prstGeom prst="rect">
            <a:avLst/>
          </a:prstGeom>
          <a:solidFill>
            <a:srgbClr val="3399FF"/>
          </a:solidFill>
          <a:ln w="12700">
            <a:solidFill>
              <a:schemeClr val="tx1"/>
            </a:solidFill>
            <a:miter lim="800000"/>
            <a:headEnd type="none" w="sm" len="sm"/>
            <a:tailEnd type="none" w="sm" len="sm"/>
          </a:ln>
        </p:spPr>
        <p:txBody>
          <a:bodyPr wrap="none" anchor="ctr"/>
          <a:lstStyle/>
          <a:p>
            <a:endParaRPr lang="es-CL"/>
          </a:p>
        </p:txBody>
      </p:sp>
      <p:sp>
        <p:nvSpPr>
          <p:cNvPr id="2059" name="Rectangle 4"/>
          <p:cNvSpPr>
            <a:spLocks noChangeArrowheads="1"/>
          </p:cNvSpPr>
          <p:nvPr/>
        </p:nvSpPr>
        <p:spPr bwMode="auto">
          <a:xfrm>
            <a:off x="3208338" y="3459163"/>
            <a:ext cx="2201862" cy="1079500"/>
          </a:xfrm>
          <a:prstGeom prst="rect">
            <a:avLst/>
          </a:prstGeom>
          <a:solidFill>
            <a:srgbClr val="3399FF"/>
          </a:solidFill>
          <a:ln w="12700">
            <a:solidFill>
              <a:schemeClr val="tx1"/>
            </a:solidFill>
            <a:miter lim="800000"/>
            <a:headEnd type="none" w="sm" len="sm"/>
            <a:tailEnd type="none" w="sm" len="sm"/>
          </a:ln>
        </p:spPr>
        <p:txBody>
          <a:bodyPr wrap="none" anchor="ctr"/>
          <a:lstStyle/>
          <a:p>
            <a:endParaRPr lang="es-CL"/>
          </a:p>
        </p:txBody>
      </p:sp>
      <p:sp>
        <p:nvSpPr>
          <p:cNvPr id="2060" name="Line 5"/>
          <p:cNvSpPr>
            <a:spLocks noChangeShapeType="1"/>
          </p:cNvSpPr>
          <p:nvPr/>
        </p:nvSpPr>
        <p:spPr bwMode="auto">
          <a:xfrm flipV="1">
            <a:off x="2711454" y="4538671"/>
            <a:ext cx="639763" cy="623887"/>
          </a:xfrm>
          <a:prstGeom prst="line">
            <a:avLst/>
          </a:prstGeom>
          <a:noFill/>
          <a:ln w="76200">
            <a:solidFill>
              <a:schemeClr val="accent2"/>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s-ES"/>
          </a:p>
        </p:txBody>
      </p:sp>
      <p:sp>
        <p:nvSpPr>
          <p:cNvPr id="37894" name="Rectangle 6"/>
          <p:cNvSpPr>
            <a:spLocks noChangeArrowheads="1"/>
          </p:cNvSpPr>
          <p:nvPr/>
        </p:nvSpPr>
        <p:spPr bwMode="auto">
          <a:xfrm>
            <a:off x="228604" y="1219201"/>
            <a:ext cx="3538053" cy="523862"/>
          </a:xfrm>
          <a:prstGeom prst="rect">
            <a:avLst/>
          </a:prstGeom>
          <a:noFill/>
          <a:ln w="9525">
            <a:noFill/>
            <a:miter lim="800000"/>
            <a:headEnd/>
            <a:tailEnd/>
          </a:ln>
          <a:effectLst/>
        </p:spPr>
        <p:txBody>
          <a:bodyPr wrap="none" lIns="92075" tIns="46038" rIns="92075" bIns="46038">
            <a:spAutoFit/>
          </a:bodyPr>
          <a:lstStyle/>
          <a:p>
            <a:pPr algn="l"/>
            <a:r>
              <a:rPr lang="es-ES_tradnl" sz="2800">
                <a:solidFill>
                  <a:schemeClr val="accent2"/>
                </a:solidFill>
                <a:effectLst>
                  <a:outerShdw blurRad="38100" dist="38100" dir="2700000" algn="tl">
                    <a:srgbClr val="DDDDDD"/>
                  </a:outerShdw>
                </a:effectLst>
              </a:rPr>
              <a:t>AMBIENTE  SALINO</a:t>
            </a:r>
          </a:p>
        </p:txBody>
      </p:sp>
      <p:grpSp>
        <p:nvGrpSpPr>
          <p:cNvPr id="2062" name="Group 7"/>
          <p:cNvGrpSpPr>
            <a:grpSpLocks/>
          </p:cNvGrpSpPr>
          <p:nvPr/>
        </p:nvGrpSpPr>
        <p:grpSpPr bwMode="auto">
          <a:xfrm>
            <a:off x="3279779" y="3514731"/>
            <a:ext cx="2055813" cy="957263"/>
            <a:chOff x="2113" y="1783"/>
            <a:chExt cx="1390" cy="808"/>
          </a:xfrm>
        </p:grpSpPr>
        <p:sp>
          <p:nvSpPr>
            <p:cNvPr id="2536" name="Rectangle 8"/>
            <p:cNvSpPr>
              <a:spLocks noChangeArrowheads="1"/>
            </p:cNvSpPr>
            <p:nvPr/>
          </p:nvSpPr>
          <p:spPr bwMode="auto">
            <a:xfrm>
              <a:off x="2113" y="1783"/>
              <a:ext cx="1390" cy="808"/>
            </a:xfrm>
            <a:prstGeom prst="rect">
              <a:avLst/>
            </a:prstGeom>
            <a:solidFill>
              <a:schemeClr val="folHlink">
                <a:alpha val="50195"/>
              </a:schemeClr>
            </a:solidFill>
            <a:ln w="12700">
              <a:solidFill>
                <a:schemeClr val="tx1"/>
              </a:solidFill>
              <a:miter lim="800000"/>
              <a:headEnd/>
              <a:tailEnd/>
            </a:ln>
          </p:spPr>
          <p:txBody>
            <a:bodyPr wrap="none" anchor="ctr"/>
            <a:lstStyle/>
            <a:p>
              <a:endParaRPr lang="es-CL"/>
            </a:p>
          </p:txBody>
        </p:sp>
        <p:grpSp>
          <p:nvGrpSpPr>
            <p:cNvPr id="2537" name="Group 9"/>
            <p:cNvGrpSpPr>
              <a:grpSpLocks/>
            </p:cNvGrpSpPr>
            <p:nvPr/>
          </p:nvGrpSpPr>
          <p:grpSpPr bwMode="auto">
            <a:xfrm>
              <a:off x="2269" y="2059"/>
              <a:ext cx="1113" cy="278"/>
              <a:chOff x="2269" y="2059"/>
              <a:chExt cx="1113" cy="278"/>
            </a:xfrm>
          </p:grpSpPr>
          <p:sp>
            <p:nvSpPr>
              <p:cNvPr id="2624" name="Rectangle 10"/>
              <p:cNvSpPr>
                <a:spLocks noChangeArrowheads="1"/>
              </p:cNvSpPr>
              <p:nvPr/>
            </p:nvSpPr>
            <p:spPr bwMode="auto">
              <a:xfrm>
                <a:off x="3234" y="2220"/>
                <a:ext cx="11" cy="11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2625" name="Rectangle 11"/>
              <p:cNvSpPr>
                <a:spLocks noChangeArrowheads="1"/>
              </p:cNvSpPr>
              <p:nvPr/>
            </p:nvSpPr>
            <p:spPr bwMode="auto">
              <a:xfrm>
                <a:off x="2796" y="2217"/>
                <a:ext cx="11" cy="11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2626" name="Rectangle 12"/>
              <p:cNvSpPr>
                <a:spLocks noChangeArrowheads="1"/>
              </p:cNvSpPr>
              <p:nvPr/>
            </p:nvSpPr>
            <p:spPr bwMode="auto">
              <a:xfrm>
                <a:off x="2771" y="2105"/>
                <a:ext cx="10" cy="11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2627" name="Rectangle 13"/>
              <p:cNvSpPr>
                <a:spLocks noChangeArrowheads="1"/>
              </p:cNvSpPr>
              <p:nvPr/>
            </p:nvSpPr>
            <p:spPr bwMode="auto">
              <a:xfrm>
                <a:off x="2374" y="2218"/>
                <a:ext cx="12" cy="11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2628" name="Rectangle 14"/>
              <p:cNvSpPr>
                <a:spLocks noChangeArrowheads="1"/>
              </p:cNvSpPr>
              <p:nvPr/>
            </p:nvSpPr>
            <p:spPr bwMode="auto">
              <a:xfrm>
                <a:off x="2317" y="2103"/>
                <a:ext cx="11" cy="116"/>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2629" name="Rectangle 15"/>
              <p:cNvSpPr>
                <a:spLocks noChangeArrowheads="1"/>
              </p:cNvSpPr>
              <p:nvPr/>
            </p:nvSpPr>
            <p:spPr bwMode="auto">
              <a:xfrm>
                <a:off x="2822" y="2059"/>
                <a:ext cx="305" cy="10"/>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2630" name="Rectangle 16"/>
              <p:cNvSpPr>
                <a:spLocks noChangeArrowheads="1"/>
              </p:cNvSpPr>
              <p:nvPr/>
            </p:nvSpPr>
            <p:spPr bwMode="auto">
              <a:xfrm>
                <a:off x="2269" y="2215"/>
                <a:ext cx="1113" cy="11"/>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grpSp>
        <p:grpSp>
          <p:nvGrpSpPr>
            <p:cNvPr id="2538" name="Group 17"/>
            <p:cNvGrpSpPr>
              <a:grpSpLocks/>
            </p:cNvGrpSpPr>
            <p:nvPr/>
          </p:nvGrpSpPr>
          <p:grpSpPr bwMode="auto">
            <a:xfrm>
              <a:off x="2255" y="2286"/>
              <a:ext cx="270" cy="228"/>
              <a:chOff x="2255" y="2286"/>
              <a:chExt cx="270" cy="228"/>
            </a:xfrm>
          </p:grpSpPr>
          <p:grpSp>
            <p:nvGrpSpPr>
              <p:cNvPr id="2609" name="Group 18"/>
              <p:cNvGrpSpPr>
                <a:grpSpLocks/>
              </p:cNvGrpSpPr>
              <p:nvPr/>
            </p:nvGrpSpPr>
            <p:grpSpPr bwMode="auto">
              <a:xfrm>
                <a:off x="2267" y="2429"/>
                <a:ext cx="244" cy="70"/>
                <a:chOff x="2267" y="2429"/>
                <a:chExt cx="244" cy="70"/>
              </a:xfrm>
            </p:grpSpPr>
            <p:sp>
              <p:nvSpPr>
                <p:cNvPr id="2622" name="Rectangle 19"/>
                <p:cNvSpPr>
                  <a:spLocks noChangeArrowheads="1"/>
                </p:cNvSpPr>
                <p:nvPr/>
              </p:nvSpPr>
              <p:spPr bwMode="auto">
                <a:xfrm>
                  <a:off x="2267" y="2429"/>
                  <a:ext cx="244" cy="70"/>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623" name="Rectangle 20"/>
                <p:cNvSpPr>
                  <a:spLocks noChangeArrowheads="1"/>
                </p:cNvSpPr>
                <p:nvPr/>
              </p:nvSpPr>
              <p:spPr bwMode="auto">
                <a:xfrm>
                  <a:off x="2404" y="2441"/>
                  <a:ext cx="83" cy="31"/>
                </a:xfrm>
                <a:prstGeom prst="rect">
                  <a:avLst/>
                </a:prstGeom>
                <a:solidFill>
                  <a:srgbClr val="808080"/>
                </a:solidFill>
                <a:ln w="12700">
                  <a:solidFill>
                    <a:srgbClr val="000000"/>
                  </a:solidFill>
                  <a:miter lim="800000"/>
                  <a:headEnd/>
                  <a:tailEnd/>
                </a:ln>
              </p:spPr>
              <p:txBody>
                <a:bodyPr wrap="none" anchor="ctr"/>
                <a:lstStyle/>
                <a:p>
                  <a:endParaRPr lang="es-CL"/>
                </a:p>
              </p:txBody>
            </p:sp>
          </p:grpSp>
          <p:grpSp>
            <p:nvGrpSpPr>
              <p:cNvPr id="2610" name="Group 21"/>
              <p:cNvGrpSpPr>
                <a:grpSpLocks/>
              </p:cNvGrpSpPr>
              <p:nvPr/>
            </p:nvGrpSpPr>
            <p:grpSpPr bwMode="auto">
              <a:xfrm>
                <a:off x="2255" y="2467"/>
                <a:ext cx="270" cy="47"/>
                <a:chOff x="2255" y="2467"/>
                <a:chExt cx="270" cy="47"/>
              </a:xfrm>
            </p:grpSpPr>
            <p:sp>
              <p:nvSpPr>
                <p:cNvPr id="2619" name="Freeform 22"/>
                <p:cNvSpPr>
                  <a:spLocks/>
                </p:cNvSpPr>
                <p:nvPr/>
              </p:nvSpPr>
              <p:spPr bwMode="auto">
                <a:xfrm>
                  <a:off x="2255" y="2467"/>
                  <a:ext cx="270" cy="47"/>
                </a:xfrm>
                <a:custGeom>
                  <a:avLst/>
                  <a:gdLst>
                    <a:gd name="T0" fmla="*/ 34 w 270"/>
                    <a:gd name="T1" fmla="*/ 0 h 47"/>
                    <a:gd name="T2" fmla="*/ 236 w 270"/>
                    <a:gd name="T3" fmla="*/ 0 h 47"/>
                    <a:gd name="T4" fmla="*/ 268 w 270"/>
                    <a:gd name="T5" fmla="*/ 41 h 47"/>
                    <a:gd name="T6" fmla="*/ 269 w 270"/>
                    <a:gd name="T7" fmla="*/ 43 h 47"/>
                    <a:gd name="T8" fmla="*/ 268 w 270"/>
                    <a:gd name="T9" fmla="*/ 45 h 47"/>
                    <a:gd name="T10" fmla="*/ 266 w 270"/>
                    <a:gd name="T11" fmla="*/ 46 h 47"/>
                    <a:gd name="T12" fmla="*/ 4 w 270"/>
                    <a:gd name="T13" fmla="*/ 46 h 47"/>
                    <a:gd name="T14" fmla="*/ 2 w 270"/>
                    <a:gd name="T15" fmla="*/ 45 h 47"/>
                    <a:gd name="T16" fmla="*/ 0 w 270"/>
                    <a:gd name="T17" fmla="*/ 43 h 47"/>
                    <a:gd name="T18" fmla="*/ 1 w 270"/>
                    <a:gd name="T19" fmla="*/ 41 h 47"/>
                    <a:gd name="T20" fmla="*/ 34 w 270"/>
                    <a:gd name="T21" fmla="*/ 0 h 4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70"/>
                    <a:gd name="T34" fmla="*/ 0 h 47"/>
                    <a:gd name="T35" fmla="*/ 270 w 270"/>
                    <a:gd name="T36" fmla="*/ 47 h 4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70" h="47">
                      <a:moveTo>
                        <a:pt x="34" y="0"/>
                      </a:moveTo>
                      <a:lnTo>
                        <a:pt x="236" y="0"/>
                      </a:lnTo>
                      <a:lnTo>
                        <a:pt x="268" y="41"/>
                      </a:lnTo>
                      <a:lnTo>
                        <a:pt x="269" y="43"/>
                      </a:lnTo>
                      <a:lnTo>
                        <a:pt x="268" y="45"/>
                      </a:lnTo>
                      <a:lnTo>
                        <a:pt x="266" y="46"/>
                      </a:lnTo>
                      <a:lnTo>
                        <a:pt x="4" y="46"/>
                      </a:lnTo>
                      <a:lnTo>
                        <a:pt x="2" y="45"/>
                      </a:lnTo>
                      <a:lnTo>
                        <a:pt x="0" y="43"/>
                      </a:lnTo>
                      <a:lnTo>
                        <a:pt x="1" y="41"/>
                      </a:lnTo>
                      <a:lnTo>
                        <a:pt x="34" y="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2620" name="Freeform 23"/>
                <p:cNvSpPr>
                  <a:spLocks/>
                </p:cNvSpPr>
                <p:nvPr/>
              </p:nvSpPr>
              <p:spPr bwMode="auto">
                <a:xfrm>
                  <a:off x="2270" y="2477"/>
                  <a:ext cx="180" cy="30"/>
                </a:xfrm>
                <a:custGeom>
                  <a:avLst/>
                  <a:gdLst>
                    <a:gd name="T0" fmla="*/ 24 w 180"/>
                    <a:gd name="T1" fmla="*/ 0 h 30"/>
                    <a:gd name="T2" fmla="*/ 171 w 180"/>
                    <a:gd name="T3" fmla="*/ 0 h 30"/>
                    <a:gd name="T4" fmla="*/ 179 w 180"/>
                    <a:gd name="T5" fmla="*/ 29 h 30"/>
                    <a:gd name="T6" fmla="*/ 0 w 180"/>
                    <a:gd name="T7" fmla="*/ 29 h 30"/>
                    <a:gd name="T8" fmla="*/ 24 w 180"/>
                    <a:gd name="T9" fmla="*/ 0 h 30"/>
                    <a:gd name="T10" fmla="*/ 0 60000 65536"/>
                    <a:gd name="T11" fmla="*/ 0 60000 65536"/>
                    <a:gd name="T12" fmla="*/ 0 60000 65536"/>
                    <a:gd name="T13" fmla="*/ 0 60000 65536"/>
                    <a:gd name="T14" fmla="*/ 0 60000 65536"/>
                    <a:gd name="T15" fmla="*/ 0 w 180"/>
                    <a:gd name="T16" fmla="*/ 0 h 30"/>
                    <a:gd name="T17" fmla="*/ 180 w 180"/>
                    <a:gd name="T18" fmla="*/ 30 h 30"/>
                  </a:gdLst>
                  <a:ahLst/>
                  <a:cxnLst>
                    <a:cxn ang="T10">
                      <a:pos x="T0" y="T1"/>
                    </a:cxn>
                    <a:cxn ang="T11">
                      <a:pos x="T2" y="T3"/>
                    </a:cxn>
                    <a:cxn ang="T12">
                      <a:pos x="T4" y="T5"/>
                    </a:cxn>
                    <a:cxn ang="T13">
                      <a:pos x="T6" y="T7"/>
                    </a:cxn>
                    <a:cxn ang="T14">
                      <a:pos x="T8" y="T9"/>
                    </a:cxn>
                  </a:cxnLst>
                  <a:rect l="T15" t="T16" r="T17" b="T18"/>
                  <a:pathLst>
                    <a:path w="180" h="30">
                      <a:moveTo>
                        <a:pt x="24" y="0"/>
                      </a:moveTo>
                      <a:lnTo>
                        <a:pt x="171" y="0"/>
                      </a:lnTo>
                      <a:lnTo>
                        <a:pt x="179" y="29"/>
                      </a:lnTo>
                      <a:lnTo>
                        <a:pt x="0" y="29"/>
                      </a:lnTo>
                      <a:lnTo>
                        <a:pt x="24" y="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2621" name="Freeform 24"/>
                <p:cNvSpPr>
                  <a:spLocks/>
                </p:cNvSpPr>
                <p:nvPr/>
              </p:nvSpPr>
              <p:spPr bwMode="auto">
                <a:xfrm>
                  <a:off x="2454" y="2477"/>
                  <a:ext cx="55" cy="30"/>
                </a:xfrm>
                <a:custGeom>
                  <a:avLst/>
                  <a:gdLst>
                    <a:gd name="T0" fmla="*/ 0 w 55"/>
                    <a:gd name="T1" fmla="*/ 0 h 30"/>
                    <a:gd name="T2" fmla="*/ 32 w 55"/>
                    <a:gd name="T3" fmla="*/ 0 h 30"/>
                    <a:gd name="T4" fmla="*/ 54 w 55"/>
                    <a:gd name="T5" fmla="*/ 29 h 30"/>
                    <a:gd name="T6" fmla="*/ 10 w 55"/>
                    <a:gd name="T7" fmla="*/ 29 h 30"/>
                    <a:gd name="T8" fmla="*/ 0 w 55"/>
                    <a:gd name="T9" fmla="*/ 0 h 30"/>
                    <a:gd name="T10" fmla="*/ 0 60000 65536"/>
                    <a:gd name="T11" fmla="*/ 0 60000 65536"/>
                    <a:gd name="T12" fmla="*/ 0 60000 65536"/>
                    <a:gd name="T13" fmla="*/ 0 60000 65536"/>
                    <a:gd name="T14" fmla="*/ 0 60000 65536"/>
                    <a:gd name="T15" fmla="*/ 0 w 55"/>
                    <a:gd name="T16" fmla="*/ 0 h 30"/>
                    <a:gd name="T17" fmla="*/ 55 w 55"/>
                    <a:gd name="T18" fmla="*/ 30 h 30"/>
                  </a:gdLst>
                  <a:ahLst/>
                  <a:cxnLst>
                    <a:cxn ang="T10">
                      <a:pos x="T0" y="T1"/>
                    </a:cxn>
                    <a:cxn ang="T11">
                      <a:pos x="T2" y="T3"/>
                    </a:cxn>
                    <a:cxn ang="T12">
                      <a:pos x="T4" y="T5"/>
                    </a:cxn>
                    <a:cxn ang="T13">
                      <a:pos x="T6" y="T7"/>
                    </a:cxn>
                    <a:cxn ang="T14">
                      <a:pos x="T8" y="T9"/>
                    </a:cxn>
                  </a:cxnLst>
                  <a:rect l="T15" t="T16" r="T17" b="T18"/>
                  <a:pathLst>
                    <a:path w="55" h="30">
                      <a:moveTo>
                        <a:pt x="0" y="0"/>
                      </a:moveTo>
                      <a:lnTo>
                        <a:pt x="32" y="0"/>
                      </a:lnTo>
                      <a:lnTo>
                        <a:pt x="54" y="29"/>
                      </a:lnTo>
                      <a:lnTo>
                        <a:pt x="10" y="29"/>
                      </a:lnTo>
                      <a:lnTo>
                        <a:pt x="0" y="0"/>
                      </a:lnTo>
                    </a:path>
                  </a:pathLst>
                </a:custGeom>
                <a:solidFill>
                  <a:srgbClr val="FFFFFF"/>
                </a:solidFill>
                <a:ln w="12700" cap="rnd" cmpd="sng">
                  <a:solidFill>
                    <a:srgbClr val="000000"/>
                  </a:solidFill>
                  <a:prstDash val="solid"/>
                  <a:round/>
                  <a:headEnd/>
                  <a:tailEnd/>
                </a:ln>
              </p:spPr>
              <p:txBody>
                <a:bodyPr/>
                <a:lstStyle/>
                <a:p>
                  <a:endParaRPr lang="es-ES"/>
                </a:p>
              </p:txBody>
            </p:sp>
          </p:grpSp>
          <p:grpSp>
            <p:nvGrpSpPr>
              <p:cNvPr id="2611" name="Group 25"/>
              <p:cNvGrpSpPr>
                <a:grpSpLocks/>
              </p:cNvGrpSpPr>
              <p:nvPr/>
            </p:nvGrpSpPr>
            <p:grpSpPr bwMode="auto">
              <a:xfrm>
                <a:off x="2301" y="2286"/>
                <a:ext cx="177" cy="139"/>
                <a:chOff x="2301" y="2286"/>
                <a:chExt cx="177" cy="139"/>
              </a:xfrm>
            </p:grpSpPr>
            <p:sp>
              <p:nvSpPr>
                <p:cNvPr id="2612" name="Rectangle 26"/>
                <p:cNvSpPr>
                  <a:spLocks noChangeArrowheads="1"/>
                </p:cNvSpPr>
                <p:nvPr/>
              </p:nvSpPr>
              <p:spPr bwMode="auto">
                <a:xfrm>
                  <a:off x="2301" y="2286"/>
                  <a:ext cx="177" cy="139"/>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613" name="Rectangle 27"/>
                <p:cNvSpPr>
                  <a:spLocks noChangeArrowheads="1"/>
                </p:cNvSpPr>
                <p:nvPr/>
              </p:nvSpPr>
              <p:spPr bwMode="auto">
                <a:xfrm>
                  <a:off x="2313" y="2298"/>
                  <a:ext cx="153" cy="117"/>
                </a:xfrm>
                <a:prstGeom prst="rect">
                  <a:avLst/>
                </a:prstGeom>
                <a:solidFill>
                  <a:srgbClr val="114FFB"/>
                </a:solidFill>
                <a:ln w="12700">
                  <a:solidFill>
                    <a:srgbClr val="000000"/>
                  </a:solidFill>
                  <a:miter lim="800000"/>
                  <a:headEnd/>
                  <a:tailEnd/>
                </a:ln>
              </p:spPr>
              <p:txBody>
                <a:bodyPr wrap="none" anchor="ctr"/>
                <a:lstStyle/>
                <a:p>
                  <a:endParaRPr lang="es-CL"/>
                </a:p>
              </p:txBody>
            </p:sp>
            <p:sp>
              <p:nvSpPr>
                <p:cNvPr id="2614" name="Rectangle 28"/>
                <p:cNvSpPr>
                  <a:spLocks noChangeArrowheads="1"/>
                </p:cNvSpPr>
                <p:nvPr/>
              </p:nvSpPr>
              <p:spPr bwMode="auto">
                <a:xfrm>
                  <a:off x="2446" y="2298"/>
                  <a:ext cx="20" cy="117"/>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615" name="Rectangle 29"/>
                <p:cNvSpPr>
                  <a:spLocks noChangeArrowheads="1"/>
                </p:cNvSpPr>
                <p:nvPr/>
              </p:nvSpPr>
              <p:spPr bwMode="auto">
                <a:xfrm>
                  <a:off x="2451" y="2304"/>
                  <a:ext cx="9" cy="6"/>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616" name="Oval 30"/>
                <p:cNvSpPr>
                  <a:spLocks noChangeArrowheads="1"/>
                </p:cNvSpPr>
                <p:nvPr/>
              </p:nvSpPr>
              <p:spPr bwMode="auto">
                <a:xfrm>
                  <a:off x="2452" y="2356"/>
                  <a:ext cx="6" cy="5"/>
                </a:xfrm>
                <a:prstGeom prst="ellipse">
                  <a:avLst/>
                </a:prstGeom>
                <a:solidFill>
                  <a:srgbClr val="FFFFFF"/>
                </a:solidFill>
                <a:ln w="12700">
                  <a:solidFill>
                    <a:srgbClr val="000000"/>
                  </a:solidFill>
                  <a:round/>
                  <a:headEnd/>
                  <a:tailEnd/>
                </a:ln>
              </p:spPr>
              <p:txBody>
                <a:bodyPr wrap="none" anchor="ctr"/>
                <a:lstStyle/>
                <a:p>
                  <a:endParaRPr lang="es-CL"/>
                </a:p>
              </p:txBody>
            </p:sp>
            <p:sp>
              <p:nvSpPr>
                <p:cNvPr id="2617" name="Oval 31"/>
                <p:cNvSpPr>
                  <a:spLocks noChangeArrowheads="1"/>
                </p:cNvSpPr>
                <p:nvPr/>
              </p:nvSpPr>
              <p:spPr bwMode="auto">
                <a:xfrm>
                  <a:off x="2452" y="2378"/>
                  <a:ext cx="6" cy="5"/>
                </a:xfrm>
                <a:prstGeom prst="ellipse">
                  <a:avLst/>
                </a:prstGeom>
                <a:solidFill>
                  <a:srgbClr val="FFFFFF"/>
                </a:solidFill>
                <a:ln w="12700">
                  <a:solidFill>
                    <a:srgbClr val="000000"/>
                  </a:solidFill>
                  <a:round/>
                  <a:headEnd/>
                  <a:tailEnd/>
                </a:ln>
              </p:spPr>
              <p:txBody>
                <a:bodyPr wrap="none" anchor="ctr"/>
                <a:lstStyle/>
                <a:p>
                  <a:endParaRPr lang="es-CL"/>
                </a:p>
              </p:txBody>
            </p:sp>
            <p:sp>
              <p:nvSpPr>
                <p:cNvPr id="2618" name="Oval 32"/>
                <p:cNvSpPr>
                  <a:spLocks noChangeArrowheads="1"/>
                </p:cNvSpPr>
                <p:nvPr/>
              </p:nvSpPr>
              <p:spPr bwMode="auto">
                <a:xfrm>
                  <a:off x="2452" y="2398"/>
                  <a:ext cx="6" cy="6"/>
                </a:xfrm>
                <a:prstGeom prst="ellipse">
                  <a:avLst/>
                </a:prstGeom>
                <a:solidFill>
                  <a:srgbClr val="FFFFFF"/>
                </a:solidFill>
                <a:ln w="12700">
                  <a:solidFill>
                    <a:srgbClr val="000000"/>
                  </a:solidFill>
                  <a:round/>
                  <a:headEnd/>
                  <a:tailEnd/>
                </a:ln>
              </p:spPr>
              <p:txBody>
                <a:bodyPr wrap="none" anchor="ctr"/>
                <a:lstStyle/>
                <a:p>
                  <a:endParaRPr lang="es-CL"/>
                </a:p>
              </p:txBody>
            </p:sp>
          </p:grpSp>
        </p:grpSp>
        <p:grpSp>
          <p:nvGrpSpPr>
            <p:cNvPr id="2539" name="Group 33"/>
            <p:cNvGrpSpPr>
              <a:grpSpLocks/>
            </p:cNvGrpSpPr>
            <p:nvPr/>
          </p:nvGrpSpPr>
          <p:grpSpPr bwMode="auto">
            <a:xfrm>
              <a:off x="2667" y="2040"/>
              <a:ext cx="214" cy="74"/>
              <a:chOff x="2667" y="2040"/>
              <a:chExt cx="214" cy="74"/>
            </a:xfrm>
          </p:grpSpPr>
          <p:sp>
            <p:nvSpPr>
              <p:cNvPr id="2601" name="Rectangle 34"/>
              <p:cNvSpPr>
                <a:spLocks noChangeArrowheads="1"/>
              </p:cNvSpPr>
              <p:nvPr/>
            </p:nvSpPr>
            <p:spPr bwMode="auto">
              <a:xfrm>
                <a:off x="2668" y="2044"/>
                <a:ext cx="212" cy="69"/>
              </a:xfrm>
              <a:prstGeom prst="rect">
                <a:avLst/>
              </a:prstGeom>
              <a:solidFill>
                <a:srgbClr val="C0C0C0"/>
              </a:solidFill>
              <a:ln w="12700">
                <a:solidFill>
                  <a:srgbClr val="000000"/>
                </a:solidFill>
                <a:miter lim="800000"/>
                <a:headEnd/>
                <a:tailEnd/>
              </a:ln>
            </p:spPr>
            <p:txBody>
              <a:bodyPr wrap="none" anchor="ctr"/>
              <a:lstStyle/>
              <a:p>
                <a:endParaRPr lang="es-CL"/>
              </a:p>
            </p:txBody>
          </p:sp>
          <p:sp>
            <p:nvSpPr>
              <p:cNvPr id="2602" name="Rectangle 35"/>
              <p:cNvSpPr>
                <a:spLocks noChangeArrowheads="1"/>
              </p:cNvSpPr>
              <p:nvPr/>
            </p:nvSpPr>
            <p:spPr bwMode="auto">
              <a:xfrm>
                <a:off x="2667" y="2092"/>
                <a:ext cx="214"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grpSp>
            <p:nvGrpSpPr>
              <p:cNvPr id="2603" name="Group 36"/>
              <p:cNvGrpSpPr>
                <a:grpSpLocks/>
              </p:cNvGrpSpPr>
              <p:nvPr/>
            </p:nvGrpSpPr>
            <p:grpSpPr bwMode="auto">
              <a:xfrm>
                <a:off x="2794" y="2097"/>
                <a:ext cx="53" cy="17"/>
                <a:chOff x="2794" y="2097"/>
                <a:chExt cx="53" cy="17"/>
              </a:xfrm>
            </p:grpSpPr>
            <p:sp>
              <p:nvSpPr>
                <p:cNvPr id="2605" name="Rectangle 37"/>
                <p:cNvSpPr>
                  <a:spLocks noChangeArrowheads="1"/>
                </p:cNvSpPr>
                <p:nvPr/>
              </p:nvSpPr>
              <p:spPr bwMode="auto">
                <a:xfrm>
                  <a:off x="2794" y="2097"/>
                  <a:ext cx="6" cy="1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2606" name="Rectangle 38"/>
                <p:cNvSpPr>
                  <a:spLocks noChangeArrowheads="1"/>
                </p:cNvSpPr>
                <p:nvPr/>
              </p:nvSpPr>
              <p:spPr bwMode="auto">
                <a:xfrm>
                  <a:off x="2811" y="2097"/>
                  <a:ext cx="5" cy="1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2607" name="Rectangle 39"/>
                <p:cNvSpPr>
                  <a:spLocks noChangeArrowheads="1"/>
                </p:cNvSpPr>
                <p:nvPr/>
              </p:nvSpPr>
              <p:spPr bwMode="auto">
                <a:xfrm>
                  <a:off x="2826" y="2097"/>
                  <a:ext cx="6" cy="1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2608" name="Rectangle 40"/>
                <p:cNvSpPr>
                  <a:spLocks noChangeArrowheads="1"/>
                </p:cNvSpPr>
                <p:nvPr/>
              </p:nvSpPr>
              <p:spPr bwMode="auto">
                <a:xfrm>
                  <a:off x="2842" y="2097"/>
                  <a:ext cx="5" cy="1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grpSp>
          <p:sp>
            <p:nvSpPr>
              <p:cNvPr id="2604" name="Rectangle 41"/>
              <p:cNvSpPr>
                <a:spLocks noChangeArrowheads="1"/>
              </p:cNvSpPr>
              <p:nvPr/>
            </p:nvSpPr>
            <p:spPr bwMode="auto">
              <a:xfrm>
                <a:off x="2694" y="2040"/>
                <a:ext cx="5" cy="19"/>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grpSp>
        <p:grpSp>
          <p:nvGrpSpPr>
            <p:cNvPr id="2540" name="Group 42"/>
            <p:cNvGrpSpPr>
              <a:grpSpLocks/>
            </p:cNvGrpSpPr>
            <p:nvPr/>
          </p:nvGrpSpPr>
          <p:grpSpPr bwMode="auto">
            <a:xfrm>
              <a:off x="3092" y="1962"/>
              <a:ext cx="314" cy="151"/>
              <a:chOff x="3092" y="1962"/>
              <a:chExt cx="314" cy="151"/>
            </a:xfrm>
          </p:grpSpPr>
          <p:grpSp>
            <p:nvGrpSpPr>
              <p:cNvPr id="2590" name="Group 43"/>
              <p:cNvGrpSpPr>
                <a:grpSpLocks/>
              </p:cNvGrpSpPr>
              <p:nvPr/>
            </p:nvGrpSpPr>
            <p:grpSpPr bwMode="auto">
              <a:xfrm>
                <a:off x="3092" y="1962"/>
                <a:ext cx="314" cy="151"/>
                <a:chOff x="3092" y="1962"/>
                <a:chExt cx="314" cy="151"/>
              </a:xfrm>
            </p:grpSpPr>
            <p:sp>
              <p:nvSpPr>
                <p:cNvPr id="2594" name="Rectangle 44"/>
                <p:cNvSpPr>
                  <a:spLocks noChangeArrowheads="1"/>
                </p:cNvSpPr>
                <p:nvPr/>
              </p:nvSpPr>
              <p:spPr bwMode="auto">
                <a:xfrm>
                  <a:off x="3107" y="2043"/>
                  <a:ext cx="245" cy="70"/>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595" name="Rectangle 45"/>
                <p:cNvSpPr>
                  <a:spLocks noChangeArrowheads="1"/>
                </p:cNvSpPr>
                <p:nvPr/>
              </p:nvSpPr>
              <p:spPr bwMode="auto">
                <a:xfrm>
                  <a:off x="3131" y="2089"/>
                  <a:ext cx="197" cy="24"/>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596" name="Freeform 46"/>
                <p:cNvSpPr>
                  <a:spLocks/>
                </p:cNvSpPr>
                <p:nvPr/>
              </p:nvSpPr>
              <p:spPr bwMode="auto">
                <a:xfrm>
                  <a:off x="3096" y="1968"/>
                  <a:ext cx="273" cy="75"/>
                </a:xfrm>
                <a:custGeom>
                  <a:avLst/>
                  <a:gdLst>
                    <a:gd name="T0" fmla="*/ 0 w 273"/>
                    <a:gd name="T1" fmla="*/ 60 h 75"/>
                    <a:gd name="T2" fmla="*/ 11 w 273"/>
                    <a:gd name="T3" fmla="*/ 74 h 75"/>
                    <a:gd name="T4" fmla="*/ 256 w 273"/>
                    <a:gd name="T5" fmla="*/ 74 h 75"/>
                    <a:gd name="T6" fmla="*/ 272 w 273"/>
                    <a:gd name="T7" fmla="*/ 60 h 75"/>
                    <a:gd name="T8" fmla="*/ 272 w 273"/>
                    <a:gd name="T9" fmla="*/ 0 h 75"/>
                    <a:gd name="T10" fmla="*/ 0 w 273"/>
                    <a:gd name="T11" fmla="*/ 0 h 75"/>
                    <a:gd name="T12" fmla="*/ 0 w 273"/>
                    <a:gd name="T13" fmla="*/ 60 h 75"/>
                    <a:gd name="T14" fmla="*/ 0 60000 65536"/>
                    <a:gd name="T15" fmla="*/ 0 60000 65536"/>
                    <a:gd name="T16" fmla="*/ 0 60000 65536"/>
                    <a:gd name="T17" fmla="*/ 0 60000 65536"/>
                    <a:gd name="T18" fmla="*/ 0 60000 65536"/>
                    <a:gd name="T19" fmla="*/ 0 60000 65536"/>
                    <a:gd name="T20" fmla="*/ 0 60000 65536"/>
                    <a:gd name="T21" fmla="*/ 0 w 273"/>
                    <a:gd name="T22" fmla="*/ 0 h 75"/>
                    <a:gd name="T23" fmla="*/ 273 w 273"/>
                    <a:gd name="T24" fmla="*/ 75 h 7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73" h="75">
                      <a:moveTo>
                        <a:pt x="0" y="60"/>
                      </a:moveTo>
                      <a:lnTo>
                        <a:pt x="11" y="74"/>
                      </a:lnTo>
                      <a:lnTo>
                        <a:pt x="256" y="74"/>
                      </a:lnTo>
                      <a:lnTo>
                        <a:pt x="272" y="60"/>
                      </a:lnTo>
                      <a:lnTo>
                        <a:pt x="272" y="0"/>
                      </a:lnTo>
                      <a:lnTo>
                        <a:pt x="0" y="0"/>
                      </a:lnTo>
                      <a:lnTo>
                        <a:pt x="0" y="6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2597" name="Rectangle 47"/>
                <p:cNvSpPr>
                  <a:spLocks noChangeArrowheads="1"/>
                </p:cNvSpPr>
                <p:nvPr/>
              </p:nvSpPr>
              <p:spPr bwMode="auto">
                <a:xfrm>
                  <a:off x="3092" y="2081"/>
                  <a:ext cx="14" cy="11"/>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598" name="Line 48"/>
                <p:cNvSpPr>
                  <a:spLocks noChangeShapeType="1"/>
                </p:cNvSpPr>
                <p:nvPr/>
              </p:nvSpPr>
              <p:spPr bwMode="auto">
                <a:xfrm>
                  <a:off x="3097" y="1980"/>
                  <a:ext cx="273" cy="0"/>
                </a:xfrm>
                <a:prstGeom prst="line">
                  <a:avLst/>
                </a:prstGeom>
                <a:noFill/>
                <a:ln w="12700">
                  <a:solidFill>
                    <a:srgbClr val="0000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s-ES"/>
                </a:p>
              </p:txBody>
            </p:sp>
            <p:sp>
              <p:nvSpPr>
                <p:cNvPr id="2599" name="Rectangle 49"/>
                <p:cNvSpPr>
                  <a:spLocks noChangeArrowheads="1"/>
                </p:cNvSpPr>
                <p:nvPr/>
              </p:nvSpPr>
              <p:spPr bwMode="auto">
                <a:xfrm>
                  <a:off x="3165" y="1962"/>
                  <a:ext cx="195" cy="6"/>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600" name="Freeform 50"/>
                <p:cNvSpPr>
                  <a:spLocks/>
                </p:cNvSpPr>
                <p:nvPr/>
              </p:nvSpPr>
              <p:spPr bwMode="auto">
                <a:xfrm>
                  <a:off x="3352" y="2054"/>
                  <a:ext cx="54" cy="25"/>
                </a:xfrm>
                <a:custGeom>
                  <a:avLst/>
                  <a:gdLst>
                    <a:gd name="T0" fmla="*/ 0 w 54"/>
                    <a:gd name="T1" fmla="*/ 14 h 25"/>
                    <a:gd name="T2" fmla="*/ 53 w 54"/>
                    <a:gd name="T3" fmla="*/ 0 h 25"/>
                    <a:gd name="T4" fmla="*/ 53 w 54"/>
                    <a:gd name="T5" fmla="*/ 9 h 25"/>
                    <a:gd name="T6" fmla="*/ 0 w 54"/>
                    <a:gd name="T7" fmla="*/ 24 h 25"/>
                    <a:gd name="T8" fmla="*/ 0 w 54"/>
                    <a:gd name="T9" fmla="*/ 14 h 25"/>
                    <a:gd name="T10" fmla="*/ 0 60000 65536"/>
                    <a:gd name="T11" fmla="*/ 0 60000 65536"/>
                    <a:gd name="T12" fmla="*/ 0 60000 65536"/>
                    <a:gd name="T13" fmla="*/ 0 60000 65536"/>
                    <a:gd name="T14" fmla="*/ 0 60000 65536"/>
                    <a:gd name="T15" fmla="*/ 0 w 54"/>
                    <a:gd name="T16" fmla="*/ 0 h 25"/>
                    <a:gd name="T17" fmla="*/ 54 w 54"/>
                    <a:gd name="T18" fmla="*/ 25 h 25"/>
                  </a:gdLst>
                  <a:ahLst/>
                  <a:cxnLst>
                    <a:cxn ang="T10">
                      <a:pos x="T0" y="T1"/>
                    </a:cxn>
                    <a:cxn ang="T11">
                      <a:pos x="T2" y="T3"/>
                    </a:cxn>
                    <a:cxn ang="T12">
                      <a:pos x="T4" y="T5"/>
                    </a:cxn>
                    <a:cxn ang="T13">
                      <a:pos x="T6" y="T7"/>
                    </a:cxn>
                    <a:cxn ang="T14">
                      <a:pos x="T8" y="T9"/>
                    </a:cxn>
                  </a:cxnLst>
                  <a:rect l="T15" t="T16" r="T17" b="T18"/>
                  <a:pathLst>
                    <a:path w="54" h="25">
                      <a:moveTo>
                        <a:pt x="0" y="14"/>
                      </a:moveTo>
                      <a:lnTo>
                        <a:pt x="53" y="0"/>
                      </a:lnTo>
                      <a:lnTo>
                        <a:pt x="53" y="9"/>
                      </a:lnTo>
                      <a:lnTo>
                        <a:pt x="0" y="24"/>
                      </a:lnTo>
                      <a:lnTo>
                        <a:pt x="0" y="14"/>
                      </a:lnTo>
                    </a:path>
                  </a:pathLst>
                </a:custGeom>
                <a:solidFill>
                  <a:srgbClr val="FFFFFF"/>
                </a:solidFill>
                <a:ln w="12700" cap="rnd" cmpd="sng">
                  <a:solidFill>
                    <a:srgbClr val="000000"/>
                  </a:solidFill>
                  <a:prstDash val="solid"/>
                  <a:round/>
                  <a:headEnd/>
                  <a:tailEnd/>
                </a:ln>
              </p:spPr>
              <p:txBody>
                <a:bodyPr/>
                <a:lstStyle/>
                <a:p>
                  <a:endParaRPr lang="es-ES"/>
                </a:p>
              </p:txBody>
            </p:sp>
          </p:grpSp>
          <p:grpSp>
            <p:nvGrpSpPr>
              <p:cNvPr id="2591" name="Group 51"/>
              <p:cNvGrpSpPr>
                <a:grpSpLocks/>
              </p:cNvGrpSpPr>
              <p:nvPr/>
            </p:nvGrpSpPr>
            <p:grpSpPr bwMode="auto">
              <a:xfrm>
                <a:off x="3120" y="1990"/>
                <a:ext cx="17" cy="18"/>
                <a:chOff x="3120" y="1990"/>
                <a:chExt cx="17" cy="18"/>
              </a:xfrm>
            </p:grpSpPr>
            <p:sp>
              <p:nvSpPr>
                <p:cNvPr id="2592" name="Rectangle 52"/>
                <p:cNvSpPr>
                  <a:spLocks noChangeArrowheads="1"/>
                </p:cNvSpPr>
                <p:nvPr/>
              </p:nvSpPr>
              <p:spPr bwMode="auto">
                <a:xfrm>
                  <a:off x="3121" y="1992"/>
                  <a:ext cx="14" cy="14"/>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593" name="Freeform 53"/>
                <p:cNvSpPr>
                  <a:spLocks/>
                </p:cNvSpPr>
                <p:nvPr/>
              </p:nvSpPr>
              <p:spPr bwMode="auto">
                <a:xfrm>
                  <a:off x="3120" y="1990"/>
                  <a:ext cx="17" cy="18"/>
                </a:xfrm>
                <a:custGeom>
                  <a:avLst/>
                  <a:gdLst>
                    <a:gd name="T0" fmla="*/ 16 w 17"/>
                    <a:gd name="T1" fmla="*/ 3 h 18"/>
                    <a:gd name="T2" fmla="*/ 2 w 17"/>
                    <a:gd name="T3" fmla="*/ 3 h 18"/>
                    <a:gd name="T4" fmla="*/ 2 w 17"/>
                    <a:gd name="T5" fmla="*/ 17 h 18"/>
                    <a:gd name="T6" fmla="*/ 0 w 17"/>
                    <a:gd name="T7" fmla="*/ 17 h 18"/>
                    <a:gd name="T8" fmla="*/ 0 w 17"/>
                    <a:gd name="T9" fmla="*/ 0 h 18"/>
                    <a:gd name="T10" fmla="*/ 16 w 17"/>
                    <a:gd name="T11" fmla="*/ 0 h 18"/>
                    <a:gd name="T12" fmla="*/ 16 w 17"/>
                    <a:gd name="T13" fmla="*/ 3 h 18"/>
                    <a:gd name="T14" fmla="*/ 0 60000 65536"/>
                    <a:gd name="T15" fmla="*/ 0 60000 65536"/>
                    <a:gd name="T16" fmla="*/ 0 60000 65536"/>
                    <a:gd name="T17" fmla="*/ 0 60000 65536"/>
                    <a:gd name="T18" fmla="*/ 0 60000 65536"/>
                    <a:gd name="T19" fmla="*/ 0 60000 65536"/>
                    <a:gd name="T20" fmla="*/ 0 60000 65536"/>
                    <a:gd name="T21" fmla="*/ 0 w 17"/>
                    <a:gd name="T22" fmla="*/ 0 h 18"/>
                    <a:gd name="T23" fmla="*/ 17 w 17"/>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7" h="18">
                      <a:moveTo>
                        <a:pt x="16" y="3"/>
                      </a:moveTo>
                      <a:lnTo>
                        <a:pt x="2" y="3"/>
                      </a:lnTo>
                      <a:lnTo>
                        <a:pt x="2" y="17"/>
                      </a:lnTo>
                      <a:lnTo>
                        <a:pt x="0" y="17"/>
                      </a:lnTo>
                      <a:lnTo>
                        <a:pt x="0" y="0"/>
                      </a:lnTo>
                      <a:lnTo>
                        <a:pt x="16" y="0"/>
                      </a:lnTo>
                      <a:lnTo>
                        <a:pt x="16" y="3"/>
                      </a:lnTo>
                    </a:path>
                  </a:pathLst>
                </a:custGeom>
                <a:solidFill>
                  <a:srgbClr val="00000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grpSp>
        </p:grpSp>
        <p:grpSp>
          <p:nvGrpSpPr>
            <p:cNvPr id="2541" name="Group 54"/>
            <p:cNvGrpSpPr>
              <a:grpSpLocks/>
            </p:cNvGrpSpPr>
            <p:nvPr/>
          </p:nvGrpSpPr>
          <p:grpSpPr bwMode="auto">
            <a:xfrm>
              <a:off x="2172" y="1885"/>
              <a:ext cx="344" cy="230"/>
              <a:chOff x="2172" y="1885"/>
              <a:chExt cx="344" cy="230"/>
            </a:xfrm>
          </p:grpSpPr>
          <p:sp>
            <p:nvSpPr>
              <p:cNvPr id="2574" name="Freeform 55"/>
              <p:cNvSpPr>
                <a:spLocks/>
              </p:cNvSpPr>
              <p:nvPr/>
            </p:nvSpPr>
            <p:spPr bwMode="auto">
              <a:xfrm>
                <a:off x="2375" y="2031"/>
                <a:ext cx="74" cy="34"/>
              </a:xfrm>
              <a:custGeom>
                <a:avLst/>
                <a:gdLst>
                  <a:gd name="T0" fmla="*/ 0 w 74"/>
                  <a:gd name="T1" fmla="*/ 3 h 34"/>
                  <a:gd name="T2" fmla="*/ 27 w 74"/>
                  <a:gd name="T3" fmla="*/ 0 h 34"/>
                  <a:gd name="T4" fmla="*/ 33 w 74"/>
                  <a:gd name="T5" fmla="*/ 1 h 34"/>
                  <a:gd name="T6" fmla="*/ 38 w 74"/>
                  <a:gd name="T7" fmla="*/ 4 h 34"/>
                  <a:gd name="T8" fmla="*/ 45 w 74"/>
                  <a:gd name="T9" fmla="*/ 20 h 34"/>
                  <a:gd name="T10" fmla="*/ 49 w 74"/>
                  <a:gd name="T11" fmla="*/ 27 h 34"/>
                  <a:gd name="T12" fmla="*/ 52 w 74"/>
                  <a:gd name="T13" fmla="*/ 30 h 34"/>
                  <a:gd name="T14" fmla="*/ 56 w 74"/>
                  <a:gd name="T15" fmla="*/ 31 h 34"/>
                  <a:gd name="T16" fmla="*/ 62 w 74"/>
                  <a:gd name="T17" fmla="*/ 32 h 34"/>
                  <a:gd name="T18" fmla="*/ 73 w 74"/>
                  <a:gd name="T19" fmla="*/ 33 h 3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4"/>
                  <a:gd name="T31" fmla="*/ 0 h 34"/>
                  <a:gd name="T32" fmla="*/ 74 w 74"/>
                  <a:gd name="T33" fmla="*/ 34 h 3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4" h="34">
                    <a:moveTo>
                      <a:pt x="0" y="3"/>
                    </a:moveTo>
                    <a:lnTo>
                      <a:pt x="27" y="0"/>
                    </a:lnTo>
                    <a:lnTo>
                      <a:pt x="33" y="1"/>
                    </a:lnTo>
                    <a:lnTo>
                      <a:pt x="38" y="4"/>
                    </a:lnTo>
                    <a:lnTo>
                      <a:pt x="45" y="20"/>
                    </a:lnTo>
                    <a:lnTo>
                      <a:pt x="49" y="27"/>
                    </a:lnTo>
                    <a:lnTo>
                      <a:pt x="52" y="30"/>
                    </a:lnTo>
                    <a:lnTo>
                      <a:pt x="56" y="31"/>
                    </a:lnTo>
                    <a:lnTo>
                      <a:pt x="62" y="32"/>
                    </a:lnTo>
                    <a:lnTo>
                      <a:pt x="73" y="33"/>
                    </a:lnTo>
                  </a:path>
                </a:pathLst>
              </a:custGeom>
              <a:noFill/>
              <a:ln w="12700" cap="rnd" cmpd="sng">
                <a:solidFill>
                  <a:srgbClr val="000000"/>
                </a:solidFill>
                <a:prstDash val="solid"/>
                <a:round/>
                <a:headEnd type="none" w="sm" len="sm"/>
                <a:tailEnd type="none" w="sm" len="sm"/>
              </a:ln>
              <a:extLst>
                <a:ext uri="{909E8E84-426E-40dd-AFC4-6F175D3DCCD1}">
                  <a14:hiddenFill xmlns:a14="http://schemas.microsoft.com/office/drawing/2010/main">
                    <a:solidFill>
                      <a:srgbClr val="FFFFFF"/>
                    </a:solidFill>
                  </a14:hiddenFill>
                </a:ext>
              </a:extLst>
            </p:spPr>
            <p:txBody>
              <a:bodyPr/>
              <a:lstStyle/>
              <a:p>
                <a:endParaRPr lang="es-ES"/>
              </a:p>
            </p:txBody>
          </p:sp>
          <p:grpSp>
            <p:nvGrpSpPr>
              <p:cNvPr id="2575" name="Group 56"/>
              <p:cNvGrpSpPr>
                <a:grpSpLocks/>
              </p:cNvGrpSpPr>
              <p:nvPr/>
            </p:nvGrpSpPr>
            <p:grpSpPr bwMode="auto">
              <a:xfrm>
                <a:off x="2172" y="1957"/>
                <a:ext cx="269" cy="158"/>
                <a:chOff x="2172" y="1957"/>
                <a:chExt cx="269" cy="158"/>
              </a:xfrm>
            </p:grpSpPr>
            <p:grpSp>
              <p:nvGrpSpPr>
                <p:cNvPr id="2583" name="Group 57"/>
                <p:cNvGrpSpPr>
                  <a:grpSpLocks/>
                </p:cNvGrpSpPr>
                <p:nvPr/>
              </p:nvGrpSpPr>
              <p:grpSpPr bwMode="auto">
                <a:xfrm>
                  <a:off x="2172" y="2068"/>
                  <a:ext cx="269" cy="47"/>
                  <a:chOff x="2172" y="2068"/>
                  <a:chExt cx="269" cy="47"/>
                </a:xfrm>
              </p:grpSpPr>
              <p:sp>
                <p:nvSpPr>
                  <p:cNvPr id="2587" name="Freeform 58"/>
                  <p:cNvSpPr>
                    <a:spLocks/>
                  </p:cNvSpPr>
                  <p:nvPr/>
                </p:nvSpPr>
                <p:spPr bwMode="auto">
                  <a:xfrm>
                    <a:off x="2172" y="2068"/>
                    <a:ext cx="269" cy="47"/>
                  </a:xfrm>
                  <a:custGeom>
                    <a:avLst/>
                    <a:gdLst>
                      <a:gd name="T0" fmla="*/ 33 w 269"/>
                      <a:gd name="T1" fmla="*/ 0 h 47"/>
                      <a:gd name="T2" fmla="*/ 236 w 269"/>
                      <a:gd name="T3" fmla="*/ 0 h 47"/>
                      <a:gd name="T4" fmla="*/ 268 w 269"/>
                      <a:gd name="T5" fmla="*/ 42 h 47"/>
                      <a:gd name="T6" fmla="*/ 268 w 269"/>
                      <a:gd name="T7" fmla="*/ 44 h 47"/>
                      <a:gd name="T8" fmla="*/ 267 w 269"/>
                      <a:gd name="T9" fmla="*/ 45 h 47"/>
                      <a:gd name="T10" fmla="*/ 265 w 269"/>
                      <a:gd name="T11" fmla="*/ 46 h 47"/>
                      <a:gd name="T12" fmla="*/ 4 w 269"/>
                      <a:gd name="T13" fmla="*/ 46 h 47"/>
                      <a:gd name="T14" fmla="*/ 1 w 269"/>
                      <a:gd name="T15" fmla="*/ 45 h 47"/>
                      <a:gd name="T16" fmla="*/ 0 w 269"/>
                      <a:gd name="T17" fmla="*/ 43 h 47"/>
                      <a:gd name="T18" fmla="*/ 1 w 269"/>
                      <a:gd name="T19" fmla="*/ 41 h 47"/>
                      <a:gd name="T20" fmla="*/ 33 w 269"/>
                      <a:gd name="T21" fmla="*/ 0 h 4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69"/>
                      <a:gd name="T34" fmla="*/ 0 h 47"/>
                      <a:gd name="T35" fmla="*/ 269 w 269"/>
                      <a:gd name="T36" fmla="*/ 47 h 4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69" h="47">
                        <a:moveTo>
                          <a:pt x="33" y="0"/>
                        </a:moveTo>
                        <a:lnTo>
                          <a:pt x="236" y="0"/>
                        </a:lnTo>
                        <a:lnTo>
                          <a:pt x="268" y="42"/>
                        </a:lnTo>
                        <a:lnTo>
                          <a:pt x="268" y="44"/>
                        </a:lnTo>
                        <a:lnTo>
                          <a:pt x="267" y="45"/>
                        </a:lnTo>
                        <a:lnTo>
                          <a:pt x="265" y="46"/>
                        </a:lnTo>
                        <a:lnTo>
                          <a:pt x="4" y="46"/>
                        </a:lnTo>
                        <a:lnTo>
                          <a:pt x="1" y="45"/>
                        </a:lnTo>
                        <a:lnTo>
                          <a:pt x="0" y="43"/>
                        </a:lnTo>
                        <a:lnTo>
                          <a:pt x="1" y="41"/>
                        </a:lnTo>
                        <a:lnTo>
                          <a:pt x="33" y="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2588" name="Freeform 59"/>
                  <p:cNvSpPr>
                    <a:spLocks/>
                  </p:cNvSpPr>
                  <p:nvPr/>
                </p:nvSpPr>
                <p:spPr bwMode="auto">
                  <a:xfrm>
                    <a:off x="2187" y="2078"/>
                    <a:ext cx="179" cy="31"/>
                  </a:xfrm>
                  <a:custGeom>
                    <a:avLst/>
                    <a:gdLst>
                      <a:gd name="T0" fmla="*/ 24 w 179"/>
                      <a:gd name="T1" fmla="*/ 0 h 31"/>
                      <a:gd name="T2" fmla="*/ 170 w 179"/>
                      <a:gd name="T3" fmla="*/ 0 h 31"/>
                      <a:gd name="T4" fmla="*/ 178 w 179"/>
                      <a:gd name="T5" fmla="*/ 30 h 31"/>
                      <a:gd name="T6" fmla="*/ 0 w 179"/>
                      <a:gd name="T7" fmla="*/ 30 h 31"/>
                      <a:gd name="T8" fmla="*/ 24 w 179"/>
                      <a:gd name="T9" fmla="*/ 0 h 31"/>
                      <a:gd name="T10" fmla="*/ 0 60000 65536"/>
                      <a:gd name="T11" fmla="*/ 0 60000 65536"/>
                      <a:gd name="T12" fmla="*/ 0 60000 65536"/>
                      <a:gd name="T13" fmla="*/ 0 60000 65536"/>
                      <a:gd name="T14" fmla="*/ 0 60000 65536"/>
                      <a:gd name="T15" fmla="*/ 0 w 179"/>
                      <a:gd name="T16" fmla="*/ 0 h 31"/>
                      <a:gd name="T17" fmla="*/ 179 w 179"/>
                      <a:gd name="T18" fmla="*/ 31 h 31"/>
                    </a:gdLst>
                    <a:ahLst/>
                    <a:cxnLst>
                      <a:cxn ang="T10">
                        <a:pos x="T0" y="T1"/>
                      </a:cxn>
                      <a:cxn ang="T11">
                        <a:pos x="T2" y="T3"/>
                      </a:cxn>
                      <a:cxn ang="T12">
                        <a:pos x="T4" y="T5"/>
                      </a:cxn>
                      <a:cxn ang="T13">
                        <a:pos x="T6" y="T7"/>
                      </a:cxn>
                      <a:cxn ang="T14">
                        <a:pos x="T8" y="T9"/>
                      </a:cxn>
                    </a:cxnLst>
                    <a:rect l="T15" t="T16" r="T17" b="T18"/>
                    <a:pathLst>
                      <a:path w="179" h="31">
                        <a:moveTo>
                          <a:pt x="24" y="0"/>
                        </a:moveTo>
                        <a:lnTo>
                          <a:pt x="170" y="0"/>
                        </a:lnTo>
                        <a:lnTo>
                          <a:pt x="178" y="30"/>
                        </a:lnTo>
                        <a:lnTo>
                          <a:pt x="0" y="30"/>
                        </a:lnTo>
                        <a:lnTo>
                          <a:pt x="24" y="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2589" name="Freeform 60"/>
                  <p:cNvSpPr>
                    <a:spLocks/>
                  </p:cNvSpPr>
                  <p:nvPr/>
                </p:nvSpPr>
                <p:spPr bwMode="auto">
                  <a:xfrm>
                    <a:off x="2371" y="2078"/>
                    <a:ext cx="55" cy="31"/>
                  </a:xfrm>
                  <a:custGeom>
                    <a:avLst/>
                    <a:gdLst>
                      <a:gd name="T0" fmla="*/ 0 w 55"/>
                      <a:gd name="T1" fmla="*/ 0 h 31"/>
                      <a:gd name="T2" fmla="*/ 32 w 55"/>
                      <a:gd name="T3" fmla="*/ 0 h 31"/>
                      <a:gd name="T4" fmla="*/ 54 w 55"/>
                      <a:gd name="T5" fmla="*/ 30 h 31"/>
                      <a:gd name="T6" fmla="*/ 10 w 55"/>
                      <a:gd name="T7" fmla="*/ 30 h 31"/>
                      <a:gd name="T8" fmla="*/ 0 w 55"/>
                      <a:gd name="T9" fmla="*/ 0 h 31"/>
                      <a:gd name="T10" fmla="*/ 0 60000 65536"/>
                      <a:gd name="T11" fmla="*/ 0 60000 65536"/>
                      <a:gd name="T12" fmla="*/ 0 60000 65536"/>
                      <a:gd name="T13" fmla="*/ 0 60000 65536"/>
                      <a:gd name="T14" fmla="*/ 0 60000 65536"/>
                      <a:gd name="T15" fmla="*/ 0 w 55"/>
                      <a:gd name="T16" fmla="*/ 0 h 31"/>
                      <a:gd name="T17" fmla="*/ 55 w 55"/>
                      <a:gd name="T18" fmla="*/ 31 h 31"/>
                    </a:gdLst>
                    <a:ahLst/>
                    <a:cxnLst>
                      <a:cxn ang="T10">
                        <a:pos x="T0" y="T1"/>
                      </a:cxn>
                      <a:cxn ang="T11">
                        <a:pos x="T2" y="T3"/>
                      </a:cxn>
                      <a:cxn ang="T12">
                        <a:pos x="T4" y="T5"/>
                      </a:cxn>
                      <a:cxn ang="T13">
                        <a:pos x="T6" y="T7"/>
                      </a:cxn>
                      <a:cxn ang="T14">
                        <a:pos x="T8" y="T9"/>
                      </a:cxn>
                    </a:cxnLst>
                    <a:rect l="T15" t="T16" r="T17" b="T18"/>
                    <a:pathLst>
                      <a:path w="55" h="31">
                        <a:moveTo>
                          <a:pt x="0" y="0"/>
                        </a:moveTo>
                        <a:lnTo>
                          <a:pt x="32" y="0"/>
                        </a:lnTo>
                        <a:lnTo>
                          <a:pt x="54" y="30"/>
                        </a:lnTo>
                        <a:lnTo>
                          <a:pt x="10" y="30"/>
                        </a:lnTo>
                        <a:lnTo>
                          <a:pt x="0" y="0"/>
                        </a:lnTo>
                      </a:path>
                    </a:pathLst>
                  </a:custGeom>
                  <a:solidFill>
                    <a:srgbClr val="FFFFFF"/>
                  </a:solidFill>
                  <a:ln w="12700" cap="rnd" cmpd="sng">
                    <a:solidFill>
                      <a:srgbClr val="000000"/>
                    </a:solidFill>
                    <a:prstDash val="solid"/>
                    <a:round/>
                    <a:headEnd/>
                    <a:tailEnd/>
                  </a:ln>
                </p:spPr>
                <p:txBody>
                  <a:bodyPr/>
                  <a:lstStyle/>
                  <a:p>
                    <a:endParaRPr lang="es-ES"/>
                  </a:p>
                </p:txBody>
              </p:sp>
            </p:grpSp>
            <p:sp>
              <p:nvSpPr>
                <p:cNvPr id="2584" name="Rectangle 61"/>
                <p:cNvSpPr>
                  <a:spLocks noChangeArrowheads="1"/>
                </p:cNvSpPr>
                <p:nvPr/>
              </p:nvSpPr>
              <p:spPr bwMode="auto">
                <a:xfrm>
                  <a:off x="2234" y="1957"/>
                  <a:ext cx="144" cy="109"/>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585" name="Rectangle 62"/>
                <p:cNvSpPr>
                  <a:spLocks noChangeArrowheads="1"/>
                </p:cNvSpPr>
                <p:nvPr/>
              </p:nvSpPr>
              <p:spPr bwMode="auto">
                <a:xfrm>
                  <a:off x="2254" y="1972"/>
                  <a:ext cx="104" cy="75"/>
                </a:xfrm>
                <a:prstGeom prst="rect">
                  <a:avLst/>
                </a:prstGeom>
                <a:solidFill>
                  <a:srgbClr val="114FFB"/>
                </a:solidFill>
                <a:ln w="12700">
                  <a:solidFill>
                    <a:srgbClr val="000000"/>
                  </a:solidFill>
                  <a:miter lim="800000"/>
                  <a:headEnd/>
                  <a:tailEnd/>
                </a:ln>
              </p:spPr>
              <p:txBody>
                <a:bodyPr wrap="none" anchor="ctr"/>
                <a:lstStyle/>
                <a:p>
                  <a:endParaRPr lang="es-CL"/>
                </a:p>
              </p:txBody>
            </p:sp>
            <p:sp>
              <p:nvSpPr>
                <p:cNvPr id="2586" name="Rectangle 63"/>
                <p:cNvSpPr>
                  <a:spLocks noChangeArrowheads="1"/>
                </p:cNvSpPr>
                <p:nvPr/>
              </p:nvSpPr>
              <p:spPr bwMode="auto">
                <a:xfrm>
                  <a:off x="2346" y="2054"/>
                  <a:ext cx="13" cy="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grpSp>
          <p:sp>
            <p:nvSpPr>
              <p:cNvPr id="2576" name="Rectangle 64"/>
              <p:cNvSpPr>
                <a:spLocks noChangeArrowheads="1"/>
              </p:cNvSpPr>
              <p:nvPr/>
            </p:nvSpPr>
            <p:spPr bwMode="auto">
              <a:xfrm>
                <a:off x="2444" y="1885"/>
                <a:ext cx="72" cy="218"/>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577" name="Rectangle 65"/>
              <p:cNvSpPr>
                <a:spLocks noChangeArrowheads="1"/>
              </p:cNvSpPr>
              <p:nvPr/>
            </p:nvSpPr>
            <p:spPr bwMode="auto">
              <a:xfrm>
                <a:off x="2463" y="1904"/>
                <a:ext cx="42" cy="61"/>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578" name="Rectangle 66"/>
              <p:cNvSpPr>
                <a:spLocks noChangeArrowheads="1"/>
              </p:cNvSpPr>
              <p:nvPr/>
            </p:nvSpPr>
            <p:spPr bwMode="auto">
              <a:xfrm>
                <a:off x="2506" y="1965"/>
                <a:ext cx="2" cy="13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2579" name="Rectangle 67"/>
              <p:cNvSpPr>
                <a:spLocks noChangeArrowheads="1"/>
              </p:cNvSpPr>
              <p:nvPr/>
            </p:nvSpPr>
            <p:spPr bwMode="auto">
              <a:xfrm>
                <a:off x="2467" y="1920"/>
                <a:ext cx="13" cy="30"/>
              </a:xfrm>
              <a:prstGeom prst="rect">
                <a:avLst/>
              </a:pr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2580" name="Rectangle 68"/>
              <p:cNvSpPr>
                <a:spLocks noChangeArrowheads="1"/>
              </p:cNvSpPr>
              <p:nvPr/>
            </p:nvSpPr>
            <p:spPr bwMode="auto">
              <a:xfrm>
                <a:off x="2472" y="1903"/>
                <a:ext cx="3" cy="6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2581" name="Rectangle 69"/>
              <p:cNvSpPr>
                <a:spLocks noChangeArrowheads="1"/>
              </p:cNvSpPr>
              <p:nvPr/>
            </p:nvSpPr>
            <p:spPr bwMode="auto">
              <a:xfrm>
                <a:off x="2498" y="1915"/>
                <a:ext cx="8" cy="14"/>
              </a:xfrm>
              <a:prstGeom prst="rect">
                <a:avLst/>
              </a:pr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2582" name="Rectangle 70"/>
              <p:cNvSpPr>
                <a:spLocks noChangeArrowheads="1"/>
              </p:cNvSpPr>
              <p:nvPr/>
            </p:nvSpPr>
            <p:spPr bwMode="auto">
              <a:xfrm>
                <a:off x="2498" y="1940"/>
                <a:ext cx="7" cy="14"/>
              </a:xfrm>
              <a:prstGeom prst="rect">
                <a:avLst/>
              </a:pr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grpSp>
        <p:grpSp>
          <p:nvGrpSpPr>
            <p:cNvPr id="2542" name="Group 71"/>
            <p:cNvGrpSpPr>
              <a:grpSpLocks/>
            </p:cNvGrpSpPr>
            <p:nvPr/>
          </p:nvGrpSpPr>
          <p:grpSpPr bwMode="auto">
            <a:xfrm>
              <a:off x="2672" y="2286"/>
              <a:ext cx="269" cy="228"/>
              <a:chOff x="2672" y="2286"/>
              <a:chExt cx="269" cy="228"/>
            </a:xfrm>
          </p:grpSpPr>
          <p:grpSp>
            <p:nvGrpSpPr>
              <p:cNvPr id="2559" name="Group 72"/>
              <p:cNvGrpSpPr>
                <a:grpSpLocks/>
              </p:cNvGrpSpPr>
              <p:nvPr/>
            </p:nvGrpSpPr>
            <p:grpSpPr bwMode="auto">
              <a:xfrm>
                <a:off x="2684" y="2429"/>
                <a:ext cx="244" cy="70"/>
                <a:chOff x="2684" y="2429"/>
                <a:chExt cx="244" cy="70"/>
              </a:xfrm>
            </p:grpSpPr>
            <p:sp>
              <p:nvSpPr>
                <p:cNvPr id="2572" name="Rectangle 73"/>
                <p:cNvSpPr>
                  <a:spLocks noChangeArrowheads="1"/>
                </p:cNvSpPr>
                <p:nvPr/>
              </p:nvSpPr>
              <p:spPr bwMode="auto">
                <a:xfrm>
                  <a:off x="2684" y="2429"/>
                  <a:ext cx="244" cy="70"/>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573" name="Rectangle 74"/>
                <p:cNvSpPr>
                  <a:spLocks noChangeArrowheads="1"/>
                </p:cNvSpPr>
                <p:nvPr/>
              </p:nvSpPr>
              <p:spPr bwMode="auto">
                <a:xfrm>
                  <a:off x="2821" y="2441"/>
                  <a:ext cx="83" cy="31"/>
                </a:xfrm>
                <a:prstGeom prst="rect">
                  <a:avLst/>
                </a:prstGeom>
                <a:solidFill>
                  <a:srgbClr val="808080"/>
                </a:solidFill>
                <a:ln w="12700">
                  <a:solidFill>
                    <a:srgbClr val="000000"/>
                  </a:solidFill>
                  <a:miter lim="800000"/>
                  <a:headEnd/>
                  <a:tailEnd/>
                </a:ln>
              </p:spPr>
              <p:txBody>
                <a:bodyPr wrap="none" anchor="ctr"/>
                <a:lstStyle/>
                <a:p>
                  <a:endParaRPr lang="es-CL"/>
                </a:p>
              </p:txBody>
            </p:sp>
          </p:grpSp>
          <p:grpSp>
            <p:nvGrpSpPr>
              <p:cNvPr id="2560" name="Group 75"/>
              <p:cNvGrpSpPr>
                <a:grpSpLocks/>
              </p:cNvGrpSpPr>
              <p:nvPr/>
            </p:nvGrpSpPr>
            <p:grpSpPr bwMode="auto">
              <a:xfrm>
                <a:off x="2672" y="2467"/>
                <a:ext cx="269" cy="47"/>
                <a:chOff x="2672" y="2467"/>
                <a:chExt cx="269" cy="47"/>
              </a:xfrm>
            </p:grpSpPr>
            <p:sp>
              <p:nvSpPr>
                <p:cNvPr id="2569" name="Freeform 76"/>
                <p:cNvSpPr>
                  <a:spLocks/>
                </p:cNvSpPr>
                <p:nvPr/>
              </p:nvSpPr>
              <p:spPr bwMode="auto">
                <a:xfrm>
                  <a:off x="2672" y="2467"/>
                  <a:ext cx="269" cy="47"/>
                </a:xfrm>
                <a:custGeom>
                  <a:avLst/>
                  <a:gdLst>
                    <a:gd name="T0" fmla="*/ 33 w 269"/>
                    <a:gd name="T1" fmla="*/ 0 h 47"/>
                    <a:gd name="T2" fmla="*/ 236 w 269"/>
                    <a:gd name="T3" fmla="*/ 0 h 47"/>
                    <a:gd name="T4" fmla="*/ 267 w 269"/>
                    <a:gd name="T5" fmla="*/ 41 h 47"/>
                    <a:gd name="T6" fmla="*/ 268 w 269"/>
                    <a:gd name="T7" fmla="*/ 43 h 47"/>
                    <a:gd name="T8" fmla="*/ 267 w 269"/>
                    <a:gd name="T9" fmla="*/ 45 h 47"/>
                    <a:gd name="T10" fmla="*/ 265 w 269"/>
                    <a:gd name="T11" fmla="*/ 46 h 47"/>
                    <a:gd name="T12" fmla="*/ 4 w 269"/>
                    <a:gd name="T13" fmla="*/ 46 h 47"/>
                    <a:gd name="T14" fmla="*/ 1 w 269"/>
                    <a:gd name="T15" fmla="*/ 45 h 47"/>
                    <a:gd name="T16" fmla="*/ 0 w 269"/>
                    <a:gd name="T17" fmla="*/ 43 h 47"/>
                    <a:gd name="T18" fmla="*/ 0 w 269"/>
                    <a:gd name="T19" fmla="*/ 41 h 47"/>
                    <a:gd name="T20" fmla="*/ 33 w 269"/>
                    <a:gd name="T21" fmla="*/ 0 h 4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69"/>
                    <a:gd name="T34" fmla="*/ 0 h 47"/>
                    <a:gd name="T35" fmla="*/ 269 w 269"/>
                    <a:gd name="T36" fmla="*/ 47 h 4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69" h="47">
                      <a:moveTo>
                        <a:pt x="33" y="0"/>
                      </a:moveTo>
                      <a:lnTo>
                        <a:pt x="236" y="0"/>
                      </a:lnTo>
                      <a:lnTo>
                        <a:pt x="267" y="41"/>
                      </a:lnTo>
                      <a:lnTo>
                        <a:pt x="268" y="43"/>
                      </a:lnTo>
                      <a:lnTo>
                        <a:pt x="267" y="45"/>
                      </a:lnTo>
                      <a:lnTo>
                        <a:pt x="265" y="46"/>
                      </a:lnTo>
                      <a:lnTo>
                        <a:pt x="4" y="46"/>
                      </a:lnTo>
                      <a:lnTo>
                        <a:pt x="1" y="45"/>
                      </a:lnTo>
                      <a:lnTo>
                        <a:pt x="0" y="43"/>
                      </a:lnTo>
                      <a:lnTo>
                        <a:pt x="0" y="41"/>
                      </a:lnTo>
                      <a:lnTo>
                        <a:pt x="33" y="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2570" name="Freeform 77"/>
                <p:cNvSpPr>
                  <a:spLocks/>
                </p:cNvSpPr>
                <p:nvPr/>
              </p:nvSpPr>
              <p:spPr bwMode="auto">
                <a:xfrm>
                  <a:off x="2687" y="2477"/>
                  <a:ext cx="179" cy="30"/>
                </a:xfrm>
                <a:custGeom>
                  <a:avLst/>
                  <a:gdLst>
                    <a:gd name="T0" fmla="*/ 24 w 179"/>
                    <a:gd name="T1" fmla="*/ 0 h 30"/>
                    <a:gd name="T2" fmla="*/ 170 w 179"/>
                    <a:gd name="T3" fmla="*/ 0 h 30"/>
                    <a:gd name="T4" fmla="*/ 178 w 179"/>
                    <a:gd name="T5" fmla="*/ 29 h 30"/>
                    <a:gd name="T6" fmla="*/ 0 w 179"/>
                    <a:gd name="T7" fmla="*/ 29 h 30"/>
                    <a:gd name="T8" fmla="*/ 24 w 179"/>
                    <a:gd name="T9" fmla="*/ 0 h 30"/>
                    <a:gd name="T10" fmla="*/ 0 60000 65536"/>
                    <a:gd name="T11" fmla="*/ 0 60000 65536"/>
                    <a:gd name="T12" fmla="*/ 0 60000 65536"/>
                    <a:gd name="T13" fmla="*/ 0 60000 65536"/>
                    <a:gd name="T14" fmla="*/ 0 60000 65536"/>
                    <a:gd name="T15" fmla="*/ 0 w 179"/>
                    <a:gd name="T16" fmla="*/ 0 h 30"/>
                    <a:gd name="T17" fmla="*/ 179 w 179"/>
                    <a:gd name="T18" fmla="*/ 30 h 30"/>
                  </a:gdLst>
                  <a:ahLst/>
                  <a:cxnLst>
                    <a:cxn ang="T10">
                      <a:pos x="T0" y="T1"/>
                    </a:cxn>
                    <a:cxn ang="T11">
                      <a:pos x="T2" y="T3"/>
                    </a:cxn>
                    <a:cxn ang="T12">
                      <a:pos x="T4" y="T5"/>
                    </a:cxn>
                    <a:cxn ang="T13">
                      <a:pos x="T6" y="T7"/>
                    </a:cxn>
                    <a:cxn ang="T14">
                      <a:pos x="T8" y="T9"/>
                    </a:cxn>
                  </a:cxnLst>
                  <a:rect l="T15" t="T16" r="T17" b="T18"/>
                  <a:pathLst>
                    <a:path w="179" h="30">
                      <a:moveTo>
                        <a:pt x="24" y="0"/>
                      </a:moveTo>
                      <a:lnTo>
                        <a:pt x="170" y="0"/>
                      </a:lnTo>
                      <a:lnTo>
                        <a:pt x="178" y="29"/>
                      </a:lnTo>
                      <a:lnTo>
                        <a:pt x="0" y="29"/>
                      </a:lnTo>
                      <a:lnTo>
                        <a:pt x="24" y="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2571" name="Freeform 78"/>
                <p:cNvSpPr>
                  <a:spLocks/>
                </p:cNvSpPr>
                <p:nvPr/>
              </p:nvSpPr>
              <p:spPr bwMode="auto">
                <a:xfrm>
                  <a:off x="2871" y="2477"/>
                  <a:ext cx="55" cy="30"/>
                </a:xfrm>
                <a:custGeom>
                  <a:avLst/>
                  <a:gdLst>
                    <a:gd name="T0" fmla="*/ 0 w 55"/>
                    <a:gd name="T1" fmla="*/ 0 h 30"/>
                    <a:gd name="T2" fmla="*/ 32 w 55"/>
                    <a:gd name="T3" fmla="*/ 0 h 30"/>
                    <a:gd name="T4" fmla="*/ 54 w 55"/>
                    <a:gd name="T5" fmla="*/ 29 h 30"/>
                    <a:gd name="T6" fmla="*/ 10 w 55"/>
                    <a:gd name="T7" fmla="*/ 29 h 30"/>
                    <a:gd name="T8" fmla="*/ 0 w 55"/>
                    <a:gd name="T9" fmla="*/ 0 h 30"/>
                    <a:gd name="T10" fmla="*/ 0 60000 65536"/>
                    <a:gd name="T11" fmla="*/ 0 60000 65536"/>
                    <a:gd name="T12" fmla="*/ 0 60000 65536"/>
                    <a:gd name="T13" fmla="*/ 0 60000 65536"/>
                    <a:gd name="T14" fmla="*/ 0 60000 65536"/>
                    <a:gd name="T15" fmla="*/ 0 w 55"/>
                    <a:gd name="T16" fmla="*/ 0 h 30"/>
                    <a:gd name="T17" fmla="*/ 55 w 55"/>
                    <a:gd name="T18" fmla="*/ 30 h 30"/>
                  </a:gdLst>
                  <a:ahLst/>
                  <a:cxnLst>
                    <a:cxn ang="T10">
                      <a:pos x="T0" y="T1"/>
                    </a:cxn>
                    <a:cxn ang="T11">
                      <a:pos x="T2" y="T3"/>
                    </a:cxn>
                    <a:cxn ang="T12">
                      <a:pos x="T4" y="T5"/>
                    </a:cxn>
                    <a:cxn ang="T13">
                      <a:pos x="T6" y="T7"/>
                    </a:cxn>
                    <a:cxn ang="T14">
                      <a:pos x="T8" y="T9"/>
                    </a:cxn>
                  </a:cxnLst>
                  <a:rect l="T15" t="T16" r="T17" b="T18"/>
                  <a:pathLst>
                    <a:path w="55" h="30">
                      <a:moveTo>
                        <a:pt x="0" y="0"/>
                      </a:moveTo>
                      <a:lnTo>
                        <a:pt x="32" y="0"/>
                      </a:lnTo>
                      <a:lnTo>
                        <a:pt x="54" y="29"/>
                      </a:lnTo>
                      <a:lnTo>
                        <a:pt x="10" y="29"/>
                      </a:lnTo>
                      <a:lnTo>
                        <a:pt x="0" y="0"/>
                      </a:lnTo>
                    </a:path>
                  </a:pathLst>
                </a:custGeom>
                <a:solidFill>
                  <a:srgbClr val="FFFFFF"/>
                </a:solidFill>
                <a:ln w="12700" cap="rnd" cmpd="sng">
                  <a:solidFill>
                    <a:srgbClr val="000000"/>
                  </a:solidFill>
                  <a:prstDash val="solid"/>
                  <a:round/>
                  <a:headEnd/>
                  <a:tailEnd/>
                </a:ln>
              </p:spPr>
              <p:txBody>
                <a:bodyPr/>
                <a:lstStyle/>
                <a:p>
                  <a:endParaRPr lang="es-ES"/>
                </a:p>
              </p:txBody>
            </p:sp>
          </p:grpSp>
          <p:grpSp>
            <p:nvGrpSpPr>
              <p:cNvPr id="2561" name="Group 79"/>
              <p:cNvGrpSpPr>
                <a:grpSpLocks/>
              </p:cNvGrpSpPr>
              <p:nvPr/>
            </p:nvGrpSpPr>
            <p:grpSpPr bwMode="auto">
              <a:xfrm>
                <a:off x="2718" y="2286"/>
                <a:ext cx="176" cy="139"/>
                <a:chOff x="2718" y="2286"/>
                <a:chExt cx="176" cy="139"/>
              </a:xfrm>
            </p:grpSpPr>
            <p:sp>
              <p:nvSpPr>
                <p:cNvPr id="2562" name="Rectangle 80"/>
                <p:cNvSpPr>
                  <a:spLocks noChangeArrowheads="1"/>
                </p:cNvSpPr>
                <p:nvPr/>
              </p:nvSpPr>
              <p:spPr bwMode="auto">
                <a:xfrm>
                  <a:off x="2718" y="2286"/>
                  <a:ext cx="176" cy="139"/>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563" name="Rectangle 81"/>
                <p:cNvSpPr>
                  <a:spLocks noChangeArrowheads="1"/>
                </p:cNvSpPr>
                <p:nvPr/>
              </p:nvSpPr>
              <p:spPr bwMode="auto">
                <a:xfrm>
                  <a:off x="2729" y="2298"/>
                  <a:ext cx="153" cy="117"/>
                </a:xfrm>
                <a:prstGeom prst="rect">
                  <a:avLst/>
                </a:prstGeom>
                <a:solidFill>
                  <a:srgbClr val="114FFB"/>
                </a:solidFill>
                <a:ln w="12700">
                  <a:solidFill>
                    <a:srgbClr val="000000"/>
                  </a:solidFill>
                  <a:miter lim="800000"/>
                  <a:headEnd/>
                  <a:tailEnd/>
                </a:ln>
              </p:spPr>
              <p:txBody>
                <a:bodyPr wrap="none" anchor="ctr"/>
                <a:lstStyle/>
                <a:p>
                  <a:endParaRPr lang="es-CL"/>
                </a:p>
              </p:txBody>
            </p:sp>
            <p:sp>
              <p:nvSpPr>
                <p:cNvPr id="2564" name="Rectangle 82"/>
                <p:cNvSpPr>
                  <a:spLocks noChangeArrowheads="1"/>
                </p:cNvSpPr>
                <p:nvPr/>
              </p:nvSpPr>
              <p:spPr bwMode="auto">
                <a:xfrm>
                  <a:off x="2862" y="2298"/>
                  <a:ext cx="20" cy="117"/>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565" name="Rectangle 83"/>
                <p:cNvSpPr>
                  <a:spLocks noChangeArrowheads="1"/>
                </p:cNvSpPr>
                <p:nvPr/>
              </p:nvSpPr>
              <p:spPr bwMode="auto">
                <a:xfrm>
                  <a:off x="2868" y="2304"/>
                  <a:ext cx="8" cy="6"/>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566" name="Oval 84"/>
                <p:cNvSpPr>
                  <a:spLocks noChangeArrowheads="1"/>
                </p:cNvSpPr>
                <p:nvPr/>
              </p:nvSpPr>
              <p:spPr bwMode="auto">
                <a:xfrm>
                  <a:off x="2869" y="2356"/>
                  <a:ext cx="5" cy="5"/>
                </a:xfrm>
                <a:prstGeom prst="ellipse">
                  <a:avLst/>
                </a:prstGeom>
                <a:solidFill>
                  <a:srgbClr val="FFFFFF"/>
                </a:solidFill>
                <a:ln w="12700">
                  <a:solidFill>
                    <a:srgbClr val="000000"/>
                  </a:solidFill>
                  <a:round/>
                  <a:headEnd/>
                  <a:tailEnd/>
                </a:ln>
              </p:spPr>
              <p:txBody>
                <a:bodyPr wrap="none" anchor="ctr"/>
                <a:lstStyle/>
                <a:p>
                  <a:endParaRPr lang="es-CL"/>
                </a:p>
              </p:txBody>
            </p:sp>
            <p:sp>
              <p:nvSpPr>
                <p:cNvPr id="2567" name="Oval 85"/>
                <p:cNvSpPr>
                  <a:spLocks noChangeArrowheads="1"/>
                </p:cNvSpPr>
                <p:nvPr/>
              </p:nvSpPr>
              <p:spPr bwMode="auto">
                <a:xfrm>
                  <a:off x="2869" y="2378"/>
                  <a:ext cx="5" cy="5"/>
                </a:xfrm>
                <a:prstGeom prst="ellipse">
                  <a:avLst/>
                </a:prstGeom>
                <a:solidFill>
                  <a:srgbClr val="FFFFFF"/>
                </a:solidFill>
                <a:ln w="12700">
                  <a:solidFill>
                    <a:srgbClr val="000000"/>
                  </a:solidFill>
                  <a:round/>
                  <a:headEnd/>
                  <a:tailEnd/>
                </a:ln>
              </p:spPr>
              <p:txBody>
                <a:bodyPr wrap="none" anchor="ctr"/>
                <a:lstStyle/>
                <a:p>
                  <a:endParaRPr lang="es-CL"/>
                </a:p>
              </p:txBody>
            </p:sp>
            <p:sp>
              <p:nvSpPr>
                <p:cNvPr id="2568" name="Oval 86"/>
                <p:cNvSpPr>
                  <a:spLocks noChangeArrowheads="1"/>
                </p:cNvSpPr>
                <p:nvPr/>
              </p:nvSpPr>
              <p:spPr bwMode="auto">
                <a:xfrm>
                  <a:off x="2869" y="2398"/>
                  <a:ext cx="5" cy="6"/>
                </a:xfrm>
                <a:prstGeom prst="ellipse">
                  <a:avLst/>
                </a:prstGeom>
                <a:solidFill>
                  <a:srgbClr val="FFFFFF"/>
                </a:solidFill>
                <a:ln w="12700">
                  <a:solidFill>
                    <a:srgbClr val="000000"/>
                  </a:solidFill>
                  <a:round/>
                  <a:headEnd/>
                  <a:tailEnd/>
                </a:ln>
              </p:spPr>
              <p:txBody>
                <a:bodyPr wrap="none" anchor="ctr"/>
                <a:lstStyle/>
                <a:p>
                  <a:endParaRPr lang="es-CL"/>
                </a:p>
              </p:txBody>
            </p:sp>
          </p:grpSp>
        </p:grpSp>
        <p:grpSp>
          <p:nvGrpSpPr>
            <p:cNvPr id="2543" name="Group 87"/>
            <p:cNvGrpSpPr>
              <a:grpSpLocks/>
            </p:cNvGrpSpPr>
            <p:nvPr/>
          </p:nvGrpSpPr>
          <p:grpSpPr bwMode="auto">
            <a:xfrm>
              <a:off x="3108" y="2286"/>
              <a:ext cx="270" cy="228"/>
              <a:chOff x="3108" y="2286"/>
              <a:chExt cx="270" cy="228"/>
            </a:xfrm>
          </p:grpSpPr>
          <p:grpSp>
            <p:nvGrpSpPr>
              <p:cNvPr id="2544" name="Group 88"/>
              <p:cNvGrpSpPr>
                <a:grpSpLocks/>
              </p:cNvGrpSpPr>
              <p:nvPr/>
            </p:nvGrpSpPr>
            <p:grpSpPr bwMode="auto">
              <a:xfrm>
                <a:off x="3120" y="2429"/>
                <a:ext cx="245" cy="70"/>
                <a:chOff x="3120" y="2429"/>
                <a:chExt cx="245" cy="70"/>
              </a:xfrm>
            </p:grpSpPr>
            <p:sp>
              <p:nvSpPr>
                <p:cNvPr id="2557" name="Rectangle 89"/>
                <p:cNvSpPr>
                  <a:spLocks noChangeArrowheads="1"/>
                </p:cNvSpPr>
                <p:nvPr/>
              </p:nvSpPr>
              <p:spPr bwMode="auto">
                <a:xfrm>
                  <a:off x="3120" y="2429"/>
                  <a:ext cx="245" cy="70"/>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558" name="Rectangle 90"/>
                <p:cNvSpPr>
                  <a:spLocks noChangeArrowheads="1"/>
                </p:cNvSpPr>
                <p:nvPr/>
              </p:nvSpPr>
              <p:spPr bwMode="auto">
                <a:xfrm>
                  <a:off x="3258" y="2441"/>
                  <a:ext cx="83" cy="31"/>
                </a:xfrm>
                <a:prstGeom prst="rect">
                  <a:avLst/>
                </a:prstGeom>
                <a:solidFill>
                  <a:srgbClr val="808080"/>
                </a:solidFill>
                <a:ln w="12700">
                  <a:solidFill>
                    <a:srgbClr val="000000"/>
                  </a:solidFill>
                  <a:miter lim="800000"/>
                  <a:headEnd/>
                  <a:tailEnd/>
                </a:ln>
              </p:spPr>
              <p:txBody>
                <a:bodyPr wrap="none" anchor="ctr"/>
                <a:lstStyle/>
                <a:p>
                  <a:endParaRPr lang="es-CL"/>
                </a:p>
              </p:txBody>
            </p:sp>
          </p:grpSp>
          <p:grpSp>
            <p:nvGrpSpPr>
              <p:cNvPr id="2545" name="Group 91"/>
              <p:cNvGrpSpPr>
                <a:grpSpLocks/>
              </p:cNvGrpSpPr>
              <p:nvPr/>
            </p:nvGrpSpPr>
            <p:grpSpPr bwMode="auto">
              <a:xfrm>
                <a:off x="3108" y="2467"/>
                <a:ext cx="270" cy="47"/>
                <a:chOff x="3108" y="2467"/>
                <a:chExt cx="270" cy="47"/>
              </a:xfrm>
            </p:grpSpPr>
            <p:sp>
              <p:nvSpPr>
                <p:cNvPr id="2554" name="Freeform 92"/>
                <p:cNvSpPr>
                  <a:spLocks/>
                </p:cNvSpPr>
                <p:nvPr/>
              </p:nvSpPr>
              <p:spPr bwMode="auto">
                <a:xfrm>
                  <a:off x="3108" y="2467"/>
                  <a:ext cx="270" cy="47"/>
                </a:xfrm>
                <a:custGeom>
                  <a:avLst/>
                  <a:gdLst>
                    <a:gd name="T0" fmla="*/ 34 w 270"/>
                    <a:gd name="T1" fmla="*/ 0 h 47"/>
                    <a:gd name="T2" fmla="*/ 236 w 270"/>
                    <a:gd name="T3" fmla="*/ 0 h 47"/>
                    <a:gd name="T4" fmla="*/ 269 w 270"/>
                    <a:gd name="T5" fmla="*/ 41 h 47"/>
                    <a:gd name="T6" fmla="*/ 269 w 270"/>
                    <a:gd name="T7" fmla="*/ 43 h 47"/>
                    <a:gd name="T8" fmla="*/ 268 w 270"/>
                    <a:gd name="T9" fmla="*/ 45 h 47"/>
                    <a:gd name="T10" fmla="*/ 266 w 270"/>
                    <a:gd name="T11" fmla="*/ 46 h 47"/>
                    <a:gd name="T12" fmla="*/ 4 w 270"/>
                    <a:gd name="T13" fmla="*/ 46 h 47"/>
                    <a:gd name="T14" fmla="*/ 2 w 270"/>
                    <a:gd name="T15" fmla="*/ 45 h 47"/>
                    <a:gd name="T16" fmla="*/ 0 w 270"/>
                    <a:gd name="T17" fmla="*/ 43 h 47"/>
                    <a:gd name="T18" fmla="*/ 1 w 270"/>
                    <a:gd name="T19" fmla="*/ 41 h 47"/>
                    <a:gd name="T20" fmla="*/ 34 w 270"/>
                    <a:gd name="T21" fmla="*/ 0 h 4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70"/>
                    <a:gd name="T34" fmla="*/ 0 h 47"/>
                    <a:gd name="T35" fmla="*/ 270 w 270"/>
                    <a:gd name="T36" fmla="*/ 47 h 4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70" h="47">
                      <a:moveTo>
                        <a:pt x="34" y="0"/>
                      </a:moveTo>
                      <a:lnTo>
                        <a:pt x="236" y="0"/>
                      </a:lnTo>
                      <a:lnTo>
                        <a:pt x="269" y="41"/>
                      </a:lnTo>
                      <a:lnTo>
                        <a:pt x="269" y="43"/>
                      </a:lnTo>
                      <a:lnTo>
                        <a:pt x="268" y="45"/>
                      </a:lnTo>
                      <a:lnTo>
                        <a:pt x="266" y="46"/>
                      </a:lnTo>
                      <a:lnTo>
                        <a:pt x="4" y="46"/>
                      </a:lnTo>
                      <a:lnTo>
                        <a:pt x="2" y="45"/>
                      </a:lnTo>
                      <a:lnTo>
                        <a:pt x="0" y="43"/>
                      </a:lnTo>
                      <a:lnTo>
                        <a:pt x="1" y="41"/>
                      </a:lnTo>
                      <a:lnTo>
                        <a:pt x="34" y="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2555" name="Freeform 93"/>
                <p:cNvSpPr>
                  <a:spLocks/>
                </p:cNvSpPr>
                <p:nvPr/>
              </p:nvSpPr>
              <p:spPr bwMode="auto">
                <a:xfrm>
                  <a:off x="3123" y="2477"/>
                  <a:ext cx="180" cy="30"/>
                </a:xfrm>
                <a:custGeom>
                  <a:avLst/>
                  <a:gdLst>
                    <a:gd name="T0" fmla="*/ 24 w 180"/>
                    <a:gd name="T1" fmla="*/ 0 h 30"/>
                    <a:gd name="T2" fmla="*/ 170 w 180"/>
                    <a:gd name="T3" fmla="*/ 0 h 30"/>
                    <a:gd name="T4" fmla="*/ 179 w 180"/>
                    <a:gd name="T5" fmla="*/ 29 h 30"/>
                    <a:gd name="T6" fmla="*/ 0 w 180"/>
                    <a:gd name="T7" fmla="*/ 29 h 30"/>
                    <a:gd name="T8" fmla="*/ 24 w 180"/>
                    <a:gd name="T9" fmla="*/ 0 h 30"/>
                    <a:gd name="T10" fmla="*/ 0 60000 65536"/>
                    <a:gd name="T11" fmla="*/ 0 60000 65536"/>
                    <a:gd name="T12" fmla="*/ 0 60000 65536"/>
                    <a:gd name="T13" fmla="*/ 0 60000 65536"/>
                    <a:gd name="T14" fmla="*/ 0 60000 65536"/>
                    <a:gd name="T15" fmla="*/ 0 w 180"/>
                    <a:gd name="T16" fmla="*/ 0 h 30"/>
                    <a:gd name="T17" fmla="*/ 180 w 180"/>
                    <a:gd name="T18" fmla="*/ 30 h 30"/>
                  </a:gdLst>
                  <a:ahLst/>
                  <a:cxnLst>
                    <a:cxn ang="T10">
                      <a:pos x="T0" y="T1"/>
                    </a:cxn>
                    <a:cxn ang="T11">
                      <a:pos x="T2" y="T3"/>
                    </a:cxn>
                    <a:cxn ang="T12">
                      <a:pos x="T4" y="T5"/>
                    </a:cxn>
                    <a:cxn ang="T13">
                      <a:pos x="T6" y="T7"/>
                    </a:cxn>
                    <a:cxn ang="T14">
                      <a:pos x="T8" y="T9"/>
                    </a:cxn>
                  </a:cxnLst>
                  <a:rect l="T15" t="T16" r="T17" b="T18"/>
                  <a:pathLst>
                    <a:path w="180" h="30">
                      <a:moveTo>
                        <a:pt x="24" y="0"/>
                      </a:moveTo>
                      <a:lnTo>
                        <a:pt x="170" y="0"/>
                      </a:lnTo>
                      <a:lnTo>
                        <a:pt x="179" y="29"/>
                      </a:lnTo>
                      <a:lnTo>
                        <a:pt x="0" y="29"/>
                      </a:lnTo>
                      <a:lnTo>
                        <a:pt x="24" y="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2556" name="Freeform 94"/>
                <p:cNvSpPr>
                  <a:spLocks/>
                </p:cNvSpPr>
                <p:nvPr/>
              </p:nvSpPr>
              <p:spPr bwMode="auto">
                <a:xfrm>
                  <a:off x="3307" y="2477"/>
                  <a:ext cx="56" cy="30"/>
                </a:xfrm>
                <a:custGeom>
                  <a:avLst/>
                  <a:gdLst>
                    <a:gd name="T0" fmla="*/ 0 w 56"/>
                    <a:gd name="T1" fmla="*/ 0 h 30"/>
                    <a:gd name="T2" fmla="*/ 32 w 56"/>
                    <a:gd name="T3" fmla="*/ 0 h 30"/>
                    <a:gd name="T4" fmla="*/ 55 w 56"/>
                    <a:gd name="T5" fmla="*/ 29 h 30"/>
                    <a:gd name="T6" fmla="*/ 10 w 56"/>
                    <a:gd name="T7" fmla="*/ 29 h 30"/>
                    <a:gd name="T8" fmla="*/ 0 w 56"/>
                    <a:gd name="T9" fmla="*/ 0 h 30"/>
                    <a:gd name="T10" fmla="*/ 0 60000 65536"/>
                    <a:gd name="T11" fmla="*/ 0 60000 65536"/>
                    <a:gd name="T12" fmla="*/ 0 60000 65536"/>
                    <a:gd name="T13" fmla="*/ 0 60000 65536"/>
                    <a:gd name="T14" fmla="*/ 0 60000 65536"/>
                    <a:gd name="T15" fmla="*/ 0 w 56"/>
                    <a:gd name="T16" fmla="*/ 0 h 30"/>
                    <a:gd name="T17" fmla="*/ 56 w 56"/>
                    <a:gd name="T18" fmla="*/ 30 h 30"/>
                  </a:gdLst>
                  <a:ahLst/>
                  <a:cxnLst>
                    <a:cxn ang="T10">
                      <a:pos x="T0" y="T1"/>
                    </a:cxn>
                    <a:cxn ang="T11">
                      <a:pos x="T2" y="T3"/>
                    </a:cxn>
                    <a:cxn ang="T12">
                      <a:pos x="T4" y="T5"/>
                    </a:cxn>
                    <a:cxn ang="T13">
                      <a:pos x="T6" y="T7"/>
                    </a:cxn>
                    <a:cxn ang="T14">
                      <a:pos x="T8" y="T9"/>
                    </a:cxn>
                  </a:cxnLst>
                  <a:rect l="T15" t="T16" r="T17" b="T18"/>
                  <a:pathLst>
                    <a:path w="56" h="30">
                      <a:moveTo>
                        <a:pt x="0" y="0"/>
                      </a:moveTo>
                      <a:lnTo>
                        <a:pt x="32" y="0"/>
                      </a:lnTo>
                      <a:lnTo>
                        <a:pt x="55" y="29"/>
                      </a:lnTo>
                      <a:lnTo>
                        <a:pt x="10" y="29"/>
                      </a:lnTo>
                      <a:lnTo>
                        <a:pt x="0" y="0"/>
                      </a:lnTo>
                    </a:path>
                  </a:pathLst>
                </a:custGeom>
                <a:solidFill>
                  <a:srgbClr val="FFFFFF"/>
                </a:solidFill>
                <a:ln w="12700" cap="rnd" cmpd="sng">
                  <a:solidFill>
                    <a:srgbClr val="000000"/>
                  </a:solidFill>
                  <a:prstDash val="solid"/>
                  <a:round/>
                  <a:headEnd/>
                  <a:tailEnd/>
                </a:ln>
              </p:spPr>
              <p:txBody>
                <a:bodyPr/>
                <a:lstStyle/>
                <a:p>
                  <a:endParaRPr lang="es-ES"/>
                </a:p>
              </p:txBody>
            </p:sp>
          </p:grpSp>
          <p:grpSp>
            <p:nvGrpSpPr>
              <p:cNvPr id="2546" name="Group 95"/>
              <p:cNvGrpSpPr>
                <a:grpSpLocks/>
              </p:cNvGrpSpPr>
              <p:nvPr/>
            </p:nvGrpSpPr>
            <p:grpSpPr bwMode="auto">
              <a:xfrm>
                <a:off x="3154" y="2286"/>
                <a:ext cx="177" cy="139"/>
                <a:chOff x="3154" y="2286"/>
                <a:chExt cx="177" cy="139"/>
              </a:xfrm>
            </p:grpSpPr>
            <p:sp>
              <p:nvSpPr>
                <p:cNvPr id="2547" name="Rectangle 96"/>
                <p:cNvSpPr>
                  <a:spLocks noChangeArrowheads="1"/>
                </p:cNvSpPr>
                <p:nvPr/>
              </p:nvSpPr>
              <p:spPr bwMode="auto">
                <a:xfrm>
                  <a:off x="3154" y="2286"/>
                  <a:ext cx="177" cy="139"/>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548" name="Rectangle 97"/>
                <p:cNvSpPr>
                  <a:spLocks noChangeArrowheads="1"/>
                </p:cNvSpPr>
                <p:nvPr/>
              </p:nvSpPr>
              <p:spPr bwMode="auto">
                <a:xfrm>
                  <a:off x="3166" y="2298"/>
                  <a:ext cx="153" cy="117"/>
                </a:xfrm>
                <a:prstGeom prst="rect">
                  <a:avLst/>
                </a:prstGeom>
                <a:solidFill>
                  <a:srgbClr val="114FFB"/>
                </a:solidFill>
                <a:ln w="12700">
                  <a:solidFill>
                    <a:srgbClr val="000000"/>
                  </a:solidFill>
                  <a:miter lim="800000"/>
                  <a:headEnd/>
                  <a:tailEnd/>
                </a:ln>
              </p:spPr>
              <p:txBody>
                <a:bodyPr wrap="none" anchor="ctr"/>
                <a:lstStyle/>
                <a:p>
                  <a:endParaRPr lang="es-CL"/>
                </a:p>
              </p:txBody>
            </p:sp>
            <p:sp>
              <p:nvSpPr>
                <p:cNvPr id="2549" name="Rectangle 98"/>
                <p:cNvSpPr>
                  <a:spLocks noChangeArrowheads="1"/>
                </p:cNvSpPr>
                <p:nvPr/>
              </p:nvSpPr>
              <p:spPr bwMode="auto">
                <a:xfrm>
                  <a:off x="3299" y="2298"/>
                  <a:ext cx="20" cy="117"/>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550" name="Rectangle 99"/>
                <p:cNvSpPr>
                  <a:spLocks noChangeArrowheads="1"/>
                </p:cNvSpPr>
                <p:nvPr/>
              </p:nvSpPr>
              <p:spPr bwMode="auto">
                <a:xfrm>
                  <a:off x="3304" y="2304"/>
                  <a:ext cx="9" cy="6"/>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551" name="Oval 100"/>
                <p:cNvSpPr>
                  <a:spLocks noChangeArrowheads="1"/>
                </p:cNvSpPr>
                <p:nvPr/>
              </p:nvSpPr>
              <p:spPr bwMode="auto">
                <a:xfrm>
                  <a:off x="3305" y="2356"/>
                  <a:ext cx="6" cy="5"/>
                </a:xfrm>
                <a:prstGeom prst="ellipse">
                  <a:avLst/>
                </a:prstGeom>
                <a:solidFill>
                  <a:srgbClr val="FFFFFF"/>
                </a:solidFill>
                <a:ln w="12700">
                  <a:solidFill>
                    <a:srgbClr val="000000"/>
                  </a:solidFill>
                  <a:round/>
                  <a:headEnd/>
                  <a:tailEnd/>
                </a:ln>
              </p:spPr>
              <p:txBody>
                <a:bodyPr wrap="none" anchor="ctr"/>
                <a:lstStyle/>
                <a:p>
                  <a:endParaRPr lang="es-CL"/>
                </a:p>
              </p:txBody>
            </p:sp>
            <p:sp>
              <p:nvSpPr>
                <p:cNvPr id="2552" name="Oval 101"/>
                <p:cNvSpPr>
                  <a:spLocks noChangeArrowheads="1"/>
                </p:cNvSpPr>
                <p:nvPr/>
              </p:nvSpPr>
              <p:spPr bwMode="auto">
                <a:xfrm>
                  <a:off x="3305" y="2378"/>
                  <a:ext cx="6" cy="5"/>
                </a:xfrm>
                <a:prstGeom prst="ellipse">
                  <a:avLst/>
                </a:prstGeom>
                <a:solidFill>
                  <a:srgbClr val="FFFFFF"/>
                </a:solidFill>
                <a:ln w="12700">
                  <a:solidFill>
                    <a:srgbClr val="000000"/>
                  </a:solidFill>
                  <a:round/>
                  <a:headEnd/>
                  <a:tailEnd/>
                </a:ln>
              </p:spPr>
              <p:txBody>
                <a:bodyPr wrap="none" anchor="ctr"/>
                <a:lstStyle/>
                <a:p>
                  <a:endParaRPr lang="es-CL"/>
                </a:p>
              </p:txBody>
            </p:sp>
            <p:sp>
              <p:nvSpPr>
                <p:cNvPr id="2553" name="Oval 102"/>
                <p:cNvSpPr>
                  <a:spLocks noChangeArrowheads="1"/>
                </p:cNvSpPr>
                <p:nvPr/>
              </p:nvSpPr>
              <p:spPr bwMode="auto">
                <a:xfrm>
                  <a:off x="3305" y="2398"/>
                  <a:ext cx="6" cy="6"/>
                </a:xfrm>
                <a:prstGeom prst="ellipse">
                  <a:avLst/>
                </a:prstGeom>
                <a:solidFill>
                  <a:srgbClr val="FFFFFF"/>
                </a:solidFill>
                <a:ln w="12700">
                  <a:solidFill>
                    <a:srgbClr val="000000"/>
                  </a:solidFill>
                  <a:round/>
                  <a:headEnd/>
                  <a:tailEnd/>
                </a:ln>
              </p:spPr>
              <p:txBody>
                <a:bodyPr wrap="none" anchor="ctr"/>
                <a:lstStyle/>
                <a:p>
                  <a:endParaRPr lang="es-CL"/>
                </a:p>
              </p:txBody>
            </p:sp>
          </p:grpSp>
        </p:grpSp>
      </p:grpSp>
      <p:sp>
        <p:nvSpPr>
          <p:cNvPr id="37991" name="Rectangle 103"/>
          <p:cNvSpPr>
            <a:spLocks noChangeArrowheads="1"/>
          </p:cNvSpPr>
          <p:nvPr/>
        </p:nvSpPr>
        <p:spPr bwMode="auto">
          <a:xfrm>
            <a:off x="3255964" y="4538664"/>
            <a:ext cx="2144630" cy="523862"/>
          </a:xfrm>
          <a:prstGeom prst="rect">
            <a:avLst/>
          </a:prstGeom>
          <a:noFill/>
          <a:ln w="9525">
            <a:noFill/>
            <a:miter lim="800000"/>
            <a:headEnd/>
            <a:tailEnd/>
          </a:ln>
          <a:effectLst/>
        </p:spPr>
        <p:txBody>
          <a:bodyPr wrap="none" lIns="92075" tIns="46038" rIns="92075" bIns="46038">
            <a:spAutoFit/>
          </a:bodyPr>
          <a:lstStyle/>
          <a:p>
            <a:pPr algn="l"/>
            <a:r>
              <a:rPr lang="es-ES_tradnl" sz="1400">
                <a:solidFill>
                  <a:schemeClr val="tx1"/>
                </a:solidFill>
                <a:effectLst>
                  <a:outerShdw blurRad="38100" dist="38100" dir="2700000" algn="tl">
                    <a:srgbClr val="DDDDDD"/>
                  </a:outerShdw>
                </a:effectLst>
              </a:rPr>
              <a:t>    Red de Area Local</a:t>
            </a:r>
          </a:p>
          <a:p>
            <a:pPr algn="l"/>
            <a:r>
              <a:rPr lang="es-ES_tradnl" sz="1400">
                <a:solidFill>
                  <a:schemeClr val="tx1"/>
                </a:solidFill>
                <a:effectLst>
                  <a:outerShdw blurRad="38100" dist="38100" dir="2700000" algn="tl">
                    <a:srgbClr val="DDDDDD"/>
                  </a:outerShdw>
                </a:effectLst>
              </a:rPr>
              <a:t>   (VALPARAISO - VIÑA)</a:t>
            </a:r>
          </a:p>
        </p:txBody>
      </p:sp>
      <p:grpSp>
        <p:nvGrpSpPr>
          <p:cNvPr id="2064" name="Group 104"/>
          <p:cNvGrpSpPr>
            <a:grpSpLocks/>
          </p:cNvGrpSpPr>
          <p:nvPr/>
        </p:nvGrpSpPr>
        <p:grpSpPr bwMode="auto">
          <a:xfrm>
            <a:off x="5835650" y="2492383"/>
            <a:ext cx="711200" cy="569913"/>
            <a:chOff x="4272" y="816"/>
            <a:chExt cx="481" cy="481"/>
          </a:xfrm>
        </p:grpSpPr>
        <p:grpSp>
          <p:nvGrpSpPr>
            <p:cNvPr id="2511" name="Group 105"/>
            <p:cNvGrpSpPr>
              <a:grpSpLocks/>
            </p:cNvGrpSpPr>
            <p:nvPr/>
          </p:nvGrpSpPr>
          <p:grpSpPr bwMode="auto">
            <a:xfrm>
              <a:off x="4350" y="817"/>
              <a:ext cx="403" cy="401"/>
              <a:chOff x="4350" y="817"/>
              <a:chExt cx="403" cy="401"/>
            </a:xfrm>
          </p:grpSpPr>
          <p:sp>
            <p:nvSpPr>
              <p:cNvPr id="2530" name="Freeform 106"/>
              <p:cNvSpPr>
                <a:spLocks/>
              </p:cNvSpPr>
              <p:nvPr/>
            </p:nvSpPr>
            <p:spPr bwMode="auto">
              <a:xfrm>
                <a:off x="4485" y="1111"/>
                <a:ext cx="89" cy="78"/>
              </a:xfrm>
              <a:custGeom>
                <a:avLst/>
                <a:gdLst>
                  <a:gd name="T0" fmla="*/ 10 w 89"/>
                  <a:gd name="T1" fmla="*/ 0 h 78"/>
                  <a:gd name="T2" fmla="*/ 0 w 89"/>
                  <a:gd name="T3" fmla="*/ 7 h 78"/>
                  <a:gd name="T4" fmla="*/ 81 w 89"/>
                  <a:gd name="T5" fmla="*/ 77 h 78"/>
                  <a:gd name="T6" fmla="*/ 88 w 89"/>
                  <a:gd name="T7" fmla="*/ 67 h 78"/>
                  <a:gd name="T8" fmla="*/ 10 w 89"/>
                  <a:gd name="T9" fmla="*/ 0 h 78"/>
                  <a:gd name="T10" fmla="*/ 0 60000 65536"/>
                  <a:gd name="T11" fmla="*/ 0 60000 65536"/>
                  <a:gd name="T12" fmla="*/ 0 60000 65536"/>
                  <a:gd name="T13" fmla="*/ 0 60000 65536"/>
                  <a:gd name="T14" fmla="*/ 0 60000 65536"/>
                  <a:gd name="T15" fmla="*/ 0 w 89"/>
                  <a:gd name="T16" fmla="*/ 0 h 78"/>
                  <a:gd name="T17" fmla="*/ 89 w 89"/>
                  <a:gd name="T18" fmla="*/ 78 h 78"/>
                </a:gdLst>
                <a:ahLst/>
                <a:cxnLst>
                  <a:cxn ang="T10">
                    <a:pos x="T0" y="T1"/>
                  </a:cxn>
                  <a:cxn ang="T11">
                    <a:pos x="T2" y="T3"/>
                  </a:cxn>
                  <a:cxn ang="T12">
                    <a:pos x="T4" y="T5"/>
                  </a:cxn>
                  <a:cxn ang="T13">
                    <a:pos x="T6" y="T7"/>
                  </a:cxn>
                  <a:cxn ang="T14">
                    <a:pos x="T8" y="T9"/>
                  </a:cxn>
                </a:cxnLst>
                <a:rect l="T15" t="T16" r="T17" b="T18"/>
                <a:pathLst>
                  <a:path w="89" h="78">
                    <a:moveTo>
                      <a:pt x="10" y="0"/>
                    </a:moveTo>
                    <a:lnTo>
                      <a:pt x="0" y="7"/>
                    </a:lnTo>
                    <a:lnTo>
                      <a:pt x="81" y="77"/>
                    </a:lnTo>
                    <a:lnTo>
                      <a:pt x="88" y="67"/>
                    </a:lnTo>
                    <a:lnTo>
                      <a:pt x="10" y="0"/>
                    </a:lnTo>
                  </a:path>
                </a:pathLst>
              </a:custGeom>
              <a:solidFill>
                <a:srgbClr val="E0E0E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sp>
            <p:nvSpPr>
              <p:cNvPr id="2531" name="Freeform 107"/>
              <p:cNvSpPr>
                <a:spLocks/>
              </p:cNvSpPr>
              <p:nvPr/>
            </p:nvSpPr>
            <p:spPr bwMode="auto">
              <a:xfrm>
                <a:off x="4350" y="817"/>
                <a:ext cx="403" cy="359"/>
              </a:xfrm>
              <a:custGeom>
                <a:avLst/>
                <a:gdLst>
                  <a:gd name="T0" fmla="*/ 0 w 403"/>
                  <a:gd name="T1" fmla="*/ 154 h 359"/>
                  <a:gd name="T2" fmla="*/ 172 w 403"/>
                  <a:gd name="T3" fmla="*/ 0 h 359"/>
                  <a:gd name="T4" fmla="*/ 402 w 403"/>
                  <a:gd name="T5" fmla="*/ 203 h 359"/>
                  <a:gd name="T6" fmla="*/ 231 w 403"/>
                  <a:gd name="T7" fmla="*/ 358 h 359"/>
                  <a:gd name="T8" fmla="*/ 0 w 403"/>
                  <a:gd name="T9" fmla="*/ 154 h 359"/>
                  <a:gd name="T10" fmla="*/ 0 60000 65536"/>
                  <a:gd name="T11" fmla="*/ 0 60000 65536"/>
                  <a:gd name="T12" fmla="*/ 0 60000 65536"/>
                  <a:gd name="T13" fmla="*/ 0 60000 65536"/>
                  <a:gd name="T14" fmla="*/ 0 60000 65536"/>
                  <a:gd name="T15" fmla="*/ 0 w 403"/>
                  <a:gd name="T16" fmla="*/ 0 h 359"/>
                  <a:gd name="T17" fmla="*/ 403 w 403"/>
                  <a:gd name="T18" fmla="*/ 359 h 359"/>
                </a:gdLst>
                <a:ahLst/>
                <a:cxnLst>
                  <a:cxn ang="T10">
                    <a:pos x="T0" y="T1"/>
                  </a:cxn>
                  <a:cxn ang="T11">
                    <a:pos x="T2" y="T3"/>
                  </a:cxn>
                  <a:cxn ang="T12">
                    <a:pos x="T4" y="T5"/>
                  </a:cxn>
                  <a:cxn ang="T13">
                    <a:pos x="T6" y="T7"/>
                  </a:cxn>
                  <a:cxn ang="T14">
                    <a:pos x="T8" y="T9"/>
                  </a:cxn>
                </a:cxnLst>
                <a:rect l="T15" t="T16" r="T17" b="T18"/>
                <a:pathLst>
                  <a:path w="403" h="359">
                    <a:moveTo>
                      <a:pt x="0" y="154"/>
                    </a:moveTo>
                    <a:lnTo>
                      <a:pt x="172" y="0"/>
                    </a:lnTo>
                    <a:lnTo>
                      <a:pt x="402" y="203"/>
                    </a:lnTo>
                    <a:lnTo>
                      <a:pt x="231" y="358"/>
                    </a:lnTo>
                    <a:lnTo>
                      <a:pt x="0" y="154"/>
                    </a:lnTo>
                  </a:path>
                </a:pathLst>
              </a:custGeom>
              <a:solidFill>
                <a:srgbClr val="C0C0C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sp>
            <p:nvSpPr>
              <p:cNvPr id="2532" name="Freeform 108"/>
              <p:cNvSpPr>
                <a:spLocks/>
              </p:cNvSpPr>
              <p:nvPr/>
            </p:nvSpPr>
            <p:spPr bwMode="auto">
              <a:xfrm>
                <a:off x="4580" y="1021"/>
                <a:ext cx="173" cy="197"/>
              </a:xfrm>
              <a:custGeom>
                <a:avLst/>
                <a:gdLst>
                  <a:gd name="T0" fmla="*/ 172 w 173"/>
                  <a:gd name="T1" fmla="*/ 0 h 197"/>
                  <a:gd name="T2" fmla="*/ 0 w 173"/>
                  <a:gd name="T3" fmla="*/ 153 h 197"/>
                  <a:gd name="T4" fmla="*/ 0 w 173"/>
                  <a:gd name="T5" fmla="*/ 196 h 197"/>
                  <a:gd name="T6" fmla="*/ 172 w 173"/>
                  <a:gd name="T7" fmla="*/ 43 h 197"/>
                  <a:gd name="T8" fmla="*/ 172 w 173"/>
                  <a:gd name="T9" fmla="*/ 0 h 197"/>
                  <a:gd name="T10" fmla="*/ 0 60000 65536"/>
                  <a:gd name="T11" fmla="*/ 0 60000 65536"/>
                  <a:gd name="T12" fmla="*/ 0 60000 65536"/>
                  <a:gd name="T13" fmla="*/ 0 60000 65536"/>
                  <a:gd name="T14" fmla="*/ 0 60000 65536"/>
                  <a:gd name="T15" fmla="*/ 0 w 173"/>
                  <a:gd name="T16" fmla="*/ 0 h 197"/>
                  <a:gd name="T17" fmla="*/ 173 w 173"/>
                  <a:gd name="T18" fmla="*/ 197 h 197"/>
                </a:gdLst>
                <a:ahLst/>
                <a:cxnLst>
                  <a:cxn ang="T10">
                    <a:pos x="T0" y="T1"/>
                  </a:cxn>
                  <a:cxn ang="T11">
                    <a:pos x="T2" y="T3"/>
                  </a:cxn>
                  <a:cxn ang="T12">
                    <a:pos x="T4" y="T5"/>
                  </a:cxn>
                  <a:cxn ang="T13">
                    <a:pos x="T6" y="T7"/>
                  </a:cxn>
                  <a:cxn ang="T14">
                    <a:pos x="T8" y="T9"/>
                  </a:cxn>
                </a:cxnLst>
                <a:rect l="T15" t="T16" r="T17" b="T18"/>
                <a:pathLst>
                  <a:path w="173" h="197">
                    <a:moveTo>
                      <a:pt x="172" y="0"/>
                    </a:moveTo>
                    <a:lnTo>
                      <a:pt x="0" y="153"/>
                    </a:lnTo>
                    <a:lnTo>
                      <a:pt x="0" y="196"/>
                    </a:lnTo>
                    <a:lnTo>
                      <a:pt x="172" y="43"/>
                    </a:lnTo>
                    <a:lnTo>
                      <a:pt x="172" y="0"/>
                    </a:lnTo>
                  </a:path>
                </a:pathLst>
              </a:custGeom>
              <a:solidFill>
                <a:srgbClr val="60606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sp>
            <p:nvSpPr>
              <p:cNvPr id="2533" name="Freeform 109"/>
              <p:cNvSpPr>
                <a:spLocks/>
              </p:cNvSpPr>
              <p:nvPr/>
            </p:nvSpPr>
            <p:spPr bwMode="auto">
              <a:xfrm>
                <a:off x="4350" y="971"/>
                <a:ext cx="231" cy="247"/>
              </a:xfrm>
              <a:custGeom>
                <a:avLst/>
                <a:gdLst>
                  <a:gd name="T0" fmla="*/ 0 w 231"/>
                  <a:gd name="T1" fmla="*/ 0 h 247"/>
                  <a:gd name="T2" fmla="*/ 0 w 231"/>
                  <a:gd name="T3" fmla="*/ 41 h 247"/>
                  <a:gd name="T4" fmla="*/ 230 w 231"/>
                  <a:gd name="T5" fmla="*/ 246 h 247"/>
                  <a:gd name="T6" fmla="*/ 230 w 231"/>
                  <a:gd name="T7" fmla="*/ 203 h 247"/>
                  <a:gd name="T8" fmla="*/ 216 w 231"/>
                  <a:gd name="T9" fmla="*/ 191 h 247"/>
                  <a:gd name="T10" fmla="*/ 216 w 231"/>
                  <a:gd name="T11" fmla="*/ 217 h 247"/>
                  <a:gd name="T12" fmla="*/ 137 w 231"/>
                  <a:gd name="T13" fmla="*/ 147 h 247"/>
                  <a:gd name="T14" fmla="*/ 138 w 231"/>
                  <a:gd name="T15" fmla="*/ 120 h 247"/>
                  <a:gd name="T16" fmla="*/ 0 w 231"/>
                  <a:gd name="T17" fmla="*/ 0 h 24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1"/>
                  <a:gd name="T28" fmla="*/ 0 h 247"/>
                  <a:gd name="T29" fmla="*/ 231 w 231"/>
                  <a:gd name="T30" fmla="*/ 247 h 24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1" h="247">
                    <a:moveTo>
                      <a:pt x="0" y="0"/>
                    </a:moveTo>
                    <a:lnTo>
                      <a:pt x="0" y="41"/>
                    </a:lnTo>
                    <a:lnTo>
                      <a:pt x="230" y="246"/>
                    </a:lnTo>
                    <a:lnTo>
                      <a:pt x="230" y="203"/>
                    </a:lnTo>
                    <a:lnTo>
                      <a:pt x="216" y="191"/>
                    </a:lnTo>
                    <a:lnTo>
                      <a:pt x="216" y="217"/>
                    </a:lnTo>
                    <a:lnTo>
                      <a:pt x="137" y="147"/>
                    </a:lnTo>
                    <a:lnTo>
                      <a:pt x="138" y="120"/>
                    </a:lnTo>
                    <a:lnTo>
                      <a:pt x="0" y="0"/>
                    </a:lnTo>
                  </a:path>
                </a:pathLst>
              </a:custGeom>
              <a:solidFill>
                <a:srgbClr val="A0A0A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sp>
            <p:nvSpPr>
              <p:cNvPr id="2534" name="Freeform 110"/>
              <p:cNvSpPr>
                <a:spLocks/>
              </p:cNvSpPr>
              <p:nvPr/>
            </p:nvSpPr>
            <p:spPr bwMode="auto">
              <a:xfrm>
                <a:off x="4493" y="1087"/>
                <a:ext cx="81" cy="88"/>
              </a:xfrm>
              <a:custGeom>
                <a:avLst/>
                <a:gdLst>
                  <a:gd name="T0" fmla="*/ 0 w 81"/>
                  <a:gd name="T1" fmla="*/ 0 h 88"/>
                  <a:gd name="T2" fmla="*/ 80 w 81"/>
                  <a:gd name="T3" fmla="*/ 70 h 88"/>
                  <a:gd name="T4" fmla="*/ 74 w 81"/>
                  <a:gd name="T5" fmla="*/ 76 h 88"/>
                  <a:gd name="T6" fmla="*/ 72 w 81"/>
                  <a:gd name="T7" fmla="*/ 87 h 88"/>
                  <a:gd name="T8" fmla="*/ 0 w 81"/>
                  <a:gd name="T9" fmla="*/ 22 h 88"/>
                  <a:gd name="T10" fmla="*/ 0 w 81"/>
                  <a:gd name="T11" fmla="*/ 0 h 88"/>
                  <a:gd name="T12" fmla="*/ 0 60000 65536"/>
                  <a:gd name="T13" fmla="*/ 0 60000 65536"/>
                  <a:gd name="T14" fmla="*/ 0 60000 65536"/>
                  <a:gd name="T15" fmla="*/ 0 60000 65536"/>
                  <a:gd name="T16" fmla="*/ 0 60000 65536"/>
                  <a:gd name="T17" fmla="*/ 0 60000 65536"/>
                  <a:gd name="T18" fmla="*/ 0 w 81"/>
                  <a:gd name="T19" fmla="*/ 0 h 88"/>
                  <a:gd name="T20" fmla="*/ 81 w 81"/>
                  <a:gd name="T21" fmla="*/ 88 h 88"/>
                </a:gdLst>
                <a:ahLst/>
                <a:cxnLst>
                  <a:cxn ang="T12">
                    <a:pos x="T0" y="T1"/>
                  </a:cxn>
                  <a:cxn ang="T13">
                    <a:pos x="T2" y="T3"/>
                  </a:cxn>
                  <a:cxn ang="T14">
                    <a:pos x="T4" y="T5"/>
                  </a:cxn>
                  <a:cxn ang="T15">
                    <a:pos x="T6" y="T7"/>
                  </a:cxn>
                  <a:cxn ang="T16">
                    <a:pos x="T8" y="T9"/>
                  </a:cxn>
                  <a:cxn ang="T17">
                    <a:pos x="T10" y="T11"/>
                  </a:cxn>
                </a:cxnLst>
                <a:rect l="T18" t="T19" r="T20" b="T21"/>
                <a:pathLst>
                  <a:path w="81" h="88">
                    <a:moveTo>
                      <a:pt x="0" y="0"/>
                    </a:moveTo>
                    <a:lnTo>
                      <a:pt x="80" y="70"/>
                    </a:lnTo>
                    <a:lnTo>
                      <a:pt x="74" y="76"/>
                    </a:lnTo>
                    <a:lnTo>
                      <a:pt x="72" y="87"/>
                    </a:lnTo>
                    <a:lnTo>
                      <a:pt x="0" y="22"/>
                    </a:lnTo>
                    <a:lnTo>
                      <a:pt x="0" y="0"/>
                    </a:lnTo>
                  </a:path>
                </a:pathLst>
              </a:custGeom>
              <a:solidFill>
                <a:srgbClr val="A0A0A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sp>
            <p:nvSpPr>
              <p:cNvPr id="2535" name="Freeform 111"/>
              <p:cNvSpPr>
                <a:spLocks/>
              </p:cNvSpPr>
              <p:nvPr/>
            </p:nvSpPr>
            <p:spPr bwMode="auto">
              <a:xfrm>
                <a:off x="4487" y="1087"/>
                <a:ext cx="8" cy="30"/>
              </a:xfrm>
              <a:custGeom>
                <a:avLst/>
                <a:gdLst>
                  <a:gd name="T0" fmla="*/ 7 w 8"/>
                  <a:gd name="T1" fmla="*/ 0 h 30"/>
                  <a:gd name="T2" fmla="*/ 0 w 8"/>
                  <a:gd name="T3" fmla="*/ 4 h 30"/>
                  <a:gd name="T4" fmla="*/ 0 w 8"/>
                  <a:gd name="T5" fmla="*/ 29 h 30"/>
                  <a:gd name="T6" fmla="*/ 6 w 8"/>
                  <a:gd name="T7" fmla="*/ 23 h 30"/>
                  <a:gd name="T8" fmla="*/ 7 w 8"/>
                  <a:gd name="T9" fmla="*/ 0 h 30"/>
                  <a:gd name="T10" fmla="*/ 0 60000 65536"/>
                  <a:gd name="T11" fmla="*/ 0 60000 65536"/>
                  <a:gd name="T12" fmla="*/ 0 60000 65536"/>
                  <a:gd name="T13" fmla="*/ 0 60000 65536"/>
                  <a:gd name="T14" fmla="*/ 0 60000 65536"/>
                  <a:gd name="T15" fmla="*/ 0 w 8"/>
                  <a:gd name="T16" fmla="*/ 0 h 30"/>
                  <a:gd name="T17" fmla="*/ 8 w 8"/>
                  <a:gd name="T18" fmla="*/ 30 h 30"/>
                </a:gdLst>
                <a:ahLst/>
                <a:cxnLst>
                  <a:cxn ang="T10">
                    <a:pos x="T0" y="T1"/>
                  </a:cxn>
                  <a:cxn ang="T11">
                    <a:pos x="T2" y="T3"/>
                  </a:cxn>
                  <a:cxn ang="T12">
                    <a:pos x="T4" y="T5"/>
                  </a:cxn>
                  <a:cxn ang="T13">
                    <a:pos x="T6" y="T7"/>
                  </a:cxn>
                  <a:cxn ang="T14">
                    <a:pos x="T8" y="T9"/>
                  </a:cxn>
                </a:cxnLst>
                <a:rect l="T15" t="T16" r="T17" b="T18"/>
                <a:pathLst>
                  <a:path w="8" h="30">
                    <a:moveTo>
                      <a:pt x="7" y="0"/>
                    </a:moveTo>
                    <a:lnTo>
                      <a:pt x="0" y="4"/>
                    </a:lnTo>
                    <a:lnTo>
                      <a:pt x="0" y="29"/>
                    </a:lnTo>
                    <a:lnTo>
                      <a:pt x="6" y="23"/>
                    </a:lnTo>
                    <a:lnTo>
                      <a:pt x="7" y="0"/>
                    </a:lnTo>
                  </a:path>
                </a:pathLst>
              </a:custGeom>
              <a:solidFill>
                <a:srgbClr val="80808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grpSp>
        <p:grpSp>
          <p:nvGrpSpPr>
            <p:cNvPr id="2512" name="Group 112"/>
            <p:cNvGrpSpPr>
              <a:grpSpLocks/>
            </p:cNvGrpSpPr>
            <p:nvPr/>
          </p:nvGrpSpPr>
          <p:grpSpPr bwMode="auto">
            <a:xfrm>
              <a:off x="4418" y="816"/>
              <a:ext cx="241" cy="291"/>
              <a:chOff x="4418" y="816"/>
              <a:chExt cx="241" cy="291"/>
            </a:xfrm>
          </p:grpSpPr>
          <p:sp>
            <p:nvSpPr>
              <p:cNvPr id="2522" name="Freeform 113"/>
              <p:cNvSpPr>
                <a:spLocks/>
              </p:cNvSpPr>
              <p:nvPr/>
            </p:nvSpPr>
            <p:spPr bwMode="auto">
              <a:xfrm>
                <a:off x="4418" y="816"/>
                <a:ext cx="241" cy="291"/>
              </a:xfrm>
              <a:custGeom>
                <a:avLst/>
                <a:gdLst>
                  <a:gd name="T0" fmla="*/ 103 w 241"/>
                  <a:gd name="T1" fmla="*/ 0 h 291"/>
                  <a:gd name="T2" fmla="*/ 79 w 241"/>
                  <a:gd name="T3" fmla="*/ 27 h 291"/>
                  <a:gd name="T4" fmla="*/ 60 w 241"/>
                  <a:gd name="T5" fmla="*/ 12 h 291"/>
                  <a:gd name="T6" fmla="*/ 0 w 241"/>
                  <a:gd name="T7" fmla="*/ 64 h 291"/>
                  <a:gd name="T8" fmla="*/ 17 w 241"/>
                  <a:gd name="T9" fmla="*/ 79 h 291"/>
                  <a:gd name="T10" fmla="*/ 0 w 241"/>
                  <a:gd name="T11" fmla="*/ 90 h 291"/>
                  <a:gd name="T12" fmla="*/ 0 w 241"/>
                  <a:gd name="T13" fmla="*/ 156 h 291"/>
                  <a:gd name="T14" fmla="*/ 148 w 241"/>
                  <a:gd name="T15" fmla="*/ 290 h 291"/>
                  <a:gd name="T16" fmla="*/ 196 w 241"/>
                  <a:gd name="T17" fmla="*/ 238 h 291"/>
                  <a:gd name="T18" fmla="*/ 204 w 241"/>
                  <a:gd name="T19" fmla="*/ 222 h 291"/>
                  <a:gd name="T20" fmla="*/ 213 w 241"/>
                  <a:gd name="T21" fmla="*/ 193 h 291"/>
                  <a:gd name="T22" fmla="*/ 239 w 241"/>
                  <a:gd name="T23" fmla="*/ 157 h 291"/>
                  <a:gd name="T24" fmla="*/ 240 w 241"/>
                  <a:gd name="T25" fmla="*/ 79 h 291"/>
                  <a:gd name="T26" fmla="*/ 149 w 241"/>
                  <a:gd name="T27" fmla="*/ 0 h 291"/>
                  <a:gd name="T28" fmla="*/ 112 w 241"/>
                  <a:gd name="T29" fmla="*/ 8 h 291"/>
                  <a:gd name="T30" fmla="*/ 102 w 241"/>
                  <a:gd name="T31" fmla="*/ 1 h 291"/>
                  <a:gd name="T32" fmla="*/ 103 w 241"/>
                  <a:gd name="T33" fmla="*/ 0 h 29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241"/>
                  <a:gd name="T52" fmla="*/ 0 h 291"/>
                  <a:gd name="T53" fmla="*/ 241 w 241"/>
                  <a:gd name="T54" fmla="*/ 291 h 291"/>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241" h="291">
                    <a:moveTo>
                      <a:pt x="103" y="0"/>
                    </a:moveTo>
                    <a:lnTo>
                      <a:pt x="79" y="27"/>
                    </a:lnTo>
                    <a:lnTo>
                      <a:pt x="60" y="12"/>
                    </a:lnTo>
                    <a:lnTo>
                      <a:pt x="0" y="64"/>
                    </a:lnTo>
                    <a:lnTo>
                      <a:pt x="17" y="79"/>
                    </a:lnTo>
                    <a:lnTo>
                      <a:pt x="0" y="90"/>
                    </a:lnTo>
                    <a:lnTo>
                      <a:pt x="0" y="156"/>
                    </a:lnTo>
                    <a:lnTo>
                      <a:pt x="148" y="290"/>
                    </a:lnTo>
                    <a:lnTo>
                      <a:pt x="196" y="238"/>
                    </a:lnTo>
                    <a:lnTo>
                      <a:pt x="204" y="222"/>
                    </a:lnTo>
                    <a:lnTo>
                      <a:pt x="213" y="193"/>
                    </a:lnTo>
                    <a:lnTo>
                      <a:pt x="239" y="157"/>
                    </a:lnTo>
                    <a:lnTo>
                      <a:pt x="240" y="79"/>
                    </a:lnTo>
                    <a:lnTo>
                      <a:pt x="149" y="0"/>
                    </a:lnTo>
                    <a:lnTo>
                      <a:pt x="112" y="8"/>
                    </a:lnTo>
                    <a:lnTo>
                      <a:pt x="102" y="1"/>
                    </a:lnTo>
                    <a:lnTo>
                      <a:pt x="103" y="0"/>
                    </a:lnTo>
                  </a:path>
                </a:pathLst>
              </a:custGeom>
              <a:solidFill>
                <a:srgbClr val="C0C0C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sp>
            <p:nvSpPr>
              <p:cNvPr id="2523" name="Freeform 114"/>
              <p:cNvSpPr>
                <a:spLocks/>
              </p:cNvSpPr>
              <p:nvPr/>
            </p:nvSpPr>
            <p:spPr bwMode="auto">
              <a:xfrm>
                <a:off x="4621" y="930"/>
                <a:ext cx="9" cy="116"/>
              </a:xfrm>
              <a:custGeom>
                <a:avLst/>
                <a:gdLst>
                  <a:gd name="T0" fmla="*/ 8 w 9"/>
                  <a:gd name="T1" fmla="*/ 0 h 116"/>
                  <a:gd name="T2" fmla="*/ 0 w 9"/>
                  <a:gd name="T3" fmla="*/ 21 h 116"/>
                  <a:gd name="T4" fmla="*/ 0 w 9"/>
                  <a:gd name="T5" fmla="*/ 115 h 116"/>
                  <a:gd name="T6" fmla="*/ 8 w 9"/>
                  <a:gd name="T7" fmla="*/ 81 h 116"/>
                  <a:gd name="T8" fmla="*/ 8 w 9"/>
                  <a:gd name="T9" fmla="*/ 0 h 116"/>
                  <a:gd name="T10" fmla="*/ 0 60000 65536"/>
                  <a:gd name="T11" fmla="*/ 0 60000 65536"/>
                  <a:gd name="T12" fmla="*/ 0 60000 65536"/>
                  <a:gd name="T13" fmla="*/ 0 60000 65536"/>
                  <a:gd name="T14" fmla="*/ 0 60000 65536"/>
                  <a:gd name="T15" fmla="*/ 0 w 9"/>
                  <a:gd name="T16" fmla="*/ 0 h 116"/>
                  <a:gd name="T17" fmla="*/ 9 w 9"/>
                  <a:gd name="T18" fmla="*/ 116 h 116"/>
                </a:gdLst>
                <a:ahLst/>
                <a:cxnLst>
                  <a:cxn ang="T10">
                    <a:pos x="T0" y="T1"/>
                  </a:cxn>
                  <a:cxn ang="T11">
                    <a:pos x="T2" y="T3"/>
                  </a:cxn>
                  <a:cxn ang="T12">
                    <a:pos x="T4" y="T5"/>
                  </a:cxn>
                  <a:cxn ang="T13">
                    <a:pos x="T6" y="T7"/>
                  </a:cxn>
                  <a:cxn ang="T14">
                    <a:pos x="T8" y="T9"/>
                  </a:cxn>
                </a:cxnLst>
                <a:rect l="T15" t="T16" r="T17" b="T18"/>
                <a:pathLst>
                  <a:path w="9" h="116">
                    <a:moveTo>
                      <a:pt x="8" y="0"/>
                    </a:moveTo>
                    <a:lnTo>
                      <a:pt x="0" y="21"/>
                    </a:lnTo>
                    <a:lnTo>
                      <a:pt x="0" y="115"/>
                    </a:lnTo>
                    <a:lnTo>
                      <a:pt x="8" y="81"/>
                    </a:lnTo>
                    <a:lnTo>
                      <a:pt x="8" y="0"/>
                    </a:lnTo>
                  </a:path>
                </a:pathLst>
              </a:custGeom>
              <a:solidFill>
                <a:srgbClr val="60606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sp>
            <p:nvSpPr>
              <p:cNvPr id="2524" name="Freeform 115"/>
              <p:cNvSpPr>
                <a:spLocks/>
              </p:cNvSpPr>
              <p:nvPr/>
            </p:nvSpPr>
            <p:spPr bwMode="auto">
              <a:xfrm>
                <a:off x="4571" y="959"/>
                <a:ext cx="47" cy="144"/>
              </a:xfrm>
              <a:custGeom>
                <a:avLst/>
                <a:gdLst>
                  <a:gd name="T0" fmla="*/ 46 w 47"/>
                  <a:gd name="T1" fmla="*/ 0 h 144"/>
                  <a:gd name="T2" fmla="*/ 0 w 47"/>
                  <a:gd name="T3" fmla="*/ 49 h 144"/>
                  <a:gd name="T4" fmla="*/ 0 w 47"/>
                  <a:gd name="T5" fmla="*/ 143 h 144"/>
                  <a:gd name="T6" fmla="*/ 46 w 47"/>
                  <a:gd name="T7" fmla="*/ 92 h 144"/>
                  <a:gd name="T8" fmla="*/ 46 w 47"/>
                  <a:gd name="T9" fmla="*/ 0 h 144"/>
                  <a:gd name="T10" fmla="*/ 0 60000 65536"/>
                  <a:gd name="T11" fmla="*/ 0 60000 65536"/>
                  <a:gd name="T12" fmla="*/ 0 60000 65536"/>
                  <a:gd name="T13" fmla="*/ 0 60000 65536"/>
                  <a:gd name="T14" fmla="*/ 0 60000 65536"/>
                  <a:gd name="T15" fmla="*/ 0 w 47"/>
                  <a:gd name="T16" fmla="*/ 0 h 144"/>
                  <a:gd name="T17" fmla="*/ 47 w 47"/>
                  <a:gd name="T18" fmla="*/ 144 h 144"/>
                </a:gdLst>
                <a:ahLst/>
                <a:cxnLst>
                  <a:cxn ang="T10">
                    <a:pos x="T0" y="T1"/>
                  </a:cxn>
                  <a:cxn ang="T11">
                    <a:pos x="T2" y="T3"/>
                  </a:cxn>
                  <a:cxn ang="T12">
                    <a:pos x="T4" y="T5"/>
                  </a:cxn>
                  <a:cxn ang="T13">
                    <a:pos x="T6" y="T7"/>
                  </a:cxn>
                  <a:cxn ang="T14">
                    <a:pos x="T8" y="T9"/>
                  </a:cxn>
                </a:cxnLst>
                <a:rect l="T15" t="T16" r="T17" b="T18"/>
                <a:pathLst>
                  <a:path w="47" h="144">
                    <a:moveTo>
                      <a:pt x="46" y="0"/>
                    </a:moveTo>
                    <a:lnTo>
                      <a:pt x="0" y="49"/>
                    </a:lnTo>
                    <a:lnTo>
                      <a:pt x="0" y="143"/>
                    </a:lnTo>
                    <a:lnTo>
                      <a:pt x="46" y="92"/>
                    </a:lnTo>
                    <a:lnTo>
                      <a:pt x="46" y="0"/>
                    </a:lnTo>
                  </a:path>
                </a:pathLst>
              </a:custGeom>
              <a:solidFill>
                <a:srgbClr val="60606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sp>
            <p:nvSpPr>
              <p:cNvPr id="2525" name="Freeform 116"/>
              <p:cNvSpPr>
                <a:spLocks/>
              </p:cNvSpPr>
              <p:nvPr/>
            </p:nvSpPr>
            <p:spPr bwMode="auto">
              <a:xfrm>
                <a:off x="4632" y="900"/>
                <a:ext cx="27" cy="111"/>
              </a:xfrm>
              <a:custGeom>
                <a:avLst/>
                <a:gdLst>
                  <a:gd name="T0" fmla="*/ 26 w 27"/>
                  <a:gd name="T1" fmla="*/ 0 h 111"/>
                  <a:gd name="T2" fmla="*/ 0 w 27"/>
                  <a:gd name="T3" fmla="*/ 28 h 111"/>
                  <a:gd name="T4" fmla="*/ 0 w 27"/>
                  <a:gd name="T5" fmla="*/ 110 h 111"/>
                  <a:gd name="T6" fmla="*/ 26 w 27"/>
                  <a:gd name="T7" fmla="*/ 70 h 111"/>
                  <a:gd name="T8" fmla="*/ 26 w 27"/>
                  <a:gd name="T9" fmla="*/ 0 h 111"/>
                  <a:gd name="T10" fmla="*/ 0 60000 65536"/>
                  <a:gd name="T11" fmla="*/ 0 60000 65536"/>
                  <a:gd name="T12" fmla="*/ 0 60000 65536"/>
                  <a:gd name="T13" fmla="*/ 0 60000 65536"/>
                  <a:gd name="T14" fmla="*/ 0 60000 65536"/>
                  <a:gd name="T15" fmla="*/ 0 w 27"/>
                  <a:gd name="T16" fmla="*/ 0 h 111"/>
                  <a:gd name="T17" fmla="*/ 27 w 27"/>
                  <a:gd name="T18" fmla="*/ 111 h 111"/>
                </a:gdLst>
                <a:ahLst/>
                <a:cxnLst>
                  <a:cxn ang="T10">
                    <a:pos x="T0" y="T1"/>
                  </a:cxn>
                  <a:cxn ang="T11">
                    <a:pos x="T2" y="T3"/>
                  </a:cxn>
                  <a:cxn ang="T12">
                    <a:pos x="T4" y="T5"/>
                  </a:cxn>
                  <a:cxn ang="T13">
                    <a:pos x="T6" y="T7"/>
                  </a:cxn>
                  <a:cxn ang="T14">
                    <a:pos x="T8" y="T9"/>
                  </a:cxn>
                </a:cxnLst>
                <a:rect l="T15" t="T16" r="T17" b="T18"/>
                <a:pathLst>
                  <a:path w="27" h="111">
                    <a:moveTo>
                      <a:pt x="26" y="0"/>
                    </a:moveTo>
                    <a:lnTo>
                      <a:pt x="0" y="28"/>
                    </a:lnTo>
                    <a:lnTo>
                      <a:pt x="0" y="110"/>
                    </a:lnTo>
                    <a:lnTo>
                      <a:pt x="26" y="70"/>
                    </a:lnTo>
                    <a:lnTo>
                      <a:pt x="26" y="0"/>
                    </a:lnTo>
                  </a:path>
                </a:pathLst>
              </a:custGeom>
              <a:solidFill>
                <a:srgbClr val="60606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sp>
            <p:nvSpPr>
              <p:cNvPr id="2526" name="Freeform 117"/>
              <p:cNvSpPr>
                <a:spLocks/>
              </p:cNvSpPr>
              <p:nvPr/>
            </p:nvSpPr>
            <p:spPr bwMode="auto">
              <a:xfrm>
                <a:off x="4480" y="828"/>
                <a:ext cx="148" cy="122"/>
              </a:xfrm>
              <a:custGeom>
                <a:avLst/>
                <a:gdLst>
                  <a:gd name="T0" fmla="*/ 40 w 148"/>
                  <a:gd name="T1" fmla="*/ 0 h 122"/>
                  <a:gd name="T2" fmla="*/ 0 w 148"/>
                  <a:gd name="T3" fmla="*/ 0 h 122"/>
                  <a:gd name="T4" fmla="*/ 135 w 148"/>
                  <a:gd name="T5" fmla="*/ 121 h 122"/>
                  <a:gd name="T6" fmla="*/ 147 w 148"/>
                  <a:gd name="T7" fmla="*/ 96 h 122"/>
                  <a:gd name="T8" fmla="*/ 40 w 148"/>
                  <a:gd name="T9" fmla="*/ 0 h 122"/>
                  <a:gd name="T10" fmla="*/ 0 60000 65536"/>
                  <a:gd name="T11" fmla="*/ 0 60000 65536"/>
                  <a:gd name="T12" fmla="*/ 0 60000 65536"/>
                  <a:gd name="T13" fmla="*/ 0 60000 65536"/>
                  <a:gd name="T14" fmla="*/ 0 60000 65536"/>
                  <a:gd name="T15" fmla="*/ 0 w 148"/>
                  <a:gd name="T16" fmla="*/ 0 h 122"/>
                  <a:gd name="T17" fmla="*/ 148 w 148"/>
                  <a:gd name="T18" fmla="*/ 122 h 122"/>
                </a:gdLst>
                <a:ahLst/>
                <a:cxnLst>
                  <a:cxn ang="T10">
                    <a:pos x="T0" y="T1"/>
                  </a:cxn>
                  <a:cxn ang="T11">
                    <a:pos x="T2" y="T3"/>
                  </a:cxn>
                  <a:cxn ang="T12">
                    <a:pos x="T4" y="T5"/>
                  </a:cxn>
                  <a:cxn ang="T13">
                    <a:pos x="T6" y="T7"/>
                  </a:cxn>
                  <a:cxn ang="T14">
                    <a:pos x="T8" y="T9"/>
                  </a:cxn>
                </a:cxnLst>
                <a:rect l="T15" t="T16" r="T17" b="T18"/>
                <a:pathLst>
                  <a:path w="148" h="122">
                    <a:moveTo>
                      <a:pt x="40" y="0"/>
                    </a:moveTo>
                    <a:lnTo>
                      <a:pt x="0" y="0"/>
                    </a:lnTo>
                    <a:lnTo>
                      <a:pt x="135" y="121"/>
                    </a:lnTo>
                    <a:lnTo>
                      <a:pt x="147" y="96"/>
                    </a:lnTo>
                    <a:lnTo>
                      <a:pt x="40" y="0"/>
                    </a:lnTo>
                  </a:path>
                </a:pathLst>
              </a:custGeom>
              <a:solidFill>
                <a:srgbClr val="A0A0A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sp>
            <p:nvSpPr>
              <p:cNvPr id="2527" name="Freeform 118"/>
              <p:cNvSpPr>
                <a:spLocks/>
              </p:cNvSpPr>
              <p:nvPr/>
            </p:nvSpPr>
            <p:spPr bwMode="auto">
              <a:xfrm>
                <a:off x="4418" y="879"/>
                <a:ext cx="145" cy="224"/>
              </a:xfrm>
              <a:custGeom>
                <a:avLst/>
                <a:gdLst>
                  <a:gd name="T0" fmla="*/ 0 w 145"/>
                  <a:gd name="T1" fmla="*/ 0 h 224"/>
                  <a:gd name="T2" fmla="*/ 0 w 145"/>
                  <a:gd name="T3" fmla="*/ 94 h 224"/>
                  <a:gd name="T4" fmla="*/ 144 w 145"/>
                  <a:gd name="T5" fmla="*/ 223 h 224"/>
                  <a:gd name="T6" fmla="*/ 144 w 145"/>
                  <a:gd name="T7" fmla="*/ 129 h 224"/>
                  <a:gd name="T8" fmla="*/ 0 w 145"/>
                  <a:gd name="T9" fmla="*/ 0 h 224"/>
                  <a:gd name="T10" fmla="*/ 0 60000 65536"/>
                  <a:gd name="T11" fmla="*/ 0 60000 65536"/>
                  <a:gd name="T12" fmla="*/ 0 60000 65536"/>
                  <a:gd name="T13" fmla="*/ 0 60000 65536"/>
                  <a:gd name="T14" fmla="*/ 0 60000 65536"/>
                  <a:gd name="T15" fmla="*/ 0 w 145"/>
                  <a:gd name="T16" fmla="*/ 0 h 224"/>
                  <a:gd name="T17" fmla="*/ 145 w 145"/>
                  <a:gd name="T18" fmla="*/ 224 h 224"/>
                </a:gdLst>
                <a:ahLst/>
                <a:cxnLst>
                  <a:cxn ang="T10">
                    <a:pos x="T0" y="T1"/>
                  </a:cxn>
                  <a:cxn ang="T11">
                    <a:pos x="T2" y="T3"/>
                  </a:cxn>
                  <a:cxn ang="T12">
                    <a:pos x="T4" y="T5"/>
                  </a:cxn>
                  <a:cxn ang="T13">
                    <a:pos x="T6" y="T7"/>
                  </a:cxn>
                  <a:cxn ang="T14">
                    <a:pos x="T8" y="T9"/>
                  </a:cxn>
                </a:cxnLst>
                <a:rect l="T15" t="T16" r="T17" b="T18"/>
                <a:pathLst>
                  <a:path w="145" h="224">
                    <a:moveTo>
                      <a:pt x="0" y="0"/>
                    </a:moveTo>
                    <a:lnTo>
                      <a:pt x="0" y="94"/>
                    </a:lnTo>
                    <a:lnTo>
                      <a:pt x="144" y="223"/>
                    </a:lnTo>
                    <a:lnTo>
                      <a:pt x="144" y="129"/>
                    </a:lnTo>
                    <a:lnTo>
                      <a:pt x="0" y="0"/>
                    </a:lnTo>
                  </a:path>
                </a:pathLst>
              </a:custGeom>
              <a:solidFill>
                <a:srgbClr val="A0A0A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sp>
            <p:nvSpPr>
              <p:cNvPr id="2528" name="Freeform 119"/>
              <p:cNvSpPr>
                <a:spLocks/>
              </p:cNvSpPr>
              <p:nvPr/>
            </p:nvSpPr>
            <p:spPr bwMode="auto">
              <a:xfrm>
                <a:off x="4433" y="898"/>
                <a:ext cx="117" cy="178"/>
              </a:xfrm>
              <a:custGeom>
                <a:avLst/>
                <a:gdLst>
                  <a:gd name="T0" fmla="*/ 0 w 117"/>
                  <a:gd name="T1" fmla="*/ 0 h 178"/>
                  <a:gd name="T2" fmla="*/ 0 w 117"/>
                  <a:gd name="T3" fmla="*/ 73 h 178"/>
                  <a:gd name="T4" fmla="*/ 116 w 117"/>
                  <a:gd name="T5" fmla="*/ 177 h 178"/>
                  <a:gd name="T6" fmla="*/ 116 w 117"/>
                  <a:gd name="T7" fmla="*/ 102 h 178"/>
                  <a:gd name="T8" fmla="*/ 0 w 117"/>
                  <a:gd name="T9" fmla="*/ 0 h 178"/>
                  <a:gd name="T10" fmla="*/ 0 60000 65536"/>
                  <a:gd name="T11" fmla="*/ 0 60000 65536"/>
                  <a:gd name="T12" fmla="*/ 0 60000 65536"/>
                  <a:gd name="T13" fmla="*/ 0 60000 65536"/>
                  <a:gd name="T14" fmla="*/ 0 60000 65536"/>
                  <a:gd name="T15" fmla="*/ 0 w 117"/>
                  <a:gd name="T16" fmla="*/ 0 h 178"/>
                  <a:gd name="T17" fmla="*/ 117 w 117"/>
                  <a:gd name="T18" fmla="*/ 178 h 178"/>
                </a:gdLst>
                <a:ahLst/>
                <a:cxnLst>
                  <a:cxn ang="T10">
                    <a:pos x="T0" y="T1"/>
                  </a:cxn>
                  <a:cxn ang="T11">
                    <a:pos x="T2" y="T3"/>
                  </a:cxn>
                  <a:cxn ang="T12">
                    <a:pos x="T4" y="T5"/>
                  </a:cxn>
                  <a:cxn ang="T13">
                    <a:pos x="T6" y="T7"/>
                  </a:cxn>
                  <a:cxn ang="T14">
                    <a:pos x="T8" y="T9"/>
                  </a:cxn>
                </a:cxnLst>
                <a:rect l="T15" t="T16" r="T17" b="T18"/>
                <a:pathLst>
                  <a:path w="117" h="178">
                    <a:moveTo>
                      <a:pt x="0" y="0"/>
                    </a:moveTo>
                    <a:lnTo>
                      <a:pt x="0" y="73"/>
                    </a:lnTo>
                    <a:lnTo>
                      <a:pt x="116" y="177"/>
                    </a:lnTo>
                    <a:lnTo>
                      <a:pt x="116" y="102"/>
                    </a:lnTo>
                    <a:lnTo>
                      <a:pt x="0" y="0"/>
                    </a:lnTo>
                  </a:path>
                </a:pathLst>
              </a:custGeom>
              <a:solidFill>
                <a:srgbClr val="0000FF"/>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sp>
            <p:nvSpPr>
              <p:cNvPr id="2529" name="Freeform 120"/>
              <p:cNvSpPr>
                <a:spLocks/>
              </p:cNvSpPr>
              <p:nvPr/>
            </p:nvSpPr>
            <p:spPr bwMode="auto">
              <a:xfrm>
                <a:off x="4523" y="819"/>
                <a:ext cx="132" cy="103"/>
              </a:xfrm>
              <a:custGeom>
                <a:avLst/>
                <a:gdLst>
                  <a:gd name="T0" fmla="*/ 0 w 132"/>
                  <a:gd name="T1" fmla="*/ 9 h 103"/>
                  <a:gd name="T2" fmla="*/ 43 w 132"/>
                  <a:gd name="T3" fmla="*/ 0 h 103"/>
                  <a:gd name="T4" fmla="*/ 131 w 132"/>
                  <a:gd name="T5" fmla="*/ 77 h 103"/>
                  <a:gd name="T6" fmla="*/ 104 w 132"/>
                  <a:gd name="T7" fmla="*/ 102 h 103"/>
                  <a:gd name="T8" fmla="*/ 0 w 132"/>
                  <a:gd name="T9" fmla="*/ 9 h 103"/>
                  <a:gd name="T10" fmla="*/ 0 60000 65536"/>
                  <a:gd name="T11" fmla="*/ 0 60000 65536"/>
                  <a:gd name="T12" fmla="*/ 0 60000 65536"/>
                  <a:gd name="T13" fmla="*/ 0 60000 65536"/>
                  <a:gd name="T14" fmla="*/ 0 60000 65536"/>
                  <a:gd name="T15" fmla="*/ 0 w 132"/>
                  <a:gd name="T16" fmla="*/ 0 h 103"/>
                  <a:gd name="T17" fmla="*/ 132 w 132"/>
                  <a:gd name="T18" fmla="*/ 103 h 103"/>
                </a:gdLst>
                <a:ahLst/>
                <a:cxnLst>
                  <a:cxn ang="T10">
                    <a:pos x="T0" y="T1"/>
                  </a:cxn>
                  <a:cxn ang="T11">
                    <a:pos x="T2" y="T3"/>
                  </a:cxn>
                  <a:cxn ang="T12">
                    <a:pos x="T4" y="T5"/>
                  </a:cxn>
                  <a:cxn ang="T13">
                    <a:pos x="T6" y="T7"/>
                  </a:cxn>
                  <a:cxn ang="T14">
                    <a:pos x="T8" y="T9"/>
                  </a:cxn>
                </a:cxnLst>
                <a:rect l="T15" t="T16" r="T17" b="T18"/>
                <a:pathLst>
                  <a:path w="132" h="103">
                    <a:moveTo>
                      <a:pt x="0" y="9"/>
                    </a:moveTo>
                    <a:lnTo>
                      <a:pt x="43" y="0"/>
                    </a:lnTo>
                    <a:lnTo>
                      <a:pt x="131" y="77"/>
                    </a:lnTo>
                    <a:lnTo>
                      <a:pt x="104" y="102"/>
                    </a:lnTo>
                    <a:lnTo>
                      <a:pt x="0" y="9"/>
                    </a:lnTo>
                  </a:path>
                </a:pathLst>
              </a:custGeom>
              <a:solidFill>
                <a:srgbClr val="A0A0A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grpSp>
        <p:grpSp>
          <p:nvGrpSpPr>
            <p:cNvPr id="2513" name="Group 121"/>
            <p:cNvGrpSpPr>
              <a:grpSpLocks/>
            </p:cNvGrpSpPr>
            <p:nvPr/>
          </p:nvGrpSpPr>
          <p:grpSpPr bwMode="auto">
            <a:xfrm>
              <a:off x="4272" y="1027"/>
              <a:ext cx="293" cy="270"/>
              <a:chOff x="4272" y="1027"/>
              <a:chExt cx="293" cy="270"/>
            </a:xfrm>
          </p:grpSpPr>
          <p:sp>
            <p:nvSpPr>
              <p:cNvPr id="2514" name="Freeform 122"/>
              <p:cNvSpPr>
                <a:spLocks/>
              </p:cNvSpPr>
              <p:nvPr/>
            </p:nvSpPr>
            <p:spPr bwMode="auto">
              <a:xfrm>
                <a:off x="4490" y="1221"/>
                <a:ext cx="74" cy="75"/>
              </a:xfrm>
              <a:custGeom>
                <a:avLst/>
                <a:gdLst>
                  <a:gd name="T0" fmla="*/ 73 w 74"/>
                  <a:gd name="T1" fmla="*/ 0 h 75"/>
                  <a:gd name="T2" fmla="*/ 73 w 74"/>
                  <a:gd name="T3" fmla="*/ 10 h 75"/>
                  <a:gd name="T4" fmla="*/ 1 w 74"/>
                  <a:gd name="T5" fmla="*/ 74 h 75"/>
                  <a:gd name="T6" fmla="*/ 0 w 74"/>
                  <a:gd name="T7" fmla="*/ 65 h 75"/>
                  <a:gd name="T8" fmla="*/ 73 w 74"/>
                  <a:gd name="T9" fmla="*/ 0 h 75"/>
                  <a:gd name="T10" fmla="*/ 0 60000 65536"/>
                  <a:gd name="T11" fmla="*/ 0 60000 65536"/>
                  <a:gd name="T12" fmla="*/ 0 60000 65536"/>
                  <a:gd name="T13" fmla="*/ 0 60000 65536"/>
                  <a:gd name="T14" fmla="*/ 0 60000 65536"/>
                  <a:gd name="T15" fmla="*/ 0 w 74"/>
                  <a:gd name="T16" fmla="*/ 0 h 75"/>
                  <a:gd name="T17" fmla="*/ 74 w 74"/>
                  <a:gd name="T18" fmla="*/ 75 h 75"/>
                </a:gdLst>
                <a:ahLst/>
                <a:cxnLst>
                  <a:cxn ang="T10">
                    <a:pos x="T0" y="T1"/>
                  </a:cxn>
                  <a:cxn ang="T11">
                    <a:pos x="T2" y="T3"/>
                  </a:cxn>
                  <a:cxn ang="T12">
                    <a:pos x="T4" y="T5"/>
                  </a:cxn>
                  <a:cxn ang="T13">
                    <a:pos x="T6" y="T7"/>
                  </a:cxn>
                  <a:cxn ang="T14">
                    <a:pos x="T8" y="T9"/>
                  </a:cxn>
                </a:cxnLst>
                <a:rect l="T15" t="T16" r="T17" b="T18"/>
                <a:pathLst>
                  <a:path w="74" h="75">
                    <a:moveTo>
                      <a:pt x="73" y="0"/>
                    </a:moveTo>
                    <a:lnTo>
                      <a:pt x="73" y="10"/>
                    </a:lnTo>
                    <a:lnTo>
                      <a:pt x="1" y="74"/>
                    </a:lnTo>
                    <a:lnTo>
                      <a:pt x="0" y="65"/>
                    </a:lnTo>
                    <a:lnTo>
                      <a:pt x="73" y="0"/>
                    </a:lnTo>
                  </a:path>
                </a:pathLst>
              </a:custGeom>
              <a:solidFill>
                <a:srgbClr val="80808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sp>
            <p:nvSpPr>
              <p:cNvPr id="2515" name="Freeform 123"/>
              <p:cNvSpPr>
                <a:spLocks/>
              </p:cNvSpPr>
              <p:nvPr/>
            </p:nvSpPr>
            <p:spPr bwMode="auto">
              <a:xfrm>
                <a:off x="4272" y="1027"/>
                <a:ext cx="293" cy="261"/>
              </a:xfrm>
              <a:custGeom>
                <a:avLst/>
                <a:gdLst>
                  <a:gd name="T0" fmla="*/ 74 w 293"/>
                  <a:gd name="T1" fmla="*/ 0 h 261"/>
                  <a:gd name="T2" fmla="*/ 0 w 293"/>
                  <a:gd name="T3" fmla="*/ 66 h 261"/>
                  <a:gd name="T4" fmla="*/ 218 w 293"/>
                  <a:gd name="T5" fmla="*/ 260 h 261"/>
                  <a:gd name="T6" fmla="*/ 292 w 293"/>
                  <a:gd name="T7" fmla="*/ 194 h 261"/>
                  <a:gd name="T8" fmla="*/ 74 w 293"/>
                  <a:gd name="T9" fmla="*/ 0 h 261"/>
                  <a:gd name="T10" fmla="*/ 0 60000 65536"/>
                  <a:gd name="T11" fmla="*/ 0 60000 65536"/>
                  <a:gd name="T12" fmla="*/ 0 60000 65536"/>
                  <a:gd name="T13" fmla="*/ 0 60000 65536"/>
                  <a:gd name="T14" fmla="*/ 0 60000 65536"/>
                  <a:gd name="T15" fmla="*/ 0 w 293"/>
                  <a:gd name="T16" fmla="*/ 0 h 261"/>
                  <a:gd name="T17" fmla="*/ 293 w 293"/>
                  <a:gd name="T18" fmla="*/ 261 h 261"/>
                </a:gdLst>
                <a:ahLst/>
                <a:cxnLst>
                  <a:cxn ang="T10">
                    <a:pos x="T0" y="T1"/>
                  </a:cxn>
                  <a:cxn ang="T11">
                    <a:pos x="T2" y="T3"/>
                  </a:cxn>
                  <a:cxn ang="T12">
                    <a:pos x="T4" y="T5"/>
                  </a:cxn>
                  <a:cxn ang="T13">
                    <a:pos x="T6" y="T7"/>
                  </a:cxn>
                  <a:cxn ang="T14">
                    <a:pos x="T8" y="T9"/>
                  </a:cxn>
                </a:cxnLst>
                <a:rect l="T15" t="T16" r="T17" b="T18"/>
                <a:pathLst>
                  <a:path w="293" h="261">
                    <a:moveTo>
                      <a:pt x="74" y="0"/>
                    </a:moveTo>
                    <a:lnTo>
                      <a:pt x="0" y="66"/>
                    </a:lnTo>
                    <a:lnTo>
                      <a:pt x="218" y="260"/>
                    </a:lnTo>
                    <a:lnTo>
                      <a:pt x="292" y="194"/>
                    </a:lnTo>
                    <a:lnTo>
                      <a:pt x="74" y="0"/>
                    </a:lnTo>
                  </a:path>
                </a:pathLst>
              </a:custGeom>
              <a:solidFill>
                <a:srgbClr val="A0A0A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sp>
            <p:nvSpPr>
              <p:cNvPr id="2516" name="Freeform 124"/>
              <p:cNvSpPr>
                <a:spLocks/>
              </p:cNvSpPr>
              <p:nvPr/>
            </p:nvSpPr>
            <p:spPr bwMode="auto">
              <a:xfrm>
                <a:off x="4342" y="1039"/>
                <a:ext cx="203" cy="181"/>
              </a:xfrm>
              <a:custGeom>
                <a:avLst/>
                <a:gdLst>
                  <a:gd name="T0" fmla="*/ 9 w 203"/>
                  <a:gd name="T1" fmla="*/ 0 h 181"/>
                  <a:gd name="T2" fmla="*/ 0 w 203"/>
                  <a:gd name="T3" fmla="*/ 9 h 181"/>
                  <a:gd name="T4" fmla="*/ 192 w 203"/>
                  <a:gd name="T5" fmla="*/ 180 h 181"/>
                  <a:gd name="T6" fmla="*/ 202 w 203"/>
                  <a:gd name="T7" fmla="*/ 172 h 181"/>
                  <a:gd name="T8" fmla="*/ 9 w 203"/>
                  <a:gd name="T9" fmla="*/ 0 h 181"/>
                  <a:gd name="T10" fmla="*/ 0 60000 65536"/>
                  <a:gd name="T11" fmla="*/ 0 60000 65536"/>
                  <a:gd name="T12" fmla="*/ 0 60000 65536"/>
                  <a:gd name="T13" fmla="*/ 0 60000 65536"/>
                  <a:gd name="T14" fmla="*/ 0 60000 65536"/>
                  <a:gd name="T15" fmla="*/ 0 w 203"/>
                  <a:gd name="T16" fmla="*/ 0 h 181"/>
                  <a:gd name="T17" fmla="*/ 203 w 203"/>
                  <a:gd name="T18" fmla="*/ 181 h 181"/>
                </a:gdLst>
                <a:ahLst/>
                <a:cxnLst>
                  <a:cxn ang="T10">
                    <a:pos x="T0" y="T1"/>
                  </a:cxn>
                  <a:cxn ang="T11">
                    <a:pos x="T2" y="T3"/>
                  </a:cxn>
                  <a:cxn ang="T12">
                    <a:pos x="T4" y="T5"/>
                  </a:cxn>
                  <a:cxn ang="T13">
                    <a:pos x="T6" y="T7"/>
                  </a:cxn>
                  <a:cxn ang="T14">
                    <a:pos x="T8" y="T9"/>
                  </a:cxn>
                </a:cxnLst>
                <a:rect l="T15" t="T16" r="T17" b="T18"/>
                <a:pathLst>
                  <a:path w="203" h="181">
                    <a:moveTo>
                      <a:pt x="9" y="0"/>
                    </a:moveTo>
                    <a:lnTo>
                      <a:pt x="0" y="9"/>
                    </a:lnTo>
                    <a:lnTo>
                      <a:pt x="192" y="180"/>
                    </a:lnTo>
                    <a:lnTo>
                      <a:pt x="202" y="172"/>
                    </a:lnTo>
                    <a:lnTo>
                      <a:pt x="9" y="0"/>
                    </a:lnTo>
                  </a:path>
                </a:pathLst>
              </a:custGeom>
              <a:solidFill>
                <a:srgbClr val="E0E0E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sp>
            <p:nvSpPr>
              <p:cNvPr id="2517" name="Freeform 125"/>
              <p:cNvSpPr>
                <a:spLocks/>
              </p:cNvSpPr>
              <p:nvPr/>
            </p:nvSpPr>
            <p:spPr bwMode="auto">
              <a:xfrm>
                <a:off x="4299" y="1055"/>
                <a:ext cx="151" cy="137"/>
              </a:xfrm>
              <a:custGeom>
                <a:avLst/>
                <a:gdLst>
                  <a:gd name="T0" fmla="*/ 30 w 151"/>
                  <a:gd name="T1" fmla="*/ 0 h 137"/>
                  <a:gd name="T2" fmla="*/ 0 w 151"/>
                  <a:gd name="T3" fmla="*/ 27 h 137"/>
                  <a:gd name="T4" fmla="*/ 11 w 151"/>
                  <a:gd name="T5" fmla="*/ 36 h 137"/>
                  <a:gd name="T6" fmla="*/ 0 w 151"/>
                  <a:gd name="T7" fmla="*/ 46 h 137"/>
                  <a:gd name="T8" fmla="*/ 101 w 151"/>
                  <a:gd name="T9" fmla="*/ 136 h 137"/>
                  <a:gd name="T10" fmla="*/ 111 w 151"/>
                  <a:gd name="T11" fmla="*/ 127 h 137"/>
                  <a:gd name="T12" fmla="*/ 119 w 151"/>
                  <a:gd name="T13" fmla="*/ 135 h 137"/>
                  <a:gd name="T14" fmla="*/ 150 w 151"/>
                  <a:gd name="T15" fmla="*/ 107 h 137"/>
                  <a:gd name="T16" fmla="*/ 30 w 151"/>
                  <a:gd name="T17" fmla="*/ 0 h 13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1"/>
                  <a:gd name="T28" fmla="*/ 0 h 137"/>
                  <a:gd name="T29" fmla="*/ 151 w 151"/>
                  <a:gd name="T30" fmla="*/ 137 h 13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51" h="137">
                    <a:moveTo>
                      <a:pt x="30" y="0"/>
                    </a:moveTo>
                    <a:lnTo>
                      <a:pt x="0" y="27"/>
                    </a:lnTo>
                    <a:lnTo>
                      <a:pt x="11" y="36"/>
                    </a:lnTo>
                    <a:lnTo>
                      <a:pt x="0" y="46"/>
                    </a:lnTo>
                    <a:lnTo>
                      <a:pt x="101" y="136"/>
                    </a:lnTo>
                    <a:lnTo>
                      <a:pt x="111" y="127"/>
                    </a:lnTo>
                    <a:lnTo>
                      <a:pt x="119" y="135"/>
                    </a:lnTo>
                    <a:lnTo>
                      <a:pt x="150" y="107"/>
                    </a:lnTo>
                    <a:lnTo>
                      <a:pt x="30" y="0"/>
                    </a:lnTo>
                  </a:path>
                </a:pathLst>
              </a:custGeom>
              <a:solidFill>
                <a:srgbClr val="E0E0E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sp>
            <p:nvSpPr>
              <p:cNvPr id="2518" name="Freeform 126"/>
              <p:cNvSpPr>
                <a:spLocks/>
              </p:cNvSpPr>
              <p:nvPr/>
            </p:nvSpPr>
            <p:spPr bwMode="auto">
              <a:xfrm>
                <a:off x="4438" y="1170"/>
                <a:ext cx="47" cy="43"/>
              </a:xfrm>
              <a:custGeom>
                <a:avLst/>
                <a:gdLst>
                  <a:gd name="T0" fmla="*/ 17 w 47"/>
                  <a:gd name="T1" fmla="*/ 0 h 43"/>
                  <a:gd name="T2" fmla="*/ 0 w 47"/>
                  <a:gd name="T3" fmla="*/ 15 h 43"/>
                  <a:gd name="T4" fmla="*/ 29 w 47"/>
                  <a:gd name="T5" fmla="*/ 42 h 43"/>
                  <a:gd name="T6" fmla="*/ 46 w 47"/>
                  <a:gd name="T7" fmla="*/ 27 h 43"/>
                  <a:gd name="T8" fmla="*/ 17 w 47"/>
                  <a:gd name="T9" fmla="*/ 0 h 43"/>
                  <a:gd name="T10" fmla="*/ 0 60000 65536"/>
                  <a:gd name="T11" fmla="*/ 0 60000 65536"/>
                  <a:gd name="T12" fmla="*/ 0 60000 65536"/>
                  <a:gd name="T13" fmla="*/ 0 60000 65536"/>
                  <a:gd name="T14" fmla="*/ 0 60000 65536"/>
                  <a:gd name="T15" fmla="*/ 0 w 47"/>
                  <a:gd name="T16" fmla="*/ 0 h 43"/>
                  <a:gd name="T17" fmla="*/ 47 w 47"/>
                  <a:gd name="T18" fmla="*/ 43 h 43"/>
                </a:gdLst>
                <a:ahLst/>
                <a:cxnLst>
                  <a:cxn ang="T10">
                    <a:pos x="T0" y="T1"/>
                  </a:cxn>
                  <a:cxn ang="T11">
                    <a:pos x="T2" y="T3"/>
                  </a:cxn>
                  <a:cxn ang="T12">
                    <a:pos x="T4" y="T5"/>
                  </a:cxn>
                  <a:cxn ang="T13">
                    <a:pos x="T6" y="T7"/>
                  </a:cxn>
                  <a:cxn ang="T14">
                    <a:pos x="T8" y="T9"/>
                  </a:cxn>
                </a:cxnLst>
                <a:rect l="T15" t="T16" r="T17" b="T18"/>
                <a:pathLst>
                  <a:path w="47" h="43">
                    <a:moveTo>
                      <a:pt x="17" y="0"/>
                    </a:moveTo>
                    <a:lnTo>
                      <a:pt x="0" y="15"/>
                    </a:lnTo>
                    <a:lnTo>
                      <a:pt x="29" y="42"/>
                    </a:lnTo>
                    <a:lnTo>
                      <a:pt x="46" y="27"/>
                    </a:lnTo>
                    <a:lnTo>
                      <a:pt x="17" y="0"/>
                    </a:lnTo>
                  </a:path>
                </a:pathLst>
              </a:custGeom>
              <a:solidFill>
                <a:srgbClr val="E0E0E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sp>
            <p:nvSpPr>
              <p:cNvPr id="2519" name="Freeform 127"/>
              <p:cNvSpPr>
                <a:spLocks/>
              </p:cNvSpPr>
              <p:nvPr/>
            </p:nvSpPr>
            <p:spPr bwMode="auto">
              <a:xfrm>
                <a:off x="4455" y="1201"/>
                <a:ext cx="69" cy="66"/>
              </a:xfrm>
              <a:custGeom>
                <a:avLst/>
                <a:gdLst>
                  <a:gd name="T0" fmla="*/ 37 w 69"/>
                  <a:gd name="T1" fmla="*/ 0 h 66"/>
                  <a:gd name="T2" fmla="*/ 17 w 69"/>
                  <a:gd name="T3" fmla="*/ 18 h 66"/>
                  <a:gd name="T4" fmla="*/ 20 w 69"/>
                  <a:gd name="T5" fmla="*/ 21 h 66"/>
                  <a:gd name="T6" fmla="*/ 0 w 69"/>
                  <a:gd name="T7" fmla="*/ 39 h 66"/>
                  <a:gd name="T8" fmla="*/ 28 w 69"/>
                  <a:gd name="T9" fmla="*/ 65 h 66"/>
                  <a:gd name="T10" fmla="*/ 68 w 69"/>
                  <a:gd name="T11" fmla="*/ 28 h 66"/>
                  <a:gd name="T12" fmla="*/ 37 w 69"/>
                  <a:gd name="T13" fmla="*/ 0 h 66"/>
                  <a:gd name="T14" fmla="*/ 0 60000 65536"/>
                  <a:gd name="T15" fmla="*/ 0 60000 65536"/>
                  <a:gd name="T16" fmla="*/ 0 60000 65536"/>
                  <a:gd name="T17" fmla="*/ 0 60000 65536"/>
                  <a:gd name="T18" fmla="*/ 0 60000 65536"/>
                  <a:gd name="T19" fmla="*/ 0 60000 65536"/>
                  <a:gd name="T20" fmla="*/ 0 60000 65536"/>
                  <a:gd name="T21" fmla="*/ 0 w 69"/>
                  <a:gd name="T22" fmla="*/ 0 h 66"/>
                  <a:gd name="T23" fmla="*/ 69 w 69"/>
                  <a:gd name="T24" fmla="*/ 66 h 6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9" h="66">
                    <a:moveTo>
                      <a:pt x="37" y="0"/>
                    </a:moveTo>
                    <a:lnTo>
                      <a:pt x="17" y="18"/>
                    </a:lnTo>
                    <a:lnTo>
                      <a:pt x="20" y="21"/>
                    </a:lnTo>
                    <a:lnTo>
                      <a:pt x="0" y="39"/>
                    </a:lnTo>
                    <a:lnTo>
                      <a:pt x="28" y="65"/>
                    </a:lnTo>
                    <a:lnTo>
                      <a:pt x="68" y="28"/>
                    </a:lnTo>
                    <a:lnTo>
                      <a:pt x="37" y="0"/>
                    </a:lnTo>
                  </a:path>
                </a:pathLst>
              </a:custGeom>
              <a:solidFill>
                <a:srgbClr val="E0E0E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sp>
            <p:nvSpPr>
              <p:cNvPr id="2520" name="Freeform 128"/>
              <p:cNvSpPr>
                <a:spLocks/>
              </p:cNvSpPr>
              <p:nvPr/>
            </p:nvSpPr>
            <p:spPr bwMode="auto">
              <a:xfrm>
                <a:off x="4416" y="1197"/>
                <a:ext cx="43" cy="39"/>
              </a:xfrm>
              <a:custGeom>
                <a:avLst/>
                <a:gdLst>
                  <a:gd name="T0" fmla="*/ 31 w 43"/>
                  <a:gd name="T1" fmla="*/ 3 h 39"/>
                  <a:gd name="T2" fmla="*/ 38 w 43"/>
                  <a:gd name="T3" fmla="*/ 9 h 39"/>
                  <a:gd name="T4" fmla="*/ 30 w 43"/>
                  <a:gd name="T5" fmla="*/ 17 h 39"/>
                  <a:gd name="T6" fmla="*/ 42 w 43"/>
                  <a:gd name="T7" fmla="*/ 29 h 39"/>
                  <a:gd name="T8" fmla="*/ 31 w 43"/>
                  <a:gd name="T9" fmla="*/ 38 h 39"/>
                  <a:gd name="T10" fmla="*/ 0 w 43"/>
                  <a:gd name="T11" fmla="*/ 9 h 39"/>
                  <a:gd name="T12" fmla="*/ 10 w 43"/>
                  <a:gd name="T13" fmla="*/ 0 h 39"/>
                  <a:gd name="T14" fmla="*/ 22 w 43"/>
                  <a:gd name="T15" fmla="*/ 11 h 39"/>
                  <a:gd name="T16" fmla="*/ 31 w 43"/>
                  <a:gd name="T17" fmla="*/ 3 h 3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3"/>
                  <a:gd name="T28" fmla="*/ 0 h 39"/>
                  <a:gd name="T29" fmla="*/ 43 w 43"/>
                  <a:gd name="T30" fmla="*/ 39 h 3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3" h="39">
                    <a:moveTo>
                      <a:pt x="31" y="3"/>
                    </a:moveTo>
                    <a:lnTo>
                      <a:pt x="38" y="9"/>
                    </a:lnTo>
                    <a:lnTo>
                      <a:pt x="30" y="17"/>
                    </a:lnTo>
                    <a:lnTo>
                      <a:pt x="42" y="29"/>
                    </a:lnTo>
                    <a:lnTo>
                      <a:pt x="31" y="38"/>
                    </a:lnTo>
                    <a:lnTo>
                      <a:pt x="0" y="9"/>
                    </a:lnTo>
                    <a:lnTo>
                      <a:pt x="10" y="0"/>
                    </a:lnTo>
                    <a:lnTo>
                      <a:pt x="22" y="11"/>
                    </a:lnTo>
                    <a:lnTo>
                      <a:pt x="31" y="3"/>
                    </a:lnTo>
                  </a:path>
                </a:pathLst>
              </a:custGeom>
              <a:solidFill>
                <a:srgbClr val="E0E0E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sp>
            <p:nvSpPr>
              <p:cNvPr id="2521" name="Freeform 129"/>
              <p:cNvSpPr>
                <a:spLocks/>
              </p:cNvSpPr>
              <p:nvPr/>
            </p:nvSpPr>
            <p:spPr bwMode="auto">
              <a:xfrm>
                <a:off x="4273" y="1093"/>
                <a:ext cx="218" cy="204"/>
              </a:xfrm>
              <a:custGeom>
                <a:avLst/>
                <a:gdLst>
                  <a:gd name="T0" fmla="*/ 0 w 218"/>
                  <a:gd name="T1" fmla="*/ 0 h 204"/>
                  <a:gd name="T2" fmla="*/ 0 w 218"/>
                  <a:gd name="T3" fmla="*/ 10 h 204"/>
                  <a:gd name="T4" fmla="*/ 217 w 218"/>
                  <a:gd name="T5" fmla="*/ 203 h 204"/>
                  <a:gd name="T6" fmla="*/ 216 w 218"/>
                  <a:gd name="T7" fmla="*/ 192 h 204"/>
                  <a:gd name="T8" fmla="*/ 0 w 218"/>
                  <a:gd name="T9" fmla="*/ 0 h 204"/>
                  <a:gd name="T10" fmla="*/ 0 60000 65536"/>
                  <a:gd name="T11" fmla="*/ 0 60000 65536"/>
                  <a:gd name="T12" fmla="*/ 0 60000 65536"/>
                  <a:gd name="T13" fmla="*/ 0 60000 65536"/>
                  <a:gd name="T14" fmla="*/ 0 60000 65536"/>
                  <a:gd name="T15" fmla="*/ 0 w 218"/>
                  <a:gd name="T16" fmla="*/ 0 h 204"/>
                  <a:gd name="T17" fmla="*/ 218 w 218"/>
                  <a:gd name="T18" fmla="*/ 204 h 204"/>
                </a:gdLst>
                <a:ahLst/>
                <a:cxnLst>
                  <a:cxn ang="T10">
                    <a:pos x="T0" y="T1"/>
                  </a:cxn>
                  <a:cxn ang="T11">
                    <a:pos x="T2" y="T3"/>
                  </a:cxn>
                  <a:cxn ang="T12">
                    <a:pos x="T4" y="T5"/>
                  </a:cxn>
                  <a:cxn ang="T13">
                    <a:pos x="T6" y="T7"/>
                  </a:cxn>
                  <a:cxn ang="T14">
                    <a:pos x="T8" y="T9"/>
                  </a:cxn>
                </a:cxnLst>
                <a:rect l="T15" t="T16" r="T17" b="T18"/>
                <a:pathLst>
                  <a:path w="218" h="204">
                    <a:moveTo>
                      <a:pt x="0" y="0"/>
                    </a:moveTo>
                    <a:lnTo>
                      <a:pt x="0" y="10"/>
                    </a:lnTo>
                    <a:lnTo>
                      <a:pt x="217" y="203"/>
                    </a:lnTo>
                    <a:lnTo>
                      <a:pt x="216" y="192"/>
                    </a:lnTo>
                    <a:lnTo>
                      <a:pt x="0" y="0"/>
                    </a:lnTo>
                  </a:path>
                </a:pathLst>
              </a:custGeom>
              <a:solidFill>
                <a:srgbClr val="80808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grpSp>
      </p:grpSp>
      <p:sp>
        <p:nvSpPr>
          <p:cNvPr id="38019" name="Rectangle 131"/>
          <p:cNvSpPr>
            <a:spLocks noChangeArrowheads="1"/>
          </p:cNvSpPr>
          <p:nvPr/>
        </p:nvSpPr>
        <p:spPr bwMode="auto">
          <a:xfrm>
            <a:off x="5575303" y="1485901"/>
            <a:ext cx="3008461" cy="369974"/>
          </a:xfrm>
          <a:prstGeom prst="rect">
            <a:avLst/>
          </a:prstGeom>
          <a:noFill/>
          <a:ln w="9525">
            <a:noFill/>
            <a:miter lim="800000"/>
            <a:headEnd/>
            <a:tailEnd/>
          </a:ln>
          <a:effectLst/>
        </p:spPr>
        <p:txBody>
          <a:bodyPr wrap="none" lIns="92075" tIns="46038" rIns="92075" bIns="46038">
            <a:spAutoFit/>
          </a:bodyPr>
          <a:lstStyle/>
          <a:p>
            <a:pPr algn="l"/>
            <a:r>
              <a:rPr lang="es-ES_tradnl" sz="1800">
                <a:solidFill>
                  <a:schemeClr val="tx1"/>
                </a:solidFill>
                <a:effectLst>
                  <a:outerShdw blurRad="38100" dist="38100" dir="2700000" algn="tl">
                    <a:srgbClr val="DDDDDD"/>
                  </a:outerShdw>
                </a:effectLst>
              </a:rPr>
              <a:t>Materiales y Mantenimiento</a:t>
            </a:r>
          </a:p>
        </p:txBody>
      </p:sp>
      <p:grpSp>
        <p:nvGrpSpPr>
          <p:cNvPr id="2066" name="Group 132"/>
          <p:cNvGrpSpPr>
            <a:grpSpLocks/>
          </p:cNvGrpSpPr>
          <p:nvPr/>
        </p:nvGrpSpPr>
        <p:grpSpPr bwMode="auto">
          <a:xfrm>
            <a:off x="1930404" y="2435233"/>
            <a:ext cx="712788" cy="569913"/>
            <a:chOff x="816" y="912"/>
            <a:chExt cx="481" cy="481"/>
          </a:xfrm>
        </p:grpSpPr>
        <p:grpSp>
          <p:nvGrpSpPr>
            <p:cNvPr id="2486" name="Group 133"/>
            <p:cNvGrpSpPr>
              <a:grpSpLocks/>
            </p:cNvGrpSpPr>
            <p:nvPr/>
          </p:nvGrpSpPr>
          <p:grpSpPr bwMode="auto">
            <a:xfrm>
              <a:off x="816" y="913"/>
              <a:ext cx="403" cy="401"/>
              <a:chOff x="816" y="913"/>
              <a:chExt cx="403" cy="401"/>
            </a:xfrm>
          </p:grpSpPr>
          <p:sp>
            <p:nvSpPr>
              <p:cNvPr id="2505" name="Freeform 134"/>
              <p:cNvSpPr>
                <a:spLocks/>
              </p:cNvSpPr>
              <p:nvPr/>
            </p:nvSpPr>
            <p:spPr bwMode="auto">
              <a:xfrm>
                <a:off x="995" y="1207"/>
                <a:ext cx="89" cy="78"/>
              </a:xfrm>
              <a:custGeom>
                <a:avLst/>
                <a:gdLst>
                  <a:gd name="T0" fmla="*/ 78 w 89"/>
                  <a:gd name="T1" fmla="*/ 0 h 78"/>
                  <a:gd name="T2" fmla="*/ 88 w 89"/>
                  <a:gd name="T3" fmla="*/ 7 h 78"/>
                  <a:gd name="T4" fmla="*/ 7 w 89"/>
                  <a:gd name="T5" fmla="*/ 77 h 78"/>
                  <a:gd name="T6" fmla="*/ 0 w 89"/>
                  <a:gd name="T7" fmla="*/ 67 h 78"/>
                  <a:gd name="T8" fmla="*/ 78 w 89"/>
                  <a:gd name="T9" fmla="*/ 0 h 78"/>
                  <a:gd name="T10" fmla="*/ 0 60000 65536"/>
                  <a:gd name="T11" fmla="*/ 0 60000 65536"/>
                  <a:gd name="T12" fmla="*/ 0 60000 65536"/>
                  <a:gd name="T13" fmla="*/ 0 60000 65536"/>
                  <a:gd name="T14" fmla="*/ 0 60000 65536"/>
                  <a:gd name="T15" fmla="*/ 0 w 89"/>
                  <a:gd name="T16" fmla="*/ 0 h 78"/>
                  <a:gd name="T17" fmla="*/ 89 w 89"/>
                  <a:gd name="T18" fmla="*/ 78 h 78"/>
                </a:gdLst>
                <a:ahLst/>
                <a:cxnLst>
                  <a:cxn ang="T10">
                    <a:pos x="T0" y="T1"/>
                  </a:cxn>
                  <a:cxn ang="T11">
                    <a:pos x="T2" y="T3"/>
                  </a:cxn>
                  <a:cxn ang="T12">
                    <a:pos x="T4" y="T5"/>
                  </a:cxn>
                  <a:cxn ang="T13">
                    <a:pos x="T6" y="T7"/>
                  </a:cxn>
                  <a:cxn ang="T14">
                    <a:pos x="T8" y="T9"/>
                  </a:cxn>
                </a:cxnLst>
                <a:rect l="T15" t="T16" r="T17" b="T18"/>
                <a:pathLst>
                  <a:path w="89" h="78">
                    <a:moveTo>
                      <a:pt x="78" y="0"/>
                    </a:moveTo>
                    <a:lnTo>
                      <a:pt x="88" y="7"/>
                    </a:lnTo>
                    <a:lnTo>
                      <a:pt x="7" y="77"/>
                    </a:lnTo>
                    <a:lnTo>
                      <a:pt x="0" y="67"/>
                    </a:lnTo>
                    <a:lnTo>
                      <a:pt x="78" y="0"/>
                    </a:lnTo>
                  </a:path>
                </a:pathLst>
              </a:custGeom>
              <a:solidFill>
                <a:srgbClr val="E0E0E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sp>
            <p:nvSpPr>
              <p:cNvPr id="2506" name="Freeform 135"/>
              <p:cNvSpPr>
                <a:spLocks/>
              </p:cNvSpPr>
              <p:nvPr/>
            </p:nvSpPr>
            <p:spPr bwMode="auto">
              <a:xfrm>
                <a:off x="816" y="913"/>
                <a:ext cx="403" cy="359"/>
              </a:xfrm>
              <a:custGeom>
                <a:avLst/>
                <a:gdLst>
                  <a:gd name="T0" fmla="*/ 402 w 403"/>
                  <a:gd name="T1" fmla="*/ 154 h 359"/>
                  <a:gd name="T2" fmla="*/ 230 w 403"/>
                  <a:gd name="T3" fmla="*/ 0 h 359"/>
                  <a:gd name="T4" fmla="*/ 0 w 403"/>
                  <a:gd name="T5" fmla="*/ 203 h 359"/>
                  <a:gd name="T6" fmla="*/ 171 w 403"/>
                  <a:gd name="T7" fmla="*/ 358 h 359"/>
                  <a:gd name="T8" fmla="*/ 402 w 403"/>
                  <a:gd name="T9" fmla="*/ 154 h 359"/>
                  <a:gd name="T10" fmla="*/ 0 60000 65536"/>
                  <a:gd name="T11" fmla="*/ 0 60000 65536"/>
                  <a:gd name="T12" fmla="*/ 0 60000 65536"/>
                  <a:gd name="T13" fmla="*/ 0 60000 65536"/>
                  <a:gd name="T14" fmla="*/ 0 60000 65536"/>
                  <a:gd name="T15" fmla="*/ 0 w 403"/>
                  <a:gd name="T16" fmla="*/ 0 h 359"/>
                  <a:gd name="T17" fmla="*/ 403 w 403"/>
                  <a:gd name="T18" fmla="*/ 359 h 359"/>
                </a:gdLst>
                <a:ahLst/>
                <a:cxnLst>
                  <a:cxn ang="T10">
                    <a:pos x="T0" y="T1"/>
                  </a:cxn>
                  <a:cxn ang="T11">
                    <a:pos x="T2" y="T3"/>
                  </a:cxn>
                  <a:cxn ang="T12">
                    <a:pos x="T4" y="T5"/>
                  </a:cxn>
                  <a:cxn ang="T13">
                    <a:pos x="T6" y="T7"/>
                  </a:cxn>
                  <a:cxn ang="T14">
                    <a:pos x="T8" y="T9"/>
                  </a:cxn>
                </a:cxnLst>
                <a:rect l="T15" t="T16" r="T17" b="T18"/>
                <a:pathLst>
                  <a:path w="403" h="359">
                    <a:moveTo>
                      <a:pt x="402" y="154"/>
                    </a:moveTo>
                    <a:lnTo>
                      <a:pt x="230" y="0"/>
                    </a:lnTo>
                    <a:lnTo>
                      <a:pt x="0" y="203"/>
                    </a:lnTo>
                    <a:lnTo>
                      <a:pt x="171" y="358"/>
                    </a:lnTo>
                    <a:lnTo>
                      <a:pt x="402" y="154"/>
                    </a:lnTo>
                  </a:path>
                </a:pathLst>
              </a:custGeom>
              <a:solidFill>
                <a:srgbClr val="C0C0C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sp>
            <p:nvSpPr>
              <p:cNvPr id="2507" name="Freeform 136"/>
              <p:cNvSpPr>
                <a:spLocks/>
              </p:cNvSpPr>
              <p:nvPr/>
            </p:nvSpPr>
            <p:spPr bwMode="auto">
              <a:xfrm>
                <a:off x="816" y="1117"/>
                <a:ext cx="173" cy="197"/>
              </a:xfrm>
              <a:custGeom>
                <a:avLst/>
                <a:gdLst>
                  <a:gd name="T0" fmla="*/ 0 w 173"/>
                  <a:gd name="T1" fmla="*/ 0 h 197"/>
                  <a:gd name="T2" fmla="*/ 172 w 173"/>
                  <a:gd name="T3" fmla="*/ 153 h 197"/>
                  <a:gd name="T4" fmla="*/ 172 w 173"/>
                  <a:gd name="T5" fmla="*/ 196 h 197"/>
                  <a:gd name="T6" fmla="*/ 0 w 173"/>
                  <a:gd name="T7" fmla="*/ 43 h 197"/>
                  <a:gd name="T8" fmla="*/ 0 w 173"/>
                  <a:gd name="T9" fmla="*/ 0 h 197"/>
                  <a:gd name="T10" fmla="*/ 0 60000 65536"/>
                  <a:gd name="T11" fmla="*/ 0 60000 65536"/>
                  <a:gd name="T12" fmla="*/ 0 60000 65536"/>
                  <a:gd name="T13" fmla="*/ 0 60000 65536"/>
                  <a:gd name="T14" fmla="*/ 0 60000 65536"/>
                  <a:gd name="T15" fmla="*/ 0 w 173"/>
                  <a:gd name="T16" fmla="*/ 0 h 197"/>
                  <a:gd name="T17" fmla="*/ 173 w 173"/>
                  <a:gd name="T18" fmla="*/ 197 h 197"/>
                </a:gdLst>
                <a:ahLst/>
                <a:cxnLst>
                  <a:cxn ang="T10">
                    <a:pos x="T0" y="T1"/>
                  </a:cxn>
                  <a:cxn ang="T11">
                    <a:pos x="T2" y="T3"/>
                  </a:cxn>
                  <a:cxn ang="T12">
                    <a:pos x="T4" y="T5"/>
                  </a:cxn>
                  <a:cxn ang="T13">
                    <a:pos x="T6" y="T7"/>
                  </a:cxn>
                  <a:cxn ang="T14">
                    <a:pos x="T8" y="T9"/>
                  </a:cxn>
                </a:cxnLst>
                <a:rect l="T15" t="T16" r="T17" b="T18"/>
                <a:pathLst>
                  <a:path w="173" h="197">
                    <a:moveTo>
                      <a:pt x="0" y="0"/>
                    </a:moveTo>
                    <a:lnTo>
                      <a:pt x="172" y="153"/>
                    </a:lnTo>
                    <a:lnTo>
                      <a:pt x="172" y="196"/>
                    </a:lnTo>
                    <a:lnTo>
                      <a:pt x="0" y="43"/>
                    </a:lnTo>
                    <a:lnTo>
                      <a:pt x="0" y="0"/>
                    </a:lnTo>
                  </a:path>
                </a:pathLst>
              </a:custGeom>
              <a:solidFill>
                <a:srgbClr val="60606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sp>
            <p:nvSpPr>
              <p:cNvPr id="2508" name="Freeform 137"/>
              <p:cNvSpPr>
                <a:spLocks/>
              </p:cNvSpPr>
              <p:nvPr/>
            </p:nvSpPr>
            <p:spPr bwMode="auto">
              <a:xfrm>
                <a:off x="988" y="1067"/>
                <a:ext cx="231" cy="247"/>
              </a:xfrm>
              <a:custGeom>
                <a:avLst/>
                <a:gdLst>
                  <a:gd name="T0" fmla="*/ 230 w 231"/>
                  <a:gd name="T1" fmla="*/ 0 h 247"/>
                  <a:gd name="T2" fmla="*/ 230 w 231"/>
                  <a:gd name="T3" fmla="*/ 41 h 247"/>
                  <a:gd name="T4" fmla="*/ 0 w 231"/>
                  <a:gd name="T5" fmla="*/ 246 h 247"/>
                  <a:gd name="T6" fmla="*/ 0 w 231"/>
                  <a:gd name="T7" fmla="*/ 203 h 247"/>
                  <a:gd name="T8" fmla="*/ 14 w 231"/>
                  <a:gd name="T9" fmla="*/ 191 h 247"/>
                  <a:gd name="T10" fmla="*/ 14 w 231"/>
                  <a:gd name="T11" fmla="*/ 217 h 247"/>
                  <a:gd name="T12" fmla="*/ 93 w 231"/>
                  <a:gd name="T13" fmla="*/ 147 h 247"/>
                  <a:gd name="T14" fmla="*/ 92 w 231"/>
                  <a:gd name="T15" fmla="*/ 120 h 247"/>
                  <a:gd name="T16" fmla="*/ 230 w 231"/>
                  <a:gd name="T17" fmla="*/ 0 h 24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1"/>
                  <a:gd name="T28" fmla="*/ 0 h 247"/>
                  <a:gd name="T29" fmla="*/ 231 w 231"/>
                  <a:gd name="T30" fmla="*/ 247 h 24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1" h="247">
                    <a:moveTo>
                      <a:pt x="230" y="0"/>
                    </a:moveTo>
                    <a:lnTo>
                      <a:pt x="230" y="41"/>
                    </a:lnTo>
                    <a:lnTo>
                      <a:pt x="0" y="246"/>
                    </a:lnTo>
                    <a:lnTo>
                      <a:pt x="0" y="203"/>
                    </a:lnTo>
                    <a:lnTo>
                      <a:pt x="14" y="191"/>
                    </a:lnTo>
                    <a:lnTo>
                      <a:pt x="14" y="217"/>
                    </a:lnTo>
                    <a:lnTo>
                      <a:pt x="93" y="147"/>
                    </a:lnTo>
                    <a:lnTo>
                      <a:pt x="92" y="120"/>
                    </a:lnTo>
                    <a:lnTo>
                      <a:pt x="230" y="0"/>
                    </a:lnTo>
                  </a:path>
                </a:pathLst>
              </a:custGeom>
              <a:solidFill>
                <a:srgbClr val="A0A0A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sp>
            <p:nvSpPr>
              <p:cNvPr id="2509" name="Freeform 138"/>
              <p:cNvSpPr>
                <a:spLocks/>
              </p:cNvSpPr>
              <p:nvPr/>
            </p:nvSpPr>
            <p:spPr bwMode="auto">
              <a:xfrm>
                <a:off x="995" y="1183"/>
                <a:ext cx="81" cy="88"/>
              </a:xfrm>
              <a:custGeom>
                <a:avLst/>
                <a:gdLst>
                  <a:gd name="T0" fmla="*/ 80 w 81"/>
                  <a:gd name="T1" fmla="*/ 0 h 88"/>
                  <a:gd name="T2" fmla="*/ 0 w 81"/>
                  <a:gd name="T3" fmla="*/ 70 h 88"/>
                  <a:gd name="T4" fmla="*/ 6 w 81"/>
                  <a:gd name="T5" fmla="*/ 76 h 88"/>
                  <a:gd name="T6" fmla="*/ 8 w 81"/>
                  <a:gd name="T7" fmla="*/ 87 h 88"/>
                  <a:gd name="T8" fmla="*/ 80 w 81"/>
                  <a:gd name="T9" fmla="*/ 22 h 88"/>
                  <a:gd name="T10" fmla="*/ 80 w 81"/>
                  <a:gd name="T11" fmla="*/ 0 h 88"/>
                  <a:gd name="T12" fmla="*/ 0 60000 65536"/>
                  <a:gd name="T13" fmla="*/ 0 60000 65536"/>
                  <a:gd name="T14" fmla="*/ 0 60000 65536"/>
                  <a:gd name="T15" fmla="*/ 0 60000 65536"/>
                  <a:gd name="T16" fmla="*/ 0 60000 65536"/>
                  <a:gd name="T17" fmla="*/ 0 60000 65536"/>
                  <a:gd name="T18" fmla="*/ 0 w 81"/>
                  <a:gd name="T19" fmla="*/ 0 h 88"/>
                  <a:gd name="T20" fmla="*/ 81 w 81"/>
                  <a:gd name="T21" fmla="*/ 88 h 88"/>
                </a:gdLst>
                <a:ahLst/>
                <a:cxnLst>
                  <a:cxn ang="T12">
                    <a:pos x="T0" y="T1"/>
                  </a:cxn>
                  <a:cxn ang="T13">
                    <a:pos x="T2" y="T3"/>
                  </a:cxn>
                  <a:cxn ang="T14">
                    <a:pos x="T4" y="T5"/>
                  </a:cxn>
                  <a:cxn ang="T15">
                    <a:pos x="T6" y="T7"/>
                  </a:cxn>
                  <a:cxn ang="T16">
                    <a:pos x="T8" y="T9"/>
                  </a:cxn>
                  <a:cxn ang="T17">
                    <a:pos x="T10" y="T11"/>
                  </a:cxn>
                </a:cxnLst>
                <a:rect l="T18" t="T19" r="T20" b="T21"/>
                <a:pathLst>
                  <a:path w="81" h="88">
                    <a:moveTo>
                      <a:pt x="80" y="0"/>
                    </a:moveTo>
                    <a:lnTo>
                      <a:pt x="0" y="70"/>
                    </a:lnTo>
                    <a:lnTo>
                      <a:pt x="6" y="76"/>
                    </a:lnTo>
                    <a:lnTo>
                      <a:pt x="8" y="87"/>
                    </a:lnTo>
                    <a:lnTo>
                      <a:pt x="80" y="22"/>
                    </a:lnTo>
                    <a:lnTo>
                      <a:pt x="80" y="0"/>
                    </a:lnTo>
                  </a:path>
                </a:pathLst>
              </a:custGeom>
              <a:solidFill>
                <a:srgbClr val="A0A0A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sp>
            <p:nvSpPr>
              <p:cNvPr id="2510" name="Freeform 139"/>
              <p:cNvSpPr>
                <a:spLocks/>
              </p:cNvSpPr>
              <p:nvPr/>
            </p:nvSpPr>
            <p:spPr bwMode="auto">
              <a:xfrm>
                <a:off x="1074" y="1183"/>
                <a:ext cx="8" cy="30"/>
              </a:xfrm>
              <a:custGeom>
                <a:avLst/>
                <a:gdLst>
                  <a:gd name="T0" fmla="*/ 0 w 8"/>
                  <a:gd name="T1" fmla="*/ 0 h 30"/>
                  <a:gd name="T2" fmla="*/ 7 w 8"/>
                  <a:gd name="T3" fmla="*/ 4 h 30"/>
                  <a:gd name="T4" fmla="*/ 7 w 8"/>
                  <a:gd name="T5" fmla="*/ 29 h 30"/>
                  <a:gd name="T6" fmla="*/ 1 w 8"/>
                  <a:gd name="T7" fmla="*/ 23 h 30"/>
                  <a:gd name="T8" fmla="*/ 0 w 8"/>
                  <a:gd name="T9" fmla="*/ 0 h 30"/>
                  <a:gd name="T10" fmla="*/ 0 60000 65536"/>
                  <a:gd name="T11" fmla="*/ 0 60000 65536"/>
                  <a:gd name="T12" fmla="*/ 0 60000 65536"/>
                  <a:gd name="T13" fmla="*/ 0 60000 65536"/>
                  <a:gd name="T14" fmla="*/ 0 60000 65536"/>
                  <a:gd name="T15" fmla="*/ 0 w 8"/>
                  <a:gd name="T16" fmla="*/ 0 h 30"/>
                  <a:gd name="T17" fmla="*/ 8 w 8"/>
                  <a:gd name="T18" fmla="*/ 30 h 30"/>
                </a:gdLst>
                <a:ahLst/>
                <a:cxnLst>
                  <a:cxn ang="T10">
                    <a:pos x="T0" y="T1"/>
                  </a:cxn>
                  <a:cxn ang="T11">
                    <a:pos x="T2" y="T3"/>
                  </a:cxn>
                  <a:cxn ang="T12">
                    <a:pos x="T4" y="T5"/>
                  </a:cxn>
                  <a:cxn ang="T13">
                    <a:pos x="T6" y="T7"/>
                  </a:cxn>
                  <a:cxn ang="T14">
                    <a:pos x="T8" y="T9"/>
                  </a:cxn>
                </a:cxnLst>
                <a:rect l="T15" t="T16" r="T17" b="T18"/>
                <a:pathLst>
                  <a:path w="8" h="30">
                    <a:moveTo>
                      <a:pt x="0" y="0"/>
                    </a:moveTo>
                    <a:lnTo>
                      <a:pt x="7" y="4"/>
                    </a:lnTo>
                    <a:lnTo>
                      <a:pt x="7" y="29"/>
                    </a:lnTo>
                    <a:lnTo>
                      <a:pt x="1" y="23"/>
                    </a:lnTo>
                    <a:lnTo>
                      <a:pt x="0" y="0"/>
                    </a:lnTo>
                  </a:path>
                </a:pathLst>
              </a:custGeom>
              <a:solidFill>
                <a:srgbClr val="80808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grpSp>
        <p:grpSp>
          <p:nvGrpSpPr>
            <p:cNvPr id="2487" name="Group 140"/>
            <p:cNvGrpSpPr>
              <a:grpSpLocks/>
            </p:cNvGrpSpPr>
            <p:nvPr/>
          </p:nvGrpSpPr>
          <p:grpSpPr bwMode="auto">
            <a:xfrm>
              <a:off x="910" y="912"/>
              <a:ext cx="241" cy="291"/>
              <a:chOff x="910" y="912"/>
              <a:chExt cx="241" cy="291"/>
            </a:xfrm>
          </p:grpSpPr>
          <p:sp>
            <p:nvSpPr>
              <p:cNvPr id="2497" name="Freeform 141"/>
              <p:cNvSpPr>
                <a:spLocks/>
              </p:cNvSpPr>
              <p:nvPr/>
            </p:nvSpPr>
            <p:spPr bwMode="auto">
              <a:xfrm>
                <a:off x="910" y="912"/>
                <a:ext cx="241" cy="291"/>
              </a:xfrm>
              <a:custGeom>
                <a:avLst/>
                <a:gdLst>
                  <a:gd name="T0" fmla="*/ 137 w 241"/>
                  <a:gd name="T1" fmla="*/ 0 h 291"/>
                  <a:gd name="T2" fmla="*/ 161 w 241"/>
                  <a:gd name="T3" fmla="*/ 27 h 291"/>
                  <a:gd name="T4" fmla="*/ 180 w 241"/>
                  <a:gd name="T5" fmla="*/ 12 h 291"/>
                  <a:gd name="T6" fmla="*/ 240 w 241"/>
                  <a:gd name="T7" fmla="*/ 64 h 291"/>
                  <a:gd name="T8" fmla="*/ 223 w 241"/>
                  <a:gd name="T9" fmla="*/ 79 h 291"/>
                  <a:gd name="T10" fmla="*/ 240 w 241"/>
                  <a:gd name="T11" fmla="*/ 90 h 291"/>
                  <a:gd name="T12" fmla="*/ 240 w 241"/>
                  <a:gd name="T13" fmla="*/ 156 h 291"/>
                  <a:gd name="T14" fmla="*/ 92 w 241"/>
                  <a:gd name="T15" fmla="*/ 290 h 291"/>
                  <a:gd name="T16" fmla="*/ 44 w 241"/>
                  <a:gd name="T17" fmla="*/ 238 h 291"/>
                  <a:gd name="T18" fmla="*/ 36 w 241"/>
                  <a:gd name="T19" fmla="*/ 222 h 291"/>
                  <a:gd name="T20" fmla="*/ 27 w 241"/>
                  <a:gd name="T21" fmla="*/ 193 h 291"/>
                  <a:gd name="T22" fmla="*/ 1 w 241"/>
                  <a:gd name="T23" fmla="*/ 157 h 291"/>
                  <a:gd name="T24" fmla="*/ 0 w 241"/>
                  <a:gd name="T25" fmla="*/ 79 h 291"/>
                  <a:gd name="T26" fmla="*/ 91 w 241"/>
                  <a:gd name="T27" fmla="*/ 0 h 291"/>
                  <a:gd name="T28" fmla="*/ 128 w 241"/>
                  <a:gd name="T29" fmla="*/ 8 h 291"/>
                  <a:gd name="T30" fmla="*/ 138 w 241"/>
                  <a:gd name="T31" fmla="*/ 1 h 291"/>
                  <a:gd name="T32" fmla="*/ 137 w 241"/>
                  <a:gd name="T33" fmla="*/ 0 h 29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241"/>
                  <a:gd name="T52" fmla="*/ 0 h 291"/>
                  <a:gd name="T53" fmla="*/ 241 w 241"/>
                  <a:gd name="T54" fmla="*/ 291 h 291"/>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241" h="291">
                    <a:moveTo>
                      <a:pt x="137" y="0"/>
                    </a:moveTo>
                    <a:lnTo>
                      <a:pt x="161" y="27"/>
                    </a:lnTo>
                    <a:lnTo>
                      <a:pt x="180" y="12"/>
                    </a:lnTo>
                    <a:lnTo>
                      <a:pt x="240" y="64"/>
                    </a:lnTo>
                    <a:lnTo>
                      <a:pt x="223" y="79"/>
                    </a:lnTo>
                    <a:lnTo>
                      <a:pt x="240" y="90"/>
                    </a:lnTo>
                    <a:lnTo>
                      <a:pt x="240" y="156"/>
                    </a:lnTo>
                    <a:lnTo>
                      <a:pt x="92" y="290"/>
                    </a:lnTo>
                    <a:lnTo>
                      <a:pt x="44" y="238"/>
                    </a:lnTo>
                    <a:lnTo>
                      <a:pt x="36" y="222"/>
                    </a:lnTo>
                    <a:lnTo>
                      <a:pt x="27" y="193"/>
                    </a:lnTo>
                    <a:lnTo>
                      <a:pt x="1" y="157"/>
                    </a:lnTo>
                    <a:lnTo>
                      <a:pt x="0" y="79"/>
                    </a:lnTo>
                    <a:lnTo>
                      <a:pt x="91" y="0"/>
                    </a:lnTo>
                    <a:lnTo>
                      <a:pt x="128" y="8"/>
                    </a:lnTo>
                    <a:lnTo>
                      <a:pt x="138" y="1"/>
                    </a:lnTo>
                    <a:lnTo>
                      <a:pt x="137" y="0"/>
                    </a:lnTo>
                  </a:path>
                </a:pathLst>
              </a:custGeom>
              <a:solidFill>
                <a:srgbClr val="C0C0C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sp>
            <p:nvSpPr>
              <p:cNvPr id="2498" name="Freeform 142"/>
              <p:cNvSpPr>
                <a:spLocks/>
              </p:cNvSpPr>
              <p:nvPr/>
            </p:nvSpPr>
            <p:spPr bwMode="auto">
              <a:xfrm>
                <a:off x="939" y="1026"/>
                <a:ext cx="9" cy="116"/>
              </a:xfrm>
              <a:custGeom>
                <a:avLst/>
                <a:gdLst>
                  <a:gd name="T0" fmla="*/ 0 w 9"/>
                  <a:gd name="T1" fmla="*/ 0 h 116"/>
                  <a:gd name="T2" fmla="*/ 8 w 9"/>
                  <a:gd name="T3" fmla="*/ 21 h 116"/>
                  <a:gd name="T4" fmla="*/ 8 w 9"/>
                  <a:gd name="T5" fmla="*/ 115 h 116"/>
                  <a:gd name="T6" fmla="*/ 0 w 9"/>
                  <a:gd name="T7" fmla="*/ 81 h 116"/>
                  <a:gd name="T8" fmla="*/ 0 w 9"/>
                  <a:gd name="T9" fmla="*/ 0 h 116"/>
                  <a:gd name="T10" fmla="*/ 0 60000 65536"/>
                  <a:gd name="T11" fmla="*/ 0 60000 65536"/>
                  <a:gd name="T12" fmla="*/ 0 60000 65536"/>
                  <a:gd name="T13" fmla="*/ 0 60000 65536"/>
                  <a:gd name="T14" fmla="*/ 0 60000 65536"/>
                  <a:gd name="T15" fmla="*/ 0 w 9"/>
                  <a:gd name="T16" fmla="*/ 0 h 116"/>
                  <a:gd name="T17" fmla="*/ 9 w 9"/>
                  <a:gd name="T18" fmla="*/ 116 h 116"/>
                </a:gdLst>
                <a:ahLst/>
                <a:cxnLst>
                  <a:cxn ang="T10">
                    <a:pos x="T0" y="T1"/>
                  </a:cxn>
                  <a:cxn ang="T11">
                    <a:pos x="T2" y="T3"/>
                  </a:cxn>
                  <a:cxn ang="T12">
                    <a:pos x="T4" y="T5"/>
                  </a:cxn>
                  <a:cxn ang="T13">
                    <a:pos x="T6" y="T7"/>
                  </a:cxn>
                  <a:cxn ang="T14">
                    <a:pos x="T8" y="T9"/>
                  </a:cxn>
                </a:cxnLst>
                <a:rect l="T15" t="T16" r="T17" b="T18"/>
                <a:pathLst>
                  <a:path w="9" h="116">
                    <a:moveTo>
                      <a:pt x="0" y="0"/>
                    </a:moveTo>
                    <a:lnTo>
                      <a:pt x="8" y="21"/>
                    </a:lnTo>
                    <a:lnTo>
                      <a:pt x="8" y="115"/>
                    </a:lnTo>
                    <a:lnTo>
                      <a:pt x="0" y="81"/>
                    </a:lnTo>
                    <a:lnTo>
                      <a:pt x="0" y="0"/>
                    </a:lnTo>
                  </a:path>
                </a:pathLst>
              </a:custGeom>
              <a:solidFill>
                <a:srgbClr val="60606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sp>
            <p:nvSpPr>
              <p:cNvPr id="2499" name="Freeform 143"/>
              <p:cNvSpPr>
                <a:spLocks/>
              </p:cNvSpPr>
              <p:nvPr/>
            </p:nvSpPr>
            <p:spPr bwMode="auto">
              <a:xfrm>
                <a:off x="951" y="1055"/>
                <a:ext cx="47" cy="144"/>
              </a:xfrm>
              <a:custGeom>
                <a:avLst/>
                <a:gdLst>
                  <a:gd name="T0" fmla="*/ 0 w 47"/>
                  <a:gd name="T1" fmla="*/ 0 h 144"/>
                  <a:gd name="T2" fmla="*/ 46 w 47"/>
                  <a:gd name="T3" fmla="*/ 49 h 144"/>
                  <a:gd name="T4" fmla="*/ 46 w 47"/>
                  <a:gd name="T5" fmla="*/ 143 h 144"/>
                  <a:gd name="T6" fmla="*/ 0 w 47"/>
                  <a:gd name="T7" fmla="*/ 92 h 144"/>
                  <a:gd name="T8" fmla="*/ 0 w 47"/>
                  <a:gd name="T9" fmla="*/ 0 h 144"/>
                  <a:gd name="T10" fmla="*/ 0 60000 65536"/>
                  <a:gd name="T11" fmla="*/ 0 60000 65536"/>
                  <a:gd name="T12" fmla="*/ 0 60000 65536"/>
                  <a:gd name="T13" fmla="*/ 0 60000 65536"/>
                  <a:gd name="T14" fmla="*/ 0 60000 65536"/>
                  <a:gd name="T15" fmla="*/ 0 w 47"/>
                  <a:gd name="T16" fmla="*/ 0 h 144"/>
                  <a:gd name="T17" fmla="*/ 47 w 47"/>
                  <a:gd name="T18" fmla="*/ 144 h 144"/>
                </a:gdLst>
                <a:ahLst/>
                <a:cxnLst>
                  <a:cxn ang="T10">
                    <a:pos x="T0" y="T1"/>
                  </a:cxn>
                  <a:cxn ang="T11">
                    <a:pos x="T2" y="T3"/>
                  </a:cxn>
                  <a:cxn ang="T12">
                    <a:pos x="T4" y="T5"/>
                  </a:cxn>
                  <a:cxn ang="T13">
                    <a:pos x="T6" y="T7"/>
                  </a:cxn>
                  <a:cxn ang="T14">
                    <a:pos x="T8" y="T9"/>
                  </a:cxn>
                </a:cxnLst>
                <a:rect l="T15" t="T16" r="T17" b="T18"/>
                <a:pathLst>
                  <a:path w="47" h="144">
                    <a:moveTo>
                      <a:pt x="0" y="0"/>
                    </a:moveTo>
                    <a:lnTo>
                      <a:pt x="46" y="49"/>
                    </a:lnTo>
                    <a:lnTo>
                      <a:pt x="46" y="143"/>
                    </a:lnTo>
                    <a:lnTo>
                      <a:pt x="0" y="92"/>
                    </a:lnTo>
                    <a:lnTo>
                      <a:pt x="0" y="0"/>
                    </a:lnTo>
                  </a:path>
                </a:pathLst>
              </a:custGeom>
              <a:solidFill>
                <a:srgbClr val="60606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sp>
            <p:nvSpPr>
              <p:cNvPr id="2500" name="Freeform 144"/>
              <p:cNvSpPr>
                <a:spLocks/>
              </p:cNvSpPr>
              <p:nvPr/>
            </p:nvSpPr>
            <p:spPr bwMode="auto">
              <a:xfrm>
                <a:off x="910" y="996"/>
                <a:ext cx="27" cy="111"/>
              </a:xfrm>
              <a:custGeom>
                <a:avLst/>
                <a:gdLst>
                  <a:gd name="T0" fmla="*/ 0 w 27"/>
                  <a:gd name="T1" fmla="*/ 0 h 111"/>
                  <a:gd name="T2" fmla="*/ 26 w 27"/>
                  <a:gd name="T3" fmla="*/ 28 h 111"/>
                  <a:gd name="T4" fmla="*/ 26 w 27"/>
                  <a:gd name="T5" fmla="*/ 110 h 111"/>
                  <a:gd name="T6" fmla="*/ 0 w 27"/>
                  <a:gd name="T7" fmla="*/ 70 h 111"/>
                  <a:gd name="T8" fmla="*/ 0 w 27"/>
                  <a:gd name="T9" fmla="*/ 0 h 111"/>
                  <a:gd name="T10" fmla="*/ 0 60000 65536"/>
                  <a:gd name="T11" fmla="*/ 0 60000 65536"/>
                  <a:gd name="T12" fmla="*/ 0 60000 65536"/>
                  <a:gd name="T13" fmla="*/ 0 60000 65536"/>
                  <a:gd name="T14" fmla="*/ 0 60000 65536"/>
                  <a:gd name="T15" fmla="*/ 0 w 27"/>
                  <a:gd name="T16" fmla="*/ 0 h 111"/>
                  <a:gd name="T17" fmla="*/ 27 w 27"/>
                  <a:gd name="T18" fmla="*/ 111 h 111"/>
                </a:gdLst>
                <a:ahLst/>
                <a:cxnLst>
                  <a:cxn ang="T10">
                    <a:pos x="T0" y="T1"/>
                  </a:cxn>
                  <a:cxn ang="T11">
                    <a:pos x="T2" y="T3"/>
                  </a:cxn>
                  <a:cxn ang="T12">
                    <a:pos x="T4" y="T5"/>
                  </a:cxn>
                  <a:cxn ang="T13">
                    <a:pos x="T6" y="T7"/>
                  </a:cxn>
                  <a:cxn ang="T14">
                    <a:pos x="T8" y="T9"/>
                  </a:cxn>
                </a:cxnLst>
                <a:rect l="T15" t="T16" r="T17" b="T18"/>
                <a:pathLst>
                  <a:path w="27" h="111">
                    <a:moveTo>
                      <a:pt x="0" y="0"/>
                    </a:moveTo>
                    <a:lnTo>
                      <a:pt x="26" y="28"/>
                    </a:lnTo>
                    <a:lnTo>
                      <a:pt x="26" y="110"/>
                    </a:lnTo>
                    <a:lnTo>
                      <a:pt x="0" y="70"/>
                    </a:lnTo>
                    <a:lnTo>
                      <a:pt x="0" y="0"/>
                    </a:lnTo>
                  </a:path>
                </a:pathLst>
              </a:custGeom>
              <a:solidFill>
                <a:srgbClr val="60606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sp>
            <p:nvSpPr>
              <p:cNvPr id="2501" name="Freeform 145"/>
              <p:cNvSpPr>
                <a:spLocks/>
              </p:cNvSpPr>
              <p:nvPr/>
            </p:nvSpPr>
            <p:spPr bwMode="auto">
              <a:xfrm>
                <a:off x="941" y="924"/>
                <a:ext cx="148" cy="122"/>
              </a:xfrm>
              <a:custGeom>
                <a:avLst/>
                <a:gdLst>
                  <a:gd name="T0" fmla="*/ 107 w 148"/>
                  <a:gd name="T1" fmla="*/ 0 h 122"/>
                  <a:gd name="T2" fmla="*/ 147 w 148"/>
                  <a:gd name="T3" fmla="*/ 0 h 122"/>
                  <a:gd name="T4" fmla="*/ 12 w 148"/>
                  <a:gd name="T5" fmla="*/ 121 h 122"/>
                  <a:gd name="T6" fmla="*/ 0 w 148"/>
                  <a:gd name="T7" fmla="*/ 96 h 122"/>
                  <a:gd name="T8" fmla="*/ 107 w 148"/>
                  <a:gd name="T9" fmla="*/ 0 h 122"/>
                  <a:gd name="T10" fmla="*/ 0 60000 65536"/>
                  <a:gd name="T11" fmla="*/ 0 60000 65536"/>
                  <a:gd name="T12" fmla="*/ 0 60000 65536"/>
                  <a:gd name="T13" fmla="*/ 0 60000 65536"/>
                  <a:gd name="T14" fmla="*/ 0 60000 65536"/>
                  <a:gd name="T15" fmla="*/ 0 w 148"/>
                  <a:gd name="T16" fmla="*/ 0 h 122"/>
                  <a:gd name="T17" fmla="*/ 148 w 148"/>
                  <a:gd name="T18" fmla="*/ 122 h 122"/>
                </a:gdLst>
                <a:ahLst/>
                <a:cxnLst>
                  <a:cxn ang="T10">
                    <a:pos x="T0" y="T1"/>
                  </a:cxn>
                  <a:cxn ang="T11">
                    <a:pos x="T2" y="T3"/>
                  </a:cxn>
                  <a:cxn ang="T12">
                    <a:pos x="T4" y="T5"/>
                  </a:cxn>
                  <a:cxn ang="T13">
                    <a:pos x="T6" y="T7"/>
                  </a:cxn>
                  <a:cxn ang="T14">
                    <a:pos x="T8" y="T9"/>
                  </a:cxn>
                </a:cxnLst>
                <a:rect l="T15" t="T16" r="T17" b="T18"/>
                <a:pathLst>
                  <a:path w="148" h="122">
                    <a:moveTo>
                      <a:pt x="107" y="0"/>
                    </a:moveTo>
                    <a:lnTo>
                      <a:pt x="147" y="0"/>
                    </a:lnTo>
                    <a:lnTo>
                      <a:pt x="12" y="121"/>
                    </a:lnTo>
                    <a:lnTo>
                      <a:pt x="0" y="96"/>
                    </a:lnTo>
                    <a:lnTo>
                      <a:pt x="107" y="0"/>
                    </a:lnTo>
                  </a:path>
                </a:pathLst>
              </a:custGeom>
              <a:solidFill>
                <a:srgbClr val="A0A0A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sp>
            <p:nvSpPr>
              <p:cNvPr id="2502" name="Freeform 146"/>
              <p:cNvSpPr>
                <a:spLocks/>
              </p:cNvSpPr>
              <p:nvPr/>
            </p:nvSpPr>
            <p:spPr bwMode="auto">
              <a:xfrm>
                <a:off x="1006" y="975"/>
                <a:ext cx="145" cy="224"/>
              </a:xfrm>
              <a:custGeom>
                <a:avLst/>
                <a:gdLst>
                  <a:gd name="T0" fmla="*/ 144 w 145"/>
                  <a:gd name="T1" fmla="*/ 0 h 224"/>
                  <a:gd name="T2" fmla="*/ 144 w 145"/>
                  <a:gd name="T3" fmla="*/ 94 h 224"/>
                  <a:gd name="T4" fmla="*/ 0 w 145"/>
                  <a:gd name="T5" fmla="*/ 223 h 224"/>
                  <a:gd name="T6" fmla="*/ 0 w 145"/>
                  <a:gd name="T7" fmla="*/ 129 h 224"/>
                  <a:gd name="T8" fmla="*/ 144 w 145"/>
                  <a:gd name="T9" fmla="*/ 0 h 224"/>
                  <a:gd name="T10" fmla="*/ 0 60000 65536"/>
                  <a:gd name="T11" fmla="*/ 0 60000 65536"/>
                  <a:gd name="T12" fmla="*/ 0 60000 65536"/>
                  <a:gd name="T13" fmla="*/ 0 60000 65536"/>
                  <a:gd name="T14" fmla="*/ 0 60000 65536"/>
                  <a:gd name="T15" fmla="*/ 0 w 145"/>
                  <a:gd name="T16" fmla="*/ 0 h 224"/>
                  <a:gd name="T17" fmla="*/ 145 w 145"/>
                  <a:gd name="T18" fmla="*/ 224 h 224"/>
                </a:gdLst>
                <a:ahLst/>
                <a:cxnLst>
                  <a:cxn ang="T10">
                    <a:pos x="T0" y="T1"/>
                  </a:cxn>
                  <a:cxn ang="T11">
                    <a:pos x="T2" y="T3"/>
                  </a:cxn>
                  <a:cxn ang="T12">
                    <a:pos x="T4" y="T5"/>
                  </a:cxn>
                  <a:cxn ang="T13">
                    <a:pos x="T6" y="T7"/>
                  </a:cxn>
                  <a:cxn ang="T14">
                    <a:pos x="T8" y="T9"/>
                  </a:cxn>
                </a:cxnLst>
                <a:rect l="T15" t="T16" r="T17" b="T18"/>
                <a:pathLst>
                  <a:path w="145" h="224">
                    <a:moveTo>
                      <a:pt x="144" y="0"/>
                    </a:moveTo>
                    <a:lnTo>
                      <a:pt x="144" y="94"/>
                    </a:lnTo>
                    <a:lnTo>
                      <a:pt x="0" y="223"/>
                    </a:lnTo>
                    <a:lnTo>
                      <a:pt x="0" y="129"/>
                    </a:lnTo>
                    <a:lnTo>
                      <a:pt x="144" y="0"/>
                    </a:lnTo>
                  </a:path>
                </a:pathLst>
              </a:custGeom>
              <a:solidFill>
                <a:srgbClr val="A0A0A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sp>
            <p:nvSpPr>
              <p:cNvPr id="2503" name="Freeform 147"/>
              <p:cNvSpPr>
                <a:spLocks/>
              </p:cNvSpPr>
              <p:nvPr/>
            </p:nvSpPr>
            <p:spPr bwMode="auto">
              <a:xfrm>
                <a:off x="1019" y="994"/>
                <a:ext cx="117" cy="178"/>
              </a:xfrm>
              <a:custGeom>
                <a:avLst/>
                <a:gdLst>
                  <a:gd name="T0" fmla="*/ 116 w 117"/>
                  <a:gd name="T1" fmla="*/ 0 h 178"/>
                  <a:gd name="T2" fmla="*/ 116 w 117"/>
                  <a:gd name="T3" fmla="*/ 73 h 178"/>
                  <a:gd name="T4" fmla="*/ 0 w 117"/>
                  <a:gd name="T5" fmla="*/ 177 h 178"/>
                  <a:gd name="T6" fmla="*/ 0 w 117"/>
                  <a:gd name="T7" fmla="*/ 102 h 178"/>
                  <a:gd name="T8" fmla="*/ 116 w 117"/>
                  <a:gd name="T9" fmla="*/ 0 h 178"/>
                  <a:gd name="T10" fmla="*/ 0 60000 65536"/>
                  <a:gd name="T11" fmla="*/ 0 60000 65536"/>
                  <a:gd name="T12" fmla="*/ 0 60000 65536"/>
                  <a:gd name="T13" fmla="*/ 0 60000 65536"/>
                  <a:gd name="T14" fmla="*/ 0 60000 65536"/>
                  <a:gd name="T15" fmla="*/ 0 w 117"/>
                  <a:gd name="T16" fmla="*/ 0 h 178"/>
                  <a:gd name="T17" fmla="*/ 117 w 117"/>
                  <a:gd name="T18" fmla="*/ 178 h 178"/>
                </a:gdLst>
                <a:ahLst/>
                <a:cxnLst>
                  <a:cxn ang="T10">
                    <a:pos x="T0" y="T1"/>
                  </a:cxn>
                  <a:cxn ang="T11">
                    <a:pos x="T2" y="T3"/>
                  </a:cxn>
                  <a:cxn ang="T12">
                    <a:pos x="T4" y="T5"/>
                  </a:cxn>
                  <a:cxn ang="T13">
                    <a:pos x="T6" y="T7"/>
                  </a:cxn>
                  <a:cxn ang="T14">
                    <a:pos x="T8" y="T9"/>
                  </a:cxn>
                </a:cxnLst>
                <a:rect l="T15" t="T16" r="T17" b="T18"/>
                <a:pathLst>
                  <a:path w="117" h="178">
                    <a:moveTo>
                      <a:pt x="116" y="0"/>
                    </a:moveTo>
                    <a:lnTo>
                      <a:pt x="116" y="73"/>
                    </a:lnTo>
                    <a:lnTo>
                      <a:pt x="0" y="177"/>
                    </a:lnTo>
                    <a:lnTo>
                      <a:pt x="0" y="102"/>
                    </a:lnTo>
                    <a:lnTo>
                      <a:pt x="116" y="0"/>
                    </a:lnTo>
                  </a:path>
                </a:pathLst>
              </a:custGeom>
              <a:solidFill>
                <a:srgbClr val="0000FF"/>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sp>
            <p:nvSpPr>
              <p:cNvPr id="2504" name="Freeform 148"/>
              <p:cNvSpPr>
                <a:spLocks/>
              </p:cNvSpPr>
              <p:nvPr/>
            </p:nvSpPr>
            <p:spPr bwMode="auto">
              <a:xfrm>
                <a:off x="914" y="915"/>
                <a:ext cx="132" cy="103"/>
              </a:xfrm>
              <a:custGeom>
                <a:avLst/>
                <a:gdLst>
                  <a:gd name="T0" fmla="*/ 131 w 132"/>
                  <a:gd name="T1" fmla="*/ 9 h 103"/>
                  <a:gd name="T2" fmla="*/ 88 w 132"/>
                  <a:gd name="T3" fmla="*/ 0 h 103"/>
                  <a:gd name="T4" fmla="*/ 0 w 132"/>
                  <a:gd name="T5" fmla="*/ 77 h 103"/>
                  <a:gd name="T6" fmla="*/ 27 w 132"/>
                  <a:gd name="T7" fmla="*/ 102 h 103"/>
                  <a:gd name="T8" fmla="*/ 131 w 132"/>
                  <a:gd name="T9" fmla="*/ 9 h 103"/>
                  <a:gd name="T10" fmla="*/ 0 60000 65536"/>
                  <a:gd name="T11" fmla="*/ 0 60000 65536"/>
                  <a:gd name="T12" fmla="*/ 0 60000 65536"/>
                  <a:gd name="T13" fmla="*/ 0 60000 65536"/>
                  <a:gd name="T14" fmla="*/ 0 60000 65536"/>
                  <a:gd name="T15" fmla="*/ 0 w 132"/>
                  <a:gd name="T16" fmla="*/ 0 h 103"/>
                  <a:gd name="T17" fmla="*/ 132 w 132"/>
                  <a:gd name="T18" fmla="*/ 103 h 103"/>
                </a:gdLst>
                <a:ahLst/>
                <a:cxnLst>
                  <a:cxn ang="T10">
                    <a:pos x="T0" y="T1"/>
                  </a:cxn>
                  <a:cxn ang="T11">
                    <a:pos x="T2" y="T3"/>
                  </a:cxn>
                  <a:cxn ang="T12">
                    <a:pos x="T4" y="T5"/>
                  </a:cxn>
                  <a:cxn ang="T13">
                    <a:pos x="T6" y="T7"/>
                  </a:cxn>
                  <a:cxn ang="T14">
                    <a:pos x="T8" y="T9"/>
                  </a:cxn>
                </a:cxnLst>
                <a:rect l="T15" t="T16" r="T17" b="T18"/>
                <a:pathLst>
                  <a:path w="132" h="103">
                    <a:moveTo>
                      <a:pt x="131" y="9"/>
                    </a:moveTo>
                    <a:lnTo>
                      <a:pt x="88" y="0"/>
                    </a:lnTo>
                    <a:lnTo>
                      <a:pt x="0" y="77"/>
                    </a:lnTo>
                    <a:lnTo>
                      <a:pt x="27" y="102"/>
                    </a:lnTo>
                    <a:lnTo>
                      <a:pt x="131" y="9"/>
                    </a:lnTo>
                  </a:path>
                </a:pathLst>
              </a:custGeom>
              <a:solidFill>
                <a:srgbClr val="A0A0A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grpSp>
        <p:grpSp>
          <p:nvGrpSpPr>
            <p:cNvPr id="2488" name="Group 149"/>
            <p:cNvGrpSpPr>
              <a:grpSpLocks/>
            </p:cNvGrpSpPr>
            <p:nvPr/>
          </p:nvGrpSpPr>
          <p:grpSpPr bwMode="auto">
            <a:xfrm>
              <a:off x="1004" y="1123"/>
              <a:ext cx="293" cy="270"/>
              <a:chOff x="1004" y="1123"/>
              <a:chExt cx="293" cy="270"/>
            </a:xfrm>
          </p:grpSpPr>
          <p:sp>
            <p:nvSpPr>
              <p:cNvPr id="2489" name="Freeform 150"/>
              <p:cNvSpPr>
                <a:spLocks/>
              </p:cNvSpPr>
              <p:nvPr/>
            </p:nvSpPr>
            <p:spPr bwMode="auto">
              <a:xfrm>
                <a:off x="1005" y="1317"/>
                <a:ext cx="74" cy="75"/>
              </a:xfrm>
              <a:custGeom>
                <a:avLst/>
                <a:gdLst>
                  <a:gd name="T0" fmla="*/ 0 w 74"/>
                  <a:gd name="T1" fmla="*/ 0 h 75"/>
                  <a:gd name="T2" fmla="*/ 0 w 74"/>
                  <a:gd name="T3" fmla="*/ 10 h 75"/>
                  <a:gd name="T4" fmla="*/ 72 w 74"/>
                  <a:gd name="T5" fmla="*/ 74 h 75"/>
                  <a:gd name="T6" fmla="*/ 73 w 74"/>
                  <a:gd name="T7" fmla="*/ 65 h 75"/>
                  <a:gd name="T8" fmla="*/ 0 w 74"/>
                  <a:gd name="T9" fmla="*/ 0 h 75"/>
                  <a:gd name="T10" fmla="*/ 0 60000 65536"/>
                  <a:gd name="T11" fmla="*/ 0 60000 65536"/>
                  <a:gd name="T12" fmla="*/ 0 60000 65536"/>
                  <a:gd name="T13" fmla="*/ 0 60000 65536"/>
                  <a:gd name="T14" fmla="*/ 0 60000 65536"/>
                  <a:gd name="T15" fmla="*/ 0 w 74"/>
                  <a:gd name="T16" fmla="*/ 0 h 75"/>
                  <a:gd name="T17" fmla="*/ 74 w 74"/>
                  <a:gd name="T18" fmla="*/ 75 h 75"/>
                </a:gdLst>
                <a:ahLst/>
                <a:cxnLst>
                  <a:cxn ang="T10">
                    <a:pos x="T0" y="T1"/>
                  </a:cxn>
                  <a:cxn ang="T11">
                    <a:pos x="T2" y="T3"/>
                  </a:cxn>
                  <a:cxn ang="T12">
                    <a:pos x="T4" y="T5"/>
                  </a:cxn>
                  <a:cxn ang="T13">
                    <a:pos x="T6" y="T7"/>
                  </a:cxn>
                  <a:cxn ang="T14">
                    <a:pos x="T8" y="T9"/>
                  </a:cxn>
                </a:cxnLst>
                <a:rect l="T15" t="T16" r="T17" b="T18"/>
                <a:pathLst>
                  <a:path w="74" h="75">
                    <a:moveTo>
                      <a:pt x="0" y="0"/>
                    </a:moveTo>
                    <a:lnTo>
                      <a:pt x="0" y="10"/>
                    </a:lnTo>
                    <a:lnTo>
                      <a:pt x="72" y="74"/>
                    </a:lnTo>
                    <a:lnTo>
                      <a:pt x="73" y="65"/>
                    </a:lnTo>
                    <a:lnTo>
                      <a:pt x="0" y="0"/>
                    </a:lnTo>
                  </a:path>
                </a:pathLst>
              </a:custGeom>
              <a:solidFill>
                <a:srgbClr val="80808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sp>
            <p:nvSpPr>
              <p:cNvPr id="2490" name="Freeform 151"/>
              <p:cNvSpPr>
                <a:spLocks/>
              </p:cNvSpPr>
              <p:nvPr/>
            </p:nvSpPr>
            <p:spPr bwMode="auto">
              <a:xfrm>
                <a:off x="1004" y="1123"/>
                <a:ext cx="293" cy="261"/>
              </a:xfrm>
              <a:custGeom>
                <a:avLst/>
                <a:gdLst>
                  <a:gd name="T0" fmla="*/ 218 w 293"/>
                  <a:gd name="T1" fmla="*/ 0 h 261"/>
                  <a:gd name="T2" fmla="*/ 292 w 293"/>
                  <a:gd name="T3" fmla="*/ 66 h 261"/>
                  <a:gd name="T4" fmla="*/ 74 w 293"/>
                  <a:gd name="T5" fmla="*/ 260 h 261"/>
                  <a:gd name="T6" fmla="*/ 0 w 293"/>
                  <a:gd name="T7" fmla="*/ 194 h 261"/>
                  <a:gd name="T8" fmla="*/ 218 w 293"/>
                  <a:gd name="T9" fmla="*/ 0 h 261"/>
                  <a:gd name="T10" fmla="*/ 0 60000 65536"/>
                  <a:gd name="T11" fmla="*/ 0 60000 65536"/>
                  <a:gd name="T12" fmla="*/ 0 60000 65536"/>
                  <a:gd name="T13" fmla="*/ 0 60000 65536"/>
                  <a:gd name="T14" fmla="*/ 0 60000 65536"/>
                  <a:gd name="T15" fmla="*/ 0 w 293"/>
                  <a:gd name="T16" fmla="*/ 0 h 261"/>
                  <a:gd name="T17" fmla="*/ 293 w 293"/>
                  <a:gd name="T18" fmla="*/ 261 h 261"/>
                </a:gdLst>
                <a:ahLst/>
                <a:cxnLst>
                  <a:cxn ang="T10">
                    <a:pos x="T0" y="T1"/>
                  </a:cxn>
                  <a:cxn ang="T11">
                    <a:pos x="T2" y="T3"/>
                  </a:cxn>
                  <a:cxn ang="T12">
                    <a:pos x="T4" y="T5"/>
                  </a:cxn>
                  <a:cxn ang="T13">
                    <a:pos x="T6" y="T7"/>
                  </a:cxn>
                  <a:cxn ang="T14">
                    <a:pos x="T8" y="T9"/>
                  </a:cxn>
                </a:cxnLst>
                <a:rect l="T15" t="T16" r="T17" b="T18"/>
                <a:pathLst>
                  <a:path w="293" h="261">
                    <a:moveTo>
                      <a:pt x="218" y="0"/>
                    </a:moveTo>
                    <a:lnTo>
                      <a:pt x="292" y="66"/>
                    </a:lnTo>
                    <a:lnTo>
                      <a:pt x="74" y="260"/>
                    </a:lnTo>
                    <a:lnTo>
                      <a:pt x="0" y="194"/>
                    </a:lnTo>
                    <a:lnTo>
                      <a:pt x="218" y="0"/>
                    </a:lnTo>
                  </a:path>
                </a:pathLst>
              </a:custGeom>
              <a:solidFill>
                <a:srgbClr val="A0A0A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sp>
            <p:nvSpPr>
              <p:cNvPr id="2491" name="Freeform 152"/>
              <p:cNvSpPr>
                <a:spLocks/>
              </p:cNvSpPr>
              <p:nvPr/>
            </p:nvSpPr>
            <p:spPr bwMode="auto">
              <a:xfrm>
                <a:off x="1024" y="1135"/>
                <a:ext cx="203" cy="181"/>
              </a:xfrm>
              <a:custGeom>
                <a:avLst/>
                <a:gdLst>
                  <a:gd name="T0" fmla="*/ 193 w 203"/>
                  <a:gd name="T1" fmla="*/ 0 h 181"/>
                  <a:gd name="T2" fmla="*/ 202 w 203"/>
                  <a:gd name="T3" fmla="*/ 9 h 181"/>
                  <a:gd name="T4" fmla="*/ 10 w 203"/>
                  <a:gd name="T5" fmla="*/ 180 h 181"/>
                  <a:gd name="T6" fmla="*/ 0 w 203"/>
                  <a:gd name="T7" fmla="*/ 172 h 181"/>
                  <a:gd name="T8" fmla="*/ 193 w 203"/>
                  <a:gd name="T9" fmla="*/ 0 h 181"/>
                  <a:gd name="T10" fmla="*/ 0 60000 65536"/>
                  <a:gd name="T11" fmla="*/ 0 60000 65536"/>
                  <a:gd name="T12" fmla="*/ 0 60000 65536"/>
                  <a:gd name="T13" fmla="*/ 0 60000 65536"/>
                  <a:gd name="T14" fmla="*/ 0 60000 65536"/>
                  <a:gd name="T15" fmla="*/ 0 w 203"/>
                  <a:gd name="T16" fmla="*/ 0 h 181"/>
                  <a:gd name="T17" fmla="*/ 203 w 203"/>
                  <a:gd name="T18" fmla="*/ 181 h 181"/>
                </a:gdLst>
                <a:ahLst/>
                <a:cxnLst>
                  <a:cxn ang="T10">
                    <a:pos x="T0" y="T1"/>
                  </a:cxn>
                  <a:cxn ang="T11">
                    <a:pos x="T2" y="T3"/>
                  </a:cxn>
                  <a:cxn ang="T12">
                    <a:pos x="T4" y="T5"/>
                  </a:cxn>
                  <a:cxn ang="T13">
                    <a:pos x="T6" y="T7"/>
                  </a:cxn>
                  <a:cxn ang="T14">
                    <a:pos x="T8" y="T9"/>
                  </a:cxn>
                </a:cxnLst>
                <a:rect l="T15" t="T16" r="T17" b="T18"/>
                <a:pathLst>
                  <a:path w="203" h="181">
                    <a:moveTo>
                      <a:pt x="193" y="0"/>
                    </a:moveTo>
                    <a:lnTo>
                      <a:pt x="202" y="9"/>
                    </a:lnTo>
                    <a:lnTo>
                      <a:pt x="10" y="180"/>
                    </a:lnTo>
                    <a:lnTo>
                      <a:pt x="0" y="172"/>
                    </a:lnTo>
                    <a:lnTo>
                      <a:pt x="193" y="0"/>
                    </a:lnTo>
                  </a:path>
                </a:pathLst>
              </a:custGeom>
              <a:solidFill>
                <a:srgbClr val="E0E0E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sp>
            <p:nvSpPr>
              <p:cNvPr id="2492" name="Freeform 153"/>
              <p:cNvSpPr>
                <a:spLocks/>
              </p:cNvSpPr>
              <p:nvPr/>
            </p:nvSpPr>
            <p:spPr bwMode="auto">
              <a:xfrm>
                <a:off x="1119" y="1151"/>
                <a:ext cx="151" cy="137"/>
              </a:xfrm>
              <a:custGeom>
                <a:avLst/>
                <a:gdLst>
                  <a:gd name="T0" fmla="*/ 120 w 151"/>
                  <a:gd name="T1" fmla="*/ 0 h 137"/>
                  <a:gd name="T2" fmla="*/ 150 w 151"/>
                  <a:gd name="T3" fmla="*/ 27 h 137"/>
                  <a:gd name="T4" fmla="*/ 139 w 151"/>
                  <a:gd name="T5" fmla="*/ 36 h 137"/>
                  <a:gd name="T6" fmla="*/ 150 w 151"/>
                  <a:gd name="T7" fmla="*/ 46 h 137"/>
                  <a:gd name="T8" fmla="*/ 49 w 151"/>
                  <a:gd name="T9" fmla="*/ 136 h 137"/>
                  <a:gd name="T10" fmla="*/ 39 w 151"/>
                  <a:gd name="T11" fmla="*/ 127 h 137"/>
                  <a:gd name="T12" fmla="*/ 31 w 151"/>
                  <a:gd name="T13" fmla="*/ 135 h 137"/>
                  <a:gd name="T14" fmla="*/ 0 w 151"/>
                  <a:gd name="T15" fmla="*/ 107 h 137"/>
                  <a:gd name="T16" fmla="*/ 120 w 151"/>
                  <a:gd name="T17" fmla="*/ 0 h 13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1"/>
                  <a:gd name="T28" fmla="*/ 0 h 137"/>
                  <a:gd name="T29" fmla="*/ 151 w 151"/>
                  <a:gd name="T30" fmla="*/ 137 h 13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51" h="137">
                    <a:moveTo>
                      <a:pt x="120" y="0"/>
                    </a:moveTo>
                    <a:lnTo>
                      <a:pt x="150" y="27"/>
                    </a:lnTo>
                    <a:lnTo>
                      <a:pt x="139" y="36"/>
                    </a:lnTo>
                    <a:lnTo>
                      <a:pt x="150" y="46"/>
                    </a:lnTo>
                    <a:lnTo>
                      <a:pt x="49" y="136"/>
                    </a:lnTo>
                    <a:lnTo>
                      <a:pt x="39" y="127"/>
                    </a:lnTo>
                    <a:lnTo>
                      <a:pt x="31" y="135"/>
                    </a:lnTo>
                    <a:lnTo>
                      <a:pt x="0" y="107"/>
                    </a:lnTo>
                    <a:lnTo>
                      <a:pt x="120" y="0"/>
                    </a:lnTo>
                  </a:path>
                </a:pathLst>
              </a:custGeom>
              <a:solidFill>
                <a:srgbClr val="E0E0E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sp>
            <p:nvSpPr>
              <p:cNvPr id="2493" name="Freeform 154"/>
              <p:cNvSpPr>
                <a:spLocks/>
              </p:cNvSpPr>
              <p:nvPr/>
            </p:nvSpPr>
            <p:spPr bwMode="auto">
              <a:xfrm>
                <a:off x="1084" y="1266"/>
                <a:ext cx="47" cy="43"/>
              </a:xfrm>
              <a:custGeom>
                <a:avLst/>
                <a:gdLst>
                  <a:gd name="T0" fmla="*/ 29 w 47"/>
                  <a:gd name="T1" fmla="*/ 0 h 43"/>
                  <a:gd name="T2" fmla="*/ 46 w 47"/>
                  <a:gd name="T3" fmla="*/ 15 h 43"/>
                  <a:gd name="T4" fmla="*/ 17 w 47"/>
                  <a:gd name="T5" fmla="*/ 42 h 43"/>
                  <a:gd name="T6" fmla="*/ 0 w 47"/>
                  <a:gd name="T7" fmla="*/ 27 h 43"/>
                  <a:gd name="T8" fmla="*/ 29 w 47"/>
                  <a:gd name="T9" fmla="*/ 0 h 43"/>
                  <a:gd name="T10" fmla="*/ 0 60000 65536"/>
                  <a:gd name="T11" fmla="*/ 0 60000 65536"/>
                  <a:gd name="T12" fmla="*/ 0 60000 65536"/>
                  <a:gd name="T13" fmla="*/ 0 60000 65536"/>
                  <a:gd name="T14" fmla="*/ 0 60000 65536"/>
                  <a:gd name="T15" fmla="*/ 0 w 47"/>
                  <a:gd name="T16" fmla="*/ 0 h 43"/>
                  <a:gd name="T17" fmla="*/ 47 w 47"/>
                  <a:gd name="T18" fmla="*/ 43 h 43"/>
                </a:gdLst>
                <a:ahLst/>
                <a:cxnLst>
                  <a:cxn ang="T10">
                    <a:pos x="T0" y="T1"/>
                  </a:cxn>
                  <a:cxn ang="T11">
                    <a:pos x="T2" y="T3"/>
                  </a:cxn>
                  <a:cxn ang="T12">
                    <a:pos x="T4" y="T5"/>
                  </a:cxn>
                  <a:cxn ang="T13">
                    <a:pos x="T6" y="T7"/>
                  </a:cxn>
                  <a:cxn ang="T14">
                    <a:pos x="T8" y="T9"/>
                  </a:cxn>
                </a:cxnLst>
                <a:rect l="T15" t="T16" r="T17" b="T18"/>
                <a:pathLst>
                  <a:path w="47" h="43">
                    <a:moveTo>
                      <a:pt x="29" y="0"/>
                    </a:moveTo>
                    <a:lnTo>
                      <a:pt x="46" y="15"/>
                    </a:lnTo>
                    <a:lnTo>
                      <a:pt x="17" y="42"/>
                    </a:lnTo>
                    <a:lnTo>
                      <a:pt x="0" y="27"/>
                    </a:lnTo>
                    <a:lnTo>
                      <a:pt x="29" y="0"/>
                    </a:lnTo>
                  </a:path>
                </a:pathLst>
              </a:custGeom>
              <a:solidFill>
                <a:srgbClr val="E0E0E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sp>
            <p:nvSpPr>
              <p:cNvPr id="2494" name="Freeform 155"/>
              <p:cNvSpPr>
                <a:spLocks/>
              </p:cNvSpPr>
              <p:nvPr/>
            </p:nvSpPr>
            <p:spPr bwMode="auto">
              <a:xfrm>
                <a:off x="1045" y="1297"/>
                <a:ext cx="69" cy="66"/>
              </a:xfrm>
              <a:custGeom>
                <a:avLst/>
                <a:gdLst>
                  <a:gd name="T0" fmla="*/ 31 w 69"/>
                  <a:gd name="T1" fmla="*/ 0 h 66"/>
                  <a:gd name="T2" fmla="*/ 51 w 69"/>
                  <a:gd name="T3" fmla="*/ 18 h 66"/>
                  <a:gd name="T4" fmla="*/ 48 w 69"/>
                  <a:gd name="T5" fmla="*/ 21 h 66"/>
                  <a:gd name="T6" fmla="*/ 68 w 69"/>
                  <a:gd name="T7" fmla="*/ 39 h 66"/>
                  <a:gd name="T8" fmla="*/ 40 w 69"/>
                  <a:gd name="T9" fmla="*/ 65 h 66"/>
                  <a:gd name="T10" fmla="*/ 0 w 69"/>
                  <a:gd name="T11" fmla="*/ 28 h 66"/>
                  <a:gd name="T12" fmla="*/ 31 w 69"/>
                  <a:gd name="T13" fmla="*/ 0 h 66"/>
                  <a:gd name="T14" fmla="*/ 0 60000 65536"/>
                  <a:gd name="T15" fmla="*/ 0 60000 65536"/>
                  <a:gd name="T16" fmla="*/ 0 60000 65536"/>
                  <a:gd name="T17" fmla="*/ 0 60000 65536"/>
                  <a:gd name="T18" fmla="*/ 0 60000 65536"/>
                  <a:gd name="T19" fmla="*/ 0 60000 65536"/>
                  <a:gd name="T20" fmla="*/ 0 60000 65536"/>
                  <a:gd name="T21" fmla="*/ 0 w 69"/>
                  <a:gd name="T22" fmla="*/ 0 h 66"/>
                  <a:gd name="T23" fmla="*/ 69 w 69"/>
                  <a:gd name="T24" fmla="*/ 66 h 6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9" h="66">
                    <a:moveTo>
                      <a:pt x="31" y="0"/>
                    </a:moveTo>
                    <a:lnTo>
                      <a:pt x="51" y="18"/>
                    </a:lnTo>
                    <a:lnTo>
                      <a:pt x="48" y="21"/>
                    </a:lnTo>
                    <a:lnTo>
                      <a:pt x="68" y="39"/>
                    </a:lnTo>
                    <a:lnTo>
                      <a:pt x="40" y="65"/>
                    </a:lnTo>
                    <a:lnTo>
                      <a:pt x="0" y="28"/>
                    </a:lnTo>
                    <a:lnTo>
                      <a:pt x="31" y="0"/>
                    </a:lnTo>
                  </a:path>
                </a:pathLst>
              </a:custGeom>
              <a:solidFill>
                <a:srgbClr val="E0E0E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sp>
            <p:nvSpPr>
              <p:cNvPr id="2495" name="Freeform 156"/>
              <p:cNvSpPr>
                <a:spLocks/>
              </p:cNvSpPr>
              <p:nvPr/>
            </p:nvSpPr>
            <p:spPr bwMode="auto">
              <a:xfrm>
                <a:off x="1110" y="1293"/>
                <a:ext cx="43" cy="39"/>
              </a:xfrm>
              <a:custGeom>
                <a:avLst/>
                <a:gdLst>
                  <a:gd name="T0" fmla="*/ 11 w 43"/>
                  <a:gd name="T1" fmla="*/ 3 h 39"/>
                  <a:gd name="T2" fmla="*/ 4 w 43"/>
                  <a:gd name="T3" fmla="*/ 9 h 39"/>
                  <a:gd name="T4" fmla="*/ 12 w 43"/>
                  <a:gd name="T5" fmla="*/ 17 h 39"/>
                  <a:gd name="T6" fmla="*/ 0 w 43"/>
                  <a:gd name="T7" fmla="*/ 29 h 39"/>
                  <a:gd name="T8" fmla="*/ 10 w 43"/>
                  <a:gd name="T9" fmla="*/ 38 h 39"/>
                  <a:gd name="T10" fmla="*/ 42 w 43"/>
                  <a:gd name="T11" fmla="*/ 9 h 39"/>
                  <a:gd name="T12" fmla="*/ 31 w 43"/>
                  <a:gd name="T13" fmla="*/ 0 h 39"/>
                  <a:gd name="T14" fmla="*/ 20 w 43"/>
                  <a:gd name="T15" fmla="*/ 11 h 39"/>
                  <a:gd name="T16" fmla="*/ 11 w 43"/>
                  <a:gd name="T17" fmla="*/ 3 h 3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3"/>
                  <a:gd name="T28" fmla="*/ 0 h 39"/>
                  <a:gd name="T29" fmla="*/ 43 w 43"/>
                  <a:gd name="T30" fmla="*/ 39 h 3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3" h="39">
                    <a:moveTo>
                      <a:pt x="11" y="3"/>
                    </a:moveTo>
                    <a:lnTo>
                      <a:pt x="4" y="9"/>
                    </a:lnTo>
                    <a:lnTo>
                      <a:pt x="12" y="17"/>
                    </a:lnTo>
                    <a:lnTo>
                      <a:pt x="0" y="29"/>
                    </a:lnTo>
                    <a:lnTo>
                      <a:pt x="10" y="38"/>
                    </a:lnTo>
                    <a:lnTo>
                      <a:pt x="42" y="9"/>
                    </a:lnTo>
                    <a:lnTo>
                      <a:pt x="31" y="0"/>
                    </a:lnTo>
                    <a:lnTo>
                      <a:pt x="20" y="11"/>
                    </a:lnTo>
                    <a:lnTo>
                      <a:pt x="11" y="3"/>
                    </a:lnTo>
                  </a:path>
                </a:pathLst>
              </a:custGeom>
              <a:solidFill>
                <a:srgbClr val="E0E0E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sp>
            <p:nvSpPr>
              <p:cNvPr id="2496" name="Freeform 157"/>
              <p:cNvSpPr>
                <a:spLocks/>
              </p:cNvSpPr>
              <p:nvPr/>
            </p:nvSpPr>
            <p:spPr bwMode="auto">
              <a:xfrm>
                <a:off x="1078" y="1189"/>
                <a:ext cx="218" cy="204"/>
              </a:xfrm>
              <a:custGeom>
                <a:avLst/>
                <a:gdLst>
                  <a:gd name="T0" fmla="*/ 217 w 218"/>
                  <a:gd name="T1" fmla="*/ 0 h 204"/>
                  <a:gd name="T2" fmla="*/ 217 w 218"/>
                  <a:gd name="T3" fmla="*/ 10 h 204"/>
                  <a:gd name="T4" fmla="*/ 0 w 218"/>
                  <a:gd name="T5" fmla="*/ 203 h 204"/>
                  <a:gd name="T6" fmla="*/ 1 w 218"/>
                  <a:gd name="T7" fmla="*/ 192 h 204"/>
                  <a:gd name="T8" fmla="*/ 217 w 218"/>
                  <a:gd name="T9" fmla="*/ 0 h 204"/>
                  <a:gd name="T10" fmla="*/ 0 60000 65536"/>
                  <a:gd name="T11" fmla="*/ 0 60000 65536"/>
                  <a:gd name="T12" fmla="*/ 0 60000 65536"/>
                  <a:gd name="T13" fmla="*/ 0 60000 65536"/>
                  <a:gd name="T14" fmla="*/ 0 60000 65536"/>
                  <a:gd name="T15" fmla="*/ 0 w 218"/>
                  <a:gd name="T16" fmla="*/ 0 h 204"/>
                  <a:gd name="T17" fmla="*/ 218 w 218"/>
                  <a:gd name="T18" fmla="*/ 204 h 204"/>
                </a:gdLst>
                <a:ahLst/>
                <a:cxnLst>
                  <a:cxn ang="T10">
                    <a:pos x="T0" y="T1"/>
                  </a:cxn>
                  <a:cxn ang="T11">
                    <a:pos x="T2" y="T3"/>
                  </a:cxn>
                  <a:cxn ang="T12">
                    <a:pos x="T4" y="T5"/>
                  </a:cxn>
                  <a:cxn ang="T13">
                    <a:pos x="T6" y="T7"/>
                  </a:cxn>
                  <a:cxn ang="T14">
                    <a:pos x="T8" y="T9"/>
                  </a:cxn>
                </a:cxnLst>
                <a:rect l="T15" t="T16" r="T17" b="T18"/>
                <a:pathLst>
                  <a:path w="218" h="204">
                    <a:moveTo>
                      <a:pt x="217" y="0"/>
                    </a:moveTo>
                    <a:lnTo>
                      <a:pt x="217" y="10"/>
                    </a:lnTo>
                    <a:lnTo>
                      <a:pt x="0" y="203"/>
                    </a:lnTo>
                    <a:lnTo>
                      <a:pt x="1" y="192"/>
                    </a:lnTo>
                    <a:lnTo>
                      <a:pt x="217" y="0"/>
                    </a:lnTo>
                  </a:path>
                </a:pathLst>
              </a:custGeom>
              <a:solidFill>
                <a:srgbClr val="80808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grpSp>
      </p:grpSp>
      <p:sp>
        <p:nvSpPr>
          <p:cNvPr id="2067" name="Freeform 158"/>
          <p:cNvSpPr>
            <a:spLocks/>
          </p:cNvSpPr>
          <p:nvPr/>
        </p:nvSpPr>
        <p:spPr bwMode="auto">
          <a:xfrm>
            <a:off x="2570167" y="2890838"/>
            <a:ext cx="788987" cy="652462"/>
          </a:xfrm>
          <a:custGeom>
            <a:avLst/>
            <a:gdLst>
              <a:gd name="T0" fmla="*/ 38 w 534"/>
              <a:gd name="T1" fmla="*/ 0 h 552"/>
              <a:gd name="T2" fmla="*/ 0 w 534"/>
              <a:gd name="T3" fmla="*/ 167 h 552"/>
              <a:gd name="T4" fmla="*/ 160 w 534"/>
              <a:gd name="T5" fmla="*/ 251 h 552"/>
              <a:gd name="T6" fmla="*/ 151 w 534"/>
              <a:gd name="T7" fmla="*/ 306 h 552"/>
              <a:gd name="T8" fmla="*/ 302 w 534"/>
              <a:gd name="T9" fmla="*/ 384 h 552"/>
              <a:gd name="T10" fmla="*/ 292 w 534"/>
              <a:gd name="T11" fmla="*/ 428 h 552"/>
              <a:gd name="T12" fmla="*/ 533 w 534"/>
              <a:gd name="T13" fmla="*/ 551 h 552"/>
              <a:gd name="T14" fmla="*/ 315 w 534"/>
              <a:gd name="T15" fmla="*/ 338 h 552"/>
              <a:gd name="T16" fmla="*/ 323 w 534"/>
              <a:gd name="T17" fmla="*/ 301 h 552"/>
              <a:gd name="T18" fmla="*/ 176 w 534"/>
              <a:gd name="T19" fmla="*/ 183 h 552"/>
              <a:gd name="T20" fmla="*/ 186 w 534"/>
              <a:gd name="T21" fmla="*/ 150 h 552"/>
              <a:gd name="T22" fmla="*/ 38 w 534"/>
              <a:gd name="T23" fmla="*/ 0 h 55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534"/>
              <a:gd name="T37" fmla="*/ 0 h 552"/>
              <a:gd name="T38" fmla="*/ 534 w 534"/>
              <a:gd name="T39" fmla="*/ 552 h 55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534" h="552">
                <a:moveTo>
                  <a:pt x="38" y="0"/>
                </a:moveTo>
                <a:lnTo>
                  <a:pt x="0" y="167"/>
                </a:lnTo>
                <a:lnTo>
                  <a:pt x="160" y="251"/>
                </a:lnTo>
                <a:lnTo>
                  <a:pt x="151" y="306"/>
                </a:lnTo>
                <a:lnTo>
                  <a:pt x="302" y="384"/>
                </a:lnTo>
                <a:lnTo>
                  <a:pt x="292" y="428"/>
                </a:lnTo>
                <a:lnTo>
                  <a:pt x="533" y="551"/>
                </a:lnTo>
                <a:lnTo>
                  <a:pt x="315" y="338"/>
                </a:lnTo>
                <a:lnTo>
                  <a:pt x="323" y="301"/>
                </a:lnTo>
                <a:lnTo>
                  <a:pt x="176" y="183"/>
                </a:lnTo>
                <a:lnTo>
                  <a:pt x="186" y="150"/>
                </a:lnTo>
                <a:lnTo>
                  <a:pt x="38" y="0"/>
                </a:lnTo>
              </a:path>
            </a:pathLst>
          </a:custGeom>
          <a:solidFill>
            <a:srgbClr val="993366"/>
          </a:solidFill>
          <a:ln w="12700" cap="rnd" cmpd="sng">
            <a:solidFill>
              <a:schemeClr val="tx1"/>
            </a:solidFill>
            <a:prstDash val="solid"/>
            <a:round/>
            <a:headEnd/>
            <a:tailEnd/>
          </a:ln>
        </p:spPr>
        <p:txBody>
          <a:bodyPr/>
          <a:lstStyle/>
          <a:p>
            <a:endParaRPr lang="es-ES"/>
          </a:p>
        </p:txBody>
      </p:sp>
      <p:sp>
        <p:nvSpPr>
          <p:cNvPr id="2068" name="Freeform 159"/>
          <p:cNvSpPr>
            <a:spLocks/>
          </p:cNvSpPr>
          <p:nvPr/>
        </p:nvSpPr>
        <p:spPr bwMode="auto">
          <a:xfrm>
            <a:off x="5267325" y="2946408"/>
            <a:ext cx="763588" cy="663575"/>
          </a:xfrm>
          <a:custGeom>
            <a:avLst/>
            <a:gdLst>
              <a:gd name="T0" fmla="*/ 515 w 516"/>
              <a:gd name="T1" fmla="*/ 26 h 560"/>
              <a:gd name="T2" fmla="*/ 345 w 516"/>
              <a:gd name="T3" fmla="*/ 0 h 560"/>
              <a:gd name="T4" fmla="*/ 272 w 516"/>
              <a:gd name="T5" fmla="*/ 166 h 560"/>
              <a:gd name="T6" fmla="*/ 217 w 516"/>
              <a:gd name="T7" fmla="*/ 160 h 560"/>
              <a:gd name="T8" fmla="*/ 150 w 516"/>
              <a:gd name="T9" fmla="*/ 316 h 560"/>
              <a:gd name="T10" fmla="*/ 105 w 516"/>
              <a:gd name="T11" fmla="*/ 309 h 560"/>
              <a:gd name="T12" fmla="*/ 0 w 516"/>
              <a:gd name="T13" fmla="*/ 559 h 560"/>
              <a:gd name="T14" fmla="*/ 197 w 516"/>
              <a:gd name="T15" fmla="*/ 327 h 560"/>
              <a:gd name="T16" fmla="*/ 234 w 516"/>
              <a:gd name="T17" fmla="*/ 332 h 560"/>
              <a:gd name="T18" fmla="*/ 342 w 516"/>
              <a:gd name="T19" fmla="*/ 176 h 560"/>
              <a:gd name="T20" fmla="*/ 375 w 516"/>
              <a:gd name="T21" fmla="*/ 184 h 560"/>
              <a:gd name="T22" fmla="*/ 515 w 516"/>
              <a:gd name="T23" fmla="*/ 26 h 56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516"/>
              <a:gd name="T37" fmla="*/ 0 h 560"/>
              <a:gd name="T38" fmla="*/ 516 w 516"/>
              <a:gd name="T39" fmla="*/ 560 h 56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516" h="560">
                <a:moveTo>
                  <a:pt x="515" y="26"/>
                </a:moveTo>
                <a:lnTo>
                  <a:pt x="345" y="0"/>
                </a:lnTo>
                <a:lnTo>
                  <a:pt x="272" y="166"/>
                </a:lnTo>
                <a:lnTo>
                  <a:pt x="217" y="160"/>
                </a:lnTo>
                <a:lnTo>
                  <a:pt x="150" y="316"/>
                </a:lnTo>
                <a:lnTo>
                  <a:pt x="105" y="309"/>
                </a:lnTo>
                <a:lnTo>
                  <a:pt x="0" y="559"/>
                </a:lnTo>
                <a:lnTo>
                  <a:pt x="197" y="327"/>
                </a:lnTo>
                <a:lnTo>
                  <a:pt x="234" y="332"/>
                </a:lnTo>
                <a:lnTo>
                  <a:pt x="342" y="176"/>
                </a:lnTo>
                <a:lnTo>
                  <a:pt x="375" y="184"/>
                </a:lnTo>
                <a:lnTo>
                  <a:pt x="515" y="26"/>
                </a:lnTo>
              </a:path>
            </a:pathLst>
          </a:custGeom>
          <a:solidFill>
            <a:srgbClr val="993366"/>
          </a:solidFill>
          <a:ln w="12700" cap="rnd" cmpd="sng">
            <a:solidFill>
              <a:schemeClr val="tx1"/>
            </a:solidFill>
            <a:prstDash val="solid"/>
            <a:round/>
            <a:headEnd/>
            <a:tailEnd/>
          </a:ln>
        </p:spPr>
        <p:txBody>
          <a:bodyPr/>
          <a:lstStyle/>
          <a:p>
            <a:endParaRPr lang="es-ES"/>
          </a:p>
        </p:txBody>
      </p:sp>
      <p:sp>
        <p:nvSpPr>
          <p:cNvPr id="38048" name="Rectangle 160"/>
          <p:cNvSpPr>
            <a:spLocks noChangeArrowheads="1"/>
          </p:cNvSpPr>
          <p:nvPr/>
        </p:nvSpPr>
        <p:spPr bwMode="auto">
          <a:xfrm>
            <a:off x="1524004" y="2209801"/>
            <a:ext cx="660437" cy="369974"/>
          </a:xfrm>
          <a:prstGeom prst="rect">
            <a:avLst/>
          </a:prstGeom>
          <a:noFill/>
          <a:ln w="9525">
            <a:noFill/>
            <a:miter lim="800000"/>
            <a:headEnd/>
            <a:tailEnd/>
          </a:ln>
          <a:effectLst/>
        </p:spPr>
        <p:txBody>
          <a:bodyPr wrap="none" lIns="92075" tIns="46038" rIns="92075" bIns="46038">
            <a:spAutoFit/>
          </a:bodyPr>
          <a:lstStyle/>
          <a:p>
            <a:pPr algn="l"/>
            <a:r>
              <a:rPr lang="es-ES_tradnl" sz="1800">
                <a:solidFill>
                  <a:schemeClr val="tx1"/>
                </a:solidFill>
                <a:effectLst>
                  <a:outerShdw blurRad="38100" dist="38100" dir="2700000" algn="tl">
                    <a:srgbClr val="DDDDDD"/>
                  </a:outerShdw>
                </a:effectLst>
              </a:rPr>
              <a:t>USA</a:t>
            </a:r>
          </a:p>
        </p:txBody>
      </p:sp>
      <p:sp>
        <p:nvSpPr>
          <p:cNvPr id="38049" name="Rectangle 161"/>
          <p:cNvSpPr>
            <a:spLocks noChangeArrowheads="1"/>
          </p:cNvSpPr>
          <p:nvPr/>
        </p:nvSpPr>
        <p:spPr bwMode="auto">
          <a:xfrm>
            <a:off x="6400800" y="2209801"/>
            <a:ext cx="506612" cy="369974"/>
          </a:xfrm>
          <a:prstGeom prst="rect">
            <a:avLst/>
          </a:prstGeom>
          <a:noFill/>
          <a:ln w="9525">
            <a:noFill/>
            <a:miter lim="800000"/>
            <a:headEnd/>
            <a:tailEnd/>
          </a:ln>
          <a:effectLst/>
        </p:spPr>
        <p:txBody>
          <a:bodyPr wrap="none" lIns="92075" tIns="46038" rIns="92075" bIns="46038">
            <a:spAutoFit/>
          </a:bodyPr>
          <a:lstStyle/>
          <a:p>
            <a:pPr algn="l"/>
            <a:r>
              <a:rPr lang="es-ES_tradnl" sz="1800">
                <a:solidFill>
                  <a:schemeClr val="tx1"/>
                </a:solidFill>
                <a:effectLst>
                  <a:outerShdw blurRad="38100" dist="38100" dir="2700000" algn="tl">
                    <a:srgbClr val="DDDDDD"/>
                  </a:outerShdw>
                </a:effectLst>
              </a:rPr>
              <a:t>UK</a:t>
            </a:r>
          </a:p>
        </p:txBody>
      </p:sp>
      <p:grpSp>
        <p:nvGrpSpPr>
          <p:cNvPr id="2071" name="Group 162"/>
          <p:cNvGrpSpPr>
            <a:grpSpLocks/>
          </p:cNvGrpSpPr>
          <p:nvPr/>
        </p:nvGrpSpPr>
        <p:grpSpPr bwMode="auto">
          <a:xfrm>
            <a:off x="4132266" y="2652721"/>
            <a:ext cx="1203325" cy="547687"/>
            <a:chOff x="2401" y="865"/>
            <a:chExt cx="814" cy="462"/>
          </a:xfrm>
        </p:grpSpPr>
        <p:sp>
          <p:nvSpPr>
            <p:cNvPr id="2391" name="Rectangle 163"/>
            <p:cNvSpPr>
              <a:spLocks noChangeArrowheads="1"/>
            </p:cNvSpPr>
            <p:nvPr/>
          </p:nvSpPr>
          <p:spPr bwMode="auto">
            <a:xfrm>
              <a:off x="2401" y="865"/>
              <a:ext cx="814" cy="462"/>
            </a:xfrm>
            <a:prstGeom prst="rect">
              <a:avLst/>
            </a:prstGeom>
            <a:solidFill>
              <a:schemeClr val="folHlink">
                <a:alpha val="50195"/>
              </a:schemeClr>
            </a:solidFill>
            <a:ln w="12700">
              <a:solidFill>
                <a:schemeClr val="tx1"/>
              </a:solidFill>
              <a:miter lim="800000"/>
              <a:headEnd/>
              <a:tailEnd/>
            </a:ln>
          </p:spPr>
          <p:txBody>
            <a:bodyPr wrap="none" anchor="ctr"/>
            <a:lstStyle/>
            <a:p>
              <a:endParaRPr lang="es-CL"/>
            </a:p>
          </p:txBody>
        </p:sp>
        <p:grpSp>
          <p:nvGrpSpPr>
            <p:cNvPr id="2392" name="Group 164"/>
            <p:cNvGrpSpPr>
              <a:grpSpLocks/>
            </p:cNvGrpSpPr>
            <p:nvPr/>
          </p:nvGrpSpPr>
          <p:grpSpPr bwMode="auto">
            <a:xfrm>
              <a:off x="2492" y="1023"/>
              <a:ext cx="652" cy="159"/>
              <a:chOff x="2492" y="1023"/>
              <a:chExt cx="652" cy="159"/>
            </a:xfrm>
          </p:grpSpPr>
          <p:sp>
            <p:nvSpPr>
              <p:cNvPr id="2479" name="Rectangle 165"/>
              <p:cNvSpPr>
                <a:spLocks noChangeArrowheads="1"/>
              </p:cNvSpPr>
              <p:nvPr/>
            </p:nvSpPr>
            <p:spPr bwMode="auto">
              <a:xfrm>
                <a:off x="3057" y="1115"/>
                <a:ext cx="7" cy="6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2480" name="Rectangle 166"/>
              <p:cNvSpPr>
                <a:spLocks noChangeArrowheads="1"/>
              </p:cNvSpPr>
              <p:nvPr/>
            </p:nvSpPr>
            <p:spPr bwMode="auto">
              <a:xfrm>
                <a:off x="2801" y="1113"/>
                <a:ext cx="6" cy="6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2481" name="Rectangle 167"/>
              <p:cNvSpPr>
                <a:spLocks noChangeArrowheads="1"/>
              </p:cNvSpPr>
              <p:nvPr/>
            </p:nvSpPr>
            <p:spPr bwMode="auto">
              <a:xfrm>
                <a:off x="2786" y="1049"/>
                <a:ext cx="6" cy="6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2482" name="Rectangle 168"/>
              <p:cNvSpPr>
                <a:spLocks noChangeArrowheads="1"/>
              </p:cNvSpPr>
              <p:nvPr/>
            </p:nvSpPr>
            <p:spPr bwMode="auto">
              <a:xfrm>
                <a:off x="2554" y="1114"/>
                <a:ext cx="6" cy="6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2483" name="Rectangle 169"/>
              <p:cNvSpPr>
                <a:spLocks noChangeArrowheads="1"/>
              </p:cNvSpPr>
              <p:nvPr/>
            </p:nvSpPr>
            <p:spPr bwMode="auto">
              <a:xfrm>
                <a:off x="2520" y="1048"/>
                <a:ext cx="7" cy="6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2484" name="Rectangle 170"/>
              <p:cNvSpPr>
                <a:spLocks noChangeArrowheads="1"/>
              </p:cNvSpPr>
              <p:nvPr/>
            </p:nvSpPr>
            <p:spPr bwMode="auto">
              <a:xfrm>
                <a:off x="2816" y="1023"/>
                <a:ext cx="179" cy="6"/>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2485" name="Rectangle 171"/>
              <p:cNvSpPr>
                <a:spLocks noChangeArrowheads="1"/>
              </p:cNvSpPr>
              <p:nvPr/>
            </p:nvSpPr>
            <p:spPr bwMode="auto">
              <a:xfrm>
                <a:off x="2492" y="1112"/>
                <a:ext cx="652" cy="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grpSp>
        <p:grpSp>
          <p:nvGrpSpPr>
            <p:cNvPr id="2393" name="Group 172"/>
            <p:cNvGrpSpPr>
              <a:grpSpLocks/>
            </p:cNvGrpSpPr>
            <p:nvPr/>
          </p:nvGrpSpPr>
          <p:grpSpPr bwMode="auto">
            <a:xfrm>
              <a:off x="2484" y="1153"/>
              <a:ext cx="158" cy="131"/>
              <a:chOff x="2484" y="1153"/>
              <a:chExt cx="158" cy="131"/>
            </a:xfrm>
          </p:grpSpPr>
          <p:grpSp>
            <p:nvGrpSpPr>
              <p:cNvPr id="2464" name="Group 173"/>
              <p:cNvGrpSpPr>
                <a:grpSpLocks/>
              </p:cNvGrpSpPr>
              <p:nvPr/>
            </p:nvGrpSpPr>
            <p:grpSpPr bwMode="auto">
              <a:xfrm>
                <a:off x="2491" y="1235"/>
                <a:ext cx="142" cy="39"/>
                <a:chOff x="2491" y="1235"/>
                <a:chExt cx="142" cy="39"/>
              </a:xfrm>
            </p:grpSpPr>
            <p:sp>
              <p:nvSpPr>
                <p:cNvPr id="2477" name="Rectangle 174"/>
                <p:cNvSpPr>
                  <a:spLocks noChangeArrowheads="1"/>
                </p:cNvSpPr>
                <p:nvPr/>
              </p:nvSpPr>
              <p:spPr bwMode="auto">
                <a:xfrm>
                  <a:off x="2491" y="1235"/>
                  <a:ext cx="142" cy="39"/>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478" name="Rectangle 175"/>
                <p:cNvSpPr>
                  <a:spLocks noChangeArrowheads="1"/>
                </p:cNvSpPr>
                <p:nvPr/>
              </p:nvSpPr>
              <p:spPr bwMode="auto">
                <a:xfrm>
                  <a:off x="2571" y="1242"/>
                  <a:ext cx="48" cy="17"/>
                </a:xfrm>
                <a:prstGeom prst="rect">
                  <a:avLst/>
                </a:prstGeom>
                <a:solidFill>
                  <a:srgbClr val="808080"/>
                </a:solidFill>
                <a:ln w="12700">
                  <a:solidFill>
                    <a:srgbClr val="000000"/>
                  </a:solidFill>
                  <a:miter lim="800000"/>
                  <a:headEnd/>
                  <a:tailEnd/>
                </a:ln>
              </p:spPr>
              <p:txBody>
                <a:bodyPr wrap="none" anchor="ctr"/>
                <a:lstStyle/>
                <a:p>
                  <a:endParaRPr lang="es-CL"/>
                </a:p>
              </p:txBody>
            </p:sp>
          </p:grpSp>
          <p:grpSp>
            <p:nvGrpSpPr>
              <p:cNvPr id="2465" name="Group 176"/>
              <p:cNvGrpSpPr>
                <a:grpSpLocks/>
              </p:cNvGrpSpPr>
              <p:nvPr/>
            </p:nvGrpSpPr>
            <p:grpSpPr bwMode="auto">
              <a:xfrm>
                <a:off x="2484" y="1257"/>
                <a:ext cx="158" cy="27"/>
                <a:chOff x="2484" y="1257"/>
                <a:chExt cx="158" cy="27"/>
              </a:xfrm>
            </p:grpSpPr>
            <p:sp>
              <p:nvSpPr>
                <p:cNvPr id="2474" name="Freeform 177"/>
                <p:cNvSpPr>
                  <a:spLocks/>
                </p:cNvSpPr>
                <p:nvPr/>
              </p:nvSpPr>
              <p:spPr bwMode="auto">
                <a:xfrm>
                  <a:off x="2484" y="1257"/>
                  <a:ext cx="158" cy="27"/>
                </a:xfrm>
                <a:custGeom>
                  <a:avLst/>
                  <a:gdLst>
                    <a:gd name="T0" fmla="*/ 20 w 158"/>
                    <a:gd name="T1" fmla="*/ 0 h 27"/>
                    <a:gd name="T2" fmla="*/ 138 w 158"/>
                    <a:gd name="T3" fmla="*/ 0 h 27"/>
                    <a:gd name="T4" fmla="*/ 157 w 158"/>
                    <a:gd name="T5" fmla="*/ 23 h 27"/>
                    <a:gd name="T6" fmla="*/ 157 w 158"/>
                    <a:gd name="T7" fmla="*/ 25 h 27"/>
                    <a:gd name="T8" fmla="*/ 156 w 158"/>
                    <a:gd name="T9" fmla="*/ 25 h 27"/>
                    <a:gd name="T10" fmla="*/ 155 w 158"/>
                    <a:gd name="T11" fmla="*/ 26 h 27"/>
                    <a:gd name="T12" fmla="*/ 2 w 158"/>
                    <a:gd name="T13" fmla="*/ 26 h 27"/>
                    <a:gd name="T14" fmla="*/ 1 w 158"/>
                    <a:gd name="T15" fmla="*/ 25 h 27"/>
                    <a:gd name="T16" fmla="*/ 0 w 158"/>
                    <a:gd name="T17" fmla="*/ 24 h 27"/>
                    <a:gd name="T18" fmla="*/ 0 w 158"/>
                    <a:gd name="T19" fmla="*/ 23 h 27"/>
                    <a:gd name="T20" fmla="*/ 20 w 158"/>
                    <a:gd name="T21" fmla="*/ 0 h 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8"/>
                    <a:gd name="T34" fmla="*/ 0 h 27"/>
                    <a:gd name="T35" fmla="*/ 158 w 158"/>
                    <a:gd name="T36" fmla="*/ 27 h 2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8" h="27">
                      <a:moveTo>
                        <a:pt x="20" y="0"/>
                      </a:moveTo>
                      <a:lnTo>
                        <a:pt x="138" y="0"/>
                      </a:lnTo>
                      <a:lnTo>
                        <a:pt x="157" y="23"/>
                      </a:lnTo>
                      <a:lnTo>
                        <a:pt x="157" y="25"/>
                      </a:lnTo>
                      <a:lnTo>
                        <a:pt x="156" y="25"/>
                      </a:lnTo>
                      <a:lnTo>
                        <a:pt x="155" y="26"/>
                      </a:lnTo>
                      <a:lnTo>
                        <a:pt x="2" y="26"/>
                      </a:lnTo>
                      <a:lnTo>
                        <a:pt x="1" y="25"/>
                      </a:lnTo>
                      <a:lnTo>
                        <a:pt x="0" y="24"/>
                      </a:lnTo>
                      <a:lnTo>
                        <a:pt x="0" y="23"/>
                      </a:lnTo>
                      <a:lnTo>
                        <a:pt x="20" y="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2475" name="Freeform 178"/>
                <p:cNvSpPr>
                  <a:spLocks/>
                </p:cNvSpPr>
                <p:nvPr/>
              </p:nvSpPr>
              <p:spPr bwMode="auto">
                <a:xfrm>
                  <a:off x="2493" y="1262"/>
                  <a:ext cx="105" cy="18"/>
                </a:xfrm>
                <a:custGeom>
                  <a:avLst/>
                  <a:gdLst>
                    <a:gd name="T0" fmla="*/ 14 w 105"/>
                    <a:gd name="T1" fmla="*/ 0 h 18"/>
                    <a:gd name="T2" fmla="*/ 99 w 105"/>
                    <a:gd name="T3" fmla="*/ 0 h 18"/>
                    <a:gd name="T4" fmla="*/ 104 w 105"/>
                    <a:gd name="T5" fmla="*/ 17 h 18"/>
                    <a:gd name="T6" fmla="*/ 0 w 105"/>
                    <a:gd name="T7" fmla="*/ 17 h 18"/>
                    <a:gd name="T8" fmla="*/ 14 w 105"/>
                    <a:gd name="T9" fmla="*/ 0 h 18"/>
                    <a:gd name="T10" fmla="*/ 0 60000 65536"/>
                    <a:gd name="T11" fmla="*/ 0 60000 65536"/>
                    <a:gd name="T12" fmla="*/ 0 60000 65536"/>
                    <a:gd name="T13" fmla="*/ 0 60000 65536"/>
                    <a:gd name="T14" fmla="*/ 0 60000 65536"/>
                    <a:gd name="T15" fmla="*/ 0 w 105"/>
                    <a:gd name="T16" fmla="*/ 0 h 18"/>
                    <a:gd name="T17" fmla="*/ 105 w 105"/>
                    <a:gd name="T18" fmla="*/ 18 h 18"/>
                  </a:gdLst>
                  <a:ahLst/>
                  <a:cxnLst>
                    <a:cxn ang="T10">
                      <a:pos x="T0" y="T1"/>
                    </a:cxn>
                    <a:cxn ang="T11">
                      <a:pos x="T2" y="T3"/>
                    </a:cxn>
                    <a:cxn ang="T12">
                      <a:pos x="T4" y="T5"/>
                    </a:cxn>
                    <a:cxn ang="T13">
                      <a:pos x="T6" y="T7"/>
                    </a:cxn>
                    <a:cxn ang="T14">
                      <a:pos x="T8" y="T9"/>
                    </a:cxn>
                  </a:cxnLst>
                  <a:rect l="T15" t="T16" r="T17" b="T18"/>
                  <a:pathLst>
                    <a:path w="105" h="18">
                      <a:moveTo>
                        <a:pt x="14" y="0"/>
                      </a:moveTo>
                      <a:lnTo>
                        <a:pt x="99" y="0"/>
                      </a:lnTo>
                      <a:lnTo>
                        <a:pt x="104" y="17"/>
                      </a:lnTo>
                      <a:lnTo>
                        <a:pt x="0" y="17"/>
                      </a:lnTo>
                      <a:lnTo>
                        <a:pt x="14" y="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2476" name="Freeform 179"/>
                <p:cNvSpPr>
                  <a:spLocks/>
                </p:cNvSpPr>
                <p:nvPr/>
              </p:nvSpPr>
              <p:spPr bwMode="auto">
                <a:xfrm>
                  <a:off x="2600" y="1262"/>
                  <a:ext cx="33" cy="18"/>
                </a:xfrm>
                <a:custGeom>
                  <a:avLst/>
                  <a:gdLst>
                    <a:gd name="T0" fmla="*/ 0 w 33"/>
                    <a:gd name="T1" fmla="*/ 0 h 18"/>
                    <a:gd name="T2" fmla="*/ 19 w 33"/>
                    <a:gd name="T3" fmla="*/ 0 h 18"/>
                    <a:gd name="T4" fmla="*/ 32 w 33"/>
                    <a:gd name="T5" fmla="*/ 17 h 18"/>
                    <a:gd name="T6" fmla="*/ 6 w 33"/>
                    <a:gd name="T7" fmla="*/ 17 h 18"/>
                    <a:gd name="T8" fmla="*/ 0 w 33"/>
                    <a:gd name="T9" fmla="*/ 0 h 18"/>
                    <a:gd name="T10" fmla="*/ 0 60000 65536"/>
                    <a:gd name="T11" fmla="*/ 0 60000 65536"/>
                    <a:gd name="T12" fmla="*/ 0 60000 65536"/>
                    <a:gd name="T13" fmla="*/ 0 60000 65536"/>
                    <a:gd name="T14" fmla="*/ 0 60000 65536"/>
                    <a:gd name="T15" fmla="*/ 0 w 33"/>
                    <a:gd name="T16" fmla="*/ 0 h 18"/>
                    <a:gd name="T17" fmla="*/ 33 w 33"/>
                    <a:gd name="T18" fmla="*/ 18 h 18"/>
                  </a:gdLst>
                  <a:ahLst/>
                  <a:cxnLst>
                    <a:cxn ang="T10">
                      <a:pos x="T0" y="T1"/>
                    </a:cxn>
                    <a:cxn ang="T11">
                      <a:pos x="T2" y="T3"/>
                    </a:cxn>
                    <a:cxn ang="T12">
                      <a:pos x="T4" y="T5"/>
                    </a:cxn>
                    <a:cxn ang="T13">
                      <a:pos x="T6" y="T7"/>
                    </a:cxn>
                    <a:cxn ang="T14">
                      <a:pos x="T8" y="T9"/>
                    </a:cxn>
                  </a:cxnLst>
                  <a:rect l="T15" t="T16" r="T17" b="T18"/>
                  <a:pathLst>
                    <a:path w="33" h="18">
                      <a:moveTo>
                        <a:pt x="0" y="0"/>
                      </a:moveTo>
                      <a:lnTo>
                        <a:pt x="19" y="0"/>
                      </a:lnTo>
                      <a:lnTo>
                        <a:pt x="32" y="17"/>
                      </a:lnTo>
                      <a:lnTo>
                        <a:pt x="6" y="17"/>
                      </a:lnTo>
                      <a:lnTo>
                        <a:pt x="0" y="0"/>
                      </a:lnTo>
                    </a:path>
                  </a:pathLst>
                </a:custGeom>
                <a:solidFill>
                  <a:srgbClr val="FFFFFF"/>
                </a:solidFill>
                <a:ln w="12700" cap="rnd" cmpd="sng">
                  <a:solidFill>
                    <a:srgbClr val="000000"/>
                  </a:solidFill>
                  <a:prstDash val="solid"/>
                  <a:round/>
                  <a:headEnd/>
                  <a:tailEnd/>
                </a:ln>
              </p:spPr>
              <p:txBody>
                <a:bodyPr/>
                <a:lstStyle/>
                <a:p>
                  <a:endParaRPr lang="es-ES"/>
                </a:p>
              </p:txBody>
            </p:sp>
          </p:grpSp>
          <p:grpSp>
            <p:nvGrpSpPr>
              <p:cNvPr id="2466" name="Group 180"/>
              <p:cNvGrpSpPr>
                <a:grpSpLocks/>
              </p:cNvGrpSpPr>
              <p:nvPr/>
            </p:nvGrpSpPr>
            <p:grpSpPr bwMode="auto">
              <a:xfrm>
                <a:off x="2511" y="1153"/>
                <a:ext cx="103" cy="79"/>
                <a:chOff x="2511" y="1153"/>
                <a:chExt cx="103" cy="79"/>
              </a:xfrm>
            </p:grpSpPr>
            <p:sp>
              <p:nvSpPr>
                <p:cNvPr id="2467" name="Rectangle 181"/>
                <p:cNvSpPr>
                  <a:spLocks noChangeArrowheads="1"/>
                </p:cNvSpPr>
                <p:nvPr/>
              </p:nvSpPr>
              <p:spPr bwMode="auto">
                <a:xfrm>
                  <a:off x="2511" y="1153"/>
                  <a:ext cx="103" cy="79"/>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468" name="Rectangle 182"/>
                <p:cNvSpPr>
                  <a:spLocks noChangeArrowheads="1"/>
                </p:cNvSpPr>
                <p:nvPr/>
              </p:nvSpPr>
              <p:spPr bwMode="auto">
                <a:xfrm>
                  <a:off x="2518" y="1160"/>
                  <a:ext cx="89" cy="66"/>
                </a:xfrm>
                <a:prstGeom prst="rect">
                  <a:avLst/>
                </a:prstGeom>
                <a:solidFill>
                  <a:srgbClr val="114FFB"/>
                </a:solidFill>
                <a:ln w="12700">
                  <a:solidFill>
                    <a:srgbClr val="000000"/>
                  </a:solidFill>
                  <a:miter lim="800000"/>
                  <a:headEnd/>
                  <a:tailEnd/>
                </a:ln>
              </p:spPr>
              <p:txBody>
                <a:bodyPr wrap="none" anchor="ctr"/>
                <a:lstStyle/>
                <a:p>
                  <a:endParaRPr lang="es-CL"/>
                </a:p>
              </p:txBody>
            </p:sp>
            <p:sp>
              <p:nvSpPr>
                <p:cNvPr id="2469" name="Rectangle 183"/>
                <p:cNvSpPr>
                  <a:spLocks noChangeArrowheads="1"/>
                </p:cNvSpPr>
                <p:nvPr/>
              </p:nvSpPr>
              <p:spPr bwMode="auto">
                <a:xfrm>
                  <a:off x="2596" y="1160"/>
                  <a:ext cx="11" cy="66"/>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470" name="Rectangle 184"/>
                <p:cNvSpPr>
                  <a:spLocks noChangeArrowheads="1"/>
                </p:cNvSpPr>
                <p:nvPr/>
              </p:nvSpPr>
              <p:spPr bwMode="auto">
                <a:xfrm>
                  <a:off x="2599" y="1163"/>
                  <a:ext cx="4" cy="3"/>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471" name="Oval 185"/>
                <p:cNvSpPr>
                  <a:spLocks noChangeArrowheads="1"/>
                </p:cNvSpPr>
                <p:nvPr/>
              </p:nvSpPr>
              <p:spPr bwMode="auto">
                <a:xfrm>
                  <a:off x="2600" y="1193"/>
                  <a:ext cx="3" cy="2"/>
                </a:xfrm>
                <a:prstGeom prst="ellipse">
                  <a:avLst/>
                </a:prstGeom>
                <a:solidFill>
                  <a:srgbClr val="FFFFFF"/>
                </a:solidFill>
                <a:ln w="12700">
                  <a:solidFill>
                    <a:srgbClr val="000000"/>
                  </a:solidFill>
                  <a:round/>
                  <a:headEnd/>
                  <a:tailEnd/>
                </a:ln>
              </p:spPr>
              <p:txBody>
                <a:bodyPr wrap="none" anchor="ctr"/>
                <a:lstStyle/>
                <a:p>
                  <a:endParaRPr lang="es-CL"/>
                </a:p>
              </p:txBody>
            </p:sp>
            <p:sp>
              <p:nvSpPr>
                <p:cNvPr id="2472" name="Oval 186"/>
                <p:cNvSpPr>
                  <a:spLocks noChangeArrowheads="1"/>
                </p:cNvSpPr>
                <p:nvPr/>
              </p:nvSpPr>
              <p:spPr bwMode="auto">
                <a:xfrm>
                  <a:off x="2600" y="1206"/>
                  <a:ext cx="3" cy="2"/>
                </a:xfrm>
                <a:prstGeom prst="ellipse">
                  <a:avLst/>
                </a:prstGeom>
                <a:solidFill>
                  <a:srgbClr val="FFFFFF"/>
                </a:solidFill>
                <a:ln w="12700">
                  <a:solidFill>
                    <a:srgbClr val="000000"/>
                  </a:solidFill>
                  <a:round/>
                  <a:headEnd/>
                  <a:tailEnd/>
                </a:ln>
              </p:spPr>
              <p:txBody>
                <a:bodyPr wrap="none" anchor="ctr"/>
                <a:lstStyle/>
                <a:p>
                  <a:endParaRPr lang="es-CL"/>
                </a:p>
              </p:txBody>
            </p:sp>
            <p:sp>
              <p:nvSpPr>
                <p:cNvPr id="2473" name="Oval 187"/>
                <p:cNvSpPr>
                  <a:spLocks noChangeArrowheads="1"/>
                </p:cNvSpPr>
                <p:nvPr/>
              </p:nvSpPr>
              <p:spPr bwMode="auto">
                <a:xfrm>
                  <a:off x="2600" y="1217"/>
                  <a:ext cx="3" cy="3"/>
                </a:xfrm>
                <a:prstGeom prst="ellipse">
                  <a:avLst/>
                </a:prstGeom>
                <a:solidFill>
                  <a:srgbClr val="FFFFFF"/>
                </a:solidFill>
                <a:ln w="12700">
                  <a:solidFill>
                    <a:srgbClr val="000000"/>
                  </a:solidFill>
                  <a:round/>
                  <a:headEnd/>
                  <a:tailEnd/>
                </a:ln>
              </p:spPr>
              <p:txBody>
                <a:bodyPr wrap="none" anchor="ctr"/>
                <a:lstStyle/>
                <a:p>
                  <a:endParaRPr lang="es-CL"/>
                </a:p>
              </p:txBody>
            </p:sp>
          </p:grpSp>
        </p:grpSp>
        <p:grpSp>
          <p:nvGrpSpPr>
            <p:cNvPr id="2394" name="Group 188"/>
            <p:cNvGrpSpPr>
              <a:grpSpLocks/>
            </p:cNvGrpSpPr>
            <p:nvPr/>
          </p:nvGrpSpPr>
          <p:grpSpPr bwMode="auto">
            <a:xfrm>
              <a:off x="2725" y="1012"/>
              <a:ext cx="126" cy="42"/>
              <a:chOff x="2725" y="1012"/>
              <a:chExt cx="126" cy="42"/>
            </a:xfrm>
          </p:grpSpPr>
          <p:sp>
            <p:nvSpPr>
              <p:cNvPr id="2456" name="Rectangle 189"/>
              <p:cNvSpPr>
                <a:spLocks noChangeArrowheads="1"/>
              </p:cNvSpPr>
              <p:nvPr/>
            </p:nvSpPr>
            <p:spPr bwMode="auto">
              <a:xfrm>
                <a:off x="2726" y="1015"/>
                <a:ext cx="124" cy="38"/>
              </a:xfrm>
              <a:prstGeom prst="rect">
                <a:avLst/>
              </a:prstGeom>
              <a:solidFill>
                <a:srgbClr val="C0C0C0"/>
              </a:solidFill>
              <a:ln w="12700">
                <a:solidFill>
                  <a:srgbClr val="000000"/>
                </a:solidFill>
                <a:miter lim="800000"/>
                <a:headEnd/>
                <a:tailEnd/>
              </a:ln>
            </p:spPr>
            <p:txBody>
              <a:bodyPr wrap="none" anchor="ctr"/>
              <a:lstStyle/>
              <a:p>
                <a:endParaRPr lang="es-CL"/>
              </a:p>
            </p:txBody>
          </p:sp>
          <p:sp>
            <p:nvSpPr>
              <p:cNvPr id="2457" name="Rectangle 190"/>
              <p:cNvSpPr>
                <a:spLocks noChangeArrowheads="1"/>
              </p:cNvSpPr>
              <p:nvPr/>
            </p:nvSpPr>
            <p:spPr bwMode="auto">
              <a:xfrm>
                <a:off x="2725" y="1042"/>
                <a:ext cx="126" cy="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grpSp>
            <p:nvGrpSpPr>
              <p:cNvPr id="2458" name="Group 191"/>
              <p:cNvGrpSpPr>
                <a:grpSpLocks/>
              </p:cNvGrpSpPr>
              <p:nvPr/>
            </p:nvGrpSpPr>
            <p:grpSpPr bwMode="auto">
              <a:xfrm>
                <a:off x="2799" y="1044"/>
                <a:ext cx="32" cy="10"/>
                <a:chOff x="2799" y="1044"/>
                <a:chExt cx="32" cy="10"/>
              </a:xfrm>
            </p:grpSpPr>
            <p:sp>
              <p:nvSpPr>
                <p:cNvPr id="2460" name="Rectangle 192"/>
                <p:cNvSpPr>
                  <a:spLocks noChangeArrowheads="1"/>
                </p:cNvSpPr>
                <p:nvPr/>
              </p:nvSpPr>
              <p:spPr bwMode="auto">
                <a:xfrm>
                  <a:off x="2799" y="1044"/>
                  <a:ext cx="4" cy="1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2461" name="Rectangle 193"/>
                <p:cNvSpPr>
                  <a:spLocks noChangeArrowheads="1"/>
                </p:cNvSpPr>
                <p:nvPr/>
              </p:nvSpPr>
              <p:spPr bwMode="auto">
                <a:xfrm>
                  <a:off x="2809" y="1044"/>
                  <a:ext cx="4" cy="1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2462" name="Rectangle 194"/>
                <p:cNvSpPr>
                  <a:spLocks noChangeArrowheads="1"/>
                </p:cNvSpPr>
                <p:nvPr/>
              </p:nvSpPr>
              <p:spPr bwMode="auto">
                <a:xfrm>
                  <a:off x="2819" y="1044"/>
                  <a:ext cx="3" cy="1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2463" name="Rectangle 195"/>
                <p:cNvSpPr>
                  <a:spLocks noChangeArrowheads="1"/>
                </p:cNvSpPr>
                <p:nvPr/>
              </p:nvSpPr>
              <p:spPr bwMode="auto">
                <a:xfrm>
                  <a:off x="2828" y="1044"/>
                  <a:ext cx="3" cy="1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grpSp>
          <p:sp>
            <p:nvSpPr>
              <p:cNvPr id="2459" name="Rectangle 196"/>
              <p:cNvSpPr>
                <a:spLocks noChangeArrowheads="1"/>
              </p:cNvSpPr>
              <p:nvPr/>
            </p:nvSpPr>
            <p:spPr bwMode="auto">
              <a:xfrm>
                <a:off x="2741" y="1012"/>
                <a:ext cx="3" cy="11"/>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grpSp>
        <p:grpSp>
          <p:nvGrpSpPr>
            <p:cNvPr id="2395" name="Group 197"/>
            <p:cNvGrpSpPr>
              <a:grpSpLocks/>
            </p:cNvGrpSpPr>
            <p:nvPr/>
          </p:nvGrpSpPr>
          <p:grpSpPr bwMode="auto">
            <a:xfrm>
              <a:off x="2975" y="967"/>
              <a:ext cx="184" cy="86"/>
              <a:chOff x="2975" y="967"/>
              <a:chExt cx="184" cy="86"/>
            </a:xfrm>
          </p:grpSpPr>
          <p:grpSp>
            <p:nvGrpSpPr>
              <p:cNvPr id="2445" name="Group 198"/>
              <p:cNvGrpSpPr>
                <a:grpSpLocks/>
              </p:cNvGrpSpPr>
              <p:nvPr/>
            </p:nvGrpSpPr>
            <p:grpSpPr bwMode="auto">
              <a:xfrm>
                <a:off x="2975" y="967"/>
                <a:ext cx="184" cy="86"/>
                <a:chOff x="2975" y="967"/>
                <a:chExt cx="184" cy="86"/>
              </a:xfrm>
            </p:grpSpPr>
            <p:sp>
              <p:nvSpPr>
                <p:cNvPr id="2449" name="Rectangle 199"/>
                <p:cNvSpPr>
                  <a:spLocks noChangeArrowheads="1"/>
                </p:cNvSpPr>
                <p:nvPr/>
              </p:nvSpPr>
              <p:spPr bwMode="auto">
                <a:xfrm>
                  <a:off x="2984" y="1014"/>
                  <a:ext cx="142" cy="39"/>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450" name="Rectangle 200"/>
                <p:cNvSpPr>
                  <a:spLocks noChangeArrowheads="1"/>
                </p:cNvSpPr>
                <p:nvPr/>
              </p:nvSpPr>
              <p:spPr bwMode="auto">
                <a:xfrm>
                  <a:off x="2998" y="1040"/>
                  <a:ext cx="114" cy="13"/>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451" name="Freeform 201"/>
                <p:cNvSpPr>
                  <a:spLocks/>
                </p:cNvSpPr>
                <p:nvPr/>
              </p:nvSpPr>
              <p:spPr bwMode="auto">
                <a:xfrm>
                  <a:off x="2977" y="970"/>
                  <a:ext cx="160" cy="44"/>
                </a:xfrm>
                <a:custGeom>
                  <a:avLst/>
                  <a:gdLst>
                    <a:gd name="T0" fmla="*/ 0 w 160"/>
                    <a:gd name="T1" fmla="*/ 35 h 44"/>
                    <a:gd name="T2" fmla="*/ 7 w 160"/>
                    <a:gd name="T3" fmla="*/ 43 h 44"/>
                    <a:gd name="T4" fmla="*/ 150 w 160"/>
                    <a:gd name="T5" fmla="*/ 43 h 44"/>
                    <a:gd name="T6" fmla="*/ 159 w 160"/>
                    <a:gd name="T7" fmla="*/ 35 h 44"/>
                    <a:gd name="T8" fmla="*/ 159 w 160"/>
                    <a:gd name="T9" fmla="*/ 0 h 44"/>
                    <a:gd name="T10" fmla="*/ 0 w 160"/>
                    <a:gd name="T11" fmla="*/ 0 h 44"/>
                    <a:gd name="T12" fmla="*/ 0 w 160"/>
                    <a:gd name="T13" fmla="*/ 35 h 44"/>
                    <a:gd name="T14" fmla="*/ 0 60000 65536"/>
                    <a:gd name="T15" fmla="*/ 0 60000 65536"/>
                    <a:gd name="T16" fmla="*/ 0 60000 65536"/>
                    <a:gd name="T17" fmla="*/ 0 60000 65536"/>
                    <a:gd name="T18" fmla="*/ 0 60000 65536"/>
                    <a:gd name="T19" fmla="*/ 0 60000 65536"/>
                    <a:gd name="T20" fmla="*/ 0 60000 65536"/>
                    <a:gd name="T21" fmla="*/ 0 w 160"/>
                    <a:gd name="T22" fmla="*/ 0 h 44"/>
                    <a:gd name="T23" fmla="*/ 160 w 160"/>
                    <a:gd name="T24" fmla="*/ 44 h 4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0" h="44">
                      <a:moveTo>
                        <a:pt x="0" y="35"/>
                      </a:moveTo>
                      <a:lnTo>
                        <a:pt x="7" y="43"/>
                      </a:lnTo>
                      <a:lnTo>
                        <a:pt x="150" y="43"/>
                      </a:lnTo>
                      <a:lnTo>
                        <a:pt x="159" y="35"/>
                      </a:lnTo>
                      <a:lnTo>
                        <a:pt x="159" y="0"/>
                      </a:lnTo>
                      <a:lnTo>
                        <a:pt x="0" y="0"/>
                      </a:lnTo>
                      <a:lnTo>
                        <a:pt x="0" y="35"/>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2452" name="Rectangle 202"/>
                <p:cNvSpPr>
                  <a:spLocks noChangeArrowheads="1"/>
                </p:cNvSpPr>
                <p:nvPr/>
              </p:nvSpPr>
              <p:spPr bwMode="auto">
                <a:xfrm>
                  <a:off x="2975" y="1035"/>
                  <a:ext cx="7" cy="6"/>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453" name="Line 203"/>
                <p:cNvSpPr>
                  <a:spLocks noChangeShapeType="1"/>
                </p:cNvSpPr>
                <p:nvPr/>
              </p:nvSpPr>
              <p:spPr bwMode="auto">
                <a:xfrm>
                  <a:off x="2978" y="977"/>
                  <a:ext cx="160" cy="0"/>
                </a:xfrm>
                <a:prstGeom prst="line">
                  <a:avLst/>
                </a:prstGeom>
                <a:noFill/>
                <a:ln w="12700">
                  <a:solidFill>
                    <a:srgbClr val="0000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s-ES"/>
                </a:p>
              </p:txBody>
            </p:sp>
            <p:sp>
              <p:nvSpPr>
                <p:cNvPr id="2454" name="Rectangle 204"/>
                <p:cNvSpPr>
                  <a:spLocks noChangeArrowheads="1"/>
                </p:cNvSpPr>
                <p:nvPr/>
              </p:nvSpPr>
              <p:spPr bwMode="auto">
                <a:xfrm>
                  <a:off x="3018" y="967"/>
                  <a:ext cx="113" cy="3"/>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455" name="Freeform 205"/>
                <p:cNvSpPr>
                  <a:spLocks/>
                </p:cNvSpPr>
                <p:nvPr/>
              </p:nvSpPr>
              <p:spPr bwMode="auto">
                <a:xfrm>
                  <a:off x="3127" y="1019"/>
                  <a:ext cx="32" cy="15"/>
                </a:xfrm>
                <a:custGeom>
                  <a:avLst/>
                  <a:gdLst>
                    <a:gd name="T0" fmla="*/ 0 w 32"/>
                    <a:gd name="T1" fmla="*/ 8 h 15"/>
                    <a:gd name="T2" fmla="*/ 31 w 32"/>
                    <a:gd name="T3" fmla="*/ 0 h 15"/>
                    <a:gd name="T4" fmla="*/ 31 w 32"/>
                    <a:gd name="T5" fmla="*/ 5 h 15"/>
                    <a:gd name="T6" fmla="*/ 0 w 32"/>
                    <a:gd name="T7" fmla="*/ 14 h 15"/>
                    <a:gd name="T8" fmla="*/ 0 w 32"/>
                    <a:gd name="T9" fmla="*/ 8 h 15"/>
                    <a:gd name="T10" fmla="*/ 0 60000 65536"/>
                    <a:gd name="T11" fmla="*/ 0 60000 65536"/>
                    <a:gd name="T12" fmla="*/ 0 60000 65536"/>
                    <a:gd name="T13" fmla="*/ 0 60000 65536"/>
                    <a:gd name="T14" fmla="*/ 0 60000 65536"/>
                    <a:gd name="T15" fmla="*/ 0 w 32"/>
                    <a:gd name="T16" fmla="*/ 0 h 15"/>
                    <a:gd name="T17" fmla="*/ 32 w 32"/>
                    <a:gd name="T18" fmla="*/ 15 h 15"/>
                  </a:gdLst>
                  <a:ahLst/>
                  <a:cxnLst>
                    <a:cxn ang="T10">
                      <a:pos x="T0" y="T1"/>
                    </a:cxn>
                    <a:cxn ang="T11">
                      <a:pos x="T2" y="T3"/>
                    </a:cxn>
                    <a:cxn ang="T12">
                      <a:pos x="T4" y="T5"/>
                    </a:cxn>
                    <a:cxn ang="T13">
                      <a:pos x="T6" y="T7"/>
                    </a:cxn>
                    <a:cxn ang="T14">
                      <a:pos x="T8" y="T9"/>
                    </a:cxn>
                  </a:cxnLst>
                  <a:rect l="T15" t="T16" r="T17" b="T18"/>
                  <a:pathLst>
                    <a:path w="32" h="15">
                      <a:moveTo>
                        <a:pt x="0" y="8"/>
                      </a:moveTo>
                      <a:lnTo>
                        <a:pt x="31" y="0"/>
                      </a:lnTo>
                      <a:lnTo>
                        <a:pt x="31" y="5"/>
                      </a:lnTo>
                      <a:lnTo>
                        <a:pt x="0" y="14"/>
                      </a:lnTo>
                      <a:lnTo>
                        <a:pt x="0" y="8"/>
                      </a:lnTo>
                    </a:path>
                  </a:pathLst>
                </a:custGeom>
                <a:solidFill>
                  <a:srgbClr val="FFFFFF"/>
                </a:solidFill>
                <a:ln w="12700" cap="rnd" cmpd="sng">
                  <a:solidFill>
                    <a:srgbClr val="000000"/>
                  </a:solidFill>
                  <a:prstDash val="solid"/>
                  <a:round/>
                  <a:headEnd/>
                  <a:tailEnd/>
                </a:ln>
              </p:spPr>
              <p:txBody>
                <a:bodyPr/>
                <a:lstStyle/>
                <a:p>
                  <a:endParaRPr lang="es-ES"/>
                </a:p>
              </p:txBody>
            </p:sp>
          </p:grpSp>
          <p:grpSp>
            <p:nvGrpSpPr>
              <p:cNvPr id="2446" name="Group 206"/>
              <p:cNvGrpSpPr>
                <a:grpSpLocks/>
              </p:cNvGrpSpPr>
              <p:nvPr/>
            </p:nvGrpSpPr>
            <p:grpSpPr bwMode="auto">
              <a:xfrm>
                <a:off x="2991" y="983"/>
                <a:ext cx="10" cy="10"/>
                <a:chOff x="2991" y="983"/>
                <a:chExt cx="10" cy="10"/>
              </a:xfrm>
            </p:grpSpPr>
            <p:sp>
              <p:nvSpPr>
                <p:cNvPr id="2447" name="Rectangle 207"/>
                <p:cNvSpPr>
                  <a:spLocks noChangeArrowheads="1"/>
                </p:cNvSpPr>
                <p:nvPr/>
              </p:nvSpPr>
              <p:spPr bwMode="auto">
                <a:xfrm>
                  <a:off x="2992" y="984"/>
                  <a:ext cx="7" cy="7"/>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448" name="Freeform 208"/>
                <p:cNvSpPr>
                  <a:spLocks/>
                </p:cNvSpPr>
                <p:nvPr/>
              </p:nvSpPr>
              <p:spPr bwMode="auto">
                <a:xfrm>
                  <a:off x="2991" y="983"/>
                  <a:ext cx="10" cy="10"/>
                </a:xfrm>
                <a:custGeom>
                  <a:avLst/>
                  <a:gdLst>
                    <a:gd name="T0" fmla="*/ 9 w 10"/>
                    <a:gd name="T1" fmla="*/ 2 h 10"/>
                    <a:gd name="T2" fmla="*/ 1 w 10"/>
                    <a:gd name="T3" fmla="*/ 2 h 10"/>
                    <a:gd name="T4" fmla="*/ 1 w 10"/>
                    <a:gd name="T5" fmla="*/ 9 h 10"/>
                    <a:gd name="T6" fmla="*/ 0 w 10"/>
                    <a:gd name="T7" fmla="*/ 9 h 10"/>
                    <a:gd name="T8" fmla="*/ 0 w 10"/>
                    <a:gd name="T9" fmla="*/ 0 h 10"/>
                    <a:gd name="T10" fmla="*/ 9 w 10"/>
                    <a:gd name="T11" fmla="*/ 0 h 10"/>
                    <a:gd name="T12" fmla="*/ 9 w 10"/>
                    <a:gd name="T13" fmla="*/ 2 h 10"/>
                    <a:gd name="T14" fmla="*/ 0 60000 65536"/>
                    <a:gd name="T15" fmla="*/ 0 60000 65536"/>
                    <a:gd name="T16" fmla="*/ 0 60000 65536"/>
                    <a:gd name="T17" fmla="*/ 0 60000 65536"/>
                    <a:gd name="T18" fmla="*/ 0 60000 65536"/>
                    <a:gd name="T19" fmla="*/ 0 60000 65536"/>
                    <a:gd name="T20" fmla="*/ 0 60000 65536"/>
                    <a:gd name="T21" fmla="*/ 0 w 10"/>
                    <a:gd name="T22" fmla="*/ 0 h 10"/>
                    <a:gd name="T23" fmla="*/ 10 w 10"/>
                    <a:gd name="T24" fmla="*/ 10 h 1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 h="10">
                      <a:moveTo>
                        <a:pt x="9" y="2"/>
                      </a:moveTo>
                      <a:lnTo>
                        <a:pt x="1" y="2"/>
                      </a:lnTo>
                      <a:lnTo>
                        <a:pt x="1" y="9"/>
                      </a:lnTo>
                      <a:lnTo>
                        <a:pt x="0" y="9"/>
                      </a:lnTo>
                      <a:lnTo>
                        <a:pt x="0" y="0"/>
                      </a:lnTo>
                      <a:lnTo>
                        <a:pt x="9" y="0"/>
                      </a:lnTo>
                      <a:lnTo>
                        <a:pt x="9" y="2"/>
                      </a:lnTo>
                    </a:path>
                  </a:pathLst>
                </a:custGeom>
                <a:solidFill>
                  <a:srgbClr val="00000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grpSp>
        </p:grpSp>
        <p:grpSp>
          <p:nvGrpSpPr>
            <p:cNvPr id="2396" name="Group 209"/>
            <p:cNvGrpSpPr>
              <a:grpSpLocks/>
            </p:cNvGrpSpPr>
            <p:nvPr/>
          </p:nvGrpSpPr>
          <p:grpSpPr bwMode="auto">
            <a:xfrm>
              <a:off x="2435" y="923"/>
              <a:ext cx="202" cy="132"/>
              <a:chOff x="2435" y="923"/>
              <a:chExt cx="202" cy="132"/>
            </a:xfrm>
          </p:grpSpPr>
          <p:sp>
            <p:nvSpPr>
              <p:cNvPr id="2429" name="Freeform 210"/>
              <p:cNvSpPr>
                <a:spLocks/>
              </p:cNvSpPr>
              <p:nvPr/>
            </p:nvSpPr>
            <p:spPr bwMode="auto">
              <a:xfrm>
                <a:off x="2554" y="1006"/>
                <a:ext cx="44" cy="20"/>
              </a:xfrm>
              <a:custGeom>
                <a:avLst/>
                <a:gdLst>
                  <a:gd name="T0" fmla="*/ 0 w 44"/>
                  <a:gd name="T1" fmla="*/ 2 h 20"/>
                  <a:gd name="T2" fmla="*/ 16 w 44"/>
                  <a:gd name="T3" fmla="*/ 0 h 20"/>
                  <a:gd name="T4" fmla="*/ 20 w 44"/>
                  <a:gd name="T5" fmla="*/ 1 h 20"/>
                  <a:gd name="T6" fmla="*/ 22 w 44"/>
                  <a:gd name="T7" fmla="*/ 2 h 20"/>
                  <a:gd name="T8" fmla="*/ 26 w 44"/>
                  <a:gd name="T9" fmla="*/ 12 h 20"/>
                  <a:gd name="T10" fmla="*/ 29 w 44"/>
                  <a:gd name="T11" fmla="*/ 15 h 20"/>
                  <a:gd name="T12" fmla="*/ 31 w 44"/>
                  <a:gd name="T13" fmla="*/ 17 h 20"/>
                  <a:gd name="T14" fmla="*/ 33 w 44"/>
                  <a:gd name="T15" fmla="*/ 18 h 20"/>
                  <a:gd name="T16" fmla="*/ 36 w 44"/>
                  <a:gd name="T17" fmla="*/ 19 h 20"/>
                  <a:gd name="T18" fmla="*/ 43 w 44"/>
                  <a:gd name="T19" fmla="*/ 19 h 2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4"/>
                  <a:gd name="T31" fmla="*/ 0 h 20"/>
                  <a:gd name="T32" fmla="*/ 44 w 44"/>
                  <a:gd name="T33" fmla="*/ 20 h 2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4" h="20">
                    <a:moveTo>
                      <a:pt x="0" y="2"/>
                    </a:moveTo>
                    <a:lnTo>
                      <a:pt x="16" y="0"/>
                    </a:lnTo>
                    <a:lnTo>
                      <a:pt x="20" y="1"/>
                    </a:lnTo>
                    <a:lnTo>
                      <a:pt x="22" y="2"/>
                    </a:lnTo>
                    <a:lnTo>
                      <a:pt x="26" y="12"/>
                    </a:lnTo>
                    <a:lnTo>
                      <a:pt x="29" y="15"/>
                    </a:lnTo>
                    <a:lnTo>
                      <a:pt x="31" y="17"/>
                    </a:lnTo>
                    <a:lnTo>
                      <a:pt x="33" y="18"/>
                    </a:lnTo>
                    <a:lnTo>
                      <a:pt x="36" y="19"/>
                    </a:lnTo>
                    <a:lnTo>
                      <a:pt x="43" y="19"/>
                    </a:lnTo>
                  </a:path>
                </a:pathLst>
              </a:custGeom>
              <a:noFill/>
              <a:ln w="12700" cap="rnd" cmpd="sng">
                <a:solidFill>
                  <a:srgbClr val="000000"/>
                </a:solidFill>
                <a:prstDash val="solid"/>
                <a:round/>
                <a:headEnd type="none" w="sm" len="sm"/>
                <a:tailEnd type="none" w="sm" len="sm"/>
              </a:ln>
              <a:extLst>
                <a:ext uri="{909E8E84-426E-40dd-AFC4-6F175D3DCCD1}">
                  <a14:hiddenFill xmlns:a14="http://schemas.microsoft.com/office/drawing/2010/main">
                    <a:solidFill>
                      <a:srgbClr val="FFFFFF"/>
                    </a:solidFill>
                  </a14:hiddenFill>
                </a:ext>
              </a:extLst>
            </p:spPr>
            <p:txBody>
              <a:bodyPr/>
              <a:lstStyle/>
              <a:p>
                <a:endParaRPr lang="es-ES"/>
              </a:p>
            </p:txBody>
          </p:sp>
          <p:grpSp>
            <p:nvGrpSpPr>
              <p:cNvPr id="2430" name="Group 211"/>
              <p:cNvGrpSpPr>
                <a:grpSpLocks/>
              </p:cNvGrpSpPr>
              <p:nvPr/>
            </p:nvGrpSpPr>
            <p:grpSpPr bwMode="auto">
              <a:xfrm>
                <a:off x="2435" y="964"/>
                <a:ext cx="159" cy="91"/>
                <a:chOff x="2435" y="964"/>
                <a:chExt cx="159" cy="91"/>
              </a:xfrm>
            </p:grpSpPr>
            <p:grpSp>
              <p:nvGrpSpPr>
                <p:cNvPr id="2438" name="Group 212"/>
                <p:cNvGrpSpPr>
                  <a:grpSpLocks/>
                </p:cNvGrpSpPr>
                <p:nvPr/>
              </p:nvGrpSpPr>
              <p:grpSpPr bwMode="auto">
                <a:xfrm>
                  <a:off x="2435" y="1028"/>
                  <a:ext cx="159" cy="27"/>
                  <a:chOff x="2435" y="1028"/>
                  <a:chExt cx="159" cy="27"/>
                </a:xfrm>
              </p:grpSpPr>
              <p:sp>
                <p:nvSpPr>
                  <p:cNvPr id="2442" name="Freeform 213"/>
                  <p:cNvSpPr>
                    <a:spLocks/>
                  </p:cNvSpPr>
                  <p:nvPr/>
                </p:nvSpPr>
                <p:spPr bwMode="auto">
                  <a:xfrm>
                    <a:off x="2435" y="1028"/>
                    <a:ext cx="159" cy="27"/>
                  </a:xfrm>
                  <a:custGeom>
                    <a:avLst/>
                    <a:gdLst>
                      <a:gd name="T0" fmla="*/ 20 w 159"/>
                      <a:gd name="T1" fmla="*/ 0 h 27"/>
                      <a:gd name="T2" fmla="*/ 139 w 159"/>
                      <a:gd name="T3" fmla="*/ 0 h 27"/>
                      <a:gd name="T4" fmla="*/ 158 w 159"/>
                      <a:gd name="T5" fmla="*/ 24 h 27"/>
                      <a:gd name="T6" fmla="*/ 158 w 159"/>
                      <a:gd name="T7" fmla="*/ 25 h 27"/>
                      <a:gd name="T8" fmla="*/ 157 w 159"/>
                      <a:gd name="T9" fmla="*/ 26 h 27"/>
                      <a:gd name="T10" fmla="*/ 156 w 159"/>
                      <a:gd name="T11" fmla="*/ 26 h 27"/>
                      <a:gd name="T12" fmla="*/ 2 w 159"/>
                      <a:gd name="T13" fmla="*/ 26 h 27"/>
                      <a:gd name="T14" fmla="*/ 1 w 159"/>
                      <a:gd name="T15" fmla="*/ 25 h 27"/>
                      <a:gd name="T16" fmla="*/ 0 w 159"/>
                      <a:gd name="T17" fmla="*/ 24 h 27"/>
                      <a:gd name="T18" fmla="*/ 0 w 159"/>
                      <a:gd name="T19" fmla="*/ 23 h 27"/>
                      <a:gd name="T20" fmla="*/ 20 w 159"/>
                      <a:gd name="T21" fmla="*/ 0 h 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9"/>
                      <a:gd name="T34" fmla="*/ 0 h 27"/>
                      <a:gd name="T35" fmla="*/ 159 w 159"/>
                      <a:gd name="T36" fmla="*/ 27 h 2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9" h="27">
                        <a:moveTo>
                          <a:pt x="20" y="0"/>
                        </a:moveTo>
                        <a:lnTo>
                          <a:pt x="139" y="0"/>
                        </a:lnTo>
                        <a:lnTo>
                          <a:pt x="158" y="24"/>
                        </a:lnTo>
                        <a:lnTo>
                          <a:pt x="158" y="25"/>
                        </a:lnTo>
                        <a:lnTo>
                          <a:pt x="157" y="26"/>
                        </a:lnTo>
                        <a:lnTo>
                          <a:pt x="156" y="26"/>
                        </a:lnTo>
                        <a:lnTo>
                          <a:pt x="2" y="26"/>
                        </a:lnTo>
                        <a:lnTo>
                          <a:pt x="1" y="25"/>
                        </a:lnTo>
                        <a:lnTo>
                          <a:pt x="0" y="24"/>
                        </a:lnTo>
                        <a:lnTo>
                          <a:pt x="0" y="23"/>
                        </a:lnTo>
                        <a:lnTo>
                          <a:pt x="20" y="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2443" name="Freeform 214"/>
                  <p:cNvSpPr>
                    <a:spLocks/>
                  </p:cNvSpPr>
                  <p:nvPr/>
                </p:nvSpPr>
                <p:spPr bwMode="auto">
                  <a:xfrm>
                    <a:off x="2444" y="1034"/>
                    <a:ext cx="106" cy="17"/>
                  </a:xfrm>
                  <a:custGeom>
                    <a:avLst/>
                    <a:gdLst>
                      <a:gd name="T0" fmla="*/ 14 w 106"/>
                      <a:gd name="T1" fmla="*/ 0 h 17"/>
                      <a:gd name="T2" fmla="*/ 100 w 106"/>
                      <a:gd name="T3" fmla="*/ 0 h 17"/>
                      <a:gd name="T4" fmla="*/ 105 w 106"/>
                      <a:gd name="T5" fmla="*/ 16 h 17"/>
                      <a:gd name="T6" fmla="*/ 0 w 106"/>
                      <a:gd name="T7" fmla="*/ 16 h 17"/>
                      <a:gd name="T8" fmla="*/ 14 w 106"/>
                      <a:gd name="T9" fmla="*/ 0 h 17"/>
                      <a:gd name="T10" fmla="*/ 0 60000 65536"/>
                      <a:gd name="T11" fmla="*/ 0 60000 65536"/>
                      <a:gd name="T12" fmla="*/ 0 60000 65536"/>
                      <a:gd name="T13" fmla="*/ 0 60000 65536"/>
                      <a:gd name="T14" fmla="*/ 0 60000 65536"/>
                      <a:gd name="T15" fmla="*/ 0 w 106"/>
                      <a:gd name="T16" fmla="*/ 0 h 17"/>
                      <a:gd name="T17" fmla="*/ 106 w 106"/>
                      <a:gd name="T18" fmla="*/ 17 h 17"/>
                    </a:gdLst>
                    <a:ahLst/>
                    <a:cxnLst>
                      <a:cxn ang="T10">
                        <a:pos x="T0" y="T1"/>
                      </a:cxn>
                      <a:cxn ang="T11">
                        <a:pos x="T2" y="T3"/>
                      </a:cxn>
                      <a:cxn ang="T12">
                        <a:pos x="T4" y="T5"/>
                      </a:cxn>
                      <a:cxn ang="T13">
                        <a:pos x="T6" y="T7"/>
                      </a:cxn>
                      <a:cxn ang="T14">
                        <a:pos x="T8" y="T9"/>
                      </a:cxn>
                    </a:cxnLst>
                    <a:rect l="T15" t="T16" r="T17" b="T18"/>
                    <a:pathLst>
                      <a:path w="106" h="17">
                        <a:moveTo>
                          <a:pt x="14" y="0"/>
                        </a:moveTo>
                        <a:lnTo>
                          <a:pt x="100" y="0"/>
                        </a:lnTo>
                        <a:lnTo>
                          <a:pt x="105" y="16"/>
                        </a:lnTo>
                        <a:lnTo>
                          <a:pt x="0" y="16"/>
                        </a:lnTo>
                        <a:lnTo>
                          <a:pt x="14" y="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2444" name="Freeform 215"/>
                  <p:cNvSpPr>
                    <a:spLocks/>
                  </p:cNvSpPr>
                  <p:nvPr/>
                </p:nvSpPr>
                <p:spPr bwMode="auto">
                  <a:xfrm>
                    <a:off x="2552" y="1034"/>
                    <a:ext cx="33" cy="17"/>
                  </a:xfrm>
                  <a:custGeom>
                    <a:avLst/>
                    <a:gdLst>
                      <a:gd name="T0" fmla="*/ 0 w 33"/>
                      <a:gd name="T1" fmla="*/ 0 h 17"/>
                      <a:gd name="T2" fmla="*/ 19 w 33"/>
                      <a:gd name="T3" fmla="*/ 0 h 17"/>
                      <a:gd name="T4" fmla="*/ 32 w 33"/>
                      <a:gd name="T5" fmla="*/ 16 h 17"/>
                      <a:gd name="T6" fmla="*/ 6 w 33"/>
                      <a:gd name="T7" fmla="*/ 16 h 17"/>
                      <a:gd name="T8" fmla="*/ 0 w 33"/>
                      <a:gd name="T9" fmla="*/ 0 h 17"/>
                      <a:gd name="T10" fmla="*/ 0 60000 65536"/>
                      <a:gd name="T11" fmla="*/ 0 60000 65536"/>
                      <a:gd name="T12" fmla="*/ 0 60000 65536"/>
                      <a:gd name="T13" fmla="*/ 0 60000 65536"/>
                      <a:gd name="T14" fmla="*/ 0 60000 65536"/>
                      <a:gd name="T15" fmla="*/ 0 w 33"/>
                      <a:gd name="T16" fmla="*/ 0 h 17"/>
                      <a:gd name="T17" fmla="*/ 33 w 33"/>
                      <a:gd name="T18" fmla="*/ 17 h 17"/>
                    </a:gdLst>
                    <a:ahLst/>
                    <a:cxnLst>
                      <a:cxn ang="T10">
                        <a:pos x="T0" y="T1"/>
                      </a:cxn>
                      <a:cxn ang="T11">
                        <a:pos x="T2" y="T3"/>
                      </a:cxn>
                      <a:cxn ang="T12">
                        <a:pos x="T4" y="T5"/>
                      </a:cxn>
                      <a:cxn ang="T13">
                        <a:pos x="T6" y="T7"/>
                      </a:cxn>
                      <a:cxn ang="T14">
                        <a:pos x="T8" y="T9"/>
                      </a:cxn>
                    </a:cxnLst>
                    <a:rect l="T15" t="T16" r="T17" b="T18"/>
                    <a:pathLst>
                      <a:path w="33" h="17">
                        <a:moveTo>
                          <a:pt x="0" y="0"/>
                        </a:moveTo>
                        <a:lnTo>
                          <a:pt x="19" y="0"/>
                        </a:lnTo>
                        <a:lnTo>
                          <a:pt x="32" y="16"/>
                        </a:lnTo>
                        <a:lnTo>
                          <a:pt x="6" y="16"/>
                        </a:lnTo>
                        <a:lnTo>
                          <a:pt x="0" y="0"/>
                        </a:lnTo>
                      </a:path>
                    </a:pathLst>
                  </a:custGeom>
                  <a:solidFill>
                    <a:srgbClr val="FFFFFF"/>
                  </a:solidFill>
                  <a:ln w="12700" cap="rnd" cmpd="sng">
                    <a:solidFill>
                      <a:srgbClr val="000000"/>
                    </a:solidFill>
                    <a:prstDash val="solid"/>
                    <a:round/>
                    <a:headEnd/>
                    <a:tailEnd/>
                  </a:ln>
                </p:spPr>
                <p:txBody>
                  <a:bodyPr/>
                  <a:lstStyle/>
                  <a:p>
                    <a:endParaRPr lang="es-ES"/>
                  </a:p>
                </p:txBody>
              </p:sp>
            </p:grpSp>
            <p:sp>
              <p:nvSpPr>
                <p:cNvPr id="2439" name="Rectangle 216"/>
                <p:cNvSpPr>
                  <a:spLocks noChangeArrowheads="1"/>
                </p:cNvSpPr>
                <p:nvPr/>
              </p:nvSpPr>
              <p:spPr bwMode="auto">
                <a:xfrm>
                  <a:off x="2472" y="964"/>
                  <a:ext cx="84" cy="62"/>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440" name="Rectangle 217"/>
                <p:cNvSpPr>
                  <a:spLocks noChangeArrowheads="1"/>
                </p:cNvSpPr>
                <p:nvPr/>
              </p:nvSpPr>
              <p:spPr bwMode="auto">
                <a:xfrm>
                  <a:off x="2484" y="973"/>
                  <a:ext cx="60" cy="42"/>
                </a:xfrm>
                <a:prstGeom prst="rect">
                  <a:avLst/>
                </a:prstGeom>
                <a:solidFill>
                  <a:srgbClr val="114FFB"/>
                </a:solidFill>
                <a:ln w="12700">
                  <a:solidFill>
                    <a:srgbClr val="000000"/>
                  </a:solidFill>
                  <a:miter lim="800000"/>
                  <a:headEnd/>
                  <a:tailEnd/>
                </a:ln>
              </p:spPr>
              <p:txBody>
                <a:bodyPr wrap="none" anchor="ctr"/>
                <a:lstStyle/>
                <a:p>
                  <a:endParaRPr lang="es-CL"/>
                </a:p>
              </p:txBody>
            </p:sp>
            <p:sp>
              <p:nvSpPr>
                <p:cNvPr id="2441" name="Rectangle 218"/>
                <p:cNvSpPr>
                  <a:spLocks noChangeArrowheads="1"/>
                </p:cNvSpPr>
                <p:nvPr/>
              </p:nvSpPr>
              <p:spPr bwMode="auto">
                <a:xfrm>
                  <a:off x="2537" y="1020"/>
                  <a:ext cx="8" cy="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grpSp>
          <p:sp>
            <p:nvSpPr>
              <p:cNvPr id="2431" name="Rectangle 219"/>
              <p:cNvSpPr>
                <a:spLocks noChangeArrowheads="1"/>
              </p:cNvSpPr>
              <p:nvPr/>
            </p:nvSpPr>
            <p:spPr bwMode="auto">
              <a:xfrm>
                <a:off x="2595" y="923"/>
                <a:ext cx="42" cy="124"/>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432" name="Rectangle 220"/>
              <p:cNvSpPr>
                <a:spLocks noChangeArrowheads="1"/>
              </p:cNvSpPr>
              <p:nvPr/>
            </p:nvSpPr>
            <p:spPr bwMode="auto">
              <a:xfrm>
                <a:off x="2607" y="934"/>
                <a:ext cx="24" cy="34"/>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433" name="Rectangle 221"/>
              <p:cNvSpPr>
                <a:spLocks noChangeArrowheads="1"/>
              </p:cNvSpPr>
              <p:nvPr/>
            </p:nvSpPr>
            <p:spPr bwMode="auto">
              <a:xfrm>
                <a:off x="2631" y="969"/>
                <a:ext cx="2" cy="79"/>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2434" name="Rectangle 222"/>
              <p:cNvSpPr>
                <a:spLocks noChangeArrowheads="1"/>
              </p:cNvSpPr>
              <p:nvPr/>
            </p:nvSpPr>
            <p:spPr bwMode="auto">
              <a:xfrm>
                <a:off x="2609" y="943"/>
                <a:ext cx="7" cy="17"/>
              </a:xfrm>
              <a:prstGeom prst="rect">
                <a:avLst/>
              </a:pr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2435" name="Rectangle 223"/>
              <p:cNvSpPr>
                <a:spLocks noChangeArrowheads="1"/>
              </p:cNvSpPr>
              <p:nvPr/>
            </p:nvSpPr>
            <p:spPr bwMode="auto">
              <a:xfrm>
                <a:off x="2612" y="933"/>
                <a:ext cx="1" cy="3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2436" name="Rectangle 224"/>
              <p:cNvSpPr>
                <a:spLocks noChangeArrowheads="1"/>
              </p:cNvSpPr>
              <p:nvPr/>
            </p:nvSpPr>
            <p:spPr bwMode="auto">
              <a:xfrm>
                <a:off x="2627" y="940"/>
                <a:ext cx="4" cy="8"/>
              </a:xfrm>
              <a:prstGeom prst="rect">
                <a:avLst/>
              </a:pr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2437" name="Rectangle 225"/>
              <p:cNvSpPr>
                <a:spLocks noChangeArrowheads="1"/>
              </p:cNvSpPr>
              <p:nvPr/>
            </p:nvSpPr>
            <p:spPr bwMode="auto">
              <a:xfrm>
                <a:off x="2627" y="954"/>
                <a:ext cx="4" cy="8"/>
              </a:xfrm>
              <a:prstGeom prst="rect">
                <a:avLst/>
              </a:pr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grpSp>
        <p:grpSp>
          <p:nvGrpSpPr>
            <p:cNvPr id="2397" name="Group 226"/>
            <p:cNvGrpSpPr>
              <a:grpSpLocks/>
            </p:cNvGrpSpPr>
            <p:nvPr/>
          </p:nvGrpSpPr>
          <p:grpSpPr bwMode="auto">
            <a:xfrm>
              <a:off x="2728" y="1153"/>
              <a:ext cx="159" cy="131"/>
              <a:chOff x="2728" y="1153"/>
              <a:chExt cx="159" cy="131"/>
            </a:xfrm>
          </p:grpSpPr>
          <p:grpSp>
            <p:nvGrpSpPr>
              <p:cNvPr id="2414" name="Group 227"/>
              <p:cNvGrpSpPr>
                <a:grpSpLocks/>
              </p:cNvGrpSpPr>
              <p:nvPr/>
            </p:nvGrpSpPr>
            <p:grpSpPr bwMode="auto">
              <a:xfrm>
                <a:off x="2735" y="1235"/>
                <a:ext cx="143" cy="39"/>
                <a:chOff x="2735" y="1235"/>
                <a:chExt cx="143" cy="39"/>
              </a:xfrm>
            </p:grpSpPr>
            <p:sp>
              <p:nvSpPr>
                <p:cNvPr id="2427" name="Rectangle 228"/>
                <p:cNvSpPr>
                  <a:spLocks noChangeArrowheads="1"/>
                </p:cNvSpPr>
                <p:nvPr/>
              </p:nvSpPr>
              <p:spPr bwMode="auto">
                <a:xfrm>
                  <a:off x="2735" y="1235"/>
                  <a:ext cx="143" cy="39"/>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428" name="Rectangle 229"/>
                <p:cNvSpPr>
                  <a:spLocks noChangeArrowheads="1"/>
                </p:cNvSpPr>
                <p:nvPr/>
              </p:nvSpPr>
              <p:spPr bwMode="auto">
                <a:xfrm>
                  <a:off x="2816" y="1242"/>
                  <a:ext cx="48" cy="17"/>
                </a:xfrm>
                <a:prstGeom prst="rect">
                  <a:avLst/>
                </a:prstGeom>
                <a:solidFill>
                  <a:srgbClr val="808080"/>
                </a:solidFill>
                <a:ln w="12700">
                  <a:solidFill>
                    <a:srgbClr val="000000"/>
                  </a:solidFill>
                  <a:miter lim="800000"/>
                  <a:headEnd/>
                  <a:tailEnd/>
                </a:ln>
              </p:spPr>
              <p:txBody>
                <a:bodyPr wrap="none" anchor="ctr"/>
                <a:lstStyle/>
                <a:p>
                  <a:endParaRPr lang="es-CL"/>
                </a:p>
              </p:txBody>
            </p:sp>
          </p:grpSp>
          <p:grpSp>
            <p:nvGrpSpPr>
              <p:cNvPr id="2415" name="Group 230"/>
              <p:cNvGrpSpPr>
                <a:grpSpLocks/>
              </p:cNvGrpSpPr>
              <p:nvPr/>
            </p:nvGrpSpPr>
            <p:grpSpPr bwMode="auto">
              <a:xfrm>
                <a:off x="2728" y="1257"/>
                <a:ext cx="159" cy="27"/>
                <a:chOff x="2728" y="1257"/>
                <a:chExt cx="159" cy="27"/>
              </a:xfrm>
            </p:grpSpPr>
            <p:sp>
              <p:nvSpPr>
                <p:cNvPr id="2424" name="Freeform 231"/>
                <p:cNvSpPr>
                  <a:spLocks/>
                </p:cNvSpPr>
                <p:nvPr/>
              </p:nvSpPr>
              <p:spPr bwMode="auto">
                <a:xfrm>
                  <a:off x="2728" y="1257"/>
                  <a:ext cx="159" cy="27"/>
                </a:xfrm>
                <a:custGeom>
                  <a:avLst/>
                  <a:gdLst>
                    <a:gd name="T0" fmla="*/ 20 w 159"/>
                    <a:gd name="T1" fmla="*/ 0 h 27"/>
                    <a:gd name="T2" fmla="*/ 139 w 159"/>
                    <a:gd name="T3" fmla="*/ 0 h 27"/>
                    <a:gd name="T4" fmla="*/ 158 w 159"/>
                    <a:gd name="T5" fmla="*/ 23 h 27"/>
                    <a:gd name="T6" fmla="*/ 158 w 159"/>
                    <a:gd name="T7" fmla="*/ 25 h 27"/>
                    <a:gd name="T8" fmla="*/ 157 w 159"/>
                    <a:gd name="T9" fmla="*/ 25 h 27"/>
                    <a:gd name="T10" fmla="*/ 156 w 159"/>
                    <a:gd name="T11" fmla="*/ 26 h 27"/>
                    <a:gd name="T12" fmla="*/ 2 w 159"/>
                    <a:gd name="T13" fmla="*/ 26 h 27"/>
                    <a:gd name="T14" fmla="*/ 1 w 159"/>
                    <a:gd name="T15" fmla="*/ 25 h 27"/>
                    <a:gd name="T16" fmla="*/ 0 w 159"/>
                    <a:gd name="T17" fmla="*/ 24 h 27"/>
                    <a:gd name="T18" fmla="*/ 0 w 159"/>
                    <a:gd name="T19" fmla="*/ 23 h 27"/>
                    <a:gd name="T20" fmla="*/ 20 w 159"/>
                    <a:gd name="T21" fmla="*/ 0 h 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9"/>
                    <a:gd name="T34" fmla="*/ 0 h 27"/>
                    <a:gd name="T35" fmla="*/ 159 w 159"/>
                    <a:gd name="T36" fmla="*/ 27 h 2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9" h="27">
                      <a:moveTo>
                        <a:pt x="20" y="0"/>
                      </a:moveTo>
                      <a:lnTo>
                        <a:pt x="139" y="0"/>
                      </a:lnTo>
                      <a:lnTo>
                        <a:pt x="158" y="23"/>
                      </a:lnTo>
                      <a:lnTo>
                        <a:pt x="158" y="25"/>
                      </a:lnTo>
                      <a:lnTo>
                        <a:pt x="157" y="25"/>
                      </a:lnTo>
                      <a:lnTo>
                        <a:pt x="156" y="26"/>
                      </a:lnTo>
                      <a:lnTo>
                        <a:pt x="2" y="26"/>
                      </a:lnTo>
                      <a:lnTo>
                        <a:pt x="1" y="25"/>
                      </a:lnTo>
                      <a:lnTo>
                        <a:pt x="0" y="24"/>
                      </a:lnTo>
                      <a:lnTo>
                        <a:pt x="0" y="23"/>
                      </a:lnTo>
                      <a:lnTo>
                        <a:pt x="20" y="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2425" name="Freeform 232"/>
                <p:cNvSpPr>
                  <a:spLocks/>
                </p:cNvSpPr>
                <p:nvPr/>
              </p:nvSpPr>
              <p:spPr bwMode="auto">
                <a:xfrm>
                  <a:off x="2737" y="1262"/>
                  <a:ext cx="106" cy="18"/>
                </a:xfrm>
                <a:custGeom>
                  <a:avLst/>
                  <a:gdLst>
                    <a:gd name="T0" fmla="*/ 14 w 106"/>
                    <a:gd name="T1" fmla="*/ 0 h 18"/>
                    <a:gd name="T2" fmla="*/ 100 w 106"/>
                    <a:gd name="T3" fmla="*/ 0 h 18"/>
                    <a:gd name="T4" fmla="*/ 105 w 106"/>
                    <a:gd name="T5" fmla="*/ 17 h 18"/>
                    <a:gd name="T6" fmla="*/ 0 w 106"/>
                    <a:gd name="T7" fmla="*/ 17 h 18"/>
                    <a:gd name="T8" fmla="*/ 14 w 106"/>
                    <a:gd name="T9" fmla="*/ 0 h 18"/>
                    <a:gd name="T10" fmla="*/ 0 60000 65536"/>
                    <a:gd name="T11" fmla="*/ 0 60000 65536"/>
                    <a:gd name="T12" fmla="*/ 0 60000 65536"/>
                    <a:gd name="T13" fmla="*/ 0 60000 65536"/>
                    <a:gd name="T14" fmla="*/ 0 60000 65536"/>
                    <a:gd name="T15" fmla="*/ 0 w 106"/>
                    <a:gd name="T16" fmla="*/ 0 h 18"/>
                    <a:gd name="T17" fmla="*/ 106 w 106"/>
                    <a:gd name="T18" fmla="*/ 18 h 18"/>
                  </a:gdLst>
                  <a:ahLst/>
                  <a:cxnLst>
                    <a:cxn ang="T10">
                      <a:pos x="T0" y="T1"/>
                    </a:cxn>
                    <a:cxn ang="T11">
                      <a:pos x="T2" y="T3"/>
                    </a:cxn>
                    <a:cxn ang="T12">
                      <a:pos x="T4" y="T5"/>
                    </a:cxn>
                    <a:cxn ang="T13">
                      <a:pos x="T6" y="T7"/>
                    </a:cxn>
                    <a:cxn ang="T14">
                      <a:pos x="T8" y="T9"/>
                    </a:cxn>
                  </a:cxnLst>
                  <a:rect l="T15" t="T16" r="T17" b="T18"/>
                  <a:pathLst>
                    <a:path w="106" h="18">
                      <a:moveTo>
                        <a:pt x="14" y="0"/>
                      </a:moveTo>
                      <a:lnTo>
                        <a:pt x="100" y="0"/>
                      </a:lnTo>
                      <a:lnTo>
                        <a:pt x="105" y="17"/>
                      </a:lnTo>
                      <a:lnTo>
                        <a:pt x="0" y="17"/>
                      </a:lnTo>
                      <a:lnTo>
                        <a:pt x="14" y="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2426" name="Freeform 233"/>
                <p:cNvSpPr>
                  <a:spLocks/>
                </p:cNvSpPr>
                <p:nvPr/>
              </p:nvSpPr>
              <p:spPr bwMode="auto">
                <a:xfrm>
                  <a:off x="2845" y="1262"/>
                  <a:ext cx="33" cy="18"/>
                </a:xfrm>
                <a:custGeom>
                  <a:avLst/>
                  <a:gdLst>
                    <a:gd name="T0" fmla="*/ 0 w 33"/>
                    <a:gd name="T1" fmla="*/ 0 h 18"/>
                    <a:gd name="T2" fmla="*/ 19 w 33"/>
                    <a:gd name="T3" fmla="*/ 0 h 18"/>
                    <a:gd name="T4" fmla="*/ 32 w 33"/>
                    <a:gd name="T5" fmla="*/ 17 h 18"/>
                    <a:gd name="T6" fmla="*/ 6 w 33"/>
                    <a:gd name="T7" fmla="*/ 17 h 18"/>
                    <a:gd name="T8" fmla="*/ 0 w 33"/>
                    <a:gd name="T9" fmla="*/ 0 h 18"/>
                    <a:gd name="T10" fmla="*/ 0 60000 65536"/>
                    <a:gd name="T11" fmla="*/ 0 60000 65536"/>
                    <a:gd name="T12" fmla="*/ 0 60000 65536"/>
                    <a:gd name="T13" fmla="*/ 0 60000 65536"/>
                    <a:gd name="T14" fmla="*/ 0 60000 65536"/>
                    <a:gd name="T15" fmla="*/ 0 w 33"/>
                    <a:gd name="T16" fmla="*/ 0 h 18"/>
                    <a:gd name="T17" fmla="*/ 33 w 33"/>
                    <a:gd name="T18" fmla="*/ 18 h 18"/>
                  </a:gdLst>
                  <a:ahLst/>
                  <a:cxnLst>
                    <a:cxn ang="T10">
                      <a:pos x="T0" y="T1"/>
                    </a:cxn>
                    <a:cxn ang="T11">
                      <a:pos x="T2" y="T3"/>
                    </a:cxn>
                    <a:cxn ang="T12">
                      <a:pos x="T4" y="T5"/>
                    </a:cxn>
                    <a:cxn ang="T13">
                      <a:pos x="T6" y="T7"/>
                    </a:cxn>
                    <a:cxn ang="T14">
                      <a:pos x="T8" y="T9"/>
                    </a:cxn>
                  </a:cxnLst>
                  <a:rect l="T15" t="T16" r="T17" b="T18"/>
                  <a:pathLst>
                    <a:path w="33" h="18">
                      <a:moveTo>
                        <a:pt x="0" y="0"/>
                      </a:moveTo>
                      <a:lnTo>
                        <a:pt x="19" y="0"/>
                      </a:lnTo>
                      <a:lnTo>
                        <a:pt x="32" y="17"/>
                      </a:lnTo>
                      <a:lnTo>
                        <a:pt x="6" y="17"/>
                      </a:lnTo>
                      <a:lnTo>
                        <a:pt x="0" y="0"/>
                      </a:lnTo>
                    </a:path>
                  </a:pathLst>
                </a:custGeom>
                <a:solidFill>
                  <a:srgbClr val="FFFFFF"/>
                </a:solidFill>
                <a:ln w="12700" cap="rnd" cmpd="sng">
                  <a:solidFill>
                    <a:srgbClr val="000000"/>
                  </a:solidFill>
                  <a:prstDash val="solid"/>
                  <a:round/>
                  <a:headEnd/>
                  <a:tailEnd/>
                </a:ln>
              </p:spPr>
              <p:txBody>
                <a:bodyPr/>
                <a:lstStyle/>
                <a:p>
                  <a:endParaRPr lang="es-ES"/>
                </a:p>
              </p:txBody>
            </p:sp>
          </p:grpSp>
          <p:grpSp>
            <p:nvGrpSpPr>
              <p:cNvPr id="2416" name="Group 234"/>
              <p:cNvGrpSpPr>
                <a:grpSpLocks/>
              </p:cNvGrpSpPr>
              <p:nvPr/>
            </p:nvGrpSpPr>
            <p:grpSpPr bwMode="auto">
              <a:xfrm>
                <a:off x="2756" y="1153"/>
                <a:ext cx="103" cy="79"/>
                <a:chOff x="2756" y="1153"/>
                <a:chExt cx="103" cy="79"/>
              </a:xfrm>
            </p:grpSpPr>
            <p:sp>
              <p:nvSpPr>
                <p:cNvPr id="2417" name="Rectangle 235"/>
                <p:cNvSpPr>
                  <a:spLocks noChangeArrowheads="1"/>
                </p:cNvSpPr>
                <p:nvPr/>
              </p:nvSpPr>
              <p:spPr bwMode="auto">
                <a:xfrm>
                  <a:off x="2756" y="1153"/>
                  <a:ext cx="103" cy="79"/>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418" name="Rectangle 236"/>
                <p:cNvSpPr>
                  <a:spLocks noChangeArrowheads="1"/>
                </p:cNvSpPr>
                <p:nvPr/>
              </p:nvSpPr>
              <p:spPr bwMode="auto">
                <a:xfrm>
                  <a:off x="2763" y="1160"/>
                  <a:ext cx="89" cy="66"/>
                </a:xfrm>
                <a:prstGeom prst="rect">
                  <a:avLst/>
                </a:prstGeom>
                <a:solidFill>
                  <a:srgbClr val="114FFB"/>
                </a:solidFill>
                <a:ln w="12700">
                  <a:solidFill>
                    <a:srgbClr val="000000"/>
                  </a:solidFill>
                  <a:miter lim="800000"/>
                  <a:headEnd/>
                  <a:tailEnd/>
                </a:ln>
              </p:spPr>
              <p:txBody>
                <a:bodyPr wrap="none" anchor="ctr"/>
                <a:lstStyle/>
                <a:p>
                  <a:endParaRPr lang="es-CL"/>
                </a:p>
              </p:txBody>
            </p:sp>
            <p:sp>
              <p:nvSpPr>
                <p:cNvPr id="2419" name="Rectangle 237"/>
                <p:cNvSpPr>
                  <a:spLocks noChangeArrowheads="1"/>
                </p:cNvSpPr>
                <p:nvPr/>
              </p:nvSpPr>
              <p:spPr bwMode="auto">
                <a:xfrm>
                  <a:off x="2841" y="1160"/>
                  <a:ext cx="11" cy="66"/>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420" name="Rectangle 238"/>
                <p:cNvSpPr>
                  <a:spLocks noChangeArrowheads="1"/>
                </p:cNvSpPr>
                <p:nvPr/>
              </p:nvSpPr>
              <p:spPr bwMode="auto">
                <a:xfrm>
                  <a:off x="2844" y="1163"/>
                  <a:ext cx="4" cy="3"/>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421" name="Oval 239"/>
                <p:cNvSpPr>
                  <a:spLocks noChangeArrowheads="1"/>
                </p:cNvSpPr>
                <p:nvPr/>
              </p:nvSpPr>
              <p:spPr bwMode="auto">
                <a:xfrm>
                  <a:off x="2845" y="1193"/>
                  <a:ext cx="2" cy="2"/>
                </a:xfrm>
                <a:prstGeom prst="ellipse">
                  <a:avLst/>
                </a:prstGeom>
                <a:solidFill>
                  <a:srgbClr val="FFFFFF"/>
                </a:solidFill>
                <a:ln w="12700">
                  <a:solidFill>
                    <a:srgbClr val="000000"/>
                  </a:solidFill>
                  <a:round/>
                  <a:headEnd/>
                  <a:tailEnd/>
                </a:ln>
              </p:spPr>
              <p:txBody>
                <a:bodyPr wrap="none" anchor="ctr"/>
                <a:lstStyle/>
                <a:p>
                  <a:endParaRPr lang="es-CL"/>
                </a:p>
              </p:txBody>
            </p:sp>
            <p:sp>
              <p:nvSpPr>
                <p:cNvPr id="2422" name="Oval 240"/>
                <p:cNvSpPr>
                  <a:spLocks noChangeArrowheads="1"/>
                </p:cNvSpPr>
                <p:nvPr/>
              </p:nvSpPr>
              <p:spPr bwMode="auto">
                <a:xfrm>
                  <a:off x="2845" y="1206"/>
                  <a:ext cx="2" cy="2"/>
                </a:xfrm>
                <a:prstGeom prst="ellipse">
                  <a:avLst/>
                </a:prstGeom>
                <a:solidFill>
                  <a:srgbClr val="FFFFFF"/>
                </a:solidFill>
                <a:ln w="12700">
                  <a:solidFill>
                    <a:srgbClr val="000000"/>
                  </a:solidFill>
                  <a:round/>
                  <a:headEnd/>
                  <a:tailEnd/>
                </a:ln>
              </p:spPr>
              <p:txBody>
                <a:bodyPr wrap="none" anchor="ctr"/>
                <a:lstStyle/>
                <a:p>
                  <a:endParaRPr lang="es-CL"/>
                </a:p>
              </p:txBody>
            </p:sp>
            <p:sp>
              <p:nvSpPr>
                <p:cNvPr id="2423" name="Oval 241"/>
                <p:cNvSpPr>
                  <a:spLocks noChangeArrowheads="1"/>
                </p:cNvSpPr>
                <p:nvPr/>
              </p:nvSpPr>
              <p:spPr bwMode="auto">
                <a:xfrm>
                  <a:off x="2845" y="1217"/>
                  <a:ext cx="2" cy="3"/>
                </a:xfrm>
                <a:prstGeom prst="ellipse">
                  <a:avLst/>
                </a:prstGeom>
                <a:solidFill>
                  <a:srgbClr val="FFFFFF"/>
                </a:solidFill>
                <a:ln w="12700">
                  <a:solidFill>
                    <a:srgbClr val="000000"/>
                  </a:solidFill>
                  <a:round/>
                  <a:headEnd/>
                  <a:tailEnd/>
                </a:ln>
              </p:spPr>
              <p:txBody>
                <a:bodyPr wrap="none" anchor="ctr"/>
                <a:lstStyle/>
                <a:p>
                  <a:endParaRPr lang="es-CL"/>
                </a:p>
              </p:txBody>
            </p:sp>
          </p:grpSp>
        </p:grpSp>
        <p:grpSp>
          <p:nvGrpSpPr>
            <p:cNvPr id="2398" name="Group 242"/>
            <p:cNvGrpSpPr>
              <a:grpSpLocks/>
            </p:cNvGrpSpPr>
            <p:nvPr/>
          </p:nvGrpSpPr>
          <p:grpSpPr bwMode="auto">
            <a:xfrm>
              <a:off x="2984" y="1153"/>
              <a:ext cx="159" cy="131"/>
              <a:chOff x="2984" y="1153"/>
              <a:chExt cx="159" cy="131"/>
            </a:xfrm>
          </p:grpSpPr>
          <p:grpSp>
            <p:nvGrpSpPr>
              <p:cNvPr id="2399" name="Group 243"/>
              <p:cNvGrpSpPr>
                <a:grpSpLocks/>
              </p:cNvGrpSpPr>
              <p:nvPr/>
            </p:nvGrpSpPr>
            <p:grpSpPr bwMode="auto">
              <a:xfrm>
                <a:off x="2991" y="1235"/>
                <a:ext cx="143" cy="39"/>
                <a:chOff x="2991" y="1235"/>
                <a:chExt cx="143" cy="39"/>
              </a:xfrm>
            </p:grpSpPr>
            <p:sp>
              <p:nvSpPr>
                <p:cNvPr id="2412" name="Rectangle 244"/>
                <p:cNvSpPr>
                  <a:spLocks noChangeArrowheads="1"/>
                </p:cNvSpPr>
                <p:nvPr/>
              </p:nvSpPr>
              <p:spPr bwMode="auto">
                <a:xfrm>
                  <a:off x="2991" y="1235"/>
                  <a:ext cx="143" cy="39"/>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413" name="Rectangle 245"/>
                <p:cNvSpPr>
                  <a:spLocks noChangeArrowheads="1"/>
                </p:cNvSpPr>
                <p:nvPr/>
              </p:nvSpPr>
              <p:spPr bwMode="auto">
                <a:xfrm>
                  <a:off x="3072" y="1242"/>
                  <a:ext cx="48" cy="17"/>
                </a:xfrm>
                <a:prstGeom prst="rect">
                  <a:avLst/>
                </a:prstGeom>
                <a:solidFill>
                  <a:srgbClr val="808080"/>
                </a:solidFill>
                <a:ln w="12700">
                  <a:solidFill>
                    <a:srgbClr val="000000"/>
                  </a:solidFill>
                  <a:miter lim="800000"/>
                  <a:headEnd/>
                  <a:tailEnd/>
                </a:ln>
              </p:spPr>
              <p:txBody>
                <a:bodyPr wrap="none" anchor="ctr"/>
                <a:lstStyle/>
                <a:p>
                  <a:endParaRPr lang="es-CL"/>
                </a:p>
              </p:txBody>
            </p:sp>
          </p:grpSp>
          <p:grpSp>
            <p:nvGrpSpPr>
              <p:cNvPr id="2400" name="Group 246"/>
              <p:cNvGrpSpPr>
                <a:grpSpLocks/>
              </p:cNvGrpSpPr>
              <p:nvPr/>
            </p:nvGrpSpPr>
            <p:grpSpPr bwMode="auto">
              <a:xfrm>
                <a:off x="2984" y="1257"/>
                <a:ext cx="159" cy="27"/>
                <a:chOff x="2984" y="1257"/>
                <a:chExt cx="159" cy="27"/>
              </a:xfrm>
            </p:grpSpPr>
            <p:sp>
              <p:nvSpPr>
                <p:cNvPr id="2409" name="Freeform 247"/>
                <p:cNvSpPr>
                  <a:spLocks/>
                </p:cNvSpPr>
                <p:nvPr/>
              </p:nvSpPr>
              <p:spPr bwMode="auto">
                <a:xfrm>
                  <a:off x="2984" y="1257"/>
                  <a:ext cx="159" cy="27"/>
                </a:xfrm>
                <a:custGeom>
                  <a:avLst/>
                  <a:gdLst>
                    <a:gd name="T0" fmla="*/ 20 w 159"/>
                    <a:gd name="T1" fmla="*/ 0 h 27"/>
                    <a:gd name="T2" fmla="*/ 139 w 159"/>
                    <a:gd name="T3" fmla="*/ 0 h 27"/>
                    <a:gd name="T4" fmla="*/ 158 w 159"/>
                    <a:gd name="T5" fmla="*/ 23 h 27"/>
                    <a:gd name="T6" fmla="*/ 158 w 159"/>
                    <a:gd name="T7" fmla="*/ 25 h 27"/>
                    <a:gd name="T8" fmla="*/ 157 w 159"/>
                    <a:gd name="T9" fmla="*/ 25 h 27"/>
                    <a:gd name="T10" fmla="*/ 156 w 159"/>
                    <a:gd name="T11" fmla="*/ 26 h 27"/>
                    <a:gd name="T12" fmla="*/ 2 w 159"/>
                    <a:gd name="T13" fmla="*/ 26 h 27"/>
                    <a:gd name="T14" fmla="*/ 1 w 159"/>
                    <a:gd name="T15" fmla="*/ 25 h 27"/>
                    <a:gd name="T16" fmla="*/ 0 w 159"/>
                    <a:gd name="T17" fmla="*/ 24 h 27"/>
                    <a:gd name="T18" fmla="*/ 0 w 159"/>
                    <a:gd name="T19" fmla="*/ 23 h 27"/>
                    <a:gd name="T20" fmla="*/ 20 w 159"/>
                    <a:gd name="T21" fmla="*/ 0 h 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9"/>
                    <a:gd name="T34" fmla="*/ 0 h 27"/>
                    <a:gd name="T35" fmla="*/ 159 w 159"/>
                    <a:gd name="T36" fmla="*/ 27 h 2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9" h="27">
                      <a:moveTo>
                        <a:pt x="20" y="0"/>
                      </a:moveTo>
                      <a:lnTo>
                        <a:pt x="139" y="0"/>
                      </a:lnTo>
                      <a:lnTo>
                        <a:pt x="158" y="23"/>
                      </a:lnTo>
                      <a:lnTo>
                        <a:pt x="158" y="25"/>
                      </a:lnTo>
                      <a:lnTo>
                        <a:pt x="157" y="25"/>
                      </a:lnTo>
                      <a:lnTo>
                        <a:pt x="156" y="26"/>
                      </a:lnTo>
                      <a:lnTo>
                        <a:pt x="2" y="26"/>
                      </a:lnTo>
                      <a:lnTo>
                        <a:pt x="1" y="25"/>
                      </a:lnTo>
                      <a:lnTo>
                        <a:pt x="0" y="24"/>
                      </a:lnTo>
                      <a:lnTo>
                        <a:pt x="0" y="23"/>
                      </a:lnTo>
                      <a:lnTo>
                        <a:pt x="20" y="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2410" name="Freeform 248"/>
                <p:cNvSpPr>
                  <a:spLocks/>
                </p:cNvSpPr>
                <p:nvPr/>
              </p:nvSpPr>
              <p:spPr bwMode="auto">
                <a:xfrm>
                  <a:off x="2993" y="1262"/>
                  <a:ext cx="106" cy="18"/>
                </a:xfrm>
                <a:custGeom>
                  <a:avLst/>
                  <a:gdLst>
                    <a:gd name="T0" fmla="*/ 14 w 106"/>
                    <a:gd name="T1" fmla="*/ 0 h 18"/>
                    <a:gd name="T2" fmla="*/ 100 w 106"/>
                    <a:gd name="T3" fmla="*/ 0 h 18"/>
                    <a:gd name="T4" fmla="*/ 105 w 106"/>
                    <a:gd name="T5" fmla="*/ 17 h 18"/>
                    <a:gd name="T6" fmla="*/ 0 w 106"/>
                    <a:gd name="T7" fmla="*/ 17 h 18"/>
                    <a:gd name="T8" fmla="*/ 14 w 106"/>
                    <a:gd name="T9" fmla="*/ 0 h 18"/>
                    <a:gd name="T10" fmla="*/ 0 60000 65536"/>
                    <a:gd name="T11" fmla="*/ 0 60000 65536"/>
                    <a:gd name="T12" fmla="*/ 0 60000 65536"/>
                    <a:gd name="T13" fmla="*/ 0 60000 65536"/>
                    <a:gd name="T14" fmla="*/ 0 60000 65536"/>
                    <a:gd name="T15" fmla="*/ 0 w 106"/>
                    <a:gd name="T16" fmla="*/ 0 h 18"/>
                    <a:gd name="T17" fmla="*/ 106 w 106"/>
                    <a:gd name="T18" fmla="*/ 18 h 18"/>
                  </a:gdLst>
                  <a:ahLst/>
                  <a:cxnLst>
                    <a:cxn ang="T10">
                      <a:pos x="T0" y="T1"/>
                    </a:cxn>
                    <a:cxn ang="T11">
                      <a:pos x="T2" y="T3"/>
                    </a:cxn>
                    <a:cxn ang="T12">
                      <a:pos x="T4" y="T5"/>
                    </a:cxn>
                    <a:cxn ang="T13">
                      <a:pos x="T6" y="T7"/>
                    </a:cxn>
                    <a:cxn ang="T14">
                      <a:pos x="T8" y="T9"/>
                    </a:cxn>
                  </a:cxnLst>
                  <a:rect l="T15" t="T16" r="T17" b="T18"/>
                  <a:pathLst>
                    <a:path w="106" h="18">
                      <a:moveTo>
                        <a:pt x="14" y="0"/>
                      </a:moveTo>
                      <a:lnTo>
                        <a:pt x="100" y="0"/>
                      </a:lnTo>
                      <a:lnTo>
                        <a:pt x="105" y="17"/>
                      </a:lnTo>
                      <a:lnTo>
                        <a:pt x="0" y="17"/>
                      </a:lnTo>
                      <a:lnTo>
                        <a:pt x="14" y="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2411" name="Freeform 249"/>
                <p:cNvSpPr>
                  <a:spLocks/>
                </p:cNvSpPr>
                <p:nvPr/>
              </p:nvSpPr>
              <p:spPr bwMode="auto">
                <a:xfrm>
                  <a:off x="3101" y="1262"/>
                  <a:ext cx="33" cy="18"/>
                </a:xfrm>
                <a:custGeom>
                  <a:avLst/>
                  <a:gdLst>
                    <a:gd name="T0" fmla="*/ 0 w 33"/>
                    <a:gd name="T1" fmla="*/ 0 h 18"/>
                    <a:gd name="T2" fmla="*/ 19 w 33"/>
                    <a:gd name="T3" fmla="*/ 0 h 18"/>
                    <a:gd name="T4" fmla="*/ 32 w 33"/>
                    <a:gd name="T5" fmla="*/ 17 h 18"/>
                    <a:gd name="T6" fmla="*/ 6 w 33"/>
                    <a:gd name="T7" fmla="*/ 17 h 18"/>
                    <a:gd name="T8" fmla="*/ 0 w 33"/>
                    <a:gd name="T9" fmla="*/ 0 h 18"/>
                    <a:gd name="T10" fmla="*/ 0 60000 65536"/>
                    <a:gd name="T11" fmla="*/ 0 60000 65536"/>
                    <a:gd name="T12" fmla="*/ 0 60000 65536"/>
                    <a:gd name="T13" fmla="*/ 0 60000 65536"/>
                    <a:gd name="T14" fmla="*/ 0 60000 65536"/>
                    <a:gd name="T15" fmla="*/ 0 w 33"/>
                    <a:gd name="T16" fmla="*/ 0 h 18"/>
                    <a:gd name="T17" fmla="*/ 33 w 33"/>
                    <a:gd name="T18" fmla="*/ 18 h 18"/>
                  </a:gdLst>
                  <a:ahLst/>
                  <a:cxnLst>
                    <a:cxn ang="T10">
                      <a:pos x="T0" y="T1"/>
                    </a:cxn>
                    <a:cxn ang="T11">
                      <a:pos x="T2" y="T3"/>
                    </a:cxn>
                    <a:cxn ang="T12">
                      <a:pos x="T4" y="T5"/>
                    </a:cxn>
                    <a:cxn ang="T13">
                      <a:pos x="T6" y="T7"/>
                    </a:cxn>
                    <a:cxn ang="T14">
                      <a:pos x="T8" y="T9"/>
                    </a:cxn>
                  </a:cxnLst>
                  <a:rect l="T15" t="T16" r="T17" b="T18"/>
                  <a:pathLst>
                    <a:path w="33" h="18">
                      <a:moveTo>
                        <a:pt x="0" y="0"/>
                      </a:moveTo>
                      <a:lnTo>
                        <a:pt x="19" y="0"/>
                      </a:lnTo>
                      <a:lnTo>
                        <a:pt x="32" y="17"/>
                      </a:lnTo>
                      <a:lnTo>
                        <a:pt x="6" y="17"/>
                      </a:lnTo>
                      <a:lnTo>
                        <a:pt x="0" y="0"/>
                      </a:lnTo>
                    </a:path>
                  </a:pathLst>
                </a:custGeom>
                <a:solidFill>
                  <a:srgbClr val="FFFFFF"/>
                </a:solidFill>
                <a:ln w="12700" cap="rnd" cmpd="sng">
                  <a:solidFill>
                    <a:srgbClr val="000000"/>
                  </a:solidFill>
                  <a:prstDash val="solid"/>
                  <a:round/>
                  <a:headEnd/>
                  <a:tailEnd/>
                </a:ln>
              </p:spPr>
              <p:txBody>
                <a:bodyPr/>
                <a:lstStyle/>
                <a:p>
                  <a:endParaRPr lang="es-ES"/>
                </a:p>
              </p:txBody>
            </p:sp>
          </p:grpSp>
          <p:grpSp>
            <p:nvGrpSpPr>
              <p:cNvPr id="2401" name="Group 250"/>
              <p:cNvGrpSpPr>
                <a:grpSpLocks/>
              </p:cNvGrpSpPr>
              <p:nvPr/>
            </p:nvGrpSpPr>
            <p:grpSpPr bwMode="auto">
              <a:xfrm>
                <a:off x="3011" y="1153"/>
                <a:ext cx="104" cy="79"/>
                <a:chOff x="3011" y="1153"/>
                <a:chExt cx="104" cy="79"/>
              </a:xfrm>
            </p:grpSpPr>
            <p:sp>
              <p:nvSpPr>
                <p:cNvPr id="2402" name="Rectangle 251"/>
                <p:cNvSpPr>
                  <a:spLocks noChangeArrowheads="1"/>
                </p:cNvSpPr>
                <p:nvPr/>
              </p:nvSpPr>
              <p:spPr bwMode="auto">
                <a:xfrm>
                  <a:off x="3011" y="1153"/>
                  <a:ext cx="104" cy="79"/>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403" name="Rectangle 252"/>
                <p:cNvSpPr>
                  <a:spLocks noChangeArrowheads="1"/>
                </p:cNvSpPr>
                <p:nvPr/>
              </p:nvSpPr>
              <p:spPr bwMode="auto">
                <a:xfrm>
                  <a:off x="3018" y="1160"/>
                  <a:ext cx="90" cy="66"/>
                </a:xfrm>
                <a:prstGeom prst="rect">
                  <a:avLst/>
                </a:prstGeom>
                <a:solidFill>
                  <a:srgbClr val="114FFB"/>
                </a:solidFill>
                <a:ln w="12700">
                  <a:solidFill>
                    <a:srgbClr val="000000"/>
                  </a:solidFill>
                  <a:miter lim="800000"/>
                  <a:headEnd/>
                  <a:tailEnd/>
                </a:ln>
              </p:spPr>
              <p:txBody>
                <a:bodyPr wrap="none" anchor="ctr"/>
                <a:lstStyle/>
                <a:p>
                  <a:endParaRPr lang="es-CL"/>
                </a:p>
              </p:txBody>
            </p:sp>
            <p:sp>
              <p:nvSpPr>
                <p:cNvPr id="2404" name="Rectangle 253"/>
                <p:cNvSpPr>
                  <a:spLocks noChangeArrowheads="1"/>
                </p:cNvSpPr>
                <p:nvPr/>
              </p:nvSpPr>
              <p:spPr bwMode="auto">
                <a:xfrm>
                  <a:off x="3097" y="1160"/>
                  <a:ext cx="11" cy="66"/>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405" name="Rectangle 254"/>
                <p:cNvSpPr>
                  <a:spLocks noChangeArrowheads="1"/>
                </p:cNvSpPr>
                <p:nvPr/>
              </p:nvSpPr>
              <p:spPr bwMode="auto">
                <a:xfrm>
                  <a:off x="3100" y="1163"/>
                  <a:ext cx="4" cy="3"/>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406" name="Oval 255"/>
                <p:cNvSpPr>
                  <a:spLocks noChangeArrowheads="1"/>
                </p:cNvSpPr>
                <p:nvPr/>
              </p:nvSpPr>
              <p:spPr bwMode="auto">
                <a:xfrm>
                  <a:off x="3101" y="1193"/>
                  <a:ext cx="2" cy="2"/>
                </a:xfrm>
                <a:prstGeom prst="ellipse">
                  <a:avLst/>
                </a:prstGeom>
                <a:solidFill>
                  <a:srgbClr val="FFFFFF"/>
                </a:solidFill>
                <a:ln w="12700">
                  <a:solidFill>
                    <a:srgbClr val="000000"/>
                  </a:solidFill>
                  <a:round/>
                  <a:headEnd/>
                  <a:tailEnd/>
                </a:ln>
              </p:spPr>
              <p:txBody>
                <a:bodyPr wrap="none" anchor="ctr"/>
                <a:lstStyle/>
                <a:p>
                  <a:endParaRPr lang="es-CL"/>
                </a:p>
              </p:txBody>
            </p:sp>
            <p:sp>
              <p:nvSpPr>
                <p:cNvPr id="2407" name="Oval 256"/>
                <p:cNvSpPr>
                  <a:spLocks noChangeArrowheads="1"/>
                </p:cNvSpPr>
                <p:nvPr/>
              </p:nvSpPr>
              <p:spPr bwMode="auto">
                <a:xfrm>
                  <a:off x="3101" y="1206"/>
                  <a:ext cx="2" cy="2"/>
                </a:xfrm>
                <a:prstGeom prst="ellipse">
                  <a:avLst/>
                </a:prstGeom>
                <a:solidFill>
                  <a:srgbClr val="FFFFFF"/>
                </a:solidFill>
                <a:ln w="12700">
                  <a:solidFill>
                    <a:srgbClr val="000000"/>
                  </a:solidFill>
                  <a:round/>
                  <a:headEnd/>
                  <a:tailEnd/>
                </a:ln>
              </p:spPr>
              <p:txBody>
                <a:bodyPr wrap="none" anchor="ctr"/>
                <a:lstStyle/>
                <a:p>
                  <a:endParaRPr lang="es-CL"/>
                </a:p>
              </p:txBody>
            </p:sp>
            <p:sp>
              <p:nvSpPr>
                <p:cNvPr id="2408" name="Oval 257"/>
                <p:cNvSpPr>
                  <a:spLocks noChangeArrowheads="1"/>
                </p:cNvSpPr>
                <p:nvPr/>
              </p:nvSpPr>
              <p:spPr bwMode="auto">
                <a:xfrm>
                  <a:off x="3101" y="1217"/>
                  <a:ext cx="2" cy="3"/>
                </a:xfrm>
                <a:prstGeom prst="ellipse">
                  <a:avLst/>
                </a:prstGeom>
                <a:solidFill>
                  <a:srgbClr val="FFFFFF"/>
                </a:solidFill>
                <a:ln w="12700">
                  <a:solidFill>
                    <a:srgbClr val="000000"/>
                  </a:solidFill>
                  <a:round/>
                  <a:headEnd/>
                  <a:tailEnd/>
                </a:ln>
              </p:spPr>
              <p:txBody>
                <a:bodyPr wrap="none" anchor="ctr"/>
                <a:lstStyle/>
                <a:p>
                  <a:endParaRPr lang="es-CL"/>
                </a:p>
              </p:txBody>
            </p:sp>
          </p:grpSp>
        </p:grpSp>
      </p:grpSp>
      <p:sp>
        <p:nvSpPr>
          <p:cNvPr id="38146" name="Rectangle 258"/>
          <p:cNvSpPr>
            <a:spLocks noChangeArrowheads="1"/>
          </p:cNvSpPr>
          <p:nvPr/>
        </p:nvSpPr>
        <p:spPr bwMode="auto">
          <a:xfrm>
            <a:off x="3800476" y="2217745"/>
            <a:ext cx="1663178" cy="308419"/>
          </a:xfrm>
          <a:prstGeom prst="rect">
            <a:avLst/>
          </a:prstGeom>
          <a:noFill/>
          <a:ln w="9525">
            <a:noFill/>
            <a:miter lim="800000"/>
            <a:headEnd/>
            <a:tailEnd/>
          </a:ln>
          <a:effectLst/>
        </p:spPr>
        <p:txBody>
          <a:bodyPr wrap="none" lIns="92075" tIns="46038" rIns="92075" bIns="46038">
            <a:spAutoFit/>
          </a:bodyPr>
          <a:lstStyle/>
          <a:p>
            <a:pPr algn="l"/>
            <a:r>
              <a:rPr lang="es-ES_tradnl" sz="1400">
                <a:solidFill>
                  <a:schemeClr val="tx1"/>
                </a:solidFill>
                <a:effectLst>
                  <a:outerShdw blurRad="38100" dist="38100" dir="2700000" algn="tl">
                    <a:srgbClr val="DDDDDD"/>
                  </a:outerShdw>
                </a:effectLst>
              </a:rPr>
              <a:t>Red de Area Local</a:t>
            </a:r>
          </a:p>
        </p:txBody>
      </p:sp>
      <p:grpSp>
        <p:nvGrpSpPr>
          <p:cNvPr id="2073" name="Group 259"/>
          <p:cNvGrpSpPr>
            <a:grpSpLocks/>
          </p:cNvGrpSpPr>
          <p:nvPr/>
        </p:nvGrpSpPr>
        <p:grpSpPr bwMode="auto">
          <a:xfrm>
            <a:off x="1220788" y="5227638"/>
            <a:ext cx="2055812" cy="957262"/>
            <a:chOff x="721" y="3031"/>
            <a:chExt cx="1390" cy="808"/>
          </a:xfrm>
        </p:grpSpPr>
        <p:sp>
          <p:nvSpPr>
            <p:cNvPr id="2296" name="Rectangle 260"/>
            <p:cNvSpPr>
              <a:spLocks noChangeArrowheads="1"/>
            </p:cNvSpPr>
            <p:nvPr/>
          </p:nvSpPr>
          <p:spPr bwMode="auto">
            <a:xfrm>
              <a:off x="721" y="3031"/>
              <a:ext cx="1390" cy="808"/>
            </a:xfrm>
            <a:prstGeom prst="rect">
              <a:avLst/>
            </a:prstGeom>
            <a:solidFill>
              <a:schemeClr val="folHlink">
                <a:alpha val="50195"/>
              </a:schemeClr>
            </a:solidFill>
            <a:ln w="12700">
              <a:solidFill>
                <a:schemeClr val="tx1"/>
              </a:solidFill>
              <a:miter lim="800000"/>
              <a:headEnd/>
              <a:tailEnd/>
            </a:ln>
          </p:spPr>
          <p:txBody>
            <a:bodyPr wrap="none" anchor="ctr"/>
            <a:lstStyle/>
            <a:p>
              <a:endParaRPr lang="es-CL"/>
            </a:p>
          </p:txBody>
        </p:sp>
        <p:grpSp>
          <p:nvGrpSpPr>
            <p:cNvPr id="2297" name="Group 261"/>
            <p:cNvGrpSpPr>
              <a:grpSpLocks/>
            </p:cNvGrpSpPr>
            <p:nvPr/>
          </p:nvGrpSpPr>
          <p:grpSpPr bwMode="auto">
            <a:xfrm>
              <a:off x="877" y="3307"/>
              <a:ext cx="1113" cy="278"/>
              <a:chOff x="877" y="3307"/>
              <a:chExt cx="1113" cy="278"/>
            </a:xfrm>
          </p:grpSpPr>
          <p:sp>
            <p:nvSpPr>
              <p:cNvPr id="2384" name="Rectangle 262"/>
              <p:cNvSpPr>
                <a:spLocks noChangeArrowheads="1"/>
              </p:cNvSpPr>
              <p:nvPr/>
            </p:nvSpPr>
            <p:spPr bwMode="auto">
              <a:xfrm>
                <a:off x="1842" y="3468"/>
                <a:ext cx="11" cy="11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2385" name="Rectangle 263"/>
              <p:cNvSpPr>
                <a:spLocks noChangeArrowheads="1"/>
              </p:cNvSpPr>
              <p:nvPr/>
            </p:nvSpPr>
            <p:spPr bwMode="auto">
              <a:xfrm>
                <a:off x="1404" y="3465"/>
                <a:ext cx="11" cy="11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2386" name="Rectangle 264"/>
              <p:cNvSpPr>
                <a:spLocks noChangeArrowheads="1"/>
              </p:cNvSpPr>
              <p:nvPr/>
            </p:nvSpPr>
            <p:spPr bwMode="auto">
              <a:xfrm>
                <a:off x="1379" y="3353"/>
                <a:ext cx="10" cy="11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2387" name="Rectangle 265"/>
              <p:cNvSpPr>
                <a:spLocks noChangeArrowheads="1"/>
              </p:cNvSpPr>
              <p:nvPr/>
            </p:nvSpPr>
            <p:spPr bwMode="auto">
              <a:xfrm>
                <a:off x="982" y="3466"/>
                <a:ext cx="12" cy="11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2388" name="Rectangle 266"/>
              <p:cNvSpPr>
                <a:spLocks noChangeArrowheads="1"/>
              </p:cNvSpPr>
              <p:nvPr/>
            </p:nvSpPr>
            <p:spPr bwMode="auto">
              <a:xfrm>
                <a:off x="925" y="3351"/>
                <a:ext cx="11" cy="116"/>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2389" name="Rectangle 267"/>
              <p:cNvSpPr>
                <a:spLocks noChangeArrowheads="1"/>
              </p:cNvSpPr>
              <p:nvPr/>
            </p:nvSpPr>
            <p:spPr bwMode="auto">
              <a:xfrm>
                <a:off x="1430" y="3307"/>
                <a:ext cx="305" cy="10"/>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2390" name="Rectangle 268"/>
              <p:cNvSpPr>
                <a:spLocks noChangeArrowheads="1"/>
              </p:cNvSpPr>
              <p:nvPr/>
            </p:nvSpPr>
            <p:spPr bwMode="auto">
              <a:xfrm>
                <a:off x="877" y="3463"/>
                <a:ext cx="1113" cy="11"/>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grpSp>
        <p:grpSp>
          <p:nvGrpSpPr>
            <p:cNvPr id="2298" name="Group 269"/>
            <p:cNvGrpSpPr>
              <a:grpSpLocks/>
            </p:cNvGrpSpPr>
            <p:nvPr/>
          </p:nvGrpSpPr>
          <p:grpSpPr bwMode="auto">
            <a:xfrm>
              <a:off x="863" y="3534"/>
              <a:ext cx="270" cy="228"/>
              <a:chOff x="863" y="3534"/>
              <a:chExt cx="270" cy="228"/>
            </a:xfrm>
          </p:grpSpPr>
          <p:grpSp>
            <p:nvGrpSpPr>
              <p:cNvPr id="2369" name="Group 270"/>
              <p:cNvGrpSpPr>
                <a:grpSpLocks/>
              </p:cNvGrpSpPr>
              <p:nvPr/>
            </p:nvGrpSpPr>
            <p:grpSpPr bwMode="auto">
              <a:xfrm>
                <a:off x="875" y="3677"/>
                <a:ext cx="244" cy="70"/>
                <a:chOff x="875" y="3677"/>
                <a:chExt cx="244" cy="70"/>
              </a:xfrm>
            </p:grpSpPr>
            <p:sp>
              <p:nvSpPr>
                <p:cNvPr id="2382" name="Rectangle 271"/>
                <p:cNvSpPr>
                  <a:spLocks noChangeArrowheads="1"/>
                </p:cNvSpPr>
                <p:nvPr/>
              </p:nvSpPr>
              <p:spPr bwMode="auto">
                <a:xfrm>
                  <a:off x="875" y="3677"/>
                  <a:ext cx="244" cy="70"/>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383" name="Rectangle 272"/>
                <p:cNvSpPr>
                  <a:spLocks noChangeArrowheads="1"/>
                </p:cNvSpPr>
                <p:nvPr/>
              </p:nvSpPr>
              <p:spPr bwMode="auto">
                <a:xfrm>
                  <a:off x="1012" y="3689"/>
                  <a:ext cx="83" cy="31"/>
                </a:xfrm>
                <a:prstGeom prst="rect">
                  <a:avLst/>
                </a:prstGeom>
                <a:solidFill>
                  <a:srgbClr val="808080"/>
                </a:solidFill>
                <a:ln w="12700">
                  <a:solidFill>
                    <a:srgbClr val="000000"/>
                  </a:solidFill>
                  <a:miter lim="800000"/>
                  <a:headEnd/>
                  <a:tailEnd/>
                </a:ln>
              </p:spPr>
              <p:txBody>
                <a:bodyPr wrap="none" anchor="ctr"/>
                <a:lstStyle/>
                <a:p>
                  <a:endParaRPr lang="es-CL"/>
                </a:p>
              </p:txBody>
            </p:sp>
          </p:grpSp>
          <p:grpSp>
            <p:nvGrpSpPr>
              <p:cNvPr id="2370" name="Group 273"/>
              <p:cNvGrpSpPr>
                <a:grpSpLocks/>
              </p:cNvGrpSpPr>
              <p:nvPr/>
            </p:nvGrpSpPr>
            <p:grpSpPr bwMode="auto">
              <a:xfrm>
                <a:off x="863" y="3715"/>
                <a:ext cx="270" cy="47"/>
                <a:chOff x="863" y="3715"/>
                <a:chExt cx="270" cy="47"/>
              </a:xfrm>
            </p:grpSpPr>
            <p:sp>
              <p:nvSpPr>
                <p:cNvPr id="2379" name="Freeform 274"/>
                <p:cNvSpPr>
                  <a:spLocks/>
                </p:cNvSpPr>
                <p:nvPr/>
              </p:nvSpPr>
              <p:spPr bwMode="auto">
                <a:xfrm>
                  <a:off x="863" y="3715"/>
                  <a:ext cx="270" cy="47"/>
                </a:xfrm>
                <a:custGeom>
                  <a:avLst/>
                  <a:gdLst>
                    <a:gd name="T0" fmla="*/ 34 w 270"/>
                    <a:gd name="T1" fmla="*/ 0 h 47"/>
                    <a:gd name="T2" fmla="*/ 236 w 270"/>
                    <a:gd name="T3" fmla="*/ 0 h 47"/>
                    <a:gd name="T4" fmla="*/ 268 w 270"/>
                    <a:gd name="T5" fmla="*/ 41 h 47"/>
                    <a:gd name="T6" fmla="*/ 269 w 270"/>
                    <a:gd name="T7" fmla="*/ 43 h 47"/>
                    <a:gd name="T8" fmla="*/ 268 w 270"/>
                    <a:gd name="T9" fmla="*/ 45 h 47"/>
                    <a:gd name="T10" fmla="*/ 266 w 270"/>
                    <a:gd name="T11" fmla="*/ 46 h 47"/>
                    <a:gd name="T12" fmla="*/ 4 w 270"/>
                    <a:gd name="T13" fmla="*/ 46 h 47"/>
                    <a:gd name="T14" fmla="*/ 2 w 270"/>
                    <a:gd name="T15" fmla="*/ 45 h 47"/>
                    <a:gd name="T16" fmla="*/ 0 w 270"/>
                    <a:gd name="T17" fmla="*/ 43 h 47"/>
                    <a:gd name="T18" fmla="*/ 1 w 270"/>
                    <a:gd name="T19" fmla="*/ 41 h 47"/>
                    <a:gd name="T20" fmla="*/ 34 w 270"/>
                    <a:gd name="T21" fmla="*/ 0 h 4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70"/>
                    <a:gd name="T34" fmla="*/ 0 h 47"/>
                    <a:gd name="T35" fmla="*/ 270 w 270"/>
                    <a:gd name="T36" fmla="*/ 47 h 4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70" h="47">
                      <a:moveTo>
                        <a:pt x="34" y="0"/>
                      </a:moveTo>
                      <a:lnTo>
                        <a:pt x="236" y="0"/>
                      </a:lnTo>
                      <a:lnTo>
                        <a:pt x="268" y="41"/>
                      </a:lnTo>
                      <a:lnTo>
                        <a:pt x="269" y="43"/>
                      </a:lnTo>
                      <a:lnTo>
                        <a:pt x="268" y="45"/>
                      </a:lnTo>
                      <a:lnTo>
                        <a:pt x="266" y="46"/>
                      </a:lnTo>
                      <a:lnTo>
                        <a:pt x="4" y="46"/>
                      </a:lnTo>
                      <a:lnTo>
                        <a:pt x="2" y="45"/>
                      </a:lnTo>
                      <a:lnTo>
                        <a:pt x="0" y="43"/>
                      </a:lnTo>
                      <a:lnTo>
                        <a:pt x="1" y="41"/>
                      </a:lnTo>
                      <a:lnTo>
                        <a:pt x="34" y="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2380" name="Freeform 275"/>
                <p:cNvSpPr>
                  <a:spLocks/>
                </p:cNvSpPr>
                <p:nvPr/>
              </p:nvSpPr>
              <p:spPr bwMode="auto">
                <a:xfrm>
                  <a:off x="878" y="3725"/>
                  <a:ext cx="180" cy="30"/>
                </a:xfrm>
                <a:custGeom>
                  <a:avLst/>
                  <a:gdLst>
                    <a:gd name="T0" fmla="*/ 24 w 180"/>
                    <a:gd name="T1" fmla="*/ 0 h 30"/>
                    <a:gd name="T2" fmla="*/ 171 w 180"/>
                    <a:gd name="T3" fmla="*/ 0 h 30"/>
                    <a:gd name="T4" fmla="*/ 179 w 180"/>
                    <a:gd name="T5" fmla="*/ 29 h 30"/>
                    <a:gd name="T6" fmla="*/ 0 w 180"/>
                    <a:gd name="T7" fmla="*/ 29 h 30"/>
                    <a:gd name="T8" fmla="*/ 24 w 180"/>
                    <a:gd name="T9" fmla="*/ 0 h 30"/>
                    <a:gd name="T10" fmla="*/ 0 60000 65536"/>
                    <a:gd name="T11" fmla="*/ 0 60000 65536"/>
                    <a:gd name="T12" fmla="*/ 0 60000 65536"/>
                    <a:gd name="T13" fmla="*/ 0 60000 65536"/>
                    <a:gd name="T14" fmla="*/ 0 60000 65536"/>
                    <a:gd name="T15" fmla="*/ 0 w 180"/>
                    <a:gd name="T16" fmla="*/ 0 h 30"/>
                    <a:gd name="T17" fmla="*/ 180 w 180"/>
                    <a:gd name="T18" fmla="*/ 30 h 30"/>
                  </a:gdLst>
                  <a:ahLst/>
                  <a:cxnLst>
                    <a:cxn ang="T10">
                      <a:pos x="T0" y="T1"/>
                    </a:cxn>
                    <a:cxn ang="T11">
                      <a:pos x="T2" y="T3"/>
                    </a:cxn>
                    <a:cxn ang="T12">
                      <a:pos x="T4" y="T5"/>
                    </a:cxn>
                    <a:cxn ang="T13">
                      <a:pos x="T6" y="T7"/>
                    </a:cxn>
                    <a:cxn ang="T14">
                      <a:pos x="T8" y="T9"/>
                    </a:cxn>
                  </a:cxnLst>
                  <a:rect l="T15" t="T16" r="T17" b="T18"/>
                  <a:pathLst>
                    <a:path w="180" h="30">
                      <a:moveTo>
                        <a:pt x="24" y="0"/>
                      </a:moveTo>
                      <a:lnTo>
                        <a:pt x="171" y="0"/>
                      </a:lnTo>
                      <a:lnTo>
                        <a:pt x="179" y="29"/>
                      </a:lnTo>
                      <a:lnTo>
                        <a:pt x="0" y="29"/>
                      </a:lnTo>
                      <a:lnTo>
                        <a:pt x="24" y="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2381" name="Freeform 276"/>
                <p:cNvSpPr>
                  <a:spLocks/>
                </p:cNvSpPr>
                <p:nvPr/>
              </p:nvSpPr>
              <p:spPr bwMode="auto">
                <a:xfrm>
                  <a:off x="1062" y="3725"/>
                  <a:ext cx="55" cy="30"/>
                </a:xfrm>
                <a:custGeom>
                  <a:avLst/>
                  <a:gdLst>
                    <a:gd name="T0" fmla="*/ 0 w 55"/>
                    <a:gd name="T1" fmla="*/ 0 h 30"/>
                    <a:gd name="T2" fmla="*/ 32 w 55"/>
                    <a:gd name="T3" fmla="*/ 0 h 30"/>
                    <a:gd name="T4" fmla="*/ 54 w 55"/>
                    <a:gd name="T5" fmla="*/ 29 h 30"/>
                    <a:gd name="T6" fmla="*/ 10 w 55"/>
                    <a:gd name="T7" fmla="*/ 29 h 30"/>
                    <a:gd name="T8" fmla="*/ 0 w 55"/>
                    <a:gd name="T9" fmla="*/ 0 h 30"/>
                    <a:gd name="T10" fmla="*/ 0 60000 65536"/>
                    <a:gd name="T11" fmla="*/ 0 60000 65536"/>
                    <a:gd name="T12" fmla="*/ 0 60000 65536"/>
                    <a:gd name="T13" fmla="*/ 0 60000 65536"/>
                    <a:gd name="T14" fmla="*/ 0 60000 65536"/>
                    <a:gd name="T15" fmla="*/ 0 w 55"/>
                    <a:gd name="T16" fmla="*/ 0 h 30"/>
                    <a:gd name="T17" fmla="*/ 55 w 55"/>
                    <a:gd name="T18" fmla="*/ 30 h 30"/>
                  </a:gdLst>
                  <a:ahLst/>
                  <a:cxnLst>
                    <a:cxn ang="T10">
                      <a:pos x="T0" y="T1"/>
                    </a:cxn>
                    <a:cxn ang="T11">
                      <a:pos x="T2" y="T3"/>
                    </a:cxn>
                    <a:cxn ang="T12">
                      <a:pos x="T4" y="T5"/>
                    </a:cxn>
                    <a:cxn ang="T13">
                      <a:pos x="T6" y="T7"/>
                    </a:cxn>
                    <a:cxn ang="T14">
                      <a:pos x="T8" y="T9"/>
                    </a:cxn>
                  </a:cxnLst>
                  <a:rect l="T15" t="T16" r="T17" b="T18"/>
                  <a:pathLst>
                    <a:path w="55" h="30">
                      <a:moveTo>
                        <a:pt x="0" y="0"/>
                      </a:moveTo>
                      <a:lnTo>
                        <a:pt x="32" y="0"/>
                      </a:lnTo>
                      <a:lnTo>
                        <a:pt x="54" y="29"/>
                      </a:lnTo>
                      <a:lnTo>
                        <a:pt x="10" y="29"/>
                      </a:lnTo>
                      <a:lnTo>
                        <a:pt x="0" y="0"/>
                      </a:lnTo>
                    </a:path>
                  </a:pathLst>
                </a:custGeom>
                <a:solidFill>
                  <a:srgbClr val="FFFFFF"/>
                </a:solidFill>
                <a:ln w="12700" cap="rnd" cmpd="sng">
                  <a:solidFill>
                    <a:srgbClr val="000000"/>
                  </a:solidFill>
                  <a:prstDash val="solid"/>
                  <a:round/>
                  <a:headEnd/>
                  <a:tailEnd/>
                </a:ln>
              </p:spPr>
              <p:txBody>
                <a:bodyPr/>
                <a:lstStyle/>
                <a:p>
                  <a:endParaRPr lang="es-ES"/>
                </a:p>
              </p:txBody>
            </p:sp>
          </p:grpSp>
          <p:grpSp>
            <p:nvGrpSpPr>
              <p:cNvPr id="2371" name="Group 277"/>
              <p:cNvGrpSpPr>
                <a:grpSpLocks/>
              </p:cNvGrpSpPr>
              <p:nvPr/>
            </p:nvGrpSpPr>
            <p:grpSpPr bwMode="auto">
              <a:xfrm>
                <a:off x="909" y="3534"/>
                <a:ext cx="177" cy="139"/>
                <a:chOff x="909" y="3534"/>
                <a:chExt cx="177" cy="139"/>
              </a:xfrm>
            </p:grpSpPr>
            <p:sp>
              <p:nvSpPr>
                <p:cNvPr id="2372" name="Rectangle 278"/>
                <p:cNvSpPr>
                  <a:spLocks noChangeArrowheads="1"/>
                </p:cNvSpPr>
                <p:nvPr/>
              </p:nvSpPr>
              <p:spPr bwMode="auto">
                <a:xfrm>
                  <a:off x="909" y="3534"/>
                  <a:ext cx="177" cy="139"/>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373" name="Rectangle 279"/>
                <p:cNvSpPr>
                  <a:spLocks noChangeArrowheads="1"/>
                </p:cNvSpPr>
                <p:nvPr/>
              </p:nvSpPr>
              <p:spPr bwMode="auto">
                <a:xfrm>
                  <a:off x="921" y="3546"/>
                  <a:ext cx="153" cy="117"/>
                </a:xfrm>
                <a:prstGeom prst="rect">
                  <a:avLst/>
                </a:prstGeom>
                <a:solidFill>
                  <a:srgbClr val="114FFB"/>
                </a:solidFill>
                <a:ln w="12700">
                  <a:solidFill>
                    <a:srgbClr val="000000"/>
                  </a:solidFill>
                  <a:miter lim="800000"/>
                  <a:headEnd/>
                  <a:tailEnd/>
                </a:ln>
              </p:spPr>
              <p:txBody>
                <a:bodyPr wrap="none" anchor="ctr"/>
                <a:lstStyle/>
                <a:p>
                  <a:endParaRPr lang="es-CL"/>
                </a:p>
              </p:txBody>
            </p:sp>
            <p:sp>
              <p:nvSpPr>
                <p:cNvPr id="2374" name="Rectangle 280"/>
                <p:cNvSpPr>
                  <a:spLocks noChangeArrowheads="1"/>
                </p:cNvSpPr>
                <p:nvPr/>
              </p:nvSpPr>
              <p:spPr bwMode="auto">
                <a:xfrm>
                  <a:off x="1054" y="3546"/>
                  <a:ext cx="20" cy="117"/>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375" name="Rectangle 281"/>
                <p:cNvSpPr>
                  <a:spLocks noChangeArrowheads="1"/>
                </p:cNvSpPr>
                <p:nvPr/>
              </p:nvSpPr>
              <p:spPr bwMode="auto">
                <a:xfrm>
                  <a:off x="1059" y="3552"/>
                  <a:ext cx="9" cy="6"/>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376" name="Oval 282"/>
                <p:cNvSpPr>
                  <a:spLocks noChangeArrowheads="1"/>
                </p:cNvSpPr>
                <p:nvPr/>
              </p:nvSpPr>
              <p:spPr bwMode="auto">
                <a:xfrm>
                  <a:off x="1060" y="3604"/>
                  <a:ext cx="6" cy="5"/>
                </a:xfrm>
                <a:prstGeom prst="ellipse">
                  <a:avLst/>
                </a:prstGeom>
                <a:solidFill>
                  <a:srgbClr val="FFFFFF"/>
                </a:solidFill>
                <a:ln w="12700">
                  <a:solidFill>
                    <a:srgbClr val="000000"/>
                  </a:solidFill>
                  <a:round/>
                  <a:headEnd/>
                  <a:tailEnd/>
                </a:ln>
              </p:spPr>
              <p:txBody>
                <a:bodyPr wrap="none" anchor="ctr"/>
                <a:lstStyle/>
                <a:p>
                  <a:endParaRPr lang="es-CL"/>
                </a:p>
              </p:txBody>
            </p:sp>
            <p:sp>
              <p:nvSpPr>
                <p:cNvPr id="2377" name="Oval 283"/>
                <p:cNvSpPr>
                  <a:spLocks noChangeArrowheads="1"/>
                </p:cNvSpPr>
                <p:nvPr/>
              </p:nvSpPr>
              <p:spPr bwMode="auto">
                <a:xfrm>
                  <a:off x="1060" y="3626"/>
                  <a:ext cx="6" cy="5"/>
                </a:xfrm>
                <a:prstGeom prst="ellipse">
                  <a:avLst/>
                </a:prstGeom>
                <a:solidFill>
                  <a:srgbClr val="FFFFFF"/>
                </a:solidFill>
                <a:ln w="12700">
                  <a:solidFill>
                    <a:srgbClr val="000000"/>
                  </a:solidFill>
                  <a:round/>
                  <a:headEnd/>
                  <a:tailEnd/>
                </a:ln>
              </p:spPr>
              <p:txBody>
                <a:bodyPr wrap="none" anchor="ctr"/>
                <a:lstStyle/>
                <a:p>
                  <a:endParaRPr lang="es-CL"/>
                </a:p>
              </p:txBody>
            </p:sp>
            <p:sp>
              <p:nvSpPr>
                <p:cNvPr id="2378" name="Oval 284"/>
                <p:cNvSpPr>
                  <a:spLocks noChangeArrowheads="1"/>
                </p:cNvSpPr>
                <p:nvPr/>
              </p:nvSpPr>
              <p:spPr bwMode="auto">
                <a:xfrm>
                  <a:off x="1060" y="3646"/>
                  <a:ext cx="6" cy="6"/>
                </a:xfrm>
                <a:prstGeom prst="ellipse">
                  <a:avLst/>
                </a:prstGeom>
                <a:solidFill>
                  <a:srgbClr val="FFFFFF"/>
                </a:solidFill>
                <a:ln w="12700">
                  <a:solidFill>
                    <a:srgbClr val="000000"/>
                  </a:solidFill>
                  <a:round/>
                  <a:headEnd/>
                  <a:tailEnd/>
                </a:ln>
              </p:spPr>
              <p:txBody>
                <a:bodyPr wrap="none" anchor="ctr"/>
                <a:lstStyle/>
                <a:p>
                  <a:endParaRPr lang="es-CL"/>
                </a:p>
              </p:txBody>
            </p:sp>
          </p:grpSp>
        </p:grpSp>
        <p:grpSp>
          <p:nvGrpSpPr>
            <p:cNvPr id="2299" name="Group 285"/>
            <p:cNvGrpSpPr>
              <a:grpSpLocks/>
            </p:cNvGrpSpPr>
            <p:nvPr/>
          </p:nvGrpSpPr>
          <p:grpSpPr bwMode="auto">
            <a:xfrm>
              <a:off x="1275" y="3288"/>
              <a:ext cx="214" cy="74"/>
              <a:chOff x="1275" y="3288"/>
              <a:chExt cx="214" cy="74"/>
            </a:xfrm>
          </p:grpSpPr>
          <p:sp>
            <p:nvSpPr>
              <p:cNvPr id="2361" name="Rectangle 286"/>
              <p:cNvSpPr>
                <a:spLocks noChangeArrowheads="1"/>
              </p:cNvSpPr>
              <p:nvPr/>
            </p:nvSpPr>
            <p:spPr bwMode="auto">
              <a:xfrm>
                <a:off x="1276" y="3292"/>
                <a:ext cx="212" cy="69"/>
              </a:xfrm>
              <a:prstGeom prst="rect">
                <a:avLst/>
              </a:prstGeom>
              <a:solidFill>
                <a:srgbClr val="C0C0C0"/>
              </a:solidFill>
              <a:ln w="12700">
                <a:solidFill>
                  <a:srgbClr val="000000"/>
                </a:solidFill>
                <a:miter lim="800000"/>
                <a:headEnd/>
                <a:tailEnd/>
              </a:ln>
            </p:spPr>
            <p:txBody>
              <a:bodyPr wrap="none" anchor="ctr"/>
              <a:lstStyle/>
              <a:p>
                <a:endParaRPr lang="es-CL"/>
              </a:p>
            </p:txBody>
          </p:sp>
          <p:sp>
            <p:nvSpPr>
              <p:cNvPr id="2362" name="Rectangle 287"/>
              <p:cNvSpPr>
                <a:spLocks noChangeArrowheads="1"/>
              </p:cNvSpPr>
              <p:nvPr/>
            </p:nvSpPr>
            <p:spPr bwMode="auto">
              <a:xfrm>
                <a:off x="1275" y="3340"/>
                <a:ext cx="214"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grpSp>
            <p:nvGrpSpPr>
              <p:cNvPr id="2363" name="Group 288"/>
              <p:cNvGrpSpPr>
                <a:grpSpLocks/>
              </p:cNvGrpSpPr>
              <p:nvPr/>
            </p:nvGrpSpPr>
            <p:grpSpPr bwMode="auto">
              <a:xfrm>
                <a:off x="1402" y="3345"/>
                <a:ext cx="53" cy="17"/>
                <a:chOff x="1402" y="3345"/>
                <a:chExt cx="53" cy="17"/>
              </a:xfrm>
            </p:grpSpPr>
            <p:sp>
              <p:nvSpPr>
                <p:cNvPr id="2365" name="Rectangle 289"/>
                <p:cNvSpPr>
                  <a:spLocks noChangeArrowheads="1"/>
                </p:cNvSpPr>
                <p:nvPr/>
              </p:nvSpPr>
              <p:spPr bwMode="auto">
                <a:xfrm>
                  <a:off x="1402" y="3345"/>
                  <a:ext cx="6" cy="1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2366" name="Rectangle 290"/>
                <p:cNvSpPr>
                  <a:spLocks noChangeArrowheads="1"/>
                </p:cNvSpPr>
                <p:nvPr/>
              </p:nvSpPr>
              <p:spPr bwMode="auto">
                <a:xfrm>
                  <a:off x="1419" y="3345"/>
                  <a:ext cx="5" cy="1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2367" name="Rectangle 291"/>
                <p:cNvSpPr>
                  <a:spLocks noChangeArrowheads="1"/>
                </p:cNvSpPr>
                <p:nvPr/>
              </p:nvSpPr>
              <p:spPr bwMode="auto">
                <a:xfrm>
                  <a:off x="1434" y="3345"/>
                  <a:ext cx="6" cy="1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2368" name="Rectangle 292"/>
                <p:cNvSpPr>
                  <a:spLocks noChangeArrowheads="1"/>
                </p:cNvSpPr>
                <p:nvPr/>
              </p:nvSpPr>
              <p:spPr bwMode="auto">
                <a:xfrm>
                  <a:off x="1450" y="3345"/>
                  <a:ext cx="5" cy="1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grpSp>
          <p:sp>
            <p:nvSpPr>
              <p:cNvPr id="2364" name="Rectangle 293"/>
              <p:cNvSpPr>
                <a:spLocks noChangeArrowheads="1"/>
              </p:cNvSpPr>
              <p:nvPr/>
            </p:nvSpPr>
            <p:spPr bwMode="auto">
              <a:xfrm>
                <a:off x="1302" y="3288"/>
                <a:ext cx="5" cy="19"/>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grpSp>
        <p:grpSp>
          <p:nvGrpSpPr>
            <p:cNvPr id="2300" name="Group 294"/>
            <p:cNvGrpSpPr>
              <a:grpSpLocks/>
            </p:cNvGrpSpPr>
            <p:nvPr/>
          </p:nvGrpSpPr>
          <p:grpSpPr bwMode="auto">
            <a:xfrm>
              <a:off x="1700" y="3210"/>
              <a:ext cx="314" cy="151"/>
              <a:chOff x="1700" y="3210"/>
              <a:chExt cx="314" cy="151"/>
            </a:xfrm>
          </p:grpSpPr>
          <p:grpSp>
            <p:nvGrpSpPr>
              <p:cNvPr id="2350" name="Group 295"/>
              <p:cNvGrpSpPr>
                <a:grpSpLocks/>
              </p:cNvGrpSpPr>
              <p:nvPr/>
            </p:nvGrpSpPr>
            <p:grpSpPr bwMode="auto">
              <a:xfrm>
                <a:off x="1700" y="3210"/>
                <a:ext cx="314" cy="151"/>
                <a:chOff x="1700" y="3210"/>
                <a:chExt cx="314" cy="151"/>
              </a:xfrm>
            </p:grpSpPr>
            <p:sp>
              <p:nvSpPr>
                <p:cNvPr id="2354" name="Rectangle 296"/>
                <p:cNvSpPr>
                  <a:spLocks noChangeArrowheads="1"/>
                </p:cNvSpPr>
                <p:nvPr/>
              </p:nvSpPr>
              <p:spPr bwMode="auto">
                <a:xfrm>
                  <a:off x="1715" y="3291"/>
                  <a:ext cx="245" cy="70"/>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355" name="Rectangle 297"/>
                <p:cNvSpPr>
                  <a:spLocks noChangeArrowheads="1"/>
                </p:cNvSpPr>
                <p:nvPr/>
              </p:nvSpPr>
              <p:spPr bwMode="auto">
                <a:xfrm>
                  <a:off x="1739" y="3337"/>
                  <a:ext cx="197" cy="24"/>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356" name="Freeform 298"/>
                <p:cNvSpPr>
                  <a:spLocks/>
                </p:cNvSpPr>
                <p:nvPr/>
              </p:nvSpPr>
              <p:spPr bwMode="auto">
                <a:xfrm>
                  <a:off x="1704" y="3216"/>
                  <a:ext cx="273" cy="75"/>
                </a:xfrm>
                <a:custGeom>
                  <a:avLst/>
                  <a:gdLst>
                    <a:gd name="T0" fmla="*/ 0 w 273"/>
                    <a:gd name="T1" fmla="*/ 60 h 75"/>
                    <a:gd name="T2" fmla="*/ 11 w 273"/>
                    <a:gd name="T3" fmla="*/ 74 h 75"/>
                    <a:gd name="T4" fmla="*/ 256 w 273"/>
                    <a:gd name="T5" fmla="*/ 74 h 75"/>
                    <a:gd name="T6" fmla="*/ 272 w 273"/>
                    <a:gd name="T7" fmla="*/ 60 h 75"/>
                    <a:gd name="T8" fmla="*/ 272 w 273"/>
                    <a:gd name="T9" fmla="*/ 0 h 75"/>
                    <a:gd name="T10" fmla="*/ 0 w 273"/>
                    <a:gd name="T11" fmla="*/ 0 h 75"/>
                    <a:gd name="T12" fmla="*/ 0 w 273"/>
                    <a:gd name="T13" fmla="*/ 60 h 75"/>
                    <a:gd name="T14" fmla="*/ 0 60000 65536"/>
                    <a:gd name="T15" fmla="*/ 0 60000 65536"/>
                    <a:gd name="T16" fmla="*/ 0 60000 65536"/>
                    <a:gd name="T17" fmla="*/ 0 60000 65536"/>
                    <a:gd name="T18" fmla="*/ 0 60000 65536"/>
                    <a:gd name="T19" fmla="*/ 0 60000 65536"/>
                    <a:gd name="T20" fmla="*/ 0 60000 65536"/>
                    <a:gd name="T21" fmla="*/ 0 w 273"/>
                    <a:gd name="T22" fmla="*/ 0 h 75"/>
                    <a:gd name="T23" fmla="*/ 273 w 273"/>
                    <a:gd name="T24" fmla="*/ 75 h 7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73" h="75">
                      <a:moveTo>
                        <a:pt x="0" y="60"/>
                      </a:moveTo>
                      <a:lnTo>
                        <a:pt x="11" y="74"/>
                      </a:lnTo>
                      <a:lnTo>
                        <a:pt x="256" y="74"/>
                      </a:lnTo>
                      <a:lnTo>
                        <a:pt x="272" y="60"/>
                      </a:lnTo>
                      <a:lnTo>
                        <a:pt x="272" y="0"/>
                      </a:lnTo>
                      <a:lnTo>
                        <a:pt x="0" y="0"/>
                      </a:lnTo>
                      <a:lnTo>
                        <a:pt x="0" y="6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2357" name="Rectangle 299"/>
                <p:cNvSpPr>
                  <a:spLocks noChangeArrowheads="1"/>
                </p:cNvSpPr>
                <p:nvPr/>
              </p:nvSpPr>
              <p:spPr bwMode="auto">
                <a:xfrm>
                  <a:off x="1700" y="3329"/>
                  <a:ext cx="14" cy="11"/>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358" name="Line 300"/>
                <p:cNvSpPr>
                  <a:spLocks noChangeShapeType="1"/>
                </p:cNvSpPr>
                <p:nvPr/>
              </p:nvSpPr>
              <p:spPr bwMode="auto">
                <a:xfrm>
                  <a:off x="1705" y="3228"/>
                  <a:ext cx="273" cy="0"/>
                </a:xfrm>
                <a:prstGeom prst="line">
                  <a:avLst/>
                </a:prstGeom>
                <a:noFill/>
                <a:ln w="12700">
                  <a:solidFill>
                    <a:srgbClr val="0000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s-ES"/>
                </a:p>
              </p:txBody>
            </p:sp>
            <p:sp>
              <p:nvSpPr>
                <p:cNvPr id="2359" name="Rectangle 301"/>
                <p:cNvSpPr>
                  <a:spLocks noChangeArrowheads="1"/>
                </p:cNvSpPr>
                <p:nvPr/>
              </p:nvSpPr>
              <p:spPr bwMode="auto">
                <a:xfrm>
                  <a:off x="1773" y="3210"/>
                  <a:ext cx="195" cy="6"/>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360" name="Freeform 302"/>
                <p:cNvSpPr>
                  <a:spLocks/>
                </p:cNvSpPr>
                <p:nvPr/>
              </p:nvSpPr>
              <p:spPr bwMode="auto">
                <a:xfrm>
                  <a:off x="1960" y="3302"/>
                  <a:ext cx="54" cy="25"/>
                </a:xfrm>
                <a:custGeom>
                  <a:avLst/>
                  <a:gdLst>
                    <a:gd name="T0" fmla="*/ 0 w 54"/>
                    <a:gd name="T1" fmla="*/ 14 h 25"/>
                    <a:gd name="T2" fmla="*/ 53 w 54"/>
                    <a:gd name="T3" fmla="*/ 0 h 25"/>
                    <a:gd name="T4" fmla="*/ 53 w 54"/>
                    <a:gd name="T5" fmla="*/ 9 h 25"/>
                    <a:gd name="T6" fmla="*/ 0 w 54"/>
                    <a:gd name="T7" fmla="*/ 24 h 25"/>
                    <a:gd name="T8" fmla="*/ 0 w 54"/>
                    <a:gd name="T9" fmla="*/ 14 h 25"/>
                    <a:gd name="T10" fmla="*/ 0 60000 65536"/>
                    <a:gd name="T11" fmla="*/ 0 60000 65536"/>
                    <a:gd name="T12" fmla="*/ 0 60000 65536"/>
                    <a:gd name="T13" fmla="*/ 0 60000 65536"/>
                    <a:gd name="T14" fmla="*/ 0 60000 65536"/>
                    <a:gd name="T15" fmla="*/ 0 w 54"/>
                    <a:gd name="T16" fmla="*/ 0 h 25"/>
                    <a:gd name="T17" fmla="*/ 54 w 54"/>
                    <a:gd name="T18" fmla="*/ 25 h 25"/>
                  </a:gdLst>
                  <a:ahLst/>
                  <a:cxnLst>
                    <a:cxn ang="T10">
                      <a:pos x="T0" y="T1"/>
                    </a:cxn>
                    <a:cxn ang="T11">
                      <a:pos x="T2" y="T3"/>
                    </a:cxn>
                    <a:cxn ang="T12">
                      <a:pos x="T4" y="T5"/>
                    </a:cxn>
                    <a:cxn ang="T13">
                      <a:pos x="T6" y="T7"/>
                    </a:cxn>
                    <a:cxn ang="T14">
                      <a:pos x="T8" y="T9"/>
                    </a:cxn>
                  </a:cxnLst>
                  <a:rect l="T15" t="T16" r="T17" b="T18"/>
                  <a:pathLst>
                    <a:path w="54" h="25">
                      <a:moveTo>
                        <a:pt x="0" y="14"/>
                      </a:moveTo>
                      <a:lnTo>
                        <a:pt x="53" y="0"/>
                      </a:lnTo>
                      <a:lnTo>
                        <a:pt x="53" y="9"/>
                      </a:lnTo>
                      <a:lnTo>
                        <a:pt x="0" y="24"/>
                      </a:lnTo>
                      <a:lnTo>
                        <a:pt x="0" y="14"/>
                      </a:lnTo>
                    </a:path>
                  </a:pathLst>
                </a:custGeom>
                <a:solidFill>
                  <a:srgbClr val="FFFFFF"/>
                </a:solidFill>
                <a:ln w="12700" cap="rnd" cmpd="sng">
                  <a:solidFill>
                    <a:srgbClr val="000000"/>
                  </a:solidFill>
                  <a:prstDash val="solid"/>
                  <a:round/>
                  <a:headEnd/>
                  <a:tailEnd/>
                </a:ln>
              </p:spPr>
              <p:txBody>
                <a:bodyPr/>
                <a:lstStyle/>
                <a:p>
                  <a:endParaRPr lang="es-ES"/>
                </a:p>
              </p:txBody>
            </p:sp>
          </p:grpSp>
          <p:grpSp>
            <p:nvGrpSpPr>
              <p:cNvPr id="2351" name="Group 303"/>
              <p:cNvGrpSpPr>
                <a:grpSpLocks/>
              </p:cNvGrpSpPr>
              <p:nvPr/>
            </p:nvGrpSpPr>
            <p:grpSpPr bwMode="auto">
              <a:xfrm>
                <a:off x="1728" y="3238"/>
                <a:ext cx="17" cy="18"/>
                <a:chOff x="1728" y="3238"/>
                <a:chExt cx="17" cy="18"/>
              </a:xfrm>
            </p:grpSpPr>
            <p:sp>
              <p:nvSpPr>
                <p:cNvPr id="2352" name="Rectangle 304"/>
                <p:cNvSpPr>
                  <a:spLocks noChangeArrowheads="1"/>
                </p:cNvSpPr>
                <p:nvPr/>
              </p:nvSpPr>
              <p:spPr bwMode="auto">
                <a:xfrm>
                  <a:off x="1729" y="3240"/>
                  <a:ext cx="14" cy="14"/>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353" name="Freeform 305"/>
                <p:cNvSpPr>
                  <a:spLocks/>
                </p:cNvSpPr>
                <p:nvPr/>
              </p:nvSpPr>
              <p:spPr bwMode="auto">
                <a:xfrm>
                  <a:off x="1728" y="3238"/>
                  <a:ext cx="17" cy="18"/>
                </a:xfrm>
                <a:custGeom>
                  <a:avLst/>
                  <a:gdLst>
                    <a:gd name="T0" fmla="*/ 16 w 17"/>
                    <a:gd name="T1" fmla="*/ 3 h 18"/>
                    <a:gd name="T2" fmla="*/ 2 w 17"/>
                    <a:gd name="T3" fmla="*/ 3 h 18"/>
                    <a:gd name="T4" fmla="*/ 2 w 17"/>
                    <a:gd name="T5" fmla="*/ 17 h 18"/>
                    <a:gd name="T6" fmla="*/ 0 w 17"/>
                    <a:gd name="T7" fmla="*/ 17 h 18"/>
                    <a:gd name="T8" fmla="*/ 0 w 17"/>
                    <a:gd name="T9" fmla="*/ 0 h 18"/>
                    <a:gd name="T10" fmla="*/ 16 w 17"/>
                    <a:gd name="T11" fmla="*/ 0 h 18"/>
                    <a:gd name="T12" fmla="*/ 16 w 17"/>
                    <a:gd name="T13" fmla="*/ 3 h 18"/>
                    <a:gd name="T14" fmla="*/ 0 60000 65536"/>
                    <a:gd name="T15" fmla="*/ 0 60000 65536"/>
                    <a:gd name="T16" fmla="*/ 0 60000 65536"/>
                    <a:gd name="T17" fmla="*/ 0 60000 65536"/>
                    <a:gd name="T18" fmla="*/ 0 60000 65536"/>
                    <a:gd name="T19" fmla="*/ 0 60000 65536"/>
                    <a:gd name="T20" fmla="*/ 0 60000 65536"/>
                    <a:gd name="T21" fmla="*/ 0 w 17"/>
                    <a:gd name="T22" fmla="*/ 0 h 18"/>
                    <a:gd name="T23" fmla="*/ 17 w 17"/>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7" h="18">
                      <a:moveTo>
                        <a:pt x="16" y="3"/>
                      </a:moveTo>
                      <a:lnTo>
                        <a:pt x="2" y="3"/>
                      </a:lnTo>
                      <a:lnTo>
                        <a:pt x="2" y="17"/>
                      </a:lnTo>
                      <a:lnTo>
                        <a:pt x="0" y="17"/>
                      </a:lnTo>
                      <a:lnTo>
                        <a:pt x="0" y="0"/>
                      </a:lnTo>
                      <a:lnTo>
                        <a:pt x="16" y="0"/>
                      </a:lnTo>
                      <a:lnTo>
                        <a:pt x="16" y="3"/>
                      </a:lnTo>
                    </a:path>
                  </a:pathLst>
                </a:custGeom>
                <a:solidFill>
                  <a:srgbClr val="00000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grpSp>
        </p:grpSp>
        <p:grpSp>
          <p:nvGrpSpPr>
            <p:cNvPr id="2301" name="Group 306"/>
            <p:cNvGrpSpPr>
              <a:grpSpLocks/>
            </p:cNvGrpSpPr>
            <p:nvPr/>
          </p:nvGrpSpPr>
          <p:grpSpPr bwMode="auto">
            <a:xfrm>
              <a:off x="780" y="3133"/>
              <a:ext cx="344" cy="230"/>
              <a:chOff x="780" y="3133"/>
              <a:chExt cx="344" cy="230"/>
            </a:xfrm>
          </p:grpSpPr>
          <p:sp>
            <p:nvSpPr>
              <p:cNvPr id="2334" name="Freeform 307"/>
              <p:cNvSpPr>
                <a:spLocks/>
              </p:cNvSpPr>
              <p:nvPr/>
            </p:nvSpPr>
            <p:spPr bwMode="auto">
              <a:xfrm>
                <a:off x="983" y="3279"/>
                <a:ext cx="74" cy="34"/>
              </a:xfrm>
              <a:custGeom>
                <a:avLst/>
                <a:gdLst>
                  <a:gd name="T0" fmla="*/ 0 w 74"/>
                  <a:gd name="T1" fmla="*/ 3 h 34"/>
                  <a:gd name="T2" fmla="*/ 27 w 74"/>
                  <a:gd name="T3" fmla="*/ 0 h 34"/>
                  <a:gd name="T4" fmla="*/ 33 w 74"/>
                  <a:gd name="T5" fmla="*/ 1 h 34"/>
                  <a:gd name="T6" fmla="*/ 38 w 74"/>
                  <a:gd name="T7" fmla="*/ 4 h 34"/>
                  <a:gd name="T8" fmla="*/ 45 w 74"/>
                  <a:gd name="T9" fmla="*/ 20 h 34"/>
                  <a:gd name="T10" fmla="*/ 49 w 74"/>
                  <a:gd name="T11" fmla="*/ 27 h 34"/>
                  <a:gd name="T12" fmla="*/ 52 w 74"/>
                  <a:gd name="T13" fmla="*/ 30 h 34"/>
                  <a:gd name="T14" fmla="*/ 56 w 74"/>
                  <a:gd name="T15" fmla="*/ 31 h 34"/>
                  <a:gd name="T16" fmla="*/ 62 w 74"/>
                  <a:gd name="T17" fmla="*/ 32 h 34"/>
                  <a:gd name="T18" fmla="*/ 73 w 74"/>
                  <a:gd name="T19" fmla="*/ 33 h 3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4"/>
                  <a:gd name="T31" fmla="*/ 0 h 34"/>
                  <a:gd name="T32" fmla="*/ 74 w 74"/>
                  <a:gd name="T33" fmla="*/ 34 h 3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4" h="34">
                    <a:moveTo>
                      <a:pt x="0" y="3"/>
                    </a:moveTo>
                    <a:lnTo>
                      <a:pt x="27" y="0"/>
                    </a:lnTo>
                    <a:lnTo>
                      <a:pt x="33" y="1"/>
                    </a:lnTo>
                    <a:lnTo>
                      <a:pt x="38" y="4"/>
                    </a:lnTo>
                    <a:lnTo>
                      <a:pt x="45" y="20"/>
                    </a:lnTo>
                    <a:lnTo>
                      <a:pt x="49" y="27"/>
                    </a:lnTo>
                    <a:lnTo>
                      <a:pt x="52" y="30"/>
                    </a:lnTo>
                    <a:lnTo>
                      <a:pt x="56" y="31"/>
                    </a:lnTo>
                    <a:lnTo>
                      <a:pt x="62" y="32"/>
                    </a:lnTo>
                    <a:lnTo>
                      <a:pt x="73" y="33"/>
                    </a:lnTo>
                  </a:path>
                </a:pathLst>
              </a:custGeom>
              <a:noFill/>
              <a:ln w="12700" cap="rnd" cmpd="sng">
                <a:solidFill>
                  <a:srgbClr val="000000"/>
                </a:solidFill>
                <a:prstDash val="solid"/>
                <a:round/>
                <a:headEnd type="none" w="sm" len="sm"/>
                <a:tailEnd type="none" w="sm" len="sm"/>
              </a:ln>
              <a:extLst>
                <a:ext uri="{909E8E84-426E-40dd-AFC4-6F175D3DCCD1}">
                  <a14:hiddenFill xmlns:a14="http://schemas.microsoft.com/office/drawing/2010/main">
                    <a:solidFill>
                      <a:srgbClr val="FFFFFF"/>
                    </a:solidFill>
                  </a14:hiddenFill>
                </a:ext>
              </a:extLst>
            </p:spPr>
            <p:txBody>
              <a:bodyPr/>
              <a:lstStyle/>
              <a:p>
                <a:endParaRPr lang="es-ES"/>
              </a:p>
            </p:txBody>
          </p:sp>
          <p:grpSp>
            <p:nvGrpSpPr>
              <p:cNvPr id="2335" name="Group 308"/>
              <p:cNvGrpSpPr>
                <a:grpSpLocks/>
              </p:cNvGrpSpPr>
              <p:nvPr/>
            </p:nvGrpSpPr>
            <p:grpSpPr bwMode="auto">
              <a:xfrm>
                <a:off x="780" y="3205"/>
                <a:ext cx="269" cy="158"/>
                <a:chOff x="780" y="3205"/>
                <a:chExt cx="269" cy="158"/>
              </a:xfrm>
            </p:grpSpPr>
            <p:grpSp>
              <p:nvGrpSpPr>
                <p:cNvPr id="2343" name="Group 309"/>
                <p:cNvGrpSpPr>
                  <a:grpSpLocks/>
                </p:cNvGrpSpPr>
                <p:nvPr/>
              </p:nvGrpSpPr>
              <p:grpSpPr bwMode="auto">
                <a:xfrm>
                  <a:off x="780" y="3316"/>
                  <a:ext cx="269" cy="47"/>
                  <a:chOff x="780" y="3316"/>
                  <a:chExt cx="269" cy="47"/>
                </a:xfrm>
              </p:grpSpPr>
              <p:sp>
                <p:nvSpPr>
                  <p:cNvPr id="2347" name="Freeform 310"/>
                  <p:cNvSpPr>
                    <a:spLocks/>
                  </p:cNvSpPr>
                  <p:nvPr/>
                </p:nvSpPr>
                <p:spPr bwMode="auto">
                  <a:xfrm>
                    <a:off x="780" y="3316"/>
                    <a:ext cx="269" cy="47"/>
                  </a:xfrm>
                  <a:custGeom>
                    <a:avLst/>
                    <a:gdLst>
                      <a:gd name="T0" fmla="*/ 33 w 269"/>
                      <a:gd name="T1" fmla="*/ 0 h 47"/>
                      <a:gd name="T2" fmla="*/ 236 w 269"/>
                      <a:gd name="T3" fmla="*/ 0 h 47"/>
                      <a:gd name="T4" fmla="*/ 268 w 269"/>
                      <a:gd name="T5" fmla="*/ 42 h 47"/>
                      <a:gd name="T6" fmla="*/ 268 w 269"/>
                      <a:gd name="T7" fmla="*/ 44 h 47"/>
                      <a:gd name="T8" fmla="*/ 267 w 269"/>
                      <a:gd name="T9" fmla="*/ 45 h 47"/>
                      <a:gd name="T10" fmla="*/ 265 w 269"/>
                      <a:gd name="T11" fmla="*/ 46 h 47"/>
                      <a:gd name="T12" fmla="*/ 4 w 269"/>
                      <a:gd name="T13" fmla="*/ 46 h 47"/>
                      <a:gd name="T14" fmla="*/ 1 w 269"/>
                      <a:gd name="T15" fmla="*/ 45 h 47"/>
                      <a:gd name="T16" fmla="*/ 0 w 269"/>
                      <a:gd name="T17" fmla="*/ 43 h 47"/>
                      <a:gd name="T18" fmla="*/ 1 w 269"/>
                      <a:gd name="T19" fmla="*/ 41 h 47"/>
                      <a:gd name="T20" fmla="*/ 33 w 269"/>
                      <a:gd name="T21" fmla="*/ 0 h 4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69"/>
                      <a:gd name="T34" fmla="*/ 0 h 47"/>
                      <a:gd name="T35" fmla="*/ 269 w 269"/>
                      <a:gd name="T36" fmla="*/ 47 h 4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69" h="47">
                        <a:moveTo>
                          <a:pt x="33" y="0"/>
                        </a:moveTo>
                        <a:lnTo>
                          <a:pt x="236" y="0"/>
                        </a:lnTo>
                        <a:lnTo>
                          <a:pt x="268" y="42"/>
                        </a:lnTo>
                        <a:lnTo>
                          <a:pt x="268" y="44"/>
                        </a:lnTo>
                        <a:lnTo>
                          <a:pt x="267" y="45"/>
                        </a:lnTo>
                        <a:lnTo>
                          <a:pt x="265" y="46"/>
                        </a:lnTo>
                        <a:lnTo>
                          <a:pt x="4" y="46"/>
                        </a:lnTo>
                        <a:lnTo>
                          <a:pt x="1" y="45"/>
                        </a:lnTo>
                        <a:lnTo>
                          <a:pt x="0" y="43"/>
                        </a:lnTo>
                        <a:lnTo>
                          <a:pt x="1" y="41"/>
                        </a:lnTo>
                        <a:lnTo>
                          <a:pt x="33" y="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2348" name="Freeform 311"/>
                  <p:cNvSpPr>
                    <a:spLocks/>
                  </p:cNvSpPr>
                  <p:nvPr/>
                </p:nvSpPr>
                <p:spPr bwMode="auto">
                  <a:xfrm>
                    <a:off x="795" y="3326"/>
                    <a:ext cx="179" cy="31"/>
                  </a:xfrm>
                  <a:custGeom>
                    <a:avLst/>
                    <a:gdLst>
                      <a:gd name="T0" fmla="*/ 24 w 179"/>
                      <a:gd name="T1" fmla="*/ 0 h 31"/>
                      <a:gd name="T2" fmla="*/ 170 w 179"/>
                      <a:gd name="T3" fmla="*/ 0 h 31"/>
                      <a:gd name="T4" fmla="*/ 178 w 179"/>
                      <a:gd name="T5" fmla="*/ 30 h 31"/>
                      <a:gd name="T6" fmla="*/ 0 w 179"/>
                      <a:gd name="T7" fmla="*/ 30 h 31"/>
                      <a:gd name="T8" fmla="*/ 24 w 179"/>
                      <a:gd name="T9" fmla="*/ 0 h 31"/>
                      <a:gd name="T10" fmla="*/ 0 60000 65536"/>
                      <a:gd name="T11" fmla="*/ 0 60000 65536"/>
                      <a:gd name="T12" fmla="*/ 0 60000 65536"/>
                      <a:gd name="T13" fmla="*/ 0 60000 65536"/>
                      <a:gd name="T14" fmla="*/ 0 60000 65536"/>
                      <a:gd name="T15" fmla="*/ 0 w 179"/>
                      <a:gd name="T16" fmla="*/ 0 h 31"/>
                      <a:gd name="T17" fmla="*/ 179 w 179"/>
                      <a:gd name="T18" fmla="*/ 31 h 31"/>
                    </a:gdLst>
                    <a:ahLst/>
                    <a:cxnLst>
                      <a:cxn ang="T10">
                        <a:pos x="T0" y="T1"/>
                      </a:cxn>
                      <a:cxn ang="T11">
                        <a:pos x="T2" y="T3"/>
                      </a:cxn>
                      <a:cxn ang="T12">
                        <a:pos x="T4" y="T5"/>
                      </a:cxn>
                      <a:cxn ang="T13">
                        <a:pos x="T6" y="T7"/>
                      </a:cxn>
                      <a:cxn ang="T14">
                        <a:pos x="T8" y="T9"/>
                      </a:cxn>
                    </a:cxnLst>
                    <a:rect l="T15" t="T16" r="T17" b="T18"/>
                    <a:pathLst>
                      <a:path w="179" h="31">
                        <a:moveTo>
                          <a:pt x="24" y="0"/>
                        </a:moveTo>
                        <a:lnTo>
                          <a:pt x="170" y="0"/>
                        </a:lnTo>
                        <a:lnTo>
                          <a:pt x="178" y="30"/>
                        </a:lnTo>
                        <a:lnTo>
                          <a:pt x="0" y="30"/>
                        </a:lnTo>
                        <a:lnTo>
                          <a:pt x="24" y="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2349" name="Freeform 312"/>
                  <p:cNvSpPr>
                    <a:spLocks/>
                  </p:cNvSpPr>
                  <p:nvPr/>
                </p:nvSpPr>
                <p:spPr bwMode="auto">
                  <a:xfrm>
                    <a:off x="979" y="3326"/>
                    <a:ext cx="55" cy="31"/>
                  </a:xfrm>
                  <a:custGeom>
                    <a:avLst/>
                    <a:gdLst>
                      <a:gd name="T0" fmla="*/ 0 w 55"/>
                      <a:gd name="T1" fmla="*/ 0 h 31"/>
                      <a:gd name="T2" fmla="*/ 32 w 55"/>
                      <a:gd name="T3" fmla="*/ 0 h 31"/>
                      <a:gd name="T4" fmla="*/ 54 w 55"/>
                      <a:gd name="T5" fmla="*/ 30 h 31"/>
                      <a:gd name="T6" fmla="*/ 10 w 55"/>
                      <a:gd name="T7" fmla="*/ 30 h 31"/>
                      <a:gd name="T8" fmla="*/ 0 w 55"/>
                      <a:gd name="T9" fmla="*/ 0 h 31"/>
                      <a:gd name="T10" fmla="*/ 0 60000 65536"/>
                      <a:gd name="T11" fmla="*/ 0 60000 65536"/>
                      <a:gd name="T12" fmla="*/ 0 60000 65536"/>
                      <a:gd name="T13" fmla="*/ 0 60000 65536"/>
                      <a:gd name="T14" fmla="*/ 0 60000 65536"/>
                      <a:gd name="T15" fmla="*/ 0 w 55"/>
                      <a:gd name="T16" fmla="*/ 0 h 31"/>
                      <a:gd name="T17" fmla="*/ 55 w 55"/>
                      <a:gd name="T18" fmla="*/ 31 h 31"/>
                    </a:gdLst>
                    <a:ahLst/>
                    <a:cxnLst>
                      <a:cxn ang="T10">
                        <a:pos x="T0" y="T1"/>
                      </a:cxn>
                      <a:cxn ang="T11">
                        <a:pos x="T2" y="T3"/>
                      </a:cxn>
                      <a:cxn ang="T12">
                        <a:pos x="T4" y="T5"/>
                      </a:cxn>
                      <a:cxn ang="T13">
                        <a:pos x="T6" y="T7"/>
                      </a:cxn>
                      <a:cxn ang="T14">
                        <a:pos x="T8" y="T9"/>
                      </a:cxn>
                    </a:cxnLst>
                    <a:rect l="T15" t="T16" r="T17" b="T18"/>
                    <a:pathLst>
                      <a:path w="55" h="31">
                        <a:moveTo>
                          <a:pt x="0" y="0"/>
                        </a:moveTo>
                        <a:lnTo>
                          <a:pt x="32" y="0"/>
                        </a:lnTo>
                        <a:lnTo>
                          <a:pt x="54" y="30"/>
                        </a:lnTo>
                        <a:lnTo>
                          <a:pt x="10" y="30"/>
                        </a:lnTo>
                        <a:lnTo>
                          <a:pt x="0" y="0"/>
                        </a:lnTo>
                      </a:path>
                    </a:pathLst>
                  </a:custGeom>
                  <a:solidFill>
                    <a:srgbClr val="FFFFFF"/>
                  </a:solidFill>
                  <a:ln w="12700" cap="rnd" cmpd="sng">
                    <a:solidFill>
                      <a:srgbClr val="000000"/>
                    </a:solidFill>
                    <a:prstDash val="solid"/>
                    <a:round/>
                    <a:headEnd/>
                    <a:tailEnd/>
                  </a:ln>
                </p:spPr>
                <p:txBody>
                  <a:bodyPr/>
                  <a:lstStyle/>
                  <a:p>
                    <a:endParaRPr lang="es-ES"/>
                  </a:p>
                </p:txBody>
              </p:sp>
            </p:grpSp>
            <p:sp>
              <p:nvSpPr>
                <p:cNvPr id="2344" name="Rectangle 313"/>
                <p:cNvSpPr>
                  <a:spLocks noChangeArrowheads="1"/>
                </p:cNvSpPr>
                <p:nvPr/>
              </p:nvSpPr>
              <p:spPr bwMode="auto">
                <a:xfrm>
                  <a:off x="842" y="3205"/>
                  <a:ext cx="144" cy="109"/>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345" name="Rectangle 314"/>
                <p:cNvSpPr>
                  <a:spLocks noChangeArrowheads="1"/>
                </p:cNvSpPr>
                <p:nvPr/>
              </p:nvSpPr>
              <p:spPr bwMode="auto">
                <a:xfrm>
                  <a:off x="862" y="3220"/>
                  <a:ext cx="104" cy="75"/>
                </a:xfrm>
                <a:prstGeom prst="rect">
                  <a:avLst/>
                </a:prstGeom>
                <a:solidFill>
                  <a:srgbClr val="114FFB"/>
                </a:solidFill>
                <a:ln w="12700">
                  <a:solidFill>
                    <a:srgbClr val="000000"/>
                  </a:solidFill>
                  <a:miter lim="800000"/>
                  <a:headEnd/>
                  <a:tailEnd/>
                </a:ln>
              </p:spPr>
              <p:txBody>
                <a:bodyPr wrap="none" anchor="ctr"/>
                <a:lstStyle/>
                <a:p>
                  <a:endParaRPr lang="es-CL"/>
                </a:p>
              </p:txBody>
            </p:sp>
            <p:sp>
              <p:nvSpPr>
                <p:cNvPr id="2346" name="Rectangle 315"/>
                <p:cNvSpPr>
                  <a:spLocks noChangeArrowheads="1"/>
                </p:cNvSpPr>
                <p:nvPr/>
              </p:nvSpPr>
              <p:spPr bwMode="auto">
                <a:xfrm>
                  <a:off x="954" y="3302"/>
                  <a:ext cx="13" cy="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grpSp>
          <p:sp>
            <p:nvSpPr>
              <p:cNvPr id="2336" name="Rectangle 316"/>
              <p:cNvSpPr>
                <a:spLocks noChangeArrowheads="1"/>
              </p:cNvSpPr>
              <p:nvPr/>
            </p:nvSpPr>
            <p:spPr bwMode="auto">
              <a:xfrm>
                <a:off x="1052" y="3133"/>
                <a:ext cx="72" cy="218"/>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337" name="Rectangle 317"/>
              <p:cNvSpPr>
                <a:spLocks noChangeArrowheads="1"/>
              </p:cNvSpPr>
              <p:nvPr/>
            </p:nvSpPr>
            <p:spPr bwMode="auto">
              <a:xfrm>
                <a:off x="1071" y="3152"/>
                <a:ext cx="42" cy="61"/>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338" name="Rectangle 318"/>
              <p:cNvSpPr>
                <a:spLocks noChangeArrowheads="1"/>
              </p:cNvSpPr>
              <p:nvPr/>
            </p:nvSpPr>
            <p:spPr bwMode="auto">
              <a:xfrm>
                <a:off x="1114" y="3213"/>
                <a:ext cx="2" cy="13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2339" name="Rectangle 319"/>
              <p:cNvSpPr>
                <a:spLocks noChangeArrowheads="1"/>
              </p:cNvSpPr>
              <p:nvPr/>
            </p:nvSpPr>
            <p:spPr bwMode="auto">
              <a:xfrm>
                <a:off x="1075" y="3168"/>
                <a:ext cx="13" cy="30"/>
              </a:xfrm>
              <a:prstGeom prst="rect">
                <a:avLst/>
              </a:pr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2340" name="Rectangle 320"/>
              <p:cNvSpPr>
                <a:spLocks noChangeArrowheads="1"/>
              </p:cNvSpPr>
              <p:nvPr/>
            </p:nvSpPr>
            <p:spPr bwMode="auto">
              <a:xfrm>
                <a:off x="1080" y="3151"/>
                <a:ext cx="3" cy="6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2341" name="Rectangle 321"/>
              <p:cNvSpPr>
                <a:spLocks noChangeArrowheads="1"/>
              </p:cNvSpPr>
              <p:nvPr/>
            </p:nvSpPr>
            <p:spPr bwMode="auto">
              <a:xfrm>
                <a:off x="1106" y="3163"/>
                <a:ext cx="8" cy="14"/>
              </a:xfrm>
              <a:prstGeom prst="rect">
                <a:avLst/>
              </a:pr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2342" name="Rectangle 322"/>
              <p:cNvSpPr>
                <a:spLocks noChangeArrowheads="1"/>
              </p:cNvSpPr>
              <p:nvPr/>
            </p:nvSpPr>
            <p:spPr bwMode="auto">
              <a:xfrm>
                <a:off x="1106" y="3188"/>
                <a:ext cx="7" cy="14"/>
              </a:xfrm>
              <a:prstGeom prst="rect">
                <a:avLst/>
              </a:pr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grpSp>
        <p:grpSp>
          <p:nvGrpSpPr>
            <p:cNvPr id="2302" name="Group 323"/>
            <p:cNvGrpSpPr>
              <a:grpSpLocks/>
            </p:cNvGrpSpPr>
            <p:nvPr/>
          </p:nvGrpSpPr>
          <p:grpSpPr bwMode="auto">
            <a:xfrm>
              <a:off x="1280" y="3534"/>
              <a:ext cx="269" cy="228"/>
              <a:chOff x="1280" y="3534"/>
              <a:chExt cx="269" cy="228"/>
            </a:xfrm>
          </p:grpSpPr>
          <p:grpSp>
            <p:nvGrpSpPr>
              <p:cNvPr id="2319" name="Group 324"/>
              <p:cNvGrpSpPr>
                <a:grpSpLocks/>
              </p:cNvGrpSpPr>
              <p:nvPr/>
            </p:nvGrpSpPr>
            <p:grpSpPr bwMode="auto">
              <a:xfrm>
                <a:off x="1292" y="3677"/>
                <a:ext cx="244" cy="70"/>
                <a:chOff x="1292" y="3677"/>
                <a:chExt cx="244" cy="70"/>
              </a:xfrm>
            </p:grpSpPr>
            <p:sp>
              <p:nvSpPr>
                <p:cNvPr id="2332" name="Rectangle 325"/>
                <p:cNvSpPr>
                  <a:spLocks noChangeArrowheads="1"/>
                </p:cNvSpPr>
                <p:nvPr/>
              </p:nvSpPr>
              <p:spPr bwMode="auto">
                <a:xfrm>
                  <a:off x="1292" y="3677"/>
                  <a:ext cx="244" cy="70"/>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333" name="Rectangle 326"/>
                <p:cNvSpPr>
                  <a:spLocks noChangeArrowheads="1"/>
                </p:cNvSpPr>
                <p:nvPr/>
              </p:nvSpPr>
              <p:spPr bwMode="auto">
                <a:xfrm>
                  <a:off x="1429" y="3689"/>
                  <a:ext cx="83" cy="31"/>
                </a:xfrm>
                <a:prstGeom prst="rect">
                  <a:avLst/>
                </a:prstGeom>
                <a:solidFill>
                  <a:srgbClr val="808080"/>
                </a:solidFill>
                <a:ln w="12700">
                  <a:solidFill>
                    <a:srgbClr val="000000"/>
                  </a:solidFill>
                  <a:miter lim="800000"/>
                  <a:headEnd/>
                  <a:tailEnd/>
                </a:ln>
              </p:spPr>
              <p:txBody>
                <a:bodyPr wrap="none" anchor="ctr"/>
                <a:lstStyle/>
                <a:p>
                  <a:endParaRPr lang="es-CL"/>
                </a:p>
              </p:txBody>
            </p:sp>
          </p:grpSp>
          <p:grpSp>
            <p:nvGrpSpPr>
              <p:cNvPr id="2320" name="Group 327"/>
              <p:cNvGrpSpPr>
                <a:grpSpLocks/>
              </p:cNvGrpSpPr>
              <p:nvPr/>
            </p:nvGrpSpPr>
            <p:grpSpPr bwMode="auto">
              <a:xfrm>
                <a:off x="1280" y="3715"/>
                <a:ext cx="269" cy="47"/>
                <a:chOff x="1280" y="3715"/>
                <a:chExt cx="269" cy="47"/>
              </a:xfrm>
            </p:grpSpPr>
            <p:sp>
              <p:nvSpPr>
                <p:cNvPr id="2329" name="Freeform 328"/>
                <p:cNvSpPr>
                  <a:spLocks/>
                </p:cNvSpPr>
                <p:nvPr/>
              </p:nvSpPr>
              <p:spPr bwMode="auto">
                <a:xfrm>
                  <a:off x="1280" y="3715"/>
                  <a:ext cx="269" cy="47"/>
                </a:xfrm>
                <a:custGeom>
                  <a:avLst/>
                  <a:gdLst>
                    <a:gd name="T0" fmla="*/ 33 w 269"/>
                    <a:gd name="T1" fmla="*/ 0 h 47"/>
                    <a:gd name="T2" fmla="*/ 236 w 269"/>
                    <a:gd name="T3" fmla="*/ 0 h 47"/>
                    <a:gd name="T4" fmla="*/ 267 w 269"/>
                    <a:gd name="T5" fmla="*/ 41 h 47"/>
                    <a:gd name="T6" fmla="*/ 268 w 269"/>
                    <a:gd name="T7" fmla="*/ 43 h 47"/>
                    <a:gd name="T8" fmla="*/ 267 w 269"/>
                    <a:gd name="T9" fmla="*/ 45 h 47"/>
                    <a:gd name="T10" fmla="*/ 265 w 269"/>
                    <a:gd name="T11" fmla="*/ 46 h 47"/>
                    <a:gd name="T12" fmla="*/ 4 w 269"/>
                    <a:gd name="T13" fmla="*/ 46 h 47"/>
                    <a:gd name="T14" fmla="*/ 1 w 269"/>
                    <a:gd name="T15" fmla="*/ 45 h 47"/>
                    <a:gd name="T16" fmla="*/ 0 w 269"/>
                    <a:gd name="T17" fmla="*/ 43 h 47"/>
                    <a:gd name="T18" fmla="*/ 0 w 269"/>
                    <a:gd name="T19" fmla="*/ 41 h 47"/>
                    <a:gd name="T20" fmla="*/ 33 w 269"/>
                    <a:gd name="T21" fmla="*/ 0 h 4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69"/>
                    <a:gd name="T34" fmla="*/ 0 h 47"/>
                    <a:gd name="T35" fmla="*/ 269 w 269"/>
                    <a:gd name="T36" fmla="*/ 47 h 4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69" h="47">
                      <a:moveTo>
                        <a:pt x="33" y="0"/>
                      </a:moveTo>
                      <a:lnTo>
                        <a:pt x="236" y="0"/>
                      </a:lnTo>
                      <a:lnTo>
                        <a:pt x="267" y="41"/>
                      </a:lnTo>
                      <a:lnTo>
                        <a:pt x="268" y="43"/>
                      </a:lnTo>
                      <a:lnTo>
                        <a:pt x="267" y="45"/>
                      </a:lnTo>
                      <a:lnTo>
                        <a:pt x="265" y="46"/>
                      </a:lnTo>
                      <a:lnTo>
                        <a:pt x="4" y="46"/>
                      </a:lnTo>
                      <a:lnTo>
                        <a:pt x="1" y="45"/>
                      </a:lnTo>
                      <a:lnTo>
                        <a:pt x="0" y="43"/>
                      </a:lnTo>
                      <a:lnTo>
                        <a:pt x="0" y="41"/>
                      </a:lnTo>
                      <a:lnTo>
                        <a:pt x="33" y="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2330" name="Freeform 329"/>
                <p:cNvSpPr>
                  <a:spLocks/>
                </p:cNvSpPr>
                <p:nvPr/>
              </p:nvSpPr>
              <p:spPr bwMode="auto">
                <a:xfrm>
                  <a:off x="1295" y="3725"/>
                  <a:ext cx="179" cy="30"/>
                </a:xfrm>
                <a:custGeom>
                  <a:avLst/>
                  <a:gdLst>
                    <a:gd name="T0" fmla="*/ 24 w 179"/>
                    <a:gd name="T1" fmla="*/ 0 h 30"/>
                    <a:gd name="T2" fmla="*/ 170 w 179"/>
                    <a:gd name="T3" fmla="*/ 0 h 30"/>
                    <a:gd name="T4" fmla="*/ 178 w 179"/>
                    <a:gd name="T5" fmla="*/ 29 h 30"/>
                    <a:gd name="T6" fmla="*/ 0 w 179"/>
                    <a:gd name="T7" fmla="*/ 29 h 30"/>
                    <a:gd name="T8" fmla="*/ 24 w 179"/>
                    <a:gd name="T9" fmla="*/ 0 h 30"/>
                    <a:gd name="T10" fmla="*/ 0 60000 65536"/>
                    <a:gd name="T11" fmla="*/ 0 60000 65536"/>
                    <a:gd name="T12" fmla="*/ 0 60000 65536"/>
                    <a:gd name="T13" fmla="*/ 0 60000 65536"/>
                    <a:gd name="T14" fmla="*/ 0 60000 65536"/>
                    <a:gd name="T15" fmla="*/ 0 w 179"/>
                    <a:gd name="T16" fmla="*/ 0 h 30"/>
                    <a:gd name="T17" fmla="*/ 179 w 179"/>
                    <a:gd name="T18" fmla="*/ 30 h 30"/>
                  </a:gdLst>
                  <a:ahLst/>
                  <a:cxnLst>
                    <a:cxn ang="T10">
                      <a:pos x="T0" y="T1"/>
                    </a:cxn>
                    <a:cxn ang="T11">
                      <a:pos x="T2" y="T3"/>
                    </a:cxn>
                    <a:cxn ang="T12">
                      <a:pos x="T4" y="T5"/>
                    </a:cxn>
                    <a:cxn ang="T13">
                      <a:pos x="T6" y="T7"/>
                    </a:cxn>
                    <a:cxn ang="T14">
                      <a:pos x="T8" y="T9"/>
                    </a:cxn>
                  </a:cxnLst>
                  <a:rect l="T15" t="T16" r="T17" b="T18"/>
                  <a:pathLst>
                    <a:path w="179" h="30">
                      <a:moveTo>
                        <a:pt x="24" y="0"/>
                      </a:moveTo>
                      <a:lnTo>
                        <a:pt x="170" y="0"/>
                      </a:lnTo>
                      <a:lnTo>
                        <a:pt x="178" y="29"/>
                      </a:lnTo>
                      <a:lnTo>
                        <a:pt x="0" y="29"/>
                      </a:lnTo>
                      <a:lnTo>
                        <a:pt x="24" y="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2331" name="Freeform 330"/>
                <p:cNvSpPr>
                  <a:spLocks/>
                </p:cNvSpPr>
                <p:nvPr/>
              </p:nvSpPr>
              <p:spPr bwMode="auto">
                <a:xfrm>
                  <a:off x="1479" y="3725"/>
                  <a:ext cx="55" cy="30"/>
                </a:xfrm>
                <a:custGeom>
                  <a:avLst/>
                  <a:gdLst>
                    <a:gd name="T0" fmla="*/ 0 w 55"/>
                    <a:gd name="T1" fmla="*/ 0 h 30"/>
                    <a:gd name="T2" fmla="*/ 32 w 55"/>
                    <a:gd name="T3" fmla="*/ 0 h 30"/>
                    <a:gd name="T4" fmla="*/ 54 w 55"/>
                    <a:gd name="T5" fmla="*/ 29 h 30"/>
                    <a:gd name="T6" fmla="*/ 10 w 55"/>
                    <a:gd name="T7" fmla="*/ 29 h 30"/>
                    <a:gd name="T8" fmla="*/ 0 w 55"/>
                    <a:gd name="T9" fmla="*/ 0 h 30"/>
                    <a:gd name="T10" fmla="*/ 0 60000 65536"/>
                    <a:gd name="T11" fmla="*/ 0 60000 65536"/>
                    <a:gd name="T12" fmla="*/ 0 60000 65536"/>
                    <a:gd name="T13" fmla="*/ 0 60000 65536"/>
                    <a:gd name="T14" fmla="*/ 0 60000 65536"/>
                    <a:gd name="T15" fmla="*/ 0 w 55"/>
                    <a:gd name="T16" fmla="*/ 0 h 30"/>
                    <a:gd name="T17" fmla="*/ 55 w 55"/>
                    <a:gd name="T18" fmla="*/ 30 h 30"/>
                  </a:gdLst>
                  <a:ahLst/>
                  <a:cxnLst>
                    <a:cxn ang="T10">
                      <a:pos x="T0" y="T1"/>
                    </a:cxn>
                    <a:cxn ang="T11">
                      <a:pos x="T2" y="T3"/>
                    </a:cxn>
                    <a:cxn ang="T12">
                      <a:pos x="T4" y="T5"/>
                    </a:cxn>
                    <a:cxn ang="T13">
                      <a:pos x="T6" y="T7"/>
                    </a:cxn>
                    <a:cxn ang="T14">
                      <a:pos x="T8" y="T9"/>
                    </a:cxn>
                  </a:cxnLst>
                  <a:rect l="T15" t="T16" r="T17" b="T18"/>
                  <a:pathLst>
                    <a:path w="55" h="30">
                      <a:moveTo>
                        <a:pt x="0" y="0"/>
                      </a:moveTo>
                      <a:lnTo>
                        <a:pt x="32" y="0"/>
                      </a:lnTo>
                      <a:lnTo>
                        <a:pt x="54" y="29"/>
                      </a:lnTo>
                      <a:lnTo>
                        <a:pt x="10" y="29"/>
                      </a:lnTo>
                      <a:lnTo>
                        <a:pt x="0" y="0"/>
                      </a:lnTo>
                    </a:path>
                  </a:pathLst>
                </a:custGeom>
                <a:solidFill>
                  <a:srgbClr val="FFFFFF"/>
                </a:solidFill>
                <a:ln w="12700" cap="rnd" cmpd="sng">
                  <a:solidFill>
                    <a:srgbClr val="000000"/>
                  </a:solidFill>
                  <a:prstDash val="solid"/>
                  <a:round/>
                  <a:headEnd/>
                  <a:tailEnd/>
                </a:ln>
              </p:spPr>
              <p:txBody>
                <a:bodyPr/>
                <a:lstStyle/>
                <a:p>
                  <a:endParaRPr lang="es-ES"/>
                </a:p>
              </p:txBody>
            </p:sp>
          </p:grpSp>
          <p:grpSp>
            <p:nvGrpSpPr>
              <p:cNvPr id="2321" name="Group 331"/>
              <p:cNvGrpSpPr>
                <a:grpSpLocks/>
              </p:cNvGrpSpPr>
              <p:nvPr/>
            </p:nvGrpSpPr>
            <p:grpSpPr bwMode="auto">
              <a:xfrm>
                <a:off x="1326" y="3534"/>
                <a:ext cx="176" cy="139"/>
                <a:chOff x="1326" y="3534"/>
                <a:chExt cx="176" cy="139"/>
              </a:xfrm>
            </p:grpSpPr>
            <p:sp>
              <p:nvSpPr>
                <p:cNvPr id="2322" name="Rectangle 332"/>
                <p:cNvSpPr>
                  <a:spLocks noChangeArrowheads="1"/>
                </p:cNvSpPr>
                <p:nvPr/>
              </p:nvSpPr>
              <p:spPr bwMode="auto">
                <a:xfrm>
                  <a:off x="1326" y="3534"/>
                  <a:ext cx="176" cy="139"/>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323" name="Rectangle 333"/>
                <p:cNvSpPr>
                  <a:spLocks noChangeArrowheads="1"/>
                </p:cNvSpPr>
                <p:nvPr/>
              </p:nvSpPr>
              <p:spPr bwMode="auto">
                <a:xfrm>
                  <a:off x="1337" y="3546"/>
                  <a:ext cx="153" cy="117"/>
                </a:xfrm>
                <a:prstGeom prst="rect">
                  <a:avLst/>
                </a:prstGeom>
                <a:solidFill>
                  <a:srgbClr val="114FFB"/>
                </a:solidFill>
                <a:ln w="12700">
                  <a:solidFill>
                    <a:srgbClr val="000000"/>
                  </a:solidFill>
                  <a:miter lim="800000"/>
                  <a:headEnd/>
                  <a:tailEnd/>
                </a:ln>
              </p:spPr>
              <p:txBody>
                <a:bodyPr wrap="none" anchor="ctr"/>
                <a:lstStyle/>
                <a:p>
                  <a:endParaRPr lang="es-CL"/>
                </a:p>
              </p:txBody>
            </p:sp>
            <p:sp>
              <p:nvSpPr>
                <p:cNvPr id="2324" name="Rectangle 334"/>
                <p:cNvSpPr>
                  <a:spLocks noChangeArrowheads="1"/>
                </p:cNvSpPr>
                <p:nvPr/>
              </p:nvSpPr>
              <p:spPr bwMode="auto">
                <a:xfrm>
                  <a:off x="1470" y="3546"/>
                  <a:ext cx="20" cy="117"/>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325" name="Rectangle 335"/>
                <p:cNvSpPr>
                  <a:spLocks noChangeArrowheads="1"/>
                </p:cNvSpPr>
                <p:nvPr/>
              </p:nvSpPr>
              <p:spPr bwMode="auto">
                <a:xfrm>
                  <a:off x="1476" y="3552"/>
                  <a:ext cx="8" cy="6"/>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326" name="Oval 336"/>
                <p:cNvSpPr>
                  <a:spLocks noChangeArrowheads="1"/>
                </p:cNvSpPr>
                <p:nvPr/>
              </p:nvSpPr>
              <p:spPr bwMode="auto">
                <a:xfrm>
                  <a:off x="1477" y="3604"/>
                  <a:ext cx="5" cy="5"/>
                </a:xfrm>
                <a:prstGeom prst="ellipse">
                  <a:avLst/>
                </a:prstGeom>
                <a:solidFill>
                  <a:srgbClr val="FFFFFF"/>
                </a:solidFill>
                <a:ln w="12700">
                  <a:solidFill>
                    <a:srgbClr val="000000"/>
                  </a:solidFill>
                  <a:round/>
                  <a:headEnd/>
                  <a:tailEnd/>
                </a:ln>
              </p:spPr>
              <p:txBody>
                <a:bodyPr wrap="none" anchor="ctr"/>
                <a:lstStyle/>
                <a:p>
                  <a:endParaRPr lang="es-CL"/>
                </a:p>
              </p:txBody>
            </p:sp>
            <p:sp>
              <p:nvSpPr>
                <p:cNvPr id="2327" name="Oval 337"/>
                <p:cNvSpPr>
                  <a:spLocks noChangeArrowheads="1"/>
                </p:cNvSpPr>
                <p:nvPr/>
              </p:nvSpPr>
              <p:spPr bwMode="auto">
                <a:xfrm>
                  <a:off x="1477" y="3626"/>
                  <a:ext cx="5" cy="5"/>
                </a:xfrm>
                <a:prstGeom prst="ellipse">
                  <a:avLst/>
                </a:prstGeom>
                <a:solidFill>
                  <a:srgbClr val="FFFFFF"/>
                </a:solidFill>
                <a:ln w="12700">
                  <a:solidFill>
                    <a:srgbClr val="000000"/>
                  </a:solidFill>
                  <a:round/>
                  <a:headEnd/>
                  <a:tailEnd/>
                </a:ln>
              </p:spPr>
              <p:txBody>
                <a:bodyPr wrap="none" anchor="ctr"/>
                <a:lstStyle/>
                <a:p>
                  <a:endParaRPr lang="es-CL"/>
                </a:p>
              </p:txBody>
            </p:sp>
            <p:sp>
              <p:nvSpPr>
                <p:cNvPr id="2328" name="Oval 338"/>
                <p:cNvSpPr>
                  <a:spLocks noChangeArrowheads="1"/>
                </p:cNvSpPr>
                <p:nvPr/>
              </p:nvSpPr>
              <p:spPr bwMode="auto">
                <a:xfrm>
                  <a:off x="1477" y="3646"/>
                  <a:ext cx="5" cy="6"/>
                </a:xfrm>
                <a:prstGeom prst="ellipse">
                  <a:avLst/>
                </a:prstGeom>
                <a:solidFill>
                  <a:srgbClr val="FFFFFF"/>
                </a:solidFill>
                <a:ln w="12700">
                  <a:solidFill>
                    <a:srgbClr val="000000"/>
                  </a:solidFill>
                  <a:round/>
                  <a:headEnd/>
                  <a:tailEnd/>
                </a:ln>
              </p:spPr>
              <p:txBody>
                <a:bodyPr wrap="none" anchor="ctr"/>
                <a:lstStyle/>
                <a:p>
                  <a:endParaRPr lang="es-CL"/>
                </a:p>
              </p:txBody>
            </p:sp>
          </p:grpSp>
        </p:grpSp>
        <p:grpSp>
          <p:nvGrpSpPr>
            <p:cNvPr id="2303" name="Group 339"/>
            <p:cNvGrpSpPr>
              <a:grpSpLocks/>
            </p:cNvGrpSpPr>
            <p:nvPr/>
          </p:nvGrpSpPr>
          <p:grpSpPr bwMode="auto">
            <a:xfrm>
              <a:off x="1716" y="3534"/>
              <a:ext cx="270" cy="228"/>
              <a:chOff x="1716" y="3534"/>
              <a:chExt cx="270" cy="228"/>
            </a:xfrm>
          </p:grpSpPr>
          <p:grpSp>
            <p:nvGrpSpPr>
              <p:cNvPr id="2304" name="Group 340"/>
              <p:cNvGrpSpPr>
                <a:grpSpLocks/>
              </p:cNvGrpSpPr>
              <p:nvPr/>
            </p:nvGrpSpPr>
            <p:grpSpPr bwMode="auto">
              <a:xfrm>
                <a:off x="1728" y="3677"/>
                <a:ext cx="245" cy="70"/>
                <a:chOff x="1728" y="3677"/>
                <a:chExt cx="245" cy="70"/>
              </a:xfrm>
            </p:grpSpPr>
            <p:sp>
              <p:nvSpPr>
                <p:cNvPr id="2317" name="Rectangle 341"/>
                <p:cNvSpPr>
                  <a:spLocks noChangeArrowheads="1"/>
                </p:cNvSpPr>
                <p:nvPr/>
              </p:nvSpPr>
              <p:spPr bwMode="auto">
                <a:xfrm>
                  <a:off x="1728" y="3677"/>
                  <a:ext cx="245" cy="70"/>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318" name="Rectangle 342"/>
                <p:cNvSpPr>
                  <a:spLocks noChangeArrowheads="1"/>
                </p:cNvSpPr>
                <p:nvPr/>
              </p:nvSpPr>
              <p:spPr bwMode="auto">
                <a:xfrm>
                  <a:off x="1866" y="3689"/>
                  <a:ext cx="83" cy="31"/>
                </a:xfrm>
                <a:prstGeom prst="rect">
                  <a:avLst/>
                </a:prstGeom>
                <a:solidFill>
                  <a:srgbClr val="808080"/>
                </a:solidFill>
                <a:ln w="12700">
                  <a:solidFill>
                    <a:srgbClr val="000000"/>
                  </a:solidFill>
                  <a:miter lim="800000"/>
                  <a:headEnd/>
                  <a:tailEnd/>
                </a:ln>
              </p:spPr>
              <p:txBody>
                <a:bodyPr wrap="none" anchor="ctr"/>
                <a:lstStyle/>
                <a:p>
                  <a:endParaRPr lang="es-CL"/>
                </a:p>
              </p:txBody>
            </p:sp>
          </p:grpSp>
          <p:grpSp>
            <p:nvGrpSpPr>
              <p:cNvPr id="2305" name="Group 343"/>
              <p:cNvGrpSpPr>
                <a:grpSpLocks/>
              </p:cNvGrpSpPr>
              <p:nvPr/>
            </p:nvGrpSpPr>
            <p:grpSpPr bwMode="auto">
              <a:xfrm>
                <a:off x="1716" y="3715"/>
                <a:ext cx="270" cy="47"/>
                <a:chOff x="1716" y="3715"/>
                <a:chExt cx="270" cy="47"/>
              </a:xfrm>
            </p:grpSpPr>
            <p:sp>
              <p:nvSpPr>
                <p:cNvPr id="2314" name="Freeform 344"/>
                <p:cNvSpPr>
                  <a:spLocks/>
                </p:cNvSpPr>
                <p:nvPr/>
              </p:nvSpPr>
              <p:spPr bwMode="auto">
                <a:xfrm>
                  <a:off x="1716" y="3715"/>
                  <a:ext cx="270" cy="47"/>
                </a:xfrm>
                <a:custGeom>
                  <a:avLst/>
                  <a:gdLst>
                    <a:gd name="T0" fmla="*/ 34 w 270"/>
                    <a:gd name="T1" fmla="*/ 0 h 47"/>
                    <a:gd name="T2" fmla="*/ 236 w 270"/>
                    <a:gd name="T3" fmla="*/ 0 h 47"/>
                    <a:gd name="T4" fmla="*/ 269 w 270"/>
                    <a:gd name="T5" fmla="*/ 41 h 47"/>
                    <a:gd name="T6" fmla="*/ 269 w 270"/>
                    <a:gd name="T7" fmla="*/ 43 h 47"/>
                    <a:gd name="T8" fmla="*/ 268 w 270"/>
                    <a:gd name="T9" fmla="*/ 45 h 47"/>
                    <a:gd name="T10" fmla="*/ 266 w 270"/>
                    <a:gd name="T11" fmla="*/ 46 h 47"/>
                    <a:gd name="T12" fmla="*/ 4 w 270"/>
                    <a:gd name="T13" fmla="*/ 46 h 47"/>
                    <a:gd name="T14" fmla="*/ 2 w 270"/>
                    <a:gd name="T15" fmla="*/ 45 h 47"/>
                    <a:gd name="T16" fmla="*/ 0 w 270"/>
                    <a:gd name="T17" fmla="*/ 43 h 47"/>
                    <a:gd name="T18" fmla="*/ 1 w 270"/>
                    <a:gd name="T19" fmla="*/ 41 h 47"/>
                    <a:gd name="T20" fmla="*/ 34 w 270"/>
                    <a:gd name="T21" fmla="*/ 0 h 4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70"/>
                    <a:gd name="T34" fmla="*/ 0 h 47"/>
                    <a:gd name="T35" fmla="*/ 270 w 270"/>
                    <a:gd name="T36" fmla="*/ 47 h 4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70" h="47">
                      <a:moveTo>
                        <a:pt x="34" y="0"/>
                      </a:moveTo>
                      <a:lnTo>
                        <a:pt x="236" y="0"/>
                      </a:lnTo>
                      <a:lnTo>
                        <a:pt x="269" y="41"/>
                      </a:lnTo>
                      <a:lnTo>
                        <a:pt x="269" y="43"/>
                      </a:lnTo>
                      <a:lnTo>
                        <a:pt x="268" y="45"/>
                      </a:lnTo>
                      <a:lnTo>
                        <a:pt x="266" y="46"/>
                      </a:lnTo>
                      <a:lnTo>
                        <a:pt x="4" y="46"/>
                      </a:lnTo>
                      <a:lnTo>
                        <a:pt x="2" y="45"/>
                      </a:lnTo>
                      <a:lnTo>
                        <a:pt x="0" y="43"/>
                      </a:lnTo>
                      <a:lnTo>
                        <a:pt x="1" y="41"/>
                      </a:lnTo>
                      <a:lnTo>
                        <a:pt x="34" y="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2315" name="Freeform 345"/>
                <p:cNvSpPr>
                  <a:spLocks/>
                </p:cNvSpPr>
                <p:nvPr/>
              </p:nvSpPr>
              <p:spPr bwMode="auto">
                <a:xfrm>
                  <a:off x="1731" y="3725"/>
                  <a:ext cx="180" cy="30"/>
                </a:xfrm>
                <a:custGeom>
                  <a:avLst/>
                  <a:gdLst>
                    <a:gd name="T0" fmla="*/ 24 w 180"/>
                    <a:gd name="T1" fmla="*/ 0 h 30"/>
                    <a:gd name="T2" fmla="*/ 170 w 180"/>
                    <a:gd name="T3" fmla="*/ 0 h 30"/>
                    <a:gd name="T4" fmla="*/ 179 w 180"/>
                    <a:gd name="T5" fmla="*/ 29 h 30"/>
                    <a:gd name="T6" fmla="*/ 0 w 180"/>
                    <a:gd name="T7" fmla="*/ 29 h 30"/>
                    <a:gd name="T8" fmla="*/ 24 w 180"/>
                    <a:gd name="T9" fmla="*/ 0 h 30"/>
                    <a:gd name="T10" fmla="*/ 0 60000 65536"/>
                    <a:gd name="T11" fmla="*/ 0 60000 65536"/>
                    <a:gd name="T12" fmla="*/ 0 60000 65536"/>
                    <a:gd name="T13" fmla="*/ 0 60000 65536"/>
                    <a:gd name="T14" fmla="*/ 0 60000 65536"/>
                    <a:gd name="T15" fmla="*/ 0 w 180"/>
                    <a:gd name="T16" fmla="*/ 0 h 30"/>
                    <a:gd name="T17" fmla="*/ 180 w 180"/>
                    <a:gd name="T18" fmla="*/ 30 h 30"/>
                  </a:gdLst>
                  <a:ahLst/>
                  <a:cxnLst>
                    <a:cxn ang="T10">
                      <a:pos x="T0" y="T1"/>
                    </a:cxn>
                    <a:cxn ang="T11">
                      <a:pos x="T2" y="T3"/>
                    </a:cxn>
                    <a:cxn ang="T12">
                      <a:pos x="T4" y="T5"/>
                    </a:cxn>
                    <a:cxn ang="T13">
                      <a:pos x="T6" y="T7"/>
                    </a:cxn>
                    <a:cxn ang="T14">
                      <a:pos x="T8" y="T9"/>
                    </a:cxn>
                  </a:cxnLst>
                  <a:rect l="T15" t="T16" r="T17" b="T18"/>
                  <a:pathLst>
                    <a:path w="180" h="30">
                      <a:moveTo>
                        <a:pt x="24" y="0"/>
                      </a:moveTo>
                      <a:lnTo>
                        <a:pt x="170" y="0"/>
                      </a:lnTo>
                      <a:lnTo>
                        <a:pt x="179" y="29"/>
                      </a:lnTo>
                      <a:lnTo>
                        <a:pt x="0" y="29"/>
                      </a:lnTo>
                      <a:lnTo>
                        <a:pt x="24" y="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2316" name="Freeform 346"/>
                <p:cNvSpPr>
                  <a:spLocks/>
                </p:cNvSpPr>
                <p:nvPr/>
              </p:nvSpPr>
              <p:spPr bwMode="auto">
                <a:xfrm>
                  <a:off x="1915" y="3725"/>
                  <a:ext cx="56" cy="30"/>
                </a:xfrm>
                <a:custGeom>
                  <a:avLst/>
                  <a:gdLst>
                    <a:gd name="T0" fmla="*/ 0 w 56"/>
                    <a:gd name="T1" fmla="*/ 0 h 30"/>
                    <a:gd name="T2" fmla="*/ 32 w 56"/>
                    <a:gd name="T3" fmla="*/ 0 h 30"/>
                    <a:gd name="T4" fmla="*/ 55 w 56"/>
                    <a:gd name="T5" fmla="*/ 29 h 30"/>
                    <a:gd name="T6" fmla="*/ 10 w 56"/>
                    <a:gd name="T7" fmla="*/ 29 h 30"/>
                    <a:gd name="T8" fmla="*/ 0 w 56"/>
                    <a:gd name="T9" fmla="*/ 0 h 30"/>
                    <a:gd name="T10" fmla="*/ 0 60000 65536"/>
                    <a:gd name="T11" fmla="*/ 0 60000 65536"/>
                    <a:gd name="T12" fmla="*/ 0 60000 65536"/>
                    <a:gd name="T13" fmla="*/ 0 60000 65536"/>
                    <a:gd name="T14" fmla="*/ 0 60000 65536"/>
                    <a:gd name="T15" fmla="*/ 0 w 56"/>
                    <a:gd name="T16" fmla="*/ 0 h 30"/>
                    <a:gd name="T17" fmla="*/ 56 w 56"/>
                    <a:gd name="T18" fmla="*/ 30 h 30"/>
                  </a:gdLst>
                  <a:ahLst/>
                  <a:cxnLst>
                    <a:cxn ang="T10">
                      <a:pos x="T0" y="T1"/>
                    </a:cxn>
                    <a:cxn ang="T11">
                      <a:pos x="T2" y="T3"/>
                    </a:cxn>
                    <a:cxn ang="T12">
                      <a:pos x="T4" y="T5"/>
                    </a:cxn>
                    <a:cxn ang="T13">
                      <a:pos x="T6" y="T7"/>
                    </a:cxn>
                    <a:cxn ang="T14">
                      <a:pos x="T8" y="T9"/>
                    </a:cxn>
                  </a:cxnLst>
                  <a:rect l="T15" t="T16" r="T17" b="T18"/>
                  <a:pathLst>
                    <a:path w="56" h="30">
                      <a:moveTo>
                        <a:pt x="0" y="0"/>
                      </a:moveTo>
                      <a:lnTo>
                        <a:pt x="32" y="0"/>
                      </a:lnTo>
                      <a:lnTo>
                        <a:pt x="55" y="29"/>
                      </a:lnTo>
                      <a:lnTo>
                        <a:pt x="10" y="29"/>
                      </a:lnTo>
                      <a:lnTo>
                        <a:pt x="0" y="0"/>
                      </a:lnTo>
                    </a:path>
                  </a:pathLst>
                </a:custGeom>
                <a:solidFill>
                  <a:srgbClr val="FFFFFF"/>
                </a:solidFill>
                <a:ln w="12700" cap="rnd" cmpd="sng">
                  <a:solidFill>
                    <a:srgbClr val="000000"/>
                  </a:solidFill>
                  <a:prstDash val="solid"/>
                  <a:round/>
                  <a:headEnd/>
                  <a:tailEnd/>
                </a:ln>
              </p:spPr>
              <p:txBody>
                <a:bodyPr/>
                <a:lstStyle/>
                <a:p>
                  <a:endParaRPr lang="es-ES"/>
                </a:p>
              </p:txBody>
            </p:sp>
          </p:grpSp>
          <p:grpSp>
            <p:nvGrpSpPr>
              <p:cNvPr id="2306" name="Group 347"/>
              <p:cNvGrpSpPr>
                <a:grpSpLocks/>
              </p:cNvGrpSpPr>
              <p:nvPr/>
            </p:nvGrpSpPr>
            <p:grpSpPr bwMode="auto">
              <a:xfrm>
                <a:off x="1762" y="3534"/>
                <a:ext cx="177" cy="139"/>
                <a:chOff x="1762" y="3534"/>
                <a:chExt cx="177" cy="139"/>
              </a:xfrm>
            </p:grpSpPr>
            <p:sp>
              <p:nvSpPr>
                <p:cNvPr id="2307" name="Rectangle 348"/>
                <p:cNvSpPr>
                  <a:spLocks noChangeArrowheads="1"/>
                </p:cNvSpPr>
                <p:nvPr/>
              </p:nvSpPr>
              <p:spPr bwMode="auto">
                <a:xfrm>
                  <a:off x="1762" y="3534"/>
                  <a:ext cx="177" cy="139"/>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308" name="Rectangle 349"/>
                <p:cNvSpPr>
                  <a:spLocks noChangeArrowheads="1"/>
                </p:cNvSpPr>
                <p:nvPr/>
              </p:nvSpPr>
              <p:spPr bwMode="auto">
                <a:xfrm>
                  <a:off x="1774" y="3546"/>
                  <a:ext cx="153" cy="117"/>
                </a:xfrm>
                <a:prstGeom prst="rect">
                  <a:avLst/>
                </a:prstGeom>
                <a:solidFill>
                  <a:srgbClr val="114FFB"/>
                </a:solidFill>
                <a:ln w="12700">
                  <a:solidFill>
                    <a:srgbClr val="000000"/>
                  </a:solidFill>
                  <a:miter lim="800000"/>
                  <a:headEnd/>
                  <a:tailEnd/>
                </a:ln>
              </p:spPr>
              <p:txBody>
                <a:bodyPr wrap="none" anchor="ctr"/>
                <a:lstStyle/>
                <a:p>
                  <a:endParaRPr lang="es-CL"/>
                </a:p>
              </p:txBody>
            </p:sp>
            <p:sp>
              <p:nvSpPr>
                <p:cNvPr id="2309" name="Rectangle 350"/>
                <p:cNvSpPr>
                  <a:spLocks noChangeArrowheads="1"/>
                </p:cNvSpPr>
                <p:nvPr/>
              </p:nvSpPr>
              <p:spPr bwMode="auto">
                <a:xfrm>
                  <a:off x="1907" y="3546"/>
                  <a:ext cx="20" cy="117"/>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310" name="Rectangle 351"/>
                <p:cNvSpPr>
                  <a:spLocks noChangeArrowheads="1"/>
                </p:cNvSpPr>
                <p:nvPr/>
              </p:nvSpPr>
              <p:spPr bwMode="auto">
                <a:xfrm>
                  <a:off x="1912" y="3552"/>
                  <a:ext cx="9" cy="6"/>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311" name="Oval 352"/>
                <p:cNvSpPr>
                  <a:spLocks noChangeArrowheads="1"/>
                </p:cNvSpPr>
                <p:nvPr/>
              </p:nvSpPr>
              <p:spPr bwMode="auto">
                <a:xfrm>
                  <a:off x="1913" y="3604"/>
                  <a:ext cx="6" cy="5"/>
                </a:xfrm>
                <a:prstGeom prst="ellipse">
                  <a:avLst/>
                </a:prstGeom>
                <a:solidFill>
                  <a:srgbClr val="FFFFFF"/>
                </a:solidFill>
                <a:ln w="12700">
                  <a:solidFill>
                    <a:srgbClr val="000000"/>
                  </a:solidFill>
                  <a:round/>
                  <a:headEnd/>
                  <a:tailEnd/>
                </a:ln>
              </p:spPr>
              <p:txBody>
                <a:bodyPr wrap="none" anchor="ctr"/>
                <a:lstStyle/>
                <a:p>
                  <a:endParaRPr lang="es-CL"/>
                </a:p>
              </p:txBody>
            </p:sp>
            <p:sp>
              <p:nvSpPr>
                <p:cNvPr id="2312" name="Oval 353"/>
                <p:cNvSpPr>
                  <a:spLocks noChangeArrowheads="1"/>
                </p:cNvSpPr>
                <p:nvPr/>
              </p:nvSpPr>
              <p:spPr bwMode="auto">
                <a:xfrm>
                  <a:off x="1913" y="3626"/>
                  <a:ext cx="6" cy="5"/>
                </a:xfrm>
                <a:prstGeom prst="ellipse">
                  <a:avLst/>
                </a:prstGeom>
                <a:solidFill>
                  <a:srgbClr val="FFFFFF"/>
                </a:solidFill>
                <a:ln w="12700">
                  <a:solidFill>
                    <a:srgbClr val="000000"/>
                  </a:solidFill>
                  <a:round/>
                  <a:headEnd/>
                  <a:tailEnd/>
                </a:ln>
              </p:spPr>
              <p:txBody>
                <a:bodyPr wrap="none" anchor="ctr"/>
                <a:lstStyle/>
                <a:p>
                  <a:endParaRPr lang="es-CL"/>
                </a:p>
              </p:txBody>
            </p:sp>
            <p:sp>
              <p:nvSpPr>
                <p:cNvPr id="2313" name="Oval 354"/>
                <p:cNvSpPr>
                  <a:spLocks noChangeArrowheads="1"/>
                </p:cNvSpPr>
                <p:nvPr/>
              </p:nvSpPr>
              <p:spPr bwMode="auto">
                <a:xfrm>
                  <a:off x="1913" y="3646"/>
                  <a:ext cx="6" cy="6"/>
                </a:xfrm>
                <a:prstGeom prst="ellipse">
                  <a:avLst/>
                </a:prstGeom>
                <a:solidFill>
                  <a:srgbClr val="FFFFFF"/>
                </a:solidFill>
                <a:ln w="12700">
                  <a:solidFill>
                    <a:srgbClr val="000000"/>
                  </a:solidFill>
                  <a:round/>
                  <a:headEnd/>
                  <a:tailEnd/>
                </a:ln>
              </p:spPr>
              <p:txBody>
                <a:bodyPr wrap="none" anchor="ctr"/>
                <a:lstStyle/>
                <a:p>
                  <a:endParaRPr lang="es-CL"/>
                </a:p>
              </p:txBody>
            </p:sp>
          </p:grpSp>
        </p:grpSp>
      </p:grpSp>
      <p:sp>
        <p:nvSpPr>
          <p:cNvPr id="38243" name="Rectangle 355"/>
          <p:cNvSpPr>
            <a:spLocks noChangeArrowheads="1"/>
          </p:cNvSpPr>
          <p:nvPr/>
        </p:nvSpPr>
        <p:spPr bwMode="auto">
          <a:xfrm>
            <a:off x="1433516" y="6253170"/>
            <a:ext cx="1663178" cy="308419"/>
          </a:xfrm>
          <a:prstGeom prst="rect">
            <a:avLst/>
          </a:prstGeom>
          <a:noFill/>
          <a:ln w="9525">
            <a:noFill/>
            <a:miter lim="800000"/>
            <a:headEnd/>
            <a:tailEnd/>
          </a:ln>
          <a:effectLst/>
        </p:spPr>
        <p:txBody>
          <a:bodyPr wrap="none" lIns="92075" tIns="46038" rIns="92075" bIns="46038">
            <a:spAutoFit/>
          </a:bodyPr>
          <a:lstStyle/>
          <a:p>
            <a:pPr algn="l"/>
            <a:r>
              <a:rPr lang="es-ES_tradnl" sz="1400">
                <a:solidFill>
                  <a:schemeClr val="tx1"/>
                </a:solidFill>
                <a:effectLst>
                  <a:outerShdw blurRad="38100" dist="38100" dir="2700000" algn="tl">
                    <a:srgbClr val="DDDDDD"/>
                  </a:outerShdw>
                </a:effectLst>
              </a:rPr>
              <a:t>Red de Area Local</a:t>
            </a:r>
          </a:p>
        </p:txBody>
      </p:sp>
      <p:grpSp>
        <p:nvGrpSpPr>
          <p:cNvPr id="2075" name="Group 356"/>
          <p:cNvGrpSpPr>
            <a:grpSpLocks/>
          </p:cNvGrpSpPr>
          <p:nvPr/>
        </p:nvGrpSpPr>
        <p:grpSpPr bwMode="auto">
          <a:xfrm>
            <a:off x="6048376" y="5219700"/>
            <a:ext cx="1204913" cy="547688"/>
            <a:chOff x="3937" y="3265"/>
            <a:chExt cx="814" cy="462"/>
          </a:xfrm>
        </p:grpSpPr>
        <p:sp>
          <p:nvSpPr>
            <p:cNvPr id="2201" name="Rectangle 357"/>
            <p:cNvSpPr>
              <a:spLocks noChangeArrowheads="1"/>
            </p:cNvSpPr>
            <p:nvPr/>
          </p:nvSpPr>
          <p:spPr bwMode="auto">
            <a:xfrm>
              <a:off x="3937" y="3265"/>
              <a:ext cx="814" cy="462"/>
            </a:xfrm>
            <a:prstGeom prst="rect">
              <a:avLst/>
            </a:prstGeom>
            <a:solidFill>
              <a:schemeClr val="folHlink">
                <a:alpha val="50195"/>
              </a:schemeClr>
            </a:solidFill>
            <a:ln w="12700">
              <a:solidFill>
                <a:schemeClr val="tx1"/>
              </a:solidFill>
              <a:miter lim="800000"/>
              <a:headEnd/>
              <a:tailEnd/>
            </a:ln>
          </p:spPr>
          <p:txBody>
            <a:bodyPr wrap="none" anchor="ctr"/>
            <a:lstStyle/>
            <a:p>
              <a:endParaRPr lang="es-CL"/>
            </a:p>
          </p:txBody>
        </p:sp>
        <p:grpSp>
          <p:nvGrpSpPr>
            <p:cNvPr id="2202" name="Group 358"/>
            <p:cNvGrpSpPr>
              <a:grpSpLocks/>
            </p:cNvGrpSpPr>
            <p:nvPr/>
          </p:nvGrpSpPr>
          <p:grpSpPr bwMode="auto">
            <a:xfrm>
              <a:off x="4028" y="3423"/>
              <a:ext cx="652" cy="159"/>
              <a:chOff x="4028" y="3423"/>
              <a:chExt cx="652" cy="159"/>
            </a:xfrm>
          </p:grpSpPr>
          <p:sp>
            <p:nvSpPr>
              <p:cNvPr id="2289" name="Rectangle 359"/>
              <p:cNvSpPr>
                <a:spLocks noChangeArrowheads="1"/>
              </p:cNvSpPr>
              <p:nvPr/>
            </p:nvSpPr>
            <p:spPr bwMode="auto">
              <a:xfrm>
                <a:off x="4593" y="3515"/>
                <a:ext cx="7" cy="6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2290" name="Rectangle 360"/>
              <p:cNvSpPr>
                <a:spLocks noChangeArrowheads="1"/>
              </p:cNvSpPr>
              <p:nvPr/>
            </p:nvSpPr>
            <p:spPr bwMode="auto">
              <a:xfrm>
                <a:off x="4337" y="3513"/>
                <a:ext cx="6" cy="6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2291" name="Rectangle 361"/>
              <p:cNvSpPr>
                <a:spLocks noChangeArrowheads="1"/>
              </p:cNvSpPr>
              <p:nvPr/>
            </p:nvSpPr>
            <p:spPr bwMode="auto">
              <a:xfrm>
                <a:off x="4322" y="3449"/>
                <a:ext cx="6" cy="6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2292" name="Rectangle 362"/>
              <p:cNvSpPr>
                <a:spLocks noChangeArrowheads="1"/>
              </p:cNvSpPr>
              <p:nvPr/>
            </p:nvSpPr>
            <p:spPr bwMode="auto">
              <a:xfrm>
                <a:off x="4090" y="3514"/>
                <a:ext cx="6" cy="6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2293" name="Rectangle 363"/>
              <p:cNvSpPr>
                <a:spLocks noChangeArrowheads="1"/>
              </p:cNvSpPr>
              <p:nvPr/>
            </p:nvSpPr>
            <p:spPr bwMode="auto">
              <a:xfrm>
                <a:off x="4056" y="3448"/>
                <a:ext cx="7" cy="6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2294" name="Rectangle 364"/>
              <p:cNvSpPr>
                <a:spLocks noChangeArrowheads="1"/>
              </p:cNvSpPr>
              <p:nvPr/>
            </p:nvSpPr>
            <p:spPr bwMode="auto">
              <a:xfrm>
                <a:off x="4352" y="3423"/>
                <a:ext cx="179" cy="6"/>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2295" name="Rectangle 365"/>
              <p:cNvSpPr>
                <a:spLocks noChangeArrowheads="1"/>
              </p:cNvSpPr>
              <p:nvPr/>
            </p:nvSpPr>
            <p:spPr bwMode="auto">
              <a:xfrm>
                <a:off x="4028" y="3512"/>
                <a:ext cx="652" cy="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grpSp>
        <p:grpSp>
          <p:nvGrpSpPr>
            <p:cNvPr id="2203" name="Group 366"/>
            <p:cNvGrpSpPr>
              <a:grpSpLocks/>
            </p:cNvGrpSpPr>
            <p:nvPr/>
          </p:nvGrpSpPr>
          <p:grpSpPr bwMode="auto">
            <a:xfrm>
              <a:off x="4020" y="3553"/>
              <a:ext cx="158" cy="131"/>
              <a:chOff x="4020" y="3553"/>
              <a:chExt cx="158" cy="131"/>
            </a:xfrm>
          </p:grpSpPr>
          <p:grpSp>
            <p:nvGrpSpPr>
              <p:cNvPr id="2274" name="Group 367"/>
              <p:cNvGrpSpPr>
                <a:grpSpLocks/>
              </p:cNvGrpSpPr>
              <p:nvPr/>
            </p:nvGrpSpPr>
            <p:grpSpPr bwMode="auto">
              <a:xfrm>
                <a:off x="4027" y="3635"/>
                <a:ext cx="142" cy="39"/>
                <a:chOff x="4027" y="3635"/>
                <a:chExt cx="142" cy="39"/>
              </a:xfrm>
            </p:grpSpPr>
            <p:sp>
              <p:nvSpPr>
                <p:cNvPr id="2287" name="Rectangle 368"/>
                <p:cNvSpPr>
                  <a:spLocks noChangeArrowheads="1"/>
                </p:cNvSpPr>
                <p:nvPr/>
              </p:nvSpPr>
              <p:spPr bwMode="auto">
                <a:xfrm>
                  <a:off x="4027" y="3635"/>
                  <a:ext cx="142" cy="39"/>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288" name="Rectangle 369"/>
                <p:cNvSpPr>
                  <a:spLocks noChangeArrowheads="1"/>
                </p:cNvSpPr>
                <p:nvPr/>
              </p:nvSpPr>
              <p:spPr bwMode="auto">
                <a:xfrm>
                  <a:off x="4107" y="3642"/>
                  <a:ext cx="48" cy="17"/>
                </a:xfrm>
                <a:prstGeom prst="rect">
                  <a:avLst/>
                </a:prstGeom>
                <a:solidFill>
                  <a:srgbClr val="808080"/>
                </a:solidFill>
                <a:ln w="12700">
                  <a:solidFill>
                    <a:srgbClr val="000000"/>
                  </a:solidFill>
                  <a:miter lim="800000"/>
                  <a:headEnd/>
                  <a:tailEnd/>
                </a:ln>
              </p:spPr>
              <p:txBody>
                <a:bodyPr wrap="none" anchor="ctr"/>
                <a:lstStyle/>
                <a:p>
                  <a:endParaRPr lang="es-CL"/>
                </a:p>
              </p:txBody>
            </p:sp>
          </p:grpSp>
          <p:grpSp>
            <p:nvGrpSpPr>
              <p:cNvPr id="2275" name="Group 370"/>
              <p:cNvGrpSpPr>
                <a:grpSpLocks/>
              </p:cNvGrpSpPr>
              <p:nvPr/>
            </p:nvGrpSpPr>
            <p:grpSpPr bwMode="auto">
              <a:xfrm>
                <a:off x="4020" y="3657"/>
                <a:ext cx="158" cy="27"/>
                <a:chOff x="4020" y="3657"/>
                <a:chExt cx="158" cy="27"/>
              </a:xfrm>
            </p:grpSpPr>
            <p:sp>
              <p:nvSpPr>
                <p:cNvPr id="2284" name="Freeform 371"/>
                <p:cNvSpPr>
                  <a:spLocks/>
                </p:cNvSpPr>
                <p:nvPr/>
              </p:nvSpPr>
              <p:spPr bwMode="auto">
                <a:xfrm>
                  <a:off x="4020" y="3657"/>
                  <a:ext cx="158" cy="27"/>
                </a:xfrm>
                <a:custGeom>
                  <a:avLst/>
                  <a:gdLst>
                    <a:gd name="T0" fmla="*/ 20 w 158"/>
                    <a:gd name="T1" fmla="*/ 0 h 27"/>
                    <a:gd name="T2" fmla="*/ 138 w 158"/>
                    <a:gd name="T3" fmla="*/ 0 h 27"/>
                    <a:gd name="T4" fmla="*/ 157 w 158"/>
                    <a:gd name="T5" fmla="*/ 23 h 27"/>
                    <a:gd name="T6" fmla="*/ 157 w 158"/>
                    <a:gd name="T7" fmla="*/ 25 h 27"/>
                    <a:gd name="T8" fmla="*/ 156 w 158"/>
                    <a:gd name="T9" fmla="*/ 25 h 27"/>
                    <a:gd name="T10" fmla="*/ 155 w 158"/>
                    <a:gd name="T11" fmla="*/ 26 h 27"/>
                    <a:gd name="T12" fmla="*/ 2 w 158"/>
                    <a:gd name="T13" fmla="*/ 26 h 27"/>
                    <a:gd name="T14" fmla="*/ 1 w 158"/>
                    <a:gd name="T15" fmla="*/ 25 h 27"/>
                    <a:gd name="T16" fmla="*/ 0 w 158"/>
                    <a:gd name="T17" fmla="*/ 24 h 27"/>
                    <a:gd name="T18" fmla="*/ 0 w 158"/>
                    <a:gd name="T19" fmla="*/ 23 h 27"/>
                    <a:gd name="T20" fmla="*/ 20 w 158"/>
                    <a:gd name="T21" fmla="*/ 0 h 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8"/>
                    <a:gd name="T34" fmla="*/ 0 h 27"/>
                    <a:gd name="T35" fmla="*/ 158 w 158"/>
                    <a:gd name="T36" fmla="*/ 27 h 2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8" h="27">
                      <a:moveTo>
                        <a:pt x="20" y="0"/>
                      </a:moveTo>
                      <a:lnTo>
                        <a:pt x="138" y="0"/>
                      </a:lnTo>
                      <a:lnTo>
                        <a:pt x="157" y="23"/>
                      </a:lnTo>
                      <a:lnTo>
                        <a:pt x="157" y="25"/>
                      </a:lnTo>
                      <a:lnTo>
                        <a:pt x="156" y="25"/>
                      </a:lnTo>
                      <a:lnTo>
                        <a:pt x="155" y="26"/>
                      </a:lnTo>
                      <a:lnTo>
                        <a:pt x="2" y="26"/>
                      </a:lnTo>
                      <a:lnTo>
                        <a:pt x="1" y="25"/>
                      </a:lnTo>
                      <a:lnTo>
                        <a:pt x="0" y="24"/>
                      </a:lnTo>
                      <a:lnTo>
                        <a:pt x="0" y="23"/>
                      </a:lnTo>
                      <a:lnTo>
                        <a:pt x="20" y="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2285" name="Freeform 372"/>
                <p:cNvSpPr>
                  <a:spLocks/>
                </p:cNvSpPr>
                <p:nvPr/>
              </p:nvSpPr>
              <p:spPr bwMode="auto">
                <a:xfrm>
                  <a:off x="4029" y="3662"/>
                  <a:ext cx="105" cy="18"/>
                </a:xfrm>
                <a:custGeom>
                  <a:avLst/>
                  <a:gdLst>
                    <a:gd name="T0" fmla="*/ 14 w 105"/>
                    <a:gd name="T1" fmla="*/ 0 h 18"/>
                    <a:gd name="T2" fmla="*/ 99 w 105"/>
                    <a:gd name="T3" fmla="*/ 0 h 18"/>
                    <a:gd name="T4" fmla="*/ 104 w 105"/>
                    <a:gd name="T5" fmla="*/ 17 h 18"/>
                    <a:gd name="T6" fmla="*/ 0 w 105"/>
                    <a:gd name="T7" fmla="*/ 17 h 18"/>
                    <a:gd name="T8" fmla="*/ 14 w 105"/>
                    <a:gd name="T9" fmla="*/ 0 h 18"/>
                    <a:gd name="T10" fmla="*/ 0 60000 65536"/>
                    <a:gd name="T11" fmla="*/ 0 60000 65536"/>
                    <a:gd name="T12" fmla="*/ 0 60000 65536"/>
                    <a:gd name="T13" fmla="*/ 0 60000 65536"/>
                    <a:gd name="T14" fmla="*/ 0 60000 65536"/>
                    <a:gd name="T15" fmla="*/ 0 w 105"/>
                    <a:gd name="T16" fmla="*/ 0 h 18"/>
                    <a:gd name="T17" fmla="*/ 105 w 105"/>
                    <a:gd name="T18" fmla="*/ 18 h 18"/>
                  </a:gdLst>
                  <a:ahLst/>
                  <a:cxnLst>
                    <a:cxn ang="T10">
                      <a:pos x="T0" y="T1"/>
                    </a:cxn>
                    <a:cxn ang="T11">
                      <a:pos x="T2" y="T3"/>
                    </a:cxn>
                    <a:cxn ang="T12">
                      <a:pos x="T4" y="T5"/>
                    </a:cxn>
                    <a:cxn ang="T13">
                      <a:pos x="T6" y="T7"/>
                    </a:cxn>
                    <a:cxn ang="T14">
                      <a:pos x="T8" y="T9"/>
                    </a:cxn>
                  </a:cxnLst>
                  <a:rect l="T15" t="T16" r="T17" b="T18"/>
                  <a:pathLst>
                    <a:path w="105" h="18">
                      <a:moveTo>
                        <a:pt x="14" y="0"/>
                      </a:moveTo>
                      <a:lnTo>
                        <a:pt x="99" y="0"/>
                      </a:lnTo>
                      <a:lnTo>
                        <a:pt x="104" y="17"/>
                      </a:lnTo>
                      <a:lnTo>
                        <a:pt x="0" y="17"/>
                      </a:lnTo>
                      <a:lnTo>
                        <a:pt x="14" y="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2286" name="Freeform 373"/>
                <p:cNvSpPr>
                  <a:spLocks/>
                </p:cNvSpPr>
                <p:nvPr/>
              </p:nvSpPr>
              <p:spPr bwMode="auto">
                <a:xfrm>
                  <a:off x="4136" y="3662"/>
                  <a:ext cx="33" cy="18"/>
                </a:xfrm>
                <a:custGeom>
                  <a:avLst/>
                  <a:gdLst>
                    <a:gd name="T0" fmla="*/ 0 w 33"/>
                    <a:gd name="T1" fmla="*/ 0 h 18"/>
                    <a:gd name="T2" fmla="*/ 19 w 33"/>
                    <a:gd name="T3" fmla="*/ 0 h 18"/>
                    <a:gd name="T4" fmla="*/ 32 w 33"/>
                    <a:gd name="T5" fmla="*/ 17 h 18"/>
                    <a:gd name="T6" fmla="*/ 6 w 33"/>
                    <a:gd name="T7" fmla="*/ 17 h 18"/>
                    <a:gd name="T8" fmla="*/ 0 w 33"/>
                    <a:gd name="T9" fmla="*/ 0 h 18"/>
                    <a:gd name="T10" fmla="*/ 0 60000 65536"/>
                    <a:gd name="T11" fmla="*/ 0 60000 65536"/>
                    <a:gd name="T12" fmla="*/ 0 60000 65536"/>
                    <a:gd name="T13" fmla="*/ 0 60000 65536"/>
                    <a:gd name="T14" fmla="*/ 0 60000 65536"/>
                    <a:gd name="T15" fmla="*/ 0 w 33"/>
                    <a:gd name="T16" fmla="*/ 0 h 18"/>
                    <a:gd name="T17" fmla="*/ 33 w 33"/>
                    <a:gd name="T18" fmla="*/ 18 h 18"/>
                  </a:gdLst>
                  <a:ahLst/>
                  <a:cxnLst>
                    <a:cxn ang="T10">
                      <a:pos x="T0" y="T1"/>
                    </a:cxn>
                    <a:cxn ang="T11">
                      <a:pos x="T2" y="T3"/>
                    </a:cxn>
                    <a:cxn ang="T12">
                      <a:pos x="T4" y="T5"/>
                    </a:cxn>
                    <a:cxn ang="T13">
                      <a:pos x="T6" y="T7"/>
                    </a:cxn>
                    <a:cxn ang="T14">
                      <a:pos x="T8" y="T9"/>
                    </a:cxn>
                  </a:cxnLst>
                  <a:rect l="T15" t="T16" r="T17" b="T18"/>
                  <a:pathLst>
                    <a:path w="33" h="18">
                      <a:moveTo>
                        <a:pt x="0" y="0"/>
                      </a:moveTo>
                      <a:lnTo>
                        <a:pt x="19" y="0"/>
                      </a:lnTo>
                      <a:lnTo>
                        <a:pt x="32" y="17"/>
                      </a:lnTo>
                      <a:lnTo>
                        <a:pt x="6" y="17"/>
                      </a:lnTo>
                      <a:lnTo>
                        <a:pt x="0" y="0"/>
                      </a:lnTo>
                    </a:path>
                  </a:pathLst>
                </a:custGeom>
                <a:solidFill>
                  <a:srgbClr val="FFFFFF"/>
                </a:solidFill>
                <a:ln w="12700" cap="rnd" cmpd="sng">
                  <a:solidFill>
                    <a:srgbClr val="000000"/>
                  </a:solidFill>
                  <a:prstDash val="solid"/>
                  <a:round/>
                  <a:headEnd/>
                  <a:tailEnd/>
                </a:ln>
              </p:spPr>
              <p:txBody>
                <a:bodyPr/>
                <a:lstStyle/>
                <a:p>
                  <a:endParaRPr lang="es-ES"/>
                </a:p>
              </p:txBody>
            </p:sp>
          </p:grpSp>
          <p:grpSp>
            <p:nvGrpSpPr>
              <p:cNvPr id="2276" name="Group 374"/>
              <p:cNvGrpSpPr>
                <a:grpSpLocks/>
              </p:cNvGrpSpPr>
              <p:nvPr/>
            </p:nvGrpSpPr>
            <p:grpSpPr bwMode="auto">
              <a:xfrm>
                <a:off x="4047" y="3553"/>
                <a:ext cx="103" cy="79"/>
                <a:chOff x="4047" y="3553"/>
                <a:chExt cx="103" cy="79"/>
              </a:xfrm>
            </p:grpSpPr>
            <p:sp>
              <p:nvSpPr>
                <p:cNvPr id="2277" name="Rectangle 375"/>
                <p:cNvSpPr>
                  <a:spLocks noChangeArrowheads="1"/>
                </p:cNvSpPr>
                <p:nvPr/>
              </p:nvSpPr>
              <p:spPr bwMode="auto">
                <a:xfrm>
                  <a:off x="4047" y="3553"/>
                  <a:ext cx="103" cy="79"/>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278" name="Rectangle 376"/>
                <p:cNvSpPr>
                  <a:spLocks noChangeArrowheads="1"/>
                </p:cNvSpPr>
                <p:nvPr/>
              </p:nvSpPr>
              <p:spPr bwMode="auto">
                <a:xfrm>
                  <a:off x="4054" y="3560"/>
                  <a:ext cx="89" cy="66"/>
                </a:xfrm>
                <a:prstGeom prst="rect">
                  <a:avLst/>
                </a:prstGeom>
                <a:solidFill>
                  <a:srgbClr val="114FFB"/>
                </a:solidFill>
                <a:ln w="12700">
                  <a:solidFill>
                    <a:srgbClr val="000000"/>
                  </a:solidFill>
                  <a:miter lim="800000"/>
                  <a:headEnd/>
                  <a:tailEnd/>
                </a:ln>
              </p:spPr>
              <p:txBody>
                <a:bodyPr wrap="none" anchor="ctr"/>
                <a:lstStyle/>
                <a:p>
                  <a:endParaRPr lang="es-CL"/>
                </a:p>
              </p:txBody>
            </p:sp>
            <p:sp>
              <p:nvSpPr>
                <p:cNvPr id="2279" name="Rectangle 377"/>
                <p:cNvSpPr>
                  <a:spLocks noChangeArrowheads="1"/>
                </p:cNvSpPr>
                <p:nvPr/>
              </p:nvSpPr>
              <p:spPr bwMode="auto">
                <a:xfrm>
                  <a:off x="4132" y="3560"/>
                  <a:ext cx="11" cy="66"/>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280" name="Rectangle 378"/>
                <p:cNvSpPr>
                  <a:spLocks noChangeArrowheads="1"/>
                </p:cNvSpPr>
                <p:nvPr/>
              </p:nvSpPr>
              <p:spPr bwMode="auto">
                <a:xfrm>
                  <a:off x="4135" y="3563"/>
                  <a:ext cx="4" cy="3"/>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281" name="Oval 379"/>
                <p:cNvSpPr>
                  <a:spLocks noChangeArrowheads="1"/>
                </p:cNvSpPr>
                <p:nvPr/>
              </p:nvSpPr>
              <p:spPr bwMode="auto">
                <a:xfrm>
                  <a:off x="4136" y="3593"/>
                  <a:ext cx="3" cy="2"/>
                </a:xfrm>
                <a:prstGeom prst="ellipse">
                  <a:avLst/>
                </a:prstGeom>
                <a:solidFill>
                  <a:srgbClr val="FFFFFF"/>
                </a:solidFill>
                <a:ln w="12700">
                  <a:solidFill>
                    <a:srgbClr val="000000"/>
                  </a:solidFill>
                  <a:round/>
                  <a:headEnd/>
                  <a:tailEnd/>
                </a:ln>
              </p:spPr>
              <p:txBody>
                <a:bodyPr wrap="none" anchor="ctr"/>
                <a:lstStyle/>
                <a:p>
                  <a:endParaRPr lang="es-CL"/>
                </a:p>
              </p:txBody>
            </p:sp>
            <p:sp>
              <p:nvSpPr>
                <p:cNvPr id="2282" name="Oval 380"/>
                <p:cNvSpPr>
                  <a:spLocks noChangeArrowheads="1"/>
                </p:cNvSpPr>
                <p:nvPr/>
              </p:nvSpPr>
              <p:spPr bwMode="auto">
                <a:xfrm>
                  <a:off x="4136" y="3606"/>
                  <a:ext cx="3" cy="2"/>
                </a:xfrm>
                <a:prstGeom prst="ellipse">
                  <a:avLst/>
                </a:prstGeom>
                <a:solidFill>
                  <a:srgbClr val="FFFFFF"/>
                </a:solidFill>
                <a:ln w="12700">
                  <a:solidFill>
                    <a:srgbClr val="000000"/>
                  </a:solidFill>
                  <a:round/>
                  <a:headEnd/>
                  <a:tailEnd/>
                </a:ln>
              </p:spPr>
              <p:txBody>
                <a:bodyPr wrap="none" anchor="ctr"/>
                <a:lstStyle/>
                <a:p>
                  <a:endParaRPr lang="es-CL"/>
                </a:p>
              </p:txBody>
            </p:sp>
            <p:sp>
              <p:nvSpPr>
                <p:cNvPr id="2283" name="Oval 381"/>
                <p:cNvSpPr>
                  <a:spLocks noChangeArrowheads="1"/>
                </p:cNvSpPr>
                <p:nvPr/>
              </p:nvSpPr>
              <p:spPr bwMode="auto">
                <a:xfrm>
                  <a:off x="4136" y="3617"/>
                  <a:ext cx="3" cy="3"/>
                </a:xfrm>
                <a:prstGeom prst="ellipse">
                  <a:avLst/>
                </a:prstGeom>
                <a:solidFill>
                  <a:srgbClr val="FFFFFF"/>
                </a:solidFill>
                <a:ln w="12700">
                  <a:solidFill>
                    <a:srgbClr val="000000"/>
                  </a:solidFill>
                  <a:round/>
                  <a:headEnd/>
                  <a:tailEnd/>
                </a:ln>
              </p:spPr>
              <p:txBody>
                <a:bodyPr wrap="none" anchor="ctr"/>
                <a:lstStyle/>
                <a:p>
                  <a:endParaRPr lang="es-CL"/>
                </a:p>
              </p:txBody>
            </p:sp>
          </p:grpSp>
        </p:grpSp>
        <p:grpSp>
          <p:nvGrpSpPr>
            <p:cNvPr id="2204" name="Group 382"/>
            <p:cNvGrpSpPr>
              <a:grpSpLocks/>
            </p:cNvGrpSpPr>
            <p:nvPr/>
          </p:nvGrpSpPr>
          <p:grpSpPr bwMode="auto">
            <a:xfrm>
              <a:off x="4261" y="3412"/>
              <a:ext cx="126" cy="42"/>
              <a:chOff x="4261" y="3412"/>
              <a:chExt cx="126" cy="42"/>
            </a:xfrm>
          </p:grpSpPr>
          <p:sp>
            <p:nvSpPr>
              <p:cNvPr id="2266" name="Rectangle 383"/>
              <p:cNvSpPr>
                <a:spLocks noChangeArrowheads="1"/>
              </p:cNvSpPr>
              <p:nvPr/>
            </p:nvSpPr>
            <p:spPr bwMode="auto">
              <a:xfrm>
                <a:off x="4262" y="3415"/>
                <a:ext cx="124" cy="38"/>
              </a:xfrm>
              <a:prstGeom prst="rect">
                <a:avLst/>
              </a:prstGeom>
              <a:solidFill>
                <a:srgbClr val="C0C0C0"/>
              </a:solidFill>
              <a:ln w="12700">
                <a:solidFill>
                  <a:srgbClr val="000000"/>
                </a:solidFill>
                <a:miter lim="800000"/>
                <a:headEnd/>
                <a:tailEnd/>
              </a:ln>
            </p:spPr>
            <p:txBody>
              <a:bodyPr wrap="none" anchor="ctr"/>
              <a:lstStyle/>
              <a:p>
                <a:endParaRPr lang="es-CL"/>
              </a:p>
            </p:txBody>
          </p:sp>
          <p:sp>
            <p:nvSpPr>
              <p:cNvPr id="2267" name="Rectangle 384"/>
              <p:cNvSpPr>
                <a:spLocks noChangeArrowheads="1"/>
              </p:cNvSpPr>
              <p:nvPr/>
            </p:nvSpPr>
            <p:spPr bwMode="auto">
              <a:xfrm>
                <a:off x="4261" y="3442"/>
                <a:ext cx="126" cy="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grpSp>
            <p:nvGrpSpPr>
              <p:cNvPr id="2268" name="Group 385"/>
              <p:cNvGrpSpPr>
                <a:grpSpLocks/>
              </p:cNvGrpSpPr>
              <p:nvPr/>
            </p:nvGrpSpPr>
            <p:grpSpPr bwMode="auto">
              <a:xfrm>
                <a:off x="4335" y="3444"/>
                <a:ext cx="32" cy="10"/>
                <a:chOff x="4335" y="3444"/>
                <a:chExt cx="32" cy="10"/>
              </a:xfrm>
            </p:grpSpPr>
            <p:sp>
              <p:nvSpPr>
                <p:cNvPr id="2270" name="Rectangle 386"/>
                <p:cNvSpPr>
                  <a:spLocks noChangeArrowheads="1"/>
                </p:cNvSpPr>
                <p:nvPr/>
              </p:nvSpPr>
              <p:spPr bwMode="auto">
                <a:xfrm>
                  <a:off x="4335" y="3444"/>
                  <a:ext cx="4" cy="1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2271" name="Rectangle 387"/>
                <p:cNvSpPr>
                  <a:spLocks noChangeArrowheads="1"/>
                </p:cNvSpPr>
                <p:nvPr/>
              </p:nvSpPr>
              <p:spPr bwMode="auto">
                <a:xfrm>
                  <a:off x="4345" y="3444"/>
                  <a:ext cx="4" cy="1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2272" name="Rectangle 388"/>
                <p:cNvSpPr>
                  <a:spLocks noChangeArrowheads="1"/>
                </p:cNvSpPr>
                <p:nvPr/>
              </p:nvSpPr>
              <p:spPr bwMode="auto">
                <a:xfrm>
                  <a:off x="4355" y="3444"/>
                  <a:ext cx="3" cy="1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2273" name="Rectangle 389"/>
                <p:cNvSpPr>
                  <a:spLocks noChangeArrowheads="1"/>
                </p:cNvSpPr>
                <p:nvPr/>
              </p:nvSpPr>
              <p:spPr bwMode="auto">
                <a:xfrm>
                  <a:off x="4364" y="3444"/>
                  <a:ext cx="3" cy="1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grpSp>
          <p:sp>
            <p:nvSpPr>
              <p:cNvPr id="2269" name="Rectangle 390"/>
              <p:cNvSpPr>
                <a:spLocks noChangeArrowheads="1"/>
              </p:cNvSpPr>
              <p:nvPr/>
            </p:nvSpPr>
            <p:spPr bwMode="auto">
              <a:xfrm>
                <a:off x="4277" y="3412"/>
                <a:ext cx="3" cy="11"/>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grpSp>
        <p:grpSp>
          <p:nvGrpSpPr>
            <p:cNvPr id="2205" name="Group 391"/>
            <p:cNvGrpSpPr>
              <a:grpSpLocks/>
            </p:cNvGrpSpPr>
            <p:nvPr/>
          </p:nvGrpSpPr>
          <p:grpSpPr bwMode="auto">
            <a:xfrm>
              <a:off x="4511" y="3367"/>
              <a:ext cx="184" cy="86"/>
              <a:chOff x="4511" y="3367"/>
              <a:chExt cx="184" cy="86"/>
            </a:xfrm>
          </p:grpSpPr>
          <p:grpSp>
            <p:nvGrpSpPr>
              <p:cNvPr id="2255" name="Group 392"/>
              <p:cNvGrpSpPr>
                <a:grpSpLocks/>
              </p:cNvGrpSpPr>
              <p:nvPr/>
            </p:nvGrpSpPr>
            <p:grpSpPr bwMode="auto">
              <a:xfrm>
                <a:off x="4511" y="3367"/>
                <a:ext cx="184" cy="86"/>
                <a:chOff x="4511" y="3367"/>
                <a:chExt cx="184" cy="86"/>
              </a:xfrm>
            </p:grpSpPr>
            <p:sp>
              <p:nvSpPr>
                <p:cNvPr id="2259" name="Rectangle 393"/>
                <p:cNvSpPr>
                  <a:spLocks noChangeArrowheads="1"/>
                </p:cNvSpPr>
                <p:nvPr/>
              </p:nvSpPr>
              <p:spPr bwMode="auto">
                <a:xfrm>
                  <a:off x="4520" y="3414"/>
                  <a:ext cx="142" cy="39"/>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260" name="Rectangle 394"/>
                <p:cNvSpPr>
                  <a:spLocks noChangeArrowheads="1"/>
                </p:cNvSpPr>
                <p:nvPr/>
              </p:nvSpPr>
              <p:spPr bwMode="auto">
                <a:xfrm>
                  <a:off x="4534" y="3440"/>
                  <a:ext cx="114" cy="13"/>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261" name="Freeform 395"/>
                <p:cNvSpPr>
                  <a:spLocks/>
                </p:cNvSpPr>
                <p:nvPr/>
              </p:nvSpPr>
              <p:spPr bwMode="auto">
                <a:xfrm>
                  <a:off x="4513" y="3370"/>
                  <a:ext cx="160" cy="44"/>
                </a:xfrm>
                <a:custGeom>
                  <a:avLst/>
                  <a:gdLst>
                    <a:gd name="T0" fmla="*/ 0 w 160"/>
                    <a:gd name="T1" fmla="*/ 35 h 44"/>
                    <a:gd name="T2" fmla="*/ 7 w 160"/>
                    <a:gd name="T3" fmla="*/ 43 h 44"/>
                    <a:gd name="T4" fmla="*/ 150 w 160"/>
                    <a:gd name="T5" fmla="*/ 43 h 44"/>
                    <a:gd name="T6" fmla="*/ 159 w 160"/>
                    <a:gd name="T7" fmla="*/ 35 h 44"/>
                    <a:gd name="T8" fmla="*/ 159 w 160"/>
                    <a:gd name="T9" fmla="*/ 0 h 44"/>
                    <a:gd name="T10" fmla="*/ 0 w 160"/>
                    <a:gd name="T11" fmla="*/ 0 h 44"/>
                    <a:gd name="T12" fmla="*/ 0 w 160"/>
                    <a:gd name="T13" fmla="*/ 35 h 44"/>
                    <a:gd name="T14" fmla="*/ 0 60000 65536"/>
                    <a:gd name="T15" fmla="*/ 0 60000 65536"/>
                    <a:gd name="T16" fmla="*/ 0 60000 65536"/>
                    <a:gd name="T17" fmla="*/ 0 60000 65536"/>
                    <a:gd name="T18" fmla="*/ 0 60000 65536"/>
                    <a:gd name="T19" fmla="*/ 0 60000 65536"/>
                    <a:gd name="T20" fmla="*/ 0 60000 65536"/>
                    <a:gd name="T21" fmla="*/ 0 w 160"/>
                    <a:gd name="T22" fmla="*/ 0 h 44"/>
                    <a:gd name="T23" fmla="*/ 160 w 160"/>
                    <a:gd name="T24" fmla="*/ 44 h 4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0" h="44">
                      <a:moveTo>
                        <a:pt x="0" y="35"/>
                      </a:moveTo>
                      <a:lnTo>
                        <a:pt x="7" y="43"/>
                      </a:lnTo>
                      <a:lnTo>
                        <a:pt x="150" y="43"/>
                      </a:lnTo>
                      <a:lnTo>
                        <a:pt x="159" y="35"/>
                      </a:lnTo>
                      <a:lnTo>
                        <a:pt x="159" y="0"/>
                      </a:lnTo>
                      <a:lnTo>
                        <a:pt x="0" y="0"/>
                      </a:lnTo>
                      <a:lnTo>
                        <a:pt x="0" y="35"/>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2262" name="Rectangle 396"/>
                <p:cNvSpPr>
                  <a:spLocks noChangeArrowheads="1"/>
                </p:cNvSpPr>
                <p:nvPr/>
              </p:nvSpPr>
              <p:spPr bwMode="auto">
                <a:xfrm>
                  <a:off x="4511" y="3435"/>
                  <a:ext cx="7" cy="6"/>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263" name="Line 397"/>
                <p:cNvSpPr>
                  <a:spLocks noChangeShapeType="1"/>
                </p:cNvSpPr>
                <p:nvPr/>
              </p:nvSpPr>
              <p:spPr bwMode="auto">
                <a:xfrm>
                  <a:off x="4514" y="3377"/>
                  <a:ext cx="160" cy="0"/>
                </a:xfrm>
                <a:prstGeom prst="line">
                  <a:avLst/>
                </a:prstGeom>
                <a:noFill/>
                <a:ln w="12700">
                  <a:solidFill>
                    <a:srgbClr val="0000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s-ES"/>
                </a:p>
              </p:txBody>
            </p:sp>
            <p:sp>
              <p:nvSpPr>
                <p:cNvPr id="2264" name="Rectangle 398"/>
                <p:cNvSpPr>
                  <a:spLocks noChangeArrowheads="1"/>
                </p:cNvSpPr>
                <p:nvPr/>
              </p:nvSpPr>
              <p:spPr bwMode="auto">
                <a:xfrm>
                  <a:off x="4554" y="3367"/>
                  <a:ext cx="113" cy="3"/>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265" name="Freeform 399"/>
                <p:cNvSpPr>
                  <a:spLocks/>
                </p:cNvSpPr>
                <p:nvPr/>
              </p:nvSpPr>
              <p:spPr bwMode="auto">
                <a:xfrm>
                  <a:off x="4663" y="3419"/>
                  <a:ext cx="32" cy="15"/>
                </a:xfrm>
                <a:custGeom>
                  <a:avLst/>
                  <a:gdLst>
                    <a:gd name="T0" fmla="*/ 0 w 32"/>
                    <a:gd name="T1" fmla="*/ 8 h 15"/>
                    <a:gd name="T2" fmla="*/ 31 w 32"/>
                    <a:gd name="T3" fmla="*/ 0 h 15"/>
                    <a:gd name="T4" fmla="*/ 31 w 32"/>
                    <a:gd name="T5" fmla="*/ 5 h 15"/>
                    <a:gd name="T6" fmla="*/ 0 w 32"/>
                    <a:gd name="T7" fmla="*/ 14 h 15"/>
                    <a:gd name="T8" fmla="*/ 0 w 32"/>
                    <a:gd name="T9" fmla="*/ 8 h 15"/>
                    <a:gd name="T10" fmla="*/ 0 60000 65536"/>
                    <a:gd name="T11" fmla="*/ 0 60000 65536"/>
                    <a:gd name="T12" fmla="*/ 0 60000 65536"/>
                    <a:gd name="T13" fmla="*/ 0 60000 65536"/>
                    <a:gd name="T14" fmla="*/ 0 60000 65536"/>
                    <a:gd name="T15" fmla="*/ 0 w 32"/>
                    <a:gd name="T16" fmla="*/ 0 h 15"/>
                    <a:gd name="T17" fmla="*/ 32 w 32"/>
                    <a:gd name="T18" fmla="*/ 15 h 15"/>
                  </a:gdLst>
                  <a:ahLst/>
                  <a:cxnLst>
                    <a:cxn ang="T10">
                      <a:pos x="T0" y="T1"/>
                    </a:cxn>
                    <a:cxn ang="T11">
                      <a:pos x="T2" y="T3"/>
                    </a:cxn>
                    <a:cxn ang="T12">
                      <a:pos x="T4" y="T5"/>
                    </a:cxn>
                    <a:cxn ang="T13">
                      <a:pos x="T6" y="T7"/>
                    </a:cxn>
                    <a:cxn ang="T14">
                      <a:pos x="T8" y="T9"/>
                    </a:cxn>
                  </a:cxnLst>
                  <a:rect l="T15" t="T16" r="T17" b="T18"/>
                  <a:pathLst>
                    <a:path w="32" h="15">
                      <a:moveTo>
                        <a:pt x="0" y="8"/>
                      </a:moveTo>
                      <a:lnTo>
                        <a:pt x="31" y="0"/>
                      </a:lnTo>
                      <a:lnTo>
                        <a:pt x="31" y="5"/>
                      </a:lnTo>
                      <a:lnTo>
                        <a:pt x="0" y="14"/>
                      </a:lnTo>
                      <a:lnTo>
                        <a:pt x="0" y="8"/>
                      </a:lnTo>
                    </a:path>
                  </a:pathLst>
                </a:custGeom>
                <a:solidFill>
                  <a:srgbClr val="FFFFFF"/>
                </a:solidFill>
                <a:ln w="12700" cap="rnd" cmpd="sng">
                  <a:solidFill>
                    <a:srgbClr val="000000"/>
                  </a:solidFill>
                  <a:prstDash val="solid"/>
                  <a:round/>
                  <a:headEnd/>
                  <a:tailEnd/>
                </a:ln>
              </p:spPr>
              <p:txBody>
                <a:bodyPr/>
                <a:lstStyle/>
                <a:p>
                  <a:endParaRPr lang="es-ES"/>
                </a:p>
              </p:txBody>
            </p:sp>
          </p:grpSp>
          <p:grpSp>
            <p:nvGrpSpPr>
              <p:cNvPr id="2256" name="Group 400"/>
              <p:cNvGrpSpPr>
                <a:grpSpLocks/>
              </p:cNvGrpSpPr>
              <p:nvPr/>
            </p:nvGrpSpPr>
            <p:grpSpPr bwMode="auto">
              <a:xfrm>
                <a:off x="4527" y="3383"/>
                <a:ext cx="10" cy="10"/>
                <a:chOff x="4527" y="3383"/>
                <a:chExt cx="10" cy="10"/>
              </a:xfrm>
            </p:grpSpPr>
            <p:sp>
              <p:nvSpPr>
                <p:cNvPr id="2257" name="Rectangle 401"/>
                <p:cNvSpPr>
                  <a:spLocks noChangeArrowheads="1"/>
                </p:cNvSpPr>
                <p:nvPr/>
              </p:nvSpPr>
              <p:spPr bwMode="auto">
                <a:xfrm>
                  <a:off x="4528" y="3384"/>
                  <a:ext cx="7" cy="7"/>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258" name="Freeform 402"/>
                <p:cNvSpPr>
                  <a:spLocks/>
                </p:cNvSpPr>
                <p:nvPr/>
              </p:nvSpPr>
              <p:spPr bwMode="auto">
                <a:xfrm>
                  <a:off x="4527" y="3383"/>
                  <a:ext cx="10" cy="10"/>
                </a:xfrm>
                <a:custGeom>
                  <a:avLst/>
                  <a:gdLst>
                    <a:gd name="T0" fmla="*/ 9 w 10"/>
                    <a:gd name="T1" fmla="*/ 2 h 10"/>
                    <a:gd name="T2" fmla="*/ 1 w 10"/>
                    <a:gd name="T3" fmla="*/ 2 h 10"/>
                    <a:gd name="T4" fmla="*/ 1 w 10"/>
                    <a:gd name="T5" fmla="*/ 9 h 10"/>
                    <a:gd name="T6" fmla="*/ 0 w 10"/>
                    <a:gd name="T7" fmla="*/ 9 h 10"/>
                    <a:gd name="T8" fmla="*/ 0 w 10"/>
                    <a:gd name="T9" fmla="*/ 0 h 10"/>
                    <a:gd name="T10" fmla="*/ 9 w 10"/>
                    <a:gd name="T11" fmla="*/ 0 h 10"/>
                    <a:gd name="T12" fmla="*/ 9 w 10"/>
                    <a:gd name="T13" fmla="*/ 2 h 10"/>
                    <a:gd name="T14" fmla="*/ 0 60000 65536"/>
                    <a:gd name="T15" fmla="*/ 0 60000 65536"/>
                    <a:gd name="T16" fmla="*/ 0 60000 65536"/>
                    <a:gd name="T17" fmla="*/ 0 60000 65536"/>
                    <a:gd name="T18" fmla="*/ 0 60000 65536"/>
                    <a:gd name="T19" fmla="*/ 0 60000 65536"/>
                    <a:gd name="T20" fmla="*/ 0 60000 65536"/>
                    <a:gd name="T21" fmla="*/ 0 w 10"/>
                    <a:gd name="T22" fmla="*/ 0 h 10"/>
                    <a:gd name="T23" fmla="*/ 10 w 10"/>
                    <a:gd name="T24" fmla="*/ 10 h 1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 h="10">
                      <a:moveTo>
                        <a:pt x="9" y="2"/>
                      </a:moveTo>
                      <a:lnTo>
                        <a:pt x="1" y="2"/>
                      </a:lnTo>
                      <a:lnTo>
                        <a:pt x="1" y="9"/>
                      </a:lnTo>
                      <a:lnTo>
                        <a:pt x="0" y="9"/>
                      </a:lnTo>
                      <a:lnTo>
                        <a:pt x="0" y="0"/>
                      </a:lnTo>
                      <a:lnTo>
                        <a:pt x="9" y="0"/>
                      </a:lnTo>
                      <a:lnTo>
                        <a:pt x="9" y="2"/>
                      </a:lnTo>
                    </a:path>
                  </a:pathLst>
                </a:custGeom>
                <a:solidFill>
                  <a:srgbClr val="00000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grpSp>
        </p:grpSp>
        <p:grpSp>
          <p:nvGrpSpPr>
            <p:cNvPr id="2206" name="Group 403"/>
            <p:cNvGrpSpPr>
              <a:grpSpLocks/>
            </p:cNvGrpSpPr>
            <p:nvPr/>
          </p:nvGrpSpPr>
          <p:grpSpPr bwMode="auto">
            <a:xfrm>
              <a:off x="3971" y="3323"/>
              <a:ext cx="202" cy="132"/>
              <a:chOff x="3971" y="3323"/>
              <a:chExt cx="202" cy="132"/>
            </a:xfrm>
          </p:grpSpPr>
          <p:sp>
            <p:nvSpPr>
              <p:cNvPr id="2239" name="Freeform 404"/>
              <p:cNvSpPr>
                <a:spLocks/>
              </p:cNvSpPr>
              <p:nvPr/>
            </p:nvSpPr>
            <p:spPr bwMode="auto">
              <a:xfrm>
                <a:off x="4090" y="3406"/>
                <a:ext cx="44" cy="20"/>
              </a:xfrm>
              <a:custGeom>
                <a:avLst/>
                <a:gdLst>
                  <a:gd name="T0" fmla="*/ 0 w 44"/>
                  <a:gd name="T1" fmla="*/ 2 h 20"/>
                  <a:gd name="T2" fmla="*/ 16 w 44"/>
                  <a:gd name="T3" fmla="*/ 0 h 20"/>
                  <a:gd name="T4" fmla="*/ 20 w 44"/>
                  <a:gd name="T5" fmla="*/ 1 h 20"/>
                  <a:gd name="T6" fmla="*/ 22 w 44"/>
                  <a:gd name="T7" fmla="*/ 2 h 20"/>
                  <a:gd name="T8" fmla="*/ 26 w 44"/>
                  <a:gd name="T9" fmla="*/ 12 h 20"/>
                  <a:gd name="T10" fmla="*/ 29 w 44"/>
                  <a:gd name="T11" fmla="*/ 15 h 20"/>
                  <a:gd name="T12" fmla="*/ 31 w 44"/>
                  <a:gd name="T13" fmla="*/ 17 h 20"/>
                  <a:gd name="T14" fmla="*/ 33 w 44"/>
                  <a:gd name="T15" fmla="*/ 18 h 20"/>
                  <a:gd name="T16" fmla="*/ 36 w 44"/>
                  <a:gd name="T17" fmla="*/ 19 h 20"/>
                  <a:gd name="T18" fmla="*/ 43 w 44"/>
                  <a:gd name="T19" fmla="*/ 19 h 2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4"/>
                  <a:gd name="T31" fmla="*/ 0 h 20"/>
                  <a:gd name="T32" fmla="*/ 44 w 44"/>
                  <a:gd name="T33" fmla="*/ 20 h 2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4" h="20">
                    <a:moveTo>
                      <a:pt x="0" y="2"/>
                    </a:moveTo>
                    <a:lnTo>
                      <a:pt x="16" y="0"/>
                    </a:lnTo>
                    <a:lnTo>
                      <a:pt x="20" y="1"/>
                    </a:lnTo>
                    <a:lnTo>
                      <a:pt x="22" y="2"/>
                    </a:lnTo>
                    <a:lnTo>
                      <a:pt x="26" y="12"/>
                    </a:lnTo>
                    <a:lnTo>
                      <a:pt x="29" y="15"/>
                    </a:lnTo>
                    <a:lnTo>
                      <a:pt x="31" y="17"/>
                    </a:lnTo>
                    <a:lnTo>
                      <a:pt x="33" y="18"/>
                    </a:lnTo>
                    <a:lnTo>
                      <a:pt x="36" y="19"/>
                    </a:lnTo>
                    <a:lnTo>
                      <a:pt x="43" y="19"/>
                    </a:lnTo>
                  </a:path>
                </a:pathLst>
              </a:custGeom>
              <a:noFill/>
              <a:ln w="12700" cap="rnd" cmpd="sng">
                <a:solidFill>
                  <a:srgbClr val="000000"/>
                </a:solidFill>
                <a:prstDash val="solid"/>
                <a:round/>
                <a:headEnd type="none" w="sm" len="sm"/>
                <a:tailEnd type="none" w="sm" len="sm"/>
              </a:ln>
              <a:extLst>
                <a:ext uri="{909E8E84-426E-40dd-AFC4-6F175D3DCCD1}">
                  <a14:hiddenFill xmlns:a14="http://schemas.microsoft.com/office/drawing/2010/main">
                    <a:solidFill>
                      <a:srgbClr val="FFFFFF"/>
                    </a:solidFill>
                  </a14:hiddenFill>
                </a:ext>
              </a:extLst>
            </p:spPr>
            <p:txBody>
              <a:bodyPr/>
              <a:lstStyle/>
              <a:p>
                <a:endParaRPr lang="es-ES"/>
              </a:p>
            </p:txBody>
          </p:sp>
          <p:grpSp>
            <p:nvGrpSpPr>
              <p:cNvPr id="2240" name="Group 405"/>
              <p:cNvGrpSpPr>
                <a:grpSpLocks/>
              </p:cNvGrpSpPr>
              <p:nvPr/>
            </p:nvGrpSpPr>
            <p:grpSpPr bwMode="auto">
              <a:xfrm>
                <a:off x="3971" y="3364"/>
                <a:ext cx="159" cy="91"/>
                <a:chOff x="3971" y="3364"/>
                <a:chExt cx="159" cy="91"/>
              </a:xfrm>
            </p:grpSpPr>
            <p:grpSp>
              <p:nvGrpSpPr>
                <p:cNvPr id="2248" name="Group 406"/>
                <p:cNvGrpSpPr>
                  <a:grpSpLocks/>
                </p:cNvGrpSpPr>
                <p:nvPr/>
              </p:nvGrpSpPr>
              <p:grpSpPr bwMode="auto">
                <a:xfrm>
                  <a:off x="3971" y="3428"/>
                  <a:ext cx="159" cy="27"/>
                  <a:chOff x="3971" y="3428"/>
                  <a:chExt cx="159" cy="27"/>
                </a:xfrm>
              </p:grpSpPr>
              <p:sp>
                <p:nvSpPr>
                  <p:cNvPr id="2252" name="Freeform 407"/>
                  <p:cNvSpPr>
                    <a:spLocks/>
                  </p:cNvSpPr>
                  <p:nvPr/>
                </p:nvSpPr>
                <p:spPr bwMode="auto">
                  <a:xfrm>
                    <a:off x="3971" y="3428"/>
                    <a:ext cx="159" cy="27"/>
                  </a:xfrm>
                  <a:custGeom>
                    <a:avLst/>
                    <a:gdLst>
                      <a:gd name="T0" fmla="*/ 20 w 159"/>
                      <a:gd name="T1" fmla="*/ 0 h 27"/>
                      <a:gd name="T2" fmla="*/ 139 w 159"/>
                      <a:gd name="T3" fmla="*/ 0 h 27"/>
                      <a:gd name="T4" fmla="*/ 158 w 159"/>
                      <a:gd name="T5" fmla="*/ 24 h 27"/>
                      <a:gd name="T6" fmla="*/ 158 w 159"/>
                      <a:gd name="T7" fmla="*/ 25 h 27"/>
                      <a:gd name="T8" fmla="*/ 157 w 159"/>
                      <a:gd name="T9" fmla="*/ 26 h 27"/>
                      <a:gd name="T10" fmla="*/ 156 w 159"/>
                      <a:gd name="T11" fmla="*/ 26 h 27"/>
                      <a:gd name="T12" fmla="*/ 2 w 159"/>
                      <a:gd name="T13" fmla="*/ 26 h 27"/>
                      <a:gd name="T14" fmla="*/ 1 w 159"/>
                      <a:gd name="T15" fmla="*/ 25 h 27"/>
                      <a:gd name="T16" fmla="*/ 0 w 159"/>
                      <a:gd name="T17" fmla="*/ 24 h 27"/>
                      <a:gd name="T18" fmla="*/ 0 w 159"/>
                      <a:gd name="T19" fmla="*/ 23 h 27"/>
                      <a:gd name="T20" fmla="*/ 20 w 159"/>
                      <a:gd name="T21" fmla="*/ 0 h 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9"/>
                      <a:gd name="T34" fmla="*/ 0 h 27"/>
                      <a:gd name="T35" fmla="*/ 159 w 159"/>
                      <a:gd name="T36" fmla="*/ 27 h 2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9" h="27">
                        <a:moveTo>
                          <a:pt x="20" y="0"/>
                        </a:moveTo>
                        <a:lnTo>
                          <a:pt x="139" y="0"/>
                        </a:lnTo>
                        <a:lnTo>
                          <a:pt x="158" y="24"/>
                        </a:lnTo>
                        <a:lnTo>
                          <a:pt x="158" y="25"/>
                        </a:lnTo>
                        <a:lnTo>
                          <a:pt x="157" y="26"/>
                        </a:lnTo>
                        <a:lnTo>
                          <a:pt x="156" y="26"/>
                        </a:lnTo>
                        <a:lnTo>
                          <a:pt x="2" y="26"/>
                        </a:lnTo>
                        <a:lnTo>
                          <a:pt x="1" y="25"/>
                        </a:lnTo>
                        <a:lnTo>
                          <a:pt x="0" y="24"/>
                        </a:lnTo>
                        <a:lnTo>
                          <a:pt x="0" y="23"/>
                        </a:lnTo>
                        <a:lnTo>
                          <a:pt x="20" y="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2253" name="Freeform 408"/>
                  <p:cNvSpPr>
                    <a:spLocks/>
                  </p:cNvSpPr>
                  <p:nvPr/>
                </p:nvSpPr>
                <p:spPr bwMode="auto">
                  <a:xfrm>
                    <a:off x="3980" y="3434"/>
                    <a:ext cx="106" cy="17"/>
                  </a:xfrm>
                  <a:custGeom>
                    <a:avLst/>
                    <a:gdLst>
                      <a:gd name="T0" fmla="*/ 14 w 106"/>
                      <a:gd name="T1" fmla="*/ 0 h 17"/>
                      <a:gd name="T2" fmla="*/ 100 w 106"/>
                      <a:gd name="T3" fmla="*/ 0 h 17"/>
                      <a:gd name="T4" fmla="*/ 105 w 106"/>
                      <a:gd name="T5" fmla="*/ 16 h 17"/>
                      <a:gd name="T6" fmla="*/ 0 w 106"/>
                      <a:gd name="T7" fmla="*/ 16 h 17"/>
                      <a:gd name="T8" fmla="*/ 14 w 106"/>
                      <a:gd name="T9" fmla="*/ 0 h 17"/>
                      <a:gd name="T10" fmla="*/ 0 60000 65536"/>
                      <a:gd name="T11" fmla="*/ 0 60000 65536"/>
                      <a:gd name="T12" fmla="*/ 0 60000 65536"/>
                      <a:gd name="T13" fmla="*/ 0 60000 65536"/>
                      <a:gd name="T14" fmla="*/ 0 60000 65536"/>
                      <a:gd name="T15" fmla="*/ 0 w 106"/>
                      <a:gd name="T16" fmla="*/ 0 h 17"/>
                      <a:gd name="T17" fmla="*/ 106 w 106"/>
                      <a:gd name="T18" fmla="*/ 17 h 17"/>
                    </a:gdLst>
                    <a:ahLst/>
                    <a:cxnLst>
                      <a:cxn ang="T10">
                        <a:pos x="T0" y="T1"/>
                      </a:cxn>
                      <a:cxn ang="T11">
                        <a:pos x="T2" y="T3"/>
                      </a:cxn>
                      <a:cxn ang="T12">
                        <a:pos x="T4" y="T5"/>
                      </a:cxn>
                      <a:cxn ang="T13">
                        <a:pos x="T6" y="T7"/>
                      </a:cxn>
                      <a:cxn ang="T14">
                        <a:pos x="T8" y="T9"/>
                      </a:cxn>
                    </a:cxnLst>
                    <a:rect l="T15" t="T16" r="T17" b="T18"/>
                    <a:pathLst>
                      <a:path w="106" h="17">
                        <a:moveTo>
                          <a:pt x="14" y="0"/>
                        </a:moveTo>
                        <a:lnTo>
                          <a:pt x="100" y="0"/>
                        </a:lnTo>
                        <a:lnTo>
                          <a:pt x="105" y="16"/>
                        </a:lnTo>
                        <a:lnTo>
                          <a:pt x="0" y="16"/>
                        </a:lnTo>
                        <a:lnTo>
                          <a:pt x="14" y="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2254" name="Freeform 409"/>
                  <p:cNvSpPr>
                    <a:spLocks/>
                  </p:cNvSpPr>
                  <p:nvPr/>
                </p:nvSpPr>
                <p:spPr bwMode="auto">
                  <a:xfrm>
                    <a:off x="4088" y="3434"/>
                    <a:ext cx="33" cy="17"/>
                  </a:xfrm>
                  <a:custGeom>
                    <a:avLst/>
                    <a:gdLst>
                      <a:gd name="T0" fmla="*/ 0 w 33"/>
                      <a:gd name="T1" fmla="*/ 0 h 17"/>
                      <a:gd name="T2" fmla="*/ 19 w 33"/>
                      <a:gd name="T3" fmla="*/ 0 h 17"/>
                      <a:gd name="T4" fmla="*/ 32 w 33"/>
                      <a:gd name="T5" fmla="*/ 16 h 17"/>
                      <a:gd name="T6" fmla="*/ 6 w 33"/>
                      <a:gd name="T7" fmla="*/ 16 h 17"/>
                      <a:gd name="T8" fmla="*/ 0 w 33"/>
                      <a:gd name="T9" fmla="*/ 0 h 17"/>
                      <a:gd name="T10" fmla="*/ 0 60000 65536"/>
                      <a:gd name="T11" fmla="*/ 0 60000 65536"/>
                      <a:gd name="T12" fmla="*/ 0 60000 65536"/>
                      <a:gd name="T13" fmla="*/ 0 60000 65536"/>
                      <a:gd name="T14" fmla="*/ 0 60000 65536"/>
                      <a:gd name="T15" fmla="*/ 0 w 33"/>
                      <a:gd name="T16" fmla="*/ 0 h 17"/>
                      <a:gd name="T17" fmla="*/ 33 w 33"/>
                      <a:gd name="T18" fmla="*/ 17 h 17"/>
                    </a:gdLst>
                    <a:ahLst/>
                    <a:cxnLst>
                      <a:cxn ang="T10">
                        <a:pos x="T0" y="T1"/>
                      </a:cxn>
                      <a:cxn ang="T11">
                        <a:pos x="T2" y="T3"/>
                      </a:cxn>
                      <a:cxn ang="T12">
                        <a:pos x="T4" y="T5"/>
                      </a:cxn>
                      <a:cxn ang="T13">
                        <a:pos x="T6" y="T7"/>
                      </a:cxn>
                      <a:cxn ang="T14">
                        <a:pos x="T8" y="T9"/>
                      </a:cxn>
                    </a:cxnLst>
                    <a:rect l="T15" t="T16" r="T17" b="T18"/>
                    <a:pathLst>
                      <a:path w="33" h="17">
                        <a:moveTo>
                          <a:pt x="0" y="0"/>
                        </a:moveTo>
                        <a:lnTo>
                          <a:pt x="19" y="0"/>
                        </a:lnTo>
                        <a:lnTo>
                          <a:pt x="32" y="16"/>
                        </a:lnTo>
                        <a:lnTo>
                          <a:pt x="6" y="16"/>
                        </a:lnTo>
                        <a:lnTo>
                          <a:pt x="0" y="0"/>
                        </a:lnTo>
                      </a:path>
                    </a:pathLst>
                  </a:custGeom>
                  <a:solidFill>
                    <a:srgbClr val="FFFFFF"/>
                  </a:solidFill>
                  <a:ln w="12700" cap="rnd" cmpd="sng">
                    <a:solidFill>
                      <a:srgbClr val="000000"/>
                    </a:solidFill>
                    <a:prstDash val="solid"/>
                    <a:round/>
                    <a:headEnd/>
                    <a:tailEnd/>
                  </a:ln>
                </p:spPr>
                <p:txBody>
                  <a:bodyPr/>
                  <a:lstStyle/>
                  <a:p>
                    <a:endParaRPr lang="es-ES"/>
                  </a:p>
                </p:txBody>
              </p:sp>
            </p:grpSp>
            <p:sp>
              <p:nvSpPr>
                <p:cNvPr id="2249" name="Rectangle 410"/>
                <p:cNvSpPr>
                  <a:spLocks noChangeArrowheads="1"/>
                </p:cNvSpPr>
                <p:nvPr/>
              </p:nvSpPr>
              <p:spPr bwMode="auto">
                <a:xfrm>
                  <a:off x="4008" y="3364"/>
                  <a:ext cx="84" cy="62"/>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250" name="Rectangle 411"/>
                <p:cNvSpPr>
                  <a:spLocks noChangeArrowheads="1"/>
                </p:cNvSpPr>
                <p:nvPr/>
              </p:nvSpPr>
              <p:spPr bwMode="auto">
                <a:xfrm>
                  <a:off x="4020" y="3373"/>
                  <a:ext cx="60" cy="42"/>
                </a:xfrm>
                <a:prstGeom prst="rect">
                  <a:avLst/>
                </a:prstGeom>
                <a:solidFill>
                  <a:srgbClr val="114FFB"/>
                </a:solidFill>
                <a:ln w="12700">
                  <a:solidFill>
                    <a:srgbClr val="000000"/>
                  </a:solidFill>
                  <a:miter lim="800000"/>
                  <a:headEnd/>
                  <a:tailEnd/>
                </a:ln>
              </p:spPr>
              <p:txBody>
                <a:bodyPr wrap="none" anchor="ctr"/>
                <a:lstStyle/>
                <a:p>
                  <a:endParaRPr lang="es-CL"/>
                </a:p>
              </p:txBody>
            </p:sp>
            <p:sp>
              <p:nvSpPr>
                <p:cNvPr id="2251" name="Rectangle 412"/>
                <p:cNvSpPr>
                  <a:spLocks noChangeArrowheads="1"/>
                </p:cNvSpPr>
                <p:nvPr/>
              </p:nvSpPr>
              <p:spPr bwMode="auto">
                <a:xfrm>
                  <a:off x="4073" y="3420"/>
                  <a:ext cx="8" cy="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grpSp>
          <p:sp>
            <p:nvSpPr>
              <p:cNvPr id="2241" name="Rectangle 413"/>
              <p:cNvSpPr>
                <a:spLocks noChangeArrowheads="1"/>
              </p:cNvSpPr>
              <p:nvPr/>
            </p:nvSpPr>
            <p:spPr bwMode="auto">
              <a:xfrm>
                <a:off x="4131" y="3323"/>
                <a:ext cx="42" cy="124"/>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242" name="Rectangle 414"/>
              <p:cNvSpPr>
                <a:spLocks noChangeArrowheads="1"/>
              </p:cNvSpPr>
              <p:nvPr/>
            </p:nvSpPr>
            <p:spPr bwMode="auto">
              <a:xfrm>
                <a:off x="4143" y="3334"/>
                <a:ext cx="24" cy="34"/>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243" name="Rectangle 415"/>
              <p:cNvSpPr>
                <a:spLocks noChangeArrowheads="1"/>
              </p:cNvSpPr>
              <p:nvPr/>
            </p:nvSpPr>
            <p:spPr bwMode="auto">
              <a:xfrm>
                <a:off x="4167" y="3369"/>
                <a:ext cx="2" cy="79"/>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2244" name="Rectangle 416"/>
              <p:cNvSpPr>
                <a:spLocks noChangeArrowheads="1"/>
              </p:cNvSpPr>
              <p:nvPr/>
            </p:nvSpPr>
            <p:spPr bwMode="auto">
              <a:xfrm>
                <a:off x="4145" y="3343"/>
                <a:ext cx="7" cy="17"/>
              </a:xfrm>
              <a:prstGeom prst="rect">
                <a:avLst/>
              </a:pr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2245" name="Rectangle 417"/>
              <p:cNvSpPr>
                <a:spLocks noChangeArrowheads="1"/>
              </p:cNvSpPr>
              <p:nvPr/>
            </p:nvSpPr>
            <p:spPr bwMode="auto">
              <a:xfrm>
                <a:off x="4148" y="3333"/>
                <a:ext cx="1" cy="3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2246" name="Rectangle 418"/>
              <p:cNvSpPr>
                <a:spLocks noChangeArrowheads="1"/>
              </p:cNvSpPr>
              <p:nvPr/>
            </p:nvSpPr>
            <p:spPr bwMode="auto">
              <a:xfrm>
                <a:off x="4163" y="3340"/>
                <a:ext cx="4" cy="8"/>
              </a:xfrm>
              <a:prstGeom prst="rect">
                <a:avLst/>
              </a:pr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2247" name="Rectangle 419"/>
              <p:cNvSpPr>
                <a:spLocks noChangeArrowheads="1"/>
              </p:cNvSpPr>
              <p:nvPr/>
            </p:nvSpPr>
            <p:spPr bwMode="auto">
              <a:xfrm>
                <a:off x="4163" y="3354"/>
                <a:ext cx="4" cy="8"/>
              </a:xfrm>
              <a:prstGeom prst="rect">
                <a:avLst/>
              </a:pr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grpSp>
        <p:grpSp>
          <p:nvGrpSpPr>
            <p:cNvPr id="2207" name="Group 420"/>
            <p:cNvGrpSpPr>
              <a:grpSpLocks/>
            </p:cNvGrpSpPr>
            <p:nvPr/>
          </p:nvGrpSpPr>
          <p:grpSpPr bwMode="auto">
            <a:xfrm>
              <a:off x="4264" y="3553"/>
              <a:ext cx="159" cy="131"/>
              <a:chOff x="4264" y="3553"/>
              <a:chExt cx="159" cy="131"/>
            </a:xfrm>
          </p:grpSpPr>
          <p:grpSp>
            <p:nvGrpSpPr>
              <p:cNvPr id="2224" name="Group 421"/>
              <p:cNvGrpSpPr>
                <a:grpSpLocks/>
              </p:cNvGrpSpPr>
              <p:nvPr/>
            </p:nvGrpSpPr>
            <p:grpSpPr bwMode="auto">
              <a:xfrm>
                <a:off x="4271" y="3635"/>
                <a:ext cx="143" cy="39"/>
                <a:chOff x="4271" y="3635"/>
                <a:chExt cx="143" cy="39"/>
              </a:xfrm>
            </p:grpSpPr>
            <p:sp>
              <p:nvSpPr>
                <p:cNvPr id="2237" name="Rectangle 422"/>
                <p:cNvSpPr>
                  <a:spLocks noChangeArrowheads="1"/>
                </p:cNvSpPr>
                <p:nvPr/>
              </p:nvSpPr>
              <p:spPr bwMode="auto">
                <a:xfrm>
                  <a:off x="4271" y="3635"/>
                  <a:ext cx="143" cy="39"/>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238" name="Rectangle 423"/>
                <p:cNvSpPr>
                  <a:spLocks noChangeArrowheads="1"/>
                </p:cNvSpPr>
                <p:nvPr/>
              </p:nvSpPr>
              <p:spPr bwMode="auto">
                <a:xfrm>
                  <a:off x="4352" y="3642"/>
                  <a:ext cx="48" cy="17"/>
                </a:xfrm>
                <a:prstGeom prst="rect">
                  <a:avLst/>
                </a:prstGeom>
                <a:solidFill>
                  <a:srgbClr val="808080"/>
                </a:solidFill>
                <a:ln w="12700">
                  <a:solidFill>
                    <a:srgbClr val="000000"/>
                  </a:solidFill>
                  <a:miter lim="800000"/>
                  <a:headEnd/>
                  <a:tailEnd/>
                </a:ln>
              </p:spPr>
              <p:txBody>
                <a:bodyPr wrap="none" anchor="ctr"/>
                <a:lstStyle/>
                <a:p>
                  <a:endParaRPr lang="es-CL"/>
                </a:p>
              </p:txBody>
            </p:sp>
          </p:grpSp>
          <p:grpSp>
            <p:nvGrpSpPr>
              <p:cNvPr id="2225" name="Group 424"/>
              <p:cNvGrpSpPr>
                <a:grpSpLocks/>
              </p:cNvGrpSpPr>
              <p:nvPr/>
            </p:nvGrpSpPr>
            <p:grpSpPr bwMode="auto">
              <a:xfrm>
                <a:off x="4264" y="3657"/>
                <a:ext cx="159" cy="27"/>
                <a:chOff x="4264" y="3657"/>
                <a:chExt cx="159" cy="27"/>
              </a:xfrm>
            </p:grpSpPr>
            <p:sp>
              <p:nvSpPr>
                <p:cNvPr id="2234" name="Freeform 425"/>
                <p:cNvSpPr>
                  <a:spLocks/>
                </p:cNvSpPr>
                <p:nvPr/>
              </p:nvSpPr>
              <p:spPr bwMode="auto">
                <a:xfrm>
                  <a:off x="4264" y="3657"/>
                  <a:ext cx="159" cy="27"/>
                </a:xfrm>
                <a:custGeom>
                  <a:avLst/>
                  <a:gdLst>
                    <a:gd name="T0" fmla="*/ 20 w 159"/>
                    <a:gd name="T1" fmla="*/ 0 h 27"/>
                    <a:gd name="T2" fmla="*/ 139 w 159"/>
                    <a:gd name="T3" fmla="*/ 0 h 27"/>
                    <a:gd name="T4" fmla="*/ 158 w 159"/>
                    <a:gd name="T5" fmla="*/ 23 h 27"/>
                    <a:gd name="T6" fmla="*/ 158 w 159"/>
                    <a:gd name="T7" fmla="*/ 25 h 27"/>
                    <a:gd name="T8" fmla="*/ 157 w 159"/>
                    <a:gd name="T9" fmla="*/ 25 h 27"/>
                    <a:gd name="T10" fmla="*/ 156 w 159"/>
                    <a:gd name="T11" fmla="*/ 26 h 27"/>
                    <a:gd name="T12" fmla="*/ 2 w 159"/>
                    <a:gd name="T13" fmla="*/ 26 h 27"/>
                    <a:gd name="T14" fmla="*/ 1 w 159"/>
                    <a:gd name="T15" fmla="*/ 25 h 27"/>
                    <a:gd name="T16" fmla="*/ 0 w 159"/>
                    <a:gd name="T17" fmla="*/ 24 h 27"/>
                    <a:gd name="T18" fmla="*/ 0 w 159"/>
                    <a:gd name="T19" fmla="*/ 23 h 27"/>
                    <a:gd name="T20" fmla="*/ 20 w 159"/>
                    <a:gd name="T21" fmla="*/ 0 h 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9"/>
                    <a:gd name="T34" fmla="*/ 0 h 27"/>
                    <a:gd name="T35" fmla="*/ 159 w 159"/>
                    <a:gd name="T36" fmla="*/ 27 h 2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9" h="27">
                      <a:moveTo>
                        <a:pt x="20" y="0"/>
                      </a:moveTo>
                      <a:lnTo>
                        <a:pt x="139" y="0"/>
                      </a:lnTo>
                      <a:lnTo>
                        <a:pt x="158" y="23"/>
                      </a:lnTo>
                      <a:lnTo>
                        <a:pt x="158" y="25"/>
                      </a:lnTo>
                      <a:lnTo>
                        <a:pt x="157" y="25"/>
                      </a:lnTo>
                      <a:lnTo>
                        <a:pt x="156" y="26"/>
                      </a:lnTo>
                      <a:lnTo>
                        <a:pt x="2" y="26"/>
                      </a:lnTo>
                      <a:lnTo>
                        <a:pt x="1" y="25"/>
                      </a:lnTo>
                      <a:lnTo>
                        <a:pt x="0" y="24"/>
                      </a:lnTo>
                      <a:lnTo>
                        <a:pt x="0" y="23"/>
                      </a:lnTo>
                      <a:lnTo>
                        <a:pt x="20" y="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2235" name="Freeform 426"/>
                <p:cNvSpPr>
                  <a:spLocks/>
                </p:cNvSpPr>
                <p:nvPr/>
              </p:nvSpPr>
              <p:spPr bwMode="auto">
                <a:xfrm>
                  <a:off x="4273" y="3662"/>
                  <a:ext cx="106" cy="18"/>
                </a:xfrm>
                <a:custGeom>
                  <a:avLst/>
                  <a:gdLst>
                    <a:gd name="T0" fmla="*/ 14 w 106"/>
                    <a:gd name="T1" fmla="*/ 0 h 18"/>
                    <a:gd name="T2" fmla="*/ 100 w 106"/>
                    <a:gd name="T3" fmla="*/ 0 h 18"/>
                    <a:gd name="T4" fmla="*/ 105 w 106"/>
                    <a:gd name="T5" fmla="*/ 17 h 18"/>
                    <a:gd name="T6" fmla="*/ 0 w 106"/>
                    <a:gd name="T7" fmla="*/ 17 h 18"/>
                    <a:gd name="T8" fmla="*/ 14 w 106"/>
                    <a:gd name="T9" fmla="*/ 0 h 18"/>
                    <a:gd name="T10" fmla="*/ 0 60000 65536"/>
                    <a:gd name="T11" fmla="*/ 0 60000 65536"/>
                    <a:gd name="T12" fmla="*/ 0 60000 65536"/>
                    <a:gd name="T13" fmla="*/ 0 60000 65536"/>
                    <a:gd name="T14" fmla="*/ 0 60000 65536"/>
                    <a:gd name="T15" fmla="*/ 0 w 106"/>
                    <a:gd name="T16" fmla="*/ 0 h 18"/>
                    <a:gd name="T17" fmla="*/ 106 w 106"/>
                    <a:gd name="T18" fmla="*/ 18 h 18"/>
                  </a:gdLst>
                  <a:ahLst/>
                  <a:cxnLst>
                    <a:cxn ang="T10">
                      <a:pos x="T0" y="T1"/>
                    </a:cxn>
                    <a:cxn ang="T11">
                      <a:pos x="T2" y="T3"/>
                    </a:cxn>
                    <a:cxn ang="T12">
                      <a:pos x="T4" y="T5"/>
                    </a:cxn>
                    <a:cxn ang="T13">
                      <a:pos x="T6" y="T7"/>
                    </a:cxn>
                    <a:cxn ang="T14">
                      <a:pos x="T8" y="T9"/>
                    </a:cxn>
                  </a:cxnLst>
                  <a:rect l="T15" t="T16" r="T17" b="T18"/>
                  <a:pathLst>
                    <a:path w="106" h="18">
                      <a:moveTo>
                        <a:pt x="14" y="0"/>
                      </a:moveTo>
                      <a:lnTo>
                        <a:pt x="100" y="0"/>
                      </a:lnTo>
                      <a:lnTo>
                        <a:pt x="105" y="17"/>
                      </a:lnTo>
                      <a:lnTo>
                        <a:pt x="0" y="17"/>
                      </a:lnTo>
                      <a:lnTo>
                        <a:pt x="14" y="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2236" name="Freeform 427"/>
                <p:cNvSpPr>
                  <a:spLocks/>
                </p:cNvSpPr>
                <p:nvPr/>
              </p:nvSpPr>
              <p:spPr bwMode="auto">
                <a:xfrm>
                  <a:off x="4381" y="3662"/>
                  <a:ext cx="33" cy="18"/>
                </a:xfrm>
                <a:custGeom>
                  <a:avLst/>
                  <a:gdLst>
                    <a:gd name="T0" fmla="*/ 0 w 33"/>
                    <a:gd name="T1" fmla="*/ 0 h 18"/>
                    <a:gd name="T2" fmla="*/ 19 w 33"/>
                    <a:gd name="T3" fmla="*/ 0 h 18"/>
                    <a:gd name="T4" fmla="*/ 32 w 33"/>
                    <a:gd name="T5" fmla="*/ 17 h 18"/>
                    <a:gd name="T6" fmla="*/ 6 w 33"/>
                    <a:gd name="T7" fmla="*/ 17 h 18"/>
                    <a:gd name="T8" fmla="*/ 0 w 33"/>
                    <a:gd name="T9" fmla="*/ 0 h 18"/>
                    <a:gd name="T10" fmla="*/ 0 60000 65536"/>
                    <a:gd name="T11" fmla="*/ 0 60000 65536"/>
                    <a:gd name="T12" fmla="*/ 0 60000 65536"/>
                    <a:gd name="T13" fmla="*/ 0 60000 65536"/>
                    <a:gd name="T14" fmla="*/ 0 60000 65536"/>
                    <a:gd name="T15" fmla="*/ 0 w 33"/>
                    <a:gd name="T16" fmla="*/ 0 h 18"/>
                    <a:gd name="T17" fmla="*/ 33 w 33"/>
                    <a:gd name="T18" fmla="*/ 18 h 18"/>
                  </a:gdLst>
                  <a:ahLst/>
                  <a:cxnLst>
                    <a:cxn ang="T10">
                      <a:pos x="T0" y="T1"/>
                    </a:cxn>
                    <a:cxn ang="T11">
                      <a:pos x="T2" y="T3"/>
                    </a:cxn>
                    <a:cxn ang="T12">
                      <a:pos x="T4" y="T5"/>
                    </a:cxn>
                    <a:cxn ang="T13">
                      <a:pos x="T6" y="T7"/>
                    </a:cxn>
                    <a:cxn ang="T14">
                      <a:pos x="T8" y="T9"/>
                    </a:cxn>
                  </a:cxnLst>
                  <a:rect l="T15" t="T16" r="T17" b="T18"/>
                  <a:pathLst>
                    <a:path w="33" h="18">
                      <a:moveTo>
                        <a:pt x="0" y="0"/>
                      </a:moveTo>
                      <a:lnTo>
                        <a:pt x="19" y="0"/>
                      </a:lnTo>
                      <a:lnTo>
                        <a:pt x="32" y="17"/>
                      </a:lnTo>
                      <a:lnTo>
                        <a:pt x="6" y="17"/>
                      </a:lnTo>
                      <a:lnTo>
                        <a:pt x="0" y="0"/>
                      </a:lnTo>
                    </a:path>
                  </a:pathLst>
                </a:custGeom>
                <a:solidFill>
                  <a:srgbClr val="FFFFFF"/>
                </a:solidFill>
                <a:ln w="12700" cap="rnd" cmpd="sng">
                  <a:solidFill>
                    <a:srgbClr val="000000"/>
                  </a:solidFill>
                  <a:prstDash val="solid"/>
                  <a:round/>
                  <a:headEnd/>
                  <a:tailEnd/>
                </a:ln>
              </p:spPr>
              <p:txBody>
                <a:bodyPr/>
                <a:lstStyle/>
                <a:p>
                  <a:endParaRPr lang="es-ES"/>
                </a:p>
              </p:txBody>
            </p:sp>
          </p:grpSp>
          <p:grpSp>
            <p:nvGrpSpPr>
              <p:cNvPr id="2226" name="Group 428"/>
              <p:cNvGrpSpPr>
                <a:grpSpLocks/>
              </p:cNvGrpSpPr>
              <p:nvPr/>
            </p:nvGrpSpPr>
            <p:grpSpPr bwMode="auto">
              <a:xfrm>
                <a:off x="4292" y="3553"/>
                <a:ext cx="103" cy="79"/>
                <a:chOff x="4292" y="3553"/>
                <a:chExt cx="103" cy="79"/>
              </a:xfrm>
            </p:grpSpPr>
            <p:sp>
              <p:nvSpPr>
                <p:cNvPr id="2227" name="Rectangle 429"/>
                <p:cNvSpPr>
                  <a:spLocks noChangeArrowheads="1"/>
                </p:cNvSpPr>
                <p:nvPr/>
              </p:nvSpPr>
              <p:spPr bwMode="auto">
                <a:xfrm>
                  <a:off x="4292" y="3553"/>
                  <a:ext cx="103" cy="79"/>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228" name="Rectangle 430"/>
                <p:cNvSpPr>
                  <a:spLocks noChangeArrowheads="1"/>
                </p:cNvSpPr>
                <p:nvPr/>
              </p:nvSpPr>
              <p:spPr bwMode="auto">
                <a:xfrm>
                  <a:off x="4299" y="3560"/>
                  <a:ext cx="89" cy="66"/>
                </a:xfrm>
                <a:prstGeom prst="rect">
                  <a:avLst/>
                </a:prstGeom>
                <a:solidFill>
                  <a:srgbClr val="114FFB"/>
                </a:solidFill>
                <a:ln w="12700">
                  <a:solidFill>
                    <a:srgbClr val="000000"/>
                  </a:solidFill>
                  <a:miter lim="800000"/>
                  <a:headEnd/>
                  <a:tailEnd/>
                </a:ln>
              </p:spPr>
              <p:txBody>
                <a:bodyPr wrap="none" anchor="ctr"/>
                <a:lstStyle/>
                <a:p>
                  <a:endParaRPr lang="es-CL"/>
                </a:p>
              </p:txBody>
            </p:sp>
            <p:sp>
              <p:nvSpPr>
                <p:cNvPr id="2229" name="Rectangle 431"/>
                <p:cNvSpPr>
                  <a:spLocks noChangeArrowheads="1"/>
                </p:cNvSpPr>
                <p:nvPr/>
              </p:nvSpPr>
              <p:spPr bwMode="auto">
                <a:xfrm>
                  <a:off x="4377" y="3560"/>
                  <a:ext cx="11" cy="66"/>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230" name="Rectangle 432"/>
                <p:cNvSpPr>
                  <a:spLocks noChangeArrowheads="1"/>
                </p:cNvSpPr>
                <p:nvPr/>
              </p:nvSpPr>
              <p:spPr bwMode="auto">
                <a:xfrm>
                  <a:off x="4380" y="3563"/>
                  <a:ext cx="4" cy="3"/>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231" name="Oval 433"/>
                <p:cNvSpPr>
                  <a:spLocks noChangeArrowheads="1"/>
                </p:cNvSpPr>
                <p:nvPr/>
              </p:nvSpPr>
              <p:spPr bwMode="auto">
                <a:xfrm>
                  <a:off x="4381" y="3593"/>
                  <a:ext cx="2" cy="2"/>
                </a:xfrm>
                <a:prstGeom prst="ellipse">
                  <a:avLst/>
                </a:prstGeom>
                <a:solidFill>
                  <a:srgbClr val="FFFFFF"/>
                </a:solidFill>
                <a:ln w="12700">
                  <a:solidFill>
                    <a:srgbClr val="000000"/>
                  </a:solidFill>
                  <a:round/>
                  <a:headEnd/>
                  <a:tailEnd/>
                </a:ln>
              </p:spPr>
              <p:txBody>
                <a:bodyPr wrap="none" anchor="ctr"/>
                <a:lstStyle/>
                <a:p>
                  <a:endParaRPr lang="es-CL"/>
                </a:p>
              </p:txBody>
            </p:sp>
            <p:sp>
              <p:nvSpPr>
                <p:cNvPr id="2232" name="Oval 434"/>
                <p:cNvSpPr>
                  <a:spLocks noChangeArrowheads="1"/>
                </p:cNvSpPr>
                <p:nvPr/>
              </p:nvSpPr>
              <p:spPr bwMode="auto">
                <a:xfrm>
                  <a:off x="4381" y="3606"/>
                  <a:ext cx="2" cy="2"/>
                </a:xfrm>
                <a:prstGeom prst="ellipse">
                  <a:avLst/>
                </a:prstGeom>
                <a:solidFill>
                  <a:srgbClr val="FFFFFF"/>
                </a:solidFill>
                <a:ln w="12700">
                  <a:solidFill>
                    <a:srgbClr val="000000"/>
                  </a:solidFill>
                  <a:round/>
                  <a:headEnd/>
                  <a:tailEnd/>
                </a:ln>
              </p:spPr>
              <p:txBody>
                <a:bodyPr wrap="none" anchor="ctr"/>
                <a:lstStyle/>
                <a:p>
                  <a:endParaRPr lang="es-CL"/>
                </a:p>
              </p:txBody>
            </p:sp>
            <p:sp>
              <p:nvSpPr>
                <p:cNvPr id="2233" name="Oval 435"/>
                <p:cNvSpPr>
                  <a:spLocks noChangeArrowheads="1"/>
                </p:cNvSpPr>
                <p:nvPr/>
              </p:nvSpPr>
              <p:spPr bwMode="auto">
                <a:xfrm>
                  <a:off x="4381" y="3617"/>
                  <a:ext cx="2" cy="3"/>
                </a:xfrm>
                <a:prstGeom prst="ellipse">
                  <a:avLst/>
                </a:prstGeom>
                <a:solidFill>
                  <a:srgbClr val="FFFFFF"/>
                </a:solidFill>
                <a:ln w="12700">
                  <a:solidFill>
                    <a:srgbClr val="000000"/>
                  </a:solidFill>
                  <a:round/>
                  <a:headEnd/>
                  <a:tailEnd/>
                </a:ln>
              </p:spPr>
              <p:txBody>
                <a:bodyPr wrap="none" anchor="ctr"/>
                <a:lstStyle/>
                <a:p>
                  <a:endParaRPr lang="es-CL"/>
                </a:p>
              </p:txBody>
            </p:sp>
          </p:grpSp>
        </p:grpSp>
        <p:grpSp>
          <p:nvGrpSpPr>
            <p:cNvPr id="2208" name="Group 436"/>
            <p:cNvGrpSpPr>
              <a:grpSpLocks/>
            </p:cNvGrpSpPr>
            <p:nvPr/>
          </p:nvGrpSpPr>
          <p:grpSpPr bwMode="auto">
            <a:xfrm>
              <a:off x="4520" y="3553"/>
              <a:ext cx="159" cy="131"/>
              <a:chOff x="4520" y="3553"/>
              <a:chExt cx="159" cy="131"/>
            </a:xfrm>
          </p:grpSpPr>
          <p:grpSp>
            <p:nvGrpSpPr>
              <p:cNvPr id="2209" name="Group 437"/>
              <p:cNvGrpSpPr>
                <a:grpSpLocks/>
              </p:cNvGrpSpPr>
              <p:nvPr/>
            </p:nvGrpSpPr>
            <p:grpSpPr bwMode="auto">
              <a:xfrm>
                <a:off x="4527" y="3635"/>
                <a:ext cx="143" cy="39"/>
                <a:chOff x="4527" y="3635"/>
                <a:chExt cx="143" cy="39"/>
              </a:xfrm>
            </p:grpSpPr>
            <p:sp>
              <p:nvSpPr>
                <p:cNvPr id="2222" name="Rectangle 438"/>
                <p:cNvSpPr>
                  <a:spLocks noChangeArrowheads="1"/>
                </p:cNvSpPr>
                <p:nvPr/>
              </p:nvSpPr>
              <p:spPr bwMode="auto">
                <a:xfrm>
                  <a:off x="4527" y="3635"/>
                  <a:ext cx="143" cy="39"/>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223" name="Rectangle 439"/>
                <p:cNvSpPr>
                  <a:spLocks noChangeArrowheads="1"/>
                </p:cNvSpPr>
                <p:nvPr/>
              </p:nvSpPr>
              <p:spPr bwMode="auto">
                <a:xfrm>
                  <a:off x="4608" y="3642"/>
                  <a:ext cx="48" cy="17"/>
                </a:xfrm>
                <a:prstGeom prst="rect">
                  <a:avLst/>
                </a:prstGeom>
                <a:solidFill>
                  <a:srgbClr val="808080"/>
                </a:solidFill>
                <a:ln w="12700">
                  <a:solidFill>
                    <a:srgbClr val="000000"/>
                  </a:solidFill>
                  <a:miter lim="800000"/>
                  <a:headEnd/>
                  <a:tailEnd/>
                </a:ln>
              </p:spPr>
              <p:txBody>
                <a:bodyPr wrap="none" anchor="ctr"/>
                <a:lstStyle/>
                <a:p>
                  <a:endParaRPr lang="es-CL"/>
                </a:p>
              </p:txBody>
            </p:sp>
          </p:grpSp>
          <p:grpSp>
            <p:nvGrpSpPr>
              <p:cNvPr id="2210" name="Group 440"/>
              <p:cNvGrpSpPr>
                <a:grpSpLocks/>
              </p:cNvGrpSpPr>
              <p:nvPr/>
            </p:nvGrpSpPr>
            <p:grpSpPr bwMode="auto">
              <a:xfrm>
                <a:off x="4520" y="3657"/>
                <a:ext cx="159" cy="27"/>
                <a:chOff x="4520" y="3657"/>
                <a:chExt cx="159" cy="27"/>
              </a:xfrm>
            </p:grpSpPr>
            <p:sp>
              <p:nvSpPr>
                <p:cNvPr id="2219" name="Freeform 441"/>
                <p:cNvSpPr>
                  <a:spLocks/>
                </p:cNvSpPr>
                <p:nvPr/>
              </p:nvSpPr>
              <p:spPr bwMode="auto">
                <a:xfrm>
                  <a:off x="4520" y="3657"/>
                  <a:ext cx="159" cy="27"/>
                </a:xfrm>
                <a:custGeom>
                  <a:avLst/>
                  <a:gdLst>
                    <a:gd name="T0" fmla="*/ 20 w 159"/>
                    <a:gd name="T1" fmla="*/ 0 h 27"/>
                    <a:gd name="T2" fmla="*/ 139 w 159"/>
                    <a:gd name="T3" fmla="*/ 0 h 27"/>
                    <a:gd name="T4" fmla="*/ 158 w 159"/>
                    <a:gd name="T5" fmla="*/ 23 h 27"/>
                    <a:gd name="T6" fmla="*/ 158 w 159"/>
                    <a:gd name="T7" fmla="*/ 25 h 27"/>
                    <a:gd name="T8" fmla="*/ 157 w 159"/>
                    <a:gd name="T9" fmla="*/ 25 h 27"/>
                    <a:gd name="T10" fmla="*/ 156 w 159"/>
                    <a:gd name="T11" fmla="*/ 26 h 27"/>
                    <a:gd name="T12" fmla="*/ 2 w 159"/>
                    <a:gd name="T13" fmla="*/ 26 h 27"/>
                    <a:gd name="T14" fmla="*/ 1 w 159"/>
                    <a:gd name="T15" fmla="*/ 25 h 27"/>
                    <a:gd name="T16" fmla="*/ 0 w 159"/>
                    <a:gd name="T17" fmla="*/ 24 h 27"/>
                    <a:gd name="T18" fmla="*/ 0 w 159"/>
                    <a:gd name="T19" fmla="*/ 23 h 27"/>
                    <a:gd name="T20" fmla="*/ 20 w 159"/>
                    <a:gd name="T21" fmla="*/ 0 h 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9"/>
                    <a:gd name="T34" fmla="*/ 0 h 27"/>
                    <a:gd name="T35" fmla="*/ 159 w 159"/>
                    <a:gd name="T36" fmla="*/ 27 h 2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9" h="27">
                      <a:moveTo>
                        <a:pt x="20" y="0"/>
                      </a:moveTo>
                      <a:lnTo>
                        <a:pt x="139" y="0"/>
                      </a:lnTo>
                      <a:lnTo>
                        <a:pt x="158" y="23"/>
                      </a:lnTo>
                      <a:lnTo>
                        <a:pt x="158" y="25"/>
                      </a:lnTo>
                      <a:lnTo>
                        <a:pt x="157" y="25"/>
                      </a:lnTo>
                      <a:lnTo>
                        <a:pt x="156" y="26"/>
                      </a:lnTo>
                      <a:lnTo>
                        <a:pt x="2" y="26"/>
                      </a:lnTo>
                      <a:lnTo>
                        <a:pt x="1" y="25"/>
                      </a:lnTo>
                      <a:lnTo>
                        <a:pt x="0" y="24"/>
                      </a:lnTo>
                      <a:lnTo>
                        <a:pt x="0" y="23"/>
                      </a:lnTo>
                      <a:lnTo>
                        <a:pt x="20" y="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2220" name="Freeform 442"/>
                <p:cNvSpPr>
                  <a:spLocks/>
                </p:cNvSpPr>
                <p:nvPr/>
              </p:nvSpPr>
              <p:spPr bwMode="auto">
                <a:xfrm>
                  <a:off x="4529" y="3662"/>
                  <a:ext cx="106" cy="18"/>
                </a:xfrm>
                <a:custGeom>
                  <a:avLst/>
                  <a:gdLst>
                    <a:gd name="T0" fmla="*/ 14 w 106"/>
                    <a:gd name="T1" fmla="*/ 0 h 18"/>
                    <a:gd name="T2" fmla="*/ 100 w 106"/>
                    <a:gd name="T3" fmla="*/ 0 h 18"/>
                    <a:gd name="T4" fmla="*/ 105 w 106"/>
                    <a:gd name="T5" fmla="*/ 17 h 18"/>
                    <a:gd name="T6" fmla="*/ 0 w 106"/>
                    <a:gd name="T7" fmla="*/ 17 h 18"/>
                    <a:gd name="T8" fmla="*/ 14 w 106"/>
                    <a:gd name="T9" fmla="*/ 0 h 18"/>
                    <a:gd name="T10" fmla="*/ 0 60000 65536"/>
                    <a:gd name="T11" fmla="*/ 0 60000 65536"/>
                    <a:gd name="T12" fmla="*/ 0 60000 65536"/>
                    <a:gd name="T13" fmla="*/ 0 60000 65536"/>
                    <a:gd name="T14" fmla="*/ 0 60000 65536"/>
                    <a:gd name="T15" fmla="*/ 0 w 106"/>
                    <a:gd name="T16" fmla="*/ 0 h 18"/>
                    <a:gd name="T17" fmla="*/ 106 w 106"/>
                    <a:gd name="T18" fmla="*/ 18 h 18"/>
                  </a:gdLst>
                  <a:ahLst/>
                  <a:cxnLst>
                    <a:cxn ang="T10">
                      <a:pos x="T0" y="T1"/>
                    </a:cxn>
                    <a:cxn ang="T11">
                      <a:pos x="T2" y="T3"/>
                    </a:cxn>
                    <a:cxn ang="T12">
                      <a:pos x="T4" y="T5"/>
                    </a:cxn>
                    <a:cxn ang="T13">
                      <a:pos x="T6" y="T7"/>
                    </a:cxn>
                    <a:cxn ang="T14">
                      <a:pos x="T8" y="T9"/>
                    </a:cxn>
                  </a:cxnLst>
                  <a:rect l="T15" t="T16" r="T17" b="T18"/>
                  <a:pathLst>
                    <a:path w="106" h="18">
                      <a:moveTo>
                        <a:pt x="14" y="0"/>
                      </a:moveTo>
                      <a:lnTo>
                        <a:pt x="100" y="0"/>
                      </a:lnTo>
                      <a:lnTo>
                        <a:pt x="105" y="17"/>
                      </a:lnTo>
                      <a:lnTo>
                        <a:pt x="0" y="17"/>
                      </a:lnTo>
                      <a:lnTo>
                        <a:pt x="14" y="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2221" name="Freeform 443"/>
                <p:cNvSpPr>
                  <a:spLocks/>
                </p:cNvSpPr>
                <p:nvPr/>
              </p:nvSpPr>
              <p:spPr bwMode="auto">
                <a:xfrm>
                  <a:off x="4637" y="3662"/>
                  <a:ext cx="33" cy="18"/>
                </a:xfrm>
                <a:custGeom>
                  <a:avLst/>
                  <a:gdLst>
                    <a:gd name="T0" fmla="*/ 0 w 33"/>
                    <a:gd name="T1" fmla="*/ 0 h 18"/>
                    <a:gd name="T2" fmla="*/ 19 w 33"/>
                    <a:gd name="T3" fmla="*/ 0 h 18"/>
                    <a:gd name="T4" fmla="*/ 32 w 33"/>
                    <a:gd name="T5" fmla="*/ 17 h 18"/>
                    <a:gd name="T6" fmla="*/ 6 w 33"/>
                    <a:gd name="T7" fmla="*/ 17 h 18"/>
                    <a:gd name="T8" fmla="*/ 0 w 33"/>
                    <a:gd name="T9" fmla="*/ 0 h 18"/>
                    <a:gd name="T10" fmla="*/ 0 60000 65536"/>
                    <a:gd name="T11" fmla="*/ 0 60000 65536"/>
                    <a:gd name="T12" fmla="*/ 0 60000 65536"/>
                    <a:gd name="T13" fmla="*/ 0 60000 65536"/>
                    <a:gd name="T14" fmla="*/ 0 60000 65536"/>
                    <a:gd name="T15" fmla="*/ 0 w 33"/>
                    <a:gd name="T16" fmla="*/ 0 h 18"/>
                    <a:gd name="T17" fmla="*/ 33 w 33"/>
                    <a:gd name="T18" fmla="*/ 18 h 18"/>
                  </a:gdLst>
                  <a:ahLst/>
                  <a:cxnLst>
                    <a:cxn ang="T10">
                      <a:pos x="T0" y="T1"/>
                    </a:cxn>
                    <a:cxn ang="T11">
                      <a:pos x="T2" y="T3"/>
                    </a:cxn>
                    <a:cxn ang="T12">
                      <a:pos x="T4" y="T5"/>
                    </a:cxn>
                    <a:cxn ang="T13">
                      <a:pos x="T6" y="T7"/>
                    </a:cxn>
                    <a:cxn ang="T14">
                      <a:pos x="T8" y="T9"/>
                    </a:cxn>
                  </a:cxnLst>
                  <a:rect l="T15" t="T16" r="T17" b="T18"/>
                  <a:pathLst>
                    <a:path w="33" h="18">
                      <a:moveTo>
                        <a:pt x="0" y="0"/>
                      </a:moveTo>
                      <a:lnTo>
                        <a:pt x="19" y="0"/>
                      </a:lnTo>
                      <a:lnTo>
                        <a:pt x="32" y="17"/>
                      </a:lnTo>
                      <a:lnTo>
                        <a:pt x="6" y="17"/>
                      </a:lnTo>
                      <a:lnTo>
                        <a:pt x="0" y="0"/>
                      </a:lnTo>
                    </a:path>
                  </a:pathLst>
                </a:custGeom>
                <a:solidFill>
                  <a:srgbClr val="FFFFFF"/>
                </a:solidFill>
                <a:ln w="12700" cap="rnd" cmpd="sng">
                  <a:solidFill>
                    <a:srgbClr val="000000"/>
                  </a:solidFill>
                  <a:prstDash val="solid"/>
                  <a:round/>
                  <a:headEnd/>
                  <a:tailEnd/>
                </a:ln>
              </p:spPr>
              <p:txBody>
                <a:bodyPr/>
                <a:lstStyle/>
                <a:p>
                  <a:endParaRPr lang="es-ES"/>
                </a:p>
              </p:txBody>
            </p:sp>
          </p:grpSp>
          <p:grpSp>
            <p:nvGrpSpPr>
              <p:cNvPr id="2211" name="Group 444"/>
              <p:cNvGrpSpPr>
                <a:grpSpLocks/>
              </p:cNvGrpSpPr>
              <p:nvPr/>
            </p:nvGrpSpPr>
            <p:grpSpPr bwMode="auto">
              <a:xfrm>
                <a:off x="4547" y="3553"/>
                <a:ext cx="104" cy="79"/>
                <a:chOff x="4547" y="3553"/>
                <a:chExt cx="104" cy="79"/>
              </a:xfrm>
            </p:grpSpPr>
            <p:sp>
              <p:nvSpPr>
                <p:cNvPr id="2212" name="Rectangle 445"/>
                <p:cNvSpPr>
                  <a:spLocks noChangeArrowheads="1"/>
                </p:cNvSpPr>
                <p:nvPr/>
              </p:nvSpPr>
              <p:spPr bwMode="auto">
                <a:xfrm>
                  <a:off x="4547" y="3553"/>
                  <a:ext cx="104" cy="79"/>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213" name="Rectangle 446"/>
                <p:cNvSpPr>
                  <a:spLocks noChangeArrowheads="1"/>
                </p:cNvSpPr>
                <p:nvPr/>
              </p:nvSpPr>
              <p:spPr bwMode="auto">
                <a:xfrm>
                  <a:off x="4554" y="3560"/>
                  <a:ext cx="90" cy="66"/>
                </a:xfrm>
                <a:prstGeom prst="rect">
                  <a:avLst/>
                </a:prstGeom>
                <a:solidFill>
                  <a:srgbClr val="114FFB"/>
                </a:solidFill>
                <a:ln w="12700">
                  <a:solidFill>
                    <a:srgbClr val="000000"/>
                  </a:solidFill>
                  <a:miter lim="800000"/>
                  <a:headEnd/>
                  <a:tailEnd/>
                </a:ln>
              </p:spPr>
              <p:txBody>
                <a:bodyPr wrap="none" anchor="ctr"/>
                <a:lstStyle/>
                <a:p>
                  <a:endParaRPr lang="es-CL"/>
                </a:p>
              </p:txBody>
            </p:sp>
            <p:sp>
              <p:nvSpPr>
                <p:cNvPr id="2214" name="Rectangle 447"/>
                <p:cNvSpPr>
                  <a:spLocks noChangeArrowheads="1"/>
                </p:cNvSpPr>
                <p:nvPr/>
              </p:nvSpPr>
              <p:spPr bwMode="auto">
                <a:xfrm>
                  <a:off x="4633" y="3560"/>
                  <a:ext cx="11" cy="66"/>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215" name="Rectangle 448"/>
                <p:cNvSpPr>
                  <a:spLocks noChangeArrowheads="1"/>
                </p:cNvSpPr>
                <p:nvPr/>
              </p:nvSpPr>
              <p:spPr bwMode="auto">
                <a:xfrm>
                  <a:off x="4636" y="3563"/>
                  <a:ext cx="4" cy="3"/>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216" name="Oval 449"/>
                <p:cNvSpPr>
                  <a:spLocks noChangeArrowheads="1"/>
                </p:cNvSpPr>
                <p:nvPr/>
              </p:nvSpPr>
              <p:spPr bwMode="auto">
                <a:xfrm>
                  <a:off x="4637" y="3593"/>
                  <a:ext cx="2" cy="2"/>
                </a:xfrm>
                <a:prstGeom prst="ellipse">
                  <a:avLst/>
                </a:prstGeom>
                <a:solidFill>
                  <a:srgbClr val="FFFFFF"/>
                </a:solidFill>
                <a:ln w="12700">
                  <a:solidFill>
                    <a:srgbClr val="000000"/>
                  </a:solidFill>
                  <a:round/>
                  <a:headEnd/>
                  <a:tailEnd/>
                </a:ln>
              </p:spPr>
              <p:txBody>
                <a:bodyPr wrap="none" anchor="ctr"/>
                <a:lstStyle/>
                <a:p>
                  <a:endParaRPr lang="es-CL"/>
                </a:p>
              </p:txBody>
            </p:sp>
            <p:sp>
              <p:nvSpPr>
                <p:cNvPr id="2217" name="Oval 450"/>
                <p:cNvSpPr>
                  <a:spLocks noChangeArrowheads="1"/>
                </p:cNvSpPr>
                <p:nvPr/>
              </p:nvSpPr>
              <p:spPr bwMode="auto">
                <a:xfrm>
                  <a:off x="4637" y="3606"/>
                  <a:ext cx="2" cy="2"/>
                </a:xfrm>
                <a:prstGeom prst="ellipse">
                  <a:avLst/>
                </a:prstGeom>
                <a:solidFill>
                  <a:srgbClr val="FFFFFF"/>
                </a:solidFill>
                <a:ln w="12700">
                  <a:solidFill>
                    <a:srgbClr val="000000"/>
                  </a:solidFill>
                  <a:round/>
                  <a:headEnd/>
                  <a:tailEnd/>
                </a:ln>
              </p:spPr>
              <p:txBody>
                <a:bodyPr wrap="none" anchor="ctr"/>
                <a:lstStyle/>
                <a:p>
                  <a:endParaRPr lang="es-CL"/>
                </a:p>
              </p:txBody>
            </p:sp>
            <p:sp>
              <p:nvSpPr>
                <p:cNvPr id="2218" name="Oval 451"/>
                <p:cNvSpPr>
                  <a:spLocks noChangeArrowheads="1"/>
                </p:cNvSpPr>
                <p:nvPr/>
              </p:nvSpPr>
              <p:spPr bwMode="auto">
                <a:xfrm>
                  <a:off x="4637" y="3617"/>
                  <a:ext cx="2" cy="3"/>
                </a:xfrm>
                <a:prstGeom prst="ellipse">
                  <a:avLst/>
                </a:prstGeom>
                <a:solidFill>
                  <a:srgbClr val="FFFFFF"/>
                </a:solidFill>
                <a:ln w="12700">
                  <a:solidFill>
                    <a:srgbClr val="000000"/>
                  </a:solidFill>
                  <a:round/>
                  <a:headEnd/>
                  <a:tailEnd/>
                </a:ln>
              </p:spPr>
              <p:txBody>
                <a:bodyPr wrap="none" anchor="ctr"/>
                <a:lstStyle/>
                <a:p>
                  <a:endParaRPr lang="es-CL"/>
                </a:p>
              </p:txBody>
            </p:sp>
          </p:grpSp>
        </p:grpSp>
      </p:grpSp>
      <p:sp>
        <p:nvSpPr>
          <p:cNvPr id="38340" name="Rectangle 452"/>
          <p:cNvSpPr>
            <a:spLocks noChangeArrowheads="1"/>
          </p:cNvSpPr>
          <p:nvPr/>
        </p:nvSpPr>
        <p:spPr bwMode="auto">
          <a:xfrm>
            <a:off x="5835651" y="5789620"/>
            <a:ext cx="1663178" cy="308419"/>
          </a:xfrm>
          <a:prstGeom prst="rect">
            <a:avLst/>
          </a:prstGeom>
          <a:noFill/>
          <a:ln w="9525">
            <a:noFill/>
            <a:miter lim="800000"/>
            <a:headEnd/>
            <a:tailEnd/>
          </a:ln>
          <a:effectLst/>
        </p:spPr>
        <p:txBody>
          <a:bodyPr wrap="none" lIns="92075" tIns="46038" rIns="92075" bIns="46038">
            <a:spAutoFit/>
          </a:bodyPr>
          <a:lstStyle/>
          <a:p>
            <a:pPr algn="l"/>
            <a:r>
              <a:rPr lang="es-ES_tradnl" sz="1400">
                <a:solidFill>
                  <a:schemeClr val="tx1"/>
                </a:solidFill>
                <a:effectLst>
                  <a:outerShdw blurRad="38100" dist="38100" dir="2700000" algn="tl">
                    <a:srgbClr val="DDDDDD"/>
                  </a:outerShdw>
                </a:effectLst>
              </a:rPr>
              <a:t>Red de Area Local</a:t>
            </a:r>
          </a:p>
        </p:txBody>
      </p:sp>
      <p:sp>
        <p:nvSpPr>
          <p:cNvPr id="2077" name="Line 453"/>
          <p:cNvSpPr>
            <a:spLocks noChangeShapeType="1"/>
          </p:cNvSpPr>
          <p:nvPr/>
        </p:nvSpPr>
        <p:spPr bwMode="auto">
          <a:xfrm>
            <a:off x="5338763" y="4538671"/>
            <a:ext cx="781050" cy="681037"/>
          </a:xfrm>
          <a:prstGeom prst="line">
            <a:avLst/>
          </a:prstGeom>
          <a:noFill/>
          <a:ln w="76200">
            <a:solidFill>
              <a:schemeClr val="accent2"/>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s-ES"/>
          </a:p>
        </p:txBody>
      </p:sp>
      <p:sp>
        <p:nvSpPr>
          <p:cNvPr id="2078" name="Line 454"/>
          <p:cNvSpPr>
            <a:spLocks noChangeShapeType="1"/>
          </p:cNvSpPr>
          <p:nvPr/>
        </p:nvSpPr>
        <p:spPr bwMode="auto">
          <a:xfrm>
            <a:off x="5054600" y="3175008"/>
            <a:ext cx="0" cy="284163"/>
          </a:xfrm>
          <a:prstGeom prst="line">
            <a:avLst/>
          </a:prstGeom>
          <a:noFill/>
          <a:ln w="76200">
            <a:solidFill>
              <a:schemeClr val="accent2"/>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s-ES"/>
          </a:p>
        </p:txBody>
      </p:sp>
      <p:sp>
        <p:nvSpPr>
          <p:cNvPr id="38343" name="Rectangle 455"/>
          <p:cNvSpPr>
            <a:spLocks noChangeArrowheads="1"/>
          </p:cNvSpPr>
          <p:nvPr/>
        </p:nvSpPr>
        <p:spPr bwMode="auto">
          <a:xfrm>
            <a:off x="1433517" y="6403982"/>
            <a:ext cx="1618995" cy="308419"/>
          </a:xfrm>
          <a:prstGeom prst="rect">
            <a:avLst/>
          </a:prstGeom>
          <a:noFill/>
          <a:ln w="9525">
            <a:noFill/>
            <a:miter lim="800000"/>
            <a:headEnd/>
            <a:tailEnd/>
          </a:ln>
          <a:effectLst/>
        </p:spPr>
        <p:txBody>
          <a:bodyPr wrap="none" lIns="92075" tIns="46038" rIns="92075" bIns="46038">
            <a:spAutoFit/>
          </a:bodyPr>
          <a:lstStyle/>
          <a:p>
            <a:pPr algn="l"/>
            <a:r>
              <a:rPr lang="es-ES_tradnl" sz="1400">
                <a:solidFill>
                  <a:schemeClr val="tx1"/>
                </a:solidFill>
                <a:effectLst>
                  <a:outerShdw blurRad="38100" dist="38100" dir="2700000" algn="tl">
                    <a:srgbClr val="DDDDDD"/>
                  </a:outerShdw>
                </a:effectLst>
              </a:rPr>
              <a:t>  (TALCAHUANO)</a:t>
            </a:r>
          </a:p>
        </p:txBody>
      </p:sp>
      <p:sp>
        <p:nvSpPr>
          <p:cNvPr id="38344" name="Rectangle 456"/>
          <p:cNvSpPr>
            <a:spLocks noChangeArrowheads="1"/>
          </p:cNvSpPr>
          <p:nvPr/>
        </p:nvSpPr>
        <p:spPr bwMode="auto">
          <a:xfrm>
            <a:off x="5811838" y="5930907"/>
            <a:ext cx="1768814" cy="308419"/>
          </a:xfrm>
          <a:prstGeom prst="rect">
            <a:avLst/>
          </a:prstGeom>
          <a:noFill/>
          <a:ln w="9525">
            <a:noFill/>
            <a:miter lim="800000"/>
            <a:headEnd/>
            <a:tailEnd/>
          </a:ln>
          <a:effectLst/>
        </p:spPr>
        <p:txBody>
          <a:bodyPr wrap="none" lIns="92075" tIns="46038" rIns="92075" bIns="46038">
            <a:spAutoFit/>
          </a:bodyPr>
          <a:lstStyle/>
          <a:p>
            <a:pPr algn="l"/>
            <a:r>
              <a:rPr lang="es-ES_tradnl" sz="1400">
                <a:solidFill>
                  <a:schemeClr val="tx1"/>
                </a:solidFill>
                <a:effectLst>
                  <a:outerShdw blurRad="38100" dist="38100" dir="2700000" algn="tl">
                    <a:srgbClr val="DDDDDD"/>
                  </a:outerShdw>
                </a:effectLst>
              </a:rPr>
              <a:t>  (PUNTA ARENAS)</a:t>
            </a:r>
          </a:p>
        </p:txBody>
      </p:sp>
      <p:sp>
        <p:nvSpPr>
          <p:cNvPr id="38345" name="Rectangle 457"/>
          <p:cNvSpPr>
            <a:spLocks noChangeArrowheads="1"/>
          </p:cNvSpPr>
          <p:nvPr/>
        </p:nvSpPr>
        <p:spPr bwMode="auto">
          <a:xfrm>
            <a:off x="4081464" y="2392370"/>
            <a:ext cx="1163404" cy="308419"/>
          </a:xfrm>
          <a:prstGeom prst="rect">
            <a:avLst/>
          </a:prstGeom>
          <a:noFill/>
          <a:ln w="9525">
            <a:noFill/>
            <a:miter lim="800000"/>
            <a:headEnd/>
            <a:tailEnd/>
          </a:ln>
          <a:effectLst/>
        </p:spPr>
        <p:txBody>
          <a:bodyPr wrap="none" lIns="92075" tIns="46038" rIns="92075" bIns="46038">
            <a:spAutoFit/>
          </a:bodyPr>
          <a:lstStyle/>
          <a:p>
            <a:pPr algn="l"/>
            <a:r>
              <a:rPr lang="es-ES_tradnl" sz="1400">
                <a:solidFill>
                  <a:schemeClr val="tx1"/>
                </a:solidFill>
                <a:effectLst>
                  <a:outerShdw blurRad="38100" dist="38100" dir="2700000" algn="tl">
                    <a:srgbClr val="DDDDDD"/>
                  </a:outerShdw>
                </a:effectLst>
              </a:rPr>
              <a:t>  (IQUIQUE)</a:t>
            </a:r>
          </a:p>
        </p:txBody>
      </p:sp>
      <p:grpSp>
        <p:nvGrpSpPr>
          <p:cNvPr id="2082" name="Group 458"/>
          <p:cNvGrpSpPr>
            <a:grpSpLocks/>
          </p:cNvGrpSpPr>
          <p:nvPr/>
        </p:nvGrpSpPr>
        <p:grpSpPr bwMode="auto">
          <a:xfrm>
            <a:off x="5694366" y="3743325"/>
            <a:ext cx="1203325" cy="546100"/>
            <a:chOff x="4369" y="2161"/>
            <a:chExt cx="814" cy="462"/>
          </a:xfrm>
        </p:grpSpPr>
        <p:sp>
          <p:nvSpPr>
            <p:cNvPr id="2106" name="Rectangle 459"/>
            <p:cNvSpPr>
              <a:spLocks noChangeArrowheads="1"/>
            </p:cNvSpPr>
            <p:nvPr/>
          </p:nvSpPr>
          <p:spPr bwMode="auto">
            <a:xfrm>
              <a:off x="4369" y="2161"/>
              <a:ext cx="814" cy="462"/>
            </a:xfrm>
            <a:prstGeom prst="rect">
              <a:avLst/>
            </a:prstGeom>
            <a:solidFill>
              <a:schemeClr val="folHlink">
                <a:alpha val="50195"/>
              </a:schemeClr>
            </a:solidFill>
            <a:ln w="12700">
              <a:solidFill>
                <a:schemeClr val="tx1"/>
              </a:solidFill>
              <a:miter lim="800000"/>
              <a:headEnd/>
              <a:tailEnd/>
            </a:ln>
          </p:spPr>
          <p:txBody>
            <a:bodyPr wrap="none" anchor="ctr"/>
            <a:lstStyle/>
            <a:p>
              <a:endParaRPr lang="es-CL"/>
            </a:p>
          </p:txBody>
        </p:sp>
        <p:grpSp>
          <p:nvGrpSpPr>
            <p:cNvPr id="2107" name="Group 460"/>
            <p:cNvGrpSpPr>
              <a:grpSpLocks/>
            </p:cNvGrpSpPr>
            <p:nvPr/>
          </p:nvGrpSpPr>
          <p:grpSpPr bwMode="auto">
            <a:xfrm>
              <a:off x="4460" y="2319"/>
              <a:ext cx="652" cy="159"/>
              <a:chOff x="4460" y="2319"/>
              <a:chExt cx="652" cy="159"/>
            </a:xfrm>
          </p:grpSpPr>
          <p:sp>
            <p:nvSpPr>
              <p:cNvPr id="2194" name="Rectangle 461"/>
              <p:cNvSpPr>
                <a:spLocks noChangeArrowheads="1"/>
              </p:cNvSpPr>
              <p:nvPr/>
            </p:nvSpPr>
            <p:spPr bwMode="auto">
              <a:xfrm>
                <a:off x="5025" y="2411"/>
                <a:ext cx="7" cy="6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2195" name="Rectangle 462"/>
              <p:cNvSpPr>
                <a:spLocks noChangeArrowheads="1"/>
              </p:cNvSpPr>
              <p:nvPr/>
            </p:nvSpPr>
            <p:spPr bwMode="auto">
              <a:xfrm>
                <a:off x="4769" y="2409"/>
                <a:ext cx="6" cy="6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2196" name="Rectangle 463"/>
              <p:cNvSpPr>
                <a:spLocks noChangeArrowheads="1"/>
              </p:cNvSpPr>
              <p:nvPr/>
            </p:nvSpPr>
            <p:spPr bwMode="auto">
              <a:xfrm>
                <a:off x="4754" y="2345"/>
                <a:ext cx="6" cy="6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2197" name="Rectangle 464"/>
              <p:cNvSpPr>
                <a:spLocks noChangeArrowheads="1"/>
              </p:cNvSpPr>
              <p:nvPr/>
            </p:nvSpPr>
            <p:spPr bwMode="auto">
              <a:xfrm>
                <a:off x="4522" y="2410"/>
                <a:ext cx="6" cy="6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2198" name="Rectangle 465"/>
              <p:cNvSpPr>
                <a:spLocks noChangeArrowheads="1"/>
              </p:cNvSpPr>
              <p:nvPr/>
            </p:nvSpPr>
            <p:spPr bwMode="auto">
              <a:xfrm>
                <a:off x="4488" y="2344"/>
                <a:ext cx="7" cy="6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2199" name="Rectangle 466"/>
              <p:cNvSpPr>
                <a:spLocks noChangeArrowheads="1"/>
              </p:cNvSpPr>
              <p:nvPr/>
            </p:nvSpPr>
            <p:spPr bwMode="auto">
              <a:xfrm>
                <a:off x="4784" y="2319"/>
                <a:ext cx="179" cy="6"/>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2200" name="Rectangle 467"/>
              <p:cNvSpPr>
                <a:spLocks noChangeArrowheads="1"/>
              </p:cNvSpPr>
              <p:nvPr/>
            </p:nvSpPr>
            <p:spPr bwMode="auto">
              <a:xfrm>
                <a:off x="4460" y="2408"/>
                <a:ext cx="652" cy="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grpSp>
        <p:grpSp>
          <p:nvGrpSpPr>
            <p:cNvPr id="2108" name="Group 468"/>
            <p:cNvGrpSpPr>
              <a:grpSpLocks/>
            </p:cNvGrpSpPr>
            <p:nvPr/>
          </p:nvGrpSpPr>
          <p:grpSpPr bwMode="auto">
            <a:xfrm>
              <a:off x="4452" y="2449"/>
              <a:ext cx="158" cy="131"/>
              <a:chOff x="4452" y="2449"/>
              <a:chExt cx="158" cy="131"/>
            </a:xfrm>
          </p:grpSpPr>
          <p:grpSp>
            <p:nvGrpSpPr>
              <p:cNvPr id="2179" name="Group 469"/>
              <p:cNvGrpSpPr>
                <a:grpSpLocks/>
              </p:cNvGrpSpPr>
              <p:nvPr/>
            </p:nvGrpSpPr>
            <p:grpSpPr bwMode="auto">
              <a:xfrm>
                <a:off x="4459" y="2531"/>
                <a:ext cx="142" cy="39"/>
                <a:chOff x="4459" y="2531"/>
                <a:chExt cx="142" cy="39"/>
              </a:xfrm>
            </p:grpSpPr>
            <p:sp>
              <p:nvSpPr>
                <p:cNvPr id="2192" name="Rectangle 470"/>
                <p:cNvSpPr>
                  <a:spLocks noChangeArrowheads="1"/>
                </p:cNvSpPr>
                <p:nvPr/>
              </p:nvSpPr>
              <p:spPr bwMode="auto">
                <a:xfrm>
                  <a:off x="4459" y="2531"/>
                  <a:ext cx="142" cy="39"/>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193" name="Rectangle 471"/>
                <p:cNvSpPr>
                  <a:spLocks noChangeArrowheads="1"/>
                </p:cNvSpPr>
                <p:nvPr/>
              </p:nvSpPr>
              <p:spPr bwMode="auto">
                <a:xfrm>
                  <a:off x="4539" y="2538"/>
                  <a:ext cx="48" cy="17"/>
                </a:xfrm>
                <a:prstGeom prst="rect">
                  <a:avLst/>
                </a:prstGeom>
                <a:solidFill>
                  <a:srgbClr val="808080"/>
                </a:solidFill>
                <a:ln w="12700">
                  <a:solidFill>
                    <a:srgbClr val="000000"/>
                  </a:solidFill>
                  <a:miter lim="800000"/>
                  <a:headEnd/>
                  <a:tailEnd/>
                </a:ln>
              </p:spPr>
              <p:txBody>
                <a:bodyPr wrap="none" anchor="ctr"/>
                <a:lstStyle/>
                <a:p>
                  <a:endParaRPr lang="es-CL"/>
                </a:p>
              </p:txBody>
            </p:sp>
          </p:grpSp>
          <p:grpSp>
            <p:nvGrpSpPr>
              <p:cNvPr id="2180" name="Group 472"/>
              <p:cNvGrpSpPr>
                <a:grpSpLocks/>
              </p:cNvGrpSpPr>
              <p:nvPr/>
            </p:nvGrpSpPr>
            <p:grpSpPr bwMode="auto">
              <a:xfrm>
                <a:off x="4452" y="2553"/>
                <a:ext cx="158" cy="27"/>
                <a:chOff x="4452" y="2553"/>
                <a:chExt cx="158" cy="27"/>
              </a:xfrm>
            </p:grpSpPr>
            <p:sp>
              <p:nvSpPr>
                <p:cNvPr id="2189" name="Freeform 473"/>
                <p:cNvSpPr>
                  <a:spLocks/>
                </p:cNvSpPr>
                <p:nvPr/>
              </p:nvSpPr>
              <p:spPr bwMode="auto">
                <a:xfrm>
                  <a:off x="4452" y="2553"/>
                  <a:ext cx="158" cy="27"/>
                </a:xfrm>
                <a:custGeom>
                  <a:avLst/>
                  <a:gdLst>
                    <a:gd name="T0" fmla="*/ 20 w 158"/>
                    <a:gd name="T1" fmla="*/ 0 h 27"/>
                    <a:gd name="T2" fmla="*/ 138 w 158"/>
                    <a:gd name="T3" fmla="*/ 0 h 27"/>
                    <a:gd name="T4" fmla="*/ 157 w 158"/>
                    <a:gd name="T5" fmla="*/ 23 h 27"/>
                    <a:gd name="T6" fmla="*/ 157 w 158"/>
                    <a:gd name="T7" fmla="*/ 25 h 27"/>
                    <a:gd name="T8" fmla="*/ 156 w 158"/>
                    <a:gd name="T9" fmla="*/ 25 h 27"/>
                    <a:gd name="T10" fmla="*/ 155 w 158"/>
                    <a:gd name="T11" fmla="*/ 26 h 27"/>
                    <a:gd name="T12" fmla="*/ 2 w 158"/>
                    <a:gd name="T13" fmla="*/ 26 h 27"/>
                    <a:gd name="T14" fmla="*/ 1 w 158"/>
                    <a:gd name="T15" fmla="*/ 25 h 27"/>
                    <a:gd name="T16" fmla="*/ 0 w 158"/>
                    <a:gd name="T17" fmla="*/ 24 h 27"/>
                    <a:gd name="T18" fmla="*/ 0 w 158"/>
                    <a:gd name="T19" fmla="*/ 23 h 27"/>
                    <a:gd name="T20" fmla="*/ 20 w 158"/>
                    <a:gd name="T21" fmla="*/ 0 h 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8"/>
                    <a:gd name="T34" fmla="*/ 0 h 27"/>
                    <a:gd name="T35" fmla="*/ 158 w 158"/>
                    <a:gd name="T36" fmla="*/ 27 h 2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8" h="27">
                      <a:moveTo>
                        <a:pt x="20" y="0"/>
                      </a:moveTo>
                      <a:lnTo>
                        <a:pt x="138" y="0"/>
                      </a:lnTo>
                      <a:lnTo>
                        <a:pt x="157" y="23"/>
                      </a:lnTo>
                      <a:lnTo>
                        <a:pt x="157" y="25"/>
                      </a:lnTo>
                      <a:lnTo>
                        <a:pt x="156" y="25"/>
                      </a:lnTo>
                      <a:lnTo>
                        <a:pt x="155" y="26"/>
                      </a:lnTo>
                      <a:lnTo>
                        <a:pt x="2" y="26"/>
                      </a:lnTo>
                      <a:lnTo>
                        <a:pt x="1" y="25"/>
                      </a:lnTo>
                      <a:lnTo>
                        <a:pt x="0" y="24"/>
                      </a:lnTo>
                      <a:lnTo>
                        <a:pt x="0" y="23"/>
                      </a:lnTo>
                      <a:lnTo>
                        <a:pt x="20" y="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2190" name="Freeform 474"/>
                <p:cNvSpPr>
                  <a:spLocks/>
                </p:cNvSpPr>
                <p:nvPr/>
              </p:nvSpPr>
              <p:spPr bwMode="auto">
                <a:xfrm>
                  <a:off x="4461" y="2558"/>
                  <a:ext cx="105" cy="18"/>
                </a:xfrm>
                <a:custGeom>
                  <a:avLst/>
                  <a:gdLst>
                    <a:gd name="T0" fmla="*/ 14 w 105"/>
                    <a:gd name="T1" fmla="*/ 0 h 18"/>
                    <a:gd name="T2" fmla="*/ 99 w 105"/>
                    <a:gd name="T3" fmla="*/ 0 h 18"/>
                    <a:gd name="T4" fmla="*/ 104 w 105"/>
                    <a:gd name="T5" fmla="*/ 17 h 18"/>
                    <a:gd name="T6" fmla="*/ 0 w 105"/>
                    <a:gd name="T7" fmla="*/ 17 h 18"/>
                    <a:gd name="T8" fmla="*/ 14 w 105"/>
                    <a:gd name="T9" fmla="*/ 0 h 18"/>
                    <a:gd name="T10" fmla="*/ 0 60000 65536"/>
                    <a:gd name="T11" fmla="*/ 0 60000 65536"/>
                    <a:gd name="T12" fmla="*/ 0 60000 65536"/>
                    <a:gd name="T13" fmla="*/ 0 60000 65536"/>
                    <a:gd name="T14" fmla="*/ 0 60000 65536"/>
                    <a:gd name="T15" fmla="*/ 0 w 105"/>
                    <a:gd name="T16" fmla="*/ 0 h 18"/>
                    <a:gd name="T17" fmla="*/ 105 w 105"/>
                    <a:gd name="T18" fmla="*/ 18 h 18"/>
                  </a:gdLst>
                  <a:ahLst/>
                  <a:cxnLst>
                    <a:cxn ang="T10">
                      <a:pos x="T0" y="T1"/>
                    </a:cxn>
                    <a:cxn ang="T11">
                      <a:pos x="T2" y="T3"/>
                    </a:cxn>
                    <a:cxn ang="T12">
                      <a:pos x="T4" y="T5"/>
                    </a:cxn>
                    <a:cxn ang="T13">
                      <a:pos x="T6" y="T7"/>
                    </a:cxn>
                    <a:cxn ang="T14">
                      <a:pos x="T8" y="T9"/>
                    </a:cxn>
                  </a:cxnLst>
                  <a:rect l="T15" t="T16" r="T17" b="T18"/>
                  <a:pathLst>
                    <a:path w="105" h="18">
                      <a:moveTo>
                        <a:pt x="14" y="0"/>
                      </a:moveTo>
                      <a:lnTo>
                        <a:pt x="99" y="0"/>
                      </a:lnTo>
                      <a:lnTo>
                        <a:pt x="104" y="17"/>
                      </a:lnTo>
                      <a:lnTo>
                        <a:pt x="0" y="17"/>
                      </a:lnTo>
                      <a:lnTo>
                        <a:pt x="14" y="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2191" name="Freeform 475"/>
                <p:cNvSpPr>
                  <a:spLocks/>
                </p:cNvSpPr>
                <p:nvPr/>
              </p:nvSpPr>
              <p:spPr bwMode="auto">
                <a:xfrm>
                  <a:off x="4568" y="2558"/>
                  <a:ext cx="33" cy="18"/>
                </a:xfrm>
                <a:custGeom>
                  <a:avLst/>
                  <a:gdLst>
                    <a:gd name="T0" fmla="*/ 0 w 33"/>
                    <a:gd name="T1" fmla="*/ 0 h 18"/>
                    <a:gd name="T2" fmla="*/ 19 w 33"/>
                    <a:gd name="T3" fmla="*/ 0 h 18"/>
                    <a:gd name="T4" fmla="*/ 32 w 33"/>
                    <a:gd name="T5" fmla="*/ 17 h 18"/>
                    <a:gd name="T6" fmla="*/ 6 w 33"/>
                    <a:gd name="T7" fmla="*/ 17 h 18"/>
                    <a:gd name="T8" fmla="*/ 0 w 33"/>
                    <a:gd name="T9" fmla="*/ 0 h 18"/>
                    <a:gd name="T10" fmla="*/ 0 60000 65536"/>
                    <a:gd name="T11" fmla="*/ 0 60000 65536"/>
                    <a:gd name="T12" fmla="*/ 0 60000 65536"/>
                    <a:gd name="T13" fmla="*/ 0 60000 65536"/>
                    <a:gd name="T14" fmla="*/ 0 60000 65536"/>
                    <a:gd name="T15" fmla="*/ 0 w 33"/>
                    <a:gd name="T16" fmla="*/ 0 h 18"/>
                    <a:gd name="T17" fmla="*/ 33 w 33"/>
                    <a:gd name="T18" fmla="*/ 18 h 18"/>
                  </a:gdLst>
                  <a:ahLst/>
                  <a:cxnLst>
                    <a:cxn ang="T10">
                      <a:pos x="T0" y="T1"/>
                    </a:cxn>
                    <a:cxn ang="T11">
                      <a:pos x="T2" y="T3"/>
                    </a:cxn>
                    <a:cxn ang="T12">
                      <a:pos x="T4" y="T5"/>
                    </a:cxn>
                    <a:cxn ang="T13">
                      <a:pos x="T6" y="T7"/>
                    </a:cxn>
                    <a:cxn ang="T14">
                      <a:pos x="T8" y="T9"/>
                    </a:cxn>
                  </a:cxnLst>
                  <a:rect l="T15" t="T16" r="T17" b="T18"/>
                  <a:pathLst>
                    <a:path w="33" h="18">
                      <a:moveTo>
                        <a:pt x="0" y="0"/>
                      </a:moveTo>
                      <a:lnTo>
                        <a:pt x="19" y="0"/>
                      </a:lnTo>
                      <a:lnTo>
                        <a:pt x="32" y="17"/>
                      </a:lnTo>
                      <a:lnTo>
                        <a:pt x="6" y="17"/>
                      </a:lnTo>
                      <a:lnTo>
                        <a:pt x="0" y="0"/>
                      </a:lnTo>
                    </a:path>
                  </a:pathLst>
                </a:custGeom>
                <a:solidFill>
                  <a:srgbClr val="FFFFFF"/>
                </a:solidFill>
                <a:ln w="12700" cap="rnd" cmpd="sng">
                  <a:solidFill>
                    <a:srgbClr val="000000"/>
                  </a:solidFill>
                  <a:prstDash val="solid"/>
                  <a:round/>
                  <a:headEnd/>
                  <a:tailEnd/>
                </a:ln>
              </p:spPr>
              <p:txBody>
                <a:bodyPr/>
                <a:lstStyle/>
                <a:p>
                  <a:endParaRPr lang="es-ES"/>
                </a:p>
              </p:txBody>
            </p:sp>
          </p:grpSp>
          <p:grpSp>
            <p:nvGrpSpPr>
              <p:cNvPr id="2181" name="Group 476"/>
              <p:cNvGrpSpPr>
                <a:grpSpLocks/>
              </p:cNvGrpSpPr>
              <p:nvPr/>
            </p:nvGrpSpPr>
            <p:grpSpPr bwMode="auto">
              <a:xfrm>
                <a:off x="4479" y="2449"/>
                <a:ext cx="103" cy="79"/>
                <a:chOff x="4479" y="2449"/>
                <a:chExt cx="103" cy="79"/>
              </a:xfrm>
            </p:grpSpPr>
            <p:sp>
              <p:nvSpPr>
                <p:cNvPr id="2182" name="Rectangle 477"/>
                <p:cNvSpPr>
                  <a:spLocks noChangeArrowheads="1"/>
                </p:cNvSpPr>
                <p:nvPr/>
              </p:nvSpPr>
              <p:spPr bwMode="auto">
                <a:xfrm>
                  <a:off x="4479" y="2449"/>
                  <a:ext cx="103" cy="79"/>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183" name="Rectangle 478"/>
                <p:cNvSpPr>
                  <a:spLocks noChangeArrowheads="1"/>
                </p:cNvSpPr>
                <p:nvPr/>
              </p:nvSpPr>
              <p:spPr bwMode="auto">
                <a:xfrm>
                  <a:off x="4486" y="2456"/>
                  <a:ext cx="89" cy="66"/>
                </a:xfrm>
                <a:prstGeom prst="rect">
                  <a:avLst/>
                </a:prstGeom>
                <a:solidFill>
                  <a:srgbClr val="114FFB"/>
                </a:solidFill>
                <a:ln w="12700">
                  <a:solidFill>
                    <a:srgbClr val="000000"/>
                  </a:solidFill>
                  <a:miter lim="800000"/>
                  <a:headEnd/>
                  <a:tailEnd/>
                </a:ln>
              </p:spPr>
              <p:txBody>
                <a:bodyPr wrap="none" anchor="ctr"/>
                <a:lstStyle/>
                <a:p>
                  <a:endParaRPr lang="es-CL"/>
                </a:p>
              </p:txBody>
            </p:sp>
            <p:sp>
              <p:nvSpPr>
                <p:cNvPr id="2184" name="Rectangle 479"/>
                <p:cNvSpPr>
                  <a:spLocks noChangeArrowheads="1"/>
                </p:cNvSpPr>
                <p:nvPr/>
              </p:nvSpPr>
              <p:spPr bwMode="auto">
                <a:xfrm>
                  <a:off x="4564" y="2456"/>
                  <a:ext cx="11" cy="66"/>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185" name="Rectangle 480"/>
                <p:cNvSpPr>
                  <a:spLocks noChangeArrowheads="1"/>
                </p:cNvSpPr>
                <p:nvPr/>
              </p:nvSpPr>
              <p:spPr bwMode="auto">
                <a:xfrm>
                  <a:off x="4567" y="2459"/>
                  <a:ext cx="4" cy="3"/>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186" name="Oval 481"/>
                <p:cNvSpPr>
                  <a:spLocks noChangeArrowheads="1"/>
                </p:cNvSpPr>
                <p:nvPr/>
              </p:nvSpPr>
              <p:spPr bwMode="auto">
                <a:xfrm>
                  <a:off x="4568" y="2489"/>
                  <a:ext cx="3" cy="2"/>
                </a:xfrm>
                <a:prstGeom prst="ellipse">
                  <a:avLst/>
                </a:prstGeom>
                <a:solidFill>
                  <a:srgbClr val="FFFFFF"/>
                </a:solidFill>
                <a:ln w="12700">
                  <a:solidFill>
                    <a:srgbClr val="000000"/>
                  </a:solidFill>
                  <a:round/>
                  <a:headEnd/>
                  <a:tailEnd/>
                </a:ln>
              </p:spPr>
              <p:txBody>
                <a:bodyPr wrap="none" anchor="ctr"/>
                <a:lstStyle/>
                <a:p>
                  <a:endParaRPr lang="es-CL"/>
                </a:p>
              </p:txBody>
            </p:sp>
            <p:sp>
              <p:nvSpPr>
                <p:cNvPr id="2187" name="Oval 482"/>
                <p:cNvSpPr>
                  <a:spLocks noChangeArrowheads="1"/>
                </p:cNvSpPr>
                <p:nvPr/>
              </p:nvSpPr>
              <p:spPr bwMode="auto">
                <a:xfrm>
                  <a:off x="4568" y="2502"/>
                  <a:ext cx="3" cy="2"/>
                </a:xfrm>
                <a:prstGeom prst="ellipse">
                  <a:avLst/>
                </a:prstGeom>
                <a:solidFill>
                  <a:srgbClr val="FFFFFF"/>
                </a:solidFill>
                <a:ln w="12700">
                  <a:solidFill>
                    <a:srgbClr val="000000"/>
                  </a:solidFill>
                  <a:round/>
                  <a:headEnd/>
                  <a:tailEnd/>
                </a:ln>
              </p:spPr>
              <p:txBody>
                <a:bodyPr wrap="none" anchor="ctr"/>
                <a:lstStyle/>
                <a:p>
                  <a:endParaRPr lang="es-CL"/>
                </a:p>
              </p:txBody>
            </p:sp>
            <p:sp>
              <p:nvSpPr>
                <p:cNvPr id="2188" name="Oval 483"/>
                <p:cNvSpPr>
                  <a:spLocks noChangeArrowheads="1"/>
                </p:cNvSpPr>
                <p:nvPr/>
              </p:nvSpPr>
              <p:spPr bwMode="auto">
                <a:xfrm>
                  <a:off x="4568" y="2513"/>
                  <a:ext cx="3" cy="3"/>
                </a:xfrm>
                <a:prstGeom prst="ellipse">
                  <a:avLst/>
                </a:prstGeom>
                <a:solidFill>
                  <a:srgbClr val="FFFFFF"/>
                </a:solidFill>
                <a:ln w="12700">
                  <a:solidFill>
                    <a:srgbClr val="000000"/>
                  </a:solidFill>
                  <a:round/>
                  <a:headEnd/>
                  <a:tailEnd/>
                </a:ln>
              </p:spPr>
              <p:txBody>
                <a:bodyPr wrap="none" anchor="ctr"/>
                <a:lstStyle/>
                <a:p>
                  <a:endParaRPr lang="es-CL"/>
                </a:p>
              </p:txBody>
            </p:sp>
          </p:grpSp>
        </p:grpSp>
        <p:grpSp>
          <p:nvGrpSpPr>
            <p:cNvPr id="2109" name="Group 484"/>
            <p:cNvGrpSpPr>
              <a:grpSpLocks/>
            </p:cNvGrpSpPr>
            <p:nvPr/>
          </p:nvGrpSpPr>
          <p:grpSpPr bwMode="auto">
            <a:xfrm>
              <a:off x="4693" y="2308"/>
              <a:ext cx="126" cy="42"/>
              <a:chOff x="4693" y="2308"/>
              <a:chExt cx="126" cy="42"/>
            </a:xfrm>
          </p:grpSpPr>
          <p:sp>
            <p:nvSpPr>
              <p:cNvPr id="2171" name="Rectangle 485"/>
              <p:cNvSpPr>
                <a:spLocks noChangeArrowheads="1"/>
              </p:cNvSpPr>
              <p:nvPr/>
            </p:nvSpPr>
            <p:spPr bwMode="auto">
              <a:xfrm>
                <a:off x="4694" y="2311"/>
                <a:ext cx="124" cy="38"/>
              </a:xfrm>
              <a:prstGeom prst="rect">
                <a:avLst/>
              </a:prstGeom>
              <a:solidFill>
                <a:srgbClr val="C0C0C0"/>
              </a:solidFill>
              <a:ln w="12700">
                <a:solidFill>
                  <a:srgbClr val="000000"/>
                </a:solidFill>
                <a:miter lim="800000"/>
                <a:headEnd/>
                <a:tailEnd/>
              </a:ln>
            </p:spPr>
            <p:txBody>
              <a:bodyPr wrap="none" anchor="ctr"/>
              <a:lstStyle/>
              <a:p>
                <a:endParaRPr lang="es-CL"/>
              </a:p>
            </p:txBody>
          </p:sp>
          <p:sp>
            <p:nvSpPr>
              <p:cNvPr id="2172" name="Rectangle 486"/>
              <p:cNvSpPr>
                <a:spLocks noChangeArrowheads="1"/>
              </p:cNvSpPr>
              <p:nvPr/>
            </p:nvSpPr>
            <p:spPr bwMode="auto">
              <a:xfrm>
                <a:off x="4693" y="2338"/>
                <a:ext cx="126" cy="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grpSp>
            <p:nvGrpSpPr>
              <p:cNvPr id="2173" name="Group 487"/>
              <p:cNvGrpSpPr>
                <a:grpSpLocks/>
              </p:cNvGrpSpPr>
              <p:nvPr/>
            </p:nvGrpSpPr>
            <p:grpSpPr bwMode="auto">
              <a:xfrm>
                <a:off x="4767" y="2340"/>
                <a:ext cx="32" cy="10"/>
                <a:chOff x="4767" y="2340"/>
                <a:chExt cx="32" cy="10"/>
              </a:xfrm>
            </p:grpSpPr>
            <p:sp>
              <p:nvSpPr>
                <p:cNvPr id="2175" name="Rectangle 488"/>
                <p:cNvSpPr>
                  <a:spLocks noChangeArrowheads="1"/>
                </p:cNvSpPr>
                <p:nvPr/>
              </p:nvSpPr>
              <p:spPr bwMode="auto">
                <a:xfrm>
                  <a:off x="4767" y="2340"/>
                  <a:ext cx="4" cy="1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2176" name="Rectangle 489"/>
                <p:cNvSpPr>
                  <a:spLocks noChangeArrowheads="1"/>
                </p:cNvSpPr>
                <p:nvPr/>
              </p:nvSpPr>
              <p:spPr bwMode="auto">
                <a:xfrm>
                  <a:off x="4777" y="2340"/>
                  <a:ext cx="4" cy="1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2177" name="Rectangle 490"/>
                <p:cNvSpPr>
                  <a:spLocks noChangeArrowheads="1"/>
                </p:cNvSpPr>
                <p:nvPr/>
              </p:nvSpPr>
              <p:spPr bwMode="auto">
                <a:xfrm>
                  <a:off x="4787" y="2340"/>
                  <a:ext cx="3" cy="1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2178" name="Rectangle 491"/>
                <p:cNvSpPr>
                  <a:spLocks noChangeArrowheads="1"/>
                </p:cNvSpPr>
                <p:nvPr/>
              </p:nvSpPr>
              <p:spPr bwMode="auto">
                <a:xfrm>
                  <a:off x="4796" y="2340"/>
                  <a:ext cx="3" cy="1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grpSp>
          <p:sp>
            <p:nvSpPr>
              <p:cNvPr id="2174" name="Rectangle 492"/>
              <p:cNvSpPr>
                <a:spLocks noChangeArrowheads="1"/>
              </p:cNvSpPr>
              <p:nvPr/>
            </p:nvSpPr>
            <p:spPr bwMode="auto">
              <a:xfrm>
                <a:off x="4709" y="2308"/>
                <a:ext cx="3" cy="11"/>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grpSp>
        <p:grpSp>
          <p:nvGrpSpPr>
            <p:cNvPr id="2110" name="Group 493"/>
            <p:cNvGrpSpPr>
              <a:grpSpLocks/>
            </p:cNvGrpSpPr>
            <p:nvPr/>
          </p:nvGrpSpPr>
          <p:grpSpPr bwMode="auto">
            <a:xfrm>
              <a:off x="4943" y="2263"/>
              <a:ext cx="184" cy="86"/>
              <a:chOff x="4943" y="2263"/>
              <a:chExt cx="184" cy="86"/>
            </a:xfrm>
          </p:grpSpPr>
          <p:grpSp>
            <p:nvGrpSpPr>
              <p:cNvPr id="2160" name="Group 494"/>
              <p:cNvGrpSpPr>
                <a:grpSpLocks/>
              </p:cNvGrpSpPr>
              <p:nvPr/>
            </p:nvGrpSpPr>
            <p:grpSpPr bwMode="auto">
              <a:xfrm>
                <a:off x="4943" y="2263"/>
                <a:ext cx="184" cy="86"/>
                <a:chOff x="4943" y="2263"/>
                <a:chExt cx="184" cy="86"/>
              </a:xfrm>
            </p:grpSpPr>
            <p:sp>
              <p:nvSpPr>
                <p:cNvPr id="2164" name="Rectangle 495"/>
                <p:cNvSpPr>
                  <a:spLocks noChangeArrowheads="1"/>
                </p:cNvSpPr>
                <p:nvPr/>
              </p:nvSpPr>
              <p:spPr bwMode="auto">
                <a:xfrm>
                  <a:off x="4952" y="2310"/>
                  <a:ext cx="142" cy="39"/>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165" name="Rectangle 496"/>
                <p:cNvSpPr>
                  <a:spLocks noChangeArrowheads="1"/>
                </p:cNvSpPr>
                <p:nvPr/>
              </p:nvSpPr>
              <p:spPr bwMode="auto">
                <a:xfrm>
                  <a:off x="4966" y="2336"/>
                  <a:ext cx="114" cy="13"/>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166" name="Freeform 497"/>
                <p:cNvSpPr>
                  <a:spLocks/>
                </p:cNvSpPr>
                <p:nvPr/>
              </p:nvSpPr>
              <p:spPr bwMode="auto">
                <a:xfrm>
                  <a:off x="4945" y="2266"/>
                  <a:ext cx="160" cy="44"/>
                </a:xfrm>
                <a:custGeom>
                  <a:avLst/>
                  <a:gdLst>
                    <a:gd name="T0" fmla="*/ 0 w 160"/>
                    <a:gd name="T1" fmla="*/ 35 h 44"/>
                    <a:gd name="T2" fmla="*/ 7 w 160"/>
                    <a:gd name="T3" fmla="*/ 43 h 44"/>
                    <a:gd name="T4" fmla="*/ 150 w 160"/>
                    <a:gd name="T5" fmla="*/ 43 h 44"/>
                    <a:gd name="T6" fmla="*/ 159 w 160"/>
                    <a:gd name="T7" fmla="*/ 35 h 44"/>
                    <a:gd name="T8" fmla="*/ 159 w 160"/>
                    <a:gd name="T9" fmla="*/ 0 h 44"/>
                    <a:gd name="T10" fmla="*/ 0 w 160"/>
                    <a:gd name="T11" fmla="*/ 0 h 44"/>
                    <a:gd name="T12" fmla="*/ 0 w 160"/>
                    <a:gd name="T13" fmla="*/ 35 h 44"/>
                    <a:gd name="T14" fmla="*/ 0 60000 65536"/>
                    <a:gd name="T15" fmla="*/ 0 60000 65536"/>
                    <a:gd name="T16" fmla="*/ 0 60000 65536"/>
                    <a:gd name="T17" fmla="*/ 0 60000 65536"/>
                    <a:gd name="T18" fmla="*/ 0 60000 65536"/>
                    <a:gd name="T19" fmla="*/ 0 60000 65536"/>
                    <a:gd name="T20" fmla="*/ 0 60000 65536"/>
                    <a:gd name="T21" fmla="*/ 0 w 160"/>
                    <a:gd name="T22" fmla="*/ 0 h 44"/>
                    <a:gd name="T23" fmla="*/ 160 w 160"/>
                    <a:gd name="T24" fmla="*/ 44 h 4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0" h="44">
                      <a:moveTo>
                        <a:pt x="0" y="35"/>
                      </a:moveTo>
                      <a:lnTo>
                        <a:pt x="7" y="43"/>
                      </a:lnTo>
                      <a:lnTo>
                        <a:pt x="150" y="43"/>
                      </a:lnTo>
                      <a:lnTo>
                        <a:pt x="159" y="35"/>
                      </a:lnTo>
                      <a:lnTo>
                        <a:pt x="159" y="0"/>
                      </a:lnTo>
                      <a:lnTo>
                        <a:pt x="0" y="0"/>
                      </a:lnTo>
                      <a:lnTo>
                        <a:pt x="0" y="35"/>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2167" name="Rectangle 498"/>
                <p:cNvSpPr>
                  <a:spLocks noChangeArrowheads="1"/>
                </p:cNvSpPr>
                <p:nvPr/>
              </p:nvSpPr>
              <p:spPr bwMode="auto">
                <a:xfrm>
                  <a:off x="4943" y="2331"/>
                  <a:ext cx="7" cy="6"/>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168" name="Line 499"/>
                <p:cNvSpPr>
                  <a:spLocks noChangeShapeType="1"/>
                </p:cNvSpPr>
                <p:nvPr/>
              </p:nvSpPr>
              <p:spPr bwMode="auto">
                <a:xfrm>
                  <a:off x="4946" y="2273"/>
                  <a:ext cx="160" cy="0"/>
                </a:xfrm>
                <a:prstGeom prst="line">
                  <a:avLst/>
                </a:prstGeom>
                <a:noFill/>
                <a:ln w="12700">
                  <a:solidFill>
                    <a:srgbClr val="0000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s-ES"/>
                </a:p>
              </p:txBody>
            </p:sp>
            <p:sp>
              <p:nvSpPr>
                <p:cNvPr id="2169" name="Rectangle 500"/>
                <p:cNvSpPr>
                  <a:spLocks noChangeArrowheads="1"/>
                </p:cNvSpPr>
                <p:nvPr/>
              </p:nvSpPr>
              <p:spPr bwMode="auto">
                <a:xfrm>
                  <a:off x="4986" y="2263"/>
                  <a:ext cx="113" cy="3"/>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170" name="Freeform 501"/>
                <p:cNvSpPr>
                  <a:spLocks/>
                </p:cNvSpPr>
                <p:nvPr/>
              </p:nvSpPr>
              <p:spPr bwMode="auto">
                <a:xfrm>
                  <a:off x="5095" y="2315"/>
                  <a:ext cx="32" cy="15"/>
                </a:xfrm>
                <a:custGeom>
                  <a:avLst/>
                  <a:gdLst>
                    <a:gd name="T0" fmla="*/ 0 w 32"/>
                    <a:gd name="T1" fmla="*/ 8 h 15"/>
                    <a:gd name="T2" fmla="*/ 31 w 32"/>
                    <a:gd name="T3" fmla="*/ 0 h 15"/>
                    <a:gd name="T4" fmla="*/ 31 w 32"/>
                    <a:gd name="T5" fmla="*/ 5 h 15"/>
                    <a:gd name="T6" fmla="*/ 0 w 32"/>
                    <a:gd name="T7" fmla="*/ 14 h 15"/>
                    <a:gd name="T8" fmla="*/ 0 w 32"/>
                    <a:gd name="T9" fmla="*/ 8 h 15"/>
                    <a:gd name="T10" fmla="*/ 0 60000 65536"/>
                    <a:gd name="T11" fmla="*/ 0 60000 65536"/>
                    <a:gd name="T12" fmla="*/ 0 60000 65536"/>
                    <a:gd name="T13" fmla="*/ 0 60000 65536"/>
                    <a:gd name="T14" fmla="*/ 0 60000 65536"/>
                    <a:gd name="T15" fmla="*/ 0 w 32"/>
                    <a:gd name="T16" fmla="*/ 0 h 15"/>
                    <a:gd name="T17" fmla="*/ 32 w 32"/>
                    <a:gd name="T18" fmla="*/ 15 h 15"/>
                  </a:gdLst>
                  <a:ahLst/>
                  <a:cxnLst>
                    <a:cxn ang="T10">
                      <a:pos x="T0" y="T1"/>
                    </a:cxn>
                    <a:cxn ang="T11">
                      <a:pos x="T2" y="T3"/>
                    </a:cxn>
                    <a:cxn ang="T12">
                      <a:pos x="T4" y="T5"/>
                    </a:cxn>
                    <a:cxn ang="T13">
                      <a:pos x="T6" y="T7"/>
                    </a:cxn>
                    <a:cxn ang="T14">
                      <a:pos x="T8" y="T9"/>
                    </a:cxn>
                  </a:cxnLst>
                  <a:rect l="T15" t="T16" r="T17" b="T18"/>
                  <a:pathLst>
                    <a:path w="32" h="15">
                      <a:moveTo>
                        <a:pt x="0" y="8"/>
                      </a:moveTo>
                      <a:lnTo>
                        <a:pt x="31" y="0"/>
                      </a:lnTo>
                      <a:lnTo>
                        <a:pt x="31" y="5"/>
                      </a:lnTo>
                      <a:lnTo>
                        <a:pt x="0" y="14"/>
                      </a:lnTo>
                      <a:lnTo>
                        <a:pt x="0" y="8"/>
                      </a:lnTo>
                    </a:path>
                  </a:pathLst>
                </a:custGeom>
                <a:solidFill>
                  <a:srgbClr val="FFFFFF"/>
                </a:solidFill>
                <a:ln w="12700" cap="rnd" cmpd="sng">
                  <a:solidFill>
                    <a:srgbClr val="000000"/>
                  </a:solidFill>
                  <a:prstDash val="solid"/>
                  <a:round/>
                  <a:headEnd/>
                  <a:tailEnd/>
                </a:ln>
              </p:spPr>
              <p:txBody>
                <a:bodyPr/>
                <a:lstStyle/>
                <a:p>
                  <a:endParaRPr lang="es-ES"/>
                </a:p>
              </p:txBody>
            </p:sp>
          </p:grpSp>
          <p:grpSp>
            <p:nvGrpSpPr>
              <p:cNvPr id="2161" name="Group 502"/>
              <p:cNvGrpSpPr>
                <a:grpSpLocks/>
              </p:cNvGrpSpPr>
              <p:nvPr/>
            </p:nvGrpSpPr>
            <p:grpSpPr bwMode="auto">
              <a:xfrm>
                <a:off x="4959" y="2279"/>
                <a:ext cx="10" cy="10"/>
                <a:chOff x="4959" y="2279"/>
                <a:chExt cx="10" cy="10"/>
              </a:xfrm>
            </p:grpSpPr>
            <p:sp>
              <p:nvSpPr>
                <p:cNvPr id="2162" name="Rectangle 503"/>
                <p:cNvSpPr>
                  <a:spLocks noChangeArrowheads="1"/>
                </p:cNvSpPr>
                <p:nvPr/>
              </p:nvSpPr>
              <p:spPr bwMode="auto">
                <a:xfrm>
                  <a:off x="4960" y="2280"/>
                  <a:ext cx="7" cy="7"/>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163" name="Freeform 504"/>
                <p:cNvSpPr>
                  <a:spLocks/>
                </p:cNvSpPr>
                <p:nvPr/>
              </p:nvSpPr>
              <p:spPr bwMode="auto">
                <a:xfrm>
                  <a:off x="4959" y="2279"/>
                  <a:ext cx="10" cy="10"/>
                </a:xfrm>
                <a:custGeom>
                  <a:avLst/>
                  <a:gdLst>
                    <a:gd name="T0" fmla="*/ 9 w 10"/>
                    <a:gd name="T1" fmla="*/ 2 h 10"/>
                    <a:gd name="T2" fmla="*/ 1 w 10"/>
                    <a:gd name="T3" fmla="*/ 2 h 10"/>
                    <a:gd name="T4" fmla="*/ 1 w 10"/>
                    <a:gd name="T5" fmla="*/ 9 h 10"/>
                    <a:gd name="T6" fmla="*/ 0 w 10"/>
                    <a:gd name="T7" fmla="*/ 9 h 10"/>
                    <a:gd name="T8" fmla="*/ 0 w 10"/>
                    <a:gd name="T9" fmla="*/ 0 h 10"/>
                    <a:gd name="T10" fmla="*/ 9 w 10"/>
                    <a:gd name="T11" fmla="*/ 0 h 10"/>
                    <a:gd name="T12" fmla="*/ 9 w 10"/>
                    <a:gd name="T13" fmla="*/ 2 h 10"/>
                    <a:gd name="T14" fmla="*/ 0 60000 65536"/>
                    <a:gd name="T15" fmla="*/ 0 60000 65536"/>
                    <a:gd name="T16" fmla="*/ 0 60000 65536"/>
                    <a:gd name="T17" fmla="*/ 0 60000 65536"/>
                    <a:gd name="T18" fmla="*/ 0 60000 65536"/>
                    <a:gd name="T19" fmla="*/ 0 60000 65536"/>
                    <a:gd name="T20" fmla="*/ 0 60000 65536"/>
                    <a:gd name="T21" fmla="*/ 0 w 10"/>
                    <a:gd name="T22" fmla="*/ 0 h 10"/>
                    <a:gd name="T23" fmla="*/ 10 w 10"/>
                    <a:gd name="T24" fmla="*/ 10 h 1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 h="10">
                      <a:moveTo>
                        <a:pt x="9" y="2"/>
                      </a:moveTo>
                      <a:lnTo>
                        <a:pt x="1" y="2"/>
                      </a:lnTo>
                      <a:lnTo>
                        <a:pt x="1" y="9"/>
                      </a:lnTo>
                      <a:lnTo>
                        <a:pt x="0" y="9"/>
                      </a:lnTo>
                      <a:lnTo>
                        <a:pt x="0" y="0"/>
                      </a:lnTo>
                      <a:lnTo>
                        <a:pt x="9" y="0"/>
                      </a:lnTo>
                      <a:lnTo>
                        <a:pt x="9" y="2"/>
                      </a:lnTo>
                    </a:path>
                  </a:pathLst>
                </a:custGeom>
                <a:solidFill>
                  <a:srgbClr val="00000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ES"/>
                </a:p>
              </p:txBody>
            </p:sp>
          </p:grpSp>
        </p:grpSp>
        <p:grpSp>
          <p:nvGrpSpPr>
            <p:cNvPr id="2111" name="Group 505"/>
            <p:cNvGrpSpPr>
              <a:grpSpLocks/>
            </p:cNvGrpSpPr>
            <p:nvPr/>
          </p:nvGrpSpPr>
          <p:grpSpPr bwMode="auto">
            <a:xfrm>
              <a:off x="4403" y="2219"/>
              <a:ext cx="202" cy="132"/>
              <a:chOff x="4403" y="2219"/>
              <a:chExt cx="202" cy="132"/>
            </a:xfrm>
          </p:grpSpPr>
          <p:sp>
            <p:nvSpPr>
              <p:cNvPr id="2144" name="Freeform 506"/>
              <p:cNvSpPr>
                <a:spLocks/>
              </p:cNvSpPr>
              <p:nvPr/>
            </p:nvSpPr>
            <p:spPr bwMode="auto">
              <a:xfrm>
                <a:off x="4522" y="2302"/>
                <a:ext cx="44" cy="20"/>
              </a:xfrm>
              <a:custGeom>
                <a:avLst/>
                <a:gdLst>
                  <a:gd name="T0" fmla="*/ 0 w 44"/>
                  <a:gd name="T1" fmla="*/ 2 h 20"/>
                  <a:gd name="T2" fmla="*/ 16 w 44"/>
                  <a:gd name="T3" fmla="*/ 0 h 20"/>
                  <a:gd name="T4" fmla="*/ 20 w 44"/>
                  <a:gd name="T5" fmla="*/ 1 h 20"/>
                  <a:gd name="T6" fmla="*/ 22 w 44"/>
                  <a:gd name="T7" fmla="*/ 2 h 20"/>
                  <a:gd name="T8" fmla="*/ 26 w 44"/>
                  <a:gd name="T9" fmla="*/ 12 h 20"/>
                  <a:gd name="T10" fmla="*/ 29 w 44"/>
                  <a:gd name="T11" fmla="*/ 15 h 20"/>
                  <a:gd name="T12" fmla="*/ 31 w 44"/>
                  <a:gd name="T13" fmla="*/ 17 h 20"/>
                  <a:gd name="T14" fmla="*/ 33 w 44"/>
                  <a:gd name="T15" fmla="*/ 18 h 20"/>
                  <a:gd name="T16" fmla="*/ 36 w 44"/>
                  <a:gd name="T17" fmla="*/ 19 h 20"/>
                  <a:gd name="T18" fmla="*/ 43 w 44"/>
                  <a:gd name="T19" fmla="*/ 19 h 2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4"/>
                  <a:gd name="T31" fmla="*/ 0 h 20"/>
                  <a:gd name="T32" fmla="*/ 44 w 44"/>
                  <a:gd name="T33" fmla="*/ 20 h 2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4" h="20">
                    <a:moveTo>
                      <a:pt x="0" y="2"/>
                    </a:moveTo>
                    <a:lnTo>
                      <a:pt x="16" y="0"/>
                    </a:lnTo>
                    <a:lnTo>
                      <a:pt x="20" y="1"/>
                    </a:lnTo>
                    <a:lnTo>
                      <a:pt x="22" y="2"/>
                    </a:lnTo>
                    <a:lnTo>
                      <a:pt x="26" y="12"/>
                    </a:lnTo>
                    <a:lnTo>
                      <a:pt x="29" y="15"/>
                    </a:lnTo>
                    <a:lnTo>
                      <a:pt x="31" y="17"/>
                    </a:lnTo>
                    <a:lnTo>
                      <a:pt x="33" y="18"/>
                    </a:lnTo>
                    <a:lnTo>
                      <a:pt x="36" y="19"/>
                    </a:lnTo>
                    <a:lnTo>
                      <a:pt x="43" y="19"/>
                    </a:lnTo>
                  </a:path>
                </a:pathLst>
              </a:custGeom>
              <a:noFill/>
              <a:ln w="12700" cap="rnd" cmpd="sng">
                <a:solidFill>
                  <a:srgbClr val="000000"/>
                </a:solidFill>
                <a:prstDash val="solid"/>
                <a:round/>
                <a:headEnd type="none" w="sm" len="sm"/>
                <a:tailEnd type="none" w="sm" len="sm"/>
              </a:ln>
              <a:extLst>
                <a:ext uri="{909E8E84-426E-40dd-AFC4-6F175D3DCCD1}">
                  <a14:hiddenFill xmlns:a14="http://schemas.microsoft.com/office/drawing/2010/main">
                    <a:solidFill>
                      <a:srgbClr val="FFFFFF"/>
                    </a:solidFill>
                  </a14:hiddenFill>
                </a:ext>
              </a:extLst>
            </p:spPr>
            <p:txBody>
              <a:bodyPr/>
              <a:lstStyle/>
              <a:p>
                <a:endParaRPr lang="es-ES"/>
              </a:p>
            </p:txBody>
          </p:sp>
          <p:grpSp>
            <p:nvGrpSpPr>
              <p:cNvPr id="2145" name="Group 507"/>
              <p:cNvGrpSpPr>
                <a:grpSpLocks/>
              </p:cNvGrpSpPr>
              <p:nvPr/>
            </p:nvGrpSpPr>
            <p:grpSpPr bwMode="auto">
              <a:xfrm>
                <a:off x="4403" y="2260"/>
                <a:ext cx="159" cy="91"/>
                <a:chOff x="4403" y="2260"/>
                <a:chExt cx="159" cy="91"/>
              </a:xfrm>
            </p:grpSpPr>
            <p:grpSp>
              <p:nvGrpSpPr>
                <p:cNvPr id="2153" name="Group 508"/>
                <p:cNvGrpSpPr>
                  <a:grpSpLocks/>
                </p:cNvGrpSpPr>
                <p:nvPr/>
              </p:nvGrpSpPr>
              <p:grpSpPr bwMode="auto">
                <a:xfrm>
                  <a:off x="4403" y="2324"/>
                  <a:ext cx="159" cy="27"/>
                  <a:chOff x="4403" y="2324"/>
                  <a:chExt cx="159" cy="27"/>
                </a:xfrm>
              </p:grpSpPr>
              <p:sp>
                <p:nvSpPr>
                  <p:cNvPr id="2157" name="Freeform 509"/>
                  <p:cNvSpPr>
                    <a:spLocks/>
                  </p:cNvSpPr>
                  <p:nvPr/>
                </p:nvSpPr>
                <p:spPr bwMode="auto">
                  <a:xfrm>
                    <a:off x="4403" y="2324"/>
                    <a:ext cx="159" cy="27"/>
                  </a:xfrm>
                  <a:custGeom>
                    <a:avLst/>
                    <a:gdLst>
                      <a:gd name="T0" fmla="*/ 20 w 159"/>
                      <a:gd name="T1" fmla="*/ 0 h 27"/>
                      <a:gd name="T2" fmla="*/ 139 w 159"/>
                      <a:gd name="T3" fmla="*/ 0 h 27"/>
                      <a:gd name="T4" fmla="*/ 158 w 159"/>
                      <a:gd name="T5" fmla="*/ 24 h 27"/>
                      <a:gd name="T6" fmla="*/ 158 w 159"/>
                      <a:gd name="T7" fmla="*/ 25 h 27"/>
                      <a:gd name="T8" fmla="*/ 157 w 159"/>
                      <a:gd name="T9" fmla="*/ 26 h 27"/>
                      <a:gd name="T10" fmla="*/ 156 w 159"/>
                      <a:gd name="T11" fmla="*/ 26 h 27"/>
                      <a:gd name="T12" fmla="*/ 2 w 159"/>
                      <a:gd name="T13" fmla="*/ 26 h 27"/>
                      <a:gd name="T14" fmla="*/ 1 w 159"/>
                      <a:gd name="T15" fmla="*/ 25 h 27"/>
                      <a:gd name="T16" fmla="*/ 0 w 159"/>
                      <a:gd name="T17" fmla="*/ 24 h 27"/>
                      <a:gd name="T18" fmla="*/ 0 w 159"/>
                      <a:gd name="T19" fmla="*/ 23 h 27"/>
                      <a:gd name="T20" fmla="*/ 20 w 159"/>
                      <a:gd name="T21" fmla="*/ 0 h 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9"/>
                      <a:gd name="T34" fmla="*/ 0 h 27"/>
                      <a:gd name="T35" fmla="*/ 159 w 159"/>
                      <a:gd name="T36" fmla="*/ 27 h 2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9" h="27">
                        <a:moveTo>
                          <a:pt x="20" y="0"/>
                        </a:moveTo>
                        <a:lnTo>
                          <a:pt x="139" y="0"/>
                        </a:lnTo>
                        <a:lnTo>
                          <a:pt x="158" y="24"/>
                        </a:lnTo>
                        <a:lnTo>
                          <a:pt x="158" y="25"/>
                        </a:lnTo>
                        <a:lnTo>
                          <a:pt x="157" y="26"/>
                        </a:lnTo>
                        <a:lnTo>
                          <a:pt x="156" y="26"/>
                        </a:lnTo>
                        <a:lnTo>
                          <a:pt x="2" y="26"/>
                        </a:lnTo>
                        <a:lnTo>
                          <a:pt x="1" y="25"/>
                        </a:lnTo>
                        <a:lnTo>
                          <a:pt x="0" y="24"/>
                        </a:lnTo>
                        <a:lnTo>
                          <a:pt x="0" y="23"/>
                        </a:lnTo>
                        <a:lnTo>
                          <a:pt x="20" y="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2158" name="Freeform 510"/>
                  <p:cNvSpPr>
                    <a:spLocks/>
                  </p:cNvSpPr>
                  <p:nvPr/>
                </p:nvSpPr>
                <p:spPr bwMode="auto">
                  <a:xfrm>
                    <a:off x="4412" y="2330"/>
                    <a:ext cx="106" cy="17"/>
                  </a:xfrm>
                  <a:custGeom>
                    <a:avLst/>
                    <a:gdLst>
                      <a:gd name="T0" fmla="*/ 14 w 106"/>
                      <a:gd name="T1" fmla="*/ 0 h 17"/>
                      <a:gd name="T2" fmla="*/ 100 w 106"/>
                      <a:gd name="T3" fmla="*/ 0 h 17"/>
                      <a:gd name="T4" fmla="*/ 105 w 106"/>
                      <a:gd name="T5" fmla="*/ 16 h 17"/>
                      <a:gd name="T6" fmla="*/ 0 w 106"/>
                      <a:gd name="T7" fmla="*/ 16 h 17"/>
                      <a:gd name="T8" fmla="*/ 14 w 106"/>
                      <a:gd name="T9" fmla="*/ 0 h 17"/>
                      <a:gd name="T10" fmla="*/ 0 60000 65536"/>
                      <a:gd name="T11" fmla="*/ 0 60000 65536"/>
                      <a:gd name="T12" fmla="*/ 0 60000 65536"/>
                      <a:gd name="T13" fmla="*/ 0 60000 65536"/>
                      <a:gd name="T14" fmla="*/ 0 60000 65536"/>
                      <a:gd name="T15" fmla="*/ 0 w 106"/>
                      <a:gd name="T16" fmla="*/ 0 h 17"/>
                      <a:gd name="T17" fmla="*/ 106 w 106"/>
                      <a:gd name="T18" fmla="*/ 17 h 17"/>
                    </a:gdLst>
                    <a:ahLst/>
                    <a:cxnLst>
                      <a:cxn ang="T10">
                        <a:pos x="T0" y="T1"/>
                      </a:cxn>
                      <a:cxn ang="T11">
                        <a:pos x="T2" y="T3"/>
                      </a:cxn>
                      <a:cxn ang="T12">
                        <a:pos x="T4" y="T5"/>
                      </a:cxn>
                      <a:cxn ang="T13">
                        <a:pos x="T6" y="T7"/>
                      </a:cxn>
                      <a:cxn ang="T14">
                        <a:pos x="T8" y="T9"/>
                      </a:cxn>
                    </a:cxnLst>
                    <a:rect l="T15" t="T16" r="T17" b="T18"/>
                    <a:pathLst>
                      <a:path w="106" h="17">
                        <a:moveTo>
                          <a:pt x="14" y="0"/>
                        </a:moveTo>
                        <a:lnTo>
                          <a:pt x="100" y="0"/>
                        </a:lnTo>
                        <a:lnTo>
                          <a:pt x="105" y="16"/>
                        </a:lnTo>
                        <a:lnTo>
                          <a:pt x="0" y="16"/>
                        </a:lnTo>
                        <a:lnTo>
                          <a:pt x="14" y="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2159" name="Freeform 511"/>
                  <p:cNvSpPr>
                    <a:spLocks/>
                  </p:cNvSpPr>
                  <p:nvPr/>
                </p:nvSpPr>
                <p:spPr bwMode="auto">
                  <a:xfrm>
                    <a:off x="4520" y="2330"/>
                    <a:ext cx="33" cy="17"/>
                  </a:xfrm>
                  <a:custGeom>
                    <a:avLst/>
                    <a:gdLst>
                      <a:gd name="T0" fmla="*/ 0 w 33"/>
                      <a:gd name="T1" fmla="*/ 0 h 17"/>
                      <a:gd name="T2" fmla="*/ 19 w 33"/>
                      <a:gd name="T3" fmla="*/ 0 h 17"/>
                      <a:gd name="T4" fmla="*/ 32 w 33"/>
                      <a:gd name="T5" fmla="*/ 16 h 17"/>
                      <a:gd name="T6" fmla="*/ 6 w 33"/>
                      <a:gd name="T7" fmla="*/ 16 h 17"/>
                      <a:gd name="T8" fmla="*/ 0 w 33"/>
                      <a:gd name="T9" fmla="*/ 0 h 17"/>
                      <a:gd name="T10" fmla="*/ 0 60000 65536"/>
                      <a:gd name="T11" fmla="*/ 0 60000 65536"/>
                      <a:gd name="T12" fmla="*/ 0 60000 65536"/>
                      <a:gd name="T13" fmla="*/ 0 60000 65536"/>
                      <a:gd name="T14" fmla="*/ 0 60000 65536"/>
                      <a:gd name="T15" fmla="*/ 0 w 33"/>
                      <a:gd name="T16" fmla="*/ 0 h 17"/>
                      <a:gd name="T17" fmla="*/ 33 w 33"/>
                      <a:gd name="T18" fmla="*/ 17 h 17"/>
                    </a:gdLst>
                    <a:ahLst/>
                    <a:cxnLst>
                      <a:cxn ang="T10">
                        <a:pos x="T0" y="T1"/>
                      </a:cxn>
                      <a:cxn ang="T11">
                        <a:pos x="T2" y="T3"/>
                      </a:cxn>
                      <a:cxn ang="T12">
                        <a:pos x="T4" y="T5"/>
                      </a:cxn>
                      <a:cxn ang="T13">
                        <a:pos x="T6" y="T7"/>
                      </a:cxn>
                      <a:cxn ang="T14">
                        <a:pos x="T8" y="T9"/>
                      </a:cxn>
                    </a:cxnLst>
                    <a:rect l="T15" t="T16" r="T17" b="T18"/>
                    <a:pathLst>
                      <a:path w="33" h="17">
                        <a:moveTo>
                          <a:pt x="0" y="0"/>
                        </a:moveTo>
                        <a:lnTo>
                          <a:pt x="19" y="0"/>
                        </a:lnTo>
                        <a:lnTo>
                          <a:pt x="32" y="16"/>
                        </a:lnTo>
                        <a:lnTo>
                          <a:pt x="6" y="16"/>
                        </a:lnTo>
                        <a:lnTo>
                          <a:pt x="0" y="0"/>
                        </a:lnTo>
                      </a:path>
                    </a:pathLst>
                  </a:custGeom>
                  <a:solidFill>
                    <a:srgbClr val="FFFFFF"/>
                  </a:solidFill>
                  <a:ln w="12700" cap="rnd" cmpd="sng">
                    <a:solidFill>
                      <a:srgbClr val="000000"/>
                    </a:solidFill>
                    <a:prstDash val="solid"/>
                    <a:round/>
                    <a:headEnd/>
                    <a:tailEnd/>
                  </a:ln>
                </p:spPr>
                <p:txBody>
                  <a:bodyPr/>
                  <a:lstStyle/>
                  <a:p>
                    <a:endParaRPr lang="es-ES"/>
                  </a:p>
                </p:txBody>
              </p:sp>
            </p:grpSp>
            <p:sp>
              <p:nvSpPr>
                <p:cNvPr id="2154" name="Rectangle 512"/>
                <p:cNvSpPr>
                  <a:spLocks noChangeArrowheads="1"/>
                </p:cNvSpPr>
                <p:nvPr/>
              </p:nvSpPr>
              <p:spPr bwMode="auto">
                <a:xfrm>
                  <a:off x="4440" y="2260"/>
                  <a:ext cx="84" cy="62"/>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155" name="Rectangle 513"/>
                <p:cNvSpPr>
                  <a:spLocks noChangeArrowheads="1"/>
                </p:cNvSpPr>
                <p:nvPr/>
              </p:nvSpPr>
              <p:spPr bwMode="auto">
                <a:xfrm>
                  <a:off x="4452" y="2269"/>
                  <a:ext cx="60" cy="42"/>
                </a:xfrm>
                <a:prstGeom prst="rect">
                  <a:avLst/>
                </a:prstGeom>
                <a:solidFill>
                  <a:srgbClr val="114FFB"/>
                </a:solidFill>
                <a:ln w="12700">
                  <a:solidFill>
                    <a:srgbClr val="000000"/>
                  </a:solidFill>
                  <a:miter lim="800000"/>
                  <a:headEnd/>
                  <a:tailEnd/>
                </a:ln>
              </p:spPr>
              <p:txBody>
                <a:bodyPr wrap="none" anchor="ctr"/>
                <a:lstStyle/>
                <a:p>
                  <a:endParaRPr lang="es-CL"/>
                </a:p>
              </p:txBody>
            </p:sp>
            <p:sp>
              <p:nvSpPr>
                <p:cNvPr id="2156" name="Rectangle 514"/>
                <p:cNvSpPr>
                  <a:spLocks noChangeArrowheads="1"/>
                </p:cNvSpPr>
                <p:nvPr/>
              </p:nvSpPr>
              <p:spPr bwMode="auto">
                <a:xfrm>
                  <a:off x="4505" y="2316"/>
                  <a:ext cx="8" cy="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grpSp>
          <p:sp>
            <p:nvSpPr>
              <p:cNvPr id="2146" name="Rectangle 515"/>
              <p:cNvSpPr>
                <a:spLocks noChangeArrowheads="1"/>
              </p:cNvSpPr>
              <p:nvPr/>
            </p:nvSpPr>
            <p:spPr bwMode="auto">
              <a:xfrm>
                <a:off x="4563" y="2219"/>
                <a:ext cx="42" cy="124"/>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147" name="Rectangle 516"/>
              <p:cNvSpPr>
                <a:spLocks noChangeArrowheads="1"/>
              </p:cNvSpPr>
              <p:nvPr/>
            </p:nvSpPr>
            <p:spPr bwMode="auto">
              <a:xfrm>
                <a:off x="4575" y="2230"/>
                <a:ext cx="24" cy="34"/>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148" name="Rectangle 517"/>
              <p:cNvSpPr>
                <a:spLocks noChangeArrowheads="1"/>
              </p:cNvSpPr>
              <p:nvPr/>
            </p:nvSpPr>
            <p:spPr bwMode="auto">
              <a:xfrm>
                <a:off x="4599" y="2265"/>
                <a:ext cx="2" cy="79"/>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2149" name="Rectangle 518"/>
              <p:cNvSpPr>
                <a:spLocks noChangeArrowheads="1"/>
              </p:cNvSpPr>
              <p:nvPr/>
            </p:nvSpPr>
            <p:spPr bwMode="auto">
              <a:xfrm>
                <a:off x="4577" y="2239"/>
                <a:ext cx="7" cy="17"/>
              </a:xfrm>
              <a:prstGeom prst="rect">
                <a:avLst/>
              </a:pr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2150" name="Rectangle 519"/>
              <p:cNvSpPr>
                <a:spLocks noChangeArrowheads="1"/>
              </p:cNvSpPr>
              <p:nvPr/>
            </p:nvSpPr>
            <p:spPr bwMode="auto">
              <a:xfrm>
                <a:off x="4580" y="2229"/>
                <a:ext cx="1" cy="3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2151" name="Rectangle 520"/>
              <p:cNvSpPr>
                <a:spLocks noChangeArrowheads="1"/>
              </p:cNvSpPr>
              <p:nvPr/>
            </p:nvSpPr>
            <p:spPr bwMode="auto">
              <a:xfrm>
                <a:off x="4595" y="2236"/>
                <a:ext cx="4" cy="8"/>
              </a:xfrm>
              <a:prstGeom prst="rect">
                <a:avLst/>
              </a:pr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sp>
            <p:nvSpPr>
              <p:cNvPr id="2152" name="Rectangle 521"/>
              <p:cNvSpPr>
                <a:spLocks noChangeArrowheads="1"/>
              </p:cNvSpPr>
              <p:nvPr/>
            </p:nvSpPr>
            <p:spPr bwMode="auto">
              <a:xfrm>
                <a:off x="4595" y="2250"/>
                <a:ext cx="4" cy="8"/>
              </a:xfrm>
              <a:prstGeom prst="rect">
                <a:avLst/>
              </a:pr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p>
            </p:txBody>
          </p:sp>
        </p:grpSp>
        <p:grpSp>
          <p:nvGrpSpPr>
            <p:cNvPr id="2112" name="Group 522"/>
            <p:cNvGrpSpPr>
              <a:grpSpLocks/>
            </p:cNvGrpSpPr>
            <p:nvPr/>
          </p:nvGrpSpPr>
          <p:grpSpPr bwMode="auto">
            <a:xfrm>
              <a:off x="4696" y="2449"/>
              <a:ext cx="159" cy="131"/>
              <a:chOff x="4696" y="2449"/>
              <a:chExt cx="159" cy="131"/>
            </a:xfrm>
          </p:grpSpPr>
          <p:grpSp>
            <p:nvGrpSpPr>
              <p:cNvPr id="2129" name="Group 523"/>
              <p:cNvGrpSpPr>
                <a:grpSpLocks/>
              </p:cNvGrpSpPr>
              <p:nvPr/>
            </p:nvGrpSpPr>
            <p:grpSpPr bwMode="auto">
              <a:xfrm>
                <a:off x="4703" y="2531"/>
                <a:ext cx="143" cy="39"/>
                <a:chOff x="4703" y="2531"/>
                <a:chExt cx="143" cy="39"/>
              </a:xfrm>
            </p:grpSpPr>
            <p:sp>
              <p:nvSpPr>
                <p:cNvPr id="2142" name="Rectangle 524"/>
                <p:cNvSpPr>
                  <a:spLocks noChangeArrowheads="1"/>
                </p:cNvSpPr>
                <p:nvPr/>
              </p:nvSpPr>
              <p:spPr bwMode="auto">
                <a:xfrm>
                  <a:off x="4703" y="2531"/>
                  <a:ext cx="143" cy="39"/>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143" name="Rectangle 525"/>
                <p:cNvSpPr>
                  <a:spLocks noChangeArrowheads="1"/>
                </p:cNvSpPr>
                <p:nvPr/>
              </p:nvSpPr>
              <p:spPr bwMode="auto">
                <a:xfrm>
                  <a:off x="4784" y="2538"/>
                  <a:ext cx="48" cy="17"/>
                </a:xfrm>
                <a:prstGeom prst="rect">
                  <a:avLst/>
                </a:prstGeom>
                <a:solidFill>
                  <a:srgbClr val="808080"/>
                </a:solidFill>
                <a:ln w="12700">
                  <a:solidFill>
                    <a:srgbClr val="000000"/>
                  </a:solidFill>
                  <a:miter lim="800000"/>
                  <a:headEnd/>
                  <a:tailEnd/>
                </a:ln>
              </p:spPr>
              <p:txBody>
                <a:bodyPr wrap="none" anchor="ctr"/>
                <a:lstStyle/>
                <a:p>
                  <a:endParaRPr lang="es-CL"/>
                </a:p>
              </p:txBody>
            </p:sp>
          </p:grpSp>
          <p:grpSp>
            <p:nvGrpSpPr>
              <p:cNvPr id="2130" name="Group 526"/>
              <p:cNvGrpSpPr>
                <a:grpSpLocks/>
              </p:cNvGrpSpPr>
              <p:nvPr/>
            </p:nvGrpSpPr>
            <p:grpSpPr bwMode="auto">
              <a:xfrm>
                <a:off x="4696" y="2553"/>
                <a:ext cx="159" cy="27"/>
                <a:chOff x="4696" y="2553"/>
                <a:chExt cx="159" cy="27"/>
              </a:xfrm>
            </p:grpSpPr>
            <p:sp>
              <p:nvSpPr>
                <p:cNvPr id="2139" name="Freeform 527"/>
                <p:cNvSpPr>
                  <a:spLocks/>
                </p:cNvSpPr>
                <p:nvPr/>
              </p:nvSpPr>
              <p:spPr bwMode="auto">
                <a:xfrm>
                  <a:off x="4696" y="2553"/>
                  <a:ext cx="159" cy="27"/>
                </a:xfrm>
                <a:custGeom>
                  <a:avLst/>
                  <a:gdLst>
                    <a:gd name="T0" fmla="*/ 20 w 159"/>
                    <a:gd name="T1" fmla="*/ 0 h 27"/>
                    <a:gd name="T2" fmla="*/ 139 w 159"/>
                    <a:gd name="T3" fmla="*/ 0 h 27"/>
                    <a:gd name="T4" fmla="*/ 158 w 159"/>
                    <a:gd name="T5" fmla="*/ 23 h 27"/>
                    <a:gd name="T6" fmla="*/ 158 w 159"/>
                    <a:gd name="T7" fmla="*/ 25 h 27"/>
                    <a:gd name="T8" fmla="*/ 157 w 159"/>
                    <a:gd name="T9" fmla="*/ 25 h 27"/>
                    <a:gd name="T10" fmla="*/ 156 w 159"/>
                    <a:gd name="T11" fmla="*/ 26 h 27"/>
                    <a:gd name="T12" fmla="*/ 2 w 159"/>
                    <a:gd name="T13" fmla="*/ 26 h 27"/>
                    <a:gd name="T14" fmla="*/ 1 w 159"/>
                    <a:gd name="T15" fmla="*/ 25 h 27"/>
                    <a:gd name="T16" fmla="*/ 0 w 159"/>
                    <a:gd name="T17" fmla="*/ 24 h 27"/>
                    <a:gd name="T18" fmla="*/ 0 w 159"/>
                    <a:gd name="T19" fmla="*/ 23 h 27"/>
                    <a:gd name="T20" fmla="*/ 20 w 159"/>
                    <a:gd name="T21" fmla="*/ 0 h 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9"/>
                    <a:gd name="T34" fmla="*/ 0 h 27"/>
                    <a:gd name="T35" fmla="*/ 159 w 159"/>
                    <a:gd name="T36" fmla="*/ 27 h 2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9" h="27">
                      <a:moveTo>
                        <a:pt x="20" y="0"/>
                      </a:moveTo>
                      <a:lnTo>
                        <a:pt x="139" y="0"/>
                      </a:lnTo>
                      <a:lnTo>
                        <a:pt x="158" y="23"/>
                      </a:lnTo>
                      <a:lnTo>
                        <a:pt x="158" y="25"/>
                      </a:lnTo>
                      <a:lnTo>
                        <a:pt x="157" y="25"/>
                      </a:lnTo>
                      <a:lnTo>
                        <a:pt x="156" y="26"/>
                      </a:lnTo>
                      <a:lnTo>
                        <a:pt x="2" y="26"/>
                      </a:lnTo>
                      <a:lnTo>
                        <a:pt x="1" y="25"/>
                      </a:lnTo>
                      <a:lnTo>
                        <a:pt x="0" y="24"/>
                      </a:lnTo>
                      <a:lnTo>
                        <a:pt x="0" y="23"/>
                      </a:lnTo>
                      <a:lnTo>
                        <a:pt x="20" y="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2140" name="Freeform 528"/>
                <p:cNvSpPr>
                  <a:spLocks/>
                </p:cNvSpPr>
                <p:nvPr/>
              </p:nvSpPr>
              <p:spPr bwMode="auto">
                <a:xfrm>
                  <a:off x="4705" y="2558"/>
                  <a:ext cx="106" cy="18"/>
                </a:xfrm>
                <a:custGeom>
                  <a:avLst/>
                  <a:gdLst>
                    <a:gd name="T0" fmla="*/ 14 w 106"/>
                    <a:gd name="T1" fmla="*/ 0 h 18"/>
                    <a:gd name="T2" fmla="*/ 100 w 106"/>
                    <a:gd name="T3" fmla="*/ 0 h 18"/>
                    <a:gd name="T4" fmla="*/ 105 w 106"/>
                    <a:gd name="T5" fmla="*/ 17 h 18"/>
                    <a:gd name="T6" fmla="*/ 0 w 106"/>
                    <a:gd name="T7" fmla="*/ 17 h 18"/>
                    <a:gd name="T8" fmla="*/ 14 w 106"/>
                    <a:gd name="T9" fmla="*/ 0 h 18"/>
                    <a:gd name="T10" fmla="*/ 0 60000 65536"/>
                    <a:gd name="T11" fmla="*/ 0 60000 65536"/>
                    <a:gd name="T12" fmla="*/ 0 60000 65536"/>
                    <a:gd name="T13" fmla="*/ 0 60000 65536"/>
                    <a:gd name="T14" fmla="*/ 0 60000 65536"/>
                    <a:gd name="T15" fmla="*/ 0 w 106"/>
                    <a:gd name="T16" fmla="*/ 0 h 18"/>
                    <a:gd name="T17" fmla="*/ 106 w 106"/>
                    <a:gd name="T18" fmla="*/ 18 h 18"/>
                  </a:gdLst>
                  <a:ahLst/>
                  <a:cxnLst>
                    <a:cxn ang="T10">
                      <a:pos x="T0" y="T1"/>
                    </a:cxn>
                    <a:cxn ang="T11">
                      <a:pos x="T2" y="T3"/>
                    </a:cxn>
                    <a:cxn ang="T12">
                      <a:pos x="T4" y="T5"/>
                    </a:cxn>
                    <a:cxn ang="T13">
                      <a:pos x="T6" y="T7"/>
                    </a:cxn>
                    <a:cxn ang="T14">
                      <a:pos x="T8" y="T9"/>
                    </a:cxn>
                  </a:cxnLst>
                  <a:rect l="T15" t="T16" r="T17" b="T18"/>
                  <a:pathLst>
                    <a:path w="106" h="18">
                      <a:moveTo>
                        <a:pt x="14" y="0"/>
                      </a:moveTo>
                      <a:lnTo>
                        <a:pt x="100" y="0"/>
                      </a:lnTo>
                      <a:lnTo>
                        <a:pt x="105" y="17"/>
                      </a:lnTo>
                      <a:lnTo>
                        <a:pt x="0" y="17"/>
                      </a:lnTo>
                      <a:lnTo>
                        <a:pt x="14" y="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2141" name="Freeform 529"/>
                <p:cNvSpPr>
                  <a:spLocks/>
                </p:cNvSpPr>
                <p:nvPr/>
              </p:nvSpPr>
              <p:spPr bwMode="auto">
                <a:xfrm>
                  <a:off x="4813" y="2558"/>
                  <a:ext cx="33" cy="18"/>
                </a:xfrm>
                <a:custGeom>
                  <a:avLst/>
                  <a:gdLst>
                    <a:gd name="T0" fmla="*/ 0 w 33"/>
                    <a:gd name="T1" fmla="*/ 0 h 18"/>
                    <a:gd name="T2" fmla="*/ 19 w 33"/>
                    <a:gd name="T3" fmla="*/ 0 h 18"/>
                    <a:gd name="T4" fmla="*/ 32 w 33"/>
                    <a:gd name="T5" fmla="*/ 17 h 18"/>
                    <a:gd name="T6" fmla="*/ 6 w 33"/>
                    <a:gd name="T7" fmla="*/ 17 h 18"/>
                    <a:gd name="T8" fmla="*/ 0 w 33"/>
                    <a:gd name="T9" fmla="*/ 0 h 18"/>
                    <a:gd name="T10" fmla="*/ 0 60000 65536"/>
                    <a:gd name="T11" fmla="*/ 0 60000 65536"/>
                    <a:gd name="T12" fmla="*/ 0 60000 65536"/>
                    <a:gd name="T13" fmla="*/ 0 60000 65536"/>
                    <a:gd name="T14" fmla="*/ 0 60000 65536"/>
                    <a:gd name="T15" fmla="*/ 0 w 33"/>
                    <a:gd name="T16" fmla="*/ 0 h 18"/>
                    <a:gd name="T17" fmla="*/ 33 w 33"/>
                    <a:gd name="T18" fmla="*/ 18 h 18"/>
                  </a:gdLst>
                  <a:ahLst/>
                  <a:cxnLst>
                    <a:cxn ang="T10">
                      <a:pos x="T0" y="T1"/>
                    </a:cxn>
                    <a:cxn ang="T11">
                      <a:pos x="T2" y="T3"/>
                    </a:cxn>
                    <a:cxn ang="T12">
                      <a:pos x="T4" y="T5"/>
                    </a:cxn>
                    <a:cxn ang="T13">
                      <a:pos x="T6" y="T7"/>
                    </a:cxn>
                    <a:cxn ang="T14">
                      <a:pos x="T8" y="T9"/>
                    </a:cxn>
                  </a:cxnLst>
                  <a:rect l="T15" t="T16" r="T17" b="T18"/>
                  <a:pathLst>
                    <a:path w="33" h="18">
                      <a:moveTo>
                        <a:pt x="0" y="0"/>
                      </a:moveTo>
                      <a:lnTo>
                        <a:pt x="19" y="0"/>
                      </a:lnTo>
                      <a:lnTo>
                        <a:pt x="32" y="17"/>
                      </a:lnTo>
                      <a:lnTo>
                        <a:pt x="6" y="17"/>
                      </a:lnTo>
                      <a:lnTo>
                        <a:pt x="0" y="0"/>
                      </a:lnTo>
                    </a:path>
                  </a:pathLst>
                </a:custGeom>
                <a:solidFill>
                  <a:srgbClr val="FFFFFF"/>
                </a:solidFill>
                <a:ln w="12700" cap="rnd" cmpd="sng">
                  <a:solidFill>
                    <a:srgbClr val="000000"/>
                  </a:solidFill>
                  <a:prstDash val="solid"/>
                  <a:round/>
                  <a:headEnd/>
                  <a:tailEnd/>
                </a:ln>
              </p:spPr>
              <p:txBody>
                <a:bodyPr/>
                <a:lstStyle/>
                <a:p>
                  <a:endParaRPr lang="es-ES"/>
                </a:p>
              </p:txBody>
            </p:sp>
          </p:grpSp>
          <p:grpSp>
            <p:nvGrpSpPr>
              <p:cNvPr id="2131" name="Group 530"/>
              <p:cNvGrpSpPr>
                <a:grpSpLocks/>
              </p:cNvGrpSpPr>
              <p:nvPr/>
            </p:nvGrpSpPr>
            <p:grpSpPr bwMode="auto">
              <a:xfrm>
                <a:off x="4724" y="2449"/>
                <a:ext cx="103" cy="79"/>
                <a:chOff x="4724" y="2449"/>
                <a:chExt cx="103" cy="79"/>
              </a:xfrm>
            </p:grpSpPr>
            <p:sp>
              <p:nvSpPr>
                <p:cNvPr id="2132" name="Rectangle 531"/>
                <p:cNvSpPr>
                  <a:spLocks noChangeArrowheads="1"/>
                </p:cNvSpPr>
                <p:nvPr/>
              </p:nvSpPr>
              <p:spPr bwMode="auto">
                <a:xfrm>
                  <a:off x="4724" y="2449"/>
                  <a:ext cx="103" cy="79"/>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133" name="Rectangle 532"/>
                <p:cNvSpPr>
                  <a:spLocks noChangeArrowheads="1"/>
                </p:cNvSpPr>
                <p:nvPr/>
              </p:nvSpPr>
              <p:spPr bwMode="auto">
                <a:xfrm>
                  <a:off x="4731" y="2456"/>
                  <a:ext cx="89" cy="66"/>
                </a:xfrm>
                <a:prstGeom prst="rect">
                  <a:avLst/>
                </a:prstGeom>
                <a:solidFill>
                  <a:srgbClr val="114FFB"/>
                </a:solidFill>
                <a:ln w="12700">
                  <a:solidFill>
                    <a:srgbClr val="000000"/>
                  </a:solidFill>
                  <a:miter lim="800000"/>
                  <a:headEnd/>
                  <a:tailEnd/>
                </a:ln>
              </p:spPr>
              <p:txBody>
                <a:bodyPr wrap="none" anchor="ctr"/>
                <a:lstStyle/>
                <a:p>
                  <a:endParaRPr lang="es-CL"/>
                </a:p>
              </p:txBody>
            </p:sp>
            <p:sp>
              <p:nvSpPr>
                <p:cNvPr id="2134" name="Rectangle 533"/>
                <p:cNvSpPr>
                  <a:spLocks noChangeArrowheads="1"/>
                </p:cNvSpPr>
                <p:nvPr/>
              </p:nvSpPr>
              <p:spPr bwMode="auto">
                <a:xfrm>
                  <a:off x="4809" y="2456"/>
                  <a:ext cx="11" cy="66"/>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135" name="Rectangle 534"/>
                <p:cNvSpPr>
                  <a:spLocks noChangeArrowheads="1"/>
                </p:cNvSpPr>
                <p:nvPr/>
              </p:nvSpPr>
              <p:spPr bwMode="auto">
                <a:xfrm>
                  <a:off x="4812" y="2459"/>
                  <a:ext cx="4" cy="3"/>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136" name="Oval 535"/>
                <p:cNvSpPr>
                  <a:spLocks noChangeArrowheads="1"/>
                </p:cNvSpPr>
                <p:nvPr/>
              </p:nvSpPr>
              <p:spPr bwMode="auto">
                <a:xfrm>
                  <a:off x="4813" y="2489"/>
                  <a:ext cx="2" cy="2"/>
                </a:xfrm>
                <a:prstGeom prst="ellipse">
                  <a:avLst/>
                </a:prstGeom>
                <a:solidFill>
                  <a:srgbClr val="FFFFFF"/>
                </a:solidFill>
                <a:ln w="12700">
                  <a:solidFill>
                    <a:srgbClr val="000000"/>
                  </a:solidFill>
                  <a:round/>
                  <a:headEnd/>
                  <a:tailEnd/>
                </a:ln>
              </p:spPr>
              <p:txBody>
                <a:bodyPr wrap="none" anchor="ctr"/>
                <a:lstStyle/>
                <a:p>
                  <a:endParaRPr lang="es-CL"/>
                </a:p>
              </p:txBody>
            </p:sp>
            <p:sp>
              <p:nvSpPr>
                <p:cNvPr id="2137" name="Oval 536"/>
                <p:cNvSpPr>
                  <a:spLocks noChangeArrowheads="1"/>
                </p:cNvSpPr>
                <p:nvPr/>
              </p:nvSpPr>
              <p:spPr bwMode="auto">
                <a:xfrm>
                  <a:off x="4813" y="2502"/>
                  <a:ext cx="2" cy="2"/>
                </a:xfrm>
                <a:prstGeom prst="ellipse">
                  <a:avLst/>
                </a:prstGeom>
                <a:solidFill>
                  <a:srgbClr val="FFFFFF"/>
                </a:solidFill>
                <a:ln w="12700">
                  <a:solidFill>
                    <a:srgbClr val="000000"/>
                  </a:solidFill>
                  <a:round/>
                  <a:headEnd/>
                  <a:tailEnd/>
                </a:ln>
              </p:spPr>
              <p:txBody>
                <a:bodyPr wrap="none" anchor="ctr"/>
                <a:lstStyle/>
                <a:p>
                  <a:endParaRPr lang="es-CL"/>
                </a:p>
              </p:txBody>
            </p:sp>
            <p:sp>
              <p:nvSpPr>
                <p:cNvPr id="2138" name="Oval 537"/>
                <p:cNvSpPr>
                  <a:spLocks noChangeArrowheads="1"/>
                </p:cNvSpPr>
                <p:nvPr/>
              </p:nvSpPr>
              <p:spPr bwMode="auto">
                <a:xfrm>
                  <a:off x="4813" y="2513"/>
                  <a:ext cx="2" cy="3"/>
                </a:xfrm>
                <a:prstGeom prst="ellipse">
                  <a:avLst/>
                </a:prstGeom>
                <a:solidFill>
                  <a:srgbClr val="FFFFFF"/>
                </a:solidFill>
                <a:ln w="12700">
                  <a:solidFill>
                    <a:srgbClr val="000000"/>
                  </a:solidFill>
                  <a:round/>
                  <a:headEnd/>
                  <a:tailEnd/>
                </a:ln>
              </p:spPr>
              <p:txBody>
                <a:bodyPr wrap="none" anchor="ctr"/>
                <a:lstStyle/>
                <a:p>
                  <a:endParaRPr lang="es-CL"/>
                </a:p>
              </p:txBody>
            </p:sp>
          </p:grpSp>
        </p:grpSp>
        <p:grpSp>
          <p:nvGrpSpPr>
            <p:cNvPr id="2113" name="Group 538"/>
            <p:cNvGrpSpPr>
              <a:grpSpLocks/>
            </p:cNvGrpSpPr>
            <p:nvPr/>
          </p:nvGrpSpPr>
          <p:grpSpPr bwMode="auto">
            <a:xfrm>
              <a:off x="4952" y="2449"/>
              <a:ext cx="159" cy="131"/>
              <a:chOff x="4952" y="2449"/>
              <a:chExt cx="159" cy="131"/>
            </a:xfrm>
          </p:grpSpPr>
          <p:grpSp>
            <p:nvGrpSpPr>
              <p:cNvPr id="2114" name="Group 539"/>
              <p:cNvGrpSpPr>
                <a:grpSpLocks/>
              </p:cNvGrpSpPr>
              <p:nvPr/>
            </p:nvGrpSpPr>
            <p:grpSpPr bwMode="auto">
              <a:xfrm>
                <a:off x="4959" y="2531"/>
                <a:ext cx="143" cy="39"/>
                <a:chOff x="4959" y="2531"/>
                <a:chExt cx="143" cy="39"/>
              </a:xfrm>
            </p:grpSpPr>
            <p:sp>
              <p:nvSpPr>
                <p:cNvPr id="2127" name="Rectangle 540"/>
                <p:cNvSpPr>
                  <a:spLocks noChangeArrowheads="1"/>
                </p:cNvSpPr>
                <p:nvPr/>
              </p:nvSpPr>
              <p:spPr bwMode="auto">
                <a:xfrm>
                  <a:off x="4959" y="2531"/>
                  <a:ext cx="143" cy="39"/>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128" name="Rectangle 541"/>
                <p:cNvSpPr>
                  <a:spLocks noChangeArrowheads="1"/>
                </p:cNvSpPr>
                <p:nvPr/>
              </p:nvSpPr>
              <p:spPr bwMode="auto">
                <a:xfrm>
                  <a:off x="5040" y="2538"/>
                  <a:ext cx="48" cy="17"/>
                </a:xfrm>
                <a:prstGeom prst="rect">
                  <a:avLst/>
                </a:prstGeom>
                <a:solidFill>
                  <a:srgbClr val="808080"/>
                </a:solidFill>
                <a:ln w="12700">
                  <a:solidFill>
                    <a:srgbClr val="000000"/>
                  </a:solidFill>
                  <a:miter lim="800000"/>
                  <a:headEnd/>
                  <a:tailEnd/>
                </a:ln>
              </p:spPr>
              <p:txBody>
                <a:bodyPr wrap="none" anchor="ctr"/>
                <a:lstStyle/>
                <a:p>
                  <a:endParaRPr lang="es-CL"/>
                </a:p>
              </p:txBody>
            </p:sp>
          </p:grpSp>
          <p:grpSp>
            <p:nvGrpSpPr>
              <p:cNvPr id="2115" name="Group 542"/>
              <p:cNvGrpSpPr>
                <a:grpSpLocks/>
              </p:cNvGrpSpPr>
              <p:nvPr/>
            </p:nvGrpSpPr>
            <p:grpSpPr bwMode="auto">
              <a:xfrm>
                <a:off x="4952" y="2553"/>
                <a:ext cx="159" cy="27"/>
                <a:chOff x="4952" y="2553"/>
                <a:chExt cx="159" cy="27"/>
              </a:xfrm>
            </p:grpSpPr>
            <p:sp>
              <p:nvSpPr>
                <p:cNvPr id="2124" name="Freeform 543"/>
                <p:cNvSpPr>
                  <a:spLocks/>
                </p:cNvSpPr>
                <p:nvPr/>
              </p:nvSpPr>
              <p:spPr bwMode="auto">
                <a:xfrm>
                  <a:off x="4952" y="2553"/>
                  <a:ext cx="159" cy="27"/>
                </a:xfrm>
                <a:custGeom>
                  <a:avLst/>
                  <a:gdLst>
                    <a:gd name="T0" fmla="*/ 20 w 159"/>
                    <a:gd name="T1" fmla="*/ 0 h 27"/>
                    <a:gd name="T2" fmla="*/ 139 w 159"/>
                    <a:gd name="T3" fmla="*/ 0 h 27"/>
                    <a:gd name="T4" fmla="*/ 158 w 159"/>
                    <a:gd name="T5" fmla="*/ 23 h 27"/>
                    <a:gd name="T6" fmla="*/ 158 w 159"/>
                    <a:gd name="T7" fmla="*/ 25 h 27"/>
                    <a:gd name="T8" fmla="*/ 157 w 159"/>
                    <a:gd name="T9" fmla="*/ 25 h 27"/>
                    <a:gd name="T10" fmla="*/ 156 w 159"/>
                    <a:gd name="T11" fmla="*/ 26 h 27"/>
                    <a:gd name="T12" fmla="*/ 2 w 159"/>
                    <a:gd name="T13" fmla="*/ 26 h 27"/>
                    <a:gd name="T14" fmla="*/ 1 w 159"/>
                    <a:gd name="T15" fmla="*/ 25 h 27"/>
                    <a:gd name="T16" fmla="*/ 0 w 159"/>
                    <a:gd name="T17" fmla="*/ 24 h 27"/>
                    <a:gd name="T18" fmla="*/ 0 w 159"/>
                    <a:gd name="T19" fmla="*/ 23 h 27"/>
                    <a:gd name="T20" fmla="*/ 20 w 159"/>
                    <a:gd name="T21" fmla="*/ 0 h 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9"/>
                    <a:gd name="T34" fmla="*/ 0 h 27"/>
                    <a:gd name="T35" fmla="*/ 159 w 159"/>
                    <a:gd name="T36" fmla="*/ 27 h 2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9" h="27">
                      <a:moveTo>
                        <a:pt x="20" y="0"/>
                      </a:moveTo>
                      <a:lnTo>
                        <a:pt x="139" y="0"/>
                      </a:lnTo>
                      <a:lnTo>
                        <a:pt x="158" y="23"/>
                      </a:lnTo>
                      <a:lnTo>
                        <a:pt x="158" y="25"/>
                      </a:lnTo>
                      <a:lnTo>
                        <a:pt x="157" y="25"/>
                      </a:lnTo>
                      <a:lnTo>
                        <a:pt x="156" y="26"/>
                      </a:lnTo>
                      <a:lnTo>
                        <a:pt x="2" y="26"/>
                      </a:lnTo>
                      <a:lnTo>
                        <a:pt x="1" y="25"/>
                      </a:lnTo>
                      <a:lnTo>
                        <a:pt x="0" y="24"/>
                      </a:lnTo>
                      <a:lnTo>
                        <a:pt x="0" y="23"/>
                      </a:lnTo>
                      <a:lnTo>
                        <a:pt x="20" y="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2125" name="Freeform 544"/>
                <p:cNvSpPr>
                  <a:spLocks/>
                </p:cNvSpPr>
                <p:nvPr/>
              </p:nvSpPr>
              <p:spPr bwMode="auto">
                <a:xfrm>
                  <a:off x="4961" y="2558"/>
                  <a:ext cx="106" cy="18"/>
                </a:xfrm>
                <a:custGeom>
                  <a:avLst/>
                  <a:gdLst>
                    <a:gd name="T0" fmla="*/ 14 w 106"/>
                    <a:gd name="T1" fmla="*/ 0 h 18"/>
                    <a:gd name="T2" fmla="*/ 100 w 106"/>
                    <a:gd name="T3" fmla="*/ 0 h 18"/>
                    <a:gd name="T4" fmla="*/ 105 w 106"/>
                    <a:gd name="T5" fmla="*/ 17 h 18"/>
                    <a:gd name="T6" fmla="*/ 0 w 106"/>
                    <a:gd name="T7" fmla="*/ 17 h 18"/>
                    <a:gd name="T8" fmla="*/ 14 w 106"/>
                    <a:gd name="T9" fmla="*/ 0 h 18"/>
                    <a:gd name="T10" fmla="*/ 0 60000 65536"/>
                    <a:gd name="T11" fmla="*/ 0 60000 65536"/>
                    <a:gd name="T12" fmla="*/ 0 60000 65536"/>
                    <a:gd name="T13" fmla="*/ 0 60000 65536"/>
                    <a:gd name="T14" fmla="*/ 0 60000 65536"/>
                    <a:gd name="T15" fmla="*/ 0 w 106"/>
                    <a:gd name="T16" fmla="*/ 0 h 18"/>
                    <a:gd name="T17" fmla="*/ 106 w 106"/>
                    <a:gd name="T18" fmla="*/ 18 h 18"/>
                  </a:gdLst>
                  <a:ahLst/>
                  <a:cxnLst>
                    <a:cxn ang="T10">
                      <a:pos x="T0" y="T1"/>
                    </a:cxn>
                    <a:cxn ang="T11">
                      <a:pos x="T2" y="T3"/>
                    </a:cxn>
                    <a:cxn ang="T12">
                      <a:pos x="T4" y="T5"/>
                    </a:cxn>
                    <a:cxn ang="T13">
                      <a:pos x="T6" y="T7"/>
                    </a:cxn>
                    <a:cxn ang="T14">
                      <a:pos x="T8" y="T9"/>
                    </a:cxn>
                  </a:cxnLst>
                  <a:rect l="T15" t="T16" r="T17" b="T18"/>
                  <a:pathLst>
                    <a:path w="106" h="18">
                      <a:moveTo>
                        <a:pt x="14" y="0"/>
                      </a:moveTo>
                      <a:lnTo>
                        <a:pt x="100" y="0"/>
                      </a:lnTo>
                      <a:lnTo>
                        <a:pt x="105" y="17"/>
                      </a:lnTo>
                      <a:lnTo>
                        <a:pt x="0" y="17"/>
                      </a:lnTo>
                      <a:lnTo>
                        <a:pt x="14" y="0"/>
                      </a:lnTo>
                    </a:path>
                  </a:pathLst>
                </a:custGeom>
                <a:solidFill>
                  <a:srgbClr val="FFFFFF"/>
                </a:solidFill>
                <a:ln w="12700" cap="rnd" cmpd="sng">
                  <a:solidFill>
                    <a:srgbClr val="000000"/>
                  </a:solidFill>
                  <a:prstDash val="solid"/>
                  <a:round/>
                  <a:headEnd/>
                  <a:tailEnd/>
                </a:ln>
              </p:spPr>
              <p:txBody>
                <a:bodyPr/>
                <a:lstStyle/>
                <a:p>
                  <a:endParaRPr lang="es-ES"/>
                </a:p>
              </p:txBody>
            </p:sp>
            <p:sp>
              <p:nvSpPr>
                <p:cNvPr id="2126" name="Freeform 545"/>
                <p:cNvSpPr>
                  <a:spLocks/>
                </p:cNvSpPr>
                <p:nvPr/>
              </p:nvSpPr>
              <p:spPr bwMode="auto">
                <a:xfrm>
                  <a:off x="5069" y="2558"/>
                  <a:ext cx="33" cy="18"/>
                </a:xfrm>
                <a:custGeom>
                  <a:avLst/>
                  <a:gdLst>
                    <a:gd name="T0" fmla="*/ 0 w 33"/>
                    <a:gd name="T1" fmla="*/ 0 h 18"/>
                    <a:gd name="T2" fmla="*/ 19 w 33"/>
                    <a:gd name="T3" fmla="*/ 0 h 18"/>
                    <a:gd name="T4" fmla="*/ 32 w 33"/>
                    <a:gd name="T5" fmla="*/ 17 h 18"/>
                    <a:gd name="T6" fmla="*/ 6 w 33"/>
                    <a:gd name="T7" fmla="*/ 17 h 18"/>
                    <a:gd name="T8" fmla="*/ 0 w 33"/>
                    <a:gd name="T9" fmla="*/ 0 h 18"/>
                    <a:gd name="T10" fmla="*/ 0 60000 65536"/>
                    <a:gd name="T11" fmla="*/ 0 60000 65536"/>
                    <a:gd name="T12" fmla="*/ 0 60000 65536"/>
                    <a:gd name="T13" fmla="*/ 0 60000 65536"/>
                    <a:gd name="T14" fmla="*/ 0 60000 65536"/>
                    <a:gd name="T15" fmla="*/ 0 w 33"/>
                    <a:gd name="T16" fmla="*/ 0 h 18"/>
                    <a:gd name="T17" fmla="*/ 33 w 33"/>
                    <a:gd name="T18" fmla="*/ 18 h 18"/>
                  </a:gdLst>
                  <a:ahLst/>
                  <a:cxnLst>
                    <a:cxn ang="T10">
                      <a:pos x="T0" y="T1"/>
                    </a:cxn>
                    <a:cxn ang="T11">
                      <a:pos x="T2" y="T3"/>
                    </a:cxn>
                    <a:cxn ang="T12">
                      <a:pos x="T4" y="T5"/>
                    </a:cxn>
                    <a:cxn ang="T13">
                      <a:pos x="T6" y="T7"/>
                    </a:cxn>
                    <a:cxn ang="T14">
                      <a:pos x="T8" y="T9"/>
                    </a:cxn>
                  </a:cxnLst>
                  <a:rect l="T15" t="T16" r="T17" b="T18"/>
                  <a:pathLst>
                    <a:path w="33" h="18">
                      <a:moveTo>
                        <a:pt x="0" y="0"/>
                      </a:moveTo>
                      <a:lnTo>
                        <a:pt x="19" y="0"/>
                      </a:lnTo>
                      <a:lnTo>
                        <a:pt x="32" y="17"/>
                      </a:lnTo>
                      <a:lnTo>
                        <a:pt x="6" y="17"/>
                      </a:lnTo>
                      <a:lnTo>
                        <a:pt x="0" y="0"/>
                      </a:lnTo>
                    </a:path>
                  </a:pathLst>
                </a:custGeom>
                <a:solidFill>
                  <a:srgbClr val="FFFFFF"/>
                </a:solidFill>
                <a:ln w="12700" cap="rnd" cmpd="sng">
                  <a:solidFill>
                    <a:srgbClr val="000000"/>
                  </a:solidFill>
                  <a:prstDash val="solid"/>
                  <a:round/>
                  <a:headEnd/>
                  <a:tailEnd/>
                </a:ln>
              </p:spPr>
              <p:txBody>
                <a:bodyPr/>
                <a:lstStyle/>
                <a:p>
                  <a:endParaRPr lang="es-ES"/>
                </a:p>
              </p:txBody>
            </p:sp>
          </p:grpSp>
          <p:grpSp>
            <p:nvGrpSpPr>
              <p:cNvPr id="2116" name="Group 546"/>
              <p:cNvGrpSpPr>
                <a:grpSpLocks/>
              </p:cNvGrpSpPr>
              <p:nvPr/>
            </p:nvGrpSpPr>
            <p:grpSpPr bwMode="auto">
              <a:xfrm>
                <a:off x="4979" y="2449"/>
                <a:ext cx="104" cy="79"/>
                <a:chOff x="4979" y="2449"/>
                <a:chExt cx="104" cy="79"/>
              </a:xfrm>
            </p:grpSpPr>
            <p:sp>
              <p:nvSpPr>
                <p:cNvPr id="2117" name="Rectangle 547"/>
                <p:cNvSpPr>
                  <a:spLocks noChangeArrowheads="1"/>
                </p:cNvSpPr>
                <p:nvPr/>
              </p:nvSpPr>
              <p:spPr bwMode="auto">
                <a:xfrm>
                  <a:off x="4979" y="2449"/>
                  <a:ext cx="104" cy="79"/>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118" name="Rectangle 548"/>
                <p:cNvSpPr>
                  <a:spLocks noChangeArrowheads="1"/>
                </p:cNvSpPr>
                <p:nvPr/>
              </p:nvSpPr>
              <p:spPr bwMode="auto">
                <a:xfrm>
                  <a:off x="4986" y="2456"/>
                  <a:ext cx="90" cy="66"/>
                </a:xfrm>
                <a:prstGeom prst="rect">
                  <a:avLst/>
                </a:prstGeom>
                <a:solidFill>
                  <a:srgbClr val="114FFB"/>
                </a:solidFill>
                <a:ln w="12700">
                  <a:solidFill>
                    <a:srgbClr val="000000"/>
                  </a:solidFill>
                  <a:miter lim="800000"/>
                  <a:headEnd/>
                  <a:tailEnd/>
                </a:ln>
              </p:spPr>
              <p:txBody>
                <a:bodyPr wrap="none" anchor="ctr"/>
                <a:lstStyle/>
                <a:p>
                  <a:endParaRPr lang="es-CL"/>
                </a:p>
              </p:txBody>
            </p:sp>
            <p:sp>
              <p:nvSpPr>
                <p:cNvPr id="2119" name="Rectangle 549"/>
                <p:cNvSpPr>
                  <a:spLocks noChangeArrowheads="1"/>
                </p:cNvSpPr>
                <p:nvPr/>
              </p:nvSpPr>
              <p:spPr bwMode="auto">
                <a:xfrm>
                  <a:off x="5065" y="2456"/>
                  <a:ext cx="11" cy="66"/>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120" name="Rectangle 550"/>
                <p:cNvSpPr>
                  <a:spLocks noChangeArrowheads="1"/>
                </p:cNvSpPr>
                <p:nvPr/>
              </p:nvSpPr>
              <p:spPr bwMode="auto">
                <a:xfrm>
                  <a:off x="5068" y="2459"/>
                  <a:ext cx="4" cy="3"/>
                </a:xfrm>
                <a:prstGeom prst="rect">
                  <a:avLst/>
                </a:prstGeom>
                <a:solidFill>
                  <a:srgbClr val="FFFFFF"/>
                </a:solidFill>
                <a:ln w="12700">
                  <a:solidFill>
                    <a:srgbClr val="000000"/>
                  </a:solidFill>
                  <a:miter lim="800000"/>
                  <a:headEnd/>
                  <a:tailEnd/>
                </a:ln>
              </p:spPr>
              <p:txBody>
                <a:bodyPr wrap="none" anchor="ctr"/>
                <a:lstStyle/>
                <a:p>
                  <a:endParaRPr lang="es-CL"/>
                </a:p>
              </p:txBody>
            </p:sp>
            <p:sp>
              <p:nvSpPr>
                <p:cNvPr id="2121" name="Oval 551"/>
                <p:cNvSpPr>
                  <a:spLocks noChangeArrowheads="1"/>
                </p:cNvSpPr>
                <p:nvPr/>
              </p:nvSpPr>
              <p:spPr bwMode="auto">
                <a:xfrm>
                  <a:off x="5069" y="2489"/>
                  <a:ext cx="2" cy="2"/>
                </a:xfrm>
                <a:prstGeom prst="ellipse">
                  <a:avLst/>
                </a:prstGeom>
                <a:solidFill>
                  <a:srgbClr val="FFFFFF"/>
                </a:solidFill>
                <a:ln w="12700">
                  <a:solidFill>
                    <a:srgbClr val="000000"/>
                  </a:solidFill>
                  <a:round/>
                  <a:headEnd/>
                  <a:tailEnd/>
                </a:ln>
              </p:spPr>
              <p:txBody>
                <a:bodyPr wrap="none" anchor="ctr"/>
                <a:lstStyle/>
                <a:p>
                  <a:endParaRPr lang="es-CL"/>
                </a:p>
              </p:txBody>
            </p:sp>
            <p:sp>
              <p:nvSpPr>
                <p:cNvPr id="2122" name="Oval 552"/>
                <p:cNvSpPr>
                  <a:spLocks noChangeArrowheads="1"/>
                </p:cNvSpPr>
                <p:nvPr/>
              </p:nvSpPr>
              <p:spPr bwMode="auto">
                <a:xfrm>
                  <a:off x="5069" y="2502"/>
                  <a:ext cx="2" cy="2"/>
                </a:xfrm>
                <a:prstGeom prst="ellipse">
                  <a:avLst/>
                </a:prstGeom>
                <a:solidFill>
                  <a:srgbClr val="FFFFFF"/>
                </a:solidFill>
                <a:ln w="12700">
                  <a:solidFill>
                    <a:srgbClr val="000000"/>
                  </a:solidFill>
                  <a:round/>
                  <a:headEnd/>
                  <a:tailEnd/>
                </a:ln>
              </p:spPr>
              <p:txBody>
                <a:bodyPr wrap="none" anchor="ctr"/>
                <a:lstStyle/>
                <a:p>
                  <a:endParaRPr lang="es-CL"/>
                </a:p>
              </p:txBody>
            </p:sp>
            <p:sp>
              <p:nvSpPr>
                <p:cNvPr id="2123" name="Oval 553"/>
                <p:cNvSpPr>
                  <a:spLocks noChangeArrowheads="1"/>
                </p:cNvSpPr>
                <p:nvPr/>
              </p:nvSpPr>
              <p:spPr bwMode="auto">
                <a:xfrm>
                  <a:off x="5069" y="2513"/>
                  <a:ext cx="2" cy="3"/>
                </a:xfrm>
                <a:prstGeom prst="ellipse">
                  <a:avLst/>
                </a:prstGeom>
                <a:solidFill>
                  <a:srgbClr val="FFFFFF"/>
                </a:solidFill>
                <a:ln w="12700">
                  <a:solidFill>
                    <a:srgbClr val="000000"/>
                  </a:solidFill>
                  <a:round/>
                  <a:headEnd/>
                  <a:tailEnd/>
                </a:ln>
              </p:spPr>
              <p:txBody>
                <a:bodyPr wrap="none" anchor="ctr"/>
                <a:lstStyle/>
                <a:p>
                  <a:endParaRPr lang="es-CL"/>
                </a:p>
              </p:txBody>
            </p:sp>
          </p:grpSp>
        </p:grpSp>
      </p:grpSp>
      <p:sp>
        <p:nvSpPr>
          <p:cNvPr id="38442" name="Rectangle 554"/>
          <p:cNvSpPr>
            <a:spLocks noChangeArrowheads="1"/>
          </p:cNvSpPr>
          <p:nvPr/>
        </p:nvSpPr>
        <p:spPr bwMode="auto">
          <a:xfrm>
            <a:off x="5481639" y="3317880"/>
            <a:ext cx="1663178" cy="308419"/>
          </a:xfrm>
          <a:prstGeom prst="rect">
            <a:avLst/>
          </a:prstGeom>
          <a:noFill/>
          <a:ln w="9525">
            <a:noFill/>
            <a:miter lim="800000"/>
            <a:headEnd/>
            <a:tailEnd/>
          </a:ln>
          <a:effectLst/>
        </p:spPr>
        <p:txBody>
          <a:bodyPr wrap="none" lIns="92075" tIns="46038" rIns="92075" bIns="46038">
            <a:spAutoFit/>
          </a:bodyPr>
          <a:lstStyle/>
          <a:p>
            <a:pPr algn="l"/>
            <a:r>
              <a:rPr lang="es-ES_tradnl" sz="1400">
                <a:solidFill>
                  <a:schemeClr val="tx1"/>
                </a:solidFill>
                <a:effectLst>
                  <a:outerShdw blurRad="38100" dist="38100" dir="2700000" algn="tl">
                    <a:srgbClr val="DDDDDD"/>
                  </a:outerShdw>
                </a:effectLst>
              </a:rPr>
              <a:t>Red de Area Local</a:t>
            </a:r>
          </a:p>
        </p:txBody>
      </p:sp>
      <p:sp>
        <p:nvSpPr>
          <p:cNvPr id="38443" name="Rectangle 555"/>
          <p:cNvSpPr>
            <a:spLocks noChangeArrowheads="1"/>
          </p:cNvSpPr>
          <p:nvPr/>
        </p:nvSpPr>
        <p:spPr bwMode="auto">
          <a:xfrm>
            <a:off x="5681663" y="3476630"/>
            <a:ext cx="1253085" cy="308419"/>
          </a:xfrm>
          <a:prstGeom prst="rect">
            <a:avLst/>
          </a:prstGeom>
          <a:noFill/>
          <a:ln w="9525">
            <a:noFill/>
            <a:miter lim="800000"/>
            <a:headEnd/>
            <a:tailEnd/>
          </a:ln>
          <a:effectLst/>
        </p:spPr>
        <p:txBody>
          <a:bodyPr wrap="none" lIns="92075" tIns="46038" rIns="92075" bIns="46038">
            <a:spAutoFit/>
          </a:bodyPr>
          <a:lstStyle/>
          <a:p>
            <a:pPr algn="l"/>
            <a:r>
              <a:rPr lang="es-ES_tradnl" sz="1400">
                <a:solidFill>
                  <a:schemeClr val="tx1"/>
                </a:solidFill>
                <a:effectLst>
                  <a:outerShdw blurRad="38100" dist="38100" dir="2700000" algn="tl">
                    <a:srgbClr val="DDDDDD"/>
                  </a:outerShdw>
                </a:effectLst>
              </a:rPr>
              <a:t>  (CON CON)</a:t>
            </a:r>
          </a:p>
        </p:txBody>
      </p:sp>
      <p:sp>
        <p:nvSpPr>
          <p:cNvPr id="2085" name="Line 556"/>
          <p:cNvSpPr>
            <a:spLocks noChangeShapeType="1"/>
          </p:cNvSpPr>
          <p:nvPr/>
        </p:nvSpPr>
        <p:spPr bwMode="auto">
          <a:xfrm>
            <a:off x="5338763" y="4027488"/>
            <a:ext cx="425450" cy="0"/>
          </a:xfrm>
          <a:prstGeom prst="line">
            <a:avLst/>
          </a:prstGeom>
          <a:noFill/>
          <a:ln w="76200">
            <a:solidFill>
              <a:schemeClr val="accent2"/>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s-ES"/>
          </a:p>
        </p:txBody>
      </p:sp>
      <p:graphicFrame>
        <p:nvGraphicFramePr>
          <p:cNvPr id="2050" name="Object 1024"/>
          <p:cNvGraphicFramePr>
            <a:graphicFrameLocks noChangeAspect="1"/>
          </p:cNvGraphicFramePr>
          <p:nvPr/>
        </p:nvGraphicFramePr>
        <p:xfrm>
          <a:off x="2214566" y="3514732"/>
          <a:ext cx="711200" cy="919163"/>
        </p:xfrm>
        <a:graphic>
          <a:graphicData uri="http://schemas.openxmlformats.org/presentationml/2006/ole">
            <mc:AlternateContent xmlns:mc="http://schemas.openxmlformats.org/markup-compatibility/2006">
              <mc:Choice xmlns:v="urn:schemas-microsoft-com:vml" Requires="v">
                <p:oleObj spid="_x0000_s50688" name="Imagen" r:id="rId5" imgW="2904755" imgH="3046923" progId="">
                  <p:embed/>
                </p:oleObj>
              </mc:Choice>
              <mc:Fallback>
                <p:oleObj name="Imagen" r:id="rId5" imgW="2904755" imgH="3046923" progId="">
                  <p:embed/>
                  <p:pic>
                    <p:nvPicPr>
                      <p:cNvPr id="0" name="Picture 8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214566" y="3514732"/>
                        <a:ext cx="711200" cy="919163"/>
                      </a:xfrm>
                      <a:prstGeom prst="rect">
                        <a:avLst/>
                      </a:prstGeom>
                      <a:noFill/>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7" dir="2700000" algn="ctr" rotWithShape="0">
                                <a:srgbClr val="000000">
                                  <a:alpha val="74997"/>
                                </a:srgbClr>
                              </a:outerShdw>
                            </a:effectLst>
                          </a14:hiddenEffects>
                        </a:ext>
                      </a:extLst>
                    </p:spPr>
                  </p:pic>
                </p:oleObj>
              </mc:Fallback>
            </mc:AlternateContent>
          </a:graphicData>
        </a:graphic>
      </p:graphicFrame>
      <p:graphicFrame>
        <p:nvGraphicFramePr>
          <p:cNvPr id="2051" name="Object 1025"/>
          <p:cNvGraphicFramePr>
            <a:graphicFrameLocks noChangeAspect="1"/>
          </p:cNvGraphicFramePr>
          <p:nvPr/>
        </p:nvGraphicFramePr>
        <p:xfrm>
          <a:off x="1433513" y="3524257"/>
          <a:ext cx="711200" cy="919163"/>
        </p:xfrm>
        <a:graphic>
          <a:graphicData uri="http://schemas.openxmlformats.org/presentationml/2006/ole">
            <mc:AlternateContent xmlns:mc="http://schemas.openxmlformats.org/markup-compatibility/2006">
              <mc:Choice xmlns:v="urn:schemas-microsoft-com:vml" Requires="v">
                <p:oleObj spid="_x0000_s50689" name="Imagen" r:id="rId7" imgW="2904755" imgH="3046923" progId="">
                  <p:embed/>
                </p:oleObj>
              </mc:Choice>
              <mc:Fallback>
                <p:oleObj name="Imagen" r:id="rId7" imgW="2904755" imgH="3046923" progId="">
                  <p:embed/>
                  <p:pic>
                    <p:nvPicPr>
                      <p:cNvPr id="0" name="Picture 8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33513" y="3524257"/>
                        <a:ext cx="711200" cy="919163"/>
                      </a:xfrm>
                      <a:prstGeom prst="rect">
                        <a:avLst/>
                      </a:prstGeom>
                      <a:noFill/>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7" dir="2700000" algn="ctr" rotWithShape="0">
                                <a:srgbClr val="000000">
                                  <a:alpha val="74997"/>
                                </a:srgbClr>
                              </a:outerShdw>
                            </a:effectLst>
                          </a14:hiddenEffects>
                        </a:ext>
                      </a:extLst>
                    </p:spPr>
                  </p:pic>
                </p:oleObj>
              </mc:Fallback>
            </mc:AlternateContent>
          </a:graphicData>
        </a:graphic>
      </p:graphicFrame>
      <p:graphicFrame>
        <p:nvGraphicFramePr>
          <p:cNvPr id="2052" name="Object 1026"/>
          <p:cNvGraphicFramePr>
            <a:graphicFrameLocks noChangeAspect="1"/>
          </p:cNvGraphicFramePr>
          <p:nvPr/>
        </p:nvGraphicFramePr>
        <p:xfrm>
          <a:off x="652466" y="3524257"/>
          <a:ext cx="711200" cy="919163"/>
        </p:xfrm>
        <a:graphic>
          <a:graphicData uri="http://schemas.openxmlformats.org/presentationml/2006/ole">
            <mc:AlternateContent xmlns:mc="http://schemas.openxmlformats.org/markup-compatibility/2006">
              <mc:Choice xmlns:v="urn:schemas-microsoft-com:vml" Requires="v">
                <p:oleObj spid="_x0000_s50690" name="Imagen" r:id="rId8" imgW="2904755" imgH="3046923" progId="">
                  <p:embed/>
                </p:oleObj>
              </mc:Choice>
              <mc:Fallback>
                <p:oleObj name="Imagen" r:id="rId8" imgW="2904755" imgH="3046923" progId="">
                  <p:embed/>
                  <p:pic>
                    <p:nvPicPr>
                      <p:cNvPr id="0" name="Picture 8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52466" y="3524257"/>
                        <a:ext cx="711200" cy="919163"/>
                      </a:xfrm>
                      <a:prstGeom prst="rect">
                        <a:avLst/>
                      </a:prstGeom>
                      <a:noFill/>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7" dir="2700000" algn="ctr" rotWithShape="0">
                                <a:srgbClr val="000000">
                                  <a:alpha val="74997"/>
                                </a:srgbClr>
                              </a:outerShdw>
                            </a:effectLst>
                          </a14:hiddenEffects>
                        </a:ext>
                      </a:extLst>
                    </p:spPr>
                  </p:pic>
                </p:oleObj>
              </mc:Fallback>
            </mc:AlternateContent>
          </a:graphicData>
        </a:graphic>
      </p:graphicFrame>
      <p:graphicFrame>
        <p:nvGraphicFramePr>
          <p:cNvPr id="2053" name="Object 1027"/>
          <p:cNvGraphicFramePr>
            <a:graphicFrameLocks noChangeAspect="1"/>
          </p:cNvGraphicFramePr>
          <p:nvPr/>
        </p:nvGraphicFramePr>
        <p:xfrm>
          <a:off x="381004" y="5219708"/>
          <a:ext cx="709613" cy="919163"/>
        </p:xfrm>
        <a:graphic>
          <a:graphicData uri="http://schemas.openxmlformats.org/presentationml/2006/ole">
            <mc:AlternateContent xmlns:mc="http://schemas.openxmlformats.org/markup-compatibility/2006">
              <mc:Choice xmlns:v="urn:schemas-microsoft-com:vml" Requires="v">
                <p:oleObj spid="_x0000_s50691" name="Imagen" r:id="rId9" imgW="2904755" imgH="3046923" progId="">
                  <p:embed/>
                </p:oleObj>
              </mc:Choice>
              <mc:Fallback>
                <p:oleObj name="Imagen" r:id="rId9" imgW="2904755" imgH="3046923" progId="">
                  <p:embed/>
                  <p:pic>
                    <p:nvPicPr>
                      <p:cNvPr id="0" name="Picture 8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1004" y="5219708"/>
                        <a:ext cx="709613" cy="919163"/>
                      </a:xfrm>
                      <a:prstGeom prst="rect">
                        <a:avLst/>
                      </a:prstGeom>
                      <a:noFill/>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7" dir="2700000" algn="ctr" rotWithShape="0">
                                <a:srgbClr val="000000">
                                  <a:alpha val="74997"/>
                                </a:srgbClr>
                              </a:outerShdw>
                            </a:effectLst>
                          </a14:hiddenEffects>
                        </a:ext>
                      </a:extLst>
                    </p:spPr>
                  </p:pic>
                </p:oleObj>
              </mc:Fallback>
            </mc:AlternateContent>
          </a:graphicData>
        </a:graphic>
      </p:graphicFrame>
      <p:sp>
        <p:nvSpPr>
          <p:cNvPr id="2086" name="Line 561"/>
          <p:cNvSpPr>
            <a:spLocks noChangeShapeType="1"/>
          </p:cNvSpPr>
          <p:nvPr/>
        </p:nvSpPr>
        <p:spPr bwMode="auto">
          <a:xfrm flipH="1">
            <a:off x="652466" y="6224588"/>
            <a:ext cx="711200" cy="0"/>
          </a:xfrm>
          <a:prstGeom prst="line">
            <a:avLst/>
          </a:prstGeom>
          <a:noFill/>
          <a:ln w="38100">
            <a:solidFill>
              <a:srgbClr val="FF33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s-ES"/>
          </a:p>
        </p:txBody>
      </p:sp>
      <p:sp>
        <p:nvSpPr>
          <p:cNvPr id="2087" name="Line 562"/>
          <p:cNvSpPr>
            <a:spLocks noChangeShapeType="1"/>
          </p:cNvSpPr>
          <p:nvPr/>
        </p:nvSpPr>
        <p:spPr bwMode="auto">
          <a:xfrm flipV="1">
            <a:off x="652463" y="5902333"/>
            <a:ext cx="0" cy="341313"/>
          </a:xfrm>
          <a:prstGeom prst="line">
            <a:avLst/>
          </a:prstGeom>
          <a:noFill/>
          <a:ln w="38100">
            <a:solidFill>
              <a:srgbClr val="FF33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s-ES"/>
          </a:p>
        </p:txBody>
      </p:sp>
      <p:sp>
        <p:nvSpPr>
          <p:cNvPr id="38451" name="Rectangle 563"/>
          <p:cNvSpPr>
            <a:spLocks noChangeArrowheads="1"/>
          </p:cNvSpPr>
          <p:nvPr/>
        </p:nvSpPr>
        <p:spPr bwMode="auto">
          <a:xfrm>
            <a:off x="914401" y="3276604"/>
            <a:ext cx="1722352" cy="308419"/>
          </a:xfrm>
          <a:prstGeom prst="rect">
            <a:avLst/>
          </a:prstGeom>
          <a:noFill/>
          <a:ln w="9525">
            <a:noFill/>
            <a:miter lim="800000"/>
            <a:headEnd/>
            <a:tailEnd/>
          </a:ln>
          <a:effectLst/>
        </p:spPr>
        <p:txBody>
          <a:bodyPr wrap="none" lIns="92075" tIns="46038" rIns="92075" bIns="46038">
            <a:spAutoFit/>
          </a:bodyPr>
          <a:lstStyle/>
          <a:p>
            <a:pPr algn="l"/>
            <a:r>
              <a:rPr lang="es-ES_tradnl" sz="1400">
                <a:solidFill>
                  <a:schemeClr val="tx1"/>
                </a:solidFill>
                <a:effectLst>
                  <a:outerShdw blurRad="38100" dist="38100" dir="2700000" algn="tl">
                    <a:srgbClr val="DDDDDD"/>
                  </a:outerShdw>
                </a:effectLst>
              </a:rPr>
              <a:t>ESCUADRA - Molo</a:t>
            </a:r>
          </a:p>
        </p:txBody>
      </p:sp>
      <p:sp>
        <p:nvSpPr>
          <p:cNvPr id="2089" name="Line 564"/>
          <p:cNvSpPr>
            <a:spLocks noChangeShapeType="1"/>
          </p:cNvSpPr>
          <p:nvPr/>
        </p:nvSpPr>
        <p:spPr bwMode="auto">
          <a:xfrm>
            <a:off x="877888" y="4216408"/>
            <a:ext cx="0" cy="284163"/>
          </a:xfrm>
          <a:prstGeom prst="line">
            <a:avLst/>
          </a:prstGeom>
          <a:noFill/>
          <a:ln w="38100">
            <a:solidFill>
              <a:srgbClr val="FF33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s-ES"/>
          </a:p>
        </p:txBody>
      </p:sp>
      <p:sp>
        <p:nvSpPr>
          <p:cNvPr id="2090" name="Line 565"/>
          <p:cNvSpPr>
            <a:spLocks noChangeShapeType="1"/>
          </p:cNvSpPr>
          <p:nvPr/>
        </p:nvSpPr>
        <p:spPr bwMode="auto">
          <a:xfrm>
            <a:off x="2498725" y="4225933"/>
            <a:ext cx="0" cy="284163"/>
          </a:xfrm>
          <a:prstGeom prst="line">
            <a:avLst/>
          </a:prstGeom>
          <a:noFill/>
          <a:ln w="38100">
            <a:solidFill>
              <a:srgbClr val="FF33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s-ES"/>
          </a:p>
        </p:txBody>
      </p:sp>
      <p:sp>
        <p:nvSpPr>
          <p:cNvPr id="2091" name="Line 566"/>
          <p:cNvSpPr>
            <a:spLocks noChangeShapeType="1"/>
          </p:cNvSpPr>
          <p:nvPr/>
        </p:nvSpPr>
        <p:spPr bwMode="auto">
          <a:xfrm>
            <a:off x="866775" y="4500563"/>
            <a:ext cx="2484438" cy="0"/>
          </a:xfrm>
          <a:prstGeom prst="line">
            <a:avLst/>
          </a:prstGeom>
          <a:noFill/>
          <a:ln w="38100">
            <a:solidFill>
              <a:srgbClr val="FF33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s-ES"/>
          </a:p>
        </p:txBody>
      </p:sp>
      <p:sp>
        <p:nvSpPr>
          <p:cNvPr id="2092" name="Line 567"/>
          <p:cNvSpPr>
            <a:spLocks noChangeShapeType="1"/>
          </p:cNvSpPr>
          <p:nvPr/>
        </p:nvSpPr>
        <p:spPr bwMode="auto">
          <a:xfrm>
            <a:off x="1647825" y="4235458"/>
            <a:ext cx="0" cy="284163"/>
          </a:xfrm>
          <a:prstGeom prst="line">
            <a:avLst/>
          </a:prstGeom>
          <a:noFill/>
          <a:ln w="38100">
            <a:solidFill>
              <a:srgbClr val="FF33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s-ES"/>
          </a:p>
        </p:txBody>
      </p:sp>
      <p:sp>
        <p:nvSpPr>
          <p:cNvPr id="2093" name="Line 569"/>
          <p:cNvSpPr>
            <a:spLocks noChangeShapeType="1"/>
          </p:cNvSpPr>
          <p:nvPr/>
        </p:nvSpPr>
        <p:spPr bwMode="auto">
          <a:xfrm flipV="1">
            <a:off x="936629" y="6243638"/>
            <a:ext cx="284163" cy="284162"/>
          </a:xfrm>
          <a:prstGeom prst="line">
            <a:avLst/>
          </a:prstGeom>
          <a:noFill/>
          <a:ln w="76200">
            <a:solidFill>
              <a:schemeClr val="accent2"/>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s-ES"/>
          </a:p>
        </p:txBody>
      </p:sp>
      <p:sp>
        <p:nvSpPr>
          <p:cNvPr id="2094" name="Line 570"/>
          <p:cNvSpPr>
            <a:spLocks noChangeShapeType="1"/>
          </p:cNvSpPr>
          <p:nvPr/>
        </p:nvSpPr>
        <p:spPr bwMode="auto">
          <a:xfrm>
            <a:off x="7256463" y="5730883"/>
            <a:ext cx="709612" cy="796925"/>
          </a:xfrm>
          <a:prstGeom prst="line">
            <a:avLst/>
          </a:prstGeom>
          <a:noFill/>
          <a:ln w="76200">
            <a:solidFill>
              <a:schemeClr val="accent2"/>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s-ES"/>
          </a:p>
        </p:txBody>
      </p:sp>
      <p:sp>
        <p:nvSpPr>
          <p:cNvPr id="38459" name="Rectangle 571"/>
          <p:cNvSpPr>
            <a:spLocks noChangeArrowheads="1"/>
          </p:cNvSpPr>
          <p:nvPr/>
        </p:nvSpPr>
        <p:spPr bwMode="auto">
          <a:xfrm>
            <a:off x="439739" y="6489707"/>
            <a:ext cx="751207" cy="308419"/>
          </a:xfrm>
          <a:prstGeom prst="rect">
            <a:avLst/>
          </a:prstGeom>
          <a:noFill/>
          <a:ln w="9525">
            <a:noFill/>
            <a:miter lim="800000"/>
            <a:headEnd/>
            <a:tailEnd/>
          </a:ln>
          <a:effectLst/>
        </p:spPr>
        <p:txBody>
          <a:bodyPr wrap="none" lIns="92075" tIns="46038" rIns="92075" bIns="46038">
            <a:spAutoFit/>
          </a:bodyPr>
          <a:lstStyle/>
          <a:p>
            <a:pPr algn="l"/>
            <a:r>
              <a:rPr lang="es-ES_tradnl" sz="1400">
                <a:solidFill>
                  <a:schemeClr val="tx1"/>
                </a:solidFill>
                <a:effectLst>
                  <a:outerShdw blurRad="38100" dist="38100" dir="2700000" algn="tl">
                    <a:srgbClr val="DDDDDD"/>
                  </a:outerShdw>
                </a:effectLst>
              </a:rPr>
              <a:t>  (P.M.)</a:t>
            </a:r>
          </a:p>
        </p:txBody>
      </p:sp>
      <p:sp>
        <p:nvSpPr>
          <p:cNvPr id="38460" name="Rectangle 572"/>
          <p:cNvSpPr>
            <a:spLocks noChangeArrowheads="1"/>
          </p:cNvSpPr>
          <p:nvPr/>
        </p:nvSpPr>
        <p:spPr bwMode="auto">
          <a:xfrm>
            <a:off x="7823204" y="6527807"/>
            <a:ext cx="761201" cy="308419"/>
          </a:xfrm>
          <a:prstGeom prst="rect">
            <a:avLst/>
          </a:prstGeom>
          <a:noFill/>
          <a:ln w="9525">
            <a:noFill/>
            <a:miter lim="800000"/>
            <a:headEnd/>
            <a:tailEnd/>
          </a:ln>
          <a:effectLst/>
        </p:spPr>
        <p:txBody>
          <a:bodyPr wrap="none" lIns="92075" tIns="46038" rIns="92075" bIns="46038">
            <a:spAutoFit/>
          </a:bodyPr>
          <a:lstStyle/>
          <a:p>
            <a:pPr algn="l"/>
            <a:r>
              <a:rPr lang="es-ES_tradnl" sz="1400">
                <a:solidFill>
                  <a:schemeClr val="tx1"/>
                </a:solidFill>
                <a:effectLst>
                  <a:outerShdw blurRad="38100" dist="38100" dir="2700000" algn="tl">
                    <a:srgbClr val="DDDDDD"/>
                  </a:outerShdw>
                </a:effectLst>
              </a:rPr>
              <a:t>  (P.W.)</a:t>
            </a:r>
          </a:p>
        </p:txBody>
      </p:sp>
      <p:sp>
        <p:nvSpPr>
          <p:cNvPr id="38461" name="Rectangle 573"/>
          <p:cNvSpPr>
            <a:spLocks noChangeArrowheads="1"/>
          </p:cNvSpPr>
          <p:nvPr/>
        </p:nvSpPr>
        <p:spPr bwMode="auto">
          <a:xfrm>
            <a:off x="1003300" y="4876807"/>
            <a:ext cx="1652746" cy="308419"/>
          </a:xfrm>
          <a:prstGeom prst="rect">
            <a:avLst/>
          </a:prstGeom>
          <a:noFill/>
          <a:ln w="9525">
            <a:noFill/>
            <a:miter lim="800000"/>
            <a:headEnd/>
            <a:tailEnd/>
          </a:ln>
          <a:effectLst/>
        </p:spPr>
        <p:txBody>
          <a:bodyPr wrap="none" lIns="92075" tIns="46038" rIns="92075" bIns="46038">
            <a:spAutoFit/>
          </a:bodyPr>
          <a:lstStyle/>
          <a:p>
            <a:pPr algn="l"/>
            <a:r>
              <a:rPr lang="es-ES_tradnl" sz="1400">
                <a:solidFill>
                  <a:srgbClr val="3399FF"/>
                </a:solidFill>
                <a:effectLst>
                  <a:outerShdw blurRad="38100" dist="38100" dir="2700000" algn="tl">
                    <a:srgbClr val="DDDDDD"/>
                  </a:outerShdw>
                </a:effectLst>
              </a:rPr>
              <a:t>Anillo Fibra Optica</a:t>
            </a:r>
          </a:p>
        </p:txBody>
      </p:sp>
      <p:sp>
        <p:nvSpPr>
          <p:cNvPr id="38462" name="Rectangle 574"/>
          <p:cNvSpPr>
            <a:spLocks noChangeArrowheads="1"/>
          </p:cNvSpPr>
          <p:nvPr/>
        </p:nvSpPr>
        <p:spPr bwMode="auto">
          <a:xfrm>
            <a:off x="3208336" y="3195645"/>
            <a:ext cx="1652746" cy="308419"/>
          </a:xfrm>
          <a:prstGeom prst="rect">
            <a:avLst/>
          </a:prstGeom>
          <a:noFill/>
          <a:ln w="9525">
            <a:noFill/>
            <a:miter lim="800000"/>
            <a:headEnd/>
            <a:tailEnd/>
          </a:ln>
          <a:effectLst/>
        </p:spPr>
        <p:txBody>
          <a:bodyPr wrap="none" lIns="92075" tIns="46038" rIns="92075" bIns="46038">
            <a:spAutoFit/>
          </a:bodyPr>
          <a:lstStyle/>
          <a:p>
            <a:pPr algn="l"/>
            <a:r>
              <a:rPr lang="es-ES_tradnl" sz="1400">
                <a:solidFill>
                  <a:srgbClr val="3399FF"/>
                </a:solidFill>
                <a:effectLst>
                  <a:outerShdw blurRad="38100" dist="38100" dir="2700000" algn="tl">
                    <a:srgbClr val="DDDDDD"/>
                  </a:outerShdw>
                </a:effectLst>
              </a:rPr>
              <a:t>Anillo Fibra Optica</a:t>
            </a:r>
          </a:p>
        </p:txBody>
      </p:sp>
      <p:sp>
        <p:nvSpPr>
          <p:cNvPr id="2099" name="Rectangle 575"/>
          <p:cNvSpPr>
            <a:spLocks noChangeArrowheads="1"/>
          </p:cNvSpPr>
          <p:nvPr/>
        </p:nvSpPr>
        <p:spPr bwMode="auto">
          <a:xfrm>
            <a:off x="3575050" y="6543682"/>
            <a:ext cx="2224968" cy="277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spAutoFit/>
          </a:bodyPr>
          <a:lstStyle/>
          <a:p>
            <a:pPr algn="l"/>
            <a:r>
              <a:rPr lang="es-ES_tradnl" sz="1200">
                <a:solidFill>
                  <a:schemeClr val="tx1"/>
                </a:solidFill>
              </a:rPr>
              <a:t>Manuales técnicos integrados</a:t>
            </a:r>
          </a:p>
        </p:txBody>
      </p:sp>
      <p:sp>
        <p:nvSpPr>
          <p:cNvPr id="2100" name="Line 576"/>
          <p:cNvSpPr>
            <a:spLocks noChangeShapeType="1"/>
          </p:cNvSpPr>
          <p:nvPr/>
        </p:nvSpPr>
        <p:spPr bwMode="auto">
          <a:xfrm rot="5400000" flipV="1">
            <a:off x="3059907" y="6250785"/>
            <a:ext cx="227012" cy="212725"/>
          </a:xfrm>
          <a:prstGeom prst="line">
            <a:avLst/>
          </a:prstGeom>
          <a:noFill/>
          <a:ln w="76200">
            <a:solidFill>
              <a:schemeClr val="accent2"/>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s-ES"/>
          </a:p>
        </p:txBody>
      </p:sp>
      <p:sp>
        <p:nvSpPr>
          <p:cNvPr id="2101" name="WordArt 577"/>
          <p:cNvSpPr>
            <a:spLocks noChangeArrowheads="1" noChangeShapeType="1" noTextEdit="1"/>
          </p:cNvSpPr>
          <p:nvPr/>
        </p:nvSpPr>
        <p:spPr bwMode="auto">
          <a:xfrm>
            <a:off x="3043238" y="6356358"/>
            <a:ext cx="425450" cy="341313"/>
          </a:xfrm>
          <a:prstGeom prst="rect">
            <a:avLst/>
          </a:prstGeom>
        </p:spPr>
        <p:txBody>
          <a:bodyPr wrap="none" fromWordArt="1">
            <a:prstTxWarp prst="textPlain">
              <a:avLst>
                <a:gd name="adj" fmla="val 50000"/>
              </a:avLst>
            </a:prstTxWarp>
          </a:bodyPr>
          <a:lstStyle/>
          <a:p>
            <a:r>
              <a:rPr lang="es-ES" sz="3600" kern="10">
                <a:ln w="19050">
                  <a:solidFill>
                    <a:srgbClr val="99CCFF"/>
                  </a:solidFill>
                  <a:round/>
                  <a:headEnd type="none" w="sm" len="sm"/>
                  <a:tailEnd type="none" w="sm" len="sm"/>
                </a:ln>
                <a:solidFill>
                  <a:srgbClr val="0066CC"/>
                </a:solidFill>
                <a:effectLst>
                  <a:outerShdw blurRad="63500" dist="38099" dir="2700000" algn="ctr" rotWithShape="0">
                    <a:srgbClr val="990000">
                      <a:alpha val="74998"/>
                    </a:srgbClr>
                  </a:outerShdw>
                </a:effectLst>
                <a:latin typeface="Impact"/>
                <a:ea typeface="Impact"/>
                <a:cs typeface="Impact"/>
              </a:rPr>
              <a:t>A</a:t>
            </a:r>
          </a:p>
        </p:txBody>
      </p:sp>
      <p:pic>
        <p:nvPicPr>
          <p:cNvPr id="2102" name="Picture 578" descr="C:\Asalino\LinkOne\mincom.BMP"/>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060825" y="3543303"/>
            <a:ext cx="1136650" cy="474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054" name="Object 1028"/>
          <p:cNvGraphicFramePr>
            <a:graphicFrameLocks noChangeAspect="1"/>
          </p:cNvGraphicFramePr>
          <p:nvPr/>
        </p:nvGraphicFramePr>
        <p:xfrm>
          <a:off x="5764213" y="2322513"/>
          <a:ext cx="355600" cy="171450"/>
        </p:xfrm>
        <a:graphic>
          <a:graphicData uri="http://schemas.openxmlformats.org/presentationml/2006/ole">
            <mc:AlternateContent xmlns:mc="http://schemas.openxmlformats.org/markup-compatibility/2006">
              <mc:Choice xmlns:v="urn:schemas-microsoft-com:vml" Requires="v">
                <p:oleObj spid="_x0000_s50692" name="PI3" r:id="rId11" imgW="291961" imgH="177465" progId="">
                  <p:embed/>
                </p:oleObj>
              </mc:Choice>
              <mc:Fallback>
                <p:oleObj name="PI3" r:id="rId11" imgW="291961" imgH="177465" progId="">
                  <p:embed/>
                  <p:pic>
                    <p:nvPicPr>
                      <p:cNvPr id="0" name="Picture 90"/>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5764213" y="2322513"/>
                        <a:ext cx="355600" cy="171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blurRad="63500" dist="38097" dir="2700000" algn="ctr" rotWithShape="0">
                                <a:schemeClr val="bg2">
                                  <a:alpha val="74997"/>
                                </a:schemeClr>
                              </a:outerShdw>
                            </a:effectLst>
                          </a14:hiddenEffects>
                        </a:ext>
                      </a:extLst>
                    </p:spPr>
                  </p:pic>
                </p:oleObj>
              </mc:Fallback>
            </mc:AlternateContent>
          </a:graphicData>
        </a:graphic>
      </p:graphicFrame>
      <p:graphicFrame>
        <p:nvGraphicFramePr>
          <p:cNvPr id="2055" name="Object 1029"/>
          <p:cNvGraphicFramePr>
            <a:graphicFrameLocks noChangeAspect="1"/>
          </p:cNvGraphicFramePr>
          <p:nvPr/>
        </p:nvGraphicFramePr>
        <p:xfrm>
          <a:off x="2498727" y="2322513"/>
          <a:ext cx="427038" cy="196850"/>
        </p:xfrm>
        <a:graphic>
          <a:graphicData uri="http://schemas.openxmlformats.org/presentationml/2006/ole">
            <mc:AlternateContent xmlns:mc="http://schemas.openxmlformats.org/markup-compatibility/2006">
              <mc:Choice xmlns:v="urn:schemas-microsoft-com:vml" Requires="v">
                <p:oleObj spid="_x0000_s50693" name="PI3" r:id="rId13" imgW="304547" imgH="177465" progId="">
                  <p:embed/>
                </p:oleObj>
              </mc:Choice>
              <mc:Fallback>
                <p:oleObj name="PI3" r:id="rId13" imgW="304547" imgH="177465" progId="">
                  <p:embed/>
                  <p:pic>
                    <p:nvPicPr>
                      <p:cNvPr id="0" name="Picture 91"/>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2498727" y="2322513"/>
                        <a:ext cx="427038" cy="196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blurRad="63500" dist="38097" dir="2700000" algn="ctr" rotWithShape="0">
                                <a:schemeClr val="bg2">
                                  <a:alpha val="74997"/>
                                </a:schemeClr>
                              </a:outerShdw>
                            </a:effectLst>
                          </a14:hiddenEffects>
                        </a:ext>
                      </a:extLst>
                    </p:spPr>
                  </p:pic>
                </p:oleObj>
              </mc:Fallback>
            </mc:AlternateContent>
          </a:graphicData>
        </a:graphic>
      </p:graphicFrame>
      <p:sp>
        <p:nvSpPr>
          <p:cNvPr id="38470" name="Rectangle 582"/>
          <p:cNvSpPr>
            <a:spLocks noChangeArrowheads="1"/>
          </p:cNvSpPr>
          <p:nvPr/>
        </p:nvSpPr>
        <p:spPr bwMode="auto">
          <a:xfrm>
            <a:off x="5562600" y="1141692"/>
            <a:ext cx="2775782" cy="369332"/>
          </a:xfrm>
          <a:prstGeom prst="rect">
            <a:avLst/>
          </a:prstGeom>
          <a:noFill/>
          <a:ln w="9525">
            <a:noFill/>
            <a:miter lim="800000"/>
            <a:headEnd/>
            <a:tailEnd/>
          </a:ln>
          <a:effectLst/>
        </p:spPr>
        <p:txBody>
          <a:bodyPr wrap="none" anchor="ctr">
            <a:spAutoFit/>
          </a:bodyPr>
          <a:lstStyle/>
          <a:p>
            <a:r>
              <a:rPr lang="es-ES_tradnl" sz="1800">
                <a:solidFill>
                  <a:schemeClr val="tx1"/>
                </a:solidFill>
                <a:effectLst>
                  <a:outerShdw blurRad="38100" dist="38100" dir="2700000" algn="tl">
                    <a:srgbClr val="DDDDDD"/>
                  </a:outerShdw>
                </a:effectLst>
              </a:rPr>
              <a:t>Sistema </a:t>
            </a:r>
            <a:r>
              <a:rPr lang="es-ES_tradnl" sz="1800">
                <a:solidFill>
                  <a:schemeClr val="accent2"/>
                </a:solidFill>
                <a:effectLst>
                  <a:outerShdw blurRad="38100" dist="38100" dir="2700000" algn="tl">
                    <a:srgbClr val="DDDDDD"/>
                  </a:outerShdw>
                </a:effectLst>
              </a:rPr>
              <a:t>INTEGRADO</a:t>
            </a:r>
            <a:r>
              <a:rPr lang="es-ES_tradnl" sz="1800">
                <a:solidFill>
                  <a:schemeClr val="tx1"/>
                </a:solidFill>
                <a:effectLst>
                  <a:outerShdw blurRad="38100" dist="38100" dir="2700000" algn="tl">
                    <a:srgbClr val="DDDDDD"/>
                  </a:outerShdw>
                </a:effectLst>
              </a:rPr>
              <a:t> de</a:t>
            </a:r>
          </a:p>
        </p:txBody>
      </p:sp>
      <p:sp>
        <p:nvSpPr>
          <p:cNvPr id="38471" name="Rectangle 583"/>
          <p:cNvSpPr>
            <a:spLocks noChangeArrowheads="1"/>
          </p:cNvSpPr>
          <p:nvPr/>
        </p:nvSpPr>
        <p:spPr bwMode="auto">
          <a:xfrm>
            <a:off x="242892" y="4951519"/>
            <a:ext cx="863275" cy="307777"/>
          </a:xfrm>
          <a:prstGeom prst="rect">
            <a:avLst/>
          </a:prstGeom>
          <a:noFill/>
          <a:ln w="9525">
            <a:noFill/>
            <a:miter lim="800000"/>
            <a:headEnd/>
            <a:tailEnd/>
          </a:ln>
          <a:effectLst/>
        </p:spPr>
        <p:txBody>
          <a:bodyPr wrap="none" anchor="ctr">
            <a:spAutoFit/>
          </a:bodyPr>
          <a:lstStyle/>
          <a:p>
            <a:r>
              <a:rPr lang="es-ES_tradnl" sz="1400">
                <a:solidFill>
                  <a:schemeClr val="tx1"/>
                </a:solidFill>
                <a:effectLst>
                  <a:outerShdw blurRad="38100" dist="38100" dir="2700000" algn="tl">
                    <a:srgbClr val="DDDDDD"/>
                  </a:outerShdw>
                </a:effectLst>
              </a:rPr>
              <a:t>Darsena</a:t>
            </a:r>
          </a:p>
        </p:txBody>
      </p:sp>
      <p:sp>
        <p:nvSpPr>
          <p:cNvPr id="2105" name="Text Box 584"/>
          <p:cNvSpPr txBox="1">
            <a:spLocks noChangeArrowheads="1"/>
          </p:cNvSpPr>
          <p:nvPr/>
        </p:nvSpPr>
        <p:spPr bwMode="auto">
          <a:xfrm>
            <a:off x="146050" y="1828801"/>
            <a:ext cx="383842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600" b="1">
                <a:solidFill>
                  <a:srgbClr val="336699"/>
                </a:solidFill>
                <a:latin typeface="Arial" charset="0"/>
                <a:ea typeface="ＭＳ Ｐゴシック" charset="0"/>
              </a:defRPr>
            </a:lvl1pPr>
            <a:lvl2pPr marL="742950" indent="-285750">
              <a:defRPr sz="1600" b="1">
                <a:solidFill>
                  <a:srgbClr val="336699"/>
                </a:solidFill>
                <a:latin typeface="Arial" charset="0"/>
                <a:ea typeface="ＭＳ Ｐゴシック" charset="0"/>
              </a:defRPr>
            </a:lvl2pPr>
            <a:lvl3pPr marL="1143000" indent="-228600">
              <a:defRPr sz="1600" b="1">
                <a:solidFill>
                  <a:srgbClr val="336699"/>
                </a:solidFill>
                <a:latin typeface="Arial" charset="0"/>
                <a:ea typeface="ＭＳ Ｐゴシック" charset="0"/>
              </a:defRPr>
            </a:lvl3pPr>
            <a:lvl4pPr marL="1600200" indent="-228600">
              <a:defRPr sz="1600" b="1">
                <a:solidFill>
                  <a:srgbClr val="336699"/>
                </a:solidFill>
                <a:latin typeface="Arial" charset="0"/>
                <a:ea typeface="ＭＳ Ｐゴシック" charset="0"/>
              </a:defRPr>
            </a:lvl4pPr>
            <a:lvl5pPr marL="2057400" indent="-228600">
              <a:defRPr sz="1600" b="1">
                <a:solidFill>
                  <a:srgbClr val="336699"/>
                </a:solidFill>
                <a:latin typeface="Arial" charset="0"/>
                <a:ea typeface="ＭＳ Ｐゴシック" charset="0"/>
              </a:defRPr>
            </a:lvl5pPr>
            <a:lvl6pPr marL="2514600" indent="-228600" algn="ctr" eaLnBrk="0" fontAlgn="base" hangingPunct="0">
              <a:spcBef>
                <a:spcPct val="0"/>
              </a:spcBef>
              <a:spcAft>
                <a:spcPct val="0"/>
              </a:spcAft>
              <a:defRPr sz="1600" b="1">
                <a:solidFill>
                  <a:srgbClr val="336699"/>
                </a:solidFill>
                <a:latin typeface="Arial" charset="0"/>
                <a:ea typeface="ＭＳ Ｐゴシック" charset="0"/>
              </a:defRPr>
            </a:lvl6pPr>
            <a:lvl7pPr marL="2971800" indent="-228600" algn="ctr" eaLnBrk="0" fontAlgn="base" hangingPunct="0">
              <a:spcBef>
                <a:spcPct val="0"/>
              </a:spcBef>
              <a:spcAft>
                <a:spcPct val="0"/>
              </a:spcAft>
              <a:defRPr sz="1600" b="1">
                <a:solidFill>
                  <a:srgbClr val="336699"/>
                </a:solidFill>
                <a:latin typeface="Arial" charset="0"/>
                <a:ea typeface="ＭＳ Ｐゴシック" charset="0"/>
              </a:defRPr>
            </a:lvl7pPr>
            <a:lvl8pPr marL="3429000" indent="-228600" algn="ctr" eaLnBrk="0" fontAlgn="base" hangingPunct="0">
              <a:spcBef>
                <a:spcPct val="0"/>
              </a:spcBef>
              <a:spcAft>
                <a:spcPct val="0"/>
              </a:spcAft>
              <a:defRPr sz="1600" b="1">
                <a:solidFill>
                  <a:srgbClr val="336699"/>
                </a:solidFill>
                <a:latin typeface="Arial" charset="0"/>
                <a:ea typeface="ＭＳ Ｐゴシック" charset="0"/>
              </a:defRPr>
            </a:lvl8pPr>
            <a:lvl9pPr marL="3886200" indent="-228600" algn="ctr" eaLnBrk="0" fontAlgn="base" hangingPunct="0">
              <a:spcBef>
                <a:spcPct val="0"/>
              </a:spcBef>
              <a:spcAft>
                <a:spcPct val="0"/>
              </a:spcAft>
              <a:defRPr sz="1600" b="1">
                <a:solidFill>
                  <a:srgbClr val="336699"/>
                </a:solidFill>
                <a:latin typeface="Arial" charset="0"/>
                <a:ea typeface="ＭＳ Ｐゴシック" charset="0"/>
              </a:defRPr>
            </a:lvl9pPr>
          </a:lstStyle>
          <a:p>
            <a:r>
              <a:rPr lang="es-ES_tradnl" sz="1400"/>
              <a:t>INTERCAMBIO DIGITAL DE INFORMACION</a:t>
            </a:r>
            <a:endParaRPr lang="es-ES_tradnl"/>
          </a:p>
        </p:txBody>
      </p:sp>
      <p:sp>
        <p:nvSpPr>
          <p:cNvPr id="2" name="Marcador de número de diapositiva 1"/>
          <p:cNvSpPr>
            <a:spLocks noGrp="1"/>
          </p:cNvSpPr>
          <p:nvPr>
            <p:ph type="sldNum" sz="quarter" idx="12"/>
          </p:nvPr>
        </p:nvSpPr>
        <p:spPr/>
        <p:txBody>
          <a:bodyPr/>
          <a:lstStyle/>
          <a:p>
            <a:pPr>
              <a:defRPr/>
            </a:pPr>
            <a:fld id="{EF92FE47-7B3D-4479-9E68-963646193D25}" type="slidenum">
              <a:rPr lang="en-US" smtClean="0"/>
              <a:pPr>
                <a:defRPr/>
              </a:pPr>
              <a:t>44</a:t>
            </a:fld>
            <a:endParaRPr lang="en-US"/>
          </a:p>
        </p:txBody>
      </p:sp>
    </p:spTree>
    <p:extLst>
      <p:ext uri="{BB962C8B-B14F-4D97-AF65-F5344CB8AC3E}">
        <p14:creationId xmlns:p14="http://schemas.microsoft.com/office/powerpoint/2010/main" val="1048346800"/>
      </p:ext>
    </p:extLst>
  </p:cSld>
  <p:clrMapOvr>
    <a:masterClrMapping/>
  </p:clrMapOvr>
  <p:transition xmlns:p14="http://schemas.microsoft.com/office/powerpoint/2010/main" spd="slow">
    <p:push dir="u"/>
  </p:transition>
  <p:timing>
    <p:tnLst>
      <p:par>
        <p:cTn xmlns:p14="http://schemas.microsoft.com/office/powerpoint/2010/mai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5"/>
          <p:cNvSpPr txBox="1">
            <a:spLocks noChangeArrowheads="1"/>
          </p:cNvSpPr>
          <p:nvPr/>
        </p:nvSpPr>
        <p:spPr bwMode="auto">
          <a:xfrm>
            <a:off x="611560" y="1196983"/>
            <a:ext cx="7848600" cy="512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571500" indent="-571500" eaLnBrk="0" hangingPunct="0">
              <a:defRPr sz="2400" b="1">
                <a:solidFill>
                  <a:schemeClr val="tx1"/>
                </a:solidFill>
                <a:latin typeface="Times New Roman" charset="0"/>
                <a:ea typeface="ＭＳ Ｐゴシック" charset="0"/>
              </a:defRPr>
            </a:lvl1pPr>
            <a:lvl2pPr marL="742950" indent="-285750" eaLnBrk="0" hangingPunct="0">
              <a:defRPr sz="2400" b="1">
                <a:solidFill>
                  <a:schemeClr val="tx1"/>
                </a:solidFill>
                <a:latin typeface="Times New Roman" charset="0"/>
                <a:ea typeface="ＭＳ Ｐゴシック" charset="0"/>
              </a:defRPr>
            </a:lvl2pPr>
            <a:lvl3pPr marL="1143000" indent="-228600" eaLnBrk="0" hangingPunct="0">
              <a:defRPr sz="2400" b="1">
                <a:solidFill>
                  <a:schemeClr val="tx1"/>
                </a:solidFill>
                <a:latin typeface="Times New Roman" charset="0"/>
                <a:ea typeface="ＭＳ Ｐゴシック" charset="0"/>
              </a:defRPr>
            </a:lvl3pPr>
            <a:lvl4pPr marL="1600200" indent="-228600" eaLnBrk="0" hangingPunct="0">
              <a:defRPr sz="2400" b="1">
                <a:solidFill>
                  <a:schemeClr val="tx1"/>
                </a:solidFill>
                <a:latin typeface="Times New Roman" charset="0"/>
                <a:ea typeface="ＭＳ Ｐゴシック" charset="0"/>
              </a:defRPr>
            </a:lvl4pPr>
            <a:lvl5pPr marL="2057400" indent="-228600" eaLnBrk="0" hangingPunct="0">
              <a:defRPr sz="2400" b="1">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b="1">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b="1">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b="1">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b="1">
                <a:solidFill>
                  <a:schemeClr val="tx1"/>
                </a:solidFill>
                <a:latin typeface="Times New Roman" charset="0"/>
                <a:ea typeface="ＭＳ Ｐゴシック" charset="0"/>
              </a:defRPr>
            </a:lvl9pPr>
          </a:lstStyle>
          <a:p>
            <a:pPr algn="just">
              <a:spcBef>
                <a:spcPct val="50000"/>
              </a:spcBef>
              <a:buClr>
                <a:srgbClr val="CC3300"/>
              </a:buClr>
              <a:buFont typeface="Monotype Sorts" charset="0"/>
              <a:buChar char="4"/>
            </a:pPr>
            <a:r>
              <a:rPr lang="es-ES_tradnl" sz="2500" b="0" dirty="0"/>
              <a:t>Trabaja </a:t>
            </a:r>
            <a:r>
              <a:rPr lang="es-ES_tradnl" sz="2500" i="1" u="sng" dirty="0"/>
              <a:t>en línea</a:t>
            </a:r>
            <a:r>
              <a:rPr lang="es-ES_tradnl" sz="2500" dirty="0"/>
              <a:t> </a:t>
            </a:r>
            <a:r>
              <a:rPr lang="es-ES_tradnl" sz="2500" b="0" dirty="0"/>
              <a:t>permitiendo procesar información            en tiempo real, sin necesidad de repetir procesos</a:t>
            </a:r>
          </a:p>
          <a:p>
            <a:pPr algn="just">
              <a:spcBef>
                <a:spcPct val="40000"/>
              </a:spcBef>
              <a:buClr>
                <a:srgbClr val="CC3300"/>
              </a:buClr>
              <a:buFont typeface="Monotype Sorts" charset="0"/>
              <a:buChar char="4"/>
            </a:pPr>
            <a:r>
              <a:rPr lang="es-ES_tradnl" sz="2500" b="0" dirty="0"/>
              <a:t>Trabaja con un </a:t>
            </a:r>
            <a:r>
              <a:rPr lang="es-ES_tradnl" sz="2500" i="1" u="sng" dirty="0"/>
              <a:t>catálogo único</a:t>
            </a:r>
            <a:r>
              <a:rPr lang="es-ES_tradnl" sz="2500" b="0" dirty="0"/>
              <a:t>, minimizando la identificación, ubicación y posibilita la visibilidad global de existencias</a:t>
            </a:r>
          </a:p>
          <a:p>
            <a:pPr algn="just">
              <a:spcBef>
                <a:spcPct val="40000"/>
              </a:spcBef>
              <a:buClr>
                <a:srgbClr val="CC3300"/>
              </a:buClr>
              <a:buFont typeface="Monotype Sorts" charset="0"/>
              <a:buChar char="4"/>
            </a:pPr>
            <a:r>
              <a:rPr lang="es-ES_tradnl" sz="2500" b="0" dirty="0"/>
              <a:t>Incorpora </a:t>
            </a:r>
            <a:r>
              <a:rPr lang="es-ES_tradnl" sz="2500" i="1" u="sng" dirty="0"/>
              <a:t>Manuales Técnicos Integrados</a:t>
            </a:r>
            <a:r>
              <a:rPr lang="es-ES_tradnl" sz="2500" b="0" dirty="0"/>
              <a:t> en formato digital, facilitando intercambio de información entre Técnicos, Logística y Proveedor</a:t>
            </a:r>
          </a:p>
          <a:p>
            <a:pPr algn="just">
              <a:spcBef>
                <a:spcPct val="40000"/>
              </a:spcBef>
              <a:buClr>
                <a:srgbClr val="CC3300"/>
              </a:buClr>
              <a:buFont typeface="Monotype Sorts" charset="0"/>
              <a:buChar char="4"/>
            </a:pPr>
            <a:r>
              <a:rPr lang="es-ES_tradnl" sz="2500" b="0" dirty="0"/>
              <a:t>Permite </a:t>
            </a:r>
            <a:r>
              <a:rPr lang="es-ES_tradnl" sz="2500" i="1" u="sng" dirty="0"/>
              <a:t>capturar la totalidad de las transacciones</a:t>
            </a:r>
            <a:r>
              <a:rPr lang="es-ES_tradnl" sz="2500" dirty="0"/>
              <a:t> </a:t>
            </a:r>
            <a:r>
              <a:rPr lang="es-ES_tradnl" sz="2500" b="0" dirty="0"/>
              <a:t>en las áreas de materiales y mantenimiento, logrando controlar el material, a partir de la incorporación al servicio, su operación, hasta su baja (Ciclo de Vida)</a:t>
            </a:r>
            <a:endParaRPr lang="es-ES_tradnl" sz="2500" b="0" dirty="0">
              <a:solidFill>
                <a:srgbClr val="FFFFCC"/>
              </a:solidFill>
            </a:endParaRPr>
          </a:p>
        </p:txBody>
      </p:sp>
      <p:sp>
        <p:nvSpPr>
          <p:cNvPr id="3" name="Marcador de número de diapositiva 2"/>
          <p:cNvSpPr>
            <a:spLocks noGrp="1"/>
          </p:cNvSpPr>
          <p:nvPr>
            <p:ph type="sldNum" sz="quarter" idx="12"/>
          </p:nvPr>
        </p:nvSpPr>
        <p:spPr/>
        <p:txBody>
          <a:bodyPr/>
          <a:lstStyle/>
          <a:p>
            <a:pPr>
              <a:defRPr/>
            </a:pPr>
            <a:fld id="{EF92FE47-7B3D-4479-9E68-963646193D25}" type="slidenum">
              <a:rPr lang="en-US" smtClean="0"/>
              <a:pPr>
                <a:defRPr/>
              </a:pPr>
              <a:t>45</a:t>
            </a:fld>
            <a:endParaRPr lang="en-US"/>
          </a:p>
        </p:txBody>
      </p:sp>
    </p:spTree>
    <p:extLst>
      <p:ext uri="{BB962C8B-B14F-4D97-AF65-F5344CB8AC3E}">
        <p14:creationId xmlns:p14="http://schemas.microsoft.com/office/powerpoint/2010/main" val="2994254210"/>
      </p:ext>
    </p:extLst>
  </p:cSld>
  <p:clrMapOvr>
    <a:masterClrMapping/>
  </p:clrMapOvr>
  <p:transition xmlns:p14="http://schemas.microsoft.com/office/powerpoint/2010/main" spd="slow">
    <p:push dir="u"/>
  </p:transition>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dissolve">
                                      <p:cBhvr>
                                        <p:cTn id="7" dur="500"/>
                                        <p:tgtEl>
                                          <p:spTgt spid="6">
                                            <p:txEl>
                                              <p:pRg st="0" end="0"/>
                                            </p:txEl>
                                          </p:spTgt>
                                        </p:tgtEl>
                                      </p:cBhvr>
                                    </p:animEffect>
                                  </p:childTnLst>
                                </p:cTn>
                              </p:par>
                            </p:childTnLst>
                          </p:cTn>
                        </p:par>
                        <p:par>
                          <p:cTn id="8" fill="hold">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Effect transition="in" filter="dissolve">
                                      <p:cBhvr>
                                        <p:cTn id="11" dur="500"/>
                                        <p:tgtEl>
                                          <p:spTgt spid="6">
                                            <p:txEl>
                                              <p:pRg st="1" end="1"/>
                                            </p:txEl>
                                          </p:spTgt>
                                        </p:tgtEl>
                                      </p:cBhvr>
                                    </p:animEffect>
                                  </p:childTnLst>
                                </p:cTn>
                              </p:par>
                            </p:childTnLst>
                          </p:cTn>
                        </p:par>
                        <p:par>
                          <p:cTn id="12" fill="hold">
                            <p:stCondLst>
                              <p:cond delay="1000"/>
                            </p:stCondLst>
                            <p:childTnLst>
                              <p:par>
                                <p:cTn id="13" presetID="9" presetClass="entr" presetSubtype="0" fill="hold" grpId="0" nodeType="after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animEffect transition="in" filter="dissolve">
                                      <p:cBhvr>
                                        <p:cTn id="15" dur="500"/>
                                        <p:tgtEl>
                                          <p:spTgt spid="6">
                                            <p:txEl>
                                              <p:pRg st="2" end="2"/>
                                            </p:txEl>
                                          </p:spTgt>
                                        </p:tgtEl>
                                      </p:cBhvr>
                                    </p:animEffect>
                                  </p:childTnLst>
                                </p:cTn>
                              </p:par>
                            </p:childTnLst>
                          </p:cTn>
                        </p:par>
                        <p:par>
                          <p:cTn id="16" fill="hold">
                            <p:stCondLst>
                              <p:cond delay="1500"/>
                            </p:stCondLst>
                            <p:childTnLst>
                              <p:par>
                                <p:cTn id="17" presetID="9" presetClass="entr" presetSubtype="0" fill="hold" grpId="0" nodeType="after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animEffect transition="in" filter="dissolve">
                                      <p:cBhvr>
                                        <p:cTn id="19" dur="50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utoUpdateAnimBg="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817829"/>
            <a:ext cx="8229600" cy="1143000"/>
          </a:xfrm>
        </p:spPr>
        <p:txBody>
          <a:bodyPr/>
          <a:lstStyle/>
          <a:p>
            <a:r>
              <a:rPr lang="es-ES" b="1" dirty="0" smtClean="0"/>
              <a:t>TEMARIO</a:t>
            </a:r>
            <a:endParaRPr lang="es-CL" dirty="0"/>
          </a:p>
        </p:txBody>
      </p:sp>
      <p:sp>
        <p:nvSpPr>
          <p:cNvPr id="3" name="Marcador de contenido 2"/>
          <p:cNvSpPr>
            <a:spLocks noGrp="1"/>
          </p:cNvSpPr>
          <p:nvPr>
            <p:ph idx="1"/>
          </p:nvPr>
        </p:nvSpPr>
        <p:spPr>
          <a:xfrm>
            <a:off x="457200" y="2143397"/>
            <a:ext cx="8229600" cy="4525963"/>
          </a:xfrm>
        </p:spPr>
        <p:txBody>
          <a:bodyPr>
            <a:normAutofit/>
          </a:bodyPr>
          <a:lstStyle/>
          <a:p>
            <a:r>
              <a:rPr lang="es-ES" b="1" dirty="0">
                <a:solidFill>
                  <a:srgbClr val="FF0000"/>
                </a:solidFill>
              </a:rPr>
              <a:t>G</a:t>
            </a:r>
            <a:r>
              <a:rPr lang="es-ES" b="1" dirty="0" smtClean="0">
                <a:solidFill>
                  <a:srgbClr val="FF0000"/>
                </a:solidFill>
              </a:rPr>
              <a:t>eneralidades</a:t>
            </a:r>
          </a:p>
          <a:p>
            <a:r>
              <a:rPr lang="es-ES" b="1" dirty="0"/>
              <a:t>C</a:t>
            </a:r>
            <a:r>
              <a:rPr lang="es-ES" b="1" dirty="0" smtClean="0"/>
              <a:t>onceptos</a:t>
            </a:r>
          </a:p>
          <a:p>
            <a:r>
              <a:rPr lang="es-ES" b="1" dirty="0" smtClean="0"/>
              <a:t>Características </a:t>
            </a:r>
          </a:p>
          <a:p>
            <a:r>
              <a:rPr lang="es-ES" b="1" dirty="0" smtClean="0"/>
              <a:t>Registro de Proveedores</a:t>
            </a:r>
          </a:p>
          <a:p>
            <a:r>
              <a:rPr lang="es-ES" b="1" dirty="0" smtClean="0"/>
              <a:t>Órdenes de Trabajo</a:t>
            </a:r>
            <a:endParaRPr lang="es-CL" b="1" dirty="0" smtClean="0"/>
          </a:p>
          <a:p>
            <a:r>
              <a:rPr lang="es-ES" b="1" dirty="0" smtClean="0"/>
              <a:t>Clasificación y Características del Material</a:t>
            </a:r>
          </a:p>
        </p:txBody>
      </p:sp>
      <p:sp>
        <p:nvSpPr>
          <p:cNvPr id="5" name="Marcador de número de diapositiva 4"/>
          <p:cNvSpPr>
            <a:spLocks noGrp="1"/>
          </p:cNvSpPr>
          <p:nvPr>
            <p:ph type="sldNum" sz="quarter" idx="12"/>
          </p:nvPr>
        </p:nvSpPr>
        <p:spPr/>
        <p:txBody>
          <a:bodyPr/>
          <a:lstStyle/>
          <a:p>
            <a:pPr>
              <a:defRPr/>
            </a:pPr>
            <a:fld id="{F42C28E9-5DD9-4D60-ABC2-2F50B1941E37}" type="slidenum">
              <a:rPr lang="en-US" smtClean="0"/>
              <a:pPr>
                <a:defRPr/>
              </a:pPr>
              <a:t>46</a:t>
            </a:fld>
            <a:endParaRPr lang="en-US"/>
          </a:p>
        </p:txBody>
      </p:sp>
    </p:spTree>
    <p:extLst>
      <p:ext uri="{BB962C8B-B14F-4D97-AF65-F5344CB8AC3E}">
        <p14:creationId xmlns:p14="http://schemas.microsoft.com/office/powerpoint/2010/main" val="515413356"/>
      </p:ext>
    </p:extLst>
  </p:cSld>
  <p:clrMapOvr>
    <a:masterClrMapping/>
  </p:clrMapOvr>
  <mc:AlternateContent xmlns:mc="http://schemas.openxmlformats.org/markup-compatibility/2006" xmlns:p14="http://schemas.microsoft.com/office/powerpoint/2010/main">
    <mc:Choice Requires="p14">
      <p:transition p14:dur="0"/>
    </mc:Choice>
    <mc:Fallback xmlns="">
      <p:transition xmlns:p14="http://schemas.microsoft.com/office/powerpoint/2010/main"/>
    </mc:Fallback>
  </mc:AlternateContent>
  <p:timing>
    <p:tnLst>
      <p:par>
        <p:cTn xmlns:p14="http://schemas.microsoft.com/office/powerpoint/2010/mai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a:xfrm>
            <a:off x="-57150" y="485775"/>
            <a:ext cx="8229600" cy="1143000"/>
          </a:xfrm>
        </p:spPr>
        <p:txBody>
          <a:bodyPr/>
          <a:lstStyle/>
          <a:p>
            <a:pPr eaLnBrk="1" hangingPunct="1">
              <a:defRPr/>
            </a:pPr>
            <a:r>
              <a:rPr lang="es-CL" altLang="es-CL" sz="4000" b="1" dirty="0" smtClean="0">
                <a:solidFill>
                  <a:srgbClr val="000000"/>
                </a:solidFill>
                <a:effectLst>
                  <a:outerShdw blurRad="38100" dist="38100" dir="2700000" algn="tl">
                    <a:srgbClr val="000000">
                      <a:alpha val="43137"/>
                    </a:srgbClr>
                  </a:outerShdw>
                </a:effectLst>
                <a:ea typeface="ＭＳ Ｐゴシック" pitchFamily="34" charset="-128"/>
              </a:rPr>
              <a:t>¿Qué es </a:t>
            </a:r>
            <a:r>
              <a:rPr lang="es-CL" altLang="es-CL" sz="4000" b="1" dirty="0" err="1" smtClean="0">
                <a:solidFill>
                  <a:srgbClr val="000000"/>
                </a:solidFill>
                <a:effectLst>
                  <a:outerShdw blurRad="38100" dist="38100" dir="2700000" algn="tl">
                    <a:srgbClr val="000000">
                      <a:alpha val="43137"/>
                    </a:srgbClr>
                  </a:outerShdw>
                </a:effectLst>
                <a:ea typeface="ＭＳ Ｐゴシック" pitchFamily="34" charset="-128"/>
              </a:rPr>
              <a:t>Ellipse</a:t>
            </a:r>
            <a:r>
              <a:rPr lang="es-CL" altLang="es-CL" sz="4000" b="1" dirty="0" smtClean="0">
                <a:solidFill>
                  <a:srgbClr val="000000"/>
                </a:solidFill>
                <a:effectLst>
                  <a:outerShdw blurRad="38100" dist="38100" dir="2700000" algn="tl">
                    <a:srgbClr val="000000">
                      <a:alpha val="43137"/>
                    </a:srgbClr>
                  </a:outerShdw>
                </a:effectLst>
                <a:ea typeface="ＭＳ Ｐゴシック" pitchFamily="34" charset="-128"/>
              </a:rPr>
              <a:t>?</a:t>
            </a:r>
            <a:endParaRPr lang="en-US" altLang="es-CL" sz="4000" b="1" dirty="0" smtClean="0">
              <a:solidFill>
                <a:srgbClr val="000000"/>
              </a:solidFill>
              <a:effectLst>
                <a:outerShdw blurRad="38100" dist="38100" dir="2700000" algn="tl">
                  <a:srgbClr val="000000">
                    <a:alpha val="43137"/>
                  </a:srgbClr>
                </a:outerShdw>
              </a:effectLst>
              <a:ea typeface="ＭＳ Ｐゴシック" pitchFamily="34" charset="-128"/>
            </a:endParaRPr>
          </a:p>
        </p:txBody>
      </p:sp>
      <p:sp>
        <p:nvSpPr>
          <p:cNvPr id="12" name="2 Marcador de contenido"/>
          <p:cNvSpPr>
            <a:spLocks noGrp="1"/>
          </p:cNvSpPr>
          <p:nvPr>
            <p:ph idx="1"/>
          </p:nvPr>
        </p:nvSpPr>
        <p:spPr>
          <a:xfrm>
            <a:off x="566738" y="1484321"/>
            <a:ext cx="8253412" cy="409575"/>
          </a:xfrm>
        </p:spPr>
        <p:txBody>
          <a:bodyPr/>
          <a:lstStyle/>
          <a:p>
            <a:pPr marL="0" indent="0">
              <a:buFontTx/>
              <a:buNone/>
              <a:defRPr/>
            </a:pPr>
            <a:r>
              <a:rPr lang="es-CL" i="1" u="sng" dirty="0" smtClean="0">
                <a:solidFill>
                  <a:schemeClr val="accent2">
                    <a:lumMod val="75000"/>
                  </a:schemeClr>
                </a:solidFill>
              </a:rPr>
              <a:t>Visión Clásica</a:t>
            </a:r>
            <a:endParaRPr lang="es-CL" i="1" u="sng" dirty="0">
              <a:solidFill>
                <a:schemeClr val="accent2">
                  <a:lumMod val="75000"/>
                </a:schemeClr>
              </a:solidFill>
            </a:endParaRPr>
          </a:p>
        </p:txBody>
      </p:sp>
      <p:grpSp>
        <p:nvGrpSpPr>
          <p:cNvPr id="19460" name="7 Grupo"/>
          <p:cNvGrpSpPr>
            <a:grpSpLocks/>
          </p:cNvGrpSpPr>
          <p:nvPr/>
        </p:nvGrpSpPr>
        <p:grpSpPr bwMode="auto">
          <a:xfrm>
            <a:off x="449263" y="2420938"/>
            <a:ext cx="8177212" cy="3484562"/>
            <a:chOff x="444628" y="2354982"/>
            <a:chExt cx="8177198" cy="3483985"/>
          </a:xfrm>
        </p:grpSpPr>
        <p:sp>
          <p:nvSpPr>
            <p:cNvPr id="9" name="Rectangle 5"/>
            <p:cNvSpPr/>
            <p:nvPr/>
          </p:nvSpPr>
          <p:spPr bwMode="auto">
            <a:xfrm>
              <a:off x="463244" y="5373812"/>
              <a:ext cx="8155520" cy="465155"/>
            </a:xfrm>
            <a:prstGeom prst="rect">
              <a:avLst/>
            </a:prstGeom>
            <a:solidFill>
              <a:srgbClr val="C00000">
                <a:alpha val="59000"/>
              </a:srgbClr>
            </a:solidFill>
            <a:ln>
              <a:solidFill>
                <a:srgbClr val="E1E1BB"/>
              </a:solidFill>
            </a:ln>
          </p:spPr>
          <p:style>
            <a:lnRef idx="0">
              <a:schemeClr val="accent6"/>
            </a:lnRef>
            <a:fillRef idx="3">
              <a:schemeClr val="accent6"/>
            </a:fillRef>
            <a:effectRef idx="3">
              <a:schemeClr val="accent6"/>
            </a:effectRef>
            <a:fontRef idx="minor">
              <a:schemeClr val="lt1"/>
            </a:fontRef>
          </p:style>
          <p:txBody>
            <a:bodyPr anchor="ctr"/>
            <a:lstStyle/>
            <a:p>
              <a:pPr algn="ctr">
                <a:defRPr/>
              </a:pPr>
              <a:r>
                <a:rPr lang="en-US" b="1" dirty="0">
                  <a:solidFill>
                    <a:schemeClr val="bg1"/>
                  </a:solidFill>
                  <a:ea typeface="ＭＳ Ｐゴシック" charset="-128"/>
                </a:rPr>
                <a:t>Base de </a:t>
              </a:r>
              <a:r>
                <a:rPr lang="en-US" b="1" dirty="0" err="1">
                  <a:solidFill>
                    <a:schemeClr val="bg1"/>
                  </a:solidFill>
                  <a:ea typeface="ＭＳ Ｐゴシック" charset="-128"/>
                </a:rPr>
                <a:t>Datos</a:t>
              </a:r>
              <a:endParaRPr lang="en-US" b="1" dirty="0">
                <a:solidFill>
                  <a:schemeClr val="bg1"/>
                </a:solidFill>
                <a:ea typeface="ＭＳ Ｐゴシック" charset="-128"/>
              </a:endParaRPr>
            </a:p>
          </p:txBody>
        </p:sp>
        <p:sp>
          <p:nvSpPr>
            <p:cNvPr id="10" name="Rectangle 6"/>
            <p:cNvSpPr/>
            <p:nvPr/>
          </p:nvSpPr>
          <p:spPr bwMode="auto">
            <a:xfrm>
              <a:off x="474131" y="2354982"/>
              <a:ext cx="1895801" cy="1526623"/>
            </a:xfrm>
            <a:prstGeom prst="rect">
              <a:avLst/>
            </a:prstGeom>
            <a:gradFill>
              <a:gsLst>
                <a:gs pos="0">
                  <a:schemeClr val="accent6">
                    <a:shade val="51000"/>
                    <a:satMod val="130000"/>
                    <a:alpha val="56000"/>
                  </a:schemeClr>
                </a:gs>
                <a:gs pos="80000">
                  <a:schemeClr val="accent6">
                    <a:shade val="93000"/>
                    <a:satMod val="130000"/>
                  </a:schemeClr>
                </a:gs>
                <a:gs pos="100000">
                  <a:schemeClr val="accent6">
                    <a:shade val="94000"/>
                    <a:satMod val="135000"/>
                  </a:schemeClr>
                </a:gs>
              </a:gsLst>
            </a:gradFill>
          </p:spPr>
          <p:style>
            <a:lnRef idx="0">
              <a:schemeClr val="accent6"/>
            </a:lnRef>
            <a:fillRef idx="3">
              <a:schemeClr val="accent6"/>
            </a:fillRef>
            <a:effectRef idx="3">
              <a:schemeClr val="accent6"/>
            </a:effectRef>
            <a:fontRef idx="minor">
              <a:schemeClr val="lt1"/>
            </a:fontRef>
          </p:style>
          <p:txBody>
            <a:bodyPr anchor="ctr"/>
            <a:lstStyle/>
            <a:p>
              <a:pPr algn="ctr">
                <a:defRPr/>
              </a:pPr>
              <a:r>
                <a:rPr lang="en-US" sz="2000" dirty="0">
                  <a:solidFill>
                    <a:schemeClr val="bg1">
                      <a:lumMod val="95000"/>
                    </a:schemeClr>
                  </a:solidFill>
                  <a:ea typeface="ＭＳ Ｐゴシック" charset="-128"/>
                </a:rPr>
                <a:t>Sub-Sistema </a:t>
              </a:r>
              <a:r>
                <a:rPr lang="en-US" sz="2000" dirty="0" err="1">
                  <a:solidFill>
                    <a:schemeClr val="bg1">
                      <a:lumMod val="95000"/>
                    </a:schemeClr>
                  </a:solidFill>
                  <a:ea typeface="ＭＳ Ｐゴシック" charset="-128"/>
                </a:rPr>
                <a:t>Materiales</a:t>
              </a:r>
              <a:endParaRPr lang="en-US" sz="2000" dirty="0">
                <a:solidFill>
                  <a:schemeClr val="bg1">
                    <a:lumMod val="95000"/>
                  </a:schemeClr>
                </a:solidFill>
                <a:ea typeface="ＭＳ Ｐゴシック" charset="-128"/>
              </a:endParaRPr>
            </a:p>
          </p:txBody>
        </p:sp>
        <p:sp>
          <p:nvSpPr>
            <p:cNvPr id="11" name="Rectangle 7"/>
            <p:cNvSpPr/>
            <p:nvPr/>
          </p:nvSpPr>
          <p:spPr bwMode="auto">
            <a:xfrm>
              <a:off x="2558096" y="2354982"/>
              <a:ext cx="1895801" cy="1526623"/>
            </a:xfrm>
            <a:prstGeom prst="rect">
              <a:avLst/>
            </a:prstGeom>
            <a:gradFill>
              <a:gsLst>
                <a:gs pos="0">
                  <a:schemeClr val="accent6">
                    <a:shade val="51000"/>
                    <a:satMod val="130000"/>
                    <a:alpha val="56000"/>
                  </a:schemeClr>
                </a:gs>
                <a:gs pos="80000">
                  <a:schemeClr val="accent6">
                    <a:shade val="93000"/>
                    <a:satMod val="130000"/>
                  </a:schemeClr>
                </a:gs>
                <a:gs pos="100000">
                  <a:schemeClr val="accent6">
                    <a:shade val="94000"/>
                    <a:satMod val="135000"/>
                  </a:schemeClr>
                </a:gs>
              </a:gsLst>
            </a:gradFill>
          </p:spPr>
          <p:style>
            <a:lnRef idx="0">
              <a:schemeClr val="accent6"/>
            </a:lnRef>
            <a:fillRef idx="3">
              <a:schemeClr val="accent6"/>
            </a:fillRef>
            <a:effectRef idx="3">
              <a:schemeClr val="accent6"/>
            </a:effectRef>
            <a:fontRef idx="minor">
              <a:schemeClr val="lt1"/>
            </a:fontRef>
          </p:style>
          <p:txBody>
            <a:bodyPr anchor="ctr"/>
            <a:lstStyle/>
            <a:p>
              <a:pPr algn="ctr">
                <a:defRPr/>
              </a:pPr>
              <a:r>
                <a:rPr lang="en-US" sz="2000" dirty="0">
                  <a:solidFill>
                    <a:schemeClr val="bg1">
                      <a:lumMod val="95000"/>
                    </a:schemeClr>
                  </a:solidFill>
                  <a:ea typeface="ＭＳ Ｐゴシック" charset="-128"/>
                </a:rPr>
                <a:t>Sub-Sistema </a:t>
              </a:r>
              <a:r>
                <a:rPr lang="en-US" sz="2000" dirty="0" err="1">
                  <a:solidFill>
                    <a:schemeClr val="bg1">
                      <a:lumMod val="95000"/>
                    </a:schemeClr>
                  </a:solidFill>
                  <a:ea typeface="ＭＳ Ｐゴシック" charset="-128"/>
                </a:rPr>
                <a:t>Mantenimiento</a:t>
              </a:r>
              <a:endParaRPr lang="en-US" sz="2000" dirty="0">
                <a:solidFill>
                  <a:schemeClr val="bg1">
                    <a:lumMod val="95000"/>
                  </a:schemeClr>
                </a:solidFill>
                <a:ea typeface="ＭＳ Ｐゴシック" charset="-128"/>
              </a:endParaRPr>
            </a:p>
          </p:txBody>
        </p:sp>
        <p:sp>
          <p:nvSpPr>
            <p:cNvPr id="13" name="Rectangle 8"/>
            <p:cNvSpPr/>
            <p:nvPr/>
          </p:nvSpPr>
          <p:spPr bwMode="auto">
            <a:xfrm>
              <a:off x="4642061" y="2354982"/>
              <a:ext cx="1895801" cy="1526623"/>
            </a:xfrm>
            <a:prstGeom prst="rect">
              <a:avLst/>
            </a:prstGeom>
            <a:gradFill>
              <a:gsLst>
                <a:gs pos="0">
                  <a:schemeClr val="accent6">
                    <a:shade val="51000"/>
                    <a:satMod val="130000"/>
                    <a:alpha val="56000"/>
                  </a:schemeClr>
                </a:gs>
                <a:gs pos="80000">
                  <a:schemeClr val="accent6">
                    <a:shade val="93000"/>
                    <a:satMod val="130000"/>
                  </a:schemeClr>
                </a:gs>
                <a:gs pos="100000">
                  <a:schemeClr val="accent6">
                    <a:shade val="94000"/>
                    <a:satMod val="135000"/>
                  </a:schemeClr>
                </a:gs>
              </a:gsLst>
            </a:gradFill>
          </p:spPr>
          <p:style>
            <a:lnRef idx="0">
              <a:schemeClr val="accent6"/>
            </a:lnRef>
            <a:fillRef idx="3">
              <a:schemeClr val="accent6"/>
            </a:fillRef>
            <a:effectRef idx="3">
              <a:schemeClr val="accent6"/>
            </a:effectRef>
            <a:fontRef idx="minor">
              <a:schemeClr val="lt1"/>
            </a:fontRef>
          </p:style>
          <p:txBody>
            <a:bodyPr anchor="ctr"/>
            <a:lstStyle/>
            <a:p>
              <a:pPr algn="ctr">
                <a:defRPr/>
              </a:pPr>
              <a:r>
                <a:rPr lang="en-US" sz="2000" dirty="0">
                  <a:solidFill>
                    <a:schemeClr val="bg1">
                      <a:lumMod val="95000"/>
                    </a:schemeClr>
                  </a:solidFill>
                  <a:ea typeface="ＭＳ Ｐゴシック" charset="-128"/>
                </a:rPr>
                <a:t>Sub-Sistema </a:t>
              </a:r>
              <a:r>
                <a:rPr lang="en-US" sz="2000" dirty="0" err="1">
                  <a:solidFill>
                    <a:schemeClr val="bg1">
                      <a:lumMod val="95000"/>
                    </a:schemeClr>
                  </a:solidFill>
                  <a:ea typeface="ＭＳ Ｐゴシック" charset="-128"/>
                </a:rPr>
                <a:t>Finanzas</a:t>
              </a:r>
              <a:endParaRPr lang="en-US" sz="2000" dirty="0">
                <a:solidFill>
                  <a:schemeClr val="bg1">
                    <a:lumMod val="95000"/>
                  </a:schemeClr>
                </a:solidFill>
                <a:ea typeface="ＭＳ Ｐゴシック" charset="-128"/>
              </a:endParaRPr>
            </a:p>
          </p:txBody>
        </p:sp>
        <p:sp>
          <p:nvSpPr>
            <p:cNvPr id="15" name="Rectangle 9"/>
            <p:cNvSpPr/>
            <p:nvPr/>
          </p:nvSpPr>
          <p:spPr bwMode="auto">
            <a:xfrm>
              <a:off x="6726025" y="2354982"/>
              <a:ext cx="1895801" cy="1526623"/>
            </a:xfrm>
            <a:prstGeom prst="rect">
              <a:avLst/>
            </a:prstGeom>
            <a:gradFill>
              <a:gsLst>
                <a:gs pos="0">
                  <a:schemeClr val="accent6">
                    <a:shade val="51000"/>
                    <a:satMod val="130000"/>
                    <a:alpha val="56000"/>
                  </a:schemeClr>
                </a:gs>
                <a:gs pos="80000">
                  <a:schemeClr val="accent6">
                    <a:shade val="93000"/>
                    <a:satMod val="130000"/>
                  </a:schemeClr>
                </a:gs>
                <a:gs pos="100000">
                  <a:schemeClr val="accent6">
                    <a:shade val="94000"/>
                    <a:satMod val="135000"/>
                  </a:schemeClr>
                </a:gs>
              </a:gsLst>
            </a:gradFill>
          </p:spPr>
          <p:style>
            <a:lnRef idx="0">
              <a:schemeClr val="accent6"/>
            </a:lnRef>
            <a:fillRef idx="3">
              <a:schemeClr val="accent6"/>
            </a:fillRef>
            <a:effectRef idx="3">
              <a:schemeClr val="accent6"/>
            </a:effectRef>
            <a:fontRef idx="minor">
              <a:schemeClr val="lt1"/>
            </a:fontRef>
          </p:style>
          <p:txBody>
            <a:bodyPr anchor="ctr"/>
            <a:lstStyle/>
            <a:p>
              <a:pPr algn="ctr">
                <a:defRPr/>
              </a:pPr>
              <a:r>
                <a:rPr lang="en-US" sz="2000" dirty="0">
                  <a:solidFill>
                    <a:schemeClr val="bg1">
                      <a:lumMod val="95000"/>
                    </a:schemeClr>
                  </a:solidFill>
                  <a:ea typeface="ＭＳ Ｐゴシック" charset="-128"/>
                </a:rPr>
                <a:t>Sub-Sistema </a:t>
              </a:r>
              <a:r>
                <a:rPr lang="en-US" sz="2000" dirty="0" err="1">
                  <a:solidFill>
                    <a:schemeClr val="bg1">
                      <a:lumMod val="95000"/>
                    </a:schemeClr>
                  </a:solidFill>
                  <a:ea typeface="ＭＳ Ｐゴシック" charset="-128"/>
                </a:rPr>
                <a:t>Recursos</a:t>
              </a:r>
              <a:r>
                <a:rPr lang="en-US" sz="2000" dirty="0">
                  <a:solidFill>
                    <a:schemeClr val="bg1">
                      <a:lumMod val="95000"/>
                    </a:schemeClr>
                  </a:solidFill>
                  <a:ea typeface="ＭＳ Ｐゴシック" charset="-128"/>
                </a:rPr>
                <a:t> </a:t>
              </a:r>
              <a:r>
                <a:rPr lang="en-US" sz="2000" dirty="0" err="1">
                  <a:solidFill>
                    <a:schemeClr val="bg1">
                      <a:lumMod val="95000"/>
                    </a:schemeClr>
                  </a:solidFill>
                  <a:ea typeface="ＭＳ Ｐゴシック" charset="-128"/>
                </a:rPr>
                <a:t>Humanos</a:t>
              </a:r>
              <a:endParaRPr lang="en-US" sz="2000" dirty="0">
                <a:solidFill>
                  <a:schemeClr val="bg1">
                    <a:lumMod val="95000"/>
                  </a:schemeClr>
                </a:solidFill>
                <a:ea typeface="ＭＳ Ｐゴシック" charset="-128"/>
              </a:endParaRPr>
            </a:p>
          </p:txBody>
        </p:sp>
        <p:sp>
          <p:nvSpPr>
            <p:cNvPr id="16" name="Rectangle 13"/>
            <p:cNvSpPr/>
            <p:nvPr/>
          </p:nvSpPr>
          <p:spPr bwMode="auto">
            <a:xfrm>
              <a:off x="444628" y="4659238"/>
              <a:ext cx="8155520" cy="465155"/>
            </a:xfrm>
            <a:prstGeom prst="rect">
              <a:avLst/>
            </a:prstGeom>
            <a:solidFill>
              <a:srgbClr val="008000">
                <a:alpha val="69000"/>
              </a:srgbClr>
            </a:solidFill>
          </p:spPr>
          <p:style>
            <a:lnRef idx="0">
              <a:schemeClr val="accent1"/>
            </a:lnRef>
            <a:fillRef idx="3">
              <a:schemeClr val="accent1"/>
            </a:fillRef>
            <a:effectRef idx="3">
              <a:schemeClr val="accent1"/>
            </a:effectRef>
            <a:fontRef idx="minor">
              <a:schemeClr val="lt1"/>
            </a:fontRef>
          </p:style>
          <p:txBody>
            <a:bodyPr anchor="ctr"/>
            <a:lstStyle/>
            <a:p>
              <a:pPr algn="ctr">
                <a:defRPr/>
              </a:pPr>
              <a:r>
                <a:rPr lang="en-US" b="1" dirty="0" err="1">
                  <a:solidFill>
                    <a:srgbClr val="FFFFFF"/>
                  </a:solidFill>
                  <a:ea typeface="ＭＳ Ｐゴシック" charset="-128"/>
                </a:rPr>
                <a:t>Infraestructura</a:t>
              </a:r>
              <a:endParaRPr lang="en-US" b="1" dirty="0">
                <a:solidFill>
                  <a:srgbClr val="FFFFFF"/>
                </a:solidFill>
                <a:ea typeface="ＭＳ Ｐゴシック" charset="-128"/>
              </a:endParaRPr>
            </a:p>
          </p:txBody>
        </p:sp>
      </p:grpSp>
      <p:sp>
        <p:nvSpPr>
          <p:cNvPr id="2" name="Marcador de número de diapositiva 1"/>
          <p:cNvSpPr>
            <a:spLocks noGrp="1"/>
          </p:cNvSpPr>
          <p:nvPr>
            <p:ph type="sldNum" sz="quarter" idx="12"/>
          </p:nvPr>
        </p:nvSpPr>
        <p:spPr/>
        <p:txBody>
          <a:bodyPr/>
          <a:lstStyle/>
          <a:p>
            <a:pPr>
              <a:defRPr/>
            </a:pPr>
            <a:fld id="{F42C28E9-5DD9-4D60-ABC2-2F50B1941E37}" type="slidenum">
              <a:rPr lang="en-US" smtClean="0"/>
              <a:pPr>
                <a:defRPr/>
              </a:pPr>
              <a:t>47</a:t>
            </a:fld>
            <a:endParaRPr lang="en-US"/>
          </a:p>
        </p:txBody>
      </p:sp>
    </p:spTree>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xmlns:p14="http://schemas.microsoft.com/office/powerpoint/2010/main" spd="slow">
        <p:checker/>
      </p:transition>
    </mc:Fallback>
  </mc:AlternateContent>
  <p:timing>
    <p:tnLst>
      <p:par>
        <p:cTn xmlns:p14="http://schemas.microsoft.com/office/powerpoint/2010/mai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p:cNvPicPr>
            <a:picLocks noChangeAspect="1" noChangeArrowheads="1"/>
          </p:cNvPicPr>
          <p:nvPr/>
        </p:nvPicPr>
        <p:blipFill>
          <a:blip r:embed="rId2" cstate="print"/>
          <a:srcRect/>
          <a:stretch>
            <a:fillRect/>
          </a:stretch>
        </p:blipFill>
        <p:spPr bwMode="auto">
          <a:xfrm>
            <a:off x="1512892" y="2249488"/>
            <a:ext cx="7451725" cy="4275856"/>
          </a:xfrm>
          <a:prstGeom prst="rect">
            <a:avLst/>
          </a:prstGeom>
          <a:noFill/>
          <a:ln w="9525">
            <a:noFill/>
            <a:miter lim="800000"/>
            <a:headEnd/>
            <a:tailEnd/>
          </a:ln>
        </p:spPr>
      </p:pic>
      <p:sp>
        <p:nvSpPr>
          <p:cNvPr id="20483" name="8 Elipse"/>
          <p:cNvSpPr>
            <a:spLocks noChangeArrowheads="1"/>
          </p:cNvSpPr>
          <p:nvPr/>
        </p:nvSpPr>
        <p:spPr bwMode="auto">
          <a:xfrm>
            <a:off x="7380288" y="1989138"/>
            <a:ext cx="1512192" cy="4752230"/>
          </a:xfrm>
          <a:prstGeom prst="ellipse">
            <a:avLst/>
          </a:prstGeom>
          <a:noFill/>
          <a:ln w="41275" algn="ctr">
            <a:solidFill>
              <a:srgbClr val="FF0000"/>
            </a:solidFill>
            <a:round/>
            <a:headEnd/>
            <a:tailEnd/>
          </a:ln>
        </p:spPr>
        <p:txBody>
          <a:bodyPr wrap="none"/>
          <a:lstStyle/>
          <a:p>
            <a:pPr algn="r"/>
            <a:endParaRPr lang="es-CL" sz="2400">
              <a:latin typeface="Times New Roman" pitchFamily="18" charset="0"/>
            </a:endParaRPr>
          </a:p>
        </p:txBody>
      </p:sp>
      <p:sp>
        <p:nvSpPr>
          <p:cNvPr id="11" name="Title 1"/>
          <p:cNvSpPr>
            <a:spLocks noGrp="1"/>
          </p:cNvSpPr>
          <p:nvPr>
            <p:ph type="title"/>
          </p:nvPr>
        </p:nvSpPr>
        <p:spPr>
          <a:xfrm>
            <a:off x="900117" y="765177"/>
            <a:ext cx="6956425" cy="396875"/>
          </a:xfrm>
        </p:spPr>
        <p:txBody>
          <a:bodyPr/>
          <a:lstStyle/>
          <a:p>
            <a:pPr eaLnBrk="1" hangingPunct="1">
              <a:defRPr/>
            </a:pPr>
            <a:r>
              <a:rPr lang="es-CL" altLang="es-CL" sz="4000" b="1" dirty="0" smtClean="0">
                <a:solidFill>
                  <a:srgbClr val="000000"/>
                </a:solidFill>
                <a:effectLst>
                  <a:outerShdw blurRad="38100" dist="38100" dir="2700000" algn="tl">
                    <a:srgbClr val="000000">
                      <a:alpha val="43137"/>
                    </a:srgbClr>
                  </a:outerShdw>
                </a:effectLst>
                <a:ea typeface="ＭＳ Ｐゴシック" pitchFamily="34" charset="-128"/>
              </a:rPr>
              <a:t>¿Qué es </a:t>
            </a:r>
            <a:r>
              <a:rPr lang="es-CL" altLang="es-CL" sz="4000" b="1" dirty="0" err="1" smtClean="0">
                <a:solidFill>
                  <a:srgbClr val="000000"/>
                </a:solidFill>
                <a:effectLst>
                  <a:outerShdw blurRad="38100" dist="38100" dir="2700000" algn="tl">
                    <a:srgbClr val="000000">
                      <a:alpha val="43137"/>
                    </a:srgbClr>
                  </a:outerShdw>
                </a:effectLst>
                <a:ea typeface="ＭＳ Ｐゴシック" pitchFamily="34" charset="-128"/>
              </a:rPr>
              <a:t>Ellipse</a:t>
            </a:r>
            <a:r>
              <a:rPr lang="es-CL" altLang="es-CL" sz="4000" b="1" dirty="0" smtClean="0">
                <a:solidFill>
                  <a:srgbClr val="000000"/>
                </a:solidFill>
                <a:effectLst>
                  <a:outerShdw blurRad="38100" dist="38100" dir="2700000" algn="tl">
                    <a:srgbClr val="000000">
                      <a:alpha val="43137"/>
                    </a:srgbClr>
                  </a:outerShdw>
                </a:effectLst>
                <a:ea typeface="ＭＳ Ｐゴシック" pitchFamily="34" charset="-128"/>
              </a:rPr>
              <a:t>?</a:t>
            </a:r>
            <a:endParaRPr lang="en-US" altLang="es-CL" sz="4000" b="1" dirty="0" smtClean="0">
              <a:solidFill>
                <a:srgbClr val="000000"/>
              </a:solidFill>
              <a:effectLst>
                <a:outerShdw blurRad="38100" dist="38100" dir="2700000" algn="tl">
                  <a:srgbClr val="000000">
                    <a:alpha val="43137"/>
                  </a:srgbClr>
                </a:outerShdw>
              </a:effectLst>
              <a:ea typeface="ＭＳ Ｐゴシック" pitchFamily="34" charset="-128"/>
            </a:endParaRPr>
          </a:p>
        </p:txBody>
      </p:sp>
      <p:grpSp>
        <p:nvGrpSpPr>
          <p:cNvPr id="20485" name="31 Grupo"/>
          <p:cNvGrpSpPr>
            <a:grpSpLocks/>
          </p:cNvGrpSpPr>
          <p:nvPr/>
        </p:nvGrpSpPr>
        <p:grpSpPr bwMode="auto">
          <a:xfrm>
            <a:off x="22225" y="2151071"/>
            <a:ext cx="1633538" cy="4302125"/>
            <a:chOff x="7379041" y="1323093"/>
            <a:chExt cx="1634087" cy="4302825"/>
          </a:xfrm>
        </p:grpSpPr>
        <p:sp>
          <p:nvSpPr>
            <p:cNvPr id="33" name="Rounded Rectangle 662"/>
            <p:cNvSpPr/>
            <p:nvPr/>
          </p:nvSpPr>
          <p:spPr>
            <a:xfrm>
              <a:off x="7741113" y="2701267"/>
              <a:ext cx="765432" cy="273094"/>
            </a:xfrm>
            <a:prstGeom prst="roundRect">
              <a:avLst/>
            </a:prstGeom>
            <a:solidFill>
              <a:srgbClr val="C00002">
                <a:lumMod val="20000"/>
                <a:lumOff val="80000"/>
              </a:srgbClr>
            </a:solidFill>
            <a:ln w="9525" cap="flat" cmpd="sng" algn="ctr">
              <a:solidFill>
                <a:srgbClr val="0094E2">
                  <a:shade val="95000"/>
                  <a:satMod val="105000"/>
                </a:srgbClr>
              </a:solidFill>
              <a:prstDash val="solid"/>
            </a:ln>
            <a:effectLst>
              <a:outerShdw blurRad="40000" dist="20000" dir="5400000" rotWithShape="0">
                <a:srgbClr val="000000">
                  <a:alpha val="38000"/>
                </a:srgbClr>
              </a:outerShdw>
            </a:effectLst>
          </p:spPr>
          <p:txBody>
            <a:bodyPr lIns="0" tIns="0" rIns="9144" bIns="0"/>
            <a:lstStyle/>
            <a:p>
              <a:pPr algn="r" fontAlgn="auto">
                <a:lnSpc>
                  <a:spcPct val="80000"/>
                </a:lnSpc>
                <a:spcBef>
                  <a:spcPts val="0"/>
                </a:spcBef>
                <a:spcAft>
                  <a:spcPts val="0"/>
                </a:spcAft>
                <a:defRPr/>
              </a:pPr>
              <a:r>
                <a:rPr lang="es-CO" sz="700" kern="0" dirty="0">
                  <a:solidFill>
                    <a:srgbClr val="373739"/>
                  </a:solidFill>
                  <a:latin typeface="Calibri"/>
                  <a:cs typeface="+mn-cs"/>
                </a:rPr>
                <a:t>Presupuesto/ Real</a:t>
              </a:r>
            </a:p>
          </p:txBody>
        </p:sp>
        <p:sp>
          <p:nvSpPr>
            <p:cNvPr id="34" name="Rounded Rectangle 665"/>
            <p:cNvSpPr/>
            <p:nvPr/>
          </p:nvSpPr>
          <p:spPr>
            <a:xfrm>
              <a:off x="7749053" y="3031521"/>
              <a:ext cx="763844" cy="274682"/>
            </a:xfrm>
            <a:prstGeom prst="roundRect">
              <a:avLst/>
            </a:prstGeom>
            <a:solidFill>
              <a:srgbClr val="C00002">
                <a:lumMod val="20000"/>
                <a:lumOff val="80000"/>
              </a:srgbClr>
            </a:solidFill>
            <a:ln w="9525" cap="flat" cmpd="sng" algn="ctr">
              <a:solidFill>
                <a:srgbClr val="0094E2">
                  <a:shade val="95000"/>
                  <a:satMod val="105000"/>
                </a:srgbClr>
              </a:solidFill>
              <a:prstDash val="solid"/>
            </a:ln>
            <a:effectLst>
              <a:outerShdw blurRad="40000" dist="20000" dir="5400000" rotWithShape="0">
                <a:srgbClr val="000000">
                  <a:alpha val="38000"/>
                </a:srgbClr>
              </a:outerShdw>
            </a:effectLst>
          </p:spPr>
          <p:txBody>
            <a:bodyPr lIns="0" tIns="0" rIns="9144" bIns="0" anchor="b"/>
            <a:lstStyle/>
            <a:p>
              <a:pPr algn="r" fontAlgn="auto">
                <a:lnSpc>
                  <a:spcPct val="80000"/>
                </a:lnSpc>
                <a:spcBef>
                  <a:spcPts val="0"/>
                </a:spcBef>
                <a:spcAft>
                  <a:spcPts val="0"/>
                </a:spcAft>
                <a:defRPr/>
              </a:pPr>
              <a:r>
                <a:rPr lang="es-CO" sz="700" kern="0" dirty="0">
                  <a:solidFill>
                    <a:srgbClr val="373739"/>
                  </a:solidFill>
                  <a:latin typeface="Calibri"/>
                  <a:cs typeface="+mn-cs"/>
                </a:rPr>
                <a:t>$ / Estadísticas</a:t>
              </a:r>
            </a:p>
          </p:txBody>
        </p:sp>
        <p:sp>
          <p:nvSpPr>
            <p:cNvPr id="35" name="Rounded Rectangle 36"/>
            <p:cNvSpPr/>
            <p:nvPr/>
          </p:nvSpPr>
          <p:spPr>
            <a:xfrm>
              <a:off x="7669652" y="2820349"/>
              <a:ext cx="765432" cy="365184"/>
            </a:xfrm>
            <a:prstGeom prst="roundRect">
              <a:avLst/>
            </a:prstGeom>
            <a:solidFill>
              <a:srgbClr val="254061"/>
            </a:solidFill>
            <a:ln w="9525" cap="flat" cmpd="sng" algn="ctr">
              <a:solidFill>
                <a:srgbClr val="B8B8B8"/>
              </a:solidFill>
              <a:prstDash val="solid"/>
            </a:ln>
            <a:effectLst/>
          </p:spPr>
          <p:txBody>
            <a:bodyPr lIns="45720" rIns="45720" anchor="ctr" anchorCtr="1"/>
            <a:lstStyle/>
            <a:p>
              <a:pPr algn="ctr" fontAlgn="auto">
                <a:lnSpc>
                  <a:spcPct val="80000"/>
                </a:lnSpc>
                <a:spcBef>
                  <a:spcPts val="0"/>
                </a:spcBef>
                <a:spcAft>
                  <a:spcPts val="0"/>
                </a:spcAft>
                <a:defRPr/>
              </a:pPr>
              <a:r>
                <a:rPr lang="es-CO" sz="1100" kern="0">
                  <a:solidFill>
                    <a:srgbClr val="FFFFFF"/>
                  </a:solidFill>
                  <a:latin typeface="Calibri"/>
                  <a:cs typeface="+mn-cs"/>
                </a:rPr>
                <a:t>Cuentas</a:t>
              </a:r>
            </a:p>
            <a:p>
              <a:pPr algn="ctr" fontAlgn="auto">
                <a:lnSpc>
                  <a:spcPct val="80000"/>
                </a:lnSpc>
                <a:spcBef>
                  <a:spcPts val="0"/>
                </a:spcBef>
                <a:spcAft>
                  <a:spcPts val="0"/>
                </a:spcAft>
                <a:defRPr/>
              </a:pPr>
              <a:r>
                <a:rPr lang="es-CO" sz="1100" kern="0">
                  <a:solidFill>
                    <a:srgbClr val="FFFFFF"/>
                  </a:solidFill>
                  <a:latin typeface="Calibri"/>
                  <a:cs typeface="+mn-cs"/>
                </a:rPr>
                <a:t>Contables</a:t>
              </a:r>
            </a:p>
          </p:txBody>
        </p:sp>
        <p:sp>
          <p:nvSpPr>
            <p:cNvPr id="36" name="Rounded Rectangle 664"/>
            <p:cNvSpPr/>
            <p:nvPr/>
          </p:nvSpPr>
          <p:spPr>
            <a:xfrm>
              <a:off x="7741113" y="3555481"/>
              <a:ext cx="765432" cy="274682"/>
            </a:xfrm>
            <a:prstGeom prst="roundRect">
              <a:avLst/>
            </a:prstGeom>
            <a:solidFill>
              <a:srgbClr val="C00002">
                <a:lumMod val="20000"/>
                <a:lumOff val="80000"/>
              </a:srgbClr>
            </a:solidFill>
            <a:ln w="9525" cap="flat" cmpd="sng" algn="ctr">
              <a:solidFill>
                <a:srgbClr val="0094E2">
                  <a:shade val="95000"/>
                  <a:satMod val="105000"/>
                </a:srgbClr>
              </a:solidFill>
              <a:prstDash val="solid"/>
            </a:ln>
            <a:effectLst>
              <a:outerShdw blurRad="40000" dist="20000" dir="5400000" rotWithShape="0">
                <a:srgbClr val="000000">
                  <a:alpha val="38000"/>
                </a:srgbClr>
              </a:outerShdw>
            </a:effectLst>
          </p:spPr>
          <p:txBody>
            <a:bodyPr lIns="0" tIns="0" rIns="9144" bIns="0"/>
            <a:lstStyle/>
            <a:p>
              <a:pPr algn="r" fontAlgn="auto">
                <a:lnSpc>
                  <a:spcPct val="80000"/>
                </a:lnSpc>
                <a:spcBef>
                  <a:spcPts val="0"/>
                </a:spcBef>
                <a:spcAft>
                  <a:spcPts val="0"/>
                </a:spcAft>
                <a:defRPr/>
              </a:pPr>
              <a:r>
                <a:rPr lang="es-CO" sz="700" kern="0" dirty="0">
                  <a:solidFill>
                    <a:srgbClr val="373739"/>
                  </a:solidFill>
                  <a:latin typeface="Calibri"/>
                  <a:cs typeface="+mn-cs"/>
                </a:rPr>
                <a:t>Presupuesto/Real</a:t>
              </a:r>
            </a:p>
          </p:txBody>
        </p:sp>
        <p:sp>
          <p:nvSpPr>
            <p:cNvPr id="37" name="Rounded Rectangle 37"/>
            <p:cNvSpPr/>
            <p:nvPr/>
          </p:nvSpPr>
          <p:spPr>
            <a:xfrm>
              <a:off x="7669652" y="3669800"/>
              <a:ext cx="765432" cy="366772"/>
            </a:xfrm>
            <a:prstGeom prst="roundRect">
              <a:avLst/>
            </a:prstGeom>
            <a:solidFill>
              <a:srgbClr val="C00002">
                <a:lumMod val="60000"/>
                <a:lumOff val="40000"/>
              </a:srgbClr>
            </a:solidFill>
            <a:ln w="9525" cap="flat" cmpd="sng" algn="ctr">
              <a:solidFill>
                <a:srgbClr val="B8B8B8"/>
              </a:solidFill>
              <a:prstDash val="solid"/>
            </a:ln>
            <a:effectLst/>
          </p:spPr>
          <p:txBody>
            <a:bodyPr lIns="45720" rIns="45720" anchor="ctr" anchorCtr="1"/>
            <a:lstStyle/>
            <a:p>
              <a:pPr algn="ctr" fontAlgn="auto">
                <a:lnSpc>
                  <a:spcPct val="80000"/>
                </a:lnSpc>
                <a:spcBef>
                  <a:spcPts val="0"/>
                </a:spcBef>
                <a:spcAft>
                  <a:spcPts val="0"/>
                </a:spcAft>
                <a:defRPr/>
              </a:pPr>
              <a:r>
                <a:rPr lang="es-CO" sz="1100" kern="0" dirty="0">
                  <a:solidFill>
                    <a:srgbClr val="FFFFFF"/>
                  </a:solidFill>
                  <a:latin typeface="Calibri"/>
                  <a:cs typeface="+mn-cs"/>
                </a:rPr>
                <a:t>Proyectos</a:t>
              </a:r>
            </a:p>
          </p:txBody>
        </p:sp>
        <p:cxnSp>
          <p:nvCxnSpPr>
            <p:cNvPr id="20493" name="Straight Arrow Connector 347"/>
            <p:cNvCxnSpPr>
              <a:cxnSpLocks noChangeShapeType="1"/>
              <a:stCxn id="35" idx="1"/>
            </p:cNvCxnSpPr>
            <p:nvPr/>
          </p:nvCxnSpPr>
          <p:spPr bwMode="auto">
            <a:xfrm rot="10800000" flipV="1">
              <a:off x="7379042" y="3002801"/>
              <a:ext cx="290895" cy="527918"/>
            </a:xfrm>
            <a:prstGeom prst="bentConnector3">
              <a:avLst>
                <a:gd name="adj1" fmla="val 50000"/>
              </a:avLst>
            </a:prstGeom>
            <a:noFill/>
            <a:ln w="19050" algn="ctr">
              <a:solidFill>
                <a:srgbClr val="00B050"/>
              </a:solidFill>
              <a:miter lim="800000"/>
              <a:headEnd type="triangle" w="med" len="med"/>
              <a:tailEnd/>
            </a:ln>
          </p:spPr>
        </p:cxnSp>
        <p:cxnSp>
          <p:nvCxnSpPr>
            <p:cNvPr id="20494" name="Straight Arrow Connector 348"/>
            <p:cNvCxnSpPr>
              <a:cxnSpLocks noChangeShapeType="1"/>
              <a:stCxn id="37" idx="1"/>
            </p:cNvCxnSpPr>
            <p:nvPr/>
          </p:nvCxnSpPr>
          <p:spPr bwMode="auto">
            <a:xfrm rot="10800000">
              <a:off x="7379042" y="3530719"/>
              <a:ext cx="290895" cy="322434"/>
            </a:xfrm>
            <a:prstGeom prst="bentConnector3">
              <a:avLst>
                <a:gd name="adj1" fmla="val 50000"/>
              </a:avLst>
            </a:prstGeom>
            <a:noFill/>
            <a:ln w="19050" algn="ctr">
              <a:solidFill>
                <a:srgbClr val="00B050"/>
              </a:solidFill>
              <a:miter lim="800000"/>
              <a:headEnd type="triangle" w="med" len="med"/>
              <a:tailEnd/>
            </a:ln>
          </p:spPr>
        </p:cxnSp>
        <p:sp>
          <p:nvSpPr>
            <p:cNvPr id="40" name="Rounded Rectangle 679"/>
            <p:cNvSpPr/>
            <p:nvPr/>
          </p:nvSpPr>
          <p:spPr>
            <a:xfrm>
              <a:off x="7739525" y="4285850"/>
              <a:ext cx="765432" cy="274682"/>
            </a:xfrm>
            <a:prstGeom prst="roundRect">
              <a:avLst/>
            </a:prstGeom>
            <a:solidFill>
              <a:srgbClr val="C00002">
                <a:lumMod val="20000"/>
                <a:lumOff val="80000"/>
              </a:srgbClr>
            </a:solidFill>
            <a:ln w="9525" cap="flat" cmpd="sng" algn="ctr">
              <a:solidFill>
                <a:srgbClr val="0094E2">
                  <a:shade val="95000"/>
                  <a:satMod val="105000"/>
                </a:srgbClr>
              </a:solidFill>
              <a:prstDash val="solid"/>
            </a:ln>
            <a:effectLst>
              <a:outerShdw blurRad="40000" dist="20000" dir="5400000" rotWithShape="0">
                <a:srgbClr val="000000">
                  <a:alpha val="38000"/>
                </a:srgbClr>
              </a:outerShdw>
            </a:effectLst>
          </p:spPr>
          <p:txBody>
            <a:bodyPr lIns="0" tIns="0" rIns="9144" bIns="0"/>
            <a:lstStyle/>
            <a:p>
              <a:pPr algn="r" fontAlgn="auto">
                <a:lnSpc>
                  <a:spcPct val="80000"/>
                </a:lnSpc>
                <a:spcBef>
                  <a:spcPts val="0"/>
                </a:spcBef>
                <a:spcAft>
                  <a:spcPts val="0"/>
                </a:spcAft>
                <a:defRPr/>
              </a:pPr>
              <a:r>
                <a:rPr lang="es-CO" sz="700" kern="0" dirty="0">
                  <a:solidFill>
                    <a:srgbClr val="373739"/>
                  </a:solidFill>
                  <a:latin typeface="Calibri"/>
                  <a:cs typeface="+mn-cs"/>
                </a:rPr>
                <a:t>Presupuesto/Real</a:t>
              </a:r>
            </a:p>
          </p:txBody>
        </p:sp>
        <p:sp>
          <p:nvSpPr>
            <p:cNvPr id="41" name="Rounded Rectangle 680"/>
            <p:cNvSpPr/>
            <p:nvPr/>
          </p:nvSpPr>
          <p:spPr>
            <a:xfrm>
              <a:off x="7669652" y="4400169"/>
              <a:ext cx="765432" cy="365184"/>
            </a:xfrm>
            <a:prstGeom prst="roundRect">
              <a:avLst/>
            </a:prstGeom>
            <a:solidFill>
              <a:srgbClr val="C00002">
                <a:lumMod val="60000"/>
                <a:lumOff val="40000"/>
              </a:srgbClr>
            </a:solidFill>
            <a:ln w="9525" cap="flat" cmpd="sng" algn="ctr">
              <a:solidFill>
                <a:srgbClr val="B8B8B8"/>
              </a:solidFill>
              <a:prstDash val="solid"/>
            </a:ln>
            <a:effectLst/>
          </p:spPr>
          <p:txBody>
            <a:bodyPr lIns="45720" rIns="45720" anchor="ctr" anchorCtr="1"/>
            <a:lstStyle/>
            <a:p>
              <a:pPr algn="ctr" fontAlgn="auto">
                <a:lnSpc>
                  <a:spcPct val="80000"/>
                </a:lnSpc>
                <a:spcBef>
                  <a:spcPts val="0"/>
                </a:spcBef>
                <a:spcAft>
                  <a:spcPts val="0"/>
                </a:spcAft>
                <a:defRPr/>
              </a:pPr>
              <a:r>
                <a:rPr lang="es-CO" sz="1100" kern="0" dirty="0">
                  <a:solidFill>
                    <a:srgbClr val="FFFFFF"/>
                  </a:solidFill>
                  <a:latin typeface="Calibri"/>
                  <a:cs typeface="+mn-cs"/>
                </a:rPr>
                <a:t>Orden</a:t>
              </a:r>
            </a:p>
            <a:p>
              <a:pPr algn="ctr" fontAlgn="auto">
                <a:lnSpc>
                  <a:spcPct val="80000"/>
                </a:lnSpc>
                <a:spcBef>
                  <a:spcPts val="0"/>
                </a:spcBef>
                <a:spcAft>
                  <a:spcPts val="0"/>
                </a:spcAft>
                <a:defRPr/>
              </a:pPr>
              <a:r>
                <a:rPr lang="es-CO" sz="1100" kern="0" dirty="0">
                  <a:solidFill>
                    <a:srgbClr val="FFFFFF"/>
                  </a:solidFill>
                  <a:latin typeface="Calibri"/>
                  <a:cs typeface="+mn-cs"/>
                </a:rPr>
                <a:t>Trabajo</a:t>
              </a:r>
            </a:p>
          </p:txBody>
        </p:sp>
        <p:sp>
          <p:nvSpPr>
            <p:cNvPr id="42" name="Rounded Rectangle 681"/>
            <p:cNvSpPr/>
            <p:nvPr/>
          </p:nvSpPr>
          <p:spPr>
            <a:xfrm>
              <a:off x="7747465" y="5351235"/>
              <a:ext cx="765432" cy="274683"/>
            </a:xfrm>
            <a:prstGeom prst="roundRect">
              <a:avLst/>
            </a:prstGeom>
            <a:solidFill>
              <a:srgbClr val="C00002">
                <a:lumMod val="20000"/>
                <a:lumOff val="80000"/>
              </a:srgbClr>
            </a:solidFill>
            <a:ln w="9525" cap="flat" cmpd="sng" algn="ctr">
              <a:solidFill>
                <a:srgbClr val="0094E2">
                  <a:shade val="95000"/>
                  <a:satMod val="105000"/>
                </a:srgbClr>
              </a:solidFill>
              <a:prstDash val="solid"/>
            </a:ln>
            <a:effectLst>
              <a:outerShdw blurRad="40000" dist="20000" dir="5400000" rotWithShape="0">
                <a:srgbClr val="000000">
                  <a:alpha val="38000"/>
                </a:srgbClr>
              </a:outerShdw>
            </a:effectLst>
          </p:spPr>
          <p:txBody>
            <a:bodyPr lIns="0" tIns="0" rIns="9144" bIns="0" anchor="b"/>
            <a:lstStyle/>
            <a:p>
              <a:pPr algn="r" fontAlgn="auto">
                <a:lnSpc>
                  <a:spcPct val="80000"/>
                </a:lnSpc>
                <a:spcBef>
                  <a:spcPts val="0"/>
                </a:spcBef>
                <a:spcAft>
                  <a:spcPts val="0"/>
                </a:spcAft>
                <a:defRPr/>
              </a:pPr>
              <a:r>
                <a:rPr lang="es-CO" sz="700" kern="0" dirty="0">
                  <a:solidFill>
                    <a:srgbClr val="373739"/>
                  </a:solidFill>
                  <a:latin typeface="Calibri"/>
                  <a:cs typeface="+mn-cs"/>
                </a:rPr>
                <a:t>$ / Estadísticas</a:t>
              </a:r>
            </a:p>
          </p:txBody>
        </p:sp>
        <p:sp>
          <p:nvSpPr>
            <p:cNvPr id="43" name="Rounded Rectangle 682"/>
            <p:cNvSpPr/>
            <p:nvPr/>
          </p:nvSpPr>
          <p:spPr>
            <a:xfrm>
              <a:off x="7741113" y="5025745"/>
              <a:ext cx="765432" cy="273094"/>
            </a:xfrm>
            <a:prstGeom prst="roundRect">
              <a:avLst/>
            </a:prstGeom>
            <a:solidFill>
              <a:srgbClr val="C00002">
                <a:lumMod val="20000"/>
                <a:lumOff val="80000"/>
              </a:srgbClr>
            </a:solidFill>
            <a:ln w="9525" cap="flat" cmpd="sng" algn="ctr">
              <a:solidFill>
                <a:srgbClr val="0094E2">
                  <a:shade val="95000"/>
                  <a:satMod val="105000"/>
                </a:srgbClr>
              </a:solidFill>
              <a:prstDash val="solid"/>
            </a:ln>
            <a:effectLst>
              <a:outerShdw blurRad="40000" dist="20000" dir="5400000" rotWithShape="0">
                <a:srgbClr val="000000">
                  <a:alpha val="38000"/>
                </a:srgbClr>
              </a:outerShdw>
            </a:effectLst>
          </p:spPr>
          <p:txBody>
            <a:bodyPr lIns="0" tIns="0" rIns="9144" bIns="0"/>
            <a:lstStyle/>
            <a:p>
              <a:pPr algn="r" fontAlgn="auto">
                <a:lnSpc>
                  <a:spcPct val="80000"/>
                </a:lnSpc>
                <a:spcBef>
                  <a:spcPts val="0"/>
                </a:spcBef>
                <a:spcAft>
                  <a:spcPts val="0"/>
                </a:spcAft>
                <a:defRPr/>
              </a:pPr>
              <a:r>
                <a:rPr lang="es-CO" sz="700" kern="0" dirty="0">
                  <a:solidFill>
                    <a:srgbClr val="373739"/>
                  </a:solidFill>
                  <a:latin typeface="Calibri"/>
                  <a:cs typeface="+mn-cs"/>
                </a:rPr>
                <a:t>Real</a:t>
              </a:r>
            </a:p>
          </p:txBody>
        </p:sp>
        <p:sp>
          <p:nvSpPr>
            <p:cNvPr id="44" name="Rounded Rectangle 683"/>
            <p:cNvSpPr/>
            <p:nvPr/>
          </p:nvSpPr>
          <p:spPr>
            <a:xfrm>
              <a:off x="7669652" y="5140064"/>
              <a:ext cx="765432" cy="365184"/>
            </a:xfrm>
            <a:prstGeom prst="roundRect">
              <a:avLst/>
            </a:prstGeom>
            <a:solidFill>
              <a:srgbClr val="C00002">
                <a:lumMod val="60000"/>
                <a:lumOff val="40000"/>
              </a:srgbClr>
            </a:solidFill>
            <a:ln w="9525" cap="flat" cmpd="sng" algn="ctr">
              <a:solidFill>
                <a:srgbClr val="B8B8B8"/>
              </a:solidFill>
              <a:prstDash val="solid"/>
            </a:ln>
            <a:effectLst/>
          </p:spPr>
          <p:txBody>
            <a:bodyPr lIns="45720" rIns="45720" anchor="ctr" anchorCtr="1"/>
            <a:lstStyle/>
            <a:p>
              <a:pPr algn="ctr" fontAlgn="auto">
                <a:lnSpc>
                  <a:spcPct val="80000"/>
                </a:lnSpc>
                <a:spcBef>
                  <a:spcPts val="0"/>
                </a:spcBef>
                <a:spcAft>
                  <a:spcPts val="0"/>
                </a:spcAft>
                <a:defRPr/>
              </a:pPr>
              <a:r>
                <a:rPr lang="es-CO" sz="1100" kern="0">
                  <a:solidFill>
                    <a:srgbClr val="FFFFFF"/>
                  </a:solidFill>
                  <a:latin typeface="Calibri"/>
                  <a:cs typeface="+mn-cs"/>
                </a:rPr>
                <a:t>Equipos</a:t>
              </a:r>
            </a:p>
          </p:txBody>
        </p:sp>
        <p:cxnSp>
          <p:nvCxnSpPr>
            <p:cNvPr id="20500" name="Straight Arrow Connector 347"/>
            <p:cNvCxnSpPr>
              <a:cxnSpLocks noChangeShapeType="1"/>
              <a:stCxn id="41" idx="1"/>
            </p:cNvCxnSpPr>
            <p:nvPr/>
          </p:nvCxnSpPr>
          <p:spPr bwMode="auto">
            <a:xfrm rot="10800000">
              <a:off x="7379041" y="3530719"/>
              <a:ext cx="290466" cy="1052320"/>
            </a:xfrm>
            <a:prstGeom prst="bentConnector3">
              <a:avLst>
                <a:gd name="adj1" fmla="val 50000"/>
              </a:avLst>
            </a:prstGeom>
            <a:noFill/>
            <a:ln w="19050" algn="ctr">
              <a:solidFill>
                <a:srgbClr val="00B050"/>
              </a:solidFill>
              <a:miter lim="800000"/>
              <a:headEnd type="triangle" w="med" len="med"/>
              <a:tailEnd/>
            </a:ln>
          </p:spPr>
        </p:cxnSp>
        <p:cxnSp>
          <p:nvCxnSpPr>
            <p:cNvPr id="20501" name="Straight Arrow Connector 348"/>
            <p:cNvCxnSpPr>
              <a:cxnSpLocks noChangeShapeType="1"/>
              <a:stCxn id="44" idx="1"/>
            </p:cNvCxnSpPr>
            <p:nvPr/>
          </p:nvCxnSpPr>
          <p:spPr bwMode="auto">
            <a:xfrm rot="10800000">
              <a:off x="7379042" y="3530720"/>
              <a:ext cx="290879" cy="1791853"/>
            </a:xfrm>
            <a:prstGeom prst="bentConnector3">
              <a:avLst>
                <a:gd name="adj1" fmla="val 50000"/>
              </a:avLst>
            </a:prstGeom>
            <a:noFill/>
            <a:ln w="19050" algn="ctr">
              <a:solidFill>
                <a:srgbClr val="00B050"/>
              </a:solidFill>
              <a:miter lim="800000"/>
              <a:headEnd type="triangle" w="med" len="med"/>
              <a:tailEnd/>
            </a:ln>
          </p:spPr>
        </p:cxnSp>
        <p:cxnSp>
          <p:nvCxnSpPr>
            <p:cNvPr id="20502" name="Straight Arrow Connector 348"/>
            <p:cNvCxnSpPr>
              <a:cxnSpLocks noChangeShapeType="1"/>
              <a:stCxn id="51" idx="2"/>
              <a:endCxn id="35" idx="3"/>
            </p:cNvCxnSpPr>
            <p:nvPr/>
          </p:nvCxnSpPr>
          <p:spPr bwMode="auto">
            <a:xfrm rot="5400000">
              <a:off x="7937873" y="2249017"/>
              <a:ext cx="1251080" cy="256488"/>
            </a:xfrm>
            <a:prstGeom prst="bentConnector2">
              <a:avLst/>
            </a:prstGeom>
            <a:noFill/>
            <a:ln w="12700" algn="ctr">
              <a:solidFill>
                <a:srgbClr val="254061"/>
              </a:solidFill>
              <a:miter lim="800000"/>
              <a:headEnd type="triangle" w="med" len="med"/>
              <a:tailEnd/>
            </a:ln>
          </p:spPr>
        </p:cxnSp>
        <p:cxnSp>
          <p:nvCxnSpPr>
            <p:cNvPr id="20503" name="Straight Arrow Connector 348"/>
            <p:cNvCxnSpPr>
              <a:cxnSpLocks noChangeShapeType="1"/>
              <a:stCxn id="51" idx="2"/>
              <a:endCxn id="37" idx="3"/>
            </p:cNvCxnSpPr>
            <p:nvPr/>
          </p:nvCxnSpPr>
          <p:spPr bwMode="auto">
            <a:xfrm rot="5400000">
              <a:off x="7512697" y="2674193"/>
              <a:ext cx="2101432" cy="256488"/>
            </a:xfrm>
            <a:prstGeom prst="bentConnector2">
              <a:avLst/>
            </a:prstGeom>
            <a:noFill/>
            <a:ln w="12700" algn="ctr">
              <a:solidFill>
                <a:srgbClr val="254061"/>
              </a:solidFill>
              <a:miter lim="800000"/>
              <a:headEnd type="triangle" w="med" len="med"/>
              <a:tailEnd/>
            </a:ln>
          </p:spPr>
        </p:cxnSp>
        <p:cxnSp>
          <p:nvCxnSpPr>
            <p:cNvPr id="20504" name="Straight Arrow Connector 348"/>
            <p:cNvCxnSpPr>
              <a:cxnSpLocks noChangeShapeType="1"/>
              <a:stCxn id="51" idx="2"/>
              <a:endCxn id="41" idx="3"/>
            </p:cNvCxnSpPr>
            <p:nvPr/>
          </p:nvCxnSpPr>
          <p:spPr bwMode="auto">
            <a:xfrm rot="5400000">
              <a:off x="7147540" y="3038922"/>
              <a:ext cx="2831318" cy="256917"/>
            </a:xfrm>
            <a:prstGeom prst="bentConnector2">
              <a:avLst/>
            </a:prstGeom>
            <a:noFill/>
            <a:ln w="12700" algn="ctr">
              <a:solidFill>
                <a:srgbClr val="254061"/>
              </a:solidFill>
              <a:miter lim="800000"/>
              <a:headEnd type="triangle" w="med" len="med"/>
              <a:tailEnd/>
            </a:ln>
          </p:spPr>
        </p:cxnSp>
        <p:cxnSp>
          <p:nvCxnSpPr>
            <p:cNvPr id="20505" name="Straight Arrow Connector 348"/>
            <p:cNvCxnSpPr>
              <a:cxnSpLocks noChangeShapeType="1"/>
              <a:stCxn id="51" idx="2"/>
              <a:endCxn id="44" idx="3"/>
            </p:cNvCxnSpPr>
            <p:nvPr/>
          </p:nvCxnSpPr>
          <p:spPr bwMode="auto">
            <a:xfrm rot="5400000">
              <a:off x="6777980" y="3408894"/>
              <a:ext cx="3570851" cy="256504"/>
            </a:xfrm>
            <a:prstGeom prst="bentConnector2">
              <a:avLst/>
            </a:prstGeom>
            <a:noFill/>
            <a:ln w="12700" algn="ctr">
              <a:solidFill>
                <a:srgbClr val="254061"/>
              </a:solidFill>
              <a:miter lim="800000"/>
              <a:headEnd type="triangle" w="med" len="med"/>
              <a:tailEnd/>
            </a:ln>
          </p:spPr>
        </p:cxnSp>
        <p:sp>
          <p:nvSpPr>
            <p:cNvPr id="51" name="Rounded Rectangle 90"/>
            <p:cNvSpPr/>
            <p:nvPr/>
          </p:nvSpPr>
          <p:spPr>
            <a:xfrm>
              <a:off x="8369974" y="1323093"/>
              <a:ext cx="643154" cy="428695"/>
            </a:xfrm>
            <a:prstGeom prst="roundRect">
              <a:avLst/>
            </a:prstGeom>
            <a:solidFill>
              <a:srgbClr val="0094E2"/>
            </a:solidFill>
            <a:ln w="9525" cap="flat" cmpd="sng" algn="ctr">
              <a:solidFill>
                <a:srgbClr val="B8B8B8"/>
              </a:solidFill>
              <a:prstDash val="solid"/>
            </a:ln>
            <a:effectLst/>
          </p:spPr>
          <p:txBody>
            <a:bodyPr wrap="none" anchor="ctr" anchorCtr="1"/>
            <a:lstStyle/>
            <a:p>
              <a:pPr algn="ctr" fontAlgn="auto">
                <a:lnSpc>
                  <a:spcPct val="80000"/>
                </a:lnSpc>
                <a:spcBef>
                  <a:spcPts val="0"/>
                </a:spcBef>
                <a:spcAft>
                  <a:spcPts val="0"/>
                </a:spcAft>
                <a:defRPr/>
              </a:pPr>
              <a:r>
                <a:rPr lang="es-CO" sz="800" kern="0" dirty="0">
                  <a:solidFill>
                    <a:srgbClr val="FFFFFF"/>
                  </a:solidFill>
                  <a:latin typeface="Calibri"/>
                  <a:cs typeface="+mn-cs"/>
                </a:rPr>
                <a:t>Medición</a:t>
              </a:r>
            </a:p>
            <a:p>
              <a:pPr algn="ctr" fontAlgn="auto">
                <a:lnSpc>
                  <a:spcPct val="80000"/>
                </a:lnSpc>
                <a:spcBef>
                  <a:spcPts val="0"/>
                </a:spcBef>
                <a:spcAft>
                  <a:spcPts val="0"/>
                </a:spcAft>
                <a:defRPr/>
              </a:pPr>
              <a:r>
                <a:rPr lang="es-CO" sz="800" kern="0" dirty="0">
                  <a:solidFill>
                    <a:srgbClr val="FFFFFF"/>
                  </a:solidFill>
                  <a:latin typeface="Calibri"/>
                  <a:cs typeface="+mn-cs"/>
                </a:rPr>
                <a:t>Desempeño</a:t>
              </a:r>
            </a:p>
            <a:p>
              <a:pPr algn="ctr" fontAlgn="auto">
                <a:lnSpc>
                  <a:spcPct val="80000"/>
                </a:lnSpc>
                <a:spcBef>
                  <a:spcPts val="0"/>
                </a:spcBef>
                <a:spcAft>
                  <a:spcPts val="0"/>
                </a:spcAft>
                <a:defRPr/>
              </a:pPr>
              <a:r>
                <a:rPr lang="es-CO" sz="800" kern="0" dirty="0">
                  <a:solidFill>
                    <a:srgbClr val="FFFFFF"/>
                  </a:solidFill>
                  <a:latin typeface="Calibri"/>
                  <a:cs typeface="+mn-cs"/>
                </a:rPr>
                <a:t>(</a:t>
              </a:r>
              <a:r>
                <a:rPr lang="es-CO" sz="800" kern="0" dirty="0" err="1">
                  <a:solidFill>
                    <a:srgbClr val="FFFFFF"/>
                  </a:solidFill>
                  <a:latin typeface="Calibri"/>
                  <a:cs typeface="+mn-cs"/>
                </a:rPr>
                <a:t>KPIs</a:t>
              </a:r>
              <a:r>
                <a:rPr lang="es-CO" sz="800" kern="0" dirty="0">
                  <a:solidFill>
                    <a:srgbClr val="FFFFFF"/>
                  </a:solidFill>
                  <a:latin typeface="Calibri"/>
                  <a:cs typeface="+mn-cs"/>
                </a:rPr>
                <a:t>)</a:t>
              </a:r>
            </a:p>
          </p:txBody>
        </p:sp>
      </p:grpSp>
      <p:sp>
        <p:nvSpPr>
          <p:cNvPr id="26" name="2 Marcador de contenido"/>
          <p:cNvSpPr>
            <a:spLocks noGrp="1"/>
          </p:cNvSpPr>
          <p:nvPr>
            <p:ph idx="1"/>
          </p:nvPr>
        </p:nvSpPr>
        <p:spPr>
          <a:xfrm>
            <a:off x="854078" y="1363249"/>
            <a:ext cx="8255000" cy="409575"/>
          </a:xfrm>
        </p:spPr>
        <p:txBody>
          <a:bodyPr/>
          <a:lstStyle/>
          <a:p>
            <a:pPr marL="0" indent="0">
              <a:buFontTx/>
              <a:buNone/>
              <a:defRPr/>
            </a:pPr>
            <a:r>
              <a:rPr lang="es-CL" i="1" u="sng" dirty="0" smtClean="0">
                <a:solidFill>
                  <a:schemeClr val="accent2">
                    <a:lumMod val="75000"/>
                  </a:schemeClr>
                </a:solidFill>
              </a:rPr>
              <a:t>Visión de Procesos</a:t>
            </a:r>
            <a:endParaRPr lang="es-CL" i="1" u="sng" dirty="0">
              <a:solidFill>
                <a:schemeClr val="accent2">
                  <a:lumMod val="75000"/>
                </a:schemeClr>
              </a:solidFill>
            </a:endParaRPr>
          </a:p>
        </p:txBody>
      </p:sp>
      <p:sp>
        <p:nvSpPr>
          <p:cNvPr id="27" name="26 Rectángulo"/>
          <p:cNvSpPr/>
          <p:nvPr/>
        </p:nvSpPr>
        <p:spPr>
          <a:xfrm>
            <a:off x="1619254" y="4149733"/>
            <a:ext cx="7273925" cy="719435"/>
          </a:xfrm>
          <a:prstGeom prst="rect">
            <a:avLst/>
          </a:prstGeom>
          <a:no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2" name="Marcador de número de diapositiva 1"/>
          <p:cNvSpPr>
            <a:spLocks noGrp="1"/>
          </p:cNvSpPr>
          <p:nvPr>
            <p:ph type="sldNum" sz="quarter" idx="12"/>
          </p:nvPr>
        </p:nvSpPr>
        <p:spPr/>
        <p:txBody>
          <a:bodyPr/>
          <a:lstStyle/>
          <a:p>
            <a:pPr>
              <a:defRPr/>
            </a:pPr>
            <a:fld id="{F42C28E9-5DD9-4D60-ABC2-2F50B1941E37}" type="slidenum">
              <a:rPr lang="en-US" smtClean="0"/>
              <a:pPr>
                <a:defRPr/>
              </a:pPr>
              <a:t>48</a:t>
            </a:fld>
            <a:endParaRPr lang="en-US"/>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xmlns:p14="http://schemas.microsoft.com/office/powerpoint/2010/mai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6">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0485"/>
                                        </p:tgtEl>
                                        <p:attrNameLst>
                                          <p:attrName>style.visibility</p:attrName>
                                        </p:attrNameLst>
                                      </p:cBhvr>
                                      <p:to>
                                        <p:strVal val="visible"/>
                                      </p:to>
                                    </p:set>
                                  </p:childTnLst>
                                </p:cTn>
                              </p:par>
                            </p:childTnLst>
                          </p:cTn>
                        </p:par>
                        <p:par>
                          <p:cTn id="15" fill="hold">
                            <p:stCondLst>
                              <p:cond delay="0"/>
                            </p:stCondLst>
                            <p:childTnLst>
                              <p:par>
                                <p:cTn id="16" presetID="1" presetClass="entr" presetSubtype="0" fill="hold" nodeType="afterEffect">
                                  <p:stCondLst>
                                    <p:cond delay="2000"/>
                                  </p:stCondLst>
                                  <p:childTnLst>
                                    <p:set>
                                      <p:cBhvr>
                                        <p:cTn id="17" dur="1" fill="hold">
                                          <p:stCondLst>
                                            <p:cond delay="0"/>
                                          </p:stCondLst>
                                        </p:cTn>
                                        <p:tgtEl>
                                          <p:spTgt spid="20482"/>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27"/>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2048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0" animBg="1"/>
      <p:bldP spid="11" grpId="0"/>
      <p:bldP spid="26" grpId="0" build="p"/>
      <p:bldP spid="27" grpId="0" animBg="1"/>
    </p:bldLst>
  </p:timing>
</p:sld>
</file>

<file path=ppt/slides/slide4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Imagen 4"/>
          <p:cNvPicPr>
            <a:picLocks noChangeAspect="1"/>
          </p:cNvPicPr>
          <p:nvPr/>
        </p:nvPicPr>
        <p:blipFill rotWithShape="1">
          <a:blip r:embed="rId2"/>
          <a:srcRect l="14863" t="1735" r="15250" b="11979"/>
          <a:stretch/>
        </p:blipFill>
        <p:spPr>
          <a:xfrm>
            <a:off x="154488" y="144016"/>
            <a:ext cx="8882008" cy="6165304"/>
          </a:xfrm>
          <a:prstGeom prst="rect">
            <a:avLst/>
          </a:prstGeom>
        </p:spPr>
      </p:pic>
      <p:sp>
        <p:nvSpPr>
          <p:cNvPr id="2" name="Marcador de número de diapositiva 1"/>
          <p:cNvSpPr>
            <a:spLocks noGrp="1"/>
          </p:cNvSpPr>
          <p:nvPr>
            <p:ph type="sldNum" sz="quarter" idx="12"/>
          </p:nvPr>
        </p:nvSpPr>
        <p:spPr/>
        <p:txBody>
          <a:bodyPr/>
          <a:lstStyle/>
          <a:p>
            <a:pPr>
              <a:defRPr/>
            </a:pPr>
            <a:fld id="{F42C28E9-5DD9-4D60-ABC2-2F50B1941E37}" type="slidenum">
              <a:rPr lang="en-US" smtClean="0"/>
              <a:pPr>
                <a:defRPr/>
              </a:pPr>
              <a:t>49</a:t>
            </a:fld>
            <a:endParaRPr lang="en-US"/>
          </a:p>
        </p:txBody>
      </p:sp>
    </p:spTree>
    <p:extLst>
      <p:ext uri="{BB962C8B-B14F-4D97-AF65-F5344CB8AC3E}">
        <p14:creationId xmlns:p14="http://schemas.microsoft.com/office/powerpoint/2010/main" val="243873281"/>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a:hlinkClick r:id="rId2" action="ppaction://hlinkfile"/>
          </p:cNvPr>
          <p:cNvPicPr>
            <a:picLocks noChangeAspect="1" noChangeArrowheads="1"/>
          </p:cNvPicPr>
          <p:nvPr/>
        </p:nvPicPr>
        <p:blipFill>
          <a:blip r:embed="rId3" cstate="print"/>
          <a:srcRect t="7503"/>
          <a:stretch>
            <a:fillRect/>
          </a:stretch>
        </p:blipFill>
        <p:spPr bwMode="auto">
          <a:xfrm>
            <a:off x="468313" y="1338267"/>
            <a:ext cx="7962900" cy="5284787"/>
          </a:xfrm>
          <a:prstGeom prst="rect">
            <a:avLst/>
          </a:prstGeom>
          <a:solidFill>
            <a:srgbClr val="996600"/>
          </a:solidFill>
          <a:ln w="9525" algn="ctr">
            <a:solidFill>
              <a:schemeClr val="tx1"/>
            </a:solidFill>
            <a:round/>
            <a:headEnd/>
            <a:tailEnd/>
          </a:ln>
        </p:spPr>
      </p:pic>
      <p:sp>
        <p:nvSpPr>
          <p:cNvPr id="6" name="5 Medio marco"/>
          <p:cNvSpPr/>
          <p:nvPr/>
        </p:nvSpPr>
        <p:spPr bwMode="auto">
          <a:xfrm>
            <a:off x="468313" y="1338263"/>
            <a:ext cx="1008062" cy="938212"/>
          </a:xfrm>
          <a:prstGeom prst="halfFrame">
            <a:avLst/>
          </a:prstGeom>
          <a:solidFill>
            <a:srgbClr val="996600"/>
          </a:solidFill>
          <a:ln w="9525" cap="flat" cmpd="sng" algn="ctr">
            <a:solidFill>
              <a:schemeClr val="tx1"/>
            </a:solidFill>
            <a:prstDash val="solid"/>
            <a:round/>
            <a:headEnd type="none" w="med" len="med"/>
            <a:tailEnd type="none" w="med" len="med"/>
          </a:ln>
          <a:effectLst/>
        </p:spPr>
        <p:txBody>
          <a:bodyPr wrap="none"/>
          <a:lstStyle/>
          <a:p>
            <a:pPr algn="r">
              <a:defRPr/>
            </a:pPr>
            <a:endParaRPr lang="es-CL"/>
          </a:p>
        </p:txBody>
      </p:sp>
      <p:sp>
        <p:nvSpPr>
          <p:cNvPr id="9" name="8 Medio marco"/>
          <p:cNvSpPr/>
          <p:nvPr/>
        </p:nvSpPr>
        <p:spPr bwMode="auto">
          <a:xfrm rot="5400000">
            <a:off x="7385848" y="1404146"/>
            <a:ext cx="1082675" cy="950913"/>
          </a:xfrm>
          <a:prstGeom prst="halfFrame">
            <a:avLst/>
          </a:prstGeom>
          <a:solidFill>
            <a:srgbClr val="996600"/>
          </a:solidFill>
          <a:ln w="9525" cap="flat" cmpd="sng" algn="ctr">
            <a:solidFill>
              <a:schemeClr val="tx1"/>
            </a:solidFill>
            <a:prstDash val="solid"/>
            <a:round/>
            <a:headEnd type="none" w="med" len="med"/>
            <a:tailEnd type="none" w="med" len="med"/>
          </a:ln>
          <a:effectLst/>
        </p:spPr>
        <p:txBody>
          <a:bodyPr wrap="none"/>
          <a:lstStyle/>
          <a:p>
            <a:pPr algn="r">
              <a:defRPr/>
            </a:pPr>
            <a:endParaRPr lang="es-CL" sz="2400">
              <a:latin typeface="Times New Roman" pitchFamily="18" charset="0"/>
            </a:endParaRPr>
          </a:p>
        </p:txBody>
      </p:sp>
      <p:sp>
        <p:nvSpPr>
          <p:cNvPr id="7" name="Title 1"/>
          <p:cNvSpPr>
            <a:spLocks noGrp="1"/>
          </p:cNvSpPr>
          <p:nvPr>
            <p:ph type="title"/>
          </p:nvPr>
        </p:nvSpPr>
        <p:spPr>
          <a:xfrm>
            <a:off x="1042992" y="800102"/>
            <a:ext cx="6956425" cy="396875"/>
          </a:xfrm>
        </p:spPr>
        <p:txBody>
          <a:bodyPr/>
          <a:lstStyle/>
          <a:p>
            <a:pPr eaLnBrk="1" hangingPunct="1">
              <a:defRPr/>
            </a:pPr>
            <a:r>
              <a:rPr lang="es-CL" altLang="es-CL" b="1" dirty="0" smtClean="0">
                <a:solidFill>
                  <a:srgbClr val="000000"/>
                </a:solidFill>
                <a:effectLst>
                  <a:outerShdw blurRad="38100" dist="38100" dir="2700000" algn="tl">
                    <a:srgbClr val="000000">
                      <a:alpha val="43137"/>
                    </a:srgbClr>
                  </a:outerShdw>
                </a:effectLst>
                <a:ea typeface="ＭＳ Ｐゴシック" pitchFamily="34" charset="-128"/>
              </a:rPr>
              <a:t>Aplicaciones</a:t>
            </a:r>
            <a:endParaRPr lang="en-US" altLang="es-CL" b="1" dirty="0" smtClean="0">
              <a:solidFill>
                <a:srgbClr val="000000"/>
              </a:solidFill>
              <a:effectLst>
                <a:outerShdw blurRad="38100" dist="38100" dir="2700000" algn="tl">
                  <a:srgbClr val="000000">
                    <a:alpha val="43137"/>
                  </a:srgbClr>
                </a:outerShdw>
              </a:effectLst>
              <a:ea typeface="ＭＳ Ｐゴシック" pitchFamily="34" charset="-128"/>
            </a:endParaRPr>
          </a:p>
        </p:txBody>
      </p:sp>
      <p:sp>
        <p:nvSpPr>
          <p:cNvPr id="2" name="Marcador de número de diapositiva 1"/>
          <p:cNvSpPr>
            <a:spLocks noGrp="1"/>
          </p:cNvSpPr>
          <p:nvPr>
            <p:ph type="sldNum" sz="quarter" idx="12"/>
          </p:nvPr>
        </p:nvSpPr>
        <p:spPr/>
        <p:txBody>
          <a:bodyPr/>
          <a:lstStyle/>
          <a:p>
            <a:pPr>
              <a:defRPr/>
            </a:pPr>
            <a:fld id="{F42C28E9-5DD9-4D60-ABC2-2F50B1941E37}" type="slidenum">
              <a:rPr lang="en-US" smtClean="0"/>
              <a:pPr>
                <a:defRPr/>
              </a:pPr>
              <a:t>50</a:t>
            </a:fld>
            <a:endParaRPr lang="en-US"/>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xmlns:p14="http://schemas.microsoft.com/office/powerpoint/2010/mai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1506"/>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7"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42" name="Rectangle 5"/>
          <p:cNvSpPr>
            <a:spLocks noGrp="1" noChangeArrowheads="1"/>
          </p:cNvSpPr>
          <p:nvPr>
            <p:ph type="title" idx="4294967295"/>
          </p:nvPr>
        </p:nvSpPr>
        <p:spPr>
          <a:xfrm>
            <a:off x="-36509" y="1053108"/>
            <a:ext cx="9144001" cy="647700"/>
          </a:xfrm>
        </p:spPr>
        <p:txBody>
          <a:bodyPr/>
          <a:lstStyle/>
          <a:p>
            <a:pPr eaLnBrk="1" hangingPunct="1">
              <a:defRPr/>
            </a:pPr>
            <a:r>
              <a:rPr lang="es-ES" sz="2900" b="1" dirty="0" smtClean="0">
                <a:solidFill>
                  <a:srgbClr val="000000"/>
                </a:solidFill>
                <a:effectLst>
                  <a:outerShdw blurRad="38100" dist="38100" dir="2700000" algn="tl">
                    <a:srgbClr val="000000">
                      <a:alpha val="43137"/>
                    </a:srgbClr>
                  </a:outerShdw>
                </a:effectLst>
              </a:rPr>
              <a:t>ESTRUCTURA ORGÁNICA INSTITUCIONAL SALINO</a:t>
            </a:r>
          </a:p>
        </p:txBody>
      </p:sp>
      <p:graphicFrame>
        <p:nvGraphicFramePr>
          <p:cNvPr id="42" name="41 Diagrama"/>
          <p:cNvGraphicFramePr/>
          <p:nvPr/>
        </p:nvGraphicFramePr>
        <p:xfrm>
          <a:off x="179516" y="1556792"/>
          <a:ext cx="8784976" cy="50405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4 Marcador de contenido"/>
          <p:cNvSpPr txBox="1">
            <a:spLocks/>
          </p:cNvSpPr>
          <p:nvPr/>
        </p:nvSpPr>
        <p:spPr>
          <a:xfrm>
            <a:off x="251522" y="5445224"/>
            <a:ext cx="8712968" cy="1224136"/>
          </a:xfrm>
          <a:prstGeom prst="rect">
            <a:avLst/>
          </a:prstGeom>
          <a:gradFill flip="none" rotWithShape="1">
            <a:gsLst>
              <a:gs pos="0">
                <a:srgbClr val="92D050">
                  <a:tint val="66000"/>
                  <a:satMod val="160000"/>
                </a:srgbClr>
              </a:gs>
              <a:gs pos="50000">
                <a:srgbClr val="92D050">
                  <a:tint val="44500"/>
                  <a:satMod val="160000"/>
                </a:srgbClr>
              </a:gs>
              <a:gs pos="100000">
                <a:srgbClr val="92D050">
                  <a:tint val="23500"/>
                  <a:satMod val="160000"/>
                </a:srgbClr>
              </a:gs>
            </a:gsLst>
            <a:path path="circle">
              <a:fillToRect l="50000" t="50000" r="50000" b="50000"/>
            </a:path>
            <a:tileRect/>
          </a:gradFill>
          <a:ln>
            <a:solidFill>
              <a:schemeClr val="tx1"/>
            </a:solidFill>
          </a:ln>
          <a:effectLst>
            <a:glow rad="101600">
              <a:schemeClr val="accent4">
                <a:satMod val="175000"/>
                <a:alpha val="40000"/>
              </a:schemeClr>
            </a:glow>
          </a:effectLst>
        </p:spPr>
        <p:txBody>
          <a:bodyPr/>
          <a:lstStyle/>
          <a:p>
            <a:pPr algn="just" eaLnBrk="0" hangingPunct="0">
              <a:spcBef>
                <a:spcPct val="20000"/>
              </a:spcBef>
              <a:defRPr/>
            </a:pPr>
            <a:r>
              <a:rPr lang="es-ES_tradnl" dirty="0"/>
              <a:t>SALINO es una herramienta, concebida con el objetivo de apoyar la administración del Material Naval en forma integrada y en línea, habilitando la </a:t>
            </a:r>
            <a:r>
              <a:rPr lang="es-ES_tradnl" u="sng" dirty="0"/>
              <a:t>“Visibilidad total sobre los activos</a:t>
            </a:r>
            <a:r>
              <a:rPr lang="es-ES_tradnl" dirty="0"/>
              <a:t>” de tal forma de apoyar el proceso de toma de decisiones logísticas con información completa y oportuna </a:t>
            </a:r>
            <a:r>
              <a:rPr lang="es-ES_tradnl" sz="1100" i="1" dirty="0">
                <a:solidFill>
                  <a:schemeClr val="accent2"/>
                </a:solidFill>
              </a:rPr>
              <a:t>(</a:t>
            </a:r>
            <a:r>
              <a:rPr lang="es-ES" sz="1100" i="1" dirty="0">
                <a:solidFill>
                  <a:schemeClr val="accent2"/>
                </a:solidFill>
              </a:rPr>
              <a:t>DIRECTIVA DGSA ORD N°30/500/01, JUN 2010.)</a:t>
            </a:r>
            <a:r>
              <a:rPr lang="es-CL" sz="1100" b="1" i="1" kern="0" dirty="0">
                <a:latin typeface="+mn-lt"/>
                <a:cs typeface="+mn-cs"/>
              </a:rPr>
              <a:t>                  </a:t>
            </a:r>
          </a:p>
          <a:p>
            <a:pPr algn="just" eaLnBrk="0" hangingPunct="0">
              <a:spcBef>
                <a:spcPct val="20000"/>
              </a:spcBef>
              <a:defRPr/>
            </a:pPr>
            <a:endParaRPr lang="es-CL" i="1" kern="0" dirty="0">
              <a:solidFill>
                <a:schemeClr val="accent2"/>
              </a:solidFill>
              <a:latin typeface="+mn-lt"/>
              <a:cs typeface="+mn-cs"/>
            </a:endParaRPr>
          </a:p>
          <a:p>
            <a:pPr algn="just" eaLnBrk="0" hangingPunct="0">
              <a:spcBef>
                <a:spcPct val="20000"/>
              </a:spcBef>
              <a:defRPr/>
            </a:pPr>
            <a:endParaRPr lang="es-CL" i="1" kern="0" dirty="0">
              <a:solidFill>
                <a:schemeClr val="accent2"/>
              </a:solidFill>
              <a:latin typeface="+mn-lt"/>
              <a:cs typeface="+mn-cs"/>
            </a:endParaRPr>
          </a:p>
        </p:txBody>
      </p:sp>
      <p:sp>
        <p:nvSpPr>
          <p:cNvPr id="2" name="Marcador de número de diapositiva 1"/>
          <p:cNvSpPr>
            <a:spLocks noGrp="1"/>
          </p:cNvSpPr>
          <p:nvPr>
            <p:ph type="sldNum" sz="quarter" idx="12"/>
          </p:nvPr>
        </p:nvSpPr>
        <p:spPr/>
        <p:txBody>
          <a:bodyPr/>
          <a:lstStyle/>
          <a:p>
            <a:pPr>
              <a:defRPr/>
            </a:pPr>
            <a:fld id="{EF92FE47-7B3D-4479-9E68-963646193D25}" type="slidenum">
              <a:rPr lang="en-US" smtClean="0"/>
              <a:pPr>
                <a:defRPr/>
              </a:pPr>
              <a:t>51</a:t>
            </a:fld>
            <a:endParaRPr lang="en-US"/>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xmlns:p14="http://schemas.microsoft.com/office/powerpoint/2010/mai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checkerboard(across)">
                                      <p:cBhvr>
                                        <p:cTn id="7" dur="500"/>
                                        <p:tgtEl>
                                          <p:spTgt spid="4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randombar(horizont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2" grpId="0">
        <p:bldAsOne/>
      </p:bldGraphic>
      <p:bldP spid="5"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61" name="Text Box 41"/>
          <p:cNvSpPr txBox="1">
            <a:spLocks noChangeArrowheads="1"/>
          </p:cNvSpPr>
          <p:nvPr/>
        </p:nvSpPr>
        <p:spPr bwMode="auto">
          <a:xfrm>
            <a:off x="179392" y="4941175"/>
            <a:ext cx="8713787" cy="1615827"/>
          </a:xfrm>
          <a:prstGeom prst="rect">
            <a:avLst/>
          </a:prstGeom>
          <a:noFill/>
          <a:ln w="9525">
            <a:solidFill>
              <a:srgbClr val="CC3300"/>
            </a:solidFill>
            <a:prstDash val="dash"/>
            <a:miter lim="800000"/>
            <a:headEnd/>
            <a:tailEnd/>
          </a:ln>
          <a:effectLst>
            <a:prstShdw prst="shdw17" dist="17961" dir="2700000">
              <a:srgbClr val="CC3300">
                <a:gamma/>
                <a:shade val="60000"/>
                <a:invGamma/>
              </a:srgbClr>
            </a:prstShdw>
          </a:effectLst>
        </p:spPr>
        <p:txBody>
          <a:bodyPr>
            <a:spAutoFit/>
          </a:bodyPr>
          <a:lstStyle/>
          <a:p>
            <a:pPr algn="ctr">
              <a:spcBef>
                <a:spcPct val="50000"/>
              </a:spcBef>
              <a:defRPr/>
            </a:pPr>
            <a:endParaRPr lang="es-MX" b="1" dirty="0">
              <a:solidFill>
                <a:srgbClr val="CC3300"/>
              </a:solidFill>
              <a:effectLst>
                <a:outerShdw blurRad="38100" dist="38100" dir="2700000" algn="tl">
                  <a:srgbClr val="C0C0C0"/>
                </a:outerShdw>
              </a:effectLst>
              <a:latin typeface="Arial" pitchFamily="34" charset="0"/>
              <a:cs typeface="Arial" pitchFamily="34" charset="0"/>
            </a:endParaRPr>
          </a:p>
          <a:p>
            <a:pPr algn="ctr">
              <a:spcBef>
                <a:spcPct val="50000"/>
              </a:spcBef>
              <a:defRPr/>
            </a:pPr>
            <a:endParaRPr lang="es-MX" b="1" dirty="0">
              <a:solidFill>
                <a:srgbClr val="CC3300"/>
              </a:solidFill>
              <a:effectLst>
                <a:outerShdw blurRad="38100" dist="38100" dir="2700000" algn="tl">
                  <a:srgbClr val="C0C0C0"/>
                </a:outerShdw>
              </a:effectLst>
              <a:latin typeface="Arial" pitchFamily="34" charset="0"/>
              <a:cs typeface="Arial" pitchFamily="34" charset="0"/>
            </a:endParaRPr>
          </a:p>
          <a:p>
            <a:pPr algn="ctr">
              <a:spcBef>
                <a:spcPct val="50000"/>
              </a:spcBef>
              <a:defRPr/>
            </a:pPr>
            <a:endParaRPr lang="es-MX" b="1" dirty="0">
              <a:solidFill>
                <a:srgbClr val="CC3300"/>
              </a:solidFill>
              <a:effectLst>
                <a:outerShdw blurRad="38100" dist="38100" dir="2700000" algn="tl">
                  <a:srgbClr val="C0C0C0"/>
                </a:outerShdw>
              </a:effectLst>
              <a:latin typeface="Arial" pitchFamily="34" charset="0"/>
              <a:cs typeface="Arial" pitchFamily="34" charset="0"/>
            </a:endParaRPr>
          </a:p>
          <a:p>
            <a:pPr algn="ctr">
              <a:spcBef>
                <a:spcPct val="50000"/>
              </a:spcBef>
              <a:defRPr/>
            </a:pPr>
            <a:endParaRPr lang="es-ES" b="1" dirty="0">
              <a:solidFill>
                <a:srgbClr val="CC3300"/>
              </a:solidFill>
              <a:effectLst>
                <a:outerShdw blurRad="38100" dist="38100" dir="2700000" algn="tl">
                  <a:srgbClr val="C0C0C0"/>
                </a:outerShdw>
              </a:effectLst>
              <a:latin typeface="Arial" pitchFamily="34" charset="0"/>
              <a:cs typeface="Arial" pitchFamily="34" charset="0"/>
            </a:endParaRPr>
          </a:p>
        </p:txBody>
      </p:sp>
      <p:sp>
        <p:nvSpPr>
          <p:cNvPr id="43" name="42 Elipse"/>
          <p:cNvSpPr/>
          <p:nvPr/>
        </p:nvSpPr>
        <p:spPr>
          <a:xfrm>
            <a:off x="5148263" y="2276475"/>
            <a:ext cx="3168650" cy="1944688"/>
          </a:xfrm>
          <a:prstGeom prst="ellipse">
            <a:avLst/>
          </a:prstGeom>
          <a:solidFill>
            <a:schemeClr val="accent1">
              <a:alpha val="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28676" name="Text Box 4"/>
          <p:cNvSpPr txBox="1">
            <a:spLocks noChangeArrowheads="1"/>
          </p:cNvSpPr>
          <p:nvPr/>
        </p:nvSpPr>
        <p:spPr bwMode="auto">
          <a:xfrm>
            <a:off x="34929" y="704852"/>
            <a:ext cx="8497888" cy="492125"/>
          </a:xfrm>
          <a:prstGeom prst="rect">
            <a:avLst/>
          </a:prstGeom>
          <a:noFill/>
          <a:ln w="9525">
            <a:noFill/>
            <a:miter lim="800000"/>
            <a:headEnd/>
            <a:tailEnd/>
          </a:ln>
          <a:effectLst>
            <a:prstShdw prst="shdw17" dist="17961" dir="2700000">
              <a:schemeClr val="accent1">
                <a:gamma/>
                <a:shade val="60000"/>
                <a:invGamma/>
              </a:schemeClr>
            </a:prstShdw>
          </a:effectLst>
        </p:spPr>
        <p:txBody>
          <a:bodyPr>
            <a:spAutoFit/>
          </a:bodyPr>
          <a:lstStyle/>
          <a:p>
            <a:pPr algn="ctr">
              <a:spcBef>
                <a:spcPct val="50000"/>
              </a:spcBef>
              <a:defRPr/>
            </a:pPr>
            <a:r>
              <a:rPr lang="es-MX" sz="2600" b="1" dirty="0">
                <a:solidFill>
                  <a:srgbClr val="000000"/>
                </a:solidFill>
                <a:effectLst>
                  <a:outerShdw blurRad="38100" dist="38100" dir="2700000" algn="tl">
                    <a:srgbClr val="C0C0C0"/>
                  </a:outerShdw>
                </a:effectLst>
                <a:latin typeface="Arial" pitchFamily="34" charset="0"/>
                <a:cs typeface="Arial" pitchFamily="34" charset="0"/>
              </a:rPr>
              <a:t>ORGANIGRAMA D.AB.A.  </a:t>
            </a:r>
            <a:endParaRPr lang="es-MX" sz="2600" dirty="0">
              <a:solidFill>
                <a:srgbClr val="000000"/>
              </a:solidFill>
              <a:latin typeface="Arial" pitchFamily="34" charset="0"/>
              <a:cs typeface="Arial" pitchFamily="34" charset="0"/>
            </a:endParaRPr>
          </a:p>
        </p:txBody>
      </p:sp>
      <p:sp>
        <p:nvSpPr>
          <p:cNvPr id="5124" name="Text Box 4"/>
          <p:cNvSpPr txBox="1">
            <a:spLocks noChangeArrowheads="1"/>
          </p:cNvSpPr>
          <p:nvPr/>
        </p:nvSpPr>
        <p:spPr bwMode="auto">
          <a:xfrm>
            <a:off x="3635375" y="1341446"/>
            <a:ext cx="1296988" cy="376237"/>
          </a:xfrm>
          <a:prstGeom prst="rect">
            <a:avLst/>
          </a:prstGeom>
          <a:noFill/>
          <a:ln w="9525">
            <a:solidFill>
              <a:schemeClr val="tx1"/>
            </a:solidFill>
            <a:miter lim="800000"/>
            <a:headEnd/>
            <a:tailEnd/>
          </a:ln>
          <a:effectLst>
            <a:prstShdw prst="shdw17" dist="17961" dir="2700000">
              <a:schemeClr val="tx1">
                <a:gamma/>
                <a:shade val="60000"/>
                <a:invGamma/>
              </a:schemeClr>
            </a:prstShdw>
          </a:effectLst>
        </p:spPr>
        <p:txBody>
          <a:bodyPr>
            <a:spAutoFit/>
          </a:bodyPr>
          <a:lstStyle/>
          <a:p>
            <a:pPr algn="ctr">
              <a:spcBef>
                <a:spcPct val="50000"/>
              </a:spcBef>
              <a:defRPr/>
            </a:pPr>
            <a:r>
              <a:rPr lang="es-MX" b="1" dirty="0">
                <a:solidFill>
                  <a:schemeClr val="accent2"/>
                </a:solidFill>
                <a:effectLst>
                  <a:outerShdw blurRad="38100" dist="38100" dir="2700000" algn="tl">
                    <a:srgbClr val="C0C0C0"/>
                  </a:outerShdw>
                </a:effectLst>
              </a:rPr>
              <a:t>D.AB.A.</a:t>
            </a:r>
            <a:endParaRPr lang="es-ES" b="1" dirty="0">
              <a:solidFill>
                <a:schemeClr val="accent2"/>
              </a:solidFill>
              <a:effectLst>
                <a:outerShdw blurRad="38100" dist="38100" dir="2700000" algn="tl">
                  <a:srgbClr val="C0C0C0"/>
                </a:outerShdw>
              </a:effectLst>
            </a:endParaRPr>
          </a:p>
        </p:txBody>
      </p:sp>
      <p:sp>
        <p:nvSpPr>
          <p:cNvPr id="5125" name="Text Box 5"/>
          <p:cNvSpPr txBox="1">
            <a:spLocks noChangeArrowheads="1"/>
          </p:cNvSpPr>
          <p:nvPr/>
        </p:nvSpPr>
        <p:spPr bwMode="auto">
          <a:xfrm>
            <a:off x="3621092" y="2932121"/>
            <a:ext cx="1296987" cy="650875"/>
          </a:xfrm>
          <a:prstGeom prst="rect">
            <a:avLst/>
          </a:prstGeom>
          <a:noFill/>
          <a:ln w="9525">
            <a:solidFill>
              <a:srgbClr val="000066"/>
            </a:solidFill>
            <a:miter lim="800000"/>
            <a:headEnd/>
            <a:tailEnd/>
          </a:ln>
          <a:effectLst>
            <a:prstShdw prst="shdw17" dist="17961" dir="2700000">
              <a:srgbClr val="000066">
                <a:gamma/>
                <a:shade val="60000"/>
                <a:invGamma/>
              </a:srgbClr>
            </a:prstShdw>
          </a:effectLst>
        </p:spPr>
        <p:txBody>
          <a:bodyPr>
            <a:spAutoFit/>
          </a:bodyPr>
          <a:lstStyle/>
          <a:p>
            <a:pPr algn="ctr">
              <a:spcBef>
                <a:spcPct val="50000"/>
              </a:spcBef>
              <a:defRPr/>
            </a:pPr>
            <a:r>
              <a:rPr lang="es-MX" b="1" dirty="0">
                <a:solidFill>
                  <a:schemeClr val="accent2"/>
                </a:solidFill>
                <a:effectLst>
                  <a:outerShdw blurRad="38100" dist="38100" dir="2700000" algn="tl">
                    <a:srgbClr val="C0C0C0"/>
                  </a:outerShdw>
                </a:effectLst>
              </a:rPr>
              <a:t>SUB D.AB.A.</a:t>
            </a:r>
            <a:endParaRPr lang="es-ES" b="1" dirty="0">
              <a:solidFill>
                <a:schemeClr val="accent2"/>
              </a:solidFill>
              <a:effectLst>
                <a:outerShdw blurRad="38100" dist="38100" dir="2700000" algn="tl">
                  <a:srgbClr val="C0C0C0"/>
                </a:outerShdw>
              </a:effectLst>
            </a:endParaRPr>
          </a:p>
        </p:txBody>
      </p:sp>
      <p:grpSp>
        <p:nvGrpSpPr>
          <p:cNvPr id="17412" name="Group 15"/>
          <p:cNvGrpSpPr>
            <a:grpSpLocks/>
          </p:cNvGrpSpPr>
          <p:nvPr/>
        </p:nvGrpSpPr>
        <p:grpSpPr bwMode="auto">
          <a:xfrm>
            <a:off x="395290" y="5518150"/>
            <a:ext cx="8280400" cy="719138"/>
            <a:chOff x="158" y="3113"/>
            <a:chExt cx="5216" cy="453"/>
          </a:xfrm>
        </p:grpSpPr>
        <p:sp>
          <p:nvSpPr>
            <p:cNvPr id="5126" name="Text Box 6"/>
            <p:cNvSpPr txBox="1">
              <a:spLocks noChangeArrowheads="1"/>
            </p:cNvSpPr>
            <p:nvPr/>
          </p:nvSpPr>
          <p:spPr bwMode="auto">
            <a:xfrm>
              <a:off x="158" y="3113"/>
              <a:ext cx="1224" cy="449"/>
            </a:xfrm>
            <a:prstGeom prst="rect">
              <a:avLst/>
            </a:prstGeom>
            <a:noFill/>
            <a:ln w="9525">
              <a:solidFill>
                <a:srgbClr val="CC3300"/>
              </a:solidFill>
              <a:miter lim="800000"/>
              <a:headEnd/>
              <a:tailEnd/>
            </a:ln>
            <a:effectLst>
              <a:prstShdw prst="shdw17" dist="17961" dir="2700000">
                <a:srgbClr val="CC3300">
                  <a:gamma/>
                  <a:shade val="60000"/>
                  <a:invGamma/>
                </a:srgbClr>
              </a:prstShdw>
            </a:effectLst>
          </p:spPr>
          <p:txBody>
            <a:bodyPr>
              <a:spAutoFit/>
            </a:bodyPr>
            <a:lstStyle/>
            <a:p>
              <a:pPr algn="ctr">
                <a:spcBef>
                  <a:spcPct val="50000"/>
                </a:spcBef>
                <a:defRPr/>
              </a:pPr>
              <a:r>
                <a:rPr lang="es-MX" sz="1600" b="1" dirty="0">
                  <a:solidFill>
                    <a:srgbClr val="CC3300"/>
                  </a:solidFill>
                  <a:effectLst>
                    <a:outerShdw blurRad="38100" dist="38100" dir="2700000" algn="tl">
                      <a:srgbClr val="C0C0C0"/>
                    </a:outerShdw>
                  </a:effectLst>
                </a:rPr>
                <a:t>DEPTO I</a:t>
              </a:r>
            </a:p>
            <a:p>
              <a:pPr algn="ctr">
                <a:spcBef>
                  <a:spcPct val="50000"/>
                </a:spcBef>
                <a:defRPr/>
              </a:pPr>
              <a:r>
                <a:rPr lang="es-MX" sz="1600" b="1" dirty="0">
                  <a:solidFill>
                    <a:srgbClr val="CC3300"/>
                  </a:solidFill>
                  <a:effectLst>
                    <a:outerShdw blurRad="38100" dist="38100" dir="2700000" algn="tl">
                      <a:srgbClr val="C0C0C0"/>
                    </a:outerShdw>
                  </a:effectLst>
                </a:rPr>
                <a:t>OPERACIONES</a:t>
              </a:r>
              <a:endParaRPr lang="es-ES" sz="1600" b="1" dirty="0">
                <a:solidFill>
                  <a:srgbClr val="CC3300"/>
                </a:solidFill>
                <a:effectLst>
                  <a:outerShdw blurRad="38100" dist="38100" dir="2700000" algn="tl">
                    <a:srgbClr val="C0C0C0"/>
                  </a:outerShdw>
                </a:effectLst>
              </a:endParaRPr>
            </a:p>
          </p:txBody>
        </p:sp>
        <p:sp>
          <p:nvSpPr>
            <p:cNvPr id="5130" name="Text Box 10"/>
            <p:cNvSpPr txBox="1">
              <a:spLocks noChangeArrowheads="1"/>
            </p:cNvSpPr>
            <p:nvPr/>
          </p:nvSpPr>
          <p:spPr bwMode="auto">
            <a:xfrm>
              <a:off x="1519" y="3113"/>
              <a:ext cx="1224" cy="449"/>
            </a:xfrm>
            <a:prstGeom prst="rect">
              <a:avLst/>
            </a:prstGeom>
            <a:noFill/>
            <a:ln w="9525">
              <a:solidFill>
                <a:srgbClr val="CC3300"/>
              </a:solidFill>
              <a:miter lim="800000"/>
              <a:headEnd/>
              <a:tailEnd/>
            </a:ln>
            <a:effectLst>
              <a:prstShdw prst="shdw17" dist="17961" dir="2700000">
                <a:srgbClr val="CC3300">
                  <a:gamma/>
                  <a:shade val="60000"/>
                  <a:invGamma/>
                </a:srgbClr>
              </a:prstShdw>
            </a:effectLst>
          </p:spPr>
          <p:txBody>
            <a:bodyPr>
              <a:spAutoFit/>
            </a:bodyPr>
            <a:lstStyle/>
            <a:p>
              <a:pPr algn="ctr">
                <a:spcBef>
                  <a:spcPct val="50000"/>
                </a:spcBef>
                <a:defRPr/>
              </a:pPr>
              <a:r>
                <a:rPr lang="es-MX" sz="1600" b="1" dirty="0">
                  <a:solidFill>
                    <a:srgbClr val="CC3300"/>
                  </a:solidFill>
                  <a:effectLst>
                    <a:outerShdw blurRad="38100" dist="38100" dir="2700000" algn="tl">
                      <a:srgbClr val="C0C0C0"/>
                    </a:outerShdw>
                  </a:effectLst>
                </a:rPr>
                <a:t>DEPTO II</a:t>
              </a:r>
            </a:p>
            <a:p>
              <a:pPr algn="ctr">
                <a:spcBef>
                  <a:spcPct val="50000"/>
                </a:spcBef>
                <a:defRPr/>
              </a:pPr>
              <a:r>
                <a:rPr lang="es-MX" sz="1600" b="1" dirty="0">
                  <a:solidFill>
                    <a:srgbClr val="CC3300"/>
                  </a:solidFill>
                  <a:effectLst>
                    <a:outerShdw blurRad="38100" dist="38100" dir="2700000" algn="tl">
                      <a:srgbClr val="C0C0C0"/>
                    </a:outerShdw>
                  </a:effectLst>
                </a:rPr>
                <a:t>ADQUISICIONES</a:t>
              </a:r>
              <a:endParaRPr lang="es-ES" sz="1600" b="1" dirty="0">
                <a:solidFill>
                  <a:srgbClr val="CC3300"/>
                </a:solidFill>
                <a:effectLst>
                  <a:outerShdw blurRad="38100" dist="38100" dir="2700000" algn="tl">
                    <a:srgbClr val="C0C0C0"/>
                  </a:outerShdw>
                </a:effectLst>
              </a:endParaRPr>
            </a:p>
          </p:txBody>
        </p:sp>
        <p:sp>
          <p:nvSpPr>
            <p:cNvPr id="5131" name="Text Box 11"/>
            <p:cNvSpPr txBox="1">
              <a:spLocks noChangeArrowheads="1"/>
            </p:cNvSpPr>
            <p:nvPr/>
          </p:nvSpPr>
          <p:spPr bwMode="auto">
            <a:xfrm>
              <a:off x="2835" y="3117"/>
              <a:ext cx="1224" cy="449"/>
            </a:xfrm>
            <a:prstGeom prst="rect">
              <a:avLst/>
            </a:prstGeom>
            <a:noFill/>
            <a:ln w="9525">
              <a:solidFill>
                <a:srgbClr val="CC3300"/>
              </a:solidFill>
              <a:miter lim="800000"/>
              <a:headEnd/>
              <a:tailEnd/>
            </a:ln>
            <a:effectLst>
              <a:prstShdw prst="shdw17" dist="17961" dir="2700000">
                <a:srgbClr val="CC3300">
                  <a:gamma/>
                  <a:shade val="60000"/>
                  <a:invGamma/>
                </a:srgbClr>
              </a:prstShdw>
            </a:effectLst>
          </p:spPr>
          <p:txBody>
            <a:bodyPr>
              <a:spAutoFit/>
            </a:bodyPr>
            <a:lstStyle/>
            <a:p>
              <a:pPr algn="ctr">
                <a:spcBef>
                  <a:spcPct val="50000"/>
                </a:spcBef>
                <a:defRPr/>
              </a:pPr>
              <a:r>
                <a:rPr lang="es-MX" sz="1600" b="1" dirty="0">
                  <a:solidFill>
                    <a:srgbClr val="CC3300"/>
                  </a:solidFill>
                  <a:effectLst>
                    <a:outerShdw blurRad="38100" dist="38100" dir="2700000" algn="tl">
                      <a:srgbClr val="C0C0C0"/>
                    </a:outerShdw>
                  </a:effectLst>
                </a:rPr>
                <a:t>DEPTO III</a:t>
              </a:r>
            </a:p>
            <a:p>
              <a:pPr algn="ctr">
                <a:spcBef>
                  <a:spcPct val="50000"/>
                </a:spcBef>
                <a:defRPr/>
              </a:pPr>
              <a:r>
                <a:rPr lang="es-MX" sz="1600" b="1" dirty="0">
                  <a:solidFill>
                    <a:srgbClr val="CC3300"/>
                  </a:solidFill>
                  <a:effectLst>
                    <a:outerShdw blurRad="38100" dist="38100" dir="2700000" algn="tl">
                      <a:srgbClr val="C0C0C0"/>
                    </a:outerShdw>
                  </a:effectLst>
                </a:rPr>
                <a:t>CATALOGACIÓN</a:t>
              </a:r>
              <a:endParaRPr lang="es-ES" sz="1600" b="1" dirty="0">
                <a:solidFill>
                  <a:srgbClr val="CC3300"/>
                </a:solidFill>
                <a:effectLst>
                  <a:outerShdw blurRad="38100" dist="38100" dir="2700000" algn="tl">
                    <a:srgbClr val="C0C0C0"/>
                  </a:outerShdw>
                </a:effectLst>
              </a:endParaRPr>
            </a:p>
          </p:txBody>
        </p:sp>
        <p:sp>
          <p:nvSpPr>
            <p:cNvPr id="5132" name="Text Box 12"/>
            <p:cNvSpPr txBox="1">
              <a:spLocks noChangeArrowheads="1"/>
            </p:cNvSpPr>
            <p:nvPr/>
          </p:nvSpPr>
          <p:spPr bwMode="auto">
            <a:xfrm>
              <a:off x="4150" y="3113"/>
              <a:ext cx="1224" cy="449"/>
            </a:xfrm>
            <a:prstGeom prst="rect">
              <a:avLst/>
            </a:prstGeom>
            <a:noFill/>
            <a:ln w="9525">
              <a:solidFill>
                <a:srgbClr val="CC3300"/>
              </a:solidFill>
              <a:miter lim="800000"/>
              <a:headEnd/>
              <a:tailEnd/>
            </a:ln>
            <a:effectLst>
              <a:prstShdw prst="shdw17" dist="17961" dir="2700000">
                <a:srgbClr val="CC3300">
                  <a:gamma/>
                  <a:shade val="60000"/>
                  <a:invGamma/>
                </a:srgbClr>
              </a:prstShdw>
            </a:effectLst>
          </p:spPr>
          <p:txBody>
            <a:bodyPr>
              <a:spAutoFit/>
            </a:bodyPr>
            <a:lstStyle/>
            <a:p>
              <a:pPr algn="ctr">
                <a:spcBef>
                  <a:spcPct val="50000"/>
                </a:spcBef>
                <a:defRPr/>
              </a:pPr>
              <a:r>
                <a:rPr lang="es-MX" sz="1600" b="1" dirty="0">
                  <a:solidFill>
                    <a:srgbClr val="CC3300"/>
                  </a:solidFill>
                  <a:effectLst>
                    <a:outerShdw blurRad="38100" dist="38100" dir="2700000" algn="tl">
                      <a:srgbClr val="C0C0C0"/>
                    </a:outerShdw>
                  </a:effectLst>
                </a:rPr>
                <a:t>DEPTO IV</a:t>
              </a:r>
            </a:p>
            <a:p>
              <a:pPr algn="ctr">
                <a:spcBef>
                  <a:spcPct val="50000"/>
                </a:spcBef>
                <a:defRPr/>
              </a:pPr>
              <a:r>
                <a:rPr lang="es-MX" sz="1600" b="1" dirty="0">
                  <a:solidFill>
                    <a:srgbClr val="CC3300"/>
                  </a:solidFill>
                  <a:effectLst>
                    <a:outerShdw blurRad="38100" dist="38100" dir="2700000" algn="tl">
                      <a:srgbClr val="C0C0C0"/>
                    </a:outerShdw>
                  </a:effectLst>
                </a:rPr>
                <a:t>FINANZAS</a:t>
              </a:r>
              <a:endParaRPr lang="es-ES" sz="1600" b="1" dirty="0">
                <a:solidFill>
                  <a:srgbClr val="CC3300"/>
                </a:solidFill>
                <a:effectLst>
                  <a:outerShdw blurRad="38100" dist="38100" dir="2700000" algn="tl">
                    <a:srgbClr val="C0C0C0"/>
                  </a:outerShdw>
                </a:effectLst>
              </a:endParaRPr>
            </a:p>
          </p:txBody>
        </p:sp>
      </p:grpSp>
      <p:sp>
        <p:nvSpPr>
          <p:cNvPr id="5133" name="Text Box 13"/>
          <p:cNvSpPr txBox="1">
            <a:spLocks noChangeArrowheads="1"/>
          </p:cNvSpPr>
          <p:nvPr/>
        </p:nvSpPr>
        <p:spPr bwMode="auto">
          <a:xfrm>
            <a:off x="5580067" y="1268413"/>
            <a:ext cx="2447925" cy="590550"/>
          </a:xfrm>
          <a:prstGeom prst="rect">
            <a:avLst/>
          </a:prstGeom>
          <a:noFill/>
          <a:ln w="9525">
            <a:solidFill>
              <a:srgbClr val="000066"/>
            </a:solidFill>
            <a:miter lim="800000"/>
            <a:headEnd/>
            <a:tailEnd/>
          </a:ln>
          <a:effectLst>
            <a:prstShdw prst="shdw17" dist="17961" dir="2700000">
              <a:srgbClr val="000066">
                <a:gamma/>
                <a:shade val="60000"/>
                <a:invGamma/>
              </a:srgbClr>
            </a:prstShdw>
          </a:effectLst>
        </p:spPr>
        <p:txBody>
          <a:bodyPr>
            <a:spAutoFit/>
          </a:bodyPr>
          <a:lstStyle/>
          <a:p>
            <a:pPr algn="ctr">
              <a:spcBef>
                <a:spcPct val="50000"/>
              </a:spcBef>
              <a:defRPr/>
            </a:pPr>
            <a:r>
              <a:rPr lang="es-MX" sz="1600" b="1" dirty="0">
                <a:solidFill>
                  <a:schemeClr val="accent2"/>
                </a:solidFill>
                <a:effectLst>
                  <a:outerShdw blurRad="38100" dist="38100" dir="2700000" algn="tl">
                    <a:srgbClr val="C0C0C0"/>
                  </a:outerShdw>
                </a:effectLst>
              </a:rPr>
              <a:t>DEPTO. PLANIF. Y DESARROLLO</a:t>
            </a:r>
            <a:endParaRPr lang="es-ES" sz="1600" b="1" dirty="0">
              <a:solidFill>
                <a:schemeClr val="accent2"/>
              </a:solidFill>
              <a:effectLst>
                <a:outerShdw blurRad="38100" dist="38100" dir="2700000" algn="tl">
                  <a:srgbClr val="C0C0C0"/>
                </a:outerShdw>
              </a:effectLst>
            </a:endParaRPr>
          </a:p>
        </p:txBody>
      </p:sp>
      <p:sp>
        <p:nvSpPr>
          <p:cNvPr id="5134" name="Text Box 14"/>
          <p:cNvSpPr txBox="1">
            <a:spLocks noChangeArrowheads="1"/>
          </p:cNvSpPr>
          <p:nvPr/>
        </p:nvSpPr>
        <p:spPr bwMode="auto">
          <a:xfrm>
            <a:off x="468317" y="1268421"/>
            <a:ext cx="2447925" cy="338137"/>
          </a:xfrm>
          <a:prstGeom prst="rect">
            <a:avLst/>
          </a:prstGeom>
          <a:noFill/>
          <a:ln w="9525">
            <a:solidFill>
              <a:srgbClr val="000066"/>
            </a:solidFill>
            <a:miter lim="800000"/>
            <a:headEnd/>
            <a:tailEnd/>
          </a:ln>
          <a:effectLst>
            <a:prstShdw prst="shdw17" dist="17961" dir="2700000">
              <a:srgbClr val="000066">
                <a:gamma/>
                <a:shade val="60000"/>
                <a:invGamma/>
              </a:srgbClr>
            </a:prstShdw>
          </a:effectLst>
        </p:spPr>
        <p:txBody>
          <a:bodyPr>
            <a:spAutoFit/>
          </a:bodyPr>
          <a:lstStyle/>
          <a:p>
            <a:pPr algn="ctr">
              <a:spcBef>
                <a:spcPct val="50000"/>
              </a:spcBef>
              <a:defRPr/>
            </a:pPr>
            <a:r>
              <a:rPr lang="es-MX" sz="1600" b="1" dirty="0">
                <a:solidFill>
                  <a:schemeClr val="accent2"/>
                </a:solidFill>
                <a:effectLst>
                  <a:outerShdw blurRad="38100" dist="38100" dir="2700000" algn="tl">
                    <a:srgbClr val="C0C0C0"/>
                  </a:outerShdw>
                </a:effectLst>
              </a:rPr>
              <a:t>CHILECOMPRA </a:t>
            </a:r>
            <a:endParaRPr lang="es-ES" sz="1600" b="1" dirty="0">
              <a:solidFill>
                <a:schemeClr val="accent2"/>
              </a:solidFill>
              <a:effectLst>
                <a:outerShdw blurRad="38100" dist="38100" dir="2700000" algn="tl">
                  <a:srgbClr val="C0C0C0"/>
                </a:outerShdw>
              </a:effectLst>
            </a:endParaRPr>
          </a:p>
        </p:txBody>
      </p:sp>
      <p:sp>
        <p:nvSpPr>
          <p:cNvPr id="5136" name="Text Box 16"/>
          <p:cNvSpPr txBox="1">
            <a:spLocks noChangeArrowheads="1"/>
          </p:cNvSpPr>
          <p:nvPr/>
        </p:nvSpPr>
        <p:spPr bwMode="auto">
          <a:xfrm>
            <a:off x="250829" y="3789363"/>
            <a:ext cx="2447925" cy="590550"/>
          </a:xfrm>
          <a:prstGeom prst="rect">
            <a:avLst/>
          </a:prstGeom>
          <a:noFill/>
          <a:ln w="9525">
            <a:solidFill>
              <a:srgbClr val="000066"/>
            </a:solidFill>
            <a:miter lim="800000"/>
            <a:headEnd/>
            <a:tailEnd/>
          </a:ln>
          <a:effectLst>
            <a:prstShdw prst="shdw17" dist="17961" dir="2700000">
              <a:srgbClr val="000066">
                <a:gamma/>
                <a:shade val="60000"/>
                <a:invGamma/>
              </a:srgbClr>
            </a:prstShdw>
          </a:effectLst>
        </p:spPr>
        <p:txBody>
          <a:bodyPr>
            <a:spAutoFit/>
          </a:bodyPr>
          <a:lstStyle/>
          <a:p>
            <a:pPr algn="ctr">
              <a:spcBef>
                <a:spcPct val="50000"/>
              </a:spcBef>
              <a:defRPr/>
            </a:pPr>
            <a:r>
              <a:rPr lang="es-MX" sz="1600" b="1" dirty="0">
                <a:solidFill>
                  <a:schemeClr val="accent2"/>
                </a:solidFill>
                <a:effectLst>
                  <a:outerShdw blurRad="38100" dist="38100" dir="2700000" algn="tl">
                    <a:srgbClr val="C0C0C0"/>
                  </a:outerShdw>
                </a:effectLst>
              </a:rPr>
              <a:t>IMPRENTA DE LA ARMADA</a:t>
            </a:r>
            <a:endParaRPr lang="es-ES" sz="1600" b="1" dirty="0">
              <a:solidFill>
                <a:schemeClr val="accent2"/>
              </a:solidFill>
              <a:effectLst>
                <a:outerShdw blurRad="38100" dist="38100" dir="2700000" algn="tl">
                  <a:srgbClr val="C0C0C0"/>
                </a:outerShdw>
              </a:effectLst>
            </a:endParaRPr>
          </a:p>
        </p:txBody>
      </p:sp>
      <p:sp>
        <p:nvSpPr>
          <p:cNvPr id="5137" name="Text Box 17"/>
          <p:cNvSpPr txBox="1">
            <a:spLocks noChangeArrowheads="1"/>
          </p:cNvSpPr>
          <p:nvPr/>
        </p:nvSpPr>
        <p:spPr bwMode="auto">
          <a:xfrm>
            <a:off x="250829" y="2212975"/>
            <a:ext cx="2447925" cy="338138"/>
          </a:xfrm>
          <a:prstGeom prst="rect">
            <a:avLst/>
          </a:prstGeom>
          <a:noFill/>
          <a:ln w="9525">
            <a:solidFill>
              <a:srgbClr val="000066"/>
            </a:solidFill>
            <a:miter lim="800000"/>
            <a:headEnd/>
            <a:tailEnd/>
          </a:ln>
          <a:effectLst>
            <a:prstShdw prst="shdw17" dist="17961" dir="2700000">
              <a:srgbClr val="000066">
                <a:gamma/>
                <a:shade val="60000"/>
                <a:invGamma/>
              </a:srgbClr>
            </a:prstShdw>
          </a:effectLst>
        </p:spPr>
        <p:txBody>
          <a:bodyPr>
            <a:spAutoFit/>
          </a:bodyPr>
          <a:lstStyle/>
          <a:p>
            <a:pPr algn="ctr">
              <a:spcBef>
                <a:spcPct val="50000"/>
              </a:spcBef>
              <a:defRPr/>
            </a:pPr>
            <a:r>
              <a:rPr lang="es-MX" sz="1600" b="1" dirty="0">
                <a:solidFill>
                  <a:schemeClr val="accent2"/>
                </a:solidFill>
                <a:effectLst>
                  <a:outerShdw blurRad="38100" dist="38100" dir="2700000" algn="tl">
                    <a:srgbClr val="C0C0C0"/>
                  </a:outerShdw>
                </a:effectLst>
              </a:rPr>
              <a:t>DEPTO. AB Y FZAS</a:t>
            </a:r>
            <a:endParaRPr lang="es-ES" sz="1600" b="1" dirty="0">
              <a:solidFill>
                <a:schemeClr val="accent2"/>
              </a:solidFill>
              <a:effectLst>
                <a:outerShdw blurRad="38100" dist="38100" dir="2700000" algn="tl">
                  <a:srgbClr val="C0C0C0"/>
                </a:outerShdw>
              </a:effectLst>
            </a:endParaRPr>
          </a:p>
        </p:txBody>
      </p:sp>
      <p:sp>
        <p:nvSpPr>
          <p:cNvPr id="5140" name="Text Box 20"/>
          <p:cNvSpPr txBox="1">
            <a:spLocks noChangeArrowheads="1"/>
          </p:cNvSpPr>
          <p:nvPr/>
        </p:nvSpPr>
        <p:spPr bwMode="auto">
          <a:xfrm>
            <a:off x="5651504" y="2924175"/>
            <a:ext cx="2447925" cy="590550"/>
          </a:xfrm>
          <a:prstGeom prst="rect">
            <a:avLst/>
          </a:prstGeom>
          <a:noFill/>
          <a:ln w="9525">
            <a:solidFill>
              <a:srgbClr val="000066"/>
            </a:solidFill>
            <a:miter lim="800000"/>
            <a:headEnd/>
            <a:tailEnd/>
          </a:ln>
          <a:effectLst>
            <a:prstShdw prst="shdw17" dist="17961" dir="2700000">
              <a:srgbClr val="000066">
                <a:gamma/>
                <a:shade val="60000"/>
                <a:invGamma/>
              </a:srgbClr>
            </a:prstShdw>
          </a:effectLst>
        </p:spPr>
        <p:txBody>
          <a:bodyPr>
            <a:spAutoFit/>
          </a:bodyPr>
          <a:lstStyle/>
          <a:p>
            <a:pPr algn="ctr">
              <a:spcBef>
                <a:spcPct val="50000"/>
              </a:spcBef>
              <a:defRPr/>
            </a:pPr>
            <a:r>
              <a:rPr lang="es-MX" sz="1600" b="1" dirty="0">
                <a:solidFill>
                  <a:schemeClr val="accent2"/>
                </a:solidFill>
                <a:effectLst>
                  <a:outerShdw blurRad="38100" dist="38100" dir="2700000" algn="tl">
                    <a:srgbClr val="C0C0C0"/>
                  </a:outerShdw>
                </a:effectLst>
              </a:rPr>
              <a:t>UNIDAD ADM. DE MATERIALES</a:t>
            </a:r>
            <a:endParaRPr lang="es-ES" sz="1600" b="1" dirty="0">
              <a:solidFill>
                <a:schemeClr val="accent2"/>
              </a:solidFill>
              <a:effectLst>
                <a:outerShdw blurRad="38100" dist="38100" dir="2700000" algn="tl">
                  <a:srgbClr val="C0C0C0"/>
                </a:outerShdw>
              </a:effectLst>
            </a:endParaRPr>
          </a:p>
        </p:txBody>
      </p:sp>
      <p:sp>
        <p:nvSpPr>
          <p:cNvPr id="17418" name="Line 22"/>
          <p:cNvSpPr>
            <a:spLocks noChangeShapeType="1"/>
          </p:cNvSpPr>
          <p:nvPr/>
        </p:nvSpPr>
        <p:spPr bwMode="auto">
          <a:xfrm>
            <a:off x="4284663" y="1700213"/>
            <a:ext cx="0" cy="1223962"/>
          </a:xfrm>
          <a:prstGeom prst="line">
            <a:avLst/>
          </a:prstGeom>
          <a:noFill/>
          <a:ln w="9525">
            <a:solidFill>
              <a:srgbClr val="000066"/>
            </a:solidFill>
            <a:round/>
            <a:headEnd/>
            <a:tailEnd/>
          </a:ln>
          <a:effectLst>
            <a:prstShdw prst="shdw17" dist="17961" dir="2700000">
              <a:srgbClr val="00003D"/>
            </a:prstShdw>
          </a:effectLst>
        </p:spPr>
        <p:txBody>
          <a:bodyPr/>
          <a:lstStyle/>
          <a:p>
            <a:endParaRPr lang="es-CL"/>
          </a:p>
        </p:txBody>
      </p:sp>
      <p:sp>
        <p:nvSpPr>
          <p:cNvPr id="5143" name="Line 23"/>
          <p:cNvSpPr>
            <a:spLocks noChangeShapeType="1"/>
          </p:cNvSpPr>
          <p:nvPr/>
        </p:nvSpPr>
        <p:spPr bwMode="auto">
          <a:xfrm>
            <a:off x="1187450" y="5084763"/>
            <a:ext cx="6553200" cy="0"/>
          </a:xfrm>
          <a:prstGeom prst="line">
            <a:avLst/>
          </a:prstGeom>
          <a:noFill/>
          <a:ln w="9525">
            <a:solidFill>
              <a:schemeClr val="tx1"/>
            </a:solidFill>
            <a:round/>
            <a:headEnd/>
            <a:tailEnd/>
          </a:ln>
          <a:effectLst>
            <a:prstShdw prst="shdw17" dist="17961" dir="2700000">
              <a:schemeClr val="tx1">
                <a:gamma/>
                <a:shade val="60000"/>
                <a:invGamma/>
              </a:schemeClr>
            </a:prstShdw>
          </a:effectLst>
        </p:spPr>
        <p:txBody>
          <a:bodyPr/>
          <a:lstStyle/>
          <a:p>
            <a:pPr>
              <a:defRPr/>
            </a:pPr>
            <a:endParaRPr lang="es-ES" dirty="0"/>
          </a:p>
        </p:txBody>
      </p:sp>
      <p:sp>
        <p:nvSpPr>
          <p:cNvPr id="17420" name="Line 24"/>
          <p:cNvSpPr>
            <a:spLocks noChangeShapeType="1"/>
          </p:cNvSpPr>
          <p:nvPr/>
        </p:nvSpPr>
        <p:spPr bwMode="auto">
          <a:xfrm>
            <a:off x="4284663" y="3573463"/>
            <a:ext cx="0" cy="1511300"/>
          </a:xfrm>
          <a:prstGeom prst="line">
            <a:avLst/>
          </a:prstGeom>
          <a:noFill/>
          <a:ln w="9525">
            <a:solidFill>
              <a:srgbClr val="000066"/>
            </a:solidFill>
            <a:round/>
            <a:headEnd/>
            <a:tailEnd/>
          </a:ln>
          <a:effectLst>
            <a:prstShdw prst="shdw17" dist="17961" dir="2700000">
              <a:srgbClr val="00003D"/>
            </a:prstShdw>
          </a:effectLst>
        </p:spPr>
        <p:txBody>
          <a:bodyPr/>
          <a:lstStyle/>
          <a:p>
            <a:endParaRPr lang="es-CL"/>
          </a:p>
        </p:txBody>
      </p:sp>
      <p:sp>
        <p:nvSpPr>
          <p:cNvPr id="5145" name="Line 25"/>
          <p:cNvSpPr>
            <a:spLocks noChangeShapeType="1"/>
          </p:cNvSpPr>
          <p:nvPr/>
        </p:nvSpPr>
        <p:spPr bwMode="auto">
          <a:xfrm>
            <a:off x="1187450" y="5084763"/>
            <a:ext cx="0" cy="431800"/>
          </a:xfrm>
          <a:prstGeom prst="line">
            <a:avLst/>
          </a:prstGeom>
          <a:noFill/>
          <a:ln w="9525">
            <a:solidFill>
              <a:schemeClr val="tx1"/>
            </a:solidFill>
            <a:round/>
            <a:headEnd/>
            <a:tailEnd/>
          </a:ln>
          <a:effectLst>
            <a:prstShdw prst="shdw17" dist="17961" dir="2700000">
              <a:schemeClr val="tx1">
                <a:gamma/>
                <a:shade val="60000"/>
                <a:invGamma/>
              </a:schemeClr>
            </a:prstShdw>
          </a:effectLst>
        </p:spPr>
        <p:txBody>
          <a:bodyPr/>
          <a:lstStyle/>
          <a:p>
            <a:pPr>
              <a:defRPr/>
            </a:pPr>
            <a:endParaRPr lang="es-ES" dirty="0"/>
          </a:p>
        </p:txBody>
      </p:sp>
      <p:sp>
        <p:nvSpPr>
          <p:cNvPr id="17422" name="Line 27"/>
          <p:cNvSpPr>
            <a:spLocks noChangeShapeType="1"/>
          </p:cNvSpPr>
          <p:nvPr/>
        </p:nvSpPr>
        <p:spPr bwMode="auto">
          <a:xfrm flipH="1">
            <a:off x="3276600" y="2500313"/>
            <a:ext cx="0" cy="1649412"/>
          </a:xfrm>
          <a:prstGeom prst="line">
            <a:avLst/>
          </a:prstGeom>
          <a:noFill/>
          <a:ln w="9525">
            <a:solidFill>
              <a:srgbClr val="000066"/>
            </a:solidFill>
            <a:round/>
            <a:headEnd/>
            <a:tailEnd/>
          </a:ln>
          <a:effectLst>
            <a:prstShdw prst="shdw17" dist="17961" dir="2700000">
              <a:srgbClr val="00003D"/>
            </a:prstShdw>
          </a:effectLst>
        </p:spPr>
        <p:txBody>
          <a:bodyPr/>
          <a:lstStyle/>
          <a:p>
            <a:endParaRPr lang="es-CL"/>
          </a:p>
        </p:txBody>
      </p:sp>
      <p:sp>
        <p:nvSpPr>
          <p:cNvPr id="5148" name="Line 28"/>
          <p:cNvSpPr>
            <a:spLocks noChangeShapeType="1"/>
          </p:cNvSpPr>
          <p:nvPr/>
        </p:nvSpPr>
        <p:spPr bwMode="auto">
          <a:xfrm>
            <a:off x="7740650" y="5084763"/>
            <a:ext cx="0" cy="431800"/>
          </a:xfrm>
          <a:prstGeom prst="line">
            <a:avLst/>
          </a:prstGeom>
          <a:noFill/>
          <a:ln w="9525">
            <a:solidFill>
              <a:schemeClr val="tx1"/>
            </a:solidFill>
            <a:round/>
            <a:headEnd/>
            <a:tailEnd/>
          </a:ln>
          <a:effectLst>
            <a:prstShdw prst="shdw17" dist="17961" dir="2700000">
              <a:schemeClr val="tx1">
                <a:gamma/>
                <a:shade val="60000"/>
                <a:invGamma/>
              </a:schemeClr>
            </a:prstShdw>
          </a:effectLst>
        </p:spPr>
        <p:txBody>
          <a:bodyPr/>
          <a:lstStyle/>
          <a:p>
            <a:pPr>
              <a:defRPr/>
            </a:pPr>
            <a:endParaRPr lang="es-ES" dirty="0"/>
          </a:p>
        </p:txBody>
      </p:sp>
      <p:sp>
        <p:nvSpPr>
          <p:cNvPr id="5149" name="Line 29"/>
          <p:cNvSpPr>
            <a:spLocks noChangeShapeType="1"/>
          </p:cNvSpPr>
          <p:nvPr/>
        </p:nvSpPr>
        <p:spPr bwMode="auto">
          <a:xfrm>
            <a:off x="5580063" y="5084763"/>
            <a:ext cx="0" cy="431800"/>
          </a:xfrm>
          <a:prstGeom prst="line">
            <a:avLst/>
          </a:prstGeom>
          <a:noFill/>
          <a:ln w="9525">
            <a:solidFill>
              <a:schemeClr val="tx1"/>
            </a:solidFill>
            <a:round/>
            <a:headEnd/>
            <a:tailEnd/>
          </a:ln>
          <a:effectLst>
            <a:prstShdw prst="shdw17" dist="17961" dir="2700000">
              <a:schemeClr val="tx1">
                <a:gamma/>
                <a:shade val="60000"/>
                <a:invGamma/>
              </a:schemeClr>
            </a:prstShdw>
          </a:effectLst>
        </p:spPr>
        <p:txBody>
          <a:bodyPr/>
          <a:lstStyle/>
          <a:p>
            <a:pPr>
              <a:defRPr/>
            </a:pPr>
            <a:endParaRPr lang="es-ES" dirty="0"/>
          </a:p>
        </p:txBody>
      </p:sp>
      <p:sp>
        <p:nvSpPr>
          <p:cNvPr id="5150" name="Line 30"/>
          <p:cNvSpPr>
            <a:spLocks noChangeShapeType="1"/>
          </p:cNvSpPr>
          <p:nvPr/>
        </p:nvSpPr>
        <p:spPr bwMode="auto">
          <a:xfrm>
            <a:off x="3563938" y="5084763"/>
            <a:ext cx="0" cy="431800"/>
          </a:xfrm>
          <a:prstGeom prst="line">
            <a:avLst/>
          </a:prstGeom>
          <a:noFill/>
          <a:ln w="9525">
            <a:solidFill>
              <a:schemeClr val="tx1"/>
            </a:solidFill>
            <a:round/>
            <a:headEnd/>
            <a:tailEnd/>
          </a:ln>
          <a:effectLst>
            <a:prstShdw prst="shdw17" dist="17961" dir="2700000">
              <a:schemeClr val="tx1">
                <a:gamma/>
                <a:shade val="60000"/>
                <a:invGamma/>
              </a:schemeClr>
            </a:prstShdw>
          </a:effectLst>
        </p:spPr>
        <p:txBody>
          <a:bodyPr/>
          <a:lstStyle/>
          <a:p>
            <a:pPr>
              <a:defRPr/>
            </a:pPr>
            <a:endParaRPr lang="es-ES" dirty="0"/>
          </a:p>
        </p:txBody>
      </p:sp>
      <p:sp>
        <p:nvSpPr>
          <p:cNvPr id="17426" name="Line 33"/>
          <p:cNvSpPr>
            <a:spLocks noChangeShapeType="1"/>
          </p:cNvSpPr>
          <p:nvPr/>
        </p:nvSpPr>
        <p:spPr bwMode="auto">
          <a:xfrm>
            <a:off x="4932367" y="3284538"/>
            <a:ext cx="719137" cy="0"/>
          </a:xfrm>
          <a:prstGeom prst="line">
            <a:avLst/>
          </a:prstGeom>
          <a:noFill/>
          <a:ln w="9525">
            <a:solidFill>
              <a:srgbClr val="000066"/>
            </a:solidFill>
            <a:round/>
            <a:headEnd/>
            <a:tailEnd/>
          </a:ln>
          <a:effectLst>
            <a:prstShdw prst="shdw17" dist="17961" dir="2700000">
              <a:srgbClr val="00003D"/>
            </a:prstShdw>
          </a:effectLst>
        </p:spPr>
        <p:txBody>
          <a:bodyPr/>
          <a:lstStyle/>
          <a:p>
            <a:endParaRPr lang="es-CL"/>
          </a:p>
        </p:txBody>
      </p:sp>
      <p:sp>
        <p:nvSpPr>
          <p:cNvPr id="17427" name="Line 35"/>
          <p:cNvSpPr>
            <a:spLocks noChangeShapeType="1"/>
          </p:cNvSpPr>
          <p:nvPr/>
        </p:nvSpPr>
        <p:spPr bwMode="auto">
          <a:xfrm>
            <a:off x="3276604" y="3284546"/>
            <a:ext cx="358775" cy="7937"/>
          </a:xfrm>
          <a:prstGeom prst="line">
            <a:avLst/>
          </a:prstGeom>
          <a:noFill/>
          <a:ln w="9525">
            <a:solidFill>
              <a:srgbClr val="000066"/>
            </a:solidFill>
            <a:round/>
            <a:headEnd/>
            <a:tailEnd/>
          </a:ln>
          <a:effectLst>
            <a:prstShdw prst="shdw17" dist="17961" dir="2700000">
              <a:srgbClr val="00003D"/>
            </a:prstShdw>
          </a:effectLst>
        </p:spPr>
        <p:txBody>
          <a:bodyPr/>
          <a:lstStyle/>
          <a:p>
            <a:endParaRPr lang="es-CL"/>
          </a:p>
        </p:txBody>
      </p:sp>
      <p:sp>
        <p:nvSpPr>
          <p:cNvPr id="17428" name="Line 36"/>
          <p:cNvSpPr>
            <a:spLocks noChangeShapeType="1"/>
          </p:cNvSpPr>
          <p:nvPr/>
        </p:nvSpPr>
        <p:spPr bwMode="auto">
          <a:xfrm>
            <a:off x="2700338" y="2500313"/>
            <a:ext cx="576262" cy="0"/>
          </a:xfrm>
          <a:prstGeom prst="line">
            <a:avLst/>
          </a:prstGeom>
          <a:noFill/>
          <a:ln w="9525">
            <a:solidFill>
              <a:srgbClr val="000066"/>
            </a:solidFill>
            <a:round/>
            <a:headEnd/>
            <a:tailEnd/>
          </a:ln>
          <a:effectLst>
            <a:prstShdw prst="shdw17" dist="17961" dir="2700000">
              <a:srgbClr val="00003D"/>
            </a:prstShdw>
          </a:effectLst>
        </p:spPr>
        <p:txBody>
          <a:bodyPr/>
          <a:lstStyle/>
          <a:p>
            <a:endParaRPr lang="es-CL"/>
          </a:p>
        </p:txBody>
      </p:sp>
      <p:sp>
        <p:nvSpPr>
          <p:cNvPr id="5157" name="Line 37"/>
          <p:cNvSpPr>
            <a:spLocks noChangeShapeType="1"/>
          </p:cNvSpPr>
          <p:nvPr/>
        </p:nvSpPr>
        <p:spPr bwMode="auto">
          <a:xfrm>
            <a:off x="2916242" y="1543050"/>
            <a:ext cx="719137" cy="0"/>
          </a:xfrm>
          <a:prstGeom prst="line">
            <a:avLst/>
          </a:prstGeom>
          <a:noFill/>
          <a:ln w="9525">
            <a:solidFill>
              <a:schemeClr val="tx1"/>
            </a:solidFill>
            <a:round/>
            <a:headEnd/>
            <a:tailEnd/>
          </a:ln>
          <a:effectLst>
            <a:prstShdw prst="shdw17" dist="17961" dir="2700000">
              <a:schemeClr val="tx1">
                <a:gamma/>
                <a:shade val="60000"/>
                <a:invGamma/>
              </a:schemeClr>
            </a:prstShdw>
          </a:effectLst>
        </p:spPr>
        <p:txBody>
          <a:bodyPr/>
          <a:lstStyle/>
          <a:p>
            <a:pPr>
              <a:defRPr/>
            </a:pPr>
            <a:endParaRPr lang="es-ES" dirty="0"/>
          </a:p>
        </p:txBody>
      </p:sp>
      <p:sp>
        <p:nvSpPr>
          <p:cNvPr id="5159" name="Line 39"/>
          <p:cNvSpPr>
            <a:spLocks noChangeShapeType="1"/>
          </p:cNvSpPr>
          <p:nvPr/>
        </p:nvSpPr>
        <p:spPr bwMode="auto">
          <a:xfrm flipV="1">
            <a:off x="4932363" y="1557338"/>
            <a:ext cx="647700" cy="0"/>
          </a:xfrm>
          <a:prstGeom prst="line">
            <a:avLst/>
          </a:prstGeom>
          <a:noFill/>
          <a:ln w="9525">
            <a:solidFill>
              <a:schemeClr val="tx1"/>
            </a:solidFill>
            <a:round/>
            <a:headEnd/>
            <a:tailEnd/>
          </a:ln>
          <a:effectLst>
            <a:prstShdw prst="shdw17" dist="17961" dir="2700000">
              <a:schemeClr val="tx1">
                <a:gamma/>
                <a:shade val="60000"/>
                <a:invGamma/>
              </a:schemeClr>
            </a:prstShdw>
          </a:effectLst>
        </p:spPr>
        <p:txBody>
          <a:bodyPr/>
          <a:lstStyle/>
          <a:p>
            <a:pPr>
              <a:defRPr/>
            </a:pPr>
            <a:endParaRPr lang="es-ES" dirty="0"/>
          </a:p>
        </p:txBody>
      </p:sp>
      <p:sp>
        <p:nvSpPr>
          <p:cNvPr id="5163" name="Text Box 43"/>
          <p:cNvSpPr txBox="1">
            <a:spLocks noChangeArrowheads="1"/>
          </p:cNvSpPr>
          <p:nvPr/>
        </p:nvSpPr>
        <p:spPr bwMode="auto">
          <a:xfrm>
            <a:off x="136525" y="1196975"/>
            <a:ext cx="8756650" cy="3646488"/>
          </a:xfrm>
          <a:prstGeom prst="rect">
            <a:avLst/>
          </a:prstGeom>
          <a:noFill/>
          <a:ln w="9525">
            <a:solidFill>
              <a:srgbClr val="000066"/>
            </a:solidFill>
            <a:prstDash val="dash"/>
            <a:miter lim="800000"/>
            <a:headEnd/>
            <a:tailEnd/>
          </a:ln>
          <a:effectLst>
            <a:prstShdw prst="shdw17" dist="17961" dir="2700000">
              <a:srgbClr val="000066">
                <a:gamma/>
                <a:shade val="60000"/>
                <a:invGamma/>
              </a:srgbClr>
            </a:prstShdw>
          </a:effectLst>
        </p:spPr>
        <p:txBody>
          <a:bodyPr>
            <a:spAutoFit/>
          </a:bodyPr>
          <a:lstStyle/>
          <a:p>
            <a:pPr algn="ctr">
              <a:spcBef>
                <a:spcPct val="50000"/>
              </a:spcBef>
              <a:defRPr/>
            </a:pPr>
            <a:endParaRPr lang="es-MX" sz="1600" b="1" dirty="0">
              <a:solidFill>
                <a:schemeClr val="accent2"/>
              </a:solidFill>
              <a:effectLst>
                <a:outerShdw blurRad="38100" dist="38100" dir="2700000" algn="tl">
                  <a:srgbClr val="C0C0C0"/>
                </a:outerShdw>
              </a:effectLst>
            </a:endParaRPr>
          </a:p>
          <a:p>
            <a:pPr algn="ctr">
              <a:spcBef>
                <a:spcPct val="50000"/>
              </a:spcBef>
              <a:defRPr/>
            </a:pPr>
            <a:endParaRPr lang="es-MX" sz="1600" b="1" dirty="0">
              <a:solidFill>
                <a:schemeClr val="accent2"/>
              </a:solidFill>
              <a:effectLst>
                <a:outerShdw blurRad="38100" dist="38100" dir="2700000" algn="tl">
                  <a:srgbClr val="C0C0C0"/>
                </a:outerShdw>
              </a:effectLst>
            </a:endParaRPr>
          </a:p>
          <a:p>
            <a:pPr algn="ctr">
              <a:spcBef>
                <a:spcPct val="50000"/>
              </a:spcBef>
              <a:defRPr/>
            </a:pPr>
            <a:endParaRPr lang="es-MX" sz="1600" b="1" dirty="0">
              <a:solidFill>
                <a:schemeClr val="accent2"/>
              </a:solidFill>
              <a:effectLst>
                <a:outerShdw blurRad="38100" dist="38100" dir="2700000" algn="tl">
                  <a:srgbClr val="C0C0C0"/>
                </a:outerShdw>
              </a:effectLst>
            </a:endParaRPr>
          </a:p>
          <a:p>
            <a:pPr>
              <a:spcBef>
                <a:spcPct val="50000"/>
              </a:spcBef>
              <a:defRPr/>
            </a:pPr>
            <a:r>
              <a:rPr lang="es-MX" sz="1600" b="1" dirty="0">
                <a:solidFill>
                  <a:schemeClr val="accent2"/>
                </a:solidFill>
                <a:effectLst>
                  <a:outerShdw blurRad="38100" dist="38100" dir="2700000" algn="tl">
                    <a:srgbClr val="C0C0C0"/>
                  </a:outerShdw>
                </a:effectLst>
              </a:rPr>
              <a:t>                                                      </a:t>
            </a:r>
          </a:p>
          <a:p>
            <a:pPr algn="ctr">
              <a:spcBef>
                <a:spcPct val="50000"/>
              </a:spcBef>
              <a:defRPr/>
            </a:pPr>
            <a:endParaRPr lang="es-MX" sz="1600" b="1" dirty="0">
              <a:solidFill>
                <a:schemeClr val="accent2"/>
              </a:solidFill>
              <a:effectLst>
                <a:outerShdw blurRad="38100" dist="38100" dir="2700000" algn="tl">
                  <a:srgbClr val="C0C0C0"/>
                </a:outerShdw>
              </a:effectLst>
            </a:endParaRPr>
          </a:p>
          <a:p>
            <a:pPr algn="ctr">
              <a:spcBef>
                <a:spcPct val="50000"/>
              </a:spcBef>
              <a:defRPr/>
            </a:pPr>
            <a:endParaRPr lang="es-MX" sz="1600" b="1" dirty="0">
              <a:solidFill>
                <a:schemeClr val="accent2"/>
              </a:solidFill>
              <a:effectLst>
                <a:outerShdw blurRad="38100" dist="38100" dir="2700000" algn="tl">
                  <a:srgbClr val="C0C0C0"/>
                </a:outerShdw>
              </a:effectLst>
            </a:endParaRPr>
          </a:p>
          <a:p>
            <a:pPr algn="ctr">
              <a:spcBef>
                <a:spcPct val="50000"/>
              </a:spcBef>
              <a:defRPr/>
            </a:pPr>
            <a:endParaRPr lang="es-MX" sz="1600" b="1" dirty="0">
              <a:solidFill>
                <a:schemeClr val="accent2"/>
              </a:solidFill>
              <a:effectLst>
                <a:outerShdw blurRad="38100" dist="38100" dir="2700000" algn="tl">
                  <a:srgbClr val="C0C0C0"/>
                </a:outerShdw>
              </a:effectLst>
            </a:endParaRPr>
          </a:p>
          <a:p>
            <a:pPr algn="ctr">
              <a:spcBef>
                <a:spcPct val="50000"/>
              </a:spcBef>
              <a:defRPr/>
            </a:pPr>
            <a:endParaRPr lang="es-MX" sz="1600" b="1" dirty="0">
              <a:solidFill>
                <a:schemeClr val="accent2"/>
              </a:solidFill>
              <a:effectLst>
                <a:outerShdw blurRad="38100" dist="38100" dir="2700000" algn="tl">
                  <a:srgbClr val="C0C0C0"/>
                </a:outerShdw>
              </a:effectLst>
            </a:endParaRPr>
          </a:p>
          <a:p>
            <a:pPr algn="ctr">
              <a:spcBef>
                <a:spcPct val="50000"/>
              </a:spcBef>
              <a:defRPr/>
            </a:pPr>
            <a:endParaRPr lang="es-MX" sz="1600" b="1" dirty="0">
              <a:solidFill>
                <a:schemeClr val="accent2"/>
              </a:solidFill>
              <a:effectLst>
                <a:outerShdw blurRad="38100" dist="38100" dir="2700000" algn="tl">
                  <a:srgbClr val="C0C0C0"/>
                </a:outerShdw>
              </a:effectLst>
            </a:endParaRPr>
          </a:p>
          <a:p>
            <a:pPr algn="ctr">
              <a:spcBef>
                <a:spcPct val="50000"/>
              </a:spcBef>
              <a:defRPr/>
            </a:pPr>
            <a:endParaRPr lang="es-ES" sz="1600" b="1" dirty="0">
              <a:solidFill>
                <a:schemeClr val="accent2"/>
              </a:solidFill>
              <a:effectLst>
                <a:outerShdw blurRad="38100" dist="38100" dir="2700000" algn="tl">
                  <a:srgbClr val="C0C0C0"/>
                </a:outerShdw>
              </a:effectLst>
            </a:endParaRPr>
          </a:p>
        </p:txBody>
      </p:sp>
      <p:sp>
        <p:nvSpPr>
          <p:cNvPr id="17438" name="Line 36"/>
          <p:cNvSpPr>
            <a:spLocks noChangeShapeType="1"/>
          </p:cNvSpPr>
          <p:nvPr/>
        </p:nvSpPr>
        <p:spPr bwMode="auto">
          <a:xfrm>
            <a:off x="2700338" y="4149725"/>
            <a:ext cx="576262" cy="0"/>
          </a:xfrm>
          <a:prstGeom prst="line">
            <a:avLst/>
          </a:prstGeom>
          <a:noFill/>
          <a:ln w="9525">
            <a:solidFill>
              <a:srgbClr val="000066"/>
            </a:solidFill>
            <a:round/>
            <a:headEnd/>
            <a:tailEnd/>
          </a:ln>
          <a:effectLst>
            <a:prstShdw prst="shdw17" dist="17961" dir="2700000">
              <a:srgbClr val="00003D"/>
            </a:prstShdw>
          </a:effectLst>
        </p:spPr>
        <p:txBody>
          <a:bodyPr/>
          <a:lstStyle/>
          <a:p>
            <a:endParaRPr lang="es-CL"/>
          </a:p>
        </p:txBody>
      </p:sp>
      <p:sp>
        <p:nvSpPr>
          <p:cNvPr id="2" name="Marcador de número de diapositiva 1"/>
          <p:cNvSpPr>
            <a:spLocks noGrp="1"/>
          </p:cNvSpPr>
          <p:nvPr>
            <p:ph type="sldNum" sz="quarter" idx="12"/>
          </p:nvPr>
        </p:nvSpPr>
        <p:spPr/>
        <p:txBody>
          <a:bodyPr/>
          <a:lstStyle/>
          <a:p>
            <a:pPr>
              <a:defRPr/>
            </a:pPr>
            <a:fld id="{EF92FE47-7B3D-4479-9E68-963646193D25}" type="slidenum">
              <a:rPr lang="en-US" smtClean="0"/>
              <a:pPr>
                <a:defRPr/>
              </a:pPr>
              <a:t>52</a:t>
            </a:fld>
            <a:endParaRPr 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3 Marcador de número de diapositiva"/>
          <p:cNvSpPr txBox="1">
            <a:spLocks noGrp="1"/>
          </p:cNvSpPr>
          <p:nvPr/>
        </p:nvSpPr>
        <p:spPr bwMode="auto">
          <a:xfrm>
            <a:off x="6553200" y="6245225"/>
            <a:ext cx="2133600" cy="476250"/>
          </a:xfrm>
          <a:prstGeom prst="rect">
            <a:avLst/>
          </a:prstGeom>
          <a:noFill/>
          <a:ln>
            <a:miter lim="800000"/>
            <a:headEnd/>
            <a:tailEnd/>
          </a:ln>
        </p:spPr>
        <p:txBody>
          <a:bodyPr/>
          <a:lstStyle/>
          <a:p>
            <a:pPr algn="r">
              <a:defRPr/>
            </a:pPr>
            <a:fld id="{C271D43E-4575-41B7-AF33-F201C475D6DF}" type="slidenum">
              <a:rPr lang="es-ES" sz="1400">
                <a:cs typeface="+mn-cs"/>
              </a:rPr>
              <a:pPr algn="r">
                <a:defRPr/>
              </a:pPr>
              <a:t>53</a:t>
            </a:fld>
            <a:endParaRPr lang="es-ES" sz="1400" dirty="0">
              <a:cs typeface="+mn-cs"/>
            </a:endParaRPr>
          </a:p>
        </p:txBody>
      </p:sp>
      <p:sp>
        <p:nvSpPr>
          <p:cNvPr id="34842" name="Rectangle 5"/>
          <p:cNvSpPr>
            <a:spLocks noGrp="1" noChangeArrowheads="1"/>
          </p:cNvSpPr>
          <p:nvPr>
            <p:ph type="title" idx="4294967295"/>
          </p:nvPr>
        </p:nvSpPr>
        <p:spPr>
          <a:xfrm>
            <a:off x="663575" y="836613"/>
            <a:ext cx="8229600" cy="647700"/>
          </a:xfrm>
        </p:spPr>
        <p:txBody>
          <a:bodyPr/>
          <a:lstStyle/>
          <a:p>
            <a:pPr eaLnBrk="1" hangingPunct="1">
              <a:defRPr/>
            </a:pPr>
            <a:r>
              <a:rPr lang="es-ES" sz="2900" b="1" dirty="0" smtClean="0">
                <a:solidFill>
                  <a:srgbClr val="000000"/>
                </a:solidFill>
                <a:effectLst>
                  <a:outerShdw blurRad="38100" dist="38100" dir="2700000" algn="tl">
                    <a:srgbClr val="000000">
                      <a:alpha val="43137"/>
                    </a:srgbClr>
                  </a:outerShdw>
                </a:effectLst>
              </a:rPr>
              <a:t>CUADRO ORGÁNICO U.A.M. 2016</a:t>
            </a:r>
          </a:p>
        </p:txBody>
      </p:sp>
      <p:graphicFrame>
        <p:nvGraphicFramePr>
          <p:cNvPr id="42" name="41 Diagrama"/>
          <p:cNvGraphicFramePr/>
          <p:nvPr>
            <p:extLst>
              <p:ext uri="{D42A27DB-BD31-4B8C-83A1-F6EECF244321}">
                <p14:modId xmlns:p14="http://schemas.microsoft.com/office/powerpoint/2010/main" val="1355998159"/>
              </p:ext>
            </p:extLst>
          </p:nvPr>
        </p:nvGraphicFramePr>
        <p:xfrm>
          <a:off x="287016" y="1412776"/>
          <a:ext cx="8856984" cy="5229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Marcador de número de diapositiva 1"/>
          <p:cNvSpPr>
            <a:spLocks noGrp="1"/>
          </p:cNvSpPr>
          <p:nvPr>
            <p:ph type="sldNum" sz="quarter" idx="12"/>
          </p:nvPr>
        </p:nvSpPr>
        <p:spPr/>
        <p:txBody>
          <a:bodyPr/>
          <a:lstStyle/>
          <a:p>
            <a:pPr>
              <a:defRPr/>
            </a:pPr>
            <a:fld id="{EF92FE47-7B3D-4479-9E68-963646193D25}" type="slidenum">
              <a:rPr lang="en-US" smtClean="0"/>
              <a:pPr>
                <a:defRPr/>
              </a:pPr>
              <a:t>53</a:t>
            </a:fld>
            <a:endParaRPr 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1 Título"/>
          <p:cNvSpPr>
            <a:spLocks noGrp="1"/>
          </p:cNvSpPr>
          <p:nvPr>
            <p:ph type="title"/>
          </p:nvPr>
        </p:nvSpPr>
        <p:spPr>
          <a:xfrm>
            <a:off x="250825" y="693746"/>
            <a:ext cx="8229600" cy="1006475"/>
          </a:xfrm>
        </p:spPr>
        <p:txBody>
          <a:bodyPr/>
          <a:lstStyle/>
          <a:p>
            <a:r>
              <a:rPr lang="es-CL" sz="3200" b="1" dirty="0" smtClean="0">
                <a:solidFill>
                  <a:srgbClr val="000000"/>
                </a:solidFill>
                <a:effectLst>
                  <a:outerShdw blurRad="38100" dist="38100" dir="2700000" algn="tl">
                    <a:srgbClr val="C0C0C0"/>
                  </a:outerShdw>
                </a:effectLst>
              </a:rPr>
              <a:t>TAREAS Y FUNCIONES U.A.M.</a:t>
            </a:r>
          </a:p>
        </p:txBody>
      </p:sp>
      <p:sp>
        <p:nvSpPr>
          <p:cNvPr id="104451" name="2 Marcador de contenido"/>
          <p:cNvSpPr>
            <a:spLocks noGrp="1"/>
          </p:cNvSpPr>
          <p:nvPr>
            <p:ph idx="1"/>
          </p:nvPr>
        </p:nvSpPr>
        <p:spPr>
          <a:xfrm>
            <a:off x="179392" y="1557340"/>
            <a:ext cx="8605837" cy="4205287"/>
          </a:xfrm>
        </p:spPr>
        <p:txBody>
          <a:bodyPr/>
          <a:lstStyle/>
          <a:p>
            <a:pPr algn="just"/>
            <a:endParaRPr lang="es-CL" sz="1600" b="1" dirty="0" smtClean="0">
              <a:solidFill>
                <a:srgbClr val="000000"/>
              </a:solidFill>
            </a:endParaRPr>
          </a:p>
          <a:p>
            <a:pPr algn="just"/>
            <a:endParaRPr lang="es-CL" sz="1600" b="1" dirty="0" smtClean="0">
              <a:solidFill>
                <a:srgbClr val="000000"/>
              </a:solidFill>
            </a:endParaRPr>
          </a:p>
          <a:p>
            <a:pPr algn="just"/>
            <a:r>
              <a:rPr lang="es-CL" sz="1600" dirty="0">
                <a:solidFill>
                  <a:srgbClr val="000000"/>
                </a:solidFill>
              </a:rPr>
              <a:t>A</a:t>
            </a:r>
            <a:r>
              <a:rPr lang="es-CL" sz="1600" dirty="0" smtClean="0">
                <a:solidFill>
                  <a:srgbClr val="000000"/>
                </a:solidFill>
              </a:rPr>
              <a:t>sumir tareas como Adm. Funcional </a:t>
            </a:r>
            <a:r>
              <a:rPr lang="es-CL" sz="1600" dirty="0">
                <a:solidFill>
                  <a:srgbClr val="000000"/>
                </a:solidFill>
              </a:rPr>
              <a:t>M</a:t>
            </a:r>
            <a:r>
              <a:rPr lang="es-CL" sz="1600" dirty="0" smtClean="0">
                <a:solidFill>
                  <a:srgbClr val="000000"/>
                </a:solidFill>
              </a:rPr>
              <a:t>ateriales ante el Adm. Global SALINO (DGSA).</a:t>
            </a:r>
          </a:p>
          <a:p>
            <a:pPr algn="just">
              <a:buFontTx/>
              <a:buNone/>
            </a:pPr>
            <a:endParaRPr lang="es-CL" sz="1600" dirty="0" smtClean="0">
              <a:solidFill>
                <a:srgbClr val="000000"/>
              </a:solidFill>
            </a:endParaRPr>
          </a:p>
          <a:p>
            <a:pPr algn="just"/>
            <a:r>
              <a:rPr lang="es-CL" sz="1600" dirty="0" smtClean="0">
                <a:solidFill>
                  <a:srgbClr val="000000"/>
                </a:solidFill>
              </a:rPr>
              <a:t>Asesorar a usuarios institucionales en la correcta operación de programas SALINO </a:t>
            </a:r>
            <a:r>
              <a:rPr lang="es-CL" sz="1600" dirty="0">
                <a:solidFill>
                  <a:srgbClr val="000000"/>
                </a:solidFill>
              </a:rPr>
              <a:t>M</a:t>
            </a:r>
            <a:r>
              <a:rPr lang="es-CL" sz="1600" dirty="0" smtClean="0">
                <a:solidFill>
                  <a:srgbClr val="000000"/>
                </a:solidFill>
              </a:rPr>
              <a:t>ateriales.</a:t>
            </a:r>
          </a:p>
          <a:p>
            <a:pPr algn="just">
              <a:buFontTx/>
              <a:buNone/>
            </a:pPr>
            <a:endParaRPr lang="es-CL" sz="1600" dirty="0" smtClean="0">
              <a:solidFill>
                <a:srgbClr val="000000"/>
              </a:solidFill>
            </a:endParaRPr>
          </a:p>
          <a:p>
            <a:pPr algn="just"/>
            <a:r>
              <a:rPr lang="es-CL" sz="1600" dirty="0">
                <a:solidFill>
                  <a:srgbClr val="000000"/>
                </a:solidFill>
              </a:rPr>
              <a:t>E</a:t>
            </a:r>
            <a:r>
              <a:rPr lang="es-CL" sz="1600" dirty="0" smtClean="0">
                <a:solidFill>
                  <a:srgbClr val="000000"/>
                </a:solidFill>
              </a:rPr>
              <a:t>fectuar capacitaciones funcionales SALINO </a:t>
            </a:r>
            <a:r>
              <a:rPr lang="es-CL" sz="1600" dirty="0">
                <a:solidFill>
                  <a:srgbClr val="000000"/>
                </a:solidFill>
              </a:rPr>
              <a:t>M</a:t>
            </a:r>
            <a:r>
              <a:rPr lang="es-CL" sz="1600" dirty="0" smtClean="0">
                <a:solidFill>
                  <a:srgbClr val="000000"/>
                </a:solidFill>
              </a:rPr>
              <a:t>ateriales.</a:t>
            </a:r>
          </a:p>
          <a:p>
            <a:pPr algn="just">
              <a:buFontTx/>
              <a:buNone/>
            </a:pPr>
            <a:endParaRPr lang="es-CL" sz="1600" dirty="0" smtClean="0">
              <a:solidFill>
                <a:srgbClr val="000000"/>
              </a:solidFill>
            </a:endParaRPr>
          </a:p>
          <a:p>
            <a:pPr algn="just"/>
            <a:r>
              <a:rPr lang="es-CL" sz="1600" dirty="0">
                <a:solidFill>
                  <a:srgbClr val="000000"/>
                </a:solidFill>
              </a:rPr>
              <a:t>V</a:t>
            </a:r>
            <a:r>
              <a:rPr lang="es-CL" sz="1600" dirty="0" smtClean="0">
                <a:solidFill>
                  <a:srgbClr val="000000"/>
                </a:solidFill>
              </a:rPr>
              <a:t>elar por la correcta operación del Subsistema </a:t>
            </a:r>
            <a:r>
              <a:rPr lang="es-CL" sz="1600" dirty="0">
                <a:solidFill>
                  <a:srgbClr val="000000"/>
                </a:solidFill>
              </a:rPr>
              <a:t>M</a:t>
            </a:r>
            <a:r>
              <a:rPr lang="es-CL" sz="1600" dirty="0" smtClean="0">
                <a:solidFill>
                  <a:srgbClr val="000000"/>
                </a:solidFill>
              </a:rPr>
              <a:t>ateriales, según normas del Adm. Global SALINO.</a:t>
            </a:r>
          </a:p>
          <a:p>
            <a:pPr algn="just">
              <a:buFontTx/>
              <a:buNone/>
            </a:pPr>
            <a:endParaRPr lang="es-CL" sz="1600" dirty="0" smtClean="0">
              <a:solidFill>
                <a:srgbClr val="000000"/>
              </a:solidFill>
            </a:endParaRPr>
          </a:p>
          <a:p>
            <a:pPr algn="just"/>
            <a:r>
              <a:rPr lang="es-CL" sz="1600" dirty="0">
                <a:solidFill>
                  <a:srgbClr val="000000"/>
                </a:solidFill>
              </a:rPr>
              <a:t>E</a:t>
            </a:r>
            <a:r>
              <a:rPr lang="es-CL" sz="1600" dirty="0" smtClean="0">
                <a:solidFill>
                  <a:srgbClr val="000000"/>
                </a:solidFill>
              </a:rPr>
              <a:t>xplorar, probar y difundir nuevas funcionalidades en el Subsistema </a:t>
            </a:r>
            <a:r>
              <a:rPr lang="es-CL" sz="1600" dirty="0">
                <a:solidFill>
                  <a:srgbClr val="000000"/>
                </a:solidFill>
              </a:rPr>
              <a:t>M</a:t>
            </a:r>
            <a:r>
              <a:rPr lang="es-CL" sz="1600" dirty="0" smtClean="0">
                <a:solidFill>
                  <a:srgbClr val="000000"/>
                </a:solidFill>
              </a:rPr>
              <a:t>ateriales.</a:t>
            </a:r>
          </a:p>
        </p:txBody>
      </p:sp>
      <p:sp>
        <p:nvSpPr>
          <p:cNvPr id="2" name="Marcador de número de diapositiva 1"/>
          <p:cNvSpPr>
            <a:spLocks noGrp="1"/>
          </p:cNvSpPr>
          <p:nvPr>
            <p:ph type="sldNum" sz="quarter" idx="12"/>
          </p:nvPr>
        </p:nvSpPr>
        <p:spPr/>
        <p:txBody>
          <a:bodyPr/>
          <a:lstStyle/>
          <a:p>
            <a:pPr>
              <a:defRPr/>
            </a:pPr>
            <a:fld id="{F42C28E9-5DD9-4D60-ABC2-2F50B1941E37}" type="slidenum">
              <a:rPr lang="en-US" smtClean="0"/>
              <a:pPr>
                <a:defRPr/>
              </a:pPr>
              <a:t>54</a:t>
            </a:fld>
            <a:endParaRPr 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1 Título"/>
          <p:cNvSpPr>
            <a:spLocks noGrp="1"/>
          </p:cNvSpPr>
          <p:nvPr>
            <p:ph type="title" idx="4294967295"/>
          </p:nvPr>
        </p:nvSpPr>
        <p:spPr>
          <a:xfrm>
            <a:off x="250825" y="693746"/>
            <a:ext cx="8229600" cy="1006475"/>
          </a:xfrm>
        </p:spPr>
        <p:txBody>
          <a:bodyPr/>
          <a:lstStyle/>
          <a:p>
            <a:r>
              <a:rPr lang="es-CL" sz="3200" b="1" dirty="0" smtClean="0">
                <a:solidFill>
                  <a:srgbClr val="000000"/>
                </a:solidFill>
                <a:effectLst>
                  <a:outerShdw blurRad="38100" dist="38100" dir="2700000" algn="tl">
                    <a:srgbClr val="C0C0C0"/>
                  </a:outerShdw>
                </a:effectLst>
              </a:rPr>
              <a:t>TAREAS Y FUNCIONES U.A.M.</a:t>
            </a:r>
          </a:p>
        </p:txBody>
      </p:sp>
      <p:sp>
        <p:nvSpPr>
          <p:cNvPr id="104451" name="2 Marcador de contenido"/>
          <p:cNvSpPr>
            <a:spLocks noGrp="1"/>
          </p:cNvSpPr>
          <p:nvPr>
            <p:ph idx="4294967295"/>
          </p:nvPr>
        </p:nvSpPr>
        <p:spPr>
          <a:xfrm>
            <a:off x="214314" y="1600200"/>
            <a:ext cx="8605837" cy="4205288"/>
          </a:xfrm>
        </p:spPr>
        <p:txBody>
          <a:bodyPr/>
          <a:lstStyle/>
          <a:p>
            <a:pPr algn="just"/>
            <a:endParaRPr lang="es-CL" sz="1600" b="1" dirty="0" smtClean="0">
              <a:solidFill>
                <a:srgbClr val="000000"/>
              </a:solidFill>
            </a:endParaRPr>
          </a:p>
          <a:p>
            <a:pPr algn="just"/>
            <a:endParaRPr lang="es-CL" sz="1600" b="1" dirty="0" smtClean="0">
              <a:solidFill>
                <a:srgbClr val="000000"/>
              </a:solidFill>
            </a:endParaRPr>
          </a:p>
          <a:p>
            <a:pPr algn="just"/>
            <a:r>
              <a:rPr lang="es-CL" sz="1600" dirty="0">
                <a:solidFill>
                  <a:srgbClr val="000000"/>
                </a:solidFill>
              </a:rPr>
              <a:t>A</a:t>
            </a:r>
            <a:r>
              <a:rPr lang="es-CL" sz="1600" dirty="0" smtClean="0">
                <a:solidFill>
                  <a:srgbClr val="000000"/>
                </a:solidFill>
              </a:rPr>
              <a:t>dministrar interfaz SALINO-CGU.</a:t>
            </a:r>
          </a:p>
          <a:p>
            <a:pPr algn="just">
              <a:buFontTx/>
              <a:buNone/>
            </a:pPr>
            <a:endParaRPr lang="es-CL" sz="1600" dirty="0" smtClean="0">
              <a:solidFill>
                <a:srgbClr val="000000"/>
              </a:solidFill>
            </a:endParaRPr>
          </a:p>
          <a:p>
            <a:pPr algn="just"/>
            <a:r>
              <a:rPr lang="es-CL" sz="1600" dirty="0">
                <a:solidFill>
                  <a:srgbClr val="000000"/>
                </a:solidFill>
              </a:rPr>
              <a:t>A</a:t>
            </a:r>
            <a:r>
              <a:rPr lang="es-CL" sz="1600" dirty="0" smtClean="0">
                <a:solidFill>
                  <a:srgbClr val="000000"/>
                </a:solidFill>
              </a:rPr>
              <a:t>uditar los procesos y datos del area materiales.</a:t>
            </a:r>
          </a:p>
          <a:p>
            <a:pPr algn="just">
              <a:buFontTx/>
              <a:buNone/>
            </a:pPr>
            <a:endParaRPr lang="es-CL" sz="1600" dirty="0" smtClean="0">
              <a:solidFill>
                <a:srgbClr val="000000"/>
              </a:solidFill>
            </a:endParaRPr>
          </a:p>
          <a:p>
            <a:pPr algn="just"/>
            <a:r>
              <a:rPr lang="es-CL" sz="1600" dirty="0">
                <a:solidFill>
                  <a:srgbClr val="000000"/>
                </a:solidFill>
              </a:rPr>
              <a:t>M</a:t>
            </a:r>
            <a:r>
              <a:rPr lang="es-CL" sz="1600" dirty="0" smtClean="0">
                <a:solidFill>
                  <a:srgbClr val="000000"/>
                </a:solidFill>
              </a:rPr>
              <a:t>antener acceso constante a la informacion y datos historicos que almacena el sistema.</a:t>
            </a:r>
          </a:p>
          <a:p>
            <a:pPr algn="just">
              <a:buFontTx/>
              <a:buNone/>
            </a:pPr>
            <a:endParaRPr lang="es-CL" sz="1600" dirty="0" smtClean="0">
              <a:solidFill>
                <a:srgbClr val="000000"/>
              </a:solidFill>
            </a:endParaRPr>
          </a:p>
          <a:p>
            <a:pPr algn="just"/>
            <a:r>
              <a:rPr lang="es-CL" sz="1600" dirty="0">
                <a:solidFill>
                  <a:srgbClr val="000000"/>
                </a:solidFill>
              </a:rPr>
              <a:t>A</a:t>
            </a:r>
            <a:r>
              <a:rPr lang="es-CL" sz="1600" dirty="0" smtClean="0">
                <a:solidFill>
                  <a:srgbClr val="000000"/>
                </a:solidFill>
              </a:rPr>
              <a:t>poyar tareas y actividades que requieran informacion relacionada al Subsistema de Materiales.</a:t>
            </a:r>
          </a:p>
          <a:p>
            <a:pPr algn="just">
              <a:buFontTx/>
              <a:buNone/>
            </a:pPr>
            <a:endParaRPr lang="es-CL" sz="1600" dirty="0" smtClean="0">
              <a:solidFill>
                <a:srgbClr val="000000"/>
              </a:solidFill>
            </a:endParaRPr>
          </a:p>
          <a:p>
            <a:pPr algn="just"/>
            <a:r>
              <a:rPr lang="es-CL" sz="1600" dirty="0">
                <a:solidFill>
                  <a:srgbClr val="000000"/>
                </a:solidFill>
              </a:rPr>
              <a:t>R</a:t>
            </a:r>
            <a:r>
              <a:rPr lang="es-CL" sz="1600" dirty="0" smtClean="0">
                <a:solidFill>
                  <a:srgbClr val="000000"/>
                </a:solidFill>
              </a:rPr>
              <a:t>esponsable del soporte informatico de la Direccion de Abastecimiento de la Armada.</a:t>
            </a:r>
          </a:p>
        </p:txBody>
      </p:sp>
      <p:sp>
        <p:nvSpPr>
          <p:cNvPr id="38916" name="13 Marcador de número de diapositiva"/>
          <p:cNvSpPr txBox="1">
            <a:spLocks noGrp="1"/>
          </p:cNvSpPr>
          <p:nvPr/>
        </p:nvSpPr>
        <p:spPr bwMode="auto">
          <a:xfrm>
            <a:off x="6553200" y="6245225"/>
            <a:ext cx="2133600" cy="476250"/>
          </a:xfrm>
          <a:prstGeom prst="rect">
            <a:avLst/>
          </a:prstGeom>
          <a:noFill/>
          <a:ln w="9525">
            <a:noFill/>
            <a:miter lim="800000"/>
            <a:headEnd/>
            <a:tailEnd/>
          </a:ln>
        </p:spPr>
        <p:txBody>
          <a:bodyPr/>
          <a:lstStyle/>
          <a:p>
            <a:pPr algn="r"/>
            <a:fld id="{2BF1EAE6-0CBC-458F-BC82-70300AA20363}" type="slidenum">
              <a:rPr lang="en-US" sz="1400"/>
              <a:pPr algn="r"/>
              <a:t>55</a:t>
            </a:fld>
            <a:endParaRPr lang="en-US" sz="1400"/>
          </a:p>
        </p:txBody>
      </p:sp>
      <p:sp>
        <p:nvSpPr>
          <p:cNvPr id="2" name="Marcador de número de diapositiva 1"/>
          <p:cNvSpPr>
            <a:spLocks noGrp="1"/>
          </p:cNvSpPr>
          <p:nvPr>
            <p:ph type="sldNum" sz="quarter" idx="12"/>
          </p:nvPr>
        </p:nvSpPr>
        <p:spPr/>
        <p:txBody>
          <a:bodyPr/>
          <a:lstStyle/>
          <a:p>
            <a:pPr>
              <a:defRPr/>
            </a:pPr>
            <a:fld id="{EF92FE47-7B3D-4479-9E68-963646193D25}" type="slidenum">
              <a:rPr lang="en-US" smtClean="0"/>
              <a:pPr>
                <a:defRPr/>
              </a:pPr>
              <a:t>55</a:t>
            </a:fld>
            <a:endParaRPr 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817829"/>
            <a:ext cx="8229600" cy="1143000"/>
          </a:xfrm>
        </p:spPr>
        <p:txBody>
          <a:bodyPr/>
          <a:lstStyle/>
          <a:p>
            <a:r>
              <a:rPr lang="es-ES" b="1" dirty="0" smtClean="0"/>
              <a:t>TEMARIO</a:t>
            </a:r>
            <a:endParaRPr lang="es-CL" dirty="0"/>
          </a:p>
        </p:txBody>
      </p:sp>
      <p:sp>
        <p:nvSpPr>
          <p:cNvPr id="3" name="Marcador de contenido 2"/>
          <p:cNvSpPr>
            <a:spLocks noGrp="1"/>
          </p:cNvSpPr>
          <p:nvPr>
            <p:ph idx="1"/>
          </p:nvPr>
        </p:nvSpPr>
        <p:spPr>
          <a:xfrm>
            <a:off x="457200" y="2143397"/>
            <a:ext cx="8229600" cy="4525963"/>
          </a:xfrm>
        </p:spPr>
        <p:txBody>
          <a:bodyPr>
            <a:normAutofit/>
          </a:bodyPr>
          <a:lstStyle/>
          <a:p>
            <a:r>
              <a:rPr lang="es-ES" b="1" dirty="0"/>
              <a:t>G</a:t>
            </a:r>
            <a:r>
              <a:rPr lang="es-ES" b="1" dirty="0" smtClean="0"/>
              <a:t>eneralidades</a:t>
            </a:r>
          </a:p>
          <a:p>
            <a:r>
              <a:rPr lang="es-ES" b="1" dirty="0">
                <a:solidFill>
                  <a:srgbClr val="FF0000"/>
                </a:solidFill>
              </a:rPr>
              <a:t>C</a:t>
            </a:r>
            <a:r>
              <a:rPr lang="es-ES" b="1" dirty="0" smtClean="0">
                <a:solidFill>
                  <a:srgbClr val="FF0000"/>
                </a:solidFill>
              </a:rPr>
              <a:t>onceptos</a:t>
            </a:r>
          </a:p>
          <a:p>
            <a:r>
              <a:rPr lang="es-ES" b="1" dirty="0" smtClean="0"/>
              <a:t>Características </a:t>
            </a:r>
          </a:p>
          <a:p>
            <a:r>
              <a:rPr lang="es-ES" b="1" dirty="0" smtClean="0"/>
              <a:t>Registro de Proveedores</a:t>
            </a:r>
          </a:p>
          <a:p>
            <a:r>
              <a:rPr lang="es-ES" b="1" dirty="0" smtClean="0"/>
              <a:t>Órdenes de Trabajo</a:t>
            </a:r>
            <a:endParaRPr lang="es-CL" b="1" dirty="0" smtClean="0"/>
          </a:p>
          <a:p>
            <a:r>
              <a:rPr lang="es-ES" b="1" dirty="0" smtClean="0"/>
              <a:t>Clasificación y Características del Material</a:t>
            </a:r>
          </a:p>
        </p:txBody>
      </p:sp>
      <p:sp>
        <p:nvSpPr>
          <p:cNvPr id="5" name="Marcador de número de diapositiva 4"/>
          <p:cNvSpPr>
            <a:spLocks noGrp="1"/>
          </p:cNvSpPr>
          <p:nvPr>
            <p:ph type="sldNum" sz="quarter" idx="12"/>
          </p:nvPr>
        </p:nvSpPr>
        <p:spPr/>
        <p:txBody>
          <a:bodyPr/>
          <a:lstStyle/>
          <a:p>
            <a:pPr>
              <a:defRPr/>
            </a:pPr>
            <a:fld id="{F42C28E9-5DD9-4D60-ABC2-2F50B1941E37}" type="slidenum">
              <a:rPr lang="en-US" smtClean="0"/>
              <a:pPr>
                <a:defRPr/>
              </a:pPr>
              <a:t>56</a:t>
            </a:fld>
            <a:endParaRPr lang="en-US"/>
          </a:p>
        </p:txBody>
      </p:sp>
    </p:spTree>
    <p:extLst>
      <p:ext uri="{BB962C8B-B14F-4D97-AF65-F5344CB8AC3E}">
        <p14:creationId xmlns:p14="http://schemas.microsoft.com/office/powerpoint/2010/main" val="2158667672"/>
      </p:ext>
    </p:extLst>
  </p:cSld>
  <p:clrMapOvr>
    <a:masterClrMapping/>
  </p:clrMapOvr>
  <mc:AlternateContent xmlns:mc="http://schemas.openxmlformats.org/markup-compatibility/2006" xmlns:p14="http://schemas.microsoft.com/office/powerpoint/2010/main">
    <mc:Choice Requires="p14">
      <p:transition p14:dur="0"/>
    </mc:Choice>
    <mc:Fallback xmlns="">
      <p:transition xmlns:p14="http://schemas.microsoft.com/office/powerpoint/2010/main"/>
    </mc:Fallback>
  </mc:AlternateContent>
  <p:timing>
    <p:tnLst>
      <p:par>
        <p:cTn xmlns:p14="http://schemas.microsoft.com/office/powerpoint/2010/mai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620688"/>
            <a:ext cx="8229600" cy="1143000"/>
          </a:xfrm>
        </p:spPr>
        <p:txBody>
          <a:bodyPr>
            <a:normAutofit/>
          </a:bodyPr>
          <a:lstStyle/>
          <a:p>
            <a:r>
              <a:rPr lang="es-ES" sz="3600" b="1" dirty="0" smtClean="0"/>
              <a:t>CONCEPTOS</a:t>
            </a:r>
            <a:endParaRPr lang="es-CL" sz="3600" b="1" dirty="0"/>
          </a:p>
        </p:txBody>
      </p:sp>
      <p:sp>
        <p:nvSpPr>
          <p:cNvPr id="3" name="Marcador de contenido 2"/>
          <p:cNvSpPr>
            <a:spLocks noGrp="1"/>
          </p:cNvSpPr>
          <p:nvPr>
            <p:ph idx="1"/>
          </p:nvPr>
        </p:nvSpPr>
        <p:spPr>
          <a:xfrm>
            <a:off x="467544" y="2215405"/>
            <a:ext cx="8229600" cy="4525963"/>
          </a:xfrm>
        </p:spPr>
        <p:txBody>
          <a:bodyPr>
            <a:normAutofit/>
          </a:bodyPr>
          <a:lstStyle/>
          <a:p>
            <a:pPr algn="just"/>
            <a:r>
              <a:rPr lang="es-ES" sz="2100" dirty="0">
                <a:latin typeface="Arial"/>
                <a:cs typeface="Arial"/>
              </a:rPr>
              <a:t>SALINO es concebido como un Sistema de Información destinado a apoyar la Administración del Material Naval en forma integrada y en línea, permitiendo la realización en torno a él de procesos automáticos y habilitando la “visibilidad total sobre los activos”, lo que contribuye oportuna e integralmente a la toma de decisiones logísticas</a:t>
            </a:r>
            <a:r>
              <a:rPr lang="es-ES" sz="2100" dirty="0" smtClean="0">
                <a:latin typeface="Arial"/>
                <a:cs typeface="Arial"/>
              </a:rPr>
              <a:t>.</a:t>
            </a:r>
          </a:p>
          <a:p>
            <a:pPr marL="0" indent="0" algn="just">
              <a:buNone/>
            </a:pPr>
            <a:endParaRPr lang="es-CL" sz="2100" dirty="0">
              <a:latin typeface="Arial"/>
              <a:cs typeface="Arial"/>
            </a:endParaRPr>
          </a:p>
          <a:p>
            <a:pPr algn="just"/>
            <a:r>
              <a:rPr lang="es-ES" sz="2100" dirty="0" smtClean="0">
                <a:latin typeface="Arial"/>
                <a:cs typeface="Arial"/>
              </a:rPr>
              <a:t>Esta visibilidad considera el </a:t>
            </a:r>
            <a:r>
              <a:rPr lang="es-ES" sz="2100" b="1" dirty="0" smtClean="0">
                <a:latin typeface="Arial"/>
                <a:cs typeface="Arial"/>
              </a:rPr>
              <a:t>conocimiento del lugar, estado, costo y predicción de vida útil del Material Naval.</a:t>
            </a:r>
            <a:endParaRPr lang="es-CL" sz="2100" dirty="0" smtClean="0">
              <a:latin typeface="Arial"/>
              <a:cs typeface="Arial"/>
            </a:endParaRPr>
          </a:p>
          <a:p>
            <a:pPr algn="just"/>
            <a:endParaRPr lang="es-CL" dirty="0"/>
          </a:p>
        </p:txBody>
      </p:sp>
      <p:sp>
        <p:nvSpPr>
          <p:cNvPr id="5" name="Marcador de número de diapositiva 4"/>
          <p:cNvSpPr>
            <a:spLocks noGrp="1"/>
          </p:cNvSpPr>
          <p:nvPr>
            <p:ph type="sldNum" sz="quarter" idx="12"/>
          </p:nvPr>
        </p:nvSpPr>
        <p:spPr/>
        <p:txBody>
          <a:bodyPr/>
          <a:lstStyle/>
          <a:p>
            <a:pPr>
              <a:defRPr/>
            </a:pPr>
            <a:fld id="{F42C28E9-5DD9-4D60-ABC2-2F50B1941E37}" type="slidenum">
              <a:rPr lang="en-US" smtClean="0"/>
              <a:pPr>
                <a:defRPr/>
              </a:pPr>
              <a:t>57</a:t>
            </a:fld>
            <a:endParaRPr lang="en-US"/>
          </a:p>
        </p:txBody>
      </p:sp>
    </p:spTree>
    <p:extLst>
      <p:ext uri="{BB962C8B-B14F-4D97-AF65-F5344CB8AC3E}">
        <p14:creationId xmlns:p14="http://schemas.microsoft.com/office/powerpoint/2010/main" val="29017496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2287413"/>
            <a:ext cx="8229600" cy="4525963"/>
          </a:xfrm>
          <a:noFill/>
          <a:ln w="9525">
            <a:noFill/>
            <a:miter lim="800000"/>
            <a:headEnd/>
            <a:tailEnd/>
          </a:ln>
        </p:spPr>
        <p:txBody>
          <a:bodyPr vert="horz" wrap="square" lIns="91440" tIns="45720" rIns="91440" bIns="45720" numCol="1" anchor="t" anchorCtr="0" compatLnSpc="1">
            <a:prstTxWarp prst="textNoShape">
              <a:avLst/>
            </a:prstTxWarp>
            <a:normAutofit/>
          </a:bodyPr>
          <a:lstStyle/>
          <a:p>
            <a:pPr algn="just"/>
            <a:r>
              <a:rPr lang="es-ES" sz="2100" dirty="0">
                <a:latin typeface="Arial"/>
                <a:cs typeface="Arial"/>
              </a:rPr>
              <a:t>Otra </a:t>
            </a:r>
            <a:r>
              <a:rPr lang="es-ES" sz="2100" kern="1200" dirty="0">
                <a:solidFill>
                  <a:srgbClr val="000000"/>
                </a:solidFill>
                <a:latin typeface="Arial"/>
                <a:cs typeface="Arial"/>
              </a:rPr>
              <a:t>definición</a:t>
            </a:r>
            <a:r>
              <a:rPr lang="es-ES" sz="2100" dirty="0">
                <a:latin typeface="Arial"/>
                <a:cs typeface="Arial"/>
              </a:rPr>
              <a:t> de SALINO, es que permite distinguirlo como un Sistema de Información que considera una gran Base de Datos del Material Naval e interfaces que habilitan a quienes se relacionan con el material a ingresar, modificación y/o eliminación de los respectivos datos. </a:t>
            </a:r>
          </a:p>
          <a:p>
            <a:pPr algn="just"/>
            <a:endParaRPr lang="es-ES" sz="2100" dirty="0">
              <a:latin typeface="Arial"/>
              <a:cs typeface="Arial"/>
            </a:endParaRPr>
          </a:p>
          <a:p>
            <a:pPr algn="just"/>
            <a:r>
              <a:rPr lang="es-ES" sz="2100" dirty="0">
                <a:latin typeface="Arial"/>
                <a:cs typeface="Arial"/>
              </a:rPr>
              <a:t>No sería posible esta interacción sin la existencia de una extensa Red que interconecta los más de 4.000 computadores de la Institución, desde Arica a Puerto Williams y que fue uno de los productos del Proyecto OLMO.</a:t>
            </a:r>
            <a:endParaRPr lang="es-CL" sz="2100" dirty="0">
              <a:latin typeface="Arial"/>
              <a:cs typeface="Arial"/>
            </a:endParaRPr>
          </a:p>
          <a:p>
            <a:pPr algn="just"/>
            <a:endParaRPr lang="es-CL" dirty="0"/>
          </a:p>
        </p:txBody>
      </p:sp>
      <p:sp>
        <p:nvSpPr>
          <p:cNvPr id="5" name="Título 1"/>
          <p:cNvSpPr txBox="1">
            <a:spLocks/>
          </p:cNvSpPr>
          <p:nvPr/>
        </p:nvSpPr>
        <p:spPr bwMode="auto">
          <a:xfrm>
            <a:off x="457200" y="62068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a:lstStyle>
          <a:p>
            <a:r>
              <a:rPr lang="es-ES" sz="3600" b="1" smtClean="0"/>
              <a:t>CONCEPTOS</a:t>
            </a:r>
            <a:endParaRPr lang="es-CL" sz="3600" b="1" dirty="0"/>
          </a:p>
        </p:txBody>
      </p:sp>
      <p:sp>
        <p:nvSpPr>
          <p:cNvPr id="2" name="Marcador de número de diapositiva 1"/>
          <p:cNvSpPr>
            <a:spLocks noGrp="1"/>
          </p:cNvSpPr>
          <p:nvPr>
            <p:ph type="sldNum" sz="quarter" idx="12"/>
          </p:nvPr>
        </p:nvSpPr>
        <p:spPr/>
        <p:txBody>
          <a:bodyPr/>
          <a:lstStyle/>
          <a:p>
            <a:pPr>
              <a:defRPr/>
            </a:pPr>
            <a:fld id="{F42C28E9-5DD9-4D60-ABC2-2F50B1941E37}" type="slidenum">
              <a:rPr lang="en-US" smtClean="0"/>
              <a:pPr>
                <a:defRPr/>
              </a:pPr>
              <a:t>58</a:t>
            </a:fld>
            <a:endParaRPr lang="en-US"/>
          </a:p>
        </p:txBody>
      </p:sp>
    </p:spTree>
    <p:extLst>
      <p:ext uri="{BB962C8B-B14F-4D97-AF65-F5344CB8AC3E}">
        <p14:creationId xmlns:p14="http://schemas.microsoft.com/office/powerpoint/2010/main" val="35216345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2287413"/>
            <a:ext cx="8229600" cy="4525963"/>
          </a:xfrm>
          <a:noFill/>
          <a:ln w="9525">
            <a:noFill/>
            <a:miter lim="800000"/>
            <a:headEnd/>
            <a:tailEnd/>
          </a:ln>
        </p:spPr>
        <p:txBody>
          <a:bodyPr vert="horz" wrap="square" lIns="91440" tIns="45720" rIns="91440" bIns="45720" numCol="1" anchor="t" anchorCtr="0" compatLnSpc="1">
            <a:prstTxWarp prst="textNoShape">
              <a:avLst/>
            </a:prstTxWarp>
            <a:normAutofit/>
          </a:bodyPr>
          <a:lstStyle/>
          <a:p>
            <a:pPr marL="0" indent="0" algn="just">
              <a:buNone/>
            </a:pPr>
            <a:r>
              <a:rPr lang="es-ES" sz="2100" dirty="0" smtClean="0">
                <a:latin typeface="Arial"/>
                <a:cs typeface="Arial"/>
              </a:rPr>
              <a:t>También </a:t>
            </a:r>
            <a:r>
              <a:rPr lang="es-ES" sz="2100" dirty="0">
                <a:latin typeface="Arial"/>
                <a:cs typeface="Arial"/>
              </a:rPr>
              <a:t>puede indicarse que </a:t>
            </a:r>
            <a:r>
              <a:rPr lang="es-ES" sz="2100" dirty="0" smtClean="0">
                <a:latin typeface="Arial"/>
                <a:cs typeface="Arial"/>
              </a:rPr>
              <a:t>SALINO es </a:t>
            </a:r>
            <a:r>
              <a:rPr lang="es-ES" sz="2100" dirty="0">
                <a:latin typeface="Arial"/>
                <a:cs typeface="Arial"/>
              </a:rPr>
              <a:t>un conjunto de equipos y procedimientos que apoyados en el </a:t>
            </a:r>
            <a:r>
              <a:rPr lang="es-ES" sz="2100" dirty="0" smtClean="0">
                <a:latin typeface="Arial"/>
                <a:cs typeface="Arial"/>
              </a:rPr>
              <a:t>Software </a:t>
            </a:r>
            <a:r>
              <a:rPr lang="es-ES" sz="2100" dirty="0" err="1" smtClean="0">
                <a:latin typeface="Arial"/>
                <a:cs typeface="Arial"/>
              </a:rPr>
              <a:t>Ellipse</a:t>
            </a:r>
            <a:r>
              <a:rPr lang="es-ES" sz="2100" dirty="0" smtClean="0">
                <a:latin typeface="Arial"/>
                <a:cs typeface="Arial"/>
              </a:rPr>
              <a:t> </a:t>
            </a:r>
            <a:r>
              <a:rPr lang="es-ES" sz="2100" dirty="0">
                <a:latin typeface="Arial"/>
                <a:cs typeface="Arial"/>
              </a:rPr>
              <a:t>sirven para</a:t>
            </a:r>
            <a:r>
              <a:rPr lang="es-ES" sz="2100" dirty="0" smtClean="0">
                <a:latin typeface="Arial"/>
                <a:cs typeface="Arial"/>
              </a:rPr>
              <a:t>:</a:t>
            </a:r>
          </a:p>
          <a:p>
            <a:pPr marL="0" indent="0" algn="just">
              <a:buNone/>
            </a:pPr>
            <a:endParaRPr lang="es-CL" sz="2100" dirty="0">
              <a:latin typeface="Arial"/>
              <a:cs typeface="Arial"/>
            </a:endParaRPr>
          </a:p>
          <a:p>
            <a:pPr lvl="1" algn="just"/>
            <a:r>
              <a:rPr lang="es-ES" sz="2100" dirty="0">
                <a:latin typeface="Arial"/>
                <a:cs typeface="Arial"/>
              </a:rPr>
              <a:t>Facilitar la gestión logística a los miembros del sistema en todos sus niveles y ámbitos de acción.</a:t>
            </a:r>
            <a:endParaRPr lang="es-CL" sz="2100" dirty="0">
              <a:latin typeface="Arial"/>
              <a:cs typeface="Arial"/>
            </a:endParaRPr>
          </a:p>
          <a:p>
            <a:pPr lvl="1" algn="just"/>
            <a:r>
              <a:rPr lang="es-ES" sz="2100" dirty="0">
                <a:latin typeface="Arial"/>
                <a:cs typeface="Arial"/>
              </a:rPr>
              <a:t>Capturar la información operativa, de producción y contable que genera la actividad logística.</a:t>
            </a:r>
            <a:endParaRPr lang="es-CL" sz="2100" dirty="0">
              <a:latin typeface="Arial"/>
              <a:cs typeface="Arial"/>
            </a:endParaRPr>
          </a:p>
          <a:p>
            <a:pPr lvl="1" algn="just"/>
            <a:r>
              <a:rPr lang="es-ES" sz="2100" dirty="0">
                <a:latin typeface="Arial"/>
                <a:cs typeface="Arial"/>
              </a:rPr>
              <a:t>Proveer acceso a su base de datos, para observar el estado de los activos que genera la gestión logística, su transformación y comportamiento.</a:t>
            </a:r>
            <a:endParaRPr lang="es-CL" sz="2100" dirty="0">
              <a:latin typeface="Arial"/>
              <a:cs typeface="Arial"/>
            </a:endParaRPr>
          </a:p>
          <a:p>
            <a:pPr algn="just"/>
            <a:endParaRPr lang="es-CL" dirty="0"/>
          </a:p>
        </p:txBody>
      </p:sp>
      <p:sp>
        <p:nvSpPr>
          <p:cNvPr id="5" name="Título 1"/>
          <p:cNvSpPr txBox="1">
            <a:spLocks/>
          </p:cNvSpPr>
          <p:nvPr/>
        </p:nvSpPr>
        <p:spPr bwMode="auto">
          <a:xfrm>
            <a:off x="457200" y="62068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a:lstStyle>
          <a:p>
            <a:r>
              <a:rPr lang="es-ES" sz="3600" b="1" smtClean="0"/>
              <a:t>CONCEPTOS</a:t>
            </a:r>
            <a:endParaRPr lang="es-CL" sz="3600" b="1" dirty="0"/>
          </a:p>
        </p:txBody>
      </p:sp>
      <p:sp>
        <p:nvSpPr>
          <p:cNvPr id="4" name="Marcador de número de diapositiva 3"/>
          <p:cNvSpPr>
            <a:spLocks noGrp="1"/>
          </p:cNvSpPr>
          <p:nvPr>
            <p:ph type="sldNum" sz="quarter" idx="12"/>
          </p:nvPr>
        </p:nvSpPr>
        <p:spPr/>
        <p:txBody>
          <a:bodyPr/>
          <a:lstStyle/>
          <a:p>
            <a:pPr>
              <a:defRPr/>
            </a:pPr>
            <a:fld id="{F42C28E9-5DD9-4D60-ABC2-2F50B1941E37}" type="slidenum">
              <a:rPr lang="en-US" smtClean="0"/>
              <a:pPr>
                <a:defRPr/>
              </a:pPr>
              <a:t>59</a:t>
            </a:fld>
            <a:endParaRPr lang="en-US"/>
          </a:p>
        </p:txBody>
      </p:sp>
    </p:spTree>
    <p:extLst>
      <p:ext uri="{BB962C8B-B14F-4D97-AF65-F5344CB8AC3E}">
        <p14:creationId xmlns:p14="http://schemas.microsoft.com/office/powerpoint/2010/main" val="1092195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a:spLocks noChangeArrowheads="1"/>
          </p:cNvSpPr>
          <p:nvPr/>
        </p:nvSpPr>
        <p:spPr bwMode="auto">
          <a:xfrm>
            <a:off x="201488" y="1702543"/>
            <a:ext cx="8763000" cy="4462761"/>
          </a:xfrm>
          <a:prstGeom prst="rect">
            <a:avLst/>
          </a:prstGeom>
          <a:noFill/>
          <a:ln w="9525">
            <a:noFill/>
            <a:miter lim="800000"/>
            <a:headEnd/>
            <a:tailEnd/>
          </a:ln>
          <a:effectLst/>
        </p:spPr>
        <p:txBody>
          <a:bodyPr anchor="ctr">
            <a:spAutoFit/>
          </a:bodyPr>
          <a:lstStyle/>
          <a:p>
            <a:r>
              <a:rPr lang="es-ES_tradnl" sz="3600" dirty="0" smtClean="0">
                <a:solidFill>
                  <a:schemeClr val="accent2"/>
                </a:solidFill>
                <a:latin typeface="Times New Roman" charset="0"/>
              </a:rPr>
              <a:t>S</a:t>
            </a:r>
            <a:r>
              <a:rPr lang="es-ES_tradnl" sz="3200" dirty="0" smtClean="0">
                <a:latin typeface="Times New Roman" charset="0"/>
              </a:rPr>
              <a:t>istema </a:t>
            </a:r>
            <a:r>
              <a:rPr lang="es-ES_tradnl" sz="3600" dirty="0">
                <a:solidFill>
                  <a:schemeClr val="accent2"/>
                </a:solidFill>
                <a:latin typeface="Times New Roman" charset="0"/>
              </a:rPr>
              <a:t>A</a:t>
            </a:r>
            <a:r>
              <a:rPr lang="es-ES_tradnl" sz="3200" dirty="0">
                <a:latin typeface="Times New Roman" charset="0"/>
              </a:rPr>
              <a:t>dministración </a:t>
            </a:r>
            <a:r>
              <a:rPr lang="es-ES_tradnl" sz="3600" dirty="0">
                <a:solidFill>
                  <a:schemeClr val="accent2"/>
                </a:solidFill>
                <a:latin typeface="Times New Roman" charset="0"/>
              </a:rPr>
              <a:t>L</a:t>
            </a:r>
            <a:r>
              <a:rPr lang="es-ES_tradnl" sz="3200" dirty="0">
                <a:latin typeface="Times New Roman" charset="0"/>
              </a:rPr>
              <a:t>ogístico </a:t>
            </a:r>
            <a:r>
              <a:rPr lang="es-ES_tradnl" sz="3600" dirty="0">
                <a:solidFill>
                  <a:schemeClr val="accent2"/>
                </a:solidFill>
                <a:latin typeface="Times New Roman" charset="0"/>
              </a:rPr>
              <a:t>I</a:t>
            </a:r>
            <a:r>
              <a:rPr lang="es-ES_tradnl" sz="3200" dirty="0">
                <a:latin typeface="Times New Roman" charset="0"/>
              </a:rPr>
              <a:t>ntegrado </a:t>
            </a:r>
            <a:r>
              <a:rPr lang="es-ES_tradnl" sz="3600" dirty="0">
                <a:solidFill>
                  <a:schemeClr val="accent2"/>
                </a:solidFill>
                <a:latin typeface="Times New Roman" charset="0"/>
              </a:rPr>
              <a:t>N</a:t>
            </a:r>
            <a:r>
              <a:rPr lang="es-ES_tradnl" sz="3200" dirty="0">
                <a:latin typeface="Times New Roman" charset="0"/>
              </a:rPr>
              <a:t>aval</a:t>
            </a:r>
          </a:p>
          <a:p>
            <a:endParaRPr lang="es-ES_tradnl" sz="3200" dirty="0">
              <a:latin typeface="Times New Roman" charset="0"/>
            </a:endParaRPr>
          </a:p>
          <a:p>
            <a:pPr algn="just"/>
            <a:r>
              <a:rPr lang="es-CL" b="1" u="sng" dirty="0" smtClean="0">
                <a:solidFill>
                  <a:srgbClr val="000000"/>
                </a:solidFill>
              </a:rPr>
              <a:t>Jerarquía:</a:t>
            </a:r>
            <a:r>
              <a:rPr lang="es-CL" b="1" dirty="0" smtClean="0">
                <a:solidFill>
                  <a:srgbClr val="000000"/>
                </a:solidFill>
              </a:rPr>
              <a:t> </a:t>
            </a:r>
            <a:r>
              <a:rPr lang="es-CL" dirty="0" smtClean="0">
                <a:solidFill>
                  <a:srgbClr val="000000"/>
                </a:solidFill>
              </a:rPr>
              <a:t>Una </a:t>
            </a:r>
            <a:r>
              <a:rPr lang="es-CL" dirty="0">
                <a:solidFill>
                  <a:srgbClr val="000000"/>
                </a:solidFill>
              </a:rPr>
              <a:t>Jerarquía es la estructura orgánica de la repartición representada en cargos unos dependientes de otros, que en un subconjunto forman una repartición.</a:t>
            </a:r>
          </a:p>
          <a:p>
            <a:pPr algn="just"/>
            <a:endParaRPr lang="es-CL" dirty="0">
              <a:solidFill>
                <a:srgbClr val="000000"/>
              </a:solidFill>
            </a:endParaRPr>
          </a:p>
          <a:p>
            <a:pPr algn="just"/>
            <a:r>
              <a:rPr lang="es-CL" b="1" u="sng" dirty="0" smtClean="0">
                <a:solidFill>
                  <a:srgbClr val="000000"/>
                </a:solidFill>
              </a:rPr>
              <a:t>Cargo:</a:t>
            </a:r>
            <a:r>
              <a:rPr lang="es-CL" dirty="0" smtClean="0">
                <a:solidFill>
                  <a:srgbClr val="000000"/>
                </a:solidFill>
              </a:rPr>
              <a:t> </a:t>
            </a:r>
            <a:r>
              <a:rPr lang="es-CL" dirty="0">
                <a:solidFill>
                  <a:srgbClr val="000000"/>
                </a:solidFill>
              </a:rPr>
              <a:t>Corresponde a un puesto de la jerarquía, que representa la función de un puesto o cargo determinado.</a:t>
            </a:r>
          </a:p>
          <a:p>
            <a:pPr algn="just"/>
            <a:endParaRPr lang="es-CL" dirty="0">
              <a:solidFill>
                <a:srgbClr val="000000"/>
              </a:solidFill>
            </a:endParaRPr>
          </a:p>
          <a:p>
            <a:pPr algn="just"/>
            <a:r>
              <a:rPr lang="es-CL" b="1" u="sng" dirty="0">
                <a:solidFill>
                  <a:srgbClr val="000000"/>
                </a:solidFill>
              </a:rPr>
              <a:t>Perfil Global:</a:t>
            </a:r>
            <a:r>
              <a:rPr lang="es-CL" dirty="0">
                <a:solidFill>
                  <a:srgbClr val="000000"/>
                </a:solidFill>
              </a:rPr>
              <a:t> Es un conjunto de aplicaciones y sus niveles de acceso que permiten al cargo ejecutar su función.</a:t>
            </a:r>
          </a:p>
          <a:p>
            <a:pPr algn="just"/>
            <a:endParaRPr lang="es-CL" dirty="0">
              <a:solidFill>
                <a:srgbClr val="000000"/>
              </a:solidFill>
            </a:endParaRPr>
          </a:p>
          <a:p>
            <a:pPr algn="just"/>
            <a:r>
              <a:rPr lang="es-CL" b="1" u="sng" dirty="0">
                <a:solidFill>
                  <a:srgbClr val="000000"/>
                </a:solidFill>
              </a:rPr>
              <a:t>Autoridades:</a:t>
            </a:r>
            <a:r>
              <a:rPr lang="es-CL" dirty="0">
                <a:solidFill>
                  <a:srgbClr val="000000"/>
                </a:solidFill>
              </a:rPr>
              <a:t> Son atributos adicionales que deben estar activos en un cargo para que este pueda ejecutar una función</a:t>
            </a:r>
            <a:r>
              <a:rPr lang="es-CL" dirty="0" smtClean="0">
                <a:solidFill>
                  <a:srgbClr val="000000"/>
                </a:solidFill>
              </a:rPr>
              <a:t>.</a:t>
            </a:r>
            <a:endParaRPr lang="es-CL" dirty="0">
              <a:solidFill>
                <a:srgbClr val="000000"/>
              </a:solidFill>
            </a:endParaRPr>
          </a:p>
        </p:txBody>
      </p:sp>
      <p:sp>
        <p:nvSpPr>
          <p:cNvPr id="6" name="Título 1"/>
          <p:cNvSpPr txBox="1">
            <a:spLocks/>
          </p:cNvSpPr>
          <p:nvPr/>
        </p:nvSpPr>
        <p:spPr>
          <a:xfrm>
            <a:off x="457200" y="845840"/>
            <a:ext cx="8229600" cy="1143000"/>
          </a:xfrm>
          <a:prstGeom prst="rect">
            <a:avLst/>
          </a:prstGeom>
        </p:spPr>
        <p:txBody>
          <a:bodyPr>
            <a:normAutofit/>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a:lstStyle>
          <a:p>
            <a:r>
              <a:rPr lang="es-ES" sz="3600" b="1" dirty="0" smtClean="0"/>
              <a:t>CONCEPTOS</a:t>
            </a:r>
            <a:endParaRPr lang="es-CL" sz="3600" b="1" dirty="0"/>
          </a:p>
        </p:txBody>
      </p:sp>
      <p:sp>
        <p:nvSpPr>
          <p:cNvPr id="2" name="Marcador de número de diapositiva 1"/>
          <p:cNvSpPr>
            <a:spLocks noGrp="1"/>
          </p:cNvSpPr>
          <p:nvPr>
            <p:ph type="sldNum" sz="quarter" idx="12"/>
          </p:nvPr>
        </p:nvSpPr>
        <p:spPr/>
        <p:txBody>
          <a:bodyPr/>
          <a:lstStyle/>
          <a:p>
            <a:pPr>
              <a:defRPr/>
            </a:pPr>
            <a:fld id="{EF92FE47-7B3D-4479-9E68-963646193D25}" type="slidenum">
              <a:rPr lang="en-US" smtClean="0"/>
              <a:pPr>
                <a:defRPr/>
              </a:pPr>
              <a:t>60</a:t>
            </a:fld>
            <a:endParaRPr lang="en-US"/>
          </a:p>
        </p:txBody>
      </p:sp>
    </p:spTree>
    <p:extLst>
      <p:ext uri="{BB962C8B-B14F-4D97-AF65-F5344CB8AC3E}">
        <p14:creationId xmlns:p14="http://schemas.microsoft.com/office/powerpoint/2010/main" val="39832293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iterate type="wd">
                                    <p:tmPct val="10000"/>
                                  </p:iterate>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iterate type="wd">
                                    <p:tmPct val="10000"/>
                                  </p:iterate>
                                  <p:childTnLst>
                                    <p:set>
                                      <p:cBhvr>
                                        <p:cTn id="11" dur="1" fill="hold">
                                          <p:stCondLst>
                                            <p:cond delay="0"/>
                                          </p:stCondLst>
                                        </p:cTn>
                                        <p:tgtEl>
                                          <p:spTgt spid="5">
                                            <p:txEl>
                                              <p:pRg st="2" end="2"/>
                                            </p:txEl>
                                          </p:spTgt>
                                        </p:tgtEl>
                                        <p:attrNameLst>
                                          <p:attrName>style.visibility</p:attrName>
                                        </p:attrNameLst>
                                      </p:cBhvr>
                                      <p:to>
                                        <p:strVal val="visible"/>
                                      </p:to>
                                    </p:set>
                                    <p:animEffect transition="in" filter="blinds(horizontal)">
                                      <p:cBhvr>
                                        <p:cTn id="12" dur="500"/>
                                        <p:tgtEl>
                                          <p:spTgt spid="5">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iterate type="wd">
                                    <p:tmPct val="10000"/>
                                  </p:iterate>
                                  <p:childTnLst>
                                    <p:set>
                                      <p:cBhvr>
                                        <p:cTn id="16" dur="1" fill="hold">
                                          <p:stCondLst>
                                            <p:cond delay="0"/>
                                          </p:stCondLst>
                                        </p:cTn>
                                        <p:tgtEl>
                                          <p:spTgt spid="5">
                                            <p:txEl>
                                              <p:pRg st="4" end="4"/>
                                            </p:txEl>
                                          </p:spTgt>
                                        </p:tgtEl>
                                        <p:attrNameLst>
                                          <p:attrName>style.visibility</p:attrName>
                                        </p:attrNameLst>
                                      </p:cBhvr>
                                      <p:to>
                                        <p:strVal val="visible"/>
                                      </p:to>
                                    </p:set>
                                    <p:animEffect transition="in" filter="blinds(horizontal)">
                                      <p:cBhvr>
                                        <p:cTn id="17" dur="500"/>
                                        <p:tgtEl>
                                          <p:spTgt spid="5">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iterate type="wd">
                                    <p:tmPct val="10000"/>
                                  </p:iterate>
                                  <p:childTnLst>
                                    <p:set>
                                      <p:cBhvr>
                                        <p:cTn id="21" dur="1" fill="hold">
                                          <p:stCondLst>
                                            <p:cond delay="0"/>
                                          </p:stCondLst>
                                        </p:cTn>
                                        <p:tgtEl>
                                          <p:spTgt spid="5">
                                            <p:txEl>
                                              <p:pRg st="6" end="6"/>
                                            </p:txEl>
                                          </p:spTgt>
                                        </p:tgtEl>
                                        <p:attrNameLst>
                                          <p:attrName>style.visibility</p:attrName>
                                        </p:attrNameLst>
                                      </p:cBhvr>
                                      <p:to>
                                        <p:strVal val="visible"/>
                                      </p:to>
                                    </p:set>
                                    <p:animEffect transition="in" filter="blinds(horizontal)">
                                      <p:cBhvr>
                                        <p:cTn id="22" dur="500"/>
                                        <p:tgtEl>
                                          <p:spTgt spid="5">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iterate type="wd">
                                    <p:tmPct val="10000"/>
                                  </p:iterate>
                                  <p:childTnLst>
                                    <p:set>
                                      <p:cBhvr>
                                        <p:cTn id="26" dur="1" fill="hold">
                                          <p:stCondLst>
                                            <p:cond delay="0"/>
                                          </p:stCondLst>
                                        </p:cTn>
                                        <p:tgtEl>
                                          <p:spTgt spid="5">
                                            <p:txEl>
                                              <p:pRg st="8" end="8"/>
                                            </p:txEl>
                                          </p:spTgt>
                                        </p:tgtEl>
                                        <p:attrNameLst>
                                          <p:attrName>style.visibility</p:attrName>
                                        </p:attrNameLst>
                                      </p:cBhvr>
                                      <p:to>
                                        <p:strVal val="visible"/>
                                      </p:to>
                                    </p:set>
                                    <p:animEffect transition="in" filter="blinds(horizontal)">
                                      <p:cBhvr>
                                        <p:cTn id="27" dur="500"/>
                                        <p:tgtEl>
                                          <p:spTgt spid="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2"/>
          <p:cNvSpPr>
            <a:spLocks noChangeArrowheads="1"/>
          </p:cNvSpPr>
          <p:nvPr/>
        </p:nvSpPr>
        <p:spPr bwMode="auto">
          <a:xfrm>
            <a:off x="228600" y="1489421"/>
            <a:ext cx="8763000" cy="5539979"/>
          </a:xfrm>
          <a:prstGeom prst="rect">
            <a:avLst/>
          </a:prstGeom>
          <a:noFill/>
          <a:ln w="9525">
            <a:noFill/>
            <a:miter lim="800000"/>
            <a:headEnd/>
            <a:tailEnd/>
          </a:ln>
          <a:effectLst/>
        </p:spPr>
        <p:txBody>
          <a:bodyPr anchor="ctr">
            <a:spAutoFit/>
          </a:bodyPr>
          <a:lstStyle/>
          <a:p>
            <a:pPr algn="l">
              <a:spcBef>
                <a:spcPct val="50000"/>
              </a:spcBef>
            </a:pPr>
            <a:r>
              <a:rPr lang="es-ES_tradnl" sz="2400" dirty="0" smtClean="0">
                <a:solidFill>
                  <a:srgbClr val="CC3300"/>
                </a:solidFill>
              </a:rPr>
              <a:t> </a:t>
            </a:r>
            <a:endParaRPr lang="es-ES_tradnl" sz="2600" dirty="0">
              <a:solidFill>
                <a:schemeClr val="tx1"/>
              </a:solidFill>
            </a:endParaRPr>
          </a:p>
          <a:p>
            <a:pPr algn="just">
              <a:spcBef>
                <a:spcPct val="50000"/>
              </a:spcBef>
            </a:pPr>
            <a:r>
              <a:rPr lang="es-ES_tradnl" b="1" u="sng" dirty="0">
                <a:solidFill>
                  <a:srgbClr val="000000"/>
                </a:solidFill>
              </a:rPr>
              <a:t>Crédito de </a:t>
            </a:r>
            <a:r>
              <a:rPr lang="es-ES_tradnl" b="1" u="sng" dirty="0" smtClean="0">
                <a:solidFill>
                  <a:srgbClr val="000000"/>
                </a:solidFill>
              </a:rPr>
              <a:t>Materiales:</a:t>
            </a:r>
            <a:r>
              <a:rPr lang="es-ES_tradnl" b="0" dirty="0" smtClean="0">
                <a:solidFill>
                  <a:srgbClr val="000000"/>
                </a:solidFill>
              </a:rPr>
              <a:t> Es </a:t>
            </a:r>
            <a:r>
              <a:rPr lang="es-ES_tradnl" b="0" dirty="0">
                <a:solidFill>
                  <a:srgbClr val="000000"/>
                </a:solidFill>
              </a:rPr>
              <a:t>un crédito no monetario, el cual permite a la UU/RR, incurrir en gastos necesarios para la satisfacción de necesidades propias de su funcionamiento.</a:t>
            </a:r>
          </a:p>
          <a:p>
            <a:pPr algn="just">
              <a:spcBef>
                <a:spcPct val="50000"/>
              </a:spcBef>
            </a:pPr>
            <a:r>
              <a:rPr lang="es-ES_tradnl" b="1" u="sng" dirty="0">
                <a:solidFill>
                  <a:srgbClr val="000000"/>
                </a:solidFill>
              </a:rPr>
              <a:t>Centro de </a:t>
            </a:r>
            <a:r>
              <a:rPr lang="es-ES_tradnl" b="1" u="sng" dirty="0" smtClean="0">
                <a:solidFill>
                  <a:srgbClr val="000000"/>
                </a:solidFill>
              </a:rPr>
              <a:t>costo:</a:t>
            </a:r>
            <a:r>
              <a:rPr lang="es-ES_tradnl" b="0" dirty="0" smtClean="0">
                <a:solidFill>
                  <a:srgbClr val="000000"/>
                </a:solidFill>
              </a:rPr>
              <a:t> Son </a:t>
            </a:r>
            <a:r>
              <a:rPr lang="es-ES_tradnl" b="0" dirty="0">
                <a:solidFill>
                  <a:srgbClr val="000000"/>
                </a:solidFill>
              </a:rPr>
              <a:t>cuentas de gastos compuestas alfanuméricos compuestas por 18 dígitos mas su respectiva clasificación REPU-CONS-LUBR-SEVA-ROPA-ALIM-INVE-DDTT.</a:t>
            </a:r>
          </a:p>
          <a:p>
            <a:pPr algn="just">
              <a:spcBef>
                <a:spcPct val="50000"/>
              </a:spcBef>
            </a:pPr>
            <a:r>
              <a:rPr lang="es-ES_tradnl" b="1" u="sng" dirty="0">
                <a:solidFill>
                  <a:srgbClr val="000000"/>
                </a:solidFill>
              </a:rPr>
              <a:t>PEDIMAT:</a:t>
            </a:r>
            <a:r>
              <a:rPr lang="es-ES_tradnl" b="1" dirty="0">
                <a:solidFill>
                  <a:srgbClr val="000000"/>
                </a:solidFill>
              </a:rPr>
              <a:t> </a:t>
            </a:r>
            <a:r>
              <a:rPr lang="es-ES_tradnl" b="0" dirty="0">
                <a:solidFill>
                  <a:srgbClr val="000000"/>
                </a:solidFill>
              </a:rPr>
              <a:t>Son los requerimientos efectuado en SALINO, con el objeto de satisfacer la necesidades de los diferentes usuario, estos pueden ser por material catalogado y no catalogado.</a:t>
            </a:r>
          </a:p>
          <a:p>
            <a:pPr algn="just">
              <a:spcBef>
                <a:spcPct val="50000"/>
              </a:spcBef>
            </a:pPr>
            <a:r>
              <a:rPr lang="es-ES_tradnl" b="1" u="sng" dirty="0">
                <a:solidFill>
                  <a:srgbClr val="000000"/>
                </a:solidFill>
              </a:rPr>
              <a:t>N.S.N.:</a:t>
            </a:r>
            <a:r>
              <a:rPr lang="es-ES_tradnl" b="1" dirty="0">
                <a:solidFill>
                  <a:srgbClr val="000000"/>
                </a:solidFill>
              </a:rPr>
              <a:t> </a:t>
            </a:r>
            <a:r>
              <a:rPr lang="es-ES_tradnl" b="0" dirty="0">
                <a:solidFill>
                  <a:srgbClr val="000000"/>
                </a:solidFill>
              </a:rPr>
              <a:t>Número de identificación de un ítem o producto regido por las normas OTAN de catalogación. </a:t>
            </a:r>
            <a:r>
              <a:rPr lang="es-ES_tradnl" b="0" dirty="0" smtClean="0">
                <a:solidFill>
                  <a:srgbClr val="000000"/>
                </a:solidFill>
              </a:rPr>
              <a:t>(Que por decreto ministerial </a:t>
            </a:r>
            <a:r>
              <a:rPr lang="es-ES" dirty="0" smtClean="0"/>
              <a:t>MDN.EMCO. N°4200/2099/10 de fecha 14 OCT. 2014 se modifica a N.O.C: Número Otan de Catalogo y N.U.P: Número Único Provisorio. </a:t>
            </a:r>
            <a:endParaRPr lang="es-ES_tradnl" b="0" dirty="0">
              <a:solidFill>
                <a:srgbClr val="000000"/>
              </a:solidFill>
            </a:endParaRPr>
          </a:p>
          <a:p>
            <a:pPr algn="l">
              <a:spcBef>
                <a:spcPct val="50000"/>
              </a:spcBef>
            </a:pPr>
            <a:endParaRPr lang="es-ES_tradnl" sz="2000" b="0" dirty="0">
              <a:solidFill>
                <a:schemeClr val="tx1"/>
              </a:solidFill>
            </a:endParaRPr>
          </a:p>
          <a:p>
            <a:pPr algn="l">
              <a:spcBef>
                <a:spcPct val="50000"/>
              </a:spcBef>
            </a:pPr>
            <a:endParaRPr lang="es-ES_tradnl" sz="2000" b="0" dirty="0"/>
          </a:p>
        </p:txBody>
      </p:sp>
      <p:sp>
        <p:nvSpPr>
          <p:cNvPr id="5" name="Título 1"/>
          <p:cNvSpPr txBox="1">
            <a:spLocks/>
          </p:cNvSpPr>
          <p:nvPr/>
        </p:nvSpPr>
        <p:spPr>
          <a:xfrm>
            <a:off x="457200" y="845840"/>
            <a:ext cx="8229600" cy="1143000"/>
          </a:xfrm>
          <a:prstGeom prst="rect">
            <a:avLst/>
          </a:prstGeom>
        </p:spPr>
        <p:txBody>
          <a:bodyPr>
            <a:normAutofit/>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a:lstStyle>
          <a:p>
            <a:r>
              <a:rPr lang="es-ES" sz="3600" b="1" dirty="0" smtClean="0"/>
              <a:t>CONCEPTOS</a:t>
            </a:r>
            <a:endParaRPr lang="es-CL" sz="3600" b="1" dirty="0"/>
          </a:p>
        </p:txBody>
      </p:sp>
      <p:sp>
        <p:nvSpPr>
          <p:cNvPr id="2" name="Marcador de número de diapositiva 1"/>
          <p:cNvSpPr>
            <a:spLocks noGrp="1"/>
          </p:cNvSpPr>
          <p:nvPr>
            <p:ph type="sldNum" sz="quarter" idx="12"/>
          </p:nvPr>
        </p:nvSpPr>
        <p:spPr/>
        <p:txBody>
          <a:bodyPr/>
          <a:lstStyle/>
          <a:p>
            <a:pPr>
              <a:defRPr/>
            </a:pPr>
            <a:fld id="{EF92FE47-7B3D-4479-9E68-963646193D25}" type="slidenum">
              <a:rPr lang="en-US" smtClean="0"/>
              <a:pPr>
                <a:defRPr/>
              </a:pPr>
              <a:t>61</a:t>
            </a:fld>
            <a:endParaRPr lang="en-US"/>
          </a:p>
        </p:txBody>
      </p:sp>
    </p:spTree>
    <p:extLst>
      <p:ext uri="{BB962C8B-B14F-4D97-AF65-F5344CB8AC3E}">
        <p14:creationId xmlns:p14="http://schemas.microsoft.com/office/powerpoint/2010/main" val="23788300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iterate type="wd">
                                    <p:tmPct val="10000"/>
                                  </p:iterate>
                                  <p:childTnLst>
                                    <p:set>
                                      <p:cBhvr>
                                        <p:cTn id="6" dur="1" fill="hold">
                                          <p:stCondLst>
                                            <p:cond delay="0"/>
                                          </p:stCondLst>
                                        </p:cTn>
                                        <p:tgtEl>
                                          <p:spTgt spid="121858">
                                            <p:txEl>
                                              <p:pRg st="0" end="0"/>
                                            </p:txEl>
                                          </p:spTgt>
                                        </p:tgtEl>
                                        <p:attrNameLst>
                                          <p:attrName>style.visibility</p:attrName>
                                        </p:attrNameLst>
                                      </p:cBhvr>
                                      <p:to>
                                        <p:strVal val="visible"/>
                                      </p:to>
                                    </p:set>
                                    <p:animEffect transition="in" filter="blinds(horizontal)">
                                      <p:cBhvr>
                                        <p:cTn id="7" dur="500"/>
                                        <p:tgtEl>
                                          <p:spTgt spid="12185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iterate type="wd">
                                    <p:tmPct val="10000"/>
                                  </p:iterate>
                                  <p:childTnLst>
                                    <p:set>
                                      <p:cBhvr>
                                        <p:cTn id="11" dur="1" fill="hold">
                                          <p:stCondLst>
                                            <p:cond delay="0"/>
                                          </p:stCondLst>
                                        </p:cTn>
                                        <p:tgtEl>
                                          <p:spTgt spid="121858">
                                            <p:txEl>
                                              <p:pRg st="1" end="1"/>
                                            </p:txEl>
                                          </p:spTgt>
                                        </p:tgtEl>
                                        <p:attrNameLst>
                                          <p:attrName>style.visibility</p:attrName>
                                        </p:attrNameLst>
                                      </p:cBhvr>
                                      <p:to>
                                        <p:strVal val="visible"/>
                                      </p:to>
                                    </p:set>
                                    <p:animEffect transition="in" filter="blinds(horizontal)">
                                      <p:cBhvr>
                                        <p:cTn id="12" dur="500"/>
                                        <p:tgtEl>
                                          <p:spTgt spid="12185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iterate type="wd">
                                    <p:tmPct val="10000"/>
                                  </p:iterate>
                                  <p:childTnLst>
                                    <p:set>
                                      <p:cBhvr>
                                        <p:cTn id="16" dur="1" fill="hold">
                                          <p:stCondLst>
                                            <p:cond delay="0"/>
                                          </p:stCondLst>
                                        </p:cTn>
                                        <p:tgtEl>
                                          <p:spTgt spid="121858">
                                            <p:txEl>
                                              <p:pRg st="2" end="2"/>
                                            </p:txEl>
                                          </p:spTgt>
                                        </p:tgtEl>
                                        <p:attrNameLst>
                                          <p:attrName>style.visibility</p:attrName>
                                        </p:attrNameLst>
                                      </p:cBhvr>
                                      <p:to>
                                        <p:strVal val="visible"/>
                                      </p:to>
                                    </p:set>
                                    <p:animEffect transition="in" filter="blinds(horizontal)">
                                      <p:cBhvr>
                                        <p:cTn id="17" dur="500"/>
                                        <p:tgtEl>
                                          <p:spTgt spid="12185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iterate type="wd">
                                    <p:tmPct val="10000"/>
                                  </p:iterate>
                                  <p:childTnLst>
                                    <p:set>
                                      <p:cBhvr>
                                        <p:cTn id="21" dur="1" fill="hold">
                                          <p:stCondLst>
                                            <p:cond delay="0"/>
                                          </p:stCondLst>
                                        </p:cTn>
                                        <p:tgtEl>
                                          <p:spTgt spid="121858">
                                            <p:txEl>
                                              <p:pRg st="3" end="3"/>
                                            </p:txEl>
                                          </p:spTgt>
                                        </p:tgtEl>
                                        <p:attrNameLst>
                                          <p:attrName>style.visibility</p:attrName>
                                        </p:attrNameLst>
                                      </p:cBhvr>
                                      <p:to>
                                        <p:strVal val="visible"/>
                                      </p:to>
                                    </p:set>
                                    <p:animEffect transition="in" filter="blinds(horizontal)">
                                      <p:cBhvr>
                                        <p:cTn id="22" dur="500"/>
                                        <p:tgtEl>
                                          <p:spTgt spid="12185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iterate type="wd">
                                    <p:tmPct val="10000"/>
                                  </p:iterate>
                                  <p:childTnLst>
                                    <p:set>
                                      <p:cBhvr>
                                        <p:cTn id="26" dur="1" fill="hold">
                                          <p:stCondLst>
                                            <p:cond delay="0"/>
                                          </p:stCondLst>
                                        </p:cTn>
                                        <p:tgtEl>
                                          <p:spTgt spid="121858">
                                            <p:txEl>
                                              <p:pRg st="4" end="4"/>
                                            </p:txEl>
                                          </p:spTgt>
                                        </p:tgtEl>
                                        <p:attrNameLst>
                                          <p:attrName>style.visibility</p:attrName>
                                        </p:attrNameLst>
                                      </p:cBhvr>
                                      <p:to>
                                        <p:strVal val="visible"/>
                                      </p:to>
                                    </p:set>
                                    <p:animEffect transition="in" filter="blinds(horizontal)">
                                      <p:cBhvr>
                                        <p:cTn id="27" dur="500"/>
                                        <p:tgtEl>
                                          <p:spTgt spid="12185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858" grpId="0" build="p"/>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p:cNvSpPr txBox="1"/>
          <p:nvPr/>
        </p:nvSpPr>
        <p:spPr>
          <a:xfrm>
            <a:off x="251520" y="1916832"/>
            <a:ext cx="8640960" cy="4247317"/>
          </a:xfrm>
          <a:prstGeom prst="rect">
            <a:avLst/>
          </a:prstGeom>
          <a:noFill/>
        </p:spPr>
        <p:txBody>
          <a:bodyPr wrap="square" rtlCol="0">
            <a:spAutoFit/>
          </a:bodyPr>
          <a:lstStyle/>
          <a:p>
            <a:pPr algn="just" eaLnBrk="1" hangingPunct="1"/>
            <a:r>
              <a:rPr lang="es-ES_tradnl" b="1" dirty="0" smtClean="0"/>
              <a:t>USUARIOS:</a:t>
            </a:r>
          </a:p>
          <a:p>
            <a:pPr algn="just" eaLnBrk="1" hangingPunct="1"/>
            <a:endParaRPr lang="es-ES_tradnl" b="1" dirty="0" smtClean="0"/>
          </a:p>
          <a:p>
            <a:pPr algn="just"/>
            <a:r>
              <a:rPr lang="es-ES" dirty="0"/>
              <a:t>Son OPERADORES del Sistema SALINO todos aquellos miembros de la institución, que debidamente registrados mediante su RUT y asociados a una POSICION y PERFIL en SALINO, tienen acceso a él para desarrollar en forma habitual su trabajo de operar el Sistema. </a:t>
            </a:r>
            <a:endParaRPr lang="es-ES" dirty="0" smtClean="0"/>
          </a:p>
          <a:p>
            <a:pPr algn="just"/>
            <a:endParaRPr lang="es-ES" dirty="0"/>
          </a:p>
          <a:p>
            <a:pPr algn="just"/>
            <a:r>
              <a:rPr lang="es-ES" dirty="0"/>
              <a:t>En esta categoría se encuentra la totalidad del personal de las Direcciones Técnicas, Inspectorías, Arsenales, Cargos de Material y Centros de Abastecimiento. </a:t>
            </a:r>
            <a:endParaRPr lang="es-ES" dirty="0" smtClean="0"/>
          </a:p>
          <a:p>
            <a:pPr algn="just"/>
            <a:endParaRPr lang="es-ES" dirty="0"/>
          </a:p>
          <a:p>
            <a:pPr algn="just"/>
            <a:r>
              <a:rPr lang="es-ES" dirty="0"/>
              <a:t>Este personal es el encargado de velar por la correcta actualización de la información logística y son quienes intervienen en todos los procesos en línea, dado que cuentan normalmente con los niveles de autorización que exige el Sistema.</a:t>
            </a:r>
            <a:endParaRPr lang="es-CL" dirty="0"/>
          </a:p>
        </p:txBody>
      </p:sp>
      <p:sp>
        <p:nvSpPr>
          <p:cNvPr id="5" name="Título 1"/>
          <p:cNvSpPr txBox="1">
            <a:spLocks/>
          </p:cNvSpPr>
          <p:nvPr/>
        </p:nvSpPr>
        <p:spPr>
          <a:xfrm>
            <a:off x="457200" y="845840"/>
            <a:ext cx="8229600" cy="1143000"/>
          </a:xfrm>
          <a:prstGeom prst="rect">
            <a:avLst/>
          </a:prstGeom>
        </p:spPr>
        <p:txBody>
          <a:bodyPr>
            <a:normAutofit/>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a:lstStyle>
          <a:p>
            <a:r>
              <a:rPr lang="es-ES" sz="3600" b="1" dirty="0" smtClean="0"/>
              <a:t>CONCEPTOS</a:t>
            </a:r>
            <a:endParaRPr lang="es-CL" sz="3600" b="1" dirty="0"/>
          </a:p>
        </p:txBody>
      </p:sp>
      <p:sp>
        <p:nvSpPr>
          <p:cNvPr id="4" name="Marcador de número de diapositiva 3"/>
          <p:cNvSpPr>
            <a:spLocks noGrp="1"/>
          </p:cNvSpPr>
          <p:nvPr>
            <p:ph type="sldNum" sz="quarter" idx="12"/>
          </p:nvPr>
        </p:nvSpPr>
        <p:spPr/>
        <p:txBody>
          <a:bodyPr/>
          <a:lstStyle/>
          <a:p>
            <a:pPr>
              <a:defRPr/>
            </a:pPr>
            <a:fld id="{EF92FE47-7B3D-4479-9E68-963646193D25}" type="slidenum">
              <a:rPr lang="en-US" smtClean="0"/>
              <a:pPr>
                <a:defRPr/>
              </a:pPr>
              <a:t>62</a:t>
            </a:fld>
            <a:endParaRPr lang="en-US"/>
          </a:p>
        </p:txBody>
      </p:sp>
    </p:spTree>
    <p:extLst>
      <p:ext uri="{BB962C8B-B14F-4D97-AF65-F5344CB8AC3E}">
        <p14:creationId xmlns:p14="http://schemas.microsoft.com/office/powerpoint/2010/main" val="20430178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251520" y="1895921"/>
            <a:ext cx="8640960" cy="4247317"/>
          </a:xfrm>
          <a:prstGeom prst="rect">
            <a:avLst/>
          </a:prstGeom>
          <a:noFill/>
        </p:spPr>
        <p:txBody>
          <a:bodyPr wrap="square" rtlCol="0">
            <a:spAutoFit/>
          </a:bodyPr>
          <a:lstStyle/>
          <a:p>
            <a:pPr algn="just" eaLnBrk="1" hangingPunct="1"/>
            <a:r>
              <a:rPr lang="es-ES_tradnl" b="1" dirty="0" smtClean="0"/>
              <a:t>ADMINISTRADORES FUNCIONALES:</a:t>
            </a:r>
            <a:endParaRPr lang="es-ES_tradnl" b="1" dirty="0"/>
          </a:p>
          <a:p>
            <a:pPr algn="just" eaLnBrk="1" hangingPunct="1"/>
            <a:r>
              <a:rPr lang="es-ES_tradnl" dirty="0"/>
              <a:t>Encargados de controlar la configuración del sistema y el alineamiento  con los procesos institucionales, esta responsabilidad recae en tres áreas</a:t>
            </a:r>
            <a:r>
              <a:rPr lang="es-ES_tradnl" dirty="0" smtClean="0"/>
              <a:t>:</a:t>
            </a:r>
          </a:p>
          <a:p>
            <a:pPr algn="just" eaLnBrk="1" hangingPunct="1"/>
            <a:endParaRPr lang="es-ES_tradnl" dirty="0"/>
          </a:p>
          <a:p>
            <a:pPr algn="just" eaLnBrk="1" hangingPunct="1"/>
            <a:r>
              <a:rPr lang="es-ES_tradnl" dirty="0" smtClean="0"/>
              <a:t>- Materiales </a:t>
            </a:r>
            <a:r>
              <a:rPr lang="es-ES_tradnl" dirty="0"/>
              <a:t>(DIRECABAS)</a:t>
            </a:r>
          </a:p>
          <a:p>
            <a:pPr algn="just" eaLnBrk="1" hangingPunct="1"/>
            <a:r>
              <a:rPr lang="es-ES_tradnl" dirty="0" smtClean="0"/>
              <a:t>- Mantenimiento </a:t>
            </a:r>
            <a:r>
              <a:rPr lang="es-ES_tradnl" dirty="0"/>
              <a:t>(SERVIMADA)</a:t>
            </a:r>
          </a:p>
          <a:p>
            <a:pPr algn="just" eaLnBrk="1" hangingPunct="1"/>
            <a:r>
              <a:rPr lang="es-ES_tradnl" dirty="0" smtClean="0"/>
              <a:t>- Técnica </a:t>
            </a:r>
            <a:r>
              <a:rPr lang="es-ES_tradnl" dirty="0"/>
              <a:t>(DIRECTELINF)</a:t>
            </a:r>
          </a:p>
          <a:p>
            <a:pPr algn="just" eaLnBrk="1" hangingPunct="1"/>
            <a:endParaRPr lang="es-ES_tradnl" dirty="0" smtClean="0"/>
          </a:p>
          <a:p>
            <a:pPr algn="just" eaLnBrk="1" hangingPunct="1"/>
            <a:endParaRPr lang="es-ES_tradnl" dirty="0"/>
          </a:p>
          <a:p>
            <a:pPr algn="just" eaLnBrk="1" hangingPunct="1"/>
            <a:r>
              <a:rPr lang="es-ES_tradnl" b="1" dirty="0"/>
              <a:t>ADMINISTRADOR GLOBAL:</a:t>
            </a:r>
          </a:p>
          <a:p>
            <a:pPr algn="just" eaLnBrk="1" hangingPunct="1"/>
            <a:r>
              <a:rPr lang="es-ES_tradnl" dirty="0" smtClean="0"/>
              <a:t>DIRECSERV es el encargado </a:t>
            </a:r>
            <a:r>
              <a:rPr lang="es-ES_tradnl" dirty="0"/>
              <a:t>de supervisar la integración de los procesos de Materiales y Mantenimiento y su apoyo Técnico, y representar a la Armada de Chile ante la Empresa Proveedora del Software </a:t>
            </a:r>
            <a:r>
              <a:rPr lang="es-ES_tradnl" dirty="0" smtClean="0"/>
              <a:t>y </a:t>
            </a:r>
            <a:r>
              <a:rPr lang="es-ES_tradnl" dirty="0"/>
              <a:t>el grupo de Usuarios Militares de la </a:t>
            </a:r>
            <a:r>
              <a:rPr lang="es-ES_tradnl" dirty="0" smtClean="0"/>
              <a:t>aplicación.</a:t>
            </a:r>
          </a:p>
          <a:p>
            <a:pPr algn="just" eaLnBrk="1" hangingPunct="1"/>
            <a:endParaRPr lang="es-ES" dirty="0"/>
          </a:p>
        </p:txBody>
      </p:sp>
      <p:sp>
        <p:nvSpPr>
          <p:cNvPr id="6" name="Título 1"/>
          <p:cNvSpPr txBox="1">
            <a:spLocks/>
          </p:cNvSpPr>
          <p:nvPr/>
        </p:nvSpPr>
        <p:spPr>
          <a:xfrm>
            <a:off x="457200" y="845840"/>
            <a:ext cx="8229600" cy="1143000"/>
          </a:xfrm>
          <a:prstGeom prst="rect">
            <a:avLst/>
          </a:prstGeom>
        </p:spPr>
        <p:txBody>
          <a:bodyPr>
            <a:normAutofit/>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a:lstStyle>
          <a:p>
            <a:r>
              <a:rPr lang="es-ES" sz="3600" b="1" dirty="0" smtClean="0"/>
              <a:t>CONCEPTOS</a:t>
            </a:r>
            <a:endParaRPr lang="es-CL" sz="3600" b="1" dirty="0"/>
          </a:p>
        </p:txBody>
      </p:sp>
      <p:sp>
        <p:nvSpPr>
          <p:cNvPr id="3" name="Marcador de número de diapositiva 2"/>
          <p:cNvSpPr>
            <a:spLocks noGrp="1"/>
          </p:cNvSpPr>
          <p:nvPr>
            <p:ph type="sldNum" sz="quarter" idx="12"/>
          </p:nvPr>
        </p:nvSpPr>
        <p:spPr/>
        <p:txBody>
          <a:bodyPr/>
          <a:lstStyle/>
          <a:p>
            <a:pPr>
              <a:defRPr/>
            </a:pPr>
            <a:fld id="{EF92FE47-7B3D-4479-9E68-963646193D25}" type="slidenum">
              <a:rPr lang="en-US" smtClean="0"/>
              <a:pPr>
                <a:defRPr/>
              </a:pPr>
              <a:t>63</a:t>
            </a:fld>
            <a:endParaRPr lang="en-US"/>
          </a:p>
        </p:txBody>
      </p:sp>
    </p:spTree>
    <p:extLst>
      <p:ext uri="{BB962C8B-B14F-4D97-AF65-F5344CB8AC3E}">
        <p14:creationId xmlns:p14="http://schemas.microsoft.com/office/powerpoint/2010/main" val="1936557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checkerboard(across)">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checkerboard(across)">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animEffect transition="in" filter="checkerboard(across)">
                                      <p:cBhvr>
                                        <p:cTn id="17" dur="500"/>
                                        <p:tgtEl>
                                          <p:spTgt spid="4">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4">
                                            <p:txEl>
                                              <p:pRg st="4" end="4"/>
                                            </p:txEl>
                                          </p:spTgt>
                                        </p:tgtEl>
                                        <p:attrNameLst>
                                          <p:attrName>style.visibility</p:attrName>
                                        </p:attrNameLst>
                                      </p:cBhvr>
                                      <p:to>
                                        <p:strVal val="visible"/>
                                      </p:to>
                                    </p:set>
                                    <p:animEffect transition="in" filter="checkerboard(across)">
                                      <p:cBhvr>
                                        <p:cTn id="22" dur="500"/>
                                        <p:tgtEl>
                                          <p:spTgt spid="4">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animEffect transition="in" filter="checkerboard(across)">
                                      <p:cBhvr>
                                        <p:cTn id="27" dur="500"/>
                                        <p:tgtEl>
                                          <p:spTgt spid="4">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grpId="0" nodeType="clickEffect">
                                  <p:stCondLst>
                                    <p:cond delay="0"/>
                                  </p:stCondLst>
                                  <p:childTnLst>
                                    <p:set>
                                      <p:cBhvr>
                                        <p:cTn id="31" dur="1" fill="hold">
                                          <p:stCondLst>
                                            <p:cond delay="0"/>
                                          </p:stCondLst>
                                        </p:cTn>
                                        <p:tgtEl>
                                          <p:spTgt spid="4">
                                            <p:txEl>
                                              <p:pRg st="8" end="8"/>
                                            </p:txEl>
                                          </p:spTgt>
                                        </p:tgtEl>
                                        <p:attrNameLst>
                                          <p:attrName>style.visibility</p:attrName>
                                        </p:attrNameLst>
                                      </p:cBhvr>
                                      <p:to>
                                        <p:strVal val="visible"/>
                                      </p:to>
                                    </p:set>
                                    <p:animEffect transition="in" filter="checkerboard(across)">
                                      <p:cBhvr>
                                        <p:cTn id="32" dur="500"/>
                                        <p:tgtEl>
                                          <p:spTgt spid="4">
                                            <p:txEl>
                                              <p:pRg st="8" end="8"/>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5" presetClass="entr" presetSubtype="10" fill="hold" grpId="0" nodeType="clickEffect">
                                  <p:stCondLst>
                                    <p:cond delay="0"/>
                                  </p:stCondLst>
                                  <p:childTnLst>
                                    <p:set>
                                      <p:cBhvr>
                                        <p:cTn id="36" dur="1" fill="hold">
                                          <p:stCondLst>
                                            <p:cond delay="0"/>
                                          </p:stCondLst>
                                        </p:cTn>
                                        <p:tgtEl>
                                          <p:spTgt spid="4">
                                            <p:txEl>
                                              <p:pRg st="9" end="9"/>
                                            </p:txEl>
                                          </p:spTgt>
                                        </p:tgtEl>
                                        <p:attrNameLst>
                                          <p:attrName>style.visibility</p:attrName>
                                        </p:attrNameLst>
                                      </p:cBhvr>
                                      <p:to>
                                        <p:strVal val="visible"/>
                                      </p:to>
                                    </p:set>
                                    <p:animEffect transition="in" filter="checkerboard(across)">
                                      <p:cBhvr>
                                        <p:cTn id="37" dur="500"/>
                                        <p:tgtEl>
                                          <p:spTgt spid="4">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bldLvl="2"/>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p:cNvSpPr txBox="1"/>
          <p:nvPr/>
        </p:nvSpPr>
        <p:spPr>
          <a:xfrm>
            <a:off x="323530" y="1052736"/>
            <a:ext cx="8820472" cy="5315302"/>
          </a:xfrm>
          <a:prstGeom prst="rect">
            <a:avLst/>
          </a:prstGeom>
          <a:noFill/>
        </p:spPr>
        <p:txBody>
          <a:bodyPr wrap="square" rtlCol="0">
            <a:spAutoFit/>
          </a:bodyPr>
          <a:lstStyle/>
          <a:p>
            <a:pPr algn="just" eaLnBrk="1" hangingPunct="1"/>
            <a:r>
              <a:rPr lang="es-ES_tradnl" sz="2800" dirty="0" smtClean="0">
                <a:solidFill>
                  <a:srgbClr val="CC3300"/>
                </a:solidFill>
              </a:rPr>
              <a:t>Responsabilidad Administración del Material</a:t>
            </a:r>
            <a:endParaRPr lang="es-ES_tradnl" sz="1200" dirty="0" smtClean="0">
              <a:solidFill>
                <a:srgbClr val="CC3300"/>
              </a:solidFill>
            </a:endParaRPr>
          </a:p>
          <a:p>
            <a:pPr algn="just" eaLnBrk="1" hangingPunct="1"/>
            <a:endParaRPr lang="es-ES_tradnl" sz="1200" dirty="0" smtClean="0"/>
          </a:p>
          <a:p>
            <a:pPr algn="just" eaLnBrk="1" hangingPunct="1"/>
            <a:endParaRPr lang="es-ES_tradnl" sz="1200" dirty="0">
              <a:solidFill>
                <a:srgbClr val="000000"/>
              </a:solidFill>
            </a:endParaRPr>
          </a:p>
          <a:p>
            <a:pPr eaLnBrk="1" hangingPunct="1">
              <a:lnSpc>
                <a:spcPct val="140000"/>
              </a:lnSpc>
            </a:pPr>
            <a:r>
              <a:rPr lang="es-ES_tradnl" b="1" dirty="0" smtClean="0">
                <a:solidFill>
                  <a:srgbClr val="000000"/>
                </a:solidFill>
              </a:rPr>
              <a:t>A) DIRECTEC</a:t>
            </a:r>
            <a:r>
              <a:rPr lang="es-ES_tradnl" dirty="0" smtClean="0">
                <a:solidFill>
                  <a:srgbClr val="000000"/>
                </a:solidFill>
              </a:rPr>
              <a:t> </a:t>
            </a:r>
            <a:endParaRPr lang="es-ES_tradnl" dirty="0">
              <a:solidFill>
                <a:srgbClr val="000000"/>
              </a:solidFill>
            </a:endParaRPr>
          </a:p>
          <a:p>
            <a:pPr eaLnBrk="1" hangingPunct="1">
              <a:lnSpc>
                <a:spcPct val="140000"/>
              </a:lnSpc>
            </a:pPr>
            <a:r>
              <a:rPr lang="es-ES_tradnl" dirty="0">
                <a:solidFill>
                  <a:srgbClr val="000000"/>
                </a:solidFill>
              </a:rPr>
              <a:t>- Tuición Técnica del </a:t>
            </a:r>
            <a:r>
              <a:rPr lang="es-ES_tradnl" dirty="0" smtClean="0">
                <a:solidFill>
                  <a:srgbClr val="000000"/>
                </a:solidFill>
              </a:rPr>
              <a:t>Material.</a:t>
            </a:r>
            <a:endParaRPr lang="es-ES_tradnl" dirty="0">
              <a:solidFill>
                <a:srgbClr val="000000"/>
              </a:solidFill>
            </a:endParaRPr>
          </a:p>
          <a:p>
            <a:pPr eaLnBrk="1" hangingPunct="1">
              <a:lnSpc>
                <a:spcPct val="140000"/>
              </a:lnSpc>
            </a:pPr>
            <a:r>
              <a:rPr lang="es-ES_tradnl" dirty="0">
                <a:solidFill>
                  <a:srgbClr val="000000"/>
                </a:solidFill>
              </a:rPr>
              <a:t>- Ejecución del </a:t>
            </a:r>
            <a:r>
              <a:rPr lang="es-ES_tradnl" dirty="0" smtClean="0">
                <a:solidFill>
                  <a:srgbClr val="000000"/>
                </a:solidFill>
              </a:rPr>
              <a:t>mantenimiento.</a:t>
            </a:r>
            <a:endParaRPr lang="es-ES_tradnl" dirty="0">
              <a:solidFill>
                <a:srgbClr val="000000"/>
              </a:solidFill>
            </a:endParaRPr>
          </a:p>
          <a:p>
            <a:pPr eaLnBrk="1" hangingPunct="1">
              <a:lnSpc>
                <a:spcPct val="140000"/>
              </a:lnSpc>
            </a:pPr>
            <a:r>
              <a:rPr lang="es-ES_tradnl" dirty="0">
                <a:solidFill>
                  <a:srgbClr val="000000"/>
                </a:solidFill>
              </a:rPr>
              <a:t>- Incorporación y </a:t>
            </a:r>
            <a:r>
              <a:rPr lang="es-ES_tradnl" dirty="0" smtClean="0">
                <a:solidFill>
                  <a:srgbClr val="000000"/>
                </a:solidFill>
              </a:rPr>
              <a:t>Control.</a:t>
            </a:r>
            <a:endParaRPr lang="es-ES_tradnl" dirty="0">
              <a:solidFill>
                <a:srgbClr val="000000"/>
              </a:solidFill>
            </a:endParaRPr>
          </a:p>
          <a:p>
            <a:pPr eaLnBrk="1" hangingPunct="1">
              <a:lnSpc>
                <a:spcPct val="140000"/>
              </a:lnSpc>
            </a:pPr>
            <a:endParaRPr lang="es-ES_tradnl" b="1" dirty="0">
              <a:solidFill>
                <a:srgbClr val="000000"/>
              </a:solidFill>
            </a:endParaRPr>
          </a:p>
          <a:p>
            <a:pPr eaLnBrk="1" hangingPunct="1">
              <a:lnSpc>
                <a:spcPct val="140000"/>
              </a:lnSpc>
            </a:pPr>
            <a:r>
              <a:rPr lang="es-ES_tradnl" b="1" dirty="0" smtClean="0">
                <a:solidFill>
                  <a:srgbClr val="000000"/>
                </a:solidFill>
              </a:rPr>
              <a:t>B) SERVIMADA </a:t>
            </a:r>
            <a:r>
              <a:rPr lang="es-ES_tradnl" b="1" dirty="0">
                <a:solidFill>
                  <a:srgbClr val="000000"/>
                </a:solidFill>
              </a:rPr>
              <a:t>(Administración Registro de Equipo)</a:t>
            </a:r>
          </a:p>
          <a:p>
            <a:pPr eaLnBrk="1" hangingPunct="1">
              <a:lnSpc>
                <a:spcPct val="140000"/>
              </a:lnSpc>
            </a:pPr>
            <a:r>
              <a:rPr lang="es-ES_tradnl" dirty="0" smtClean="0">
                <a:solidFill>
                  <a:srgbClr val="000000"/>
                </a:solidFill>
              </a:rPr>
              <a:t>- Control </a:t>
            </a:r>
            <a:r>
              <a:rPr lang="es-ES_tradnl" dirty="0">
                <a:solidFill>
                  <a:srgbClr val="000000"/>
                </a:solidFill>
              </a:rPr>
              <a:t>de la Ejecución de las O.T</a:t>
            </a:r>
            <a:r>
              <a:rPr lang="es-ES_tradnl" dirty="0" smtClean="0">
                <a:solidFill>
                  <a:srgbClr val="000000"/>
                </a:solidFill>
              </a:rPr>
              <a:t>.</a:t>
            </a:r>
          </a:p>
          <a:p>
            <a:pPr eaLnBrk="1" hangingPunct="1">
              <a:lnSpc>
                <a:spcPct val="140000"/>
              </a:lnSpc>
            </a:pPr>
            <a:endParaRPr lang="es-ES_tradnl" dirty="0" smtClean="0">
              <a:solidFill>
                <a:srgbClr val="000000"/>
              </a:solidFill>
            </a:endParaRPr>
          </a:p>
          <a:p>
            <a:pPr eaLnBrk="1" hangingPunct="1">
              <a:lnSpc>
                <a:spcPct val="120000"/>
              </a:lnSpc>
            </a:pPr>
            <a:r>
              <a:rPr lang="es-ES_tradnl" b="1" dirty="0" smtClean="0">
                <a:solidFill>
                  <a:srgbClr val="000000"/>
                </a:solidFill>
              </a:rPr>
              <a:t>C) DIRECSERV </a:t>
            </a:r>
            <a:r>
              <a:rPr lang="es-ES_tradnl" b="1" dirty="0">
                <a:solidFill>
                  <a:srgbClr val="000000"/>
                </a:solidFill>
              </a:rPr>
              <a:t>(Unidad Salino)</a:t>
            </a:r>
          </a:p>
          <a:p>
            <a:pPr eaLnBrk="1" hangingPunct="1">
              <a:lnSpc>
                <a:spcPct val="120000"/>
              </a:lnSpc>
            </a:pPr>
            <a:r>
              <a:rPr lang="es-ES_tradnl" dirty="0">
                <a:solidFill>
                  <a:srgbClr val="000000"/>
                </a:solidFill>
              </a:rPr>
              <a:t>- Solución a </a:t>
            </a:r>
            <a:r>
              <a:rPr lang="es-ES_tradnl" dirty="0" smtClean="0">
                <a:solidFill>
                  <a:srgbClr val="000000"/>
                </a:solidFill>
              </a:rPr>
              <a:t>Problemas.</a:t>
            </a:r>
            <a:endParaRPr lang="es-ES_tradnl" dirty="0">
              <a:solidFill>
                <a:srgbClr val="000000"/>
              </a:solidFill>
            </a:endParaRPr>
          </a:p>
          <a:p>
            <a:pPr eaLnBrk="1" hangingPunct="1">
              <a:lnSpc>
                <a:spcPct val="120000"/>
              </a:lnSpc>
            </a:pPr>
            <a:r>
              <a:rPr lang="es-ES_tradnl" dirty="0">
                <a:solidFill>
                  <a:srgbClr val="000000"/>
                </a:solidFill>
              </a:rPr>
              <a:t>- </a:t>
            </a:r>
            <a:r>
              <a:rPr lang="es-ES_tradnl" dirty="0" smtClean="0">
                <a:solidFill>
                  <a:srgbClr val="000000"/>
                </a:solidFill>
              </a:rPr>
              <a:t>Capacitación. </a:t>
            </a:r>
            <a:endParaRPr lang="es-ES_tradnl" dirty="0">
              <a:solidFill>
                <a:srgbClr val="000000"/>
              </a:solidFill>
            </a:endParaRPr>
          </a:p>
          <a:p>
            <a:pPr eaLnBrk="1" hangingPunct="1">
              <a:lnSpc>
                <a:spcPct val="120000"/>
              </a:lnSpc>
            </a:pPr>
            <a:r>
              <a:rPr lang="es-ES_tradnl" dirty="0">
                <a:solidFill>
                  <a:srgbClr val="000000"/>
                </a:solidFill>
              </a:rPr>
              <a:t>- Apoyo de </a:t>
            </a:r>
            <a:r>
              <a:rPr lang="es-ES_tradnl" dirty="0" smtClean="0">
                <a:solidFill>
                  <a:srgbClr val="000000"/>
                </a:solidFill>
              </a:rPr>
              <a:t>Gestión.</a:t>
            </a:r>
            <a:endParaRPr lang="es-ES_tradnl" dirty="0">
              <a:solidFill>
                <a:srgbClr val="000000"/>
              </a:solidFill>
            </a:endParaRPr>
          </a:p>
        </p:txBody>
      </p:sp>
      <p:sp>
        <p:nvSpPr>
          <p:cNvPr id="3" name="Marcador de número de diapositiva 2"/>
          <p:cNvSpPr>
            <a:spLocks noGrp="1"/>
          </p:cNvSpPr>
          <p:nvPr>
            <p:ph type="sldNum" sz="quarter" idx="12"/>
          </p:nvPr>
        </p:nvSpPr>
        <p:spPr/>
        <p:txBody>
          <a:bodyPr/>
          <a:lstStyle/>
          <a:p>
            <a:pPr>
              <a:defRPr/>
            </a:pPr>
            <a:fld id="{EF92FE47-7B3D-4479-9E68-963646193D25}" type="slidenum">
              <a:rPr lang="en-US" smtClean="0"/>
              <a:pPr>
                <a:defRPr/>
              </a:pPr>
              <a:t>64</a:t>
            </a:fld>
            <a:endParaRPr lang="en-US"/>
          </a:p>
        </p:txBody>
      </p:sp>
    </p:spTree>
    <p:extLst>
      <p:ext uri="{BB962C8B-B14F-4D97-AF65-F5344CB8AC3E}">
        <p14:creationId xmlns:p14="http://schemas.microsoft.com/office/powerpoint/2010/main" val="7043032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xEl>
                                              <p:pRg st="3" end="3"/>
                                            </p:txEl>
                                          </p:spTgt>
                                        </p:tgtEl>
                                        <p:attrNameLst>
                                          <p:attrName>style.visibility</p:attrName>
                                        </p:attrNameLst>
                                      </p:cBhvr>
                                      <p:to>
                                        <p:strVal val="visible"/>
                                      </p:to>
                                    </p:set>
                                    <p:animEffect transition="in" filter="blinds(horizontal)">
                                      <p:cBhvr>
                                        <p:cTn id="12" dur="500"/>
                                        <p:tgtEl>
                                          <p:spTgt spid="5">
                                            <p:txEl>
                                              <p:pRg st="3" end="3"/>
                                            </p:txEl>
                                          </p:spTgt>
                                        </p:tgtEl>
                                      </p:cBhvr>
                                    </p:animEffect>
                                  </p:childTnLst>
                                </p:cTn>
                              </p:par>
                            </p:childTnLst>
                          </p:cTn>
                        </p:par>
                        <p:par>
                          <p:cTn id="13" fill="hold">
                            <p:stCondLst>
                              <p:cond delay="500"/>
                            </p:stCondLst>
                            <p:childTnLst>
                              <p:par>
                                <p:cTn id="14" presetID="3" presetClass="entr" presetSubtype="10" fill="hold" grpId="0" nodeType="afterEffect">
                                  <p:stCondLst>
                                    <p:cond delay="0"/>
                                  </p:stCondLst>
                                  <p:childTnLst>
                                    <p:set>
                                      <p:cBhvr>
                                        <p:cTn id="15" dur="1" fill="hold">
                                          <p:stCondLst>
                                            <p:cond delay="0"/>
                                          </p:stCondLst>
                                        </p:cTn>
                                        <p:tgtEl>
                                          <p:spTgt spid="5">
                                            <p:txEl>
                                              <p:pRg st="4" end="4"/>
                                            </p:txEl>
                                          </p:spTgt>
                                        </p:tgtEl>
                                        <p:attrNameLst>
                                          <p:attrName>style.visibility</p:attrName>
                                        </p:attrNameLst>
                                      </p:cBhvr>
                                      <p:to>
                                        <p:strVal val="visible"/>
                                      </p:to>
                                    </p:set>
                                    <p:animEffect transition="in" filter="blinds(horizontal)">
                                      <p:cBhvr>
                                        <p:cTn id="16" dur="500"/>
                                        <p:tgtEl>
                                          <p:spTgt spid="5">
                                            <p:txEl>
                                              <p:pRg st="4" end="4"/>
                                            </p:txEl>
                                          </p:spTgt>
                                        </p:tgtEl>
                                      </p:cBhvr>
                                    </p:animEffect>
                                  </p:childTnLst>
                                </p:cTn>
                              </p:par>
                            </p:childTnLst>
                          </p:cTn>
                        </p:par>
                        <p:par>
                          <p:cTn id="17" fill="hold">
                            <p:stCondLst>
                              <p:cond delay="1000"/>
                            </p:stCondLst>
                            <p:childTnLst>
                              <p:par>
                                <p:cTn id="18" presetID="3" presetClass="entr" presetSubtype="10" fill="hold" grpId="0" nodeType="afterEffect">
                                  <p:stCondLst>
                                    <p:cond delay="0"/>
                                  </p:stCondLst>
                                  <p:childTnLst>
                                    <p:set>
                                      <p:cBhvr>
                                        <p:cTn id="19" dur="1" fill="hold">
                                          <p:stCondLst>
                                            <p:cond delay="0"/>
                                          </p:stCondLst>
                                        </p:cTn>
                                        <p:tgtEl>
                                          <p:spTgt spid="5">
                                            <p:txEl>
                                              <p:pRg st="5" end="5"/>
                                            </p:txEl>
                                          </p:spTgt>
                                        </p:tgtEl>
                                        <p:attrNameLst>
                                          <p:attrName>style.visibility</p:attrName>
                                        </p:attrNameLst>
                                      </p:cBhvr>
                                      <p:to>
                                        <p:strVal val="visible"/>
                                      </p:to>
                                    </p:set>
                                    <p:animEffect transition="in" filter="blinds(horizontal)">
                                      <p:cBhvr>
                                        <p:cTn id="20" dur="500"/>
                                        <p:tgtEl>
                                          <p:spTgt spid="5">
                                            <p:txEl>
                                              <p:pRg st="5" end="5"/>
                                            </p:txEl>
                                          </p:spTgt>
                                        </p:tgtEl>
                                      </p:cBhvr>
                                    </p:animEffect>
                                  </p:childTnLst>
                                </p:cTn>
                              </p:par>
                            </p:childTnLst>
                          </p:cTn>
                        </p:par>
                        <p:par>
                          <p:cTn id="21" fill="hold">
                            <p:stCondLst>
                              <p:cond delay="1500"/>
                            </p:stCondLst>
                            <p:childTnLst>
                              <p:par>
                                <p:cTn id="22" presetID="3" presetClass="entr" presetSubtype="10" fill="hold" grpId="0" nodeType="afterEffect">
                                  <p:stCondLst>
                                    <p:cond delay="0"/>
                                  </p:stCondLst>
                                  <p:childTnLst>
                                    <p:set>
                                      <p:cBhvr>
                                        <p:cTn id="23" dur="1" fill="hold">
                                          <p:stCondLst>
                                            <p:cond delay="0"/>
                                          </p:stCondLst>
                                        </p:cTn>
                                        <p:tgtEl>
                                          <p:spTgt spid="5">
                                            <p:txEl>
                                              <p:pRg st="6" end="6"/>
                                            </p:txEl>
                                          </p:spTgt>
                                        </p:tgtEl>
                                        <p:attrNameLst>
                                          <p:attrName>style.visibility</p:attrName>
                                        </p:attrNameLst>
                                      </p:cBhvr>
                                      <p:to>
                                        <p:strVal val="visible"/>
                                      </p:to>
                                    </p:set>
                                    <p:animEffect transition="in" filter="blinds(horizontal)">
                                      <p:cBhvr>
                                        <p:cTn id="24" dur="500"/>
                                        <p:tgtEl>
                                          <p:spTgt spid="5">
                                            <p:txEl>
                                              <p:pRg st="6" end="6"/>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3" presetClass="entr" presetSubtype="10" fill="hold" grpId="0" nodeType="clickEffect">
                                  <p:stCondLst>
                                    <p:cond delay="0"/>
                                  </p:stCondLst>
                                  <p:childTnLst>
                                    <p:set>
                                      <p:cBhvr>
                                        <p:cTn id="28" dur="1" fill="hold">
                                          <p:stCondLst>
                                            <p:cond delay="0"/>
                                          </p:stCondLst>
                                        </p:cTn>
                                        <p:tgtEl>
                                          <p:spTgt spid="5">
                                            <p:txEl>
                                              <p:pRg st="8" end="8"/>
                                            </p:txEl>
                                          </p:spTgt>
                                        </p:tgtEl>
                                        <p:attrNameLst>
                                          <p:attrName>style.visibility</p:attrName>
                                        </p:attrNameLst>
                                      </p:cBhvr>
                                      <p:to>
                                        <p:strVal val="visible"/>
                                      </p:to>
                                    </p:set>
                                    <p:animEffect transition="in" filter="blinds(horizontal)">
                                      <p:cBhvr>
                                        <p:cTn id="29" dur="500"/>
                                        <p:tgtEl>
                                          <p:spTgt spid="5">
                                            <p:txEl>
                                              <p:pRg st="8" end="8"/>
                                            </p:txEl>
                                          </p:spTgt>
                                        </p:tgtEl>
                                      </p:cBhvr>
                                    </p:animEffect>
                                  </p:childTnLst>
                                </p:cTn>
                              </p:par>
                            </p:childTnLst>
                          </p:cTn>
                        </p:par>
                        <p:par>
                          <p:cTn id="30" fill="hold">
                            <p:stCondLst>
                              <p:cond delay="500"/>
                            </p:stCondLst>
                            <p:childTnLst>
                              <p:par>
                                <p:cTn id="31" presetID="3" presetClass="entr" presetSubtype="10" fill="hold" grpId="0" nodeType="afterEffect">
                                  <p:stCondLst>
                                    <p:cond delay="0"/>
                                  </p:stCondLst>
                                  <p:childTnLst>
                                    <p:set>
                                      <p:cBhvr>
                                        <p:cTn id="32" dur="1" fill="hold">
                                          <p:stCondLst>
                                            <p:cond delay="0"/>
                                          </p:stCondLst>
                                        </p:cTn>
                                        <p:tgtEl>
                                          <p:spTgt spid="5">
                                            <p:txEl>
                                              <p:pRg st="9" end="9"/>
                                            </p:txEl>
                                          </p:spTgt>
                                        </p:tgtEl>
                                        <p:attrNameLst>
                                          <p:attrName>style.visibility</p:attrName>
                                        </p:attrNameLst>
                                      </p:cBhvr>
                                      <p:to>
                                        <p:strVal val="visible"/>
                                      </p:to>
                                    </p:set>
                                    <p:animEffect transition="in" filter="blinds(horizontal)">
                                      <p:cBhvr>
                                        <p:cTn id="33" dur="500"/>
                                        <p:tgtEl>
                                          <p:spTgt spid="5">
                                            <p:txEl>
                                              <p:pRg st="9" end="9"/>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3" presetClass="entr" presetSubtype="10" fill="hold" grpId="0" nodeType="clickEffect">
                                  <p:stCondLst>
                                    <p:cond delay="0"/>
                                  </p:stCondLst>
                                  <p:childTnLst>
                                    <p:set>
                                      <p:cBhvr>
                                        <p:cTn id="37" dur="1" fill="hold">
                                          <p:stCondLst>
                                            <p:cond delay="0"/>
                                          </p:stCondLst>
                                        </p:cTn>
                                        <p:tgtEl>
                                          <p:spTgt spid="5">
                                            <p:txEl>
                                              <p:pRg st="11" end="11"/>
                                            </p:txEl>
                                          </p:spTgt>
                                        </p:tgtEl>
                                        <p:attrNameLst>
                                          <p:attrName>style.visibility</p:attrName>
                                        </p:attrNameLst>
                                      </p:cBhvr>
                                      <p:to>
                                        <p:strVal val="visible"/>
                                      </p:to>
                                    </p:set>
                                    <p:animEffect transition="in" filter="blinds(horizontal)">
                                      <p:cBhvr>
                                        <p:cTn id="38" dur="500"/>
                                        <p:tgtEl>
                                          <p:spTgt spid="5">
                                            <p:txEl>
                                              <p:pRg st="11" end="11"/>
                                            </p:txEl>
                                          </p:spTgt>
                                        </p:tgtEl>
                                      </p:cBhvr>
                                    </p:animEffect>
                                  </p:childTnLst>
                                </p:cTn>
                              </p:par>
                            </p:childTnLst>
                          </p:cTn>
                        </p:par>
                        <p:par>
                          <p:cTn id="39" fill="hold">
                            <p:stCondLst>
                              <p:cond delay="500"/>
                            </p:stCondLst>
                            <p:childTnLst>
                              <p:par>
                                <p:cTn id="40" presetID="3" presetClass="entr" presetSubtype="10" fill="hold" grpId="0" nodeType="afterEffect">
                                  <p:stCondLst>
                                    <p:cond delay="0"/>
                                  </p:stCondLst>
                                  <p:childTnLst>
                                    <p:set>
                                      <p:cBhvr>
                                        <p:cTn id="41" dur="1" fill="hold">
                                          <p:stCondLst>
                                            <p:cond delay="0"/>
                                          </p:stCondLst>
                                        </p:cTn>
                                        <p:tgtEl>
                                          <p:spTgt spid="5">
                                            <p:txEl>
                                              <p:pRg st="12" end="12"/>
                                            </p:txEl>
                                          </p:spTgt>
                                        </p:tgtEl>
                                        <p:attrNameLst>
                                          <p:attrName>style.visibility</p:attrName>
                                        </p:attrNameLst>
                                      </p:cBhvr>
                                      <p:to>
                                        <p:strVal val="visible"/>
                                      </p:to>
                                    </p:set>
                                    <p:animEffect transition="in" filter="blinds(horizontal)">
                                      <p:cBhvr>
                                        <p:cTn id="42" dur="500"/>
                                        <p:tgtEl>
                                          <p:spTgt spid="5">
                                            <p:txEl>
                                              <p:pRg st="12" end="12"/>
                                            </p:txEl>
                                          </p:spTgt>
                                        </p:tgtEl>
                                      </p:cBhvr>
                                    </p:animEffect>
                                  </p:childTnLst>
                                </p:cTn>
                              </p:par>
                            </p:childTnLst>
                          </p:cTn>
                        </p:par>
                        <p:par>
                          <p:cTn id="43" fill="hold">
                            <p:stCondLst>
                              <p:cond delay="1000"/>
                            </p:stCondLst>
                            <p:childTnLst>
                              <p:par>
                                <p:cTn id="44" presetID="3" presetClass="entr" presetSubtype="10" fill="hold" grpId="0" nodeType="afterEffect">
                                  <p:stCondLst>
                                    <p:cond delay="0"/>
                                  </p:stCondLst>
                                  <p:childTnLst>
                                    <p:set>
                                      <p:cBhvr>
                                        <p:cTn id="45" dur="1" fill="hold">
                                          <p:stCondLst>
                                            <p:cond delay="0"/>
                                          </p:stCondLst>
                                        </p:cTn>
                                        <p:tgtEl>
                                          <p:spTgt spid="5">
                                            <p:txEl>
                                              <p:pRg st="13" end="13"/>
                                            </p:txEl>
                                          </p:spTgt>
                                        </p:tgtEl>
                                        <p:attrNameLst>
                                          <p:attrName>style.visibility</p:attrName>
                                        </p:attrNameLst>
                                      </p:cBhvr>
                                      <p:to>
                                        <p:strVal val="visible"/>
                                      </p:to>
                                    </p:set>
                                    <p:animEffect transition="in" filter="blinds(horizontal)">
                                      <p:cBhvr>
                                        <p:cTn id="46" dur="500"/>
                                        <p:tgtEl>
                                          <p:spTgt spid="5">
                                            <p:txEl>
                                              <p:pRg st="13" end="13"/>
                                            </p:txEl>
                                          </p:spTgt>
                                        </p:tgtEl>
                                      </p:cBhvr>
                                    </p:animEffect>
                                  </p:childTnLst>
                                </p:cTn>
                              </p:par>
                            </p:childTnLst>
                          </p:cTn>
                        </p:par>
                        <p:par>
                          <p:cTn id="47" fill="hold">
                            <p:stCondLst>
                              <p:cond delay="1500"/>
                            </p:stCondLst>
                            <p:childTnLst>
                              <p:par>
                                <p:cTn id="48" presetID="3" presetClass="entr" presetSubtype="10" fill="hold" grpId="0" nodeType="afterEffect">
                                  <p:stCondLst>
                                    <p:cond delay="0"/>
                                  </p:stCondLst>
                                  <p:childTnLst>
                                    <p:set>
                                      <p:cBhvr>
                                        <p:cTn id="49" dur="1" fill="hold">
                                          <p:stCondLst>
                                            <p:cond delay="0"/>
                                          </p:stCondLst>
                                        </p:cTn>
                                        <p:tgtEl>
                                          <p:spTgt spid="5">
                                            <p:txEl>
                                              <p:pRg st="14" end="14"/>
                                            </p:txEl>
                                          </p:spTgt>
                                        </p:tgtEl>
                                        <p:attrNameLst>
                                          <p:attrName>style.visibility</p:attrName>
                                        </p:attrNameLst>
                                      </p:cBhvr>
                                      <p:to>
                                        <p:strVal val="visible"/>
                                      </p:to>
                                    </p:set>
                                    <p:animEffect transition="in" filter="blinds(horizontal)">
                                      <p:cBhvr>
                                        <p:cTn id="50" dur="500"/>
                                        <p:tgtEl>
                                          <p:spTgt spid="5">
                                            <p:txEl>
                                              <p:pRg st="14" end="1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bldLvl="3"/>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251520" y="2438885"/>
            <a:ext cx="8640960" cy="3139321"/>
          </a:xfrm>
          <a:prstGeom prst="rect">
            <a:avLst/>
          </a:prstGeom>
          <a:noFill/>
        </p:spPr>
        <p:txBody>
          <a:bodyPr wrap="square" rtlCol="0">
            <a:spAutoFit/>
          </a:bodyPr>
          <a:lstStyle/>
          <a:p>
            <a:pPr algn="just" eaLnBrk="1" hangingPunct="1"/>
            <a:r>
              <a:rPr lang="es-ES_tradnl" b="1" dirty="0" smtClean="0"/>
              <a:t>ACTIVOS:</a:t>
            </a:r>
          </a:p>
          <a:p>
            <a:pPr algn="just" eaLnBrk="1" hangingPunct="1"/>
            <a:endParaRPr lang="es-ES_tradnl" b="1" dirty="0"/>
          </a:p>
          <a:p>
            <a:pPr algn="just"/>
            <a:r>
              <a:rPr lang="es-ES" dirty="0"/>
              <a:t>Los “activos” institucionales en </a:t>
            </a:r>
            <a:r>
              <a:rPr lang="es-ES" dirty="0" smtClean="0"/>
              <a:t>el área de la Logística lo </a:t>
            </a:r>
            <a:r>
              <a:rPr lang="es-ES" dirty="0"/>
              <a:t>constituyen </a:t>
            </a:r>
            <a:r>
              <a:rPr lang="es-ES" dirty="0" smtClean="0"/>
              <a:t>todo lo que ésta emplea o sobre lo que ella actúa y que sea registrable como un hecho contable. Siendo las transacciones, </a:t>
            </a:r>
            <a:r>
              <a:rPr lang="es-ES" dirty="0"/>
              <a:t>con Centros de Costo e </a:t>
            </a:r>
            <a:r>
              <a:rPr lang="es-ES" dirty="0" smtClean="0"/>
              <a:t>ítems </a:t>
            </a:r>
            <a:r>
              <a:rPr lang="es-ES" dirty="0"/>
              <a:t>de Gasto, de tal forma que toda acción que se desarrolle (adquisición, mantenimiento, operación, etc.) sea registrada contablemente y en aquellos casos en que genera información técnica (trabajos, estadísticas, mediciones, etc.) quede asociada finalmente al “Equipo” sobre el que se efectuó el gasto.</a:t>
            </a:r>
            <a:endParaRPr lang="es-CL" dirty="0"/>
          </a:p>
          <a:p>
            <a:pPr algn="just" eaLnBrk="1" hangingPunct="1"/>
            <a:endParaRPr lang="es-ES_tradnl" dirty="0" smtClean="0"/>
          </a:p>
          <a:p>
            <a:pPr algn="just" eaLnBrk="1" hangingPunct="1"/>
            <a:endParaRPr lang="es-ES_tradnl" dirty="0"/>
          </a:p>
        </p:txBody>
      </p:sp>
      <p:sp>
        <p:nvSpPr>
          <p:cNvPr id="6" name="Título 1"/>
          <p:cNvSpPr txBox="1">
            <a:spLocks/>
          </p:cNvSpPr>
          <p:nvPr/>
        </p:nvSpPr>
        <p:spPr>
          <a:xfrm>
            <a:off x="457200" y="845840"/>
            <a:ext cx="8229600" cy="1143000"/>
          </a:xfrm>
          <a:prstGeom prst="rect">
            <a:avLst/>
          </a:prstGeom>
        </p:spPr>
        <p:txBody>
          <a:bodyPr>
            <a:normAutofit/>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a:lstStyle>
          <a:p>
            <a:r>
              <a:rPr lang="es-ES" sz="3600" b="1" dirty="0" smtClean="0"/>
              <a:t>CONCEPTOS</a:t>
            </a:r>
            <a:endParaRPr lang="es-CL" sz="3600" b="1" dirty="0"/>
          </a:p>
        </p:txBody>
      </p:sp>
      <p:sp>
        <p:nvSpPr>
          <p:cNvPr id="3" name="Marcador de número de diapositiva 2"/>
          <p:cNvSpPr>
            <a:spLocks noGrp="1"/>
          </p:cNvSpPr>
          <p:nvPr>
            <p:ph type="sldNum" sz="quarter" idx="12"/>
          </p:nvPr>
        </p:nvSpPr>
        <p:spPr/>
        <p:txBody>
          <a:bodyPr/>
          <a:lstStyle/>
          <a:p>
            <a:pPr>
              <a:defRPr/>
            </a:pPr>
            <a:fld id="{EF92FE47-7B3D-4479-9E68-963646193D25}" type="slidenum">
              <a:rPr lang="en-US" smtClean="0"/>
              <a:pPr>
                <a:defRPr/>
              </a:pPr>
              <a:t>65</a:t>
            </a:fld>
            <a:endParaRPr lang="en-US"/>
          </a:p>
        </p:txBody>
      </p:sp>
    </p:spTree>
    <p:extLst>
      <p:ext uri="{BB962C8B-B14F-4D97-AF65-F5344CB8AC3E}">
        <p14:creationId xmlns:p14="http://schemas.microsoft.com/office/powerpoint/2010/main" val="17176239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251520" y="2427853"/>
            <a:ext cx="8640960" cy="3139321"/>
          </a:xfrm>
          <a:prstGeom prst="rect">
            <a:avLst/>
          </a:prstGeom>
          <a:noFill/>
        </p:spPr>
        <p:txBody>
          <a:bodyPr wrap="square" rtlCol="0">
            <a:spAutoFit/>
          </a:bodyPr>
          <a:lstStyle/>
          <a:p>
            <a:pPr algn="just" eaLnBrk="1" hangingPunct="1"/>
            <a:r>
              <a:rPr lang="es-ES_tradnl" b="1" dirty="0" smtClean="0"/>
              <a:t>EQUIPOS:</a:t>
            </a:r>
          </a:p>
          <a:p>
            <a:pPr algn="just" eaLnBrk="1" hangingPunct="1"/>
            <a:endParaRPr lang="es-ES_tradnl" b="1" dirty="0"/>
          </a:p>
          <a:p>
            <a:pPr algn="just" eaLnBrk="1" hangingPunct="1"/>
            <a:r>
              <a:rPr lang="es-ES" dirty="0"/>
              <a:t>Una condición especial del Material Naval lo constituyen los “Equipos”. Esta es una denominación genérica para todo aquel elemento que ejecute, o sobre el cual se realice algún trabajo, y cuyos costos e historial de operación y mantenimiento se desee conocer en cualquier momento. </a:t>
            </a:r>
            <a:endParaRPr lang="es-ES" dirty="0" smtClean="0"/>
          </a:p>
          <a:p>
            <a:pPr algn="just" eaLnBrk="1" hangingPunct="1"/>
            <a:endParaRPr lang="es-ES" dirty="0"/>
          </a:p>
          <a:p>
            <a:pPr algn="just" eaLnBrk="1" hangingPunct="1"/>
            <a:r>
              <a:rPr lang="es-ES" dirty="0" smtClean="0"/>
              <a:t>Bajo </a:t>
            </a:r>
            <a:r>
              <a:rPr lang="es-ES" dirty="0"/>
              <a:t>este concepto genérico se agrupan múltiples elementos con nombres propios, tales como: Plataformas (Navales, Aéreas y Terrestres), Sistemas, Subsistemas, Equipos en su denominación original, Conjuntos, Unidades </a:t>
            </a:r>
            <a:r>
              <a:rPr lang="es-ES" dirty="0" err="1"/>
              <a:t>Rotables</a:t>
            </a:r>
            <a:r>
              <a:rPr lang="es-ES" dirty="0"/>
              <a:t> e incluso en algunos casos, Componentes, si así se ha estimado </a:t>
            </a:r>
            <a:r>
              <a:rPr lang="es-ES" dirty="0" smtClean="0"/>
              <a:t>conveniente.</a:t>
            </a:r>
            <a:endParaRPr lang="es-ES" dirty="0"/>
          </a:p>
        </p:txBody>
      </p:sp>
      <p:sp>
        <p:nvSpPr>
          <p:cNvPr id="6" name="Título 1"/>
          <p:cNvSpPr txBox="1">
            <a:spLocks/>
          </p:cNvSpPr>
          <p:nvPr/>
        </p:nvSpPr>
        <p:spPr>
          <a:xfrm>
            <a:off x="457200" y="845840"/>
            <a:ext cx="8229600" cy="1143000"/>
          </a:xfrm>
          <a:prstGeom prst="rect">
            <a:avLst/>
          </a:prstGeom>
        </p:spPr>
        <p:txBody>
          <a:bodyPr>
            <a:normAutofit/>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a:lstStyle>
          <a:p>
            <a:r>
              <a:rPr lang="es-ES" sz="3600" b="1" dirty="0" smtClean="0"/>
              <a:t>CONCEPTOS</a:t>
            </a:r>
            <a:endParaRPr lang="es-CL" sz="3600" b="1" dirty="0"/>
          </a:p>
        </p:txBody>
      </p:sp>
      <p:sp>
        <p:nvSpPr>
          <p:cNvPr id="3" name="Marcador de número de diapositiva 2"/>
          <p:cNvSpPr>
            <a:spLocks noGrp="1"/>
          </p:cNvSpPr>
          <p:nvPr>
            <p:ph type="sldNum" sz="quarter" idx="12"/>
          </p:nvPr>
        </p:nvSpPr>
        <p:spPr/>
        <p:txBody>
          <a:bodyPr/>
          <a:lstStyle/>
          <a:p>
            <a:pPr>
              <a:defRPr/>
            </a:pPr>
            <a:fld id="{EF92FE47-7B3D-4479-9E68-963646193D25}" type="slidenum">
              <a:rPr lang="en-US" smtClean="0"/>
              <a:pPr>
                <a:defRPr/>
              </a:pPr>
              <a:t>66</a:t>
            </a:fld>
            <a:endParaRPr lang="en-US"/>
          </a:p>
        </p:txBody>
      </p:sp>
    </p:spTree>
    <p:extLst>
      <p:ext uri="{BB962C8B-B14F-4D97-AF65-F5344CB8AC3E}">
        <p14:creationId xmlns:p14="http://schemas.microsoft.com/office/powerpoint/2010/main" val="10183934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251520" y="2399977"/>
            <a:ext cx="8640960" cy="2585323"/>
          </a:xfrm>
          <a:prstGeom prst="rect">
            <a:avLst/>
          </a:prstGeom>
          <a:noFill/>
        </p:spPr>
        <p:txBody>
          <a:bodyPr wrap="square" rtlCol="0">
            <a:spAutoFit/>
          </a:bodyPr>
          <a:lstStyle/>
          <a:p>
            <a:pPr algn="just" eaLnBrk="1" hangingPunct="1"/>
            <a:r>
              <a:rPr lang="es-ES_tradnl" b="1" dirty="0" smtClean="0"/>
              <a:t>VISIBILIDAD Y CONTROL:</a:t>
            </a:r>
          </a:p>
          <a:p>
            <a:pPr algn="just" eaLnBrk="1" hangingPunct="1"/>
            <a:endParaRPr lang="es-ES_tradnl" b="1" dirty="0"/>
          </a:p>
          <a:p>
            <a:pPr algn="just"/>
            <a:r>
              <a:rPr lang="es-ES" dirty="0"/>
              <a:t>Todo el Material Naval estará controlado en el SALINO por lo que no existirá distinción entre el material que actualmente se conoce como “</a:t>
            </a:r>
            <a:r>
              <a:rPr lang="es-ES" dirty="0" err="1"/>
              <a:t>Inventariable</a:t>
            </a:r>
            <a:r>
              <a:rPr lang="es-ES" dirty="0"/>
              <a:t>” (Permanente) o “No </a:t>
            </a:r>
            <a:r>
              <a:rPr lang="es-ES" dirty="0" err="1"/>
              <a:t>Inventariable</a:t>
            </a:r>
            <a:r>
              <a:rPr lang="es-ES" dirty="0"/>
              <a:t>” (No Permanente). </a:t>
            </a:r>
            <a:endParaRPr lang="es-ES" dirty="0" smtClean="0"/>
          </a:p>
          <a:p>
            <a:pPr algn="just"/>
            <a:endParaRPr lang="es-ES" dirty="0"/>
          </a:p>
          <a:p>
            <a:pPr algn="just"/>
            <a:r>
              <a:rPr lang="es-ES" dirty="0" smtClean="0"/>
              <a:t>Las </a:t>
            </a:r>
            <a:r>
              <a:rPr lang="es-ES" dirty="0"/>
              <a:t>normas gubernamentales distinguen los “Bienes de Uso” y los “Bienes de Consumo”, quedando registrados ambos como activos institucionales, por lo que todo el material queda bajo la condición de “Controlable”</a:t>
            </a:r>
            <a:r>
              <a:rPr lang="es-ES" dirty="0" smtClean="0"/>
              <a:t>.</a:t>
            </a:r>
            <a:endParaRPr lang="es-CL" dirty="0"/>
          </a:p>
        </p:txBody>
      </p:sp>
      <p:sp>
        <p:nvSpPr>
          <p:cNvPr id="6" name="Título 1"/>
          <p:cNvSpPr txBox="1">
            <a:spLocks/>
          </p:cNvSpPr>
          <p:nvPr/>
        </p:nvSpPr>
        <p:spPr>
          <a:xfrm>
            <a:off x="457200" y="845840"/>
            <a:ext cx="8229600" cy="1143000"/>
          </a:xfrm>
          <a:prstGeom prst="rect">
            <a:avLst/>
          </a:prstGeom>
        </p:spPr>
        <p:txBody>
          <a:bodyPr>
            <a:normAutofit/>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a:lstStyle>
          <a:p>
            <a:r>
              <a:rPr lang="es-ES" sz="3600" b="1" dirty="0" smtClean="0"/>
              <a:t>CONCEPTOS</a:t>
            </a:r>
            <a:endParaRPr lang="es-CL" sz="3600" b="1" dirty="0"/>
          </a:p>
        </p:txBody>
      </p:sp>
      <p:sp>
        <p:nvSpPr>
          <p:cNvPr id="3" name="Marcador de número de diapositiva 2"/>
          <p:cNvSpPr>
            <a:spLocks noGrp="1"/>
          </p:cNvSpPr>
          <p:nvPr>
            <p:ph type="sldNum" sz="quarter" idx="12"/>
          </p:nvPr>
        </p:nvSpPr>
        <p:spPr/>
        <p:txBody>
          <a:bodyPr/>
          <a:lstStyle/>
          <a:p>
            <a:pPr>
              <a:defRPr/>
            </a:pPr>
            <a:fld id="{EF92FE47-7B3D-4479-9E68-963646193D25}" type="slidenum">
              <a:rPr lang="en-US" smtClean="0"/>
              <a:pPr>
                <a:defRPr/>
              </a:pPr>
              <a:t>67</a:t>
            </a:fld>
            <a:endParaRPr lang="en-US"/>
          </a:p>
        </p:txBody>
      </p:sp>
    </p:spTree>
    <p:extLst>
      <p:ext uri="{BB962C8B-B14F-4D97-AF65-F5344CB8AC3E}">
        <p14:creationId xmlns:p14="http://schemas.microsoft.com/office/powerpoint/2010/main" val="26270681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251520" y="2427853"/>
            <a:ext cx="8640960" cy="4185762"/>
          </a:xfrm>
          <a:prstGeom prst="rect">
            <a:avLst/>
          </a:prstGeom>
          <a:noFill/>
        </p:spPr>
        <p:txBody>
          <a:bodyPr wrap="square" rtlCol="0">
            <a:spAutoFit/>
          </a:bodyPr>
          <a:lstStyle/>
          <a:p>
            <a:pPr algn="just" eaLnBrk="1" hangingPunct="1"/>
            <a:r>
              <a:rPr lang="es-ES_tradnl" b="1" dirty="0" smtClean="0"/>
              <a:t>COMITÉ EJECUTIVO SALINO</a:t>
            </a:r>
          </a:p>
          <a:p>
            <a:pPr algn="just" eaLnBrk="1" hangingPunct="1"/>
            <a:endParaRPr lang="es-ES_tradnl" b="1" dirty="0"/>
          </a:p>
          <a:p>
            <a:r>
              <a:rPr lang="es-ES" dirty="0"/>
              <a:t>Es un Organismo creado por la Dirección General de los Servicios de la Armada y tendrá un Rol Ejecutivo y de orientación, que permita la correcta materialización y utilización del SALINO</a:t>
            </a:r>
            <a:r>
              <a:rPr lang="es-ES" dirty="0" smtClean="0"/>
              <a:t>.</a:t>
            </a:r>
          </a:p>
          <a:p>
            <a:endParaRPr lang="es-CL" sz="1400" dirty="0"/>
          </a:p>
          <a:p>
            <a:r>
              <a:rPr lang="es-ES" dirty="0"/>
              <a:t>Entre otras, tendrá las siguientes </a:t>
            </a:r>
            <a:r>
              <a:rPr lang="es-ES" dirty="0" smtClean="0"/>
              <a:t>funciones:</a:t>
            </a:r>
          </a:p>
          <a:p>
            <a:endParaRPr lang="es-ES" dirty="0"/>
          </a:p>
          <a:p>
            <a:r>
              <a:rPr lang="es-ES" dirty="0" smtClean="0"/>
              <a:t>	a</a:t>
            </a:r>
            <a:r>
              <a:rPr lang="es-ES" dirty="0"/>
              <a:t>.- Detectar y corregir los problemas que presente el </a:t>
            </a:r>
            <a:r>
              <a:rPr lang="es-ES" dirty="0" smtClean="0"/>
              <a:t>SALINO.</a:t>
            </a:r>
            <a:endParaRPr lang="es-CL" sz="1050" dirty="0" smtClean="0"/>
          </a:p>
          <a:p>
            <a:r>
              <a:rPr lang="es-CL" sz="1050" dirty="0"/>
              <a:t>	</a:t>
            </a:r>
            <a:r>
              <a:rPr lang="es-ES" dirty="0" smtClean="0"/>
              <a:t>b</a:t>
            </a:r>
            <a:r>
              <a:rPr lang="es-ES" dirty="0"/>
              <a:t>.- Establecer un Plan de Actividades </a:t>
            </a:r>
            <a:r>
              <a:rPr lang="es-ES" dirty="0" smtClean="0"/>
              <a:t>Anuales.</a:t>
            </a:r>
            <a:endParaRPr lang="es-CL" sz="1050" dirty="0" smtClean="0"/>
          </a:p>
          <a:p>
            <a:r>
              <a:rPr lang="es-CL" sz="1050" dirty="0"/>
              <a:t>	</a:t>
            </a:r>
            <a:r>
              <a:rPr lang="es-ES" dirty="0" smtClean="0"/>
              <a:t>c</a:t>
            </a:r>
            <a:r>
              <a:rPr lang="es-ES" dirty="0"/>
              <a:t>.- Evaluar, aprobar o rechazar nuevas actividades, de las ya </a:t>
            </a:r>
            <a:r>
              <a:rPr lang="es-ES" dirty="0" smtClean="0"/>
              <a:t>	consideradas </a:t>
            </a:r>
            <a:r>
              <a:rPr lang="es-ES" dirty="0"/>
              <a:t>en el Plan </a:t>
            </a:r>
            <a:r>
              <a:rPr lang="es-ES" dirty="0" smtClean="0"/>
              <a:t>Anual.</a:t>
            </a:r>
            <a:endParaRPr lang="es-CL" sz="1050" dirty="0" smtClean="0"/>
          </a:p>
          <a:p>
            <a:r>
              <a:rPr lang="es-CL" sz="1050" dirty="0"/>
              <a:t>	</a:t>
            </a:r>
            <a:r>
              <a:rPr lang="es-ES" dirty="0" smtClean="0"/>
              <a:t>d</a:t>
            </a:r>
            <a:r>
              <a:rPr lang="es-ES" dirty="0"/>
              <a:t>.- Definición de Políticas y </a:t>
            </a:r>
            <a:r>
              <a:rPr lang="es-ES" dirty="0" smtClean="0"/>
              <a:t>Normas.</a:t>
            </a:r>
            <a:endParaRPr lang="es-CL" sz="1050" dirty="0" smtClean="0"/>
          </a:p>
          <a:p>
            <a:r>
              <a:rPr lang="es-CL" sz="1050" dirty="0"/>
              <a:t>	</a:t>
            </a:r>
            <a:r>
              <a:rPr lang="es-ES" dirty="0" smtClean="0"/>
              <a:t>e</a:t>
            </a:r>
            <a:r>
              <a:rPr lang="es-ES" dirty="0"/>
              <a:t>.- Citar a Representantes de otros organismos Institucionales, de </a:t>
            </a:r>
            <a:r>
              <a:rPr lang="es-ES" dirty="0" smtClean="0"/>
              <a:t>	acuerdo </a:t>
            </a:r>
            <a:r>
              <a:rPr lang="es-ES" dirty="0"/>
              <a:t>a las materias específicas que se traten</a:t>
            </a:r>
            <a:endParaRPr lang="es-CL" dirty="0"/>
          </a:p>
        </p:txBody>
      </p:sp>
      <p:sp>
        <p:nvSpPr>
          <p:cNvPr id="6" name="Título 1"/>
          <p:cNvSpPr txBox="1">
            <a:spLocks/>
          </p:cNvSpPr>
          <p:nvPr/>
        </p:nvSpPr>
        <p:spPr>
          <a:xfrm>
            <a:off x="457200" y="845840"/>
            <a:ext cx="8229600" cy="1143000"/>
          </a:xfrm>
          <a:prstGeom prst="rect">
            <a:avLst/>
          </a:prstGeom>
        </p:spPr>
        <p:txBody>
          <a:bodyPr>
            <a:normAutofit/>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a:lstStyle>
          <a:p>
            <a:r>
              <a:rPr lang="es-ES" sz="3600" b="1" dirty="0" smtClean="0"/>
              <a:t>CONCEPTOS</a:t>
            </a:r>
            <a:endParaRPr lang="es-CL" sz="3600" b="1" dirty="0"/>
          </a:p>
        </p:txBody>
      </p:sp>
      <p:sp>
        <p:nvSpPr>
          <p:cNvPr id="3" name="Marcador de número de diapositiva 2"/>
          <p:cNvSpPr>
            <a:spLocks noGrp="1"/>
          </p:cNvSpPr>
          <p:nvPr>
            <p:ph type="sldNum" sz="quarter" idx="12"/>
          </p:nvPr>
        </p:nvSpPr>
        <p:spPr/>
        <p:txBody>
          <a:bodyPr/>
          <a:lstStyle/>
          <a:p>
            <a:pPr>
              <a:defRPr/>
            </a:pPr>
            <a:fld id="{EF92FE47-7B3D-4479-9E68-963646193D25}" type="slidenum">
              <a:rPr lang="en-US" smtClean="0"/>
              <a:pPr>
                <a:defRPr/>
              </a:pPr>
              <a:t>68</a:t>
            </a:fld>
            <a:endParaRPr lang="en-US"/>
          </a:p>
        </p:txBody>
      </p:sp>
    </p:spTree>
    <p:extLst>
      <p:ext uri="{BB962C8B-B14F-4D97-AF65-F5344CB8AC3E}">
        <p14:creationId xmlns:p14="http://schemas.microsoft.com/office/powerpoint/2010/main" val="10953389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251520" y="1519618"/>
            <a:ext cx="8640960" cy="5293758"/>
          </a:xfrm>
          <a:prstGeom prst="rect">
            <a:avLst/>
          </a:prstGeom>
          <a:noFill/>
        </p:spPr>
        <p:txBody>
          <a:bodyPr wrap="square" rtlCol="0">
            <a:spAutoFit/>
          </a:bodyPr>
          <a:lstStyle/>
          <a:p>
            <a:r>
              <a:rPr lang="es-ES_tradnl" sz="1600" b="1" dirty="0"/>
              <a:t>COMITÉ EJECUTIVO SALINO</a:t>
            </a:r>
          </a:p>
          <a:p>
            <a:endParaRPr lang="es-ES" sz="1600" dirty="0" smtClean="0"/>
          </a:p>
          <a:p>
            <a:r>
              <a:rPr lang="es-ES" sz="1600" dirty="0" smtClean="0"/>
              <a:t>Estará </a:t>
            </a:r>
            <a:r>
              <a:rPr lang="es-ES" sz="1600" dirty="0"/>
              <a:t>integrado por:</a:t>
            </a:r>
            <a:endParaRPr lang="es-CL" sz="1200" dirty="0"/>
          </a:p>
          <a:p>
            <a:r>
              <a:rPr lang="es-ES" sz="1600" dirty="0" smtClean="0"/>
              <a:t>Presidente</a:t>
            </a:r>
            <a:r>
              <a:rPr lang="es-ES" sz="1600" dirty="0"/>
              <a:t>: Subdirector de la Dirección General de los Servicios de la Armada.</a:t>
            </a:r>
          </a:p>
          <a:p>
            <a:r>
              <a:rPr lang="es-ES" sz="1600" dirty="0"/>
              <a:t>Integrantes:</a:t>
            </a:r>
            <a:endParaRPr lang="es-CL" sz="1000" dirty="0"/>
          </a:p>
          <a:p>
            <a:pPr lvl="1"/>
            <a:r>
              <a:rPr lang="es-ES" sz="1600" dirty="0"/>
              <a:t>- Subdirector de Abastecimiento de la Armada.</a:t>
            </a:r>
          </a:p>
          <a:p>
            <a:pPr lvl="1"/>
            <a:r>
              <a:rPr lang="es-ES" sz="1600" dirty="0"/>
              <a:t>- Subdirector de la Dirección de Ingeniería y Sistemas Navales.</a:t>
            </a:r>
          </a:p>
          <a:p>
            <a:pPr lvl="1"/>
            <a:r>
              <a:rPr lang="es-ES" sz="1600" dirty="0"/>
              <a:t>- Subdirector de la Dirección de Recuperación de Unidades de la Armada.</a:t>
            </a:r>
            <a:endParaRPr lang="es-CL" sz="800" dirty="0"/>
          </a:p>
          <a:p>
            <a:pPr lvl="1"/>
            <a:r>
              <a:rPr lang="es-ES" sz="1600" dirty="0"/>
              <a:t>- Jefe del Servicio de Información y Administración de Mantenimiento de la Armada</a:t>
            </a:r>
            <a:endParaRPr lang="es-CL" sz="800" dirty="0"/>
          </a:p>
          <a:p>
            <a:pPr lvl="1"/>
            <a:r>
              <a:rPr lang="es-ES" sz="1600" dirty="0"/>
              <a:t>- Subjefe del Servicio de Telecomunicaciones e Informática de la Armada.</a:t>
            </a:r>
            <a:endParaRPr lang="es-CL" sz="800" dirty="0"/>
          </a:p>
          <a:p>
            <a:pPr lvl="1"/>
            <a:r>
              <a:rPr lang="es-ES" sz="1600" dirty="0"/>
              <a:t>- Subjefe del Servicio de Obras y Construcciones de la Armada.</a:t>
            </a:r>
          </a:p>
          <a:p>
            <a:pPr lvl="1"/>
            <a:r>
              <a:rPr lang="es-ES" sz="1600" dirty="0"/>
              <a:t>- Representante de la Comandancia de la Aviación Naval (Jefe Depto. A-4).</a:t>
            </a:r>
            <a:endParaRPr lang="es-CL" sz="800" dirty="0"/>
          </a:p>
          <a:p>
            <a:pPr lvl="1"/>
            <a:r>
              <a:rPr lang="es-ES" sz="1600" dirty="0"/>
              <a:t>- Jefe de la Unidad SALINO de la Dirección General de los Servicios de la Armada.</a:t>
            </a:r>
            <a:endParaRPr lang="es-CL" sz="800" dirty="0"/>
          </a:p>
          <a:p>
            <a:pPr lvl="1"/>
            <a:r>
              <a:rPr lang="es-ES" sz="1600" dirty="0"/>
              <a:t>- Subdirector de Abastecimiento de la Armada.</a:t>
            </a:r>
            <a:endParaRPr lang="es-CL" sz="800" dirty="0"/>
          </a:p>
          <a:p>
            <a:pPr lvl="1"/>
            <a:r>
              <a:rPr lang="es-ES" sz="1600" dirty="0"/>
              <a:t>- Subdirector de la Dirección de Ingeniería y Sistemas Navales.</a:t>
            </a:r>
            <a:endParaRPr lang="es-CL" sz="800" dirty="0"/>
          </a:p>
          <a:p>
            <a:pPr lvl="1"/>
            <a:r>
              <a:rPr lang="es-ES" sz="1600" dirty="0"/>
              <a:t>- Subdirector de la Dirección de Recuperación de Unidades de la Armada.</a:t>
            </a:r>
          </a:p>
          <a:p>
            <a:pPr lvl="1"/>
            <a:r>
              <a:rPr lang="es-ES" sz="1600" dirty="0"/>
              <a:t>- Jefe del Servicio de Información y Administración de Mantenimiento de la Armada</a:t>
            </a:r>
            <a:endParaRPr lang="es-CL" sz="800" dirty="0"/>
          </a:p>
          <a:p>
            <a:pPr lvl="1"/>
            <a:r>
              <a:rPr lang="es-ES" sz="1600" dirty="0"/>
              <a:t>- Subjefe del Servicio de Telecomunicaciones e Informática de la Armada.</a:t>
            </a:r>
            <a:endParaRPr lang="es-CL" sz="800" dirty="0"/>
          </a:p>
          <a:p>
            <a:pPr lvl="1"/>
            <a:r>
              <a:rPr lang="es-ES" sz="1600" dirty="0"/>
              <a:t>- Subjefe del Servicio de Obras y Construcciones de la Armada.</a:t>
            </a:r>
            <a:endParaRPr lang="es-CL" sz="800" dirty="0"/>
          </a:p>
          <a:p>
            <a:pPr lvl="1"/>
            <a:r>
              <a:rPr lang="es-ES" sz="1600" dirty="0"/>
              <a:t>- Representante de la Comandancia de la Aviación Naval (Jefe Depto. A-4).</a:t>
            </a:r>
            <a:endParaRPr lang="es-CL" sz="800" dirty="0"/>
          </a:p>
          <a:p>
            <a:pPr lvl="1"/>
            <a:r>
              <a:rPr lang="es-ES" sz="1600" dirty="0"/>
              <a:t>- Jefe de la Unidad SALINO de la Dirección General de los Servicios de la Armada.</a:t>
            </a:r>
            <a:endParaRPr lang="es-CL" sz="800" dirty="0"/>
          </a:p>
        </p:txBody>
      </p:sp>
      <p:sp>
        <p:nvSpPr>
          <p:cNvPr id="6" name="Título 1"/>
          <p:cNvSpPr txBox="1">
            <a:spLocks/>
          </p:cNvSpPr>
          <p:nvPr/>
        </p:nvSpPr>
        <p:spPr>
          <a:xfrm>
            <a:off x="457200" y="845840"/>
            <a:ext cx="8229600" cy="1143000"/>
          </a:xfrm>
          <a:prstGeom prst="rect">
            <a:avLst/>
          </a:prstGeom>
        </p:spPr>
        <p:txBody>
          <a:bodyPr>
            <a:normAutofit/>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a:lstStyle>
          <a:p>
            <a:r>
              <a:rPr lang="es-ES" sz="3600" b="1" dirty="0" smtClean="0"/>
              <a:t>CONCEPTOS</a:t>
            </a:r>
            <a:endParaRPr lang="es-CL" sz="3600" b="1" dirty="0"/>
          </a:p>
        </p:txBody>
      </p:sp>
      <p:sp>
        <p:nvSpPr>
          <p:cNvPr id="3" name="Marcador de número de diapositiva 2"/>
          <p:cNvSpPr>
            <a:spLocks noGrp="1"/>
          </p:cNvSpPr>
          <p:nvPr>
            <p:ph type="sldNum" sz="quarter" idx="12"/>
          </p:nvPr>
        </p:nvSpPr>
        <p:spPr/>
        <p:txBody>
          <a:bodyPr/>
          <a:lstStyle/>
          <a:p>
            <a:pPr>
              <a:defRPr/>
            </a:pPr>
            <a:fld id="{EF92FE47-7B3D-4479-9E68-963646193D25}" type="slidenum">
              <a:rPr lang="en-US" smtClean="0"/>
              <a:pPr>
                <a:defRPr/>
              </a:pPr>
              <a:t>69</a:t>
            </a:fld>
            <a:endParaRPr lang="en-US"/>
          </a:p>
        </p:txBody>
      </p:sp>
    </p:spTree>
    <p:extLst>
      <p:ext uri="{BB962C8B-B14F-4D97-AF65-F5344CB8AC3E}">
        <p14:creationId xmlns:p14="http://schemas.microsoft.com/office/powerpoint/2010/main" val="10953389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251520" y="2327969"/>
            <a:ext cx="8640960" cy="3693319"/>
          </a:xfrm>
          <a:prstGeom prst="rect">
            <a:avLst/>
          </a:prstGeom>
          <a:noFill/>
        </p:spPr>
        <p:txBody>
          <a:bodyPr wrap="square" rtlCol="0">
            <a:spAutoFit/>
          </a:bodyPr>
          <a:lstStyle/>
          <a:p>
            <a:pPr algn="just" eaLnBrk="1" hangingPunct="1"/>
            <a:r>
              <a:rPr lang="es-ES_tradnl" b="1" dirty="0" smtClean="0"/>
              <a:t>COMITÉ ADMINISTRADORES FUNCIONALES:</a:t>
            </a:r>
          </a:p>
          <a:p>
            <a:pPr algn="just" eaLnBrk="1" hangingPunct="1"/>
            <a:endParaRPr lang="es-ES_tradnl" b="1" dirty="0"/>
          </a:p>
          <a:p>
            <a:pPr algn="just" eaLnBrk="1" hangingPunct="1"/>
            <a:r>
              <a:rPr lang="es-ES" dirty="0"/>
              <a:t>Es un organismo de coordinación para la Administración coherente y eficaz del SALINO y su Rol será eminentemente Técnico Administrativo, destinado a concretar las políticas y normas dispuestas por el Comité Ejecutivo y a determinar los Procedimientos de Ejecución a nivel operadores y usuarios</a:t>
            </a:r>
            <a:r>
              <a:rPr lang="es-ES" dirty="0" smtClean="0"/>
              <a:t>.</a:t>
            </a:r>
          </a:p>
          <a:p>
            <a:pPr algn="just" eaLnBrk="1" hangingPunct="1"/>
            <a:endParaRPr lang="es-ES" dirty="0"/>
          </a:p>
          <a:p>
            <a:r>
              <a:rPr lang="es-ES" dirty="0"/>
              <a:t>Entre otras, tendrá las siguientes </a:t>
            </a:r>
            <a:r>
              <a:rPr lang="es-ES" dirty="0" smtClean="0"/>
              <a:t>funciones:</a:t>
            </a:r>
          </a:p>
          <a:p>
            <a:endParaRPr lang="es-ES" dirty="0"/>
          </a:p>
          <a:p>
            <a:pPr marL="342900" indent="-342900">
              <a:buAutoNum type="alphaLcPeriod"/>
            </a:pPr>
            <a:r>
              <a:rPr lang="es-ES" dirty="0" smtClean="0"/>
              <a:t>Detectar </a:t>
            </a:r>
            <a:r>
              <a:rPr lang="es-ES" dirty="0"/>
              <a:t>y corregir los problemas técnicos y por área funcional del </a:t>
            </a:r>
            <a:r>
              <a:rPr lang="es-ES" dirty="0" smtClean="0"/>
              <a:t>SALINO.</a:t>
            </a:r>
            <a:endParaRPr lang="es-CL" sz="1050" dirty="0" smtClean="0"/>
          </a:p>
          <a:p>
            <a:pPr marL="342900" indent="-342900">
              <a:buAutoNum type="alphaLcPeriod"/>
            </a:pPr>
            <a:r>
              <a:rPr lang="es-ES" dirty="0" smtClean="0"/>
              <a:t>Evaluar</a:t>
            </a:r>
            <a:r>
              <a:rPr lang="es-ES" dirty="0"/>
              <a:t>, aprobar o rechazar procedimientos, de acuerdo a los nuevos o vigentes procesos que se </a:t>
            </a:r>
            <a:r>
              <a:rPr lang="es-ES" dirty="0" smtClean="0"/>
              <a:t>realizan.</a:t>
            </a:r>
            <a:endParaRPr lang="es-CL" sz="1050" dirty="0" smtClean="0"/>
          </a:p>
          <a:p>
            <a:pPr marL="342900" indent="-342900">
              <a:buAutoNum type="alphaLcPeriod"/>
            </a:pPr>
            <a:r>
              <a:rPr lang="es-ES" dirty="0" smtClean="0"/>
              <a:t>Coordinar </a:t>
            </a:r>
            <a:r>
              <a:rPr lang="es-ES" dirty="0"/>
              <a:t>con la Empresa MINCOM, la solución a problemas presentados. </a:t>
            </a:r>
          </a:p>
        </p:txBody>
      </p:sp>
      <p:sp>
        <p:nvSpPr>
          <p:cNvPr id="6" name="Título 1"/>
          <p:cNvSpPr txBox="1">
            <a:spLocks/>
          </p:cNvSpPr>
          <p:nvPr/>
        </p:nvSpPr>
        <p:spPr>
          <a:xfrm>
            <a:off x="457200" y="845840"/>
            <a:ext cx="8229600" cy="1143000"/>
          </a:xfrm>
          <a:prstGeom prst="rect">
            <a:avLst/>
          </a:prstGeom>
        </p:spPr>
        <p:txBody>
          <a:bodyPr>
            <a:normAutofit/>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a:lstStyle>
          <a:p>
            <a:r>
              <a:rPr lang="es-ES" sz="3600" b="1" dirty="0" smtClean="0"/>
              <a:t>CONCEPTOS</a:t>
            </a:r>
            <a:endParaRPr lang="es-CL" sz="3600" b="1" dirty="0"/>
          </a:p>
        </p:txBody>
      </p:sp>
      <p:sp>
        <p:nvSpPr>
          <p:cNvPr id="3" name="Marcador de número de diapositiva 2"/>
          <p:cNvSpPr>
            <a:spLocks noGrp="1"/>
          </p:cNvSpPr>
          <p:nvPr>
            <p:ph type="sldNum" sz="quarter" idx="12"/>
          </p:nvPr>
        </p:nvSpPr>
        <p:spPr/>
        <p:txBody>
          <a:bodyPr/>
          <a:lstStyle/>
          <a:p>
            <a:pPr>
              <a:defRPr/>
            </a:pPr>
            <a:fld id="{EF92FE47-7B3D-4479-9E68-963646193D25}" type="slidenum">
              <a:rPr lang="en-US" smtClean="0"/>
              <a:pPr>
                <a:defRPr/>
              </a:pPr>
              <a:t>70</a:t>
            </a:fld>
            <a:endParaRPr lang="en-US"/>
          </a:p>
        </p:txBody>
      </p:sp>
    </p:spTree>
    <p:extLst>
      <p:ext uri="{BB962C8B-B14F-4D97-AF65-F5344CB8AC3E}">
        <p14:creationId xmlns:p14="http://schemas.microsoft.com/office/powerpoint/2010/main" val="10953389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251520" y="1772816"/>
            <a:ext cx="8640960" cy="5078314"/>
          </a:xfrm>
          <a:prstGeom prst="rect">
            <a:avLst/>
          </a:prstGeom>
          <a:noFill/>
        </p:spPr>
        <p:txBody>
          <a:bodyPr wrap="square" rtlCol="0">
            <a:spAutoFit/>
          </a:bodyPr>
          <a:lstStyle/>
          <a:p>
            <a:pPr algn="just" eaLnBrk="1" hangingPunct="1"/>
            <a:r>
              <a:rPr lang="es-ES_tradnl" b="1" dirty="0" smtClean="0"/>
              <a:t>ADMINISTRADOR POR FAMILIAS DE EQUIPOS:</a:t>
            </a:r>
          </a:p>
          <a:p>
            <a:pPr algn="just" eaLnBrk="1" hangingPunct="1"/>
            <a:endParaRPr lang="es-ES_tradnl" b="1" dirty="0"/>
          </a:p>
          <a:p>
            <a:pPr algn="just"/>
            <a:r>
              <a:rPr lang="es-ES" dirty="0"/>
              <a:t>Uno de los aspectos más importantes para lograr una eficiente administración del Material Naval es lograr consolidar FAMILIAS DE EQUIPOS con similar mantenimiento y partes</a:t>
            </a:r>
            <a:r>
              <a:rPr lang="es-ES" dirty="0" smtClean="0"/>
              <a:t>.</a:t>
            </a:r>
          </a:p>
          <a:p>
            <a:pPr algn="just"/>
            <a:endParaRPr lang="es-ES" dirty="0"/>
          </a:p>
          <a:p>
            <a:pPr algn="just"/>
            <a:r>
              <a:rPr lang="es-ES" dirty="0" smtClean="0"/>
              <a:t>Cada </a:t>
            </a:r>
            <a:r>
              <a:rPr lang="es-ES" dirty="0"/>
              <a:t>nueva FAMILIA DE EQUIPOS recibirá una designación única y un código que la identifique. Este código será conocido como EGI (</a:t>
            </a:r>
            <a:r>
              <a:rPr lang="es-ES" dirty="0" err="1"/>
              <a:t>Equipment</a:t>
            </a:r>
            <a:r>
              <a:rPr lang="es-ES" dirty="0"/>
              <a:t> </a:t>
            </a:r>
            <a:r>
              <a:rPr lang="es-ES" dirty="0" err="1"/>
              <a:t>Group</a:t>
            </a:r>
            <a:r>
              <a:rPr lang="es-ES" dirty="0"/>
              <a:t> </a:t>
            </a:r>
            <a:r>
              <a:rPr lang="es-ES" dirty="0" err="1"/>
              <a:t>Identifier</a:t>
            </a:r>
            <a:r>
              <a:rPr lang="es-ES" dirty="0" smtClean="0"/>
              <a:t>).</a:t>
            </a:r>
          </a:p>
          <a:p>
            <a:pPr algn="just"/>
            <a:endParaRPr lang="es-ES" dirty="0"/>
          </a:p>
          <a:p>
            <a:pPr algn="just"/>
            <a:r>
              <a:rPr lang="es-ES" dirty="0"/>
              <a:t>R</a:t>
            </a:r>
            <a:r>
              <a:rPr lang="es-ES" dirty="0" smtClean="0"/>
              <a:t>epresentan </a:t>
            </a:r>
            <a:r>
              <a:rPr lang="es-ES" dirty="0"/>
              <a:t>el elemento básico para efectuar la determinación de necesidades logísticas de la Institución y así calcular y controlar el esfuerzo logístico que sea necesario efectuar para asegurar su operación y sostenimiento, el mayor esfuerzo de los Administradores y Operadores de éste dice relación con el establecimiento de la totalidad de relaciones entre las familias, sus partes, trabajos estándares y documentación asociada.</a:t>
            </a:r>
            <a:endParaRPr lang="es-CL" dirty="0"/>
          </a:p>
          <a:p>
            <a:pPr algn="just"/>
            <a:endParaRPr lang="es-CL" dirty="0"/>
          </a:p>
          <a:p>
            <a:pPr algn="just"/>
            <a:endParaRPr lang="es-CL" dirty="0"/>
          </a:p>
        </p:txBody>
      </p:sp>
      <p:sp>
        <p:nvSpPr>
          <p:cNvPr id="6" name="Título 1"/>
          <p:cNvSpPr txBox="1">
            <a:spLocks/>
          </p:cNvSpPr>
          <p:nvPr/>
        </p:nvSpPr>
        <p:spPr>
          <a:xfrm>
            <a:off x="457200" y="845840"/>
            <a:ext cx="8229600" cy="1143000"/>
          </a:xfrm>
          <a:prstGeom prst="rect">
            <a:avLst/>
          </a:prstGeom>
        </p:spPr>
        <p:txBody>
          <a:bodyPr>
            <a:normAutofit/>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a:lstStyle>
          <a:p>
            <a:r>
              <a:rPr lang="es-ES" sz="3600" b="1" dirty="0" smtClean="0"/>
              <a:t>CONCEPTOS</a:t>
            </a:r>
            <a:endParaRPr lang="es-CL" sz="3600" b="1" dirty="0"/>
          </a:p>
        </p:txBody>
      </p:sp>
      <p:sp>
        <p:nvSpPr>
          <p:cNvPr id="3" name="Marcador de número de diapositiva 2"/>
          <p:cNvSpPr>
            <a:spLocks noGrp="1"/>
          </p:cNvSpPr>
          <p:nvPr>
            <p:ph type="sldNum" sz="quarter" idx="12"/>
          </p:nvPr>
        </p:nvSpPr>
        <p:spPr/>
        <p:txBody>
          <a:bodyPr/>
          <a:lstStyle/>
          <a:p>
            <a:pPr>
              <a:defRPr/>
            </a:pPr>
            <a:fld id="{EF92FE47-7B3D-4479-9E68-963646193D25}" type="slidenum">
              <a:rPr lang="en-US" smtClean="0"/>
              <a:pPr>
                <a:defRPr/>
              </a:pPr>
              <a:t>71</a:t>
            </a:fld>
            <a:endParaRPr lang="en-US"/>
          </a:p>
        </p:txBody>
      </p:sp>
    </p:spTree>
    <p:extLst>
      <p:ext uri="{BB962C8B-B14F-4D97-AF65-F5344CB8AC3E}">
        <p14:creationId xmlns:p14="http://schemas.microsoft.com/office/powerpoint/2010/main" val="26270681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817829"/>
            <a:ext cx="8229600" cy="1143000"/>
          </a:xfrm>
        </p:spPr>
        <p:txBody>
          <a:bodyPr/>
          <a:lstStyle/>
          <a:p>
            <a:r>
              <a:rPr lang="es-ES" b="1" dirty="0" smtClean="0"/>
              <a:t>TEMARIO</a:t>
            </a:r>
            <a:endParaRPr lang="es-CL" dirty="0"/>
          </a:p>
        </p:txBody>
      </p:sp>
      <p:sp>
        <p:nvSpPr>
          <p:cNvPr id="3" name="Marcador de contenido 2"/>
          <p:cNvSpPr>
            <a:spLocks noGrp="1"/>
          </p:cNvSpPr>
          <p:nvPr>
            <p:ph idx="1"/>
          </p:nvPr>
        </p:nvSpPr>
        <p:spPr>
          <a:xfrm>
            <a:off x="457200" y="2143397"/>
            <a:ext cx="8229600" cy="4525963"/>
          </a:xfrm>
        </p:spPr>
        <p:txBody>
          <a:bodyPr>
            <a:normAutofit/>
          </a:bodyPr>
          <a:lstStyle/>
          <a:p>
            <a:r>
              <a:rPr lang="es-ES" b="1" dirty="0">
                <a:solidFill>
                  <a:srgbClr val="000000"/>
                </a:solidFill>
              </a:rPr>
              <a:t>G</a:t>
            </a:r>
            <a:r>
              <a:rPr lang="es-ES" b="1" dirty="0" smtClean="0">
                <a:solidFill>
                  <a:srgbClr val="000000"/>
                </a:solidFill>
              </a:rPr>
              <a:t>eneralidades</a:t>
            </a:r>
          </a:p>
          <a:p>
            <a:r>
              <a:rPr lang="es-ES" b="1" dirty="0"/>
              <a:t>C</a:t>
            </a:r>
            <a:r>
              <a:rPr lang="es-ES" b="1" dirty="0" smtClean="0"/>
              <a:t>onceptos</a:t>
            </a:r>
          </a:p>
          <a:p>
            <a:r>
              <a:rPr lang="es-ES" b="1" dirty="0" smtClean="0">
                <a:solidFill>
                  <a:srgbClr val="FF0000"/>
                </a:solidFill>
              </a:rPr>
              <a:t>Características </a:t>
            </a:r>
          </a:p>
          <a:p>
            <a:r>
              <a:rPr lang="es-ES" b="1" dirty="0" smtClean="0"/>
              <a:t>Registro de Proveedores</a:t>
            </a:r>
          </a:p>
          <a:p>
            <a:r>
              <a:rPr lang="es-ES" b="1" dirty="0" smtClean="0"/>
              <a:t>Órdenes de Trabajo</a:t>
            </a:r>
            <a:endParaRPr lang="es-CL" b="1" dirty="0" smtClean="0"/>
          </a:p>
          <a:p>
            <a:r>
              <a:rPr lang="es-ES" b="1" dirty="0" smtClean="0"/>
              <a:t>Clasificación y Características del Material</a:t>
            </a:r>
          </a:p>
        </p:txBody>
      </p:sp>
      <p:sp>
        <p:nvSpPr>
          <p:cNvPr id="5" name="Marcador de número de diapositiva 4"/>
          <p:cNvSpPr>
            <a:spLocks noGrp="1"/>
          </p:cNvSpPr>
          <p:nvPr>
            <p:ph type="sldNum" sz="quarter" idx="12"/>
          </p:nvPr>
        </p:nvSpPr>
        <p:spPr/>
        <p:txBody>
          <a:bodyPr/>
          <a:lstStyle/>
          <a:p>
            <a:pPr>
              <a:defRPr/>
            </a:pPr>
            <a:fld id="{F42C28E9-5DD9-4D60-ABC2-2F50B1941E37}" type="slidenum">
              <a:rPr lang="en-US" smtClean="0"/>
              <a:pPr>
                <a:defRPr/>
              </a:pPr>
              <a:t>72</a:t>
            </a:fld>
            <a:endParaRPr lang="en-US"/>
          </a:p>
        </p:txBody>
      </p:sp>
    </p:spTree>
    <p:extLst>
      <p:ext uri="{BB962C8B-B14F-4D97-AF65-F5344CB8AC3E}">
        <p14:creationId xmlns:p14="http://schemas.microsoft.com/office/powerpoint/2010/main" val="280037638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107504" y="1989995"/>
            <a:ext cx="8640960" cy="4247317"/>
          </a:xfrm>
          <a:prstGeom prst="rect">
            <a:avLst/>
          </a:prstGeom>
          <a:noFill/>
        </p:spPr>
        <p:txBody>
          <a:bodyPr wrap="square" rtlCol="0">
            <a:spAutoFit/>
          </a:bodyPr>
          <a:lstStyle/>
          <a:p>
            <a:pPr marL="742950" lvl="1" indent="-285750" algn="just">
              <a:buFont typeface="Arial"/>
              <a:buChar char="•"/>
            </a:pPr>
            <a:r>
              <a:rPr lang="es-ES" dirty="0"/>
              <a:t>Trabaja en línea permitiendo procesar información en tiempo real sin necesidad de repetir procesos</a:t>
            </a:r>
            <a:r>
              <a:rPr lang="es-ES" dirty="0" smtClean="0"/>
              <a:t>.</a:t>
            </a:r>
          </a:p>
          <a:p>
            <a:pPr lvl="1" algn="just"/>
            <a:endParaRPr lang="es-CL" dirty="0"/>
          </a:p>
          <a:p>
            <a:pPr marL="742950" lvl="1" indent="-285750" algn="just">
              <a:buFont typeface="Arial"/>
              <a:buChar char="•"/>
            </a:pPr>
            <a:r>
              <a:rPr lang="es-ES" dirty="0"/>
              <a:t>Trabaja con un Catálogo único, minimizando la identificación, ubicación y posibilita la visibilidad Global de las Existencias</a:t>
            </a:r>
            <a:r>
              <a:rPr lang="es-ES" dirty="0" smtClean="0"/>
              <a:t>.</a:t>
            </a:r>
          </a:p>
          <a:p>
            <a:pPr marL="742950" lvl="1" indent="-285750" algn="just">
              <a:buFont typeface="Arial"/>
              <a:buChar char="•"/>
            </a:pPr>
            <a:endParaRPr lang="es-CL" dirty="0"/>
          </a:p>
          <a:p>
            <a:pPr marL="742950" lvl="1" indent="-285750" algn="just">
              <a:buFont typeface="Arial"/>
              <a:buChar char="•"/>
            </a:pPr>
            <a:r>
              <a:rPr lang="es-ES" dirty="0"/>
              <a:t>Incorpora Manuales Técnicos Integrados en forma digital, facilitando el intercambio de información entre Técnicos, Logística y Proveedores</a:t>
            </a:r>
            <a:r>
              <a:rPr lang="es-ES" dirty="0" smtClean="0"/>
              <a:t>.</a:t>
            </a:r>
          </a:p>
          <a:p>
            <a:pPr lvl="1" algn="just"/>
            <a:endParaRPr lang="es-CL" dirty="0"/>
          </a:p>
          <a:p>
            <a:pPr marL="742950" lvl="1" indent="-285750" algn="just">
              <a:buFont typeface="Arial"/>
              <a:buChar char="•"/>
            </a:pPr>
            <a:r>
              <a:rPr lang="es-ES" dirty="0"/>
              <a:t>Permite capturar la totalidad de las transacciones en las áreas de materiales y mantenimiento, logrando controlar el material, a partir de la incorporación al Servicio, su operación, hasta su baja del Servicio Institucional (Ciclo de Vida).</a:t>
            </a:r>
            <a:endParaRPr lang="es-CL" dirty="0"/>
          </a:p>
          <a:p>
            <a:pPr marL="285750" indent="-285750" algn="just">
              <a:buFont typeface="Arial"/>
              <a:buChar char="•"/>
            </a:pPr>
            <a:endParaRPr lang="es-CL" dirty="0"/>
          </a:p>
          <a:p>
            <a:pPr marL="285750" indent="-285750" algn="just">
              <a:buFont typeface="Arial"/>
              <a:buChar char="•"/>
            </a:pPr>
            <a:endParaRPr lang="es-CL" dirty="0"/>
          </a:p>
        </p:txBody>
      </p:sp>
      <p:sp>
        <p:nvSpPr>
          <p:cNvPr id="6" name="Título 1"/>
          <p:cNvSpPr txBox="1">
            <a:spLocks/>
          </p:cNvSpPr>
          <p:nvPr/>
        </p:nvSpPr>
        <p:spPr>
          <a:xfrm>
            <a:off x="457200" y="845840"/>
            <a:ext cx="8229600" cy="1143000"/>
          </a:xfrm>
          <a:prstGeom prst="rect">
            <a:avLst/>
          </a:prstGeom>
        </p:spPr>
        <p:txBody>
          <a:bodyPr>
            <a:normAutofit/>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a:lstStyle>
          <a:p>
            <a:r>
              <a:rPr lang="es-ES" sz="3600" b="1" dirty="0" smtClean="0"/>
              <a:t>CARACTERÍSTICAS</a:t>
            </a:r>
            <a:endParaRPr lang="es-CL" sz="3600" b="1" dirty="0"/>
          </a:p>
        </p:txBody>
      </p:sp>
      <p:sp>
        <p:nvSpPr>
          <p:cNvPr id="3" name="Marcador de número de diapositiva 2"/>
          <p:cNvSpPr>
            <a:spLocks noGrp="1"/>
          </p:cNvSpPr>
          <p:nvPr>
            <p:ph type="sldNum" sz="quarter" idx="12"/>
          </p:nvPr>
        </p:nvSpPr>
        <p:spPr/>
        <p:txBody>
          <a:bodyPr/>
          <a:lstStyle/>
          <a:p>
            <a:pPr>
              <a:defRPr/>
            </a:pPr>
            <a:fld id="{EF92FE47-7B3D-4479-9E68-963646193D25}" type="slidenum">
              <a:rPr lang="en-US" smtClean="0"/>
              <a:pPr>
                <a:defRPr/>
              </a:pPr>
              <a:t>73</a:t>
            </a:fld>
            <a:endParaRPr lang="en-US"/>
          </a:p>
        </p:txBody>
      </p:sp>
    </p:spTree>
    <p:extLst>
      <p:ext uri="{BB962C8B-B14F-4D97-AF65-F5344CB8AC3E}">
        <p14:creationId xmlns:p14="http://schemas.microsoft.com/office/powerpoint/2010/main" val="92895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508001" y="1196752"/>
            <a:ext cx="8168455" cy="5544616"/>
          </a:xfrm>
        </p:spPr>
        <p:txBody>
          <a:bodyPr>
            <a:normAutofit/>
          </a:bodyPr>
          <a:lstStyle/>
          <a:p>
            <a:pPr marL="0" indent="0" algn="just">
              <a:buNone/>
            </a:pPr>
            <a:r>
              <a:rPr lang="es-ES_tradnl" sz="2400" b="1" dirty="0" smtClean="0">
                <a:solidFill>
                  <a:srgbClr val="CC3300"/>
                </a:solidFill>
                <a:latin typeface="Arial"/>
                <a:cs typeface="Arial"/>
              </a:rPr>
              <a:t>Ambientes de Trabajo</a:t>
            </a:r>
            <a:endParaRPr lang="es-ES_tradnl" sz="2400" b="1" dirty="0">
              <a:solidFill>
                <a:srgbClr val="CC3300"/>
              </a:solidFill>
              <a:latin typeface="Arial"/>
              <a:cs typeface="Arial"/>
            </a:endParaRPr>
          </a:p>
          <a:p>
            <a:pPr marL="0" indent="0" algn="just">
              <a:buNone/>
            </a:pPr>
            <a:endParaRPr lang="es-ES" sz="1800" dirty="0">
              <a:latin typeface="Arial"/>
              <a:cs typeface="Arial"/>
            </a:endParaRPr>
          </a:p>
          <a:p>
            <a:pPr marL="0" indent="0" algn="just">
              <a:buNone/>
            </a:pPr>
            <a:r>
              <a:rPr lang="es-ES" sz="1800" dirty="0" smtClean="0">
                <a:latin typeface="Arial"/>
                <a:cs typeface="Arial"/>
              </a:rPr>
              <a:t>SALINO </a:t>
            </a:r>
            <a:r>
              <a:rPr lang="es-ES" sz="1800" dirty="0">
                <a:latin typeface="Arial"/>
                <a:cs typeface="Arial"/>
              </a:rPr>
              <a:t>dispone de varios Ambientes, para ejecutar acciones, por parte de los Operadores y Usuarios</a:t>
            </a:r>
            <a:r>
              <a:rPr lang="es-ES" sz="1800" dirty="0" smtClean="0">
                <a:latin typeface="Arial"/>
                <a:cs typeface="Arial"/>
              </a:rPr>
              <a:t>:</a:t>
            </a:r>
          </a:p>
          <a:p>
            <a:pPr algn="just"/>
            <a:endParaRPr lang="es-CL" sz="1800" dirty="0">
              <a:latin typeface="Arial"/>
              <a:cs typeface="Arial"/>
            </a:endParaRPr>
          </a:p>
          <a:p>
            <a:pPr lvl="2" algn="just"/>
            <a:r>
              <a:rPr lang="es-ES" sz="1800" b="1" dirty="0" smtClean="0">
                <a:latin typeface="Arial"/>
                <a:cs typeface="Arial"/>
              </a:rPr>
              <a:t>Producción </a:t>
            </a:r>
            <a:r>
              <a:rPr lang="es-ES" sz="1800" b="1" dirty="0">
                <a:latin typeface="Arial"/>
                <a:cs typeface="Arial"/>
              </a:rPr>
              <a:t>u Operacional: </a:t>
            </a:r>
            <a:r>
              <a:rPr lang="es-ES" sz="1800" dirty="0">
                <a:latin typeface="Arial"/>
                <a:cs typeface="Arial"/>
              </a:rPr>
              <a:t>Se lleva el registro de lo que realmente se está haciendo u ocurriendo.</a:t>
            </a:r>
            <a:endParaRPr lang="es-CL" sz="1800" dirty="0">
              <a:latin typeface="Arial"/>
              <a:cs typeface="Arial"/>
            </a:endParaRPr>
          </a:p>
          <a:p>
            <a:pPr lvl="2" algn="just"/>
            <a:r>
              <a:rPr lang="es-ES" sz="1800" b="1" dirty="0" smtClean="0">
                <a:latin typeface="Arial"/>
                <a:cs typeface="Arial"/>
              </a:rPr>
              <a:t>Entrenamiento</a:t>
            </a:r>
            <a:r>
              <a:rPr lang="es-ES" sz="1800" b="1" dirty="0">
                <a:latin typeface="Arial"/>
                <a:cs typeface="Arial"/>
              </a:rPr>
              <a:t>: </a:t>
            </a:r>
            <a:r>
              <a:rPr lang="es-ES" sz="1800" dirty="0">
                <a:latin typeface="Arial"/>
                <a:cs typeface="Arial"/>
              </a:rPr>
              <a:t>Contiene una copia del ambiente de producción lo que allí se haga no tiene trascendencia. Utiliza los mismos programas del ambiente de Producción u Operacional, y está destinado, fundamentalmente, a la práctica.</a:t>
            </a:r>
            <a:endParaRPr lang="es-CL" sz="1800" dirty="0">
              <a:latin typeface="Arial"/>
              <a:cs typeface="Arial"/>
            </a:endParaRPr>
          </a:p>
          <a:p>
            <a:pPr lvl="2" algn="just"/>
            <a:r>
              <a:rPr lang="es-ES" sz="1800" b="1" dirty="0" smtClean="0">
                <a:latin typeface="Arial"/>
                <a:cs typeface="Arial"/>
              </a:rPr>
              <a:t>Prueba</a:t>
            </a:r>
            <a:r>
              <a:rPr lang="es-ES" sz="1800" b="1" dirty="0">
                <a:latin typeface="Arial"/>
                <a:cs typeface="Arial"/>
              </a:rPr>
              <a:t>: </a:t>
            </a:r>
            <a:r>
              <a:rPr lang="es-ES" sz="1800" dirty="0">
                <a:latin typeface="Arial"/>
                <a:cs typeface="Arial"/>
              </a:rPr>
              <a:t>Ambiente en que se pueden probar los cambios al software para asegurar su operación, previo a modificar los de Producción u Operacional .</a:t>
            </a:r>
            <a:endParaRPr lang="es-CL" sz="1800" dirty="0">
              <a:latin typeface="Arial"/>
              <a:cs typeface="Arial"/>
            </a:endParaRPr>
          </a:p>
          <a:p>
            <a:pPr lvl="2" algn="just"/>
            <a:r>
              <a:rPr lang="es-ES" sz="1800" b="1" dirty="0" smtClean="0">
                <a:latin typeface="Arial"/>
                <a:cs typeface="Arial"/>
              </a:rPr>
              <a:t>Desarrollo</a:t>
            </a:r>
            <a:r>
              <a:rPr lang="es-ES" sz="1800" b="1" dirty="0">
                <a:latin typeface="Arial"/>
                <a:cs typeface="Arial"/>
              </a:rPr>
              <a:t>: </a:t>
            </a:r>
            <a:r>
              <a:rPr lang="es-ES" sz="1800" dirty="0">
                <a:latin typeface="Arial"/>
                <a:cs typeface="Arial"/>
              </a:rPr>
              <a:t>Para investigar y desarrollar lo que, posteriormente se probará.</a:t>
            </a:r>
            <a:endParaRPr lang="es-CL" sz="1800" dirty="0">
              <a:latin typeface="Arial"/>
              <a:cs typeface="Arial"/>
            </a:endParaRPr>
          </a:p>
          <a:p>
            <a:endParaRPr lang="es-CL" sz="1800" dirty="0">
              <a:latin typeface="Arial"/>
              <a:cs typeface="Arial"/>
            </a:endParaRPr>
          </a:p>
        </p:txBody>
      </p:sp>
      <p:sp>
        <p:nvSpPr>
          <p:cNvPr id="2" name="Marcador de número de diapositiva 1"/>
          <p:cNvSpPr>
            <a:spLocks noGrp="1"/>
          </p:cNvSpPr>
          <p:nvPr>
            <p:ph type="sldNum" sz="quarter" idx="12"/>
          </p:nvPr>
        </p:nvSpPr>
        <p:spPr/>
        <p:txBody>
          <a:bodyPr/>
          <a:lstStyle/>
          <a:p>
            <a:pPr>
              <a:defRPr/>
            </a:pPr>
            <a:fld id="{F42C28E9-5DD9-4D60-ABC2-2F50B1941E37}" type="slidenum">
              <a:rPr lang="en-US" smtClean="0"/>
              <a:pPr>
                <a:defRPr/>
              </a:pPr>
              <a:t>74</a:t>
            </a:fld>
            <a:endParaRPr lang="en-US"/>
          </a:p>
        </p:txBody>
      </p:sp>
    </p:spTree>
    <p:extLst>
      <p:ext uri="{BB962C8B-B14F-4D97-AF65-F5344CB8AC3E}">
        <p14:creationId xmlns:p14="http://schemas.microsoft.com/office/powerpoint/2010/main" val="34114755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392" y="2852746"/>
            <a:ext cx="8772525" cy="302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ítulo 1"/>
          <p:cNvSpPr txBox="1">
            <a:spLocks/>
          </p:cNvSpPr>
          <p:nvPr/>
        </p:nvSpPr>
        <p:spPr>
          <a:xfrm>
            <a:off x="446856" y="1205880"/>
            <a:ext cx="8229600" cy="1143000"/>
          </a:xfrm>
          <a:prstGeom prst="rect">
            <a:avLst/>
          </a:prstGeom>
        </p:spPr>
        <p:txBody>
          <a:bodyPr>
            <a:normAutofit/>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a:lstStyle>
          <a:p>
            <a:pPr marL="0" indent="0" algn="just">
              <a:buNone/>
            </a:pPr>
            <a:r>
              <a:rPr lang="es-ES_tradnl" sz="2400" b="1" dirty="0">
                <a:solidFill>
                  <a:srgbClr val="CC3300"/>
                </a:solidFill>
                <a:cs typeface="Arial"/>
              </a:rPr>
              <a:t>Ambientes de Trabajo</a:t>
            </a:r>
          </a:p>
        </p:txBody>
      </p:sp>
      <p:sp>
        <p:nvSpPr>
          <p:cNvPr id="3" name="Marcador de número de diapositiva 2"/>
          <p:cNvSpPr>
            <a:spLocks noGrp="1"/>
          </p:cNvSpPr>
          <p:nvPr>
            <p:ph type="sldNum" sz="quarter" idx="12"/>
          </p:nvPr>
        </p:nvSpPr>
        <p:spPr/>
        <p:txBody>
          <a:bodyPr/>
          <a:lstStyle/>
          <a:p>
            <a:pPr>
              <a:defRPr/>
            </a:pPr>
            <a:fld id="{EF92FE47-7B3D-4479-9E68-963646193D25}" type="slidenum">
              <a:rPr lang="en-US" smtClean="0"/>
              <a:pPr>
                <a:defRPr/>
              </a:pPr>
              <a:t>75</a:t>
            </a:fld>
            <a:endParaRPr lang="en-US"/>
          </a:p>
        </p:txBody>
      </p:sp>
    </p:spTree>
    <p:extLst>
      <p:ext uri="{BB962C8B-B14F-4D97-AF65-F5344CB8AC3E}">
        <p14:creationId xmlns:p14="http://schemas.microsoft.com/office/powerpoint/2010/main" val="42646351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7"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11413" y="2781300"/>
            <a:ext cx="4667250" cy="257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ítulo 1"/>
          <p:cNvSpPr txBox="1">
            <a:spLocks/>
          </p:cNvSpPr>
          <p:nvPr/>
        </p:nvSpPr>
        <p:spPr>
          <a:xfrm>
            <a:off x="446856" y="1205880"/>
            <a:ext cx="8229600" cy="1143000"/>
          </a:xfrm>
          <a:prstGeom prst="rect">
            <a:avLst/>
          </a:prstGeom>
        </p:spPr>
        <p:txBody>
          <a:bodyPr>
            <a:normAutofit/>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a:lstStyle>
          <a:p>
            <a:pPr marL="0" indent="0" algn="just">
              <a:buNone/>
            </a:pPr>
            <a:r>
              <a:rPr lang="es-ES_tradnl" sz="2400" b="1" dirty="0">
                <a:solidFill>
                  <a:srgbClr val="CC3300"/>
                </a:solidFill>
                <a:cs typeface="Arial"/>
              </a:rPr>
              <a:t>Ambientes de Trabajo</a:t>
            </a:r>
          </a:p>
        </p:txBody>
      </p:sp>
      <p:sp>
        <p:nvSpPr>
          <p:cNvPr id="3" name="Marcador de número de diapositiva 2"/>
          <p:cNvSpPr>
            <a:spLocks noGrp="1"/>
          </p:cNvSpPr>
          <p:nvPr>
            <p:ph type="sldNum" sz="quarter" idx="12"/>
          </p:nvPr>
        </p:nvSpPr>
        <p:spPr/>
        <p:txBody>
          <a:bodyPr/>
          <a:lstStyle/>
          <a:p>
            <a:pPr>
              <a:defRPr/>
            </a:pPr>
            <a:fld id="{EF92FE47-7B3D-4479-9E68-963646193D25}" type="slidenum">
              <a:rPr lang="en-US" smtClean="0"/>
              <a:pPr>
                <a:defRPr/>
              </a:pPr>
              <a:t>76</a:t>
            </a:fld>
            <a:endParaRPr lang="en-US"/>
          </a:p>
        </p:txBody>
      </p:sp>
    </p:spTree>
    <p:extLst>
      <p:ext uri="{BB962C8B-B14F-4D97-AF65-F5344CB8AC3E}">
        <p14:creationId xmlns:p14="http://schemas.microsoft.com/office/powerpoint/2010/main" val="33013310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1"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3850" y="2420942"/>
            <a:ext cx="8477250" cy="324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ítulo 1"/>
          <p:cNvSpPr txBox="1">
            <a:spLocks/>
          </p:cNvSpPr>
          <p:nvPr/>
        </p:nvSpPr>
        <p:spPr>
          <a:xfrm>
            <a:off x="446856" y="1205880"/>
            <a:ext cx="8229600" cy="1143000"/>
          </a:xfrm>
          <a:prstGeom prst="rect">
            <a:avLst/>
          </a:prstGeom>
        </p:spPr>
        <p:txBody>
          <a:bodyPr>
            <a:normAutofit/>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a:lstStyle>
          <a:p>
            <a:pPr marL="0" indent="0" algn="just">
              <a:buNone/>
            </a:pPr>
            <a:r>
              <a:rPr lang="es-ES_tradnl" sz="2400" b="1" dirty="0">
                <a:solidFill>
                  <a:srgbClr val="CC3300"/>
                </a:solidFill>
                <a:cs typeface="Arial"/>
              </a:rPr>
              <a:t>Ambientes de Trabajo</a:t>
            </a:r>
          </a:p>
        </p:txBody>
      </p:sp>
      <p:sp>
        <p:nvSpPr>
          <p:cNvPr id="3" name="Marcador de número de diapositiva 2"/>
          <p:cNvSpPr>
            <a:spLocks noGrp="1"/>
          </p:cNvSpPr>
          <p:nvPr>
            <p:ph type="sldNum" sz="quarter" idx="12"/>
          </p:nvPr>
        </p:nvSpPr>
        <p:spPr/>
        <p:txBody>
          <a:bodyPr/>
          <a:lstStyle/>
          <a:p>
            <a:pPr>
              <a:defRPr/>
            </a:pPr>
            <a:fld id="{EF92FE47-7B3D-4479-9E68-963646193D25}" type="slidenum">
              <a:rPr lang="en-US" smtClean="0"/>
              <a:pPr>
                <a:defRPr/>
              </a:pPr>
              <a:t>77</a:t>
            </a:fld>
            <a:endParaRPr lang="en-US"/>
          </a:p>
        </p:txBody>
      </p:sp>
    </p:spTree>
    <p:extLst>
      <p:ext uri="{BB962C8B-B14F-4D97-AF65-F5344CB8AC3E}">
        <p14:creationId xmlns:p14="http://schemas.microsoft.com/office/powerpoint/2010/main" val="38463156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508001" y="2160590"/>
            <a:ext cx="8456487" cy="4164011"/>
          </a:xfrm>
        </p:spPr>
        <p:txBody>
          <a:bodyPr>
            <a:normAutofit/>
          </a:bodyPr>
          <a:lstStyle/>
          <a:p>
            <a:pPr marL="0" lvl="3" indent="0" algn="just">
              <a:buNone/>
            </a:pPr>
            <a:r>
              <a:rPr lang="es-ES" sz="1800" dirty="0"/>
              <a:t>Tecnología en formato digital, que facilita el intercambio de información entre Mantenedores y el Sistema de Materiales, es decir, es un mecanismo natural para Administrar todo tipo de documentación relacionada con el mantenimiento de los equipos (Libros de Partes, Manuales de Servicio, Boletines Técnicos y otros)</a:t>
            </a:r>
            <a:r>
              <a:rPr lang="es-ES" sz="1800" dirty="0" smtClean="0"/>
              <a:t>.</a:t>
            </a:r>
          </a:p>
          <a:p>
            <a:pPr marL="0" lvl="3" indent="0" algn="just">
              <a:buNone/>
            </a:pPr>
            <a:endParaRPr lang="es-CL" sz="1800" dirty="0"/>
          </a:p>
          <a:p>
            <a:pPr marL="0" lvl="3" indent="0" algn="just">
              <a:buNone/>
            </a:pPr>
            <a:r>
              <a:rPr lang="es-ES" sz="1800" dirty="0"/>
              <a:t>Provee un sistema para integrar información, </a:t>
            </a:r>
            <a:r>
              <a:rPr lang="es-ES" sz="1800" dirty="0" smtClean="0"/>
              <a:t>a </a:t>
            </a:r>
            <a:r>
              <a:rPr lang="es-ES" sz="1800" dirty="0"/>
              <a:t>planos y dibujos de las plantas, de manera de navegar rápidamente desde planes generales a planos particulares y viceversa, hasta alcanzar la información individual de las partes de un equipo.</a:t>
            </a:r>
            <a:endParaRPr lang="es-CL" sz="1800" dirty="0"/>
          </a:p>
          <a:p>
            <a:pPr algn="just"/>
            <a:endParaRPr lang="es-CL" dirty="0"/>
          </a:p>
        </p:txBody>
      </p:sp>
      <p:sp>
        <p:nvSpPr>
          <p:cNvPr id="7" name="Título 1"/>
          <p:cNvSpPr txBox="1">
            <a:spLocks/>
          </p:cNvSpPr>
          <p:nvPr/>
        </p:nvSpPr>
        <p:spPr>
          <a:xfrm>
            <a:off x="446856" y="1205880"/>
            <a:ext cx="8229600" cy="1143000"/>
          </a:xfrm>
          <a:prstGeom prst="rect">
            <a:avLst/>
          </a:prstGeom>
        </p:spPr>
        <p:txBody>
          <a:bodyPr>
            <a:normAutofit/>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a:lstStyle>
          <a:p>
            <a:pPr marL="0" indent="0" algn="just">
              <a:buNone/>
            </a:pPr>
            <a:r>
              <a:rPr lang="es-ES_tradnl" sz="2400" b="1" dirty="0" smtClean="0">
                <a:solidFill>
                  <a:srgbClr val="FF0000"/>
                </a:solidFill>
                <a:cs typeface="Arial"/>
              </a:rPr>
              <a:t>LINKONE</a:t>
            </a:r>
          </a:p>
        </p:txBody>
      </p:sp>
      <p:sp>
        <p:nvSpPr>
          <p:cNvPr id="2" name="Marcador de número de diapositiva 1"/>
          <p:cNvSpPr>
            <a:spLocks noGrp="1"/>
          </p:cNvSpPr>
          <p:nvPr>
            <p:ph type="sldNum" sz="quarter" idx="12"/>
          </p:nvPr>
        </p:nvSpPr>
        <p:spPr/>
        <p:txBody>
          <a:bodyPr/>
          <a:lstStyle/>
          <a:p>
            <a:pPr>
              <a:defRPr/>
            </a:pPr>
            <a:fld id="{F42C28E9-5DD9-4D60-ABC2-2F50B1941E37}" type="slidenum">
              <a:rPr lang="en-US" smtClean="0"/>
              <a:pPr>
                <a:defRPr/>
              </a:pPr>
              <a:t>78</a:t>
            </a:fld>
            <a:endParaRPr lang="en-US"/>
          </a:p>
        </p:txBody>
      </p:sp>
    </p:spTree>
    <p:extLst>
      <p:ext uri="{BB962C8B-B14F-4D97-AF65-F5344CB8AC3E}">
        <p14:creationId xmlns:p14="http://schemas.microsoft.com/office/powerpoint/2010/main" val="14947921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3" name="Marcador de contenido 2"/>
          <p:cNvSpPr>
            <a:spLocks noGrp="1"/>
          </p:cNvSpPr>
          <p:nvPr>
            <p:ph idx="1"/>
          </p:nvPr>
        </p:nvSpPr>
        <p:spPr>
          <a:xfrm>
            <a:off x="508001" y="2160590"/>
            <a:ext cx="8528495" cy="4164011"/>
          </a:xfrm>
        </p:spPr>
        <p:txBody>
          <a:bodyPr>
            <a:normAutofit/>
          </a:bodyPr>
          <a:lstStyle/>
          <a:p>
            <a:pPr marL="0" lvl="3" indent="0">
              <a:buNone/>
            </a:pPr>
            <a:r>
              <a:rPr lang="es-ES" sz="2100" b="1" dirty="0" smtClean="0"/>
              <a:t>Características:</a:t>
            </a:r>
          </a:p>
          <a:p>
            <a:pPr marL="0" lvl="3" indent="0">
              <a:buNone/>
            </a:pPr>
            <a:endParaRPr lang="es-ES" sz="2100" dirty="0" smtClean="0"/>
          </a:p>
          <a:p>
            <a:pPr marL="342900" lvl="3" indent="-342900" algn="just"/>
            <a:r>
              <a:rPr lang="es-ES" sz="2100" dirty="0" smtClean="0"/>
              <a:t>Manuales </a:t>
            </a:r>
            <a:r>
              <a:rPr lang="es-ES" sz="2100" dirty="0"/>
              <a:t>de Partes interactivos conectados a la Base de Datos </a:t>
            </a:r>
            <a:r>
              <a:rPr lang="es-ES" sz="2100" dirty="0" smtClean="0"/>
              <a:t>de </a:t>
            </a:r>
            <a:r>
              <a:rPr lang="es-ES" sz="2100" dirty="0"/>
              <a:t>SALINO</a:t>
            </a:r>
            <a:r>
              <a:rPr lang="es-ES" sz="2100" dirty="0" smtClean="0"/>
              <a:t>.</a:t>
            </a:r>
          </a:p>
          <a:p>
            <a:pPr marL="342900" lvl="3" indent="-342900" algn="just"/>
            <a:r>
              <a:rPr lang="es-ES" sz="2100" dirty="0" smtClean="0"/>
              <a:t>Presentan </a:t>
            </a:r>
            <a:r>
              <a:rPr lang="es-ES" sz="2100" dirty="0"/>
              <a:t>visualmente la relación repuesto/equipo</a:t>
            </a:r>
            <a:r>
              <a:rPr lang="es-ES" sz="2100" dirty="0" smtClean="0"/>
              <a:t>.</a:t>
            </a:r>
          </a:p>
          <a:p>
            <a:pPr marL="342900" lvl="3" indent="-342900" algn="just"/>
            <a:r>
              <a:rPr lang="es-ES" sz="2100" dirty="0" smtClean="0"/>
              <a:t>Se </a:t>
            </a:r>
            <a:r>
              <a:rPr lang="es-ES" sz="2100" dirty="0"/>
              <a:t>conectan con el SALINO y aplicaciones Microsoft</a:t>
            </a:r>
            <a:r>
              <a:rPr lang="es-ES" sz="2100" dirty="0" smtClean="0"/>
              <a:t>.</a:t>
            </a:r>
          </a:p>
          <a:p>
            <a:pPr marL="342900" lvl="3" indent="-342900" algn="just"/>
            <a:r>
              <a:rPr lang="es-ES" sz="2100" dirty="0" smtClean="0"/>
              <a:t>Poseen </a:t>
            </a:r>
            <a:r>
              <a:rPr lang="es-ES" sz="2100" dirty="0"/>
              <a:t>capacidad de búsqueda propia y cambio de formatos, distribuidos en medio magnético, óptico (CD-ROM) o </a:t>
            </a:r>
            <a:r>
              <a:rPr lang="es-ES" sz="2100" dirty="0" err="1"/>
              <a:t>enRed</a:t>
            </a:r>
            <a:r>
              <a:rPr lang="es-ES" sz="2100" dirty="0" smtClean="0"/>
              <a:t>.</a:t>
            </a:r>
          </a:p>
          <a:p>
            <a:endParaRPr lang="es-CL" dirty="0"/>
          </a:p>
        </p:txBody>
      </p:sp>
      <p:sp>
        <p:nvSpPr>
          <p:cNvPr id="7" name="Título 1"/>
          <p:cNvSpPr txBox="1">
            <a:spLocks/>
          </p:cNvSpPr>
          <p:nvPr/>
        </p:nvSpPr>
        <p:spPr>
          <a:xfrm>
            <a:off x="446856" y="1205880"/>
            <a:ext cx="8229600" cy="1143000"/>
          </a:xfrm>
          <a:prstGeom prst="rect">
            <a:avLst/>
          </a:prstGeom>
        </p:spPr>
        <p:txBody>
          <a:bodyPr>
            <a:normAutofit/>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a:lstStyle>
          <a:p>
            <a:pPr marL="0" indent="0" algn="just">
              <a:buNone/>
            </a:pPr>
            <a:r>
              <a:rPr lang="es-ES_tradnl" sz="2400" b="1" dirty="0" smtClean="0">
                <a:solidFill>
                  <a:srgbClr val="CC3300"/>
                </a:solidFill>
                <a:cs typeface="Arial"/>
              </a:rPr>
              <a:t>LINKONE</a:t>
            </a:r>
          </a:p>
        </p:txBody>
      </p:sp>
      <p:sp>
        <p:nvSpPr>
          <p:cNvPr id="2" name="Marcador de número de diapositiva 1"/>
          <p:cNvSpPr>
            <a:spLocks noGrp="1"/>
          </p:cNvSpPr>
          <p:nvPr>
            <p:ph type="sldNum" sz="quarter" idx="12"/>
          </p:nvPr>
        </p:nvSpPr>
        <p:spPr/>
        <p:txBody>
          <a:bodyPr/>
          <a:lstStyle/>
          <a:p>
            <a:pPr>
              <a:defRPr/>
            </a:pPr>
            <a:fld id="{F42C28E9-5DD9-4D60-ABC2-2F50B1941E37}" type="slidenum">
              <a:rPr lang="en-US" smtClean="0"/>
              <a:pPr>
                <a:defRPr/>
              </a:pPr>
              <a:t>79</a:t>
            </a:fld>
            <a:endParaRPr lang="en-US"/>
          </a:p>
        </p:txBody>
      </p:sp>
    </p:spTree>
    <p:extLst>
      <p:ext uri="{BB962C8B-B14F-4D97-AF65-F5344CB8AC3E}">
        <p14:creationId xmlns:p14="http://schemas.microsoft.com/office/powerpoint/2010/main" val="20895064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508001" y="1916832"/>
            <a:ext cx="8528495" cy="4164011"/>
          </a:xfrm>
        </p:spPr>
        <p:txBody>
          <a:bodyPr>
            <a:noAutofit/>
          </a:bodyPr>
          <a:lstStyle/>
          <a:p>
            <a:pPr marL="0" lvl="3" indent="0">
              <a:buNone/>
            </a:pPr>
            <a:r>
              <a:rPr lang="es-ES" sz="1800" dirty="0" smtClean="0">
                <a:latin typeface="Arial"/>
                <a:cs typeface="Arial"/>
              </a:rPr>
              <a:t>CORVU, </a:t>
            </a:r>
            <a:r>
              <a:rPr lang="es-ES" sz="1800" dirty="0">
                <a:latin typeface="Arial"/>
                <a:cs typeface="Arial"/>
              </a:rPr>
              <a:t>es un SOFTWARE con acceso restringido a </a:t>
            </a:r>
            <a:r>
              <a:rPr lang="es-ES" sz="1800" dirty="0" smtClean="0">
                <a:latin typeface="Arial"/>
                <a:cs typeface="Arial"/>
              </a:rPr>
              <a:t>SALINO, </a:t>
            </a:r>
            <a:r>
              <a:rPr lang="es-ES" sz="1800" dirty="0">
                <a:latin typeface="Arial"/>
                <a:cs typeface="Arial"/>
              </a:rPr>
              <a:t>que </a:t>
            </a:r>
            <a:r>
              <a:rPr lang="es-ES" sz="1800" dirty="0" smtClean="0">
                <a:latin typeface="Arial"/>
                <a:cs typeface="Arial"/>
              </a:rPr>
              <a:t>permite:</a:t>
            </a:r>
          </a:p>
          <a:p>
            <a:pPr marL="0" lvl="3" indent="0">
              <a:buNone/>
            </a:pPr>
            <a:endParaRPr lang="es-ES" sz="1800" dirty="0" smtClean="0">
              <a:latin typeface="Arial"/>
              <a:cs typeface="Arial"/>
            </a:endParaRPr>
          </a:p>
          <a:p>
            <a:pPr marL="742950" lvl="4" indent="-285750" algn="just">
              <a:buFont typeface="Wingdings" charset="2"/>
              <a:buChar char="ü"/>
            </a:pPr>
            <a:r>
              <a:rPr lang="es-ES" sz="1800" dirty="0" smtClean="0">
                <a:latin typeface="Arial"/>
                <a:cs typeface="Arial"/>
              </a:rPr>
              <a:t>Establecer Consultas.</a:t>
            </a:r>
          </a:p>
          <a:p>
            <a:pPr marL="742950" lvl="4" indent="-285750" algn="just">
              <a:buFont typeface="Wingdings" charset="2"/>
              <a:buChar char="ü"/>
            </a:pPr>
            <a:r>
              <a:rPr lang="es-ES" sz="1800" dirty="0" smtClean="0">
                <a:latin typeface="Arial"/>
                <a:cs typeface="Arial"/>
              </a:rPr>
              <a:t>Producir </a:t>
            </a:r>
            <a:r>
              <a:rPr lang="es-ES" sz="1800" dirty="0">
                <a:latin typeface="Arial"/>
                <a:cs typeface="Arial"/>
              </a:rPr>
              <a:t>Gráficos y </a:t>
            </a:r>
            <a:r>
              <a:rPr lang="es-ES" sz="1800" dirty="0" smtClean="0">
                <a:latin typeface="Arial"/>
                <a:cs typeface="Arial"/>
              </a:rPr>
              <a:t>Tablas.</a:t>
            </a:r>
          </a:p>
          <a:p>
            <a:pPr marL="742950" lvl="4" indent="-285750" algn="just">
              <a:buFont typeface="Wingdings" charset="2"/>
              <a:buChar char="ü"/>
            </a:pPr>
            <a:r>
              <a:rPr lang="es-ES" sz="1800" dirty="0" smtClean="0">
                <a:latin typeface="Arial"/>
                <a:cs typeface="Arial"/>
              </a:rPr>
              <a:t>Analizar Rendimientos.</a:t>
            </a:r>
          </a:p>
          <a:p>
            <a:pPr marL="742950" lvl="4" indent="-285750" algn="just">
              <a:buFont typeface="Wingdings" charset="2"/>
              <a:buChar char="ü"/>
            </a:pPr>
            <a:r>
              <a:rPr lang="es-ES" sz="1800" dirty="0" smtClean="0">
                <a:latin typeface="Arial"/>
                <a:cs typeface="Arial"/>
              </a:rPr>
              <a:t>Obtener </a:t>
            </a:r>
            <a:r>
              <a:rPr lang="es-ES" sz="1800" dirty="0" err="1">
                <a:latin typeface="Arial"/>
                <a:cs typeface="Arial"/>
              </a:rPr>
              <a:t>indices</a:t>
            </a:r>
            <a:r>
              <a:rPr lang="es-ES" sz="1800" dirty="0">
                <a:latin typeface="Arial"/>
                <a:cs typeface="Arial"/>
              </a:rPr>
              <a:t> de gestión, tanto en pantalla como </a:t>
            </a:r>
            <a:r>
              <a:rPr lang="es-ES" sz="1800" dirty="0" smtClean="0">
                <a:latin typeface="Arial"/>
                <a:cs typeface="Arial"/>
              </a:rPr>
              <a:t>impresos.</a:t>
            </a:r>
          </a:p>
          <a:p>
            <a:pPr marL="742950" lvl="4" indent="-285750" algn="just">
              <a:buFont typeface="Wingdings" charset="2"/>
              <a:buChar char="ü"/>
            </a:pPr>
            <a:r>
              <a:rPr lang="es-ES" sz="1800" dirty="0" smtClean="0">
                <a:latin typeface="Arial"/>
                <a:cs typeface="Arial"/>
              </a:rPr>
              <a:t>Exportar </a:t>
            </a:r>
            <a:r>
              <a:rPr lang="es-ES" sz="1800" dirty="0">
                <a:latin typeface="Arial"/>
                <a:cs typeface="Arial"/>
              </a:rPr>
              <a:t>Informes a Planillas Excel, Lotus, documentos en Word y </a:t>
            </a:r>
            <a:r>
              <a:rPr lang="es-ES" sz="1800" dirty="0" err="1" smtClean="0">
                <a:latin typeface="Arial"/>
                <a:cs typeface="Arial"/>
              </a:rPr>
              <a:t>Wordperfect</a:t>
            </a:r>
            <a:r>
              <a:rPr lang="es-ES" sz="1800" dirty="0" smtClean="0">
                <a:latin typeface="Arial"/>
                <a:cs typeface="Arial"/>
              </a:rPr>
              <a:t>.</a:t>
            </a:r>
          </a:p>
          <a:p>
            <a:pPr marL="742950" lvl="4" indent="-285750" algn="just">
              <a:buFont typeface="Wingdings" charset="2"/>
              <a:buChar char="ü"/>
            </a:pPr>
            <a:r>
              <a:rPr lang="es-ES" sz="1800" dirty="0" smtClean="0">
                <a:latin typeface="Arial"/>
                <a:cs typeface="Arial"/>
              </a:rPr>
              <a:t>Leer </a:t>
            </a:r>
            <a:r>
              <a:rPr lang="es-ES" sz="1800" dirty="0">
                <a:latin typeface="Arial"/>
                <a:cs typeface="Arial"/>
              </a:rPr>
              <a:t>e importar datos de la Base de Datos Oracle, </a:t>
            </a:r>
            <a:r>
              <a:rPr lang="es-ES" sz="1800" dirty="0" err="1">
                <a:latin typeface="Arial"/>
                <a:cs typeface="Arial"/>
              </a:rPr>
              <a:t>Sybase</a:t>
            </a:r>
            <a:r>
              <a:rPr lang="es-ES" sz="1800" dirty="0">
                <a:latin typeface="Arial"/>
                <a:cs typeface="Arial"/>
              </a:rPr>
              <a:t>, SQLSERVER y db2 y desde Planillas Excel e incorporarlos a los </a:t>
            </a:r>
            <a:r>
              <a:rPr lang="es-ES" sz="1800" dirty="0" smtClean="0">
                <a:latin typeface="Arial"/>
                <a:cs typeface="Arial"/>
              </a:rPr>
              <a:t>informes.</a:t>
            </a:r>
          </a:p>
          <a:p>
            <a:pPr marL="0" lvl="3" indent="0">
              <a:buNone/>
            </a:pPr>
            <a:endParaRPr lang="es-ES" sz="1800" dirty="0">
              <a:latin typeface="Arial"/>
              <a:cs typeface="Arial"/>
            </a:endParaRPr>
          </a:p>
          <a:p>
            <a:pPr marL="0" lvl="3" indent="0" algn="just">
              <a:buNone/>
            </a:pPr>
            <a:r>
              <a:rPr lang="es-ES" sz="1800" dirty="0" smtClean="0">
                <a:latin typeface="Arial"/>
                <a:cs typeface="Arial"/>
              </a:rPr>
              <a:t>Por lo tanto, es </a:t>
            </a:r>
            <a:r>
              <a:rPr lang="es-ES" sz="1800" dirty="0">
                <a:latin typeface="Arial"/>
                <a:cs typeface="Arial"/>
              </a:rPr>
              <a:t>una h</a:t>
            </a:r>
            <a:r>
              <a:rPr lang="es-ES" sz="1800" dirty="0" smtClean="0">
                <a:latin typeface="Arial"/>
                <a:cs typeface="Arial"/>
              </a:rPr>
              <a:t>erramienta </a:t>
            </a:r>
            <a:r>
              <a:rPr lang="es-ES" sz="1800" dirty="0">
                <a:latin typeface="Arial"/>
                <a:cs typeface="Arial"/>
              </a:rPr>
              <a:t>f</a:t>
            </a:r>
            <a:r>
              <a:rPr lang="es-ES" sz="1800" dirty="0" smtClean="0">
                <a:latin typeface="Arial"/>
                <a:cs typeface="Arial"/>
              </a:rPr>
              <a:t>undamentalmente </a:t>
            </a:r>
            <a:r>
              <a:rPr lang="es-ES" sz="1800" dirty="0">
                <a:latin typeface="Arial"/>
                <a:cs typeface="Arial"/>
              </a:rPr>
              <a:t>de </a:t>
            </a:r>
            <a:r>
              <a:rPr lang="es-ES" sz="1800" dirty="0" smtClean="0">
                <a:latin typeface="Arial"/>
                <a:cs typeface="Arial"/>
              </a:rPr>
              <a:t>Gestión, </a:t>
            </a:r>
            <a:r>
              <a:rPr lang="es-ES" sz="1800" dirty="0">
                <a:latin typeface="Arial"/>
                <a:cs typeface="Arial"/>
              </a:rPr>
              <a:t>la que es instalada en cada PC, de acuerdo a autorización de la Unidad SALINO de la D.G.S.A. y ejecutada por SERTELINF (CINCOMAR).</a:t>
            </a:r>
            <a:endParaRPr lang="es-CL" sz="1800" dirty="0">
              <a:latin typeface="Arial"/>
              <a:cs typeface="Arial"/>
            </a:endParaRPr>
          </a:p>
          <a:p>
            <a:endParaRPr lang="es-CL" sz="1800" dirty="0">
              <a:latin typeface="Arial"/>
              <a:cs typeface="Arial"/>
            </a:endParaRPr>
          </a:p>
        </p:txBody>
      </p:sp>
      <p:sp>
        <p:nvSpPr>
          <p:cNvPr id="7" name="Título 1"/>
          <p:cNvSpPr txBox="1">
            <a:spLocks/>
          </p:cNvSpPr>
          <p:nvPr/>
        </p:nvSpPr>
        <p:spPr>
          <a:xfrm>
            <a:off x="446856" y="1205880"/>
            <a:ext cx="8229600" cy="1143000"/>
          </a:xfrm>
          <a:prstGeom prst="rect">
            <a:avLst/>
          </a:prstGeom>
        </p:spPr>
        <p:txBody>
          <a:bodyPr>
            <a:normAutofit/>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a:lstStyle>
          <a:p>
            <a:pPr marL="0" indent="0" algn="just">
              <a:buNone/>
            </a:pPr>
            <a:r>
              <a:rPr lang="es-ES_tradnl" sz="2400" b="1" dirty="0" smtClean="0">
                <a:solidFill>
                  <a:srgbClr val="CC3300"/>
                </a:solidFill>
                <a:cs typeface="Arial"/>
              </a:rPr>
              <a:t>LINKONE</a:t>
            </a:r>
          </a:p>
        </p:txBody>
      </p:sp>
      <p:sp>
        <p:nvSpPr>
          <p:cNvPr id="2" name="Marcador de número de diapositiva 1"/>
          <p:cNvSpPr>
            <a:spLocks noGrp="1"/>
          </p:cNvSpPr>
          <p:nvPr>
            <p:ph type="sldNum" sz="quarter" idx="12"/>
          </p:nvPr>
        </p:nvSpPr>
        <p:spPr/>
        <p:txBody>
          <a:bodyPr/>
          <a:lstStyle/>
          <a:p>
            <a:pPr>
              <a:defRPr/>
            </a:pPr>
            <a:fld id="{F42C28E9-5DD9-4D60-ABC2-2F50B1941E37}" type="slidenum">
              <a:rPr lang="en-US" smtClean="0"/>
              <a:pPr>
                <a:defRPr/>
              </a:pPr>
              <a:t>80</a:t>
            </a:fld>
            <a:endParaRPr lang="en-US"/>
          </a:p>
        </p:txBody>
      </p:sp>
    </p:spTree>
    <p:extLst>
      <p:ext uri="{BB962C8B-B14F-4D97-AF65-F5344CB8AC3E}">
        <p14:creationId xmlns:p14="http://schemas.microsoft.com/office/powerpoint/2010/main" val="24590265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Text Box 2"/>
          <p:cNvSpPr txBox="1">
            <a:spLocks noChangeArrowheads="1"/>
          </p:cNvSpPr>
          <p:nvPr/>
        </p:nvSpPr>
        <p:spPr bwMode="auto">
          <a:xfrm>
            <a:off x="611560" y="1196752"/>
            <a:ext cx="6467475" cy="1200328"/>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defPPr>
              <a:defRPr lang="en-US"/>
            </a:defPPr>
            <a:lvl1pPr marL="0" indent="0" algn="just" eaLnBrk="0" hangingPunct="0">
              <a:buNone/>
              <a:defRPr sz="2400" b="1">
                <a:solidFill>
                  <a:srgbClr val="CC3300"/>
                </a:solidFill>
                <a:latin typeface="+mj-lt"/>
                <a:ea typeface="+mj-ea"/>
                <a:cs typeface="Arial"/>
              </a:defRPr>
            </a:lvl1pPr>
            <a:lvl2pPr algn="ctr" eaLnBrk="0" hangingPunct="0">
              <a:defRPr sz="4400">
                <a:solidFill>
                  <a:schemeClr val="tx2"/>
                </a:solidFill>
                <a:latin typeface="Arial" pitchFamily="34" charset="0"/>
              </a:defRPr>
            </a:lvl2pPr>
            <a:lvl3pPr algn="ctr" eaLnBrk="0" hangingPunct="0">
              <a:defRPr sz="4400">
                <a:solidFill>
                  <a:schemeClr val="tx2"/>
                </a:solidFill>
                <a:latin typeface="Arial" pitchFamily="34" charset="0"/>
              </a:defRPr>
            </a:lvl3pPr>
            <a:lvl4pPr algn="ctr" eaLnBrk="0" hangingPunct="0">
              <a:defRPr sz="4400">
                <a:solidFill>
                  <a:schemeClr val="tx2"/>
                </a:solidFill>
                <a:latin typeface="Arial" pitchFamily="34" charset="0"/>
              </a:defRPr>
            </a:lvl4pPr>
            <a:lvl5pPr algn="ctr" eaLnBrk="0" hangingPunct="0">
              <a:defRPr sz="4400">
                <a:solidFill>
                  <a:schemeClr val="tx2"/>
                </a:solidFill>
                <a:latin typeface="Arial" pitchFamily="34" charset="0"/>
              </a:defRPr>
            </a:lvl5pPr>
            <a:lvl6pPr marL="457200" algn="ctr" fontAlgn="base">
              <a:spcBef>
                <a:spcPct val="0"/>
              </a:spcBef>
              <a:spcAft>
                <a:spcPct val="0"/>
              </a:spcAft>
              <a:defRPr sz="4400">
                <a:solidFill>
                  <a:schemeClr val="tx2"/>
                </a:solidFill>
                <a:latin typeface="Arial" pitchFamily="34" charset="0"/>
              </a:defRPr>
            </a:lvl6pPr>
            <a:lvl7pPr marL="914400" algn="ctr" fontAlgn="base">
              <a:spcBef>
                <a:spcPct val="0"/>
              </a:spcBef>
              <a:spcAft>
                <a:spcPct val="0"/>
              </a:spcAft>
              <a:defRPr sz="4400">
                <a:solidFill>
                  <a:schemeClr val="tx2"/>
                </a:solidFill>
                <a:latin typeface="Arial" pitchFamily="34" charset="0"/>
              </a:defRPr>
            </a:lvl7pPr>
            <a:lvl8pPr marL="1371600" algn="ctr" fontAlgn="base">
              <a:spcBef>
                <a:spcPct val="0"/>
              </a:spcBef>
              <a:spcAft>
                <a:spcPct val="0"/>
              </a:spcAft>
              <a:defRPr sz="4400">
                <a:solidFill>
                  <a:schemeClr val="tx2"/>
                </a:solidFill>
                <a:latin typeface="Arial" pitchFamily="34" charset="0"/>
              </a:defRPr>
            </a:lvl8pPr>
            <a:lvl9pPr marL="1828800" algn="ctr" fontAlgn="base">
              <a:spcBef>
                <a:spcPct val="0"/>
              </a:spcBef>
              <a:spcAft>
                <a:spcPct val="0"/>
              </a:spcAft>
              <a:defRPr sz="4400">
                <a:solidFill>
                  <a:schemeClr val="tx2"/>
                </a:solidFill>
                <a:latin typeface="Arial" pitchFamily="34" charset="0"/>
              </a:defRPr>
            </a:lvl9pPr>
          </a:lstStyle>
          <a:p>
            <a:r>
              <a:rPr lang="es-ES_tradnl" altLang="es-CL" dirty="0"/>
              <a:t>Perfiles y </a:t>
            </a:r>
            <a:r>
              <a:rPr lang="es-ES_tradnl" altLang="es-CL" dirty="0" smtClean="0"/>
              <a:t>Posiciones</a:t>
            </a:r>
            <a:endParaRPr lang="es-ES_tradnl" altLang="es-CL" dirty="0"/>
          </a:p>
          <a:p>
            <a:endParaRPr lang="es-ES_tradnl" altLang="es-CL" dirty="0"/>
          </a:p>
          <a:p>
            <a:endParaRPr lang="es-ES_tradnl" altLang="es-CL" dirty="0"/>
          </a:p>
        </p:txBody>
      </p:sp>
      <p:pic>
        <p:nvPicPr>
          <p:cNvPr id="1331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34258" y="1844824"/>
            <a:ext cx="5130030" cy="4680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Marcador de número de diapositiva 1"/>
          <p:cNvSpPr>
            <a:spLocks noGrp="1"/>
          </p:cNvSpPr>
          <p:nvPr>
            <p:ph type="sldNum" sz="quarter" idx="12"/>
          </p:nvPr>
        </p:nvSpPr>
        <p:spPr/>
        <p:txBody>
          <a:bodyPr/>
          <a:lstStyle/>
          <a:p>
            <a:pPr>
              <a:defRPr/>
            </a:pPr>
            <a:fld id="{EF92FE47-7B3D-4479-9E68-963646193D25}" type="slidenum">
              <a:rPr lang="en-US" smtClean="0"/>
              <a:pPr>
                <a:defRPr/>
              </a:pPr>
              <a:t>81</a:t>
            </a:fld>
            <a:endParaRPr lang="en-US"/>
          </a:p>
        </p:txBody>
      </p:sp>
    </p:spTree>
    <p:extLst>
      <p:ext uri="{BB962C8B-B14F-4D97-AF65-F5344CB8AC3E}">
        <p14:creationId xmlns:p14="http://schemas.microsoft.com/office/powerpoint/2010/main" val="27716156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9"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3648" y="2132856"/>
            <a:ext cx="6808226" cy="44650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0" name="Text Box 2"/>
          <p:cNvSpPr txBox="1">
            <a:spLocks noChangeArrowheads="1"/>
          </p:cNvSpPr>
          <p:nvPr/>
        </p:nvSpPr>
        <p:spPr bwMode="auto">
          <a:xfrm>
            <a:off x="611560" y="1052736"/>
            <a:ext cx="6467475" cy="1569660"/>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defPPr>
              <a:defRPr lang="en-US"/>
            </a:defPPr>
            <a:lvl1pPr marL="0" indent="0" algn="just" eaLnBrk="0" hangingPunct="0">
              <a:buNone/>
              <a:defRPr sz="2400" b="1">
                <a:solidFill>
                  <a:srgbClr val="CC3300"/>
                </a:solidFill>
                <a:latin typeface="+mj-lt"/>
                <a:ea typeface="+mj-ea"/>
                <a:cs typeface="Arial"/>
              </a:defRPr>
            </a:lvl1pPr>
            <a:lvl2pPr algn="ctr" eaLnBrk="0" hangingPunct="0">
              <a:defRPr sz="4400">
                <a:solidFill>
                  <a:schemeClr val="tx2"/>
                </a:solidFill>
                <a:latin typeface="Arial" pitchFamily="34" charset="0"/>
              </a:defRPr>
            </a:lvl2pPr>
            <a:lvl3pPr algn="ctr" eaLnBrk="0" hangingPunct="0">
              <a:defRPr sz="4400">
                <a:solidFill>
                  <a:schemeClr val="tx2"/>
                </a:solidFill>
                <a:latin typeface="Arial" pitchFamily="34" charset="0"/>
              </a:defRPr>
            </a:lvl3pPr>
            <a:lvl4pPr algn="ctr" eaLnBrk="0" hangingPunct="0">
              <a:defRPr sz="4400">
                <a:solidFill>
                  <a:schemeClr val="tx2"/>
                </a:solidFill>
                <a:latin typeface="Arial" pitchFamily="34" charset="0"/>
              </a:defRPr>
            </a:lvl4pPr>
            <a:lvl5pPr algn="ctr" eaLnBrk="0" hangingPunct="0">
              <a:defRPr sz="4400">
                <a:solidFill>
                  <a:schemeClr val="tx2"/>
                </a:solidFill>
                <a:latin typeface="Arial" pitchFamily="34" charset="0"/>
              </a:defRPr>
            </a:lvl5pPr>
            <a:lvl6pPr marL="457200" algn="ctr" fontAlgn="base">
              <a:spcBef>
                <a:spcPct val="0"/>
              </a:spcBef>
              <a:spcAft>
                <a:spcPct val="0"/>
              </a:spcAft>
              <a:defRPr sz="4400">
                <a:solidFill>
                  <a:schemeClr val="tx2"/>
                </a:solidFill>
                <a:latin typeface="Arial" pitchFamily="34" charset="0"/>
              </a:defRPr>
            </a:lvl6pPr>
            <a:lvl7pPr marL="914400" algn="ctr" fontAlgn="base">
              <a:spcBef>
                <a:spcPct val="0"/>
              </a:spcBef>
              <a:spcAft>
                <a:spcPct val="0"/>
              </a:spcAft>
              <a:defRPr sz="4400">
                <a:solidFill>
                  <a:schemeClr val="tx2"/>
                </a:solidFill>
                <a:latin typeface="Arial" pitchFamily="34" charset="0"/>
              </a:defRPr>
            </a:lvl7pPr>
            <a:lvl8pPr marL="1371600" algn="ctr" fontAlgn="base">
              <a:spcBef>
                <a:spcPct val="0"/>
              </a:spcBef>
              <a:spcAft>
                <a:spcPct val="0"/>
              </a:spcAft>
              <a:defRPr sz="4400">
                <a:solidFill>
                  <a:schemeClr val="tx2"/>
                </a:solidFill>
                <a:latin typeface="Arial" pitchFamily="34" charset="0"/>
              </a:defRPr>
            </a:lvl8pPr>
            <a:lvl9pPr marL="1828800" algn="ctr" fontAlgn="base">
              <a:spcBef>
                <a:spcPct val="0"/>
              </a:spcBef>
              <a:spcAft>
                <a:spcPct val="0"/>
              </a:spcAft>
              <a:defRPr sz="4400">
                <a:solidFill>
                  <a:schemeClr val="tx2"/>
                </a:solidFill>
                <a:latin typeface="Arial" pitchFamily="34" charset="0"/>
              </a:defRPr>
            </a:lvl9pPr>
          </a:lstStyle>
          <a:p>
            <a:r>
              <a:rPr lang="es-ES_tradnl" altLang="es-CL" dirty="0"/>
              <a:t>Perfiles y posiciones de Abastecimiento</a:t>
            </a:r>
          </a:p>
          <a:p>
            <a:r>
              <a:rPr lang="es-ES_tradnl" altLang="es-CL" dirty="0" smtClean="0"/>
              <a:t>MAPRO Tratado </a:t>
            </a:r>
            <a:r>
              <a:rPr lang="es-ES_tradnl" altLang="es-CL" dirty="0"/>
              <a:t>1 Cap. 7 </a:t>
            </a:r>
          </a:p>
          <a:p>
            <a:endParaRPr lang="es-ES_tradnl" altLang="es-CL" dirty="0"/>
          </a:p>
          <a:p>
            <a:endParaRPr lang="es-ES_tradnl" altLang="es-CL" dirty="0"/>
          </a:p>
        </p:txBody>
      </p:sp>
      <p:sp>
        <p:nvSpPr>
          <p:cNvPr id="3" name="Marcador de número de diapositiva 2"/>
          <p:cNvSpPr>
            <a:spLocks noGrp="1"/>
          </p:cNvSpPr>
          <p:nvPr>
            <p:ph type="sldNum" sz="quarter" idx="12"/>
          </p:nvPr>
        </p:nvSpPr>
        <p:spPr/>
        <p:txBody>
          <a:bodyPr/>
          <a:lstStyle/>
          <a:p>
            <a:pPr>
              <a:defRPr/>
            </a:pPr>
            <a:fld id="{EF92FE47-7B3D-4479-9E68-963646193D25}" type="slidenum">
              <a:rPr lang="en-US" smtClean="0"/>
              <a:pPr>
                <a:defRPr/>
              </a:pPr>
              <a:t>82</a:t>
            </a:fld>
            <a:endParaRPr lang="en-US"/>
          </a:p>
        </p:txBody>
      </p:sp>
    </p:spTree>
    <p:extLst>
      <p:ext uri="{BB962C8B-B14F-4D97-AF65-F5344CB8AC3E}">
        <p14:creationId xmlns:p14="http://schemas.microsoft.com/office/powerpoint/2010/main" val="22403552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817829"/>
            <a:ext cx="8229600" cy="1143000"/>
          </a:xfrm>
        </p:spPr>
        <p:txBody>
          <a:bodyPr/>
          <a:lstStyle/>
          <a:p>
            <a:r>
              <a:rPr lang="es-ES" b="1" dirty="0" smtClean="0"/>
              <a:t>TEMARIO</a:t>
            </a:r>
            <a:endParaRPr lang="es-CL" dirty="0"/>
          </a:p>
        </p:txBody>
      </p:sp>
      <p:sp>
        <p:nvSpPr>
          <p:cNvPr id="3" name="Marcador de contenido 2"/>
          <p:cNvSpPr>
            <a:spLocks noGrp="1"/>
          </p:cNvSpPr>
          <p:nvPr>
            <p:ph idx="1"/>
          </p:nvPr>
        </p:nvSpPr>
        <p:spPr>
          <a:xfrm>
            <a:off x="457200" y="2143397"/>
            <a:ext cx="8229600" cy="4525963"/>
          </a:xfrm>
        </p:spPr>
        <p:txBody>
          <a:bodyPr>
            <a:normAutofit/>
          </a:bodyPr>
          <a:lstStyle/>
          <a:p>
            <a:r>
              <a:rPr lang="es-ES" b="1" dirty="0">
                <a:solidFill>
                  <a:srgbClr val="000000"/>
                </a:solidFill>
              </a:rPr>
              <a:t>G</a:t>
            </a:r>
            <a:r>
              <a:rPr lang="es-ES" b="1" dirty="0" smtClean="0">
                <a:solidFill>
                  <a:srgbClr val="000000"/>
                </a:solidFill>
              </a:rPr>
              <a:t>eneralidades</a:t>
            </a:r>
          </a:p>
          <a:p>
            <a:r>
              <a:rPr lang="es-ES" b="1" dirty="0"/>
              <a:t>C</a:t>
            </a:r>
            <a:r>
              <a:rPr lang="es-ES" b="1" dirty="0" smtClean="0"/>
              <a:t>onceptos</a:t>
            </a:r>
          </a:p>
          <a:p>
            <a:r>
              <a:rPr lang="es-ES" b="1" dirty="0" smtClean="0"/>
              <a:t>Características </a:t>
            </a:r>
          </a:p>
          <a:p>
            <a:r>
              <a:rPr lang="es-ES" b="1" dirty="0" smtClean="0">
                <a:solidFill>
                  <a:srgbClr val="FF0000"/>
                </a:solidFill>
              </a:rPr>
              <a:t>Registro de Proveedores</a:t>
            </a:r>
          </a:p>
          <a:p>
            <a:r>
              <a:rPr lang="es-ES" b="1" dirty="0" smtClean="0"/>
              <a:t>Órdenes de Trabajo</a:t>
            </a:r>
            <a:endParaRPr lang="es-CL" b="1" dirty="0" smtClean="0"/>
          </a:p>
          <a:p>
            <a:r>
              <a:rPr lang="es-ES" b="1" dirty="0" smtClean="0"/>
              <a:t>Clasificación y Características del Material</a:t>
            </a:r>
          </a:p>
        </p:txBody>
      </p:sp>
      <p:sp>
        <p:nvSpPr>
          <p:cNvPr id="5" name="Marcador de número de diapositiva 4"/>
          <p:cNvSpPr>
            <a:spLocks noGrp="1"/>
          </p:cNvSpPr>
          <p:nvPr>
            <p:ph type="sldNum" sz="quarter" idx="12"/>
          </p:nvPr>
        </p:nvSpPr>
        <p:spPr/>
        <p:txBody>
          <a:bodyPr/>
          <a:lstStyle/>
          <a:p>
            <a:pPr>
              <a:defRPr/>
            </a:pPr>
            <a:fld id="{F42C28E9-5DD9-4D60-ABC2-2F50B1941E37}" type="slidenum">
              <a:rPr lang="en-US" smtClean="0"/>
              <a:pPr>
                <a:defRPr/>
              </a:pPr>
              <a:t>83</a:t>
            </a:fld>
            <a:endParaRPr lang="en-US"/>
          </a:p>
        </p:txBody>
      </p:sp>
    </p:spTree>
    <p:extLst>
      <p:ext uri="{BB962C8B-B14F-4D97-AF65-F5344CB8AC3E}">
        <p14:creationId xmlns:p14="http://schemas.microsoft.com/office/powerpoint/2010/main" val="280037638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23529" y="2160590"/>
            <a:ext cx="8712968" cy="4329111"/>
          </a:xfrm>
        </p:spPr>
        <p:txBody>
          <a:bodyPr>
            <a:noAutofit/>
          </a:bodyPr>
          <a:lstStyle/>
          <a:p>
            <a:pPr marL="0" lvl="0" indent="0" algn="just">
              <a:buNone/>
            </a:pPr>
            <a:endParaRPr lang="es-CL" sz="2000" dirty="0"/>
          </a:p>
          <a:p>
            <a:pPr marL="0" indent="0" algn="just">
              <a:buNone/>
            </a:pPr>
            <a:r>
              <a:rPr lang="es-ES" sz="2000" b="1" dirty="0"/>
              <a:t>a.- </a:t>
            </a:r>
            <a:r>
              <a:rPr lang="es-ES" sz="2000" dirty="0"/>
              <a:t>Es el sistema que permite codificar, identificar y clasificar como únicos a los </a:t>
            </a:r>
            <a:r>
              <a:rPr lang="es-ES" sz="2000" b="1" dirty="0"/>
              <a:t>Proveedores/Contratistas, </a:t>
            </a:r>
            <a:r>
              <a:rPr lang="es-ES" sz="2000" dirty="0"/>
              <a:t>con el propósito de acceder a ellos a través del proceso de adquisiciones u obtención</a:t>
            </a:r>
            <a:r>
              <a:rPr lang="es-ES" sz="2000" dirty="0" smtClean="0"/>
              <a:t>.</a:t>
            </a:r>
          </a:p>
          <a:p>
            <a:pPr marL="0" indent="0" algn="just">
              <a:buNone/>
            </a:pPr>
            <a:endParaRPr lang="es-CL" sz="2000" dirty="0"/>
          </a:p>
          <a:p>
            <a:pPr marL="0" indent="0" algn="just">
              <a:buNone/>
            </a:pPr>
            <a:r>
              <a:rPr lang="es-ES" sz="2000" b="1" dirty="0"/>
              <a:t>b.</a:t>
            </a:r>
            <a:r>
              <a:rPr lang="es-ES" sz="2000" b="1" dirty="0" smtClean="0"/>
              <a:t>- ¿</a:t>
            </a:r>
            <a:r>
              <a:rPr lang="es-ES" sz="2000" b="1" dirty="0"/>
              <a:t>A quienes se incorpora</a:t>
            </a:r>
            <a:r>
              <a:rPr lang="es-ES" sz="2000" b="1" dirty="0" smtClean="0"/>
              <a:t>?</a:t>
            </a:r>
            <a:endParaRPr lang="es-ES" sz="2000" dirty="0" smtClean="0"/>
          </a:p>
          <a:p>
            <a:pPr marL="0" indent="0" algn="just">
              <a:buNone/>
            </a:pPr>
            <a:endParaRPr lang="es-CL" sz="2000" b="1" dirty="0"/>
          </a:p>
          <a:p>
            <a:pPr marL="0" indent="0" algn="just">
              <a:buNone/>
            </a:pPr>
            <a:r>
              <a:rPr lang="es-ES" sz="2000" b="1" dirty="0"/>
              <a:t>c.- ¿A quienes no se incorporan</a:t>
            </a:r>
            <a:r>
              <a:rPr lang="es-ES" sz="2000" b="1" dirty="0" smtClean="0"/>
              <a:t>?</a:t>
            </a:r>
            <a:endParaRPr lang="es-CL" sz="2000" dirty="0"/>
          </a:p>
        </p:txBody>
      </p:sp>
      <p:sp>
        <p:nvSpPr>
          <p:cNvPr id="5" name="Título 1"/>
          <p:cNvSpPr txBox="1">
            <a:spLocks/>
          </p:cNvSpPr>
          <p:nvPr/>
        </p:nvSpPr>
        <p:spPr>
          <a:xfrm>
            <a:off x="457200" y="989856"/>
            <a:ext cx="8229600" cy="1143000"/>
          </a:xfrm>
          <a:prstGeom prst="rect">
            <a:avLst/>
          </a:prstGeom>
        </p:spPr>
        <p:txBody>
          <a:bodyPr>
            <a:normAutofit/>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a:lstStyle>
          <a:p>
            <a:r>
              <a:rPr lang="es-ES" sz="3600" b="1" dirty="0" smtClean="0"/>
              <a:t>REGISTRO DE PROVEEDORES</a:t>
            </a:r>
            <a:endParaRPr lang="es-CL" sz="3600" b="1" dirty="0"/>
          </a:p>
        </p:txBody>
      </p:sp>
      <p:sp>
        <p:nvSpPr>
          <p:cNvPr id="2" name="Marcador de número de diapositiva 1"/>
          <p:cNvSpPr>
            <a:spLocks noGrp="1"/>
          </p:cNvSpPr>
          <p:nvPr>
            <p:ph type="sldNum" sz="quarter" idx="12"/>
          </p:nvPr>
        </p:nvSpPr>
        <p:spPr/>
        <p:txBody>
          <a:bodyPr/>
          <a:lstStyle/>
          <a:p>
            <a:pPr>
              <a:defRPr/>
            </a:pPr>
            <a:fld id="{F42C28E9-5DD9-4D60-ABC2-2F50B1941E37}" type="slidenum">
              <a:rPr lang="en-US" smtClean="0"/>
              <a:pPr>
                <a:defRPr/>
              </a:pPr>
              <a:t>84</a:t>
            </a:fld>
            <a:endParaRPr lang="en-US"/>
          </a:p>
        </p:txBody>
      </p:sp>
    </p:spTree>
    <p:extLst>
      <p:ext uri="{BB962C8B-B14F-4D97-AF65-F5344CB8AC3E}">
        <p14:creationId xmlns:p14="http://schemas.microsoft.com/office/powerpoint/2010/main" val="38210546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checkerboard(across)">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checkerboard(across)">
                                      <p:cBhvr>
                                        <p:cTn id="12" dur="500"/>
                                        <p:tgtEl>
                                          <p:spTgt spid="3">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checkerboard(across)">
                                      <p:cBhvr>
                                        <p:cTn id="1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56481" y="2160590"/>
            <a:ext cx="8635999" cy="4329111"/>
          </a:xfrm>
        </p:spPr>
        <p:txBody>
          <a:bodyPr>
            <a:normAutofit/>
          </a:bodyPr>
          <a:lstStyle/>
          <a:p>
            <a:pPr marL="0" indent="0" algn="just">
              <a:buNone/>
            </a:pPr>
            <a:r>
              <a:rPr lang="es-ES" sz="2000" b="1" dirty="0" smtClean="0"/>
              <a:t>d</a:t>
            </a:r>
            <a:r>
              <a:rPr lang="es-ES" sz="2000" b="1" dirty="0"/>
              <a:t>.- ¿Quiénes acceden a las compras directas? : </a:t>
            </a:r>
            <a:r>
              <a:rPr lang="es-ES" sz="2000" dirty="0"/>
              <a:t>Todas aquellas Empresas o Negocios, cualesquiera sea su rubro y se encuentren en el Registro de Proveedores/Contratistas al momento de proceder a las adquisiciones. No son necesarias las exigencias estipuladas en las “Bases de Postulación para el Registro de Proveedores de la Armada”</a:t>
            </a:r>
            <a:r>
              <a:rPr lang="es-ES" sz="2000" dirty="0" smtClean="0"/>
              <a:t>.</a:t>
            </a:r>
          </a:p>
          <a:p>
            <a:pPr marL="0" indent="0" algn="just">
              <a:buNone/>
            </a:pPr>
            <a:endParaRPr lang="es-CL" sz="2000" dirty="0"/>
          </a:p>
          <a:p>
            <a:pPr marL="0" indent="0" algn="just">
              <a:buNone/>
            </a:pPr>
            <a:r>
              <a:rPr lang="es-ES" sz="2000" b="1" dirty="0"/>
              <a:t>e.- ¿Quienes acceden a las Propuestas Privadas y Públicas?: </a:t>
            </a:r>
            <a:r>
              <a:rPr lang="es-ES" sz="2000" dirty="0"/>
              <a:t>Todas aquellas Empresas o Negocios, cualesquiera sea su rubro y se encuentren en el Registro de Proveedores/Contratistas al momento de presentar los Propuestas</a:t>
            </a:r>
            <a:r>
              <a:rPr lang="es-ES" sz="2000" dirty="0" smtClean="0"/>
              <a:t>.</a:t>
            </a:r>
          </a:p>
          <a:p>
            <a:pPr marL="0" indent="0" algn="just">
              <a:buNone/>
            </a:pPr>
            <a:r>
              <a:rPr lang="es-ES" sz="2000" dirty="0"/>
              <a:t>Estos Proveedores deben dar estricto cumplimiento a las “Bases de Postulación para el Registro de Proveedores/Contratistas de la Armada”, debidamente aprobados.</a:t>
            </a:r>
            <a:endParaRPr lang="es-CL" sz="2000" dirty="0"/>
          </a:p>
          <a:p>
            <a:pPr marL="0" indent="0" algn="just">
              <a:buNone/>
            </a:pPr>
            <a:endParaRPr lang="es-CL" sz="2000" dirty="0"/>
          </a:p>
          <a:p>
            <a:pPr algn="just"/>
            <a:endParaRPr lang="es-CL" sz="2000" dirty="0"/>
          </a:p>
        </p:txBody>
      </p:sp>
      <p:sp>
        <p:nvSpPr>
          <p:cNvPr id="5" name="Título 1"/>
          <p:cNvSpPr txBox="1">
            <a:spLocks/>
          </p:cNvSpPr>
          <p:nvPr/>
        </p:nvSpPr>
        <p:spPr>
          <a:xfrm>
            <a:off x="457200" y="989856"/>
            <a:ext cx="8229600" cy="1143000"/>
          </a:xfrm>
          <a:prstGeom prst="rect">
            <a:avLst/>
          </a:prstGeom>
        </p:spPr>
        <p:txBody>
          <a:bodyPr>
            <a:normAutofit/>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a:lstStyle>
          <a:p>
            <a:r>
              <a:rPr lang="es-ES" sz="3600" b="1" dirty="0" smtClean="0"/>
              <a:t>REGISTRO DE PROVEEDORES</a:t>
            </a:r>
            <a:endParaRPr lang="es-CL" sz="3600" b="1" dirty="0"/>
          </a:p>
        </p:txBody>
      </p:sp>
      <p:sp>
        <p:nvSpPr>
          <p:cNvPr id="2" name="Marcador de número de diapositiva 1"/>
          <p:cNvSpPr>
            <a:spLocks noGrp="1"/>
          </p:cNvSpPr>
          <p:nvPr>
            <p:ph type="sldNum" sz="quarter" idx="12"/>
          </p:nvPr>
        </p:nvSpPr>
        <p:spPr/>
        <p:txBody>
          <a:bodyPr/>
          <a:lstStyle/>
          <a:p>
            <a:pPr>
              <a:defRPr/>
            </a:pPr>
            <a:fld id="{F42C28E9-5DD9-4D60-ABC2-2F50B1941E37}" type="slidenum">
              <a:rPr lang="en-US" smtClean="0"/>
              <a:pPr>
                <a:defRPr/>
              </a:pPr>
              <a:t>85</a:t>
            </a:fld>
            <a:endParaRPr lang="en-US"/>
          </a:p>
        </p:txBody>
      </p:sp>
    </p:spTree>
    <p:extLst>
      <p:ext uri="{BB962C8B-B14F-4D97-AF65-F5344CB8AC3E}">
        <p14:creationId xmlns:p14="http://schemas.microsoft.com/office/powerpoint/2010/main" val="35494495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checkerboard(across)">
                                      <p:cBhvr>
                                        <p:cTn id="12" dur="500"/>
                                        <p:tgtEl>
                                          <p:spTgt spid="3">
                                            <p:txEl>
                                              <p:pRg st="2" end="2"/>
                                            </p:txEl>
                                          </p:spTgt>
                                        </p:tgtEl>
                                      </p:cBhvr>
                                    </p:animEffect>
                                  </p:childTnLst>
                                </p:cTn>
                              </p:par>
                              <p:par>
                                <p:cTn id="13" presetID="5" presetClass="entr" presetSubtype="1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checkerboard(across)">
                                      <p:cBhvr>
                                        <p:cTn id="15"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79513" y="1930401"/>
            <a:ext cx="8712968" cy="4559300"/>
          </a:xfrm>
        </p:spPr>
        <p:txBody>
          <a:bodyPr>
            <a:noAutofit/>
          </a:bodyPr>
          <a:lstStyle/>
          <a:p>
            <a:pPr marL="0" indent="0" algn="just">
              <a:buNone/>
            </a:pPr>
            <a:r>
              <a:rPr lang="es-ES" sz="2000" b="1" dirty="0"/>
              <a:t>f.- </a:t>
            </a:r>
            <a:r>
              <a:rPr lang="es-ES" sz="2000" dirty="0"/>
              <a:t>Las “Bases de Postulación para el Registro de Proveedores de la Armada”, será de responsabilidad de la D.AB.A</a:t>
            </a:r>
            <a:r>
              <a:rPr lang="es-ES" sz="2000" dirty="0" smtClean="0"/>
              <a:t>.</a:t>
            </a:r>
          </a:p>
          <a:p>
            <a:pPr marL="0" indent="0" algn="just">
              <a:buNone/>
            </a:pPr>
            <a:endParaRPr lang="es-CL" sz="2000" dirty="0"/>
          </a:p>
          <a:p>
            <a:pPr marL="0" indent="0" algn="just">
              <a:buNone/>
            </a:pPr>
            <a:r>
              <a:rPr lang="es-ES" sz="2000" b="1" dirty="0"/>
              <a:t>g.- </a:t>
            </a:r>
            <a:r>
              <a:rPr lang="es-ES" sz="2000" dirty="0"/>
              <a:t>Las “Bases de Postulación para el Registro de Contratistas de la Armada", será de responsabilidad del S.O.C.A</a:t>
            </a:r>
            <a:r>
              <a:rPr lang="es-ES" sz="2000" dirty="0" smtClean="0"/>
              <a:t>.</a:t>
            </a:r>
          </a:p>
          <a:p>
            <a:pPr marL="0" indent="0" algn="just">
              <a:buNone/>
            </a:pPr>
            <a:endParaRPr lang="es-CL" sz="2000" dirty="0"/>
          </a:p>
          <a:p>
            <a:pPr marL="0" indent="0" algn="just">
              <a:buNone/>
            </a:pPr>
            <a:r>
              <a:rPr lang="es-ES" sz="2000" b="1" dirty="0" smtClean="0"/>
              <a:t>h.- </a:t>
            </a:r>
            <a:r>
              <a:rPr lang="es-ES" sz="2000" dirty="0" smtClean="0"/>
              <a:t>Datos </a:t>
            </a:r>
            <a:r>
              <a:rPr lang="es-ES" sz="2000" dirty="0"/>
              <a:t>mandatorios mínimos exigibles para incorporar a los Proveedores al </a:t>
            </a:r>
            <a:r>
              <a:rPr lang="es-ES" sz="2000" dirty="0" smtClean="0"/>
              <a:t>registro.</a:t>
            </a:r>
            <a:endParaRPr lang="es-CL" sz="2000" dirty="0"/>
          </a:p>
          <a:p>
            <a:pPr algn="just"/>
            <a:endParaRPr lang="es-CL" sz="2000" dirty="0"/>
          </a:p>
        </p:txBody>
      </p:sp>
      <p:sp>
        <p:nvSpPr>
          <p:cNvPr id="6" name="Título 1"/>
          <p:cNvSpPr txBox="1">
            <a:spLocks/>
          </p:cNvSpPr>
          <p:nvPr/>
        </p:nvSpPr>
        <p:spPr>
          <a:xfrm>
            <a:off x="457200" y="989856"/>
            <a:ext cx="8229600" cy="1143000"/>
          </a:xfrm>
          <a:prstGeom prst="rect">
            <a:avLst/>
          </a:prstGeom>
        </p:spPr>
        <p:txBody>
          <a:bodyPr>
            <a:normAutofit/>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a:lstStyle>
          <a:p>
            <a:r>
              <a:rPr lang="es-ES" sz="3600" b="1" dirty="0" smtClean="0"/>
              <a:t>REGISTRO DE PROVEEDORES</a:t>
            </a:r>
            <a:endParaRPr lang="es-CL" sz="3600" b="1" dirty="0"/>
          </a:p>
        </p:txBody>
      </p:sp>
      <p:sp>
        <p:nvSpPr>
          <p:cNvPr id="2" name="Marcador de número de diapositiva 1"/>
          <p:cNvSpPr>
            <a:spLocks noGrp="1"/>
          </p:cNvSpPr>
          <p:nvPr>
            <p:ph type="sldNum" sz="quarter" idx="12"/>
          </p:nvPr>
        </p:nvSpPr>
        <p:spPr/>
        <p:txBody>
          <a:bodyPr/>
          <a:lstStyle/>
          <a:p>
            <a:pPr>
              <a:defRPr/>
            </a:pPr>
            <a:fld id="{F42C28E9-5DD9-4D60-ABC2-2F50B1941E37}" type="slidenum">
              <a:rPr lang="en-US" smtClean="0"/>
              <a:pPr>
                <a:defRPr/>
              </a:pPr>
              <a:t>86</a:t>
            </a:fld>
            <a:endParaRPr lang="en-US"/>
          </a:p>
        </p:txBody>
      </p:sp>
    </p:spTree>
    <p:extLst>
      <p:ext uri="{BB962C8B-B14F-4D97-AF65-F5344CB8AC3E}">
        <p14:creationId xmlns:p14="http://schemas.microsoft.com/office/powerpoint/2010/main" val="332408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checkerboard(across)">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checkerboard(across)">
                                      <p:cBhvr>
                                        <p:cTn id="1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79513" y="2254076"/>
            <a:ext cx="8712968" cy="4559300"/>
          </a:xfrm>
        </p:spPr>
        <p:txBody>
          <a:bodyPr>
            <a:noAutofit/>
          </a:bodyPr>
          <a:lstStyle/>
          <a:p>
            <a:pPr marL="0" indent="0" algn="just">
              <a:buNone/>
            </a:pPr>
            <a:r>
              <a:rPr lang="es-CL" sz="2000" b="1" dirty="0" smtClean="0"/>
              <a:t>TENER PRESENTE</a:t>
            </a:r>
          </a:p>
          <a:p>
            <a:pPr algn="just"/>
            <a:endParaRPr lang="es-CL" sz="2000" b="1" dirty="0" smtClean="0"/>
          </a:p>
          <a:p>
            <a:pPr algn="just"/>
            <a:endParaRPr lang="es-CL" sz="2000" b="1" dirty="0"/>
          </a:p>
          <a:p>
            <a:pPr algn="just"/>
            <a:r>
              <a:rPr lang="es-CL" sz="2000" dirty="0" smtClean="0"/>
              <a:t>Carta de invitación</a:t>
            </a:r>
          </a:p>
          <a:p>
            <a:pPr marL="0" indent="0" algn="just">
              <a:buNone/>
            </a:pPr>
            <a:endParaRPr lang="es-CL" sz="2000" dirty="0" smtClean="0"/>
          </a:p>
          <a:p>
            <a:pPr algn="just"/>
            <a:r>
              <a:rPr lang="es-CL" sz="2000" dirty="0" smtClean="0"/>
              <a:t>Solicitud de inscripción</a:t>
            </a:r>
          </a:p>
          <a:p>
            <a:pPr marL="0" indent="0" algn="just">
              <a:buNone/>
            </a:pPr>
            <a:endParaRPr lang="es-CL" sz="2000" dirty="0" smtClean="0"/>
          </a:p>
          <a:p>
            <a:pPr algn="just"/>
            <a:r>
              <a:rPr lang="es-CL" sz="2000" dirty="0" smtClean="0"/>
              <a:t>Declaración jurada</a:t>
            </a:r>
          </a:p>
          <a:p>
            <a:pPr marL="0" indent="0" algn="just">
              <a:buNone/>
            </a:pPr>
            <a:endParaRPr lang="es-CL" sz="2000" dirty="0" smtClean="0"/>
          </a:p>
          <a:p>
            <a:pPr algn="just"/>
            <a:r>
              <a:rPr lang="es-CL" sz="2000" dirty="0" smtClean="0"/>
              <a:t>Acuerdo de reserva y confidencialidad</a:t>
            </a:r>
            <a:endParaRPr lang="es-CL" sz="2000" dirty="0"/>
          </a:p>
        </p:txBody>
      </p:sp>
      <p:sp>
        <p:nvSpPr>
          <p:cNvPr id="6" name="Título 1"/>
          <p:cNvSpPr txBox="1">
            <a:spLocks/>
          </p:cNvSpPr>
          <p:nvPr/>
        </p:nvSpPr>
        <p:spPr>
          <a:xfrm>
            <a:off x="457200" y="989856"/>
            <a:ext cx="8229600" cy="1143000"/>
          </a:xfrm>
          <a:prstGeom prst="rect">
            <a:avLst/>
          </a:prstGeom>
        </p:spPr>
        <p:txBody>
          <a:bodyPr>
            <a:normAutofit/>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a:lstStyle>
          <a:p>
            <a:r>
              <a:rPr lang="es-ES" sz="3600" b="1" dirty="0" smtClean="0"/>
              <a:t>REGISTRO DE PROVEEDORES</a:t>
            </a:r>
            <a:endParaRPr lang="es-CL" sz="3600" b="1" dirty="0"/>
          </a:p>
        </p:txBody>
      </p:sp>
      <p:sp>
        <p:nvSpPr>
          <p:cNvPr id="2" name="Marcador de número de diapositiva 1"/>
          <p:cNvSpPr>
            <a:spLocks noGrp="1"/>
          </p:cNvSpPr>
          <p:nvPr>
            <p:ph type="sldNum" sz="quarter" idx="12"/>
          </p:nvPr>
        </p:nvSpPr>
        <p:spPr/>
        <p:txBody>
          <a:bodyPr/>
          <a:lstStyle/>
          <a:p>
            <a:pPr>
              <a:defRPr/>
            </a:pPr>
            <a:fld id="{F42C28E9-5DD9-4D60-ABC2-2F50B1941E37}" type="slidenum">
              <a:rPr lang="en-US" smtClean="0"/>
              <a:pPr>
                <a:defRPr/>
              </a:pPr>
              <a:t>87</a:t>
            </a:fld>
            <a:endParaRPr lang="en-US"/>
          </a:p>
        </p:txBody>
      </p:sp>
    </p:spTree>
    <p:extLst>
      <p:ext uri="{BB962C8B-B14F-4D97-AF65-F5344CB8AC3E}">
        <p14:creationId xmlns:p14="http://schemas.microsoft.com/office/powerpoint/2010/main" val="2861587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checkerboard(across)">
                                      <p:cBhvr>
                                        <p:cTn id="12" dur="500"/>
                                        <p:tgtEl>
                                          <p:spTgt spid="3">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checkerboard(across)">
                                      <p:cBhvr>
                                        <p:cTn id="17" dur="500"/>
                                        <p:tgtEl>
                                          <p:spTgt spid="3">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checkerboard(across)">
                                      <p:cBhvr>
                                        <p:cTn id="22" dur="500"/>
                                        <p:tgtEl>
                                          <p:spTgt spid="3">
                                            <p:txEl>
                                              <p:pRg st="7" end="7"/>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3">
                                            <p:txEl>
                                              <p:pRg st="9" end="9"/>
                                            </p:txEl>
                                          </p:spTgt>
                                        </p:tgtEl>
                                        <p:attrNameLst>
                                          <p:attrName>style.visibility</p:attrName>
                                        </p:attrNameLst>
                                      </p:cBhvr>
                                      <p:to>
                                        <p:strVal val="visible"/>
                                      </p:to>
                                    </p:set>
                                    <p:animEffect transition="in" filter="checkerboard(across)">
                                      <p:cBhvr>
                                        <p:cTn id="27"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817829"/>
            <a:ext cx="8229600" cy="1143000"/>
          </a:xfrm>
        </p:spPr>
        <p:txBody>
          <a:bodyPr/>
          <a:lstStyle/>
          <a:p>
            <a:r>
              <a:rPr lang="es-ES" b="1" dirty="0" smtClean="0"/>
              <a:t>TEMARIO</a:t>
            </a:r>
            <a:endParaRPr lang="es-CL" dirty="0"/>
          </a:p>
        </p:txBody>
      </p:sp>
      <p:sp>
        <p:nvSpPr>
          <p:cNvPr id="3" name="Marcador de contenido 2"/>
          <p:cNvSpPr>
            <a:spLocks noGrp="1"/>
          </p:cNvSpPr>
          <p:nvPr>
            <p:ph idx="1"/>
          </p:nvPr>
        </p:nvSpPr>
        <p:spPr>
          <a:xfrm>
            <a:off x="457200" y="2143397"/>
            <a:ext cx="8229600" cy="4525963"/>
          </a:xfrm>
        </p:spPr>
        <p:txBody>
          <a:bodyPr>
            <a:normAutofit/>
          </a:bodyPr>
          <a:lstStyle/>
          <a:p>
            <a:r>
              <a:rPr lang="es-ES" b="1" dirty="0">
                <a:solidFill>
                  <a:srgbClr val="000000"/>
                </a:solidFill>
              </a:rPr>
              <a:t>G</a:t>
            </a:r>
            <a:r>
              <a:rPr lang="es-ES" b="1" dirty="0" smtClean="0">
                <a:solidFill>
                  <a:srgbClr val="000000"/>
                </a:solidFill>
              </a:rPr>
              <a:t>eneralidades</a:t>
            </a:r>
          </a:p>
          <a:p>
            <a:r>
              <a:rPr lang="es-ES" b="1" dirty="0"/>
              <a:t>C</a:t>
            </a:r>
            <a:r>
              <a:rPr lang="es-ES" b="1" dirty="0" smtClean="0"/>
              <a:t>onceptos</a:t>
            </a:r>
          </a:p>
          <a:p>
            <a:r>
              <a:rPr lang="es-ES" b="1" dirty="0" smtClean="0"/>
              <a:t>Características </a:t>
            </a:r>
          </a:p>
          <a:p>
            <a:r>
              <a:rPr lang="es-ES" b="1" dirty="0" smtClean="0"/>
              <a:t>Registro de Proveedores</a:t>
            </a:r>
          </a:p>
          <a:p>
            <a:r>
              <a:rPr lang="es-ES" b="1" dirty="0" smtClean="0">
                <a:solidFill>
                  <a:srgbClr val="FF0000"/>
                </a:solidFill>
              </a:rPr>
              <a:t>Órdenes de Trabajo</a:t>
            </a:r>
            <a:endParaRPr lang="es-CL" b="1" dirty="0" smtClean="0">
              <a:solidFill>
                <a:srgbClr val="FF0000"/>
              </a:solidFill>
            </a:endParaRPr>
          </a:p>
          <a:p>
            <a:r>
              <a:rPr lang="es-ES" b="1" dirty="0" smtClean="0"/>
              <a:t>Clasificación y Características del Material</a:t>
            </a:r>
          </a:p>
        </p:txBody>
      </p:sp>
      <p:sp>
        <p:nvSpPr>
          <p:cNvPr id="5" name="Marcador de número de diapositiva 4"/>
          <p:cNvSpPr>
            <a:spLocks noGrp="1"/>
          </p:cNvSpPr>
          <p:nvPr>
            <p:ph type="sldNum" sz="quarter" idx="12"/>
          </p:nvPr>
        </p:nvSpPr>
        <p:spPr/>
        <p:txBody>
          <a:bodyPr/>
          <a:lstStyle/>
          <a:p>
            <a:pPr>
              <a:defRPr/>
            </a:pPr>
            <a:fld id="{F42C28E9-5DD9-4D60-ABC2-2F50B1941E37}" type="slidenum">
              <a:rPr lang="en-US" smtClean="0"/>
              <a:pPr>
                <a:defRPr/>
              </a:pPr>
              <a:t>88</a:t>
            </a:fld>
            <a:endParaRPr lang="en-US"/>
          </a:p>
        </p:txBody>
      </p:sp>
    </p:spTree>
    <p:extLst>
      <p:ext uri="{BB962C8B-B14F-4D97-AF65-F5344CB8AC3E}">
        <p14:creationId xmlns:p14="http://schemas.microsoft.com/office/powerpoint/2010/main" val="280037638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701824"/>
            <a:ext cx="8229600" cy="1143000"/>
          </a:xfrm>
        </p:spPr>
        <p:txBody>
          <a:bodyPr>
            <a:normAutofit/>
          </a:bodyPr>
          <a:lstStyle/>
          <a:p>
            <a:r>
              <a:rPr lang="es-ES" sz="3600" b="1" kern="1200" dirty="0"/>
              <a:t>ORDENES DE TRABAJO</a:t>
            </a:r>
            <a:endParaRPr lang="es-CL" sz="3600" b="1" kern="1200" dirty="0"/>
          </a:p>
        </p:txBody>
      </p:sp>
      <p:sp>
        <p:nvSpPr>
          <p:cNvPr id="3" name="Marcador de contenido 2"/>
          <p:cNvSpPr>
            <a:spLocks noGrp="1"/>
          </p:cNvSpPr>
          <p:nvPr>
            <p:ph idx="1"/>
          </p:nvPr>
        </p:nvSpPr>
        <p:spPr>
          <a:xfrm>
            <a:off x="457200" y="2071389"/>
            <a:ext cx="8229600" cy="4525963"/>
          </a:xfrm>
        </p:spPr>
        <p:txBody>
          <a:bodyPr/>
          <a:lstStyle/>
          <a:p>
            <a:pPr algn="just"/>
            <a:r>
              <a:rPr lang="es-ES" sz="1800" dirty="0" smtClean="0">
                <a:latin typeface="Arial"/>
                <a:cs typeface="Arial"/>
              </a:rPr>
              <a:t>La </a:t>
            </a:r>
            <a:r>
              <a:rPr lang="es-ES" sz="1800" dirty="0">
                <a:latin typeface="Arial"/>
                <a:cs typeface="Arial"/>
              </a:rPr>
              <a:t>Orden de Trabajo es un término genérico usado para describir trabajos o actividades de mantenimiento, trabajos, etc. en SALINO. Cualquiera de estas actividades puede ser planificada, costeada y registrada</a:t>
            </a:r>
            <a:r>
              <a:rPr lang="es-ES" sz="1800" dirty="0" smtClean="0">
                <a:latin typeface="Arial"/>
                <a:cs typeface="Arial"/>
              </a:rPr>
              <a:t>.</a:t>
            </a:r>
          </a:p>
          <a:p>
            <a:pPr marL="0" indent="0" algn="just">
              <a:buNone/>
            </a:pPr>
            <a:endParaRPr lang="es-CL" sz="1800" dirty="0">
              <a:latin typeface="Arial"/>
              <a:cs typeface="Arial"/>
            </a:endParaRPr>
          </a:p>
          <a:p>
            <a:pPr algn="just"/>
            <a:r>
              <a:rPr lang="es-ES" sz="1800" dirty="0" smtClean="0">
                <a:latin typeface="Arial"/>
                <a:cs typeface="Arial"/>
              </a:rPr>
              <a:t>El </a:t>
            </a:r>
            <a:r>
              <a:rPr lang="es-ES" sz="1800" dirty="0">
                <a:latin typeface="Arial"/>
                <a:cs typeface="Arial"/>
              </a:rPr>
              <a:t>sistema proporciona una combinación de números de Orden de Trabajo con prefijos y otros tipos de códigos con el fin de separar trabajos normales de mantenimiento de otro tipo de actividades</a:t>
            </a:r>
            <a:r>
              <a:rPr lang="es-ES" sz="1800" dirty="0" smtClean="0">
                <a:latin typeface="Arial"/>
                <a:cs typeface="Arial"/>
              </a:rPr>
              <a:t>.</a:t>
            </a:r>
          </a:p>
          <a:p>
            <a:pPr algn="just"/>
            <a:endParaRPr lang="es-ES" sz="1800" dirty="0" smtClean="0">
              <a:latin typeface="Arial"/>
              <a:cs typeface="Arial"/>
            </a:endParaRPr>
          </a:p>
          <a:p>
            <a:pPr algn="just"/>
            <a:r>
              <a:rPr lang="es-ES" sz="1800" dirty="0" smtClean="0">
                <a:latin typeface="Arial"/>
                <a:cs typeface="Arial"/>
              </a:rPr>
              <a:t>Una </a:t>
            </a:r>
            <a:r>
              <a:rPr lang="es-ES" sz="1800" dirty="0">
                <a:latin typeface="Arial"/>
                <a:cs typeface="Arial"/>
              </a:rPr>
              <a:t>Orden de Trabajo puede cubrir cualquier actividad dentro de una organización. El sistema ha sido específicamente diseñado para asegurar que la manera como se definen las actividades en las Ordenes de Trabajo no impongan reglas en el sistema contable y viceversa.</a:t>
            </a:r>
            <a:endParaRPr lang="es-CL" sz="1800" dirty="0">
              <a:latin typeface="Arial"/>
              <a:cs typeface="Arial"/>
            </a:endParaRPr>
          </a:p>
          <a:p>
            <a:pPr algn="just"/>
            <a:endParaRPr lang="es-CL" sz="1800" dirty="0">
              <a:latin typeface="Arial"/>
              <a:cs typeface="Arial"/>
            </a:endParaRPr>
          </a:p>
          <a:p>
            <a:pPr algn="just"/>
            <a:endParaRPr lang="es-CL" sz="1800" dirty="0">
              <a:latin typeface="Arial"/>
              <a:cs typeface="Arial"/>
            </a:endParaRPr>
          </a:p>
        </p:txBody>
      </p:sp>
      <p:sp>
        <p:nvSpPr>
          <p:cNvPr id="5" name="Marcador de número de diapositiva 4"/>
          <p:cNvSpPr>
            <a:spLocks noGrp="1"/>
          </p:cNvSpPr>
          <p:nvPr>
            <p:ph type="sldNum" sz="quarter" idx="12"/>
          </p:nvPr>
        </p:nvSpPr>
        <p:spPr/>
        <p:txBody>
          <a:bodyPr/>
          <a:lstStyle/>
          <a:p>
            <a:pPr>
              <a:defRPr/>
            </a:pPr>
            <a:fld id="{F42C28E9-5DD9-4D60-ABC2-2F50B1941E37}" type="slidenum">
              <a:rPr lang="en-US" smtClean="0"/>
              <a:pPr>
                <a:defRPr/>
              </a:pPr>
              <a:t>89</a:t>
            </a:fld>
            <a:endParaRPr lang="en-US"/>
          </a:p>
        </p:txBody>
      </p:sp>
    </p:spTree>
    <p:extLst>
      <p:ext uri="{BB962C8B-B14F-4D97-AF65-F5344CB8AC3E}">
        <p14:creationId xmlns:p14="http://schemas.microsoft.com/office/powerpoint/2010/main" val="1433290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07504" y="1999381"/>
            <a:ext cx="8507288" cy="4525963"/>
          </a:xfrm>
        </p:spPr>
        <p:txBody>
          <a:bodyPr/>
          <a:lstStyle/>
          <a:p>
            <a:pPr marL="0" indent="0" algn="just">
              <a:buNone/>
            </a:pPr>
            <a:r>
              <a:rPr lang="es-ES" sz="2000" b="1" dirty="0"/>
              <a:t>F</a:t>
            </a:r>
            <a:r>
              <a:rPr lang="es-ES" sz="2000" b="1" dirty="0" smtClean="0"/>
              <a:t>unciones básicas:</a:t>
            </a:r>
          </a:p>
          <a:p>
            <a:pPr marL="0" indent="0" algn="just">
              <a:buNone/>
            </a:pPr>
            <a:endParaRPr lang="es-ES" sz="2000" dirty="0"/>
          </a:p>
          <a:p>
            <a:pPr marL="0" indent="0" algn="just">
              <a:buNone/>
            </a:pPr>
            <a:r>
              <a:rPr lang="es-ES" sz="2000" dirty="0" smtClean="0"/>
              <a:t>	</a:t>
            </a:r>
            <a:r>
              <a:rPr lang="es-ES" sz="2000" b="1" dirty="0" smtClean="0"/>
              <a:t>a</a:t>
            </a:r>
            <a:r>
              <a:rPr lang="es-ES" sz="2000" b="1" dirty="0"/>
              <a:t>. </a:t>
            </a:r>
            <a:r>
              <a:rPr lang="es-ES" sz="2000" dirty="0"/>
              <a:t>Permitir que el trabajo sea </a:t>
            </a:r>
            <a:r>
              <a:rPr lang="es-ES" sz="2000" dirty="0" smtClean="0"/>
              <a:t>planeado</a:t>
            </a:r>
          </a:p>
          <a:p>
            <a:pPr marL="0" indent="0" algn="just">
              <a:buNone/>
            </a:pPr>
            <a:endParaRPr lang="es-CL" sz="2000" dirty="0"/>
          </a:p>
          <a:p>
            <a:pPr marL="0" indent="0" algn="just">
              <a:buNone/>
            </a:pPr>
            <a:r>
              <a:rPr lang="es-CL" sz="2000" dirty="0"/>
              <a:t>	</a:t>
            </a:r>
            <a:r>
              <a:rPr lang="es-ES" sz="2000" b="1" dirty="0" smtClean="0"/>
              <a:t>b</a:t>
            </a:r>
            <a:r>
              <a:rPr lang="es-ES" sz="2000" b="1" dirty="0"/>
              <a:t>. </a:t>
            </a:r>
            <a:r>
              <a:rPr lang="es-ES" sz="2000" dirty="0"/>
              <a:t>Solicitar el trabajo incluyendo instrucciones y materiales </a:t>
            </a:r>
            <a:r>
              <a:rPr lang="es-ES" sz="2000" dirty="0" smtClean="0"/>
              <a:t>requeridos</a:t>
            </a:r>
          </a:p>
          <a:p>
            <a:pPr marL="0" indent="0" algn="just">
              <a:buNone/>
            </a:pPr>
            <a:r>
              <a:rPr lang="es-ES" sz="2000" dirty="0"/>
              <a:t>	</a:t>
            </a:r>
            <a:endParaRPr lang="es-ES" sz="2000" dirty="0" smtClean="0"/>
          </a:p>
          <a:p>
            <a:pPr marL="0" indent="0" algn="just">
              <a:buNone/>
            </a:pPr>
            <a:r>
              <a:rPr lang="es-ES" sz="2000" dirty="0"/>
              <a:t>	</a:t>
            </a:r>
            <a:r>
              <a:rPr lang="es-ES" sz="2000" b="1" dirty="0" smtClean="0"/>
              <a:t>c</a:t>
            </a:r>
            <a:r>
              <a:rPr lang="es-ES" sz="2000" b="1" dirty="0"/>
              <a:t>. </a:t>
            </a:r>
            <a:r>
              <a:rPr lang="es-ES" sz="2000" dirty="0"/>
              <a:t>Registrar la historia técnica de un trabajo:</a:t>
            </a:r>
            <a:br>
              <a:rPr lang="es-ES" sz="2000" dirty="0"/>
            </a:br>
            <a:r>
              <a:rPr lang="es-ES" sz="2000" dirty="0" smtClean="0"/>
              <a:t>		1</a:t>
            </a:r>
            <a:r>
              <a:rPr lang="es-ES" sz="2000" dirty="0"/>
              <a:t>) Qué fue encontrado defectuoso</a:t>
            </a:r>
            <a:br>
              <a:rPr lang="es-ES" sz="2000" dirty="0"/>
            </a:br>
            <a:r>
              <a:rPr lang="es-ES" sz="2000" dirty="0" smtClean="0"/>
              <a:t>		2</a:t>
            </a:r>
            <a:r>
              <a:rPr lang="es-ES" sz="2000" dirty="0"/>
              <a:t>) Cómo esto fue </a:t>
            </a:r>
            <a:r>
              <a:rPr lang="es-ES" sz="2000" dirty="0" smtClean="0"/>
              <a:t>reparado</a:t>
            </a:r>
            <a:endParaRPr lang="es-CL" sz="2000" dirty="0"/>
          </a:p>
          <a:p>
            <a:pPr marL="0" indent="0" algn="just">
              <a:buNone/>
            </a:pPr>
            <a:r>
              <a:rPr lang="es-CL" sz="2000" dirty="0"/>
              <a:t>	</a:t>
            </a:r>
            <a:endParaRPr lang="es-CL" sz="2000" dirty="0" smtClean="0"/>
          </a:p>
          <a:p>
            <a:pPr marL="0" indent="0" algn="just">
              <a:buNone/>
            </a:pPr>
            <a:r>
              <a:rPr lang="es-CL" sz="2000" dirty="0"/>
              <a:t>	</a:t>
            </a:r>
            <a:r>
              <a:rPr lang="es-ES" sz="2000" b="1" dirty="0" smtClean="0"/>
              <a:t>d</a:t>
            </a:r>
            <a:r>
              <a:rPr lang="es-ES" sz="2000" b="1" dirty="0"/>
              <a:t>. </a:t>
            </a:r>
            <a:r>
              <a:rPr lang="es-ES" sz="2000" dirty="0"/>
              <a:t>Proporcionar el costo de hacer el trabajo tanto en forma resumida </a:t>
            </a:r>
            <a:r>
              <a:rPr lang="es-ES" sz="2000" dirty="0" smtClean="0"/>
              <a:t>	como </a:t>
            </a:r>
            <a:r>
              <a:rPr lang="es-ES" sz="2000" dirty="0"/>
              <a:t>en detalle.</a:t>
            </a:r>
            <a:endParaRPr lang="es-CL" sz="2000" dirty="0"/>
          </a:p>
          <a:p>
            <a:pPr algn="just"/>
            <a:endParaRPr lang="es-ES" sz="2000" dirty="0" smtClean="0"/>
          </a:p>
          <a:p>
            <a:pPr marL="0" indent="0" algn="just">
              <a:buNone/>
            </a:pPr>
            <a:endParaRPr lang="es-CL" sz="2000" dirty="0"/>
          </a:p>
        </p:txBody>
      </p:sp>
      <p:sp>
        <p:nvSpPr>
          <p:cNvPr id="6" name="Título 1"/>
          <p:cNvSpPr>
            <a:spLocks noGrp="1"/>
          </p:cNvSpPr>
          <p:nvPr>
            <p:ph type="title"/>
          </p:nvPr>
        </p:nvSpPr>
        <p:spPr>
          <a:xfrm>
            <a:off x="457200" y="701824"/>
            <a:ext cx="8229600" cy="1143000"/>
          </a:xfrm>
        </p:spPr>
        <p:txBody>
          <a:bodyPr>
            <a:normAutofit/>
          </a:bodyPr>
          <a:lstStyle/>
          <a:p>
            <a:r>
              <a:rPr lang="es-ES" sz="3600" b="1" kern="1200" dirty="0"/>
              <a:t>ORDENES DE TRABAJO</a:t>
            </a:r>
            <a:endParaRPr lang="es-CL" sz="3600" b="1" kern="1200" dirty="0"/>
          </a:p>
        </p:txBody>
      </p:sp>
      <p:sp>
        <p:nvSpPr>
          <p:cNvPr id="2" name="Marcador de número de diapositiva 1"/>
          <p:cNvSpPr>
            <a:spLocks noGrp="1"/>
          </p:cNvSpPr>
          <p:nvPr>
            <p:ph type="sldNum" sz="quarter" idx="12"/>
          </p:nvPr>
        </p:nvSpPr>
        <p:spPr/>
        <p:txBody>
          <a:bodyPr/>
          <a:lstStyle/>
          <a:p>
            <a:pPr>
              <a:defRPr/>
            </a:pPr>
            <a:fld id="{F42C28E9-5DD9-4D60-ABC2-2F50B1941E37}" type="slidenum">
              <a:rPr lang="en-US" smtClean="0"/>
              <a:pPr>
                <a:defRPr/>
              </a:pPr>
              <a:t>90</a:t>
            </a:fld>
            <a:endParaRPr lang="en-US"/>
          </a:p>
        </p:txBody>
      </p:sp>
    </p:spTree>
    <p:extLst>
      <p:ext uri="{BB962C8B-B14F-4D97-AF65-F5344CB8AC3E}">
        <p14:creationId xmlns:p14="http://schemas.microsoft.com/office/powerpoint/2010/main" val="28809225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51520" y="1916832"/>
            <a:ext cx="8384479" cy="4405311"/>
          </a:xfrm>
        </p:spPr>
        <p:txBody>
          <a:bodyPr>
            <a:noAutofit/>
          </a:bodyPr>
          <a:lstStyle/>
          <a:p>
            <a:pPr marL="457200" lvl="1" indent="0" algn="just">
              <a:buNone/>
            </a:pPr>
            <a:r>
              <a:rPr lang="es-ES" sz="1800" dirty="0" smtClean="0"/>
              <a:t>Control </a:t>
            </a:r>
            <a:r>
              <a:rPr lang="es-ES" sz="1800" dirty="0"/>
              <a:t>de Proyectos, el cual define una jerarquía que puede ser de gran tamaño donde se agrupan trabajos y tareas. Los costos pueden ser obtenidos a cada nivel de la </a:t>
            </a:r>
            <a:r>
              <a:rPr lang="es-ES" sz="1800" dirty="0" smtClean="0"/>
              <a:t>jerarquía.</a:t>
            </a:r>
            <a:endParaRPr lang="es-CL" sz="1800" dirty="0"/>
          </a:p>
          <a:p>
            <a:pPr marL="457200" lvl="1" indent="0" algn="just">
              <a:buNone/>
            </a:pPr>
            <a:endParaRPr lang="es-ES" sz="1800" dirty="0"/>
          </a:p>
          <a:p>
            <a:pPr marL="457200" lvl="1" indent="0" algn="just">
              <a:buNone/>
            </a:pPr>
            <a:r>
              <a:rPr lang="es-ES" sz="1800" dirty="0" smtClean="0"/>
              <a:t>Ordenes </a:t>
            </a:r>
            <a:r>
              <a:rPr lang="es-ES" sz="1800" dirty="0"/>
              <a:t>de Trabajo, las cuales definen un trabajo individual y pueden ser relacionadas directamente (no en forma jerárquica) a otras Ordenes de Trabajo o Proyectos. </a:t>
            </a:r>
            <a:endParaRPr lang="es-ES" sz="1800" dirty="0" smtClean="0"/>
          </a:p>
          <a:p>
            <a:pPr marL="457200" lvl="1" indent="0" algn="just">
              <a:buNone/>
            </a:pPr>
            <a:endParaRPr lang="es-ES" sz="1800" dirty="0"/>
          </a:p>
          <a:p>
            <a:pPr marL="457200" lvl="1" indent="0" algn="just">
              <a:buNone/>
            </a:pPr>
            <a:r>
              <a:rPr lang="es-ES" sz="1800" dirty="0" smtClean="0"/>
              <a:t>Tareas </a:t>
            </a:r>
            <a:r>
              <a:rPr lang="es-ES" sz="1800" dirty="0"/>
              <a:t>de Mantenimiento Programada (MST: </a:t>
            </a:r>
            <a:r>
              <a:rPr lang="es-ES" sz="1800" dirty="0" err="1"/>
              <a:t>Maintenance</a:t>
            </a:r>
            <a:r>
              <a:rPr lang="es-ES" sz="1800" dirty="0"/>
              <a:t> </a:t>
            </a:r>
            <a:r>
              <a:rPr lang="es-ES" sz="1800" dirty="0" err="1"/>
              <a:t>Scheduled</a:t>
            </a:r>
            <a:r>
              <a:rPr lang="es-ES" sz="1800" dirty="0"/>
              <a:t> </a:t>
            </a:r>
            <a:r>
              <a:rPr lang="es-ES" sz="1800" dirty="0" err="1"/>
              <a:t>Task</a:t>
            </a:r>
            <a:r>
              <a:rPr lang="es-ES" sz="1800" dirty="0"/>
              <a:t>), que define tareas recurrentes que pueden:</a:t>
            </a:r>
            <a:br>
              <a:rPr lang="es-ES" sz="1800" dirty="0"/>
            </a:br>
            <a:r>
              <a:rPr lang="es-ES" sz="1800" dirty="0"/>
              <a:t>1) Ser realizadas individualmente sin una Orden de Trabajo</a:t>
            </a:r>
            <a:br>
              <a:rPr lang="es-ES" sz="1800" dirty="0"/>
            </a:br>
            <a:r>
              <a:rPr lang="es-ES" sz="1800" dirty="0" smtClean="0"/>
              <a:t>2</a:t>
            </a:r>
            <a:r>
              <a:rPr lang="es-ES" sz="1800" dirty="0"/>
              <a:t>) Ser realizadas individualmente con los costos recolectados a través de Ordenes de Trabajo abiertas (standing)</a:t>
            </a:r>
            <a:br>
              <a:rPr lang="es-ES" sz="1800" dirty="0"/>
            </a:br>
            <a:r>
              <a:rPr lang="es-ES" sz="1800" dirty="0" smtClean="0"/>
              <a:t>3</a:t>
            </a:r>
            <a:r>
              <a:rPr lang="es-ES" sz="1800" dirty="0"/>
              <a:t>) Iniciar una Orden de Trabajo en cada ocurrencia de la tarea, usando los mecanismos de trabajo estándar de SALINO.</a:t>
            </a:r>
            <a:endParaRPr lang="es-CL" sz="1800" dirty="0"/>
          </a:p>
          <a:p>
            <a:pPr algn="just"/>
            <a:endParaRPr lang="es-CL" sz="1800" dirty="0"/>
          </a:p>
        </p:txBody>
      </p:sp>
      <p:sp>
        <p:nvSpPr>
          <p:cNvPr id="6" name="Título 1"/>
          <p:cNvSpPr>
            <a:spLocks noGrp="1"/>
          </p:cNvSpPr>
          <p:nvPr>
            <p:ph type="title"/>
          </p:nvPr>
        </p:nvSpPr>
        <p:spPr>
          <a:xfrm>
            <a:off x="457200" y="701824"/>
            <a:ext cx="8229600" cy="1143000"/>
          </a:xfrm>
        </p:spPr>
        <p:txBody>
          <a:bodyPr>
            <a:normAutofit/>
          </a:bodyPr>
          <a:lstStyle/>
          <a:p>
            <a:r>
              <a:rPr lang="es-ES" sz="3600" b="1" kern="1200" dirty="0"/>
              <a:t>ORDENES DE </a:t>
            </a:r>
            <a:r>
              <a:rPr lang="es-ES" sz="3600" b="1" kern="1200" dirty="0" smtClean="0"/>
              <a:t>TRABAJO</a:t>
            </a:r>
            <a:endParaRPr lang="es-CL" sz="3600" b="1" kern="1200" dirty="0"/>
          </a:p>
        </p:txBody>
      </p:sp>
      <p:sp>
        <p:nvSpPr>
          <p:cNvPr id="2" name="Marcador de número de diapositiva 1"/>
          <p:cNvSpPr>
            <a:spLocks noGrp="1"/>
          </p:cNvSpPr>
          <p:nvPr>
            <p:ph type="sldNum" sz="quarter" idx="12"/>
          </p:nvPr>
        </p:nvSpPr>
        <p:spPr/>
        <p:txBody>
          <a:bodyPr/>
          <a:lstStyle/>
          <a:p>
            <a:pPr>
              <a:defRPr/>
            </a:pPr>
            <a:fld id="{F42C28E9-5DD9-4D60-ABC2-2F50B1941E37}" type="slidenum">
              <a:rPr lang="en-US" smtClean="0"/>
              <a:pPr>
                <a:defRPr/>
              </a:pPr>
              <a:t>91</a:t>
            </a:fld>
            <a:endParaRPr lang="en-US"/>
          </a:p>
        </p:txBody>
      </p:sp>
    </p:spTree>
    <p:extLst>
      <p:ext uri="{BB962C8B-B14F-4D97-AF65-F5344CB8AC3E}">
        <p14:creationId xmlns:p14="http://schemas.microsoft.com/office/powerpoint/2010/main" val="12673313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90872" y="2862064"/>
            <a:ext cx="8229600" cy="1143000"/>
          </a:xfrm>
        </p:spPr>
        <p:txBody>
          <a:bodyPr/>
          <a:lstStyle/>
          <a:p>
            <a:r>
              <a:rPr lang="es-ES" b="1" dirty="0" smtClean="0"/>
              <a:t>STATUS OT </a:t>
            </a:r>
            <a:r>
              <a:rPr lang="es-ES" b="1" dirty="0"/>
              <a:t>EN ESPERA DE REPUESTOS</a:t>
            </a:r>
            <a:endParaRPr lang="es-CL" dirty="0"/>
          </a:p>
        </p:txBody>
      </p:sp>
      <p:sp>
        <p:nvSpPr>
          <p:cNvPr id="3" name="Marcador de número de diapositiva 2"/>
          <p:cNvSpPr>
            <a:spLocks noGrp="1"/>
          </p:cNvSpPr>
          <p:nvPr>
            <p:ph type="sldNum" sz="quarter" idx="12"/>
          </p:nvPr>
        </p:nvSpPr>
        <p:spPr/>
        <p:txBody>
          <a:bodyPr/>
          <a:lstStyle/>
          <a:p>
            <a:pPr>
              <a:defRPr/>
            </a:pPr>
            <a:fld id="{F42C28E9-5DD9-4D60-ABC2-2F50B1941E37}" type="slidenum">
              <a:rPr lang="en-US" smtClean="0"/>
              <a:pPr>
                <a:defRPr/>
              </a:pPr>
              <a:t>92</a:t>
            </a:fld>
            <a:endParaRPr lang="en-US"/>
          </a:p>
        </p:txBody>
      </p:sp>
    </p:spTree>
    <p:extLst>
      <p:ext uri="{BB962C8B-B14F-4D97-AF65-F5344CB8AC3E}">
        <p14:creationId xmlns:p14="http://schemas.microsoft.com/office/powerpoint/2010/main" val="4187578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817829"/>
            <a:ext cx="8229600" cy="1143000"/>
          </a:xfrm>
        </p:spPr>
        <p:txBody>
          <a:bodyPr/>
          <a:lstStyle/>
          <a:p>
            <a:r>
              <a:rPr lang="es-ES" b="1" dirty="0" smtClean="0"/>
              <a:t>TEMARIO</a:t>
            </a:r>
            <a:endParaRPr lang="es-CL" dirty="0"/>
          </a:p>
        </p:txBody>
      </p:sp>
      <p:sp>
        <p:nvSpPr>
          <p:cNvPr id="3" name="Marcador de contenido 2"/>
          <p:cNvSpPr>
            <a:spLocks noGrp="1"/>
          </p:cNvSpPr>
          <p:nvPr>
            <p:ph idx="1"/>
          </p:nvPr>
        </p:nvSpPr>
        <p:spPr>
          <a:xfrm>
            <a:off x="457200" y="2143397"/>
            <a:ext cx="8229600" cy="4525963"/>
          </a:xfrm>
        </p:spPr>
        <p:txBody>
          <a:bodyPr>
            <a:normAutofit/>
          </a:bodyPr>
          <a:lstStyle/>
          <a:p>
            <a:r>
              <a:rPr lang="es-ES" b="1" dirty="0">
                <a:solidFill>
                  <a:srgbClr val="000000"/>
                </a:solidFill>
              </a:rPr>
              <a:t>G</a:t>
            </a:r>
            <a:r>
              <a:rPr lang="es-ES" b="1" dirty="0" smtClean="0">
                <a:solidFill>
                  <a:srgbClr val="000000"/>
                </a:solidFill>
              </a:rPr>
              <a:t>eneralidades</a:t>
            </a:r>
          </a:p>
          <a:p>
            <a:r>
              <a:rPr lang="es-ES" b="1" dirty="0"/>
              <a:t>C</a:t>
            </a:r>
            <a:r>
              <a:rPr lang="es-ES" b="1" dirty="0" smtClean="0"/>
              <a:t>onceptos</a:t>
            </a:r>
          </a:p>
          <a:p>
            <a:r>
              <a:rPr lang="es-ES" b="1" dirty="0" smtClean="0"/>
              <a:t>Características </a:t>
            </a:r>
          </a:p>
          <a:p>
            <a:r>
              <a:rPr lang="es-ES" b="1" dirty="0" smtClean="0"/>
              <a:t>Registro de Proveedores</a:t>
            </a:r>
          </a:p>
          <a:p>
            <a:r>
              <a:rPr lang="es-ES" b="1" dirty="0" smtClean="0"/>
              <a:t>Órdenes de Trabajo</a:t>
            </a:r>
            <a:endParaRPr lang="es-CL" b="1" dirty="0" smtClean="0"/>
          </a:p>
          <a:p>
            <a:r>
              <a:rPr lang="es-ES" b="1" dirty="0" smtClean="0">
                <a:solidFill>
                  <a:srgbClr val="FF0000"/>
                </a:solidFill>
              </a:rPr>
              <a:t>Clasificación y Características del Material</a:t>
            </a:r>
          </a:p>
        </p:txBody>
      </p:sp>
      <p:sp>
        <p:nvSpPr>
          <p:cNvPr id="5" name="Marcador de número de diapositiva 4"/>
          <p:cNvSpPr>
            <a:spLocks noGrp="1"/>
          </p:cNvSpPr>
          <p:nvPr>
            <p:ph type="sldNum" sz="quarter" idx="12"/>
          </p:nvPr>
        </p:nvSpPr>
        <p:spPr/>
        <p:txBody>
          <a:bodyPr/>
          <a:lstStyle/>
          <a:p>
            <a:pPr>
              <a:defRPr/>
            </a:pPr>
            <a:fld id="{F42C28E9-5DD9-4D60-ABC2-2F50B1941E37}" type="slidenum">
              <a:rPr lang="en-US" smtClean="0"/>
              <a:pPr>
                <a:defRPr/>
              </a:pPr>
              <a:t>93</a:t>
            </a:fld>
            <a:endParaRPr lang="en-US"/>
          </a:p>
        </p:txBody>
      </p:sp>
    </p:spTree>
    <p:extLst>
      <p:ext uri="{BB962C8B-B14F-4D97-AF65-F5344CB8AC3E}">
        <p14:creationId xmlns:p14="http://schemas.microsoft.com/office/powerpoint/2010/main" val="280037638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323532" y="1052738"/>
            <a:ext cx="8712968" cy="5693867"/>
          </a:xfrm>
          <a:prstGeom prst="rect">
            <a:avLst/>
          </a:prstGeom>
          <a:noFill/>
        </p:spPr>
        <p:txBody>
          <a:bodyPr wrap="square" rtlCol="0">
            <a:spAutoFit/>
          </a:bodyPr>
          <a:lstStyle/>
          <a:p>
            <a:pPr algn="just" eaLnBrk="1" hangingPunct="1"/>
            <a:r>
              <a:rPr lang="es-ES_tradnl" sz="2800" dirty="0" smtClean="0">
                <a:solidFill>
                  <a:srgbClr val="CC3300"/>
                </a:solidFill>
              </a:rPr>
              <a:t>Clasificación del Material</a:t>
            </a:r>
            <a:endParaRPr lang="es-ES_tradnl" sz="1200" dirty="0" smtClean="0">
              <a:solidFill>
                <a:srgbClr val="CC3300"/>
              </a:solidFill>
            </a:endParaRPr>
          </a:p>
          <a:p>
            <a:pPr algn="just" eaLnBrk="1" hangingPunct="1"/>
            <a:endParaRPr lang="es-ES_tradnl" sz="1200" dirty="0">
              <a:solidFill>
                <a:srgbClr val="CC3300"/>
              </a:solidFill>
            </a:endParaRPr>
          </a:p>
          <a:p>
            <a:pPr eaLnBrk="1" hangingPunct="1"/>
            <a:r>
              <a:rPr lang="es-ES_tradnl" dirty="0">
                <a:solidFill>
                  <a:srgbClr val="000000"/>
                </a:solidFill>
              </a:rPr>
              <a:t>Considerando como criterio de agrupamiento el grado de control que se debe tener sobre él, sus características físicas y de uso.</a:t>
            </a:r>
          </a:p>
          <a:p>
            <a:pPr eaLnBrk="1" hangingPunct="1"/>
            <a:endParaRPr lang="es-ES_tradnl" b="1" dirty="0">
              <a:solidFill>
                <a:srgbClr val="000000"/>
              </a:solidFill>
            </a:endParaRPr>
          </a:p>
          <a:p>
            <a:pPr marL="342900" indent="-342900" eaLnBrk="1" hangingPunct="1">
              <a:buAutoNum type="arabicPlain"/>
            </a:pPr>
            <a:r>
              <a:rPr lang="es-ES_tradnl" b="1" dirty="0" smtClean="0">
                <a:solidFill>
                  <a:srgbClr val="000000"/>
                </a:solidFill>
              </a:rPr>
              <a:t>EQUIPOS </a:t>
            </a:r>
            <a:r>
              <a:rPr lang="es-ES_tradnl" b="1" dirty="0">
                <a:solidFill>
                  <a:srgbClr val="000000"/>
                </a:solidFill>
              </a:rPr>
              <a:t>: </a:t>
            </a:r>
            <a:r>
              <a:rPr lang="es-ES_tradnl" dirty="0">
                <a:solidFill>
                  <a:srgbClr val="000000"/>
                </a:solidFill>
              </a:rPr>
              <a:t>Unidad que puede operar independientemente, incluido material fijo</a:t>
            </a:r>
            <a:r>
              <a:rPr lang="es-ES_tradnl" dirty="0" smtClean="0">
                <a:solidFill>
                  <a:srgbClr val="000000"/>
                </a:solidFill>
              </a:rPr>
              <a:t>.</a:t>
            </a:r>
          </a:p>
          <a:p>
            <a:pPr eaLnBrk="1" hangingPunct="1"/>
            <a:endParaRPr lang="es-ES_tradnl" b="1" dirty="0">
              <a:solidFill>
                <a:srgbClr val="000000"/>
              </a:solidFill>
            </a:endParaRPr>
          </a:p>
          <a:p>
            <a:pPr marL="342900" indent="-342900" eaLnBrk="1" hangingPunct="1">
              <a:buAutoNum type="arabicPlain" startAt="2"/>
            </a:pPr>
            <a:r>
              <a:rPr lang="es-ES_tradnl" b="1" dirty="0" smtClean="0">
                <a:solidFill>
                  <a:srgbClr val="000000"/>
                </a:solidFill>
              </a:rPr>
              <a:t>COMPONENTES </a:t>
            </a:r>
            <a:r>
              <a:rPr lang="es-ES_tradnl" b="1" dirty="0">
                <a:solidFill>
                  <a:srgbClr val="000000"/>
                </a:solidFill>
              </a:rPr>
              <a:t>: </a:t>
            </a:r>
            <a:r>
              <a:rPr lang="es-ES_tradnl" dirty="0">
                <a:solidFill>
                  <a:srgbClr val="000000"/>
                </a:solidFill>
              </a:rPr>
              <a:t>Parte integral del Equipo</a:t>
            </a:r>
            <a:r>
              <a:rPr lang="es-ES_tradnl" dirty="0" smtClean="0">
                <a:solidFill>
                  <a:srgbClr val="000000"/>
                </a:solidFill>
              </a:rPr>
              <a:t>.</a:t>
            </a:r>
            <a:endParaRPr lang="es-ES_tradnl" dirty="0">
              <a:solidFill>
                <a:srgbClr val="000000"/>
              </a:solidFill>
            </a:endParaRPr>
          </a:p>
          <a:p>
            <a:pPr eaLnBrk="1" hangingPunct="1"/>
            <a:endParaRPr lang="es-ES_tradnl" dirty="0">
              <a:solidFill>
                <a:srgbClr val="000000"/>
              </a:solidFill>
            </a:endParaRPr>
          </a:p>
          <a:p>
            <a:pPr marL="342900" indent="-342900" eaLnBrk="1" hangingPunct="1">
              <a:buAutoNum type="arabicPlain" startAt="3"/>
            </a:pPr>
            <a:r>
              <a:rPr lang="es-ES_tradnl" b="1" dirty="0" smtClean="0">
                <a:solidFill>
                  <a:srgbClr val="000000"/>
                </a:solidFill>
              </a:rPr>
              <a:t>ACCESORIOS </a:t>
            </a:r>
            <a:r>
              <a:rPr lang="es-ES_tradnl" b="1" dirty="0">
                <a:solidFill>
                  <a:srgbClr val="000000"/>
                </a:solidFill>
              </a:rPr>
              <a:t>: </a:t>
            </a:r>
            <a:r>
              <a:rPr lang="es-ES_tradnl" dirty="0">
                <a:solidFill>
                  <a:srgbClr val="000000"/>
                </a:solidFill>
              </a:rPr>
              <a:t>Pieza o parte que contribuye al mejor rendimiento de un Equipo</a:t>
            </a:r>
            <a:r>
              <a:rPr lang="es-ES_tradnl" dirty="0" smtClean="0">
                <a:solidFill>
                  <a:srgbClr val="000000"/>
                </a:solidFill>
              </a:rPr>
              <a:t>.</a:t>
            </a:r>
          </a:p>
          <a:p>
            <a:pPr eaLnBrk="1" hangingPunct="1"/>
            <a:endParaRPr lang="es-ES_tradnl" dirty="0" smtClean="0">
              <a:solidFill>
                <a:srgbClr val="000000"/>
              </a:solidFill>
            </a:endParaRPr>
          </a:p>
          <a:p>
            <a:pPr marL="342900" indent="-342900" eaLnBrk="1" hangingPunct="1">
              <a:buAutoNum type="arabicPlain" startAt="4"/>
            </a:pPr>
            <a:r>
              <a:rPr lang="es-ES_tradnl" b="1" dirty="0" smtClean="0">
                <a:solidFill>
                  <a:srgbClr val="000000"/>
                </a:solidFill>
              </a:rPr>
              <a:t>REPUESTOS </a:t>
            </a:r>
            <a:r>
              <a:rPr lang="es-ES_tradnl" b="1" dirty="0">
                <a:solidFill>
                  <a:srgbClr val="000000"/>
                </a:solidFill>
              </a:rPr>
              <a:t>: </a:t>
            </a:r>
            <a:r>
              <a:rPr lang="es-ES_tradnl" dirty="0">
                <a:solidFill>
                  <a:srgbClr val="000000"/>
                </a:solidFill>
              </a:rPr>
              <a:t>Pieza o parte ultima de un Equipo o Componente susceptible de reposición o reemplazo</a:t>
            </a:r>
            <a:r>
              <a:rPr lang="es-ES_tradnl" dirty="0" smtClean="0">
                <a:solidFill>
                  <a:srgbClr val="000000"/>
                </a:solidFill>
              </a:rPr>
              <a:t>.</a:t>
            </a:r>
            <a:endParaRPr lang="es-ES_tradnl" dirty="0">
              <a:solidFill>
                <a:srgbClr val="000000"/>
              </a:solidFill>
            </a:endParaRPr>
          </a:p>
          <a:p>
            <a:pPr eaLnBrk="1" hangingPunct="1"/>
            <a:endParaRPr lang="es-ES_tradnl" b="1" dirty="0">
              <a:solidFill>
                <a:srgbClr val="000000"/>
              </a:solidFill>
            </a:endParaRPr>
          </a:p>
          <a:p>
            <a:pPr marL="342900" indent="-342900" eaLnBrk="1" hangingPunct="1">
              <a:buAutoNum type="arabicPlain" startAt="5"/>
            </a:pPr>
            <a:r>
              <a:rPr lang="es-ES_tradnl" b="1" dirty="0" smtClean="0">
                <a:solidFill>
                  <a:srgbClr val="000000"/>
                </a:solidFill>
              </a:rPr>
              <a:t>CONSUMOS </a:t>
            </a:r>
            <a:r>
              <a:rPr lang="es-ES_tradnl" b="1" dirty="0">
                <a:solidFill>
                  <a:srgbClr val="000000"/>
                </a:solidFill>
              </a:rPr>
              <a:t>: </a:t>
            </a:r>
            <a:r>
              <a:rPr lang="es-ES_tradnl" dirty="0">
                <a:solidFill>
                  <a:srgbClr val="000000"/>
                </a:solidFill>
              </a:rPr>
              <a:t>material que se extingue totalmente con su uso</a:t>
            </a:r>
            <a:r>
              <a:rPr lang="es-ES_tradnl" dirty="0" smtClean="0">
                <a:solidFill>
                  <a:srgbClr val="000000"/>
                </a:solidFill>
              </a:rPr>
              <a:t>.</a:t>
            </a:r>
            <a:endParaRPr lang="es-ES_tradnl" dirty="0">
              <a:solidFill>
                <a:srgbClr val="000000"/>
              </a:solidFill>
            </a:endParaRPr>
          </a:p>
          <a:p>
            <a:pPr eaLnBrk="1" hangingPunct="1"/>
            <a:endParaRPr lang="es-ES_tradnl" dirty="0">
              <a:solidFill>
                <a:srgbClr val="000000"/>
              </a:solidFill>
            </a:endParaRPr>
          </a:p>
          <a:p>
            <a:pPr marL="342900" indent="-342900" eaLnBrk="1" hangingPunct="1">
              <a:buAutoNum type="arabicPlain" startAt="6"/>
            </a:pPr>
            <a:r>
              <a:rPr lang="es-ES_tradnl" b="1" dirty="0" smtClean="0">
                <a:solidFill>
                  <a:srgbClr val="000000"/>
                </a:solidFill>
              </a:rPr>
              <a:t>VESTUARIO </a:t>
            </a:r>
            <a:r>
              <a:rPr lang="es-ES_tradnl" b="1" dirty="0">
                <a:solidFill>
                  <a:srgbClr val="000000"/>
                </a:solidFill>
              </a:rPr>
              <a:t>: </a:t>
            </a:r>
            <a:r>
              <a:rPr lang="es-ES_tradnl" dirty="0">
                <a:solidFill>
                  <a:srgbClr val="000000"/>
                </a:solidFill>
              </a:rPr>
              <a:t>Prendas de uniforme naval</a:t>
            </a:r>
            <a:r>
              <a:rPr lang="es-ES_tradnl" dirty="0" smtClean="0">
                <a:solidFill>
                  <a:srgbClr val="000000"/>
                </a:solidFill>
              </a:rPr>
              <a:t>.</a:t>
            </a:r>
            <a:endParaRPr lang="es-ES_tradnl" dirty="0">
              <a:solidFill>
                <a:srgbClr val="000000"/>
              </a:solidFill>
            </a:endParaRPr>
          </a:p>
          <a:p>
            <a:pPr eaLnBrk="1" hangingPunct="1"/>
            <a:endParaRPr lang="es-ES_tradnl" dirty="0">
              <a:solidFill>
                <a:srgbClr val="000000"/>
              </a:solidFill>
            </a:endParaRPr>
          </a:p>
          <a:p>
            <a:pPr marL="342900" indent="-342900" eaLnBrk="1" hangingPunct="1">
              <a:buAutoNum type="arabicPlain" startAt="7"/>
            </a:pPr>
            <a:r>
              <a:rPr lang="es-ES_tradnl" b="1" dirty="0" smtClean="0">
                <a:solidFill>
                  <a:srgbClr val="000000"/>
                </a:solidFill>
              </a:rPr>
              <a:t>VIVERES </a:t>
            </a:r>
            <a:r>
              <a:rPr lang="es-ES_tradnl" b="1" dirty="0">
                <a:solidFill>
                  <a:srgbClr val="000000"/>
                </a:solidFill>
              </a:rPr>
              <a:t>: </a:t>
            </a:r>
            <a:r>
              <a:rPr lang="es-ES_tradnl" dirty="0">
                <a:solidFill>
                  <a:srgbClr val="000000"/>
                </a:solidFill>
              </a:rPr>
              <a:t>Víveres necesarios para la alimentación del personal naval</a:t>
            </a:r>
            <a:r>
              <a:rPr lang="es-ES_tradnl" dirty="0" smtClean="0">
                <a:solidFill>
                  <a:srgbClr val="000000"/>
                </a:solidFill>
              </a:rPr>
              <a:t>.</a:t>
            </a:r>
            <a:endParaRPr lang="es-ES_tradnl" dirty="0">
              <a:solidFill>
                <a:srgbClr val="000000"/>
              </a:solidFill>
            </a:endParaRPr>
          </a:p>
        </p:txBody>
      </p:sp>
      <p:sp>
        <p:nvSpPr>
          <p:cNvPr id="2" name="Marcador de número de diapositiva 1"/>
          <p:cNvSpPr>
            <a:spLocks noGrp="1"/>
          </p:cNvSpPr>
          <p:nvPr>
            <p:ph type="sldNum" sz="quarter" idx="12"/>
          </p:nvPr>
        </p:nvSpPr>
        <p:spPr/>
        <p:txBody>
          <a:bodyPr/>
          <a:lstStyle/>
          <a:p>
            <a:pPr>
              <a:defRPr/>
            </a:pPr>
            <a:fld id="{EF92FE47-7B3D-4479-9E68-963646193D25}" type="slidenum">
              <a:rPr lang="en-US" smtClean="0"/>
              <a:pPr>
                <a:defRPr/>
              </a:pPr>
              <a:t>94</a:t>
            </a:fld>
            <a:endParaRPr lang="en-US"/>
          </a:p>
        </p:txBody>
      </p:sp>
    </p:spTree>
    <p:extLst>
      <p:ext uri="{BB962C8B-B14F-4D97-AF65-F5344CB8AC3E}">
        <p14:creationId xmlns:p14="http://schemas.microsoft.com/office/powerpoint/2010/main" val="36233556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checkerboard(across)">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checkerboard(across)">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4">
                                            <p:txEl>
                                              <p:pRg st="4" end="4"/>
                                            </p:txEl>
                                          </p:spTgt>
                                        </p:tgtEl>
                                        <p:attrNameLst>
                                          <p:attrName>style.visibility</p:attrName>
                                        </p:attrNameLst>
                                      </p:cBhvr>
                                      <p:to>
                                        <p:strVal val="visible"/>
                                      </p:to>
                                    </p:set>
                                    <p:animEffect transition="in" filter="checkerboard(across)">
                                      <p:cBhvr>
                                        <p:cTn id="17" dur="500"/>
                                        <p:tgtEl>
                                          <p:spTgt spid="4">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4">
                                            <p:txEl>
                                              <p:pRg st="6" end="6"/>
                                            </p:txEl>
                                          </p:spTgt>
                                        </p:tgtEl>
                                        <p:attrNameLst>
                                          <p:attrName>style.visibility</p:attrName>
                                        </p:attrNameLst>
                                      </p:cBhvr>
                                      <p:to>
                                        <p:strVal val="visible"/>
                                      </p:to>
                                    </p:set>
                                    <p:animEffect transition="in" filter="checkerboard(across)">
                                      <p:cBhvr>
                                        <p:cTn id="22" dur="500"/>
                                        <p:tgtEl>
                                          <p:spTgt spid="4">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4">
                                            <p:txEl>
                                              <p:pRg st="8" end="8"/>
                                            </p:txEl>
                                          </p:spTgt>
                                        </p:tgtEl>
                                        <p:attrNameLst>
                                          <p:attrName>style.visibility</p:attrName>
                                        </p:attrNameLst>
                                      </p:cBhvr>
                                      <p:to>
                                        <p:strVal val="visible"/>
                                      </p:to>
                                    </p:set>
                                    <p:animEffect transition="in" filter="checkerboard(across)">
                                      <p:cBhvr>
                                        <p:cTn id="27" dur="500"/>
                                        <p:tgtEl>
                                          <p:spTgt spid="4">
                                            <p:txEl>
                                              <p:pRg st="8" end="8"/>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grpId="0" nodeType="clickEffect">
                                  <p:stCondLst>
                                    <p:cond delay="0"/>
                                  </p:stCondLst>
                                  <p:childTnLst>
                                    <p:set>
                                      <p:cBhvr>
                                        <p:cTn id="31" dur="1" fill="hold">
                                          <p:stCondLst>
                                            <p:cond delay="0"/>
                                          </p:stCondLst>
                                        </p:cTn>
                                        <p:tgtEl>
                                          <p:spTgt spid="4">
                                            <p:txEl>
                                              <p:pRg st="10" end="10"/>
                                            </p:txEl>
                                          </p:spTgt>
                                        </p:tgtEl>
                                        <p:attrNameLst>
                                          <p:attrName>style.visibility</p:attrName>
                                        </p:attrNameLst>
                                      </p:cBhvr>
                                      <p:to>
                                        <p:strVal val="visible"/>
                                      </p:to>
                                    </p:set>
                                    <p:animEffect transition="in" filter="checkerboard(across)">
                                      <p:cBhvr>
                                        <p:cTn id="32" dur="500"/>
                                        <p:tgtEl>
                                          <p:spTgt spid="4">
                                            <p:txEl>
                                              <p:pRg st="10" end="1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5" presetClass="entr" presetSubtype="10" fill="hold" grpId="0" nodeType="clickEffect">
                                  <p:stCondLst>
                                    <p:cond delay="0"/>
                                  </p:stCondLst>
                                  <p:childTnLst>
                                    <p:set>
                                      <p:cBhvr>
                                        <p:cTn id="36" dur="1" fill="hold">
                                          <p:stCondLst>
                                            <p:cond delay="0"/>
                                          </p:stCondLst>
                                        </p:cTn>
                                        <p:tgtEl>
                                          <p:spTgt spid="4">
                                            <p:txEl>
                                              <p:pRg st="12" end="12"/>
                                            </p:txEl>
                                          </p:spTgt>
                                        </p:tgtEl>
                                        <p:attrNameLst>
                                          <p:attrName>style.visibility</p:attrName>
                                        </p:attrNameLst>
                                      </p:cBhvr>
                                      <p:to>
                                        <p:strVal val="visible"/>
                                      </p:to>
                                    </p:set>
                                    <p:animEffect transition="in" filter="checkerboard(across)">
                                      <p:cBhvr>
                                        <p:cTn id="37" dur="500"/>
                                        <p:tgtEl>
                                          <p:spTgt spid="4">
                                            <p:txEl>
                                              <p:pRg st="12" end="12"/>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 presetClass="entr" presetSubtype="10" fill="hold" grpId="0" nodeType="clickEffect">
                                  <p:stCondLst>
                                    <p:cond delay="0"/>
                                  </p:stCondLst>
                                  <p:childTnLst>
                                    <p:set>
                                      <p:cBhvr>
                                        <p:cTn id="41" dur="1" fill="hold">
                                          <p:stCondLst>
                                            <p:cond delay="0"/>
                                          </p:stCondLst>
                                        </p:cTn>
                                        <p:tgtEl>
                                          <p:spTgt spid="4">
                                            <p:txEl>
                                              <p:pRg st="14" end="14"/>
                                            </p:txEl>
                                          </p:spTgt>
                                        </p:tgtEl>
                                        <p:attrNameLst>
                                          <p:attrName>style.visibility</p:attrName>
                                        </p:attrNameLst>
                                      </p:cBhvr>
                                      <p:to>
                                        <p:strVal val="visible"/>
                                      </p:to>
                                    </p:set>
                                    <p:animEffect transition="in" filter="checkerboard(across)">
                                      <p:cBhvr>
                                        <p:cTn id="42" dur="500"/>
                                        <p:tgtEl>
                                          <p:spTgt spid="4">
                                            <p:txEl>
                                              <p:pRg st="14" end="14"/>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5" presetClass="entr" presetSubtype="10" fill="hold" grpId="0" nodeType="clickEffect">
                                  <p:stCondLst>
                                    <p:cond delay="0"/>
                                  </p:stCondLst>
                                  <p:childTnLst>
                                    <p:set>
                                      <p:cBhvr>
                                        <p:cTn id="46" dur="1" fill="hold">
                                          <p:stCondLst>
                                            <p:cond delay="0"/>
                                          </p:stCondLst>
                                        </p:cTn>
                                        <p:tgtEl>
                                          <p:spTgt spid="4">
                                            <p:txEl>
                                              <p:pRg st="16" end="16"/>
                                            </p:txEl>
                                          </p:spTgt>
                                        </p:tgtEl>
                                        <p:attrNameLst>
                                          <p:attrName>style.visibility</p:attrName>
                                        </p:attrNameLst>
                                      </p:cBhvr>
                                      <p:to>
                                        <p:strVal val="visible"/>
                                      </p:to>
                                    </p:set>
                                    <p:animEffect transition="in" filter="checkerboard(across)">
                                      <p:cBhvr>
                                        <p:cTn id="47" dur="500"/>
                                        <p:tgtEl>
                                          <p:spTgt spid="4">
                                            <p:txEl>
                                              <p:pRg st="16" end="1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323530" y="1052737"/>
            <a:ext cx="8820472" cy="5324536"/>
          </a:xfrm>
          <a:prstGeom prst="rect">
            <a:avLst/>
          </a:prstGeom>
          <a:noFill/>
        </p:spPr>
        <p:txBody>
          <a:bodyPr wrap="square" rtlCol="0">
            <a:spAutoFit/>
          </a:bodyPr>
          <a:lstStyle/>
          <a:p>
            <a:pPr algn="just" eaLnBrk="1" hangingPunct="1"/>
            <a:r>
              <a:rPr lang="es-ES_tradnl" sz="2800" dirty="0" smtClean="0">
                <a:solidFill>
                  <a:srgbClr val="CC3300"/>
                </a:solidFill>
              </a:rPr>
              <a:t>Clasificación del Material</a:t>
            </a:r>
            <a:endParaRPr lang="es-ES_tradnl" sz="1200" dirty="0" smtClean="0">
              <a:solidFill>
                <a:srgbClr val="CC3300"/>
              </a:solidFill>
            </a:endParaRPr>
          </a:p>
          <a:p>
            <a:pPr algn="just" eaLnBrk="1" hangingPunct="1"/>
            <a:endParaRPr lang="es-ES_tradnl" sz="1200" dirty="0">
              <a:solidFill>
                <a:srgbClr val="CC3300"/>
              </a:solidFill>
            </a:endParaRPr>
          </a:p>
          <a:p>
            <a:pPr algn="just" eaLnBrk="1" hangingPunct="1"/>
            <a:endParaRPr lang="es-ES_tradnl" sz="1200" dirty="0">
              <a:solidFill>
                <a:srgbClr val="CC3300"/>
              </a:solidFill>
            </a:endParaRPr>
          </a:p>
          <a:p>
            <a:pPr algn="just" eaLnBrk="1" hangingPunct="1"/>
            <a:r>
              <a:rPr lang="es-ES_tradnl" b="1" dirty="0">
                <a:solidFill>
                  <a:srgbClr val="000000"/>
                </a:solidFill>
              </a:rPr>
              <a:t>(B</a:t>
            </a:r>
            <a:r>
              <a:rPr lang="es-ES_tradnl" b="1" dirty="0" smtClean="0">
                <a:solidFill>
                  <a:srgbClr val="000000"/>
                </a:solidFill>
              </a:rPr>
              <a:t>) Publicaciones </a:t>
            </a:r>
            <a:r>
              <a:rPr lang="es-ES_tradnl" b="1" dirty="0">
                <a:solidFill>
                  <a:srgbClr val="000000"/>
                </a:solidFill>
              </a:rPr>
              <a:t>: </a:t>
            </a:r>
            <a:r>
              <a:rPr lang="es-ES_tradnl" dirty="0">
                <a:solidFill>
                  <a:srgbClr val="000000"/>
                </a:solidFill>
              </a:rPr>
              <a:t>Todo material impreso que debe ser controlado por la Armada (Reglamentos, Manuales, Directivas, </a:t>
            </a:r>
            <a:r>
              <a:rPr lang="es-ES_tradnl" dirty="0" err="1">
                <a:solidFill>
                  <a:srgbClr val="000000"/>
                </a:solidFill>
              </a:rPr>
              <a:t>etc</a:t>
            </a:r>
            <a:r>
              <a:rPr lang="es-ES_tradnl" dirty="0">
                <a:solidFill>
                  <a:srgbClr val="000000"/>
                </a:solidFill>
              </a:rPr>
              <a:t>)</a:t>
            </a:r>
          </a:p>
          <a:p>
            <a:pPr algn="just" eaLnBrk="1" hangingPunct="1"/>
            <a:endParaRPr lang="es-ES_tradnl" dirty="0">
              <a:solidFill>
                <a:srgbClr val="000000"/>
              </a:solidFill>
            </a:endParaRPr>
          </a:p>
          <a:p>
            <a:pPr algn="just" eaLnBrk="1" hangingPunct="1"/>
            <a:r>
              <a:rPr lang="es-ES_tradnl" b="1" dirty="0" smtClean="0">
                <a:solidFill>
                  <a:srgbClr val="000000"/>
                </a:solidFill>
              </a:rPr>
              <a:t>(C) Consumos </a:t>
            </a:r>
            <a:r>
              <a:rPr lang="es-ES_tradnl" b="1" dirty="0">
                <a:solidFill>
                  <a:srgbClr val="000000"/>
                </a:solidFill>
              </a:rPr>
              <a:t>: </a:t>
            </a:r>
            <a:r>
              <a:rPr lang="es-ES_tradnl" dirty="0">
                <a:solidFill>
                  <a:srgbClr val="000000"/>
                </a:solidFill>
              </a:rPr>
              <a:t>Material que se  extingue totalmente con el uso, que en razón de su naturaleza se consume o destruye a corto </a:t>
            </a:r>
            <a:r>
              <a:rPr lang="es-ES_tradnl" dirty="0" smtClean="0">
                <a:solidFill>
                  <a:srgbClr val="000000"/>
                </a:solidFill>
              </a:rPr>
              <a:t>plazo</a:t>
            </a:r>
          </a:p>
          <a:p>
            <a:pPr algn="just" eaLnBrk="1" hangingPunct="1"/>
            <a:endParaRPr lang="es-ES_tradnl" dirty="0">
              <a:solidFill>
                <a:srgbClr val="000000"/>
              </a:solidFill>
            </a:endParaRPr>
          </a:p>
          <a:p>
            <a:r>
              <a:rPr lang="es-ES_tradnl" b="1" dirty="0" smtClean="0">
                <a:solidFill>
                  <a:srgbClr val="000000"/>
                </a:solidFill>
              </a:rPr>
              <a:t>(D) En consignación: </a:t>
            </a:r>
            <a:r>
              <a:rPr lang="es-ES" dirty="0" smtClean="0"/>
              <a:t>Corresponde </a:t>
            </a:r>
            <a:r>
              <a:rPr lang="es-ES" dirty="0"/>
              <a:t>al Material que no es patrimonio de la Institución sino que de </a:t>
            </a:r>
            <a:r>
              <a:rPr lang="es-ES" dirty="0" smtClean="0"/>
              <a:t>terceros (Víveres </a:t>
            </a:r>
            <a:r>
              <a:rPr lang="es-ES" dirty="0"/>
              <a:t>y Materiales en el </a:t>
            </a:r>
            <a:r>
              <a:rPr lang="es-ES" dirty="0" smtClean="0"/>
              <a:t>SERVMAD).</a:t>
            </a:r>
            <a:endParaRPr lang="es-ES_tradnl" b="1" dirty="0">
              <a:solidFill>
                <a:srgbClr val="000000"/>
              </a:solidFill>
            </a:endParaRPr>
          </a:p>
          <a:p>
            <a:pPr algn="just" eaLnBrk="1" hangingPunct="1"/>
            <a:endParaRPr lang="es-ES_tradnl" dirty="0" smtClean="0">
              <a:solidFill>
                <a:srgbClr val="000000"/>
              </a:solidFill>
            </a:endParaRPr>
          </a:p>
          <a:p>
            <a:pPr algn="just" eaLnBrk="1" hangingPunct="1"/>
            <a:r>
              <a:rPr lang="es-ES_tradnl" b="1" dirty="0" smtClean="0">
                <a:solidFill>
                  <a:srgbClr val="000000"/>
                </a:solidFill>
              </a:rPr>
              <a:t>(</a:t>
            </a:r>
            <a:r>
              <a:rPr lang="es-ES_tradnl" b="1" dirty="0">
                <a:solidFill>
                  <a:srgbClr val="000000"/>
                </a:solidFill>
              </a:rPr>
              <a:t>P</a:t>
            </a:r>
            <a:r>
              <a:rPr lang="es-ES_tradnl" b="1" dirty="0" smtClean="0">
                <a:solidFill>
                  <a:srgbClr val="000000"/>
                </a:solidFill>
              </a:rPr>
              <a:t>) Permanentes </a:t>
            </a:r>
            <a:r>
              <a:rPr lang="es-ES_tradnl" b="1" dirty="0">
                <a:solidFill>
                  <a:srgbClr val="000000"/>
                </a:solidFill>
              </a:rPr>
              <a:t>: </a:t>
            </a:r>
            <a:r>
              <a:rPr lang="es-ES_tradnl" dirty="0">
                <a:solidFill>
                  <a:srgbClr val="000000"/>
                </a:solidFill>
              </a:rPr>
              <a:t>Material sobre el que  se debe tener un control especial, de acuerdo a la relación Costo-Utilidad</a:t>
            </a:r>
          </a:p>
          <a:p>
            <a:pPr algn="just" eaLnBrk="1" hangingPunct="1"/>
            <a:endParaRPr lang="es-ES_tradnl" dirty="0">
              <a:solidFill>
                <a:srgbClr val="000000"/>
              </a:solidFill>
            </a:endParaRPr>
          </a:p>
          <a:p>
            <a:pPr algn="just" eaLnBrk="1" hangingPunct="1"/>
            <a:r>
              <a:rPr lang="es-ES_tradnl" b="1" dirty="0" smtClean="0">
                <a:solidFill>
                  <a:srgbClr val="000000"/>
                </a:solidFill>
              </a:rPr>
              <a:t>(</a:t>
            </a:r>
            <a:r>
              <a:rPr lang="es-ES_tradnl" b="1" dirty="0">
                <a:solidFill>
                  <a:srgbClr val="000000"/>
                </a:solidFill>
              </a:rPr>
              <a:t>S</a:t>
            </a:r>
            <a:r>
              <a:rPr lang="es-ES_tradnl" b="1" dirty="0" smtClean="0">
                <a:solidFill>
                  <a:srgbClr val="000000"/>
                </a:solidFill>
              </a:rPr>
              <a:t>) Consumos </a:t>
            </a:r>
            <a:r>
              <a:rPr lang="es-ES_tradnl" b="1" dirty="0">
                <a:solidFill>
                  <a:srgbClr val="000000"/>
                </a:solidFill>
              </a:rPr>
              <a:t>Críticos : </a:t>
            </a:r>
            <a:r>
              <a:rPr lang="es-ES_tradnl" dirty="0">
                <a:solidFill>
                  <a:srgbClr val="000000"/>
                </a:solidFill>
              </a:rPr>
              <a:t>Material que por sus características es considerado Consumo, pero que son imprescindibles para las operaciones de equipos  que pueden afectar la disponibilidad de una Unidad en el cumplimiento de sus </a:t>
            </a:r>
            <a:r>
              <a:rPr lang="es-ES_tradnl" dirty="0" smtClean="0">
                <a:solidFill>
                  <a:srgbClr val="000000"/>
                </a:solidFill>
              </a:rPr>
              <a:t>roles</a:t>
            </a:r>
          </a:p>
          <a:p>
            <a:pPr algn="just" eaLnBrk="1" hangingPunct="1"/>
            <a:r>
              <a:rPr lang="es-ES_tradnl" dirty="0">
                <a:solidFill>
                  <a:srgbClr val="000000"/>
                </a:solidFill>
              </a:rPr>
              <a:t> </a:t>
            </a:r>
          </a:p>
        </p:txBody>
      </p:sp>
      <p:sp>
        <p:nvSpPr>
          <p:cNvPr id="3" name="Marcador de número de diapositiva 2"/>
          <p:cNvSpPr>
            <a:spLocks noGrp="1"/>
          </p:cNvSpPr>
          <p:nvPr>
            <p:ph type="sldNum" sz="quarter" idx="12"/>
          </p:nvPr>
        </p:nvSpPr>
        <p:spPr/>
        <p:txBody>
          <a:bodyPr/>
          <a:lstStyle/>
          <a:p>
            <a:pPr>
              <a:defRPr/>
            </a:pPr>
            <a:fld id="{EF92FE47-7B3D-4479-9E68-963646193D25}" type="slidenum">
              <a:rPr lang="en-US" smtClean="0"/>
              <a:pPr>
                <a:defRPr/>
              </a:pPr>
              <a:t>95</a:t>
            </a:fld>
            <a:endParaRPr lang="en-US"/>
          </a:p>
        </p:txBody>
      </p:sp>
    </p:spTree>
    <p:extLst>
      <p:ext uri="{BB962C8B-B14F-4D97-AF65-F5344CB8AC3E}">
        <p14:creationId xmlns:p14="http://schemas.microsoft.com/office/powerpoint/2010/main" val="3519251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checkerboard(across)">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4">
                                            <p:txEl>
                                              <p:pRg st="3" end="3"/>
                                            </p:txEl>
                                          </p:spTgt>
                                        </p:tgtEl>
                                        <p:attrNameLst>
                                          <p:attrName>style.visibility</p:attrName>
                                        </p:attrNameLst>
                                      </p:cBhvr>
                                      <p:to>
                                        <p:strVal val="visible"/>
                                      </p:to>
                                    </p:set>
                                    <p:animEffect transition="in" filter="checkerboard(across)">
                                      <p:cBhvr>
                                        <p:cTn id="12" dur="500"/>
                                        <p:tgtEl>
                                          <p:spTgt spid="4">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4">
                                            <p:txEl>
                                              <p:pRg st="5" end="5"/>
                                            </p:txEl>
                                          </p:spTgt>
                                        </p:tgtEl>
                                        <p:attrNameLst>
                                          <p:attrName>style.visibility</p:attrName>
                                        </p:attrNameLst>
                                      </p:cBhvr>
                                      <p:to>
                                        <p:strVal val="visible"/>
                                      </p:to>
                                    </p:set>
                                    <p:animEffect transition="in" filter="checkerboard(across)">
                                      <p:cBhvr>
                                        <p:cTn id="17" dur="500"/>
                                        <p:tgtEl>
                                          <p:spTgt spid="4">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4">
                                            <p:txEl>
                                              <p:pRg st="7" end="7"/>
                                            </p:txEl>
                                          </p:spTgt>
                                        </p:tgtEl>
                                        <p:attrNameLst>
                                          <p:attrName>style.visibility</p:attrName>
                                        </p:attrNameLst>
                                      </p:cBhvr>
                                      <p:to>
                                        <p:strVal val="visible"/>
                                      </p:to>
                                    </p:set>
                                    <p:animEffect transition="in" filter="checkerboard(across)">
                                      <p:cBhvr>
                                        <p:cTn id="22" dur="500"/>
                                        <p:tgtEl>
                                          <p:spTgt spid="4">
                                            <p:txEl>
                                              <p:pRg st="7" end="7"/>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4">
                                            <p:txEl>
                                              <p:pRg st="9" end="9"/>
                                            </p:txEl>
                                          </p:spTgt>
                                        </p:tgtEl>
                                        <p:attrNameLst>
                                          <p:attrName>style.visibility</p:attrName>
                                        </p:attrNameLst>
                                      </p:cBhvr>
                                      <p:to>
                                        <p:strVal val="visible"/>
                                      </p:to>
                                    </p:set>
                                    <p:animEffect transition="in" filter="checkerboard(across)">
                                      <p:cBhvr>
                                        <p:cTn id="27" dur="500"/>
                                        <p:tgtEl>
                                          <p:spTgt spid="4">
                                            <p:txEl>
                                              <p:pRg st="9" end="9"/>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grpId="0" nodeType="clickEffect">
                                  <p:stCondLst>
                                    <p:cond delay="0"/>
                                  </p:stCondLst>
                                  <p:childTnLst>
                                    <p:set>
                                      <p:cBhvr>
                                        <p:cTn id="31" dur="1" fill="hold">
                                          <p:stCondLst>
                                            <p:cond delay="0"/>
                                          </p:stCondLst>
                                        </p:cTn>
                                        <p:tgtEl>
                                          <p:spTgt spid="4">
                                            <p:txEl>
                                              <p:pRg st="11" end="11"/>
                                            </p:txEl>
                                          </p:spTgt>
                                        </p:tgtEl>
                                        <p:attrNameLst>
                                          <p:attrName>style.visibility</p:attrName>
                                        </p:attrNameLst>
                                      </p:cBhvr>
                                      <p:to>
                                        <p:strVal val="visible"/>
                                      </p:to>
                                    </p:set>
                                    <p:animEffect transition="in" filter="checkerboard(across)">
                                      <p:cBhvr>
                                        <p:cTn id="32" dur="500"/>
                                        <p:tgtEl>
                                          <p:spTgt spid="4">
                                            <p:txEl>
                                              <p:pRg st="11" end="11"/>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5" presetClass="entr" presetSubtype="10" fill="hold" grpId="0" nodeType="clickEffect">
                                  <p:stCondLst>
                                    <p:cond delay="0"/>
                                  </p:stCondLst>
                                  <p:childTnLst>
                                    <p:set>
                                      <p:cBhvr>
                                        <p:cTn id="36" dur="1" fill="hold">
                                          <p:stCondLst>
                                            <p:cond delay="0"/>
                                          </p:stCondLst>
                                        </p:cTn>
                                        <p:tgtEl>
                                          <p:spTgt spid="4">
                                            <p:txEl>
                                              <p:pRg st="12" end="12"/>
                                            </p:txEl>
                                          </p:spTgt>
                                        </p:tgtEl>
                                        <p:attrNameLst>
                                          <p:attrName>style.visibility</p:attrName>
                                        </p:attrNameLst>
                                      </p:cBhvr>
                                      <p:to>
                                        <p:strVal val="visible"/>
                                      </p:to>
                                    </p:set>
                                    <p:animEffect transition="in" filter="checkerboard(across)">
                                      <p:cBhvr>
                                        <p:cTn id="37" dur="500"/>
                                        <p:tgtEl>
                                          <p:spTgt spid="4">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323530" y="1052736"/>
            <a:ext cx="8820472" cy="5509201"/>
          </a:xfrm>
          <a:prstGeom prst="rect">
            <a:avLst/>
          </a:prstGeom>
          <a:noFill/>
        </p:spPr>
        <p:txBody>
          <a:bodyPr wrap="square" rtlCol="0">
            <a:spAutoFit/>
          </a:bodyPr>
          <a:lstStyle/>
          <a:p>
            <a:pPr algn="just" eaLnBrk="1" hangingPunct="1"/>
            <a:r>
              <a:rPr lang="es-ES_tradnl" sz="2800" dirty="0" smtClean="0">
                <a:solidFill>
                  <a:srgbClr val="CC3300"/>
                </a:solidFill>
              </a:rPr>
              <a:t>Clasificación del Material</a:t>
            </a:r>
            <a:endParaRPr lang="es-ES_tradnl" sz="1200" dirty="0" smtClean="0">
              <a:solidFill>
                <a:srgbClr val="CC3300"/>
              </a:solidFill>
            </a:endParaRPr>
          </a:p>
          <a:p>
            <a:pPr algn="just" eaLnBrk="1" hangingPunct="1"/>
            <a:endParaRPr lang="es-ES_tradnl" sz="1200" dirty="0" smtClean="0">
              <a:solidFill>
                <a:srgbClr val="CC3300"/>
              </a:solidFill>
            </a:endParaRPr>
          </a:p>
          <a:p>
            <a:pPr algn="just" eaLnBrk="1" hangingPunct="1"/>
            <a:endParaRPr lang="es-ES_tradnl" sz="1200" dirty="0">
              <a:solidFill>
                <a:srgbClr val="CC3300"/>
              </a:solidFill>
            </a:endParaRPr>
          </a:p>
          <a:p>
            <a:pPr algn="just" eaLnBrk="1" hangingPunct="1"/>
            <a:endParaRPr lang="es-ES_tradnl" sz="1200" dirty="0">
              <a:solidFill>
                <a:srgbClr val="CC3300"/>
              </a:solidFill>
            </a:endParaRPr>
          </a:p>
          <a:p>
            <a:pPr marL="0" indent="0" algn="just">
              <a:buNone/>
            </a:pPr>
            <a:endParaRPr lang="es-CL" b="1" dirty="0"/>
          </a:p>
          <a:p>
            <a:pPr algn="just"/>
            <a:r>
              <a:rPr lang="es-ES_tradnl" b="1" dirty="0" smtClean="0">
                <a:solidFill>
                  <a:srgbClr val="000000"/>
                </a:solidFill>
              </a:rPr>
              <a:t>(R</a:t>
            </a:r>
            <a:r>
              <a:rPr lang="es-ES_tradnl" b="1" dirty="0">
                <a:solidFill>
                  <a:srgbClr val="000000"/>
                </a:solidFill>
              </a:rPr>
              <a:t>) Repuestos : </a:t>
            </a:r>
            <a:r>
              <a:rPr lang="es-ES_tradnl" dirty="0">
                <a:solidFill>
                  <a:srgbClr val="000000"/>
                </a:solidFill>
              </a:rPr>
              <a:t>Pieza o parte de un Equipo, susceptible de reposición o reemplazo </a:t>
            </a:r>
          </a:p>
          <a:p>
            <a:pPr algn="just"/>
            <a:endParaRPr lang="es-ES" b="1" dirty="0" smtClean="0"/>
          </a:p>
          <a:p>
            <a:pPr algn="just"/>
            <a:r>
              <a:rPr lang="es-ES" b="1" dirty="0" smtClean="0"/>
              <a:t>(</a:t>
            </a:r>
            <a:r>
              <a:rPr lang="es-ES" b="1" dirty="0"/>
              <a:t>O) </a:t>
            </a:r>
            <a:r>
              <a:rPr lang="es-ES" b="1" dirty="0" smtClean="0"/>
              <a:t>Obsoleto:</a:t>
            </a:r>
            <a:r>
              <a:rPr lang="es-CL" b="1" dirty="0" smtClean="0"/>
              <a:t> </a:t>
            </a:r>
            <a:r>
              <a:rPr lang="es-ES" dirty="0" smtClean="0"/>
              <a:t>Corresponde </a:t>
            </a:r>
            <a:r>
              <a:rPr lang="es-ES" dirty="0"/>
              <a:t>al Material que se considera obsoleto, en desuso, el cual debe ser eliminado por no prestar utilidad.</a:t>
            </a:r>
            <a:endParaRPr lang="es-CL" dirty="0"/>
          </a:p>
          <a:p>
            <a:pPr algn="just" eaLnBrk="1" hangingPunct="1"/>
            <a:endParaRPr lang="es-ES_tradnl" b="1" dirty="0" smtClean="0">
              <a:solidFill>
                <a:srgbClr val="000000"/>
              </a:solidFill>
            </a:endParaRPr>
          </a:p>
          <a:p>
            <a:pPr algn="just" eaLnBrk="1" hangingPunct="1"/>
            <a:r>
              <a:rPr lang="es-ES_tradnl" b="1" dirty="0" smtClean="0">
                <a:solidFill>
                  <a:srgbClr val="000000"/>
                </a:solidFill>
              </a:rPr>
              <a:t>(</a:t>
            </a:r>
            <a:r>
              <a:rPr lang="es-ES_tradnl" b="1" dirty="0">
                <a:solidFill>
                  <a:srgbClr val="000000"/>
                </a:solidFill>
              </a:rPr>
              <a:t>T</a:t>
            </a:r>
            <a:r>
              <a:rPr lang="es-ES_tradnl" b="1" dirty="0" smtClean="0">
                <a:solidFill>
                  <a:srgbClr val="000000"/>
                </a:solidFill>
              </a:rPr>
              <a:t>) Repuestos </a:t>
            </a:r>
            <a:r>
              <a:rPr lang="es-ES_tradnl" b="1" dirty="0">
                <a:solidFill>
                  <a:srgbClr val="000000"/>
                </a:solidFill>
              </a:rPr>
              <a:t>Críticos : </a:t>
            </a:r>
            <a:r>
              <a:rPr lang="es-ES_tradnl" dirty="0">
                <a:solidFill>
                  <a:srgbClr val="000000"/>
                </a:solidFill>
              </a:rPr>
              <a:t>Material que por sus características es considerado Repuesto, pero que son imprescindibles para las operaciones de equipos  que pueden afectar la disponibilidad de una Unidad en el cumplimiento de sus roles</a:t>
            </a:r>
          </a:p>
          <a:p>
            <a:pPr algn="just" eaLnBrk="1" hangingPunct="1"/>
            <a:endParaRPr lang="es-ES_tradnl" dirty="0" smtClean="0">
              <a:solidFill>
                <a:srgbClr val="000000"/>
              </a:solidFill>
            </a:endParaRPr>
          </a:p>
          <a:p>
            <a:pPr algn="just" eaLnBrk="1" hangingPunct="1"/>
            <a:r>
              <a:rPr lang="es-ES_tradnl" b="1" dirty="0" smtClean="0">
                <a:solidFill>
                  <a:srgbClr val="000000"/>
                </a:solidFill>
              </a:rPr>
              <a:t>(</a:t>
            </a:r>
            <a:r>
              <a:rPr lang="es-ES_tradnl" b="1" dirty="0">
                <a:solidFill>
                  <a:srgbClr val="000000"/>
                </a:solidFill>
              </a:rPr>
              <a:t>U</a:t>
            </a:r>
            <a:r>
              <a:rPr lang="es-ES_tradnl" b="1" dirty="0" smtClean="0">
                <a:solidFill>
                  <a:srgbClr val="000000"/>
                </a:solidFill>
              </a:rPr>
              <a:t>) Permanentes </a:t>
            </a:r>
            <a:r>
              <a:rPr lang="es-ES_tradnl" b="1" dirty="0">
                <a:solidFill>
                  <a:srgbClr val="000000"/>
                </a:solidFill>
              </a:rPr>
              <a:t>Críticos : </a:t>
            </a:r>
            <a:r>
              <a:rPr lang="es-ES_tradnl" dirty="0">
                <a:solidFill>
                  <a:srgbClr val="000000"/>
                </a:solidFill>
              </a:rPr>
              <a:t>Material que por sus características es considerado Permanente (</a:t>
            </a:r>
            <a:r>
              <a:rPr lang="es-ES_tradnl" dirty="0" err="1">
                <a:solidFill>
                  <a:srgbClr val="000000"/>
                </a:solidFill>
              </a:rPr>
              <a:t>Inventariable</a:t>
            </a:r>
            <a:r>
              <a:rPr lang="es-ES_tradnl" dirty="0">
                <a:solidFill>
                  <a:srgbClr val="000000"/>
                </a:solidFill>
              </a:rPr>
              <a:t>), pero que son imprescindibles para las operaciones de equipos, componentes o accesorios que pueden afectar la disponibilidad de una Unidad en el cumplimiento de sus roles</a:t>
            </a:r>
          </a:p>
          <a:p>
            <a:pPr algn="just" eaLnBrk="1" hangingPunct="1"/>
            <a:endParaRPr lang="es-ES_tradnl" dirty="0">
              <a:solidFill>
                <a:srgbClr val="000000"/>
              </a:solidFill>
            </a:endParaRPr>
          </a:p>
          <a:p>
            <a:pPr marL="342900" indent="-342900" algn="just" eaLnBrk="1" hangingPunct="1">
              <a:buAutoNum type="alphaUcParenBoth" startAt="18"/>
            </a:pPr>
            <a:endParaRPr lang="es-ES_tradnl" dirty="0">
              <a:solidFill>
                <a:srgbClr val="000000"/>
              </a:solidFill>
            </a:endParaRPr>
          </a:p>
        </p:txBody>
      </p:sp>
      <p:sp>
        <p:nvSpPr>
          <p:cNvPr id="3" name="Marcador de número de diapositiva 2"/>
          <p:cNvSpPr>
            <a:spLocks noGrp="1"/>
          </p:cNvSpPr>
          <p:nvPr>
            <p:ph type="sldNum" sz="quarter" idx="12"/>
          </p:nvPr>
        </p:nvSpPr>
        <p:spPr/>
        <p:txBody>
          <a:bodyPr/>
          <a:lstStyle/>
          <a:p>
            <a:pPr>
              <a:defRPr/>
            </a:pPr>
            <a:fld id="{EF92FE47-7B3D-4479-9E68-963646193D25}" type="slidenum">
              <a:rPr lang="en-US" smtClean="0"/>
              <a:pPr>
                <a:defRPr/>
              </a:pPr>
              <a:t>96</a:t>
            </a:fld>
            <a:endParaRPr lang="en-US"/>
          </a:p>
        </p:txBody>
      </p:sp>
    </p:spTree>
    <p:extLst>
      <p:ext uri="{BB962C8B-B14F-4D97-AF65-F5344CB8AC3E}">
        <p14:creationId xmlns:p14="http://schemas.microsoft.com/office/powerpoint/2010/main" val="25397005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checkerboard(across)">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4">
                                            <p:txEl>
                                              <p:pRg st="5" end="5"/>
                                            </p:txEl>
                                          </p:spTgt>
                                        </p:tgtEl>
                                        <p:attrNameLst>
                                          <p:attrName>style.visibility</p:attrName>
                                        </p:attrNameLst>
                                      </p:cBhvr>
                                      <p:to>
                                        <p:strVal val="visible"/>
                                      </p:to>
                                    </p:set>
                                    <p:animEffect transition="in" filter="checkerboard(across)">
                                      <p:cBhvr>
                                        <p:cTn id="12" dur="500"/>
                                        <p:tgtEl>
                                          <p:spTgt spid="4">
                                            <p:txEl>
                                              <p:pRg st="5" end="5"/>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4">
                                            <p:txEl>
                                              <p:pRg st="7" end="7"/>
                                            </p:txEl>
                                          </p:spTgt>
                                        </p:tgtEl>
                                        <p:attrNameLst>
                                          <p:attrName>style.visibility</p:attrName>
                                        </p:attrNameLst>
                                      </p:cBhvr>
                                      <p:to>
                                        <p:strVal val="visible"/>
                                      </p:to>
                                    </p:set>
                                    <p:animEffect transition="in" filter="checkerboard(across)">
                                      <p:cBhvr>
                                        <p:cTn id="17" dur="500"/>
                                        <p:tgtEl>
                                          <p:spTgt spid="4">
                                            <p:txEl>
                                              <p:pRg st="7" end="7"/>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4">
                                            <p:txEl>
                                              <p:pRg st="9" end="9"/>
                                            </p:txEl>
                                          </p:spTgt>
                                        </p:tgtEl>
                                        <p:attrNameLst>
                                          <p:attrName>style.visibility</p:attrName>
                                        </p:attrNameLst>
                                      </p:cBhvr>
                                      <p:to>
                                        <p:strVal val="visible"/>
                                      </p:to>
                                    </p:set>
                                    <p:animEffect transition="in" filter="checkerboard(across)">
                                      <p:cBhvr>
                                        <p:cTn id="22" dur="500"/>
                                        <p:tgtEl>
                                          <p:spTgt spid="4">
                                            <p:txEl>
                                              <p:pRg st="9" end="9"/>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4">
                                            <p:txEl>
                                              <p:pRg st="11" end="11"/>
                                            </p:txEl>
                                          </p:spTgt>
                                        </p:tgtEl>
                                        <p:attrNameLst>
                                          <p:attrName>style.visibility</p:attrName>
                                        </p:attrNameLst>
                                      </p:cBhvr>
                                      <p:to>
                                        <p:strVal val="visible"/>
                                      </p:to>
                                    </p:set>
                                    <p:animEffect transition="in" filter="checkerboard(across)">
                                      <p:cBhvr>
                                        <p:cTn id="27" dur="500"/>
                                        <p:tgtEl>
                                          <p:spTgt spid="4">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1026"/>
          <p:cNvSpPr>
            <a:spLocks noChangeArrowheads="1"/>
          </p:cNvSpPr>
          <p:nvPr/>
        </p:nvSpPr>
        <p:spPr bwMode="auto">
          <a:xfrm>
            <a:off x="395536" y="836712"/>
            <a:ext cx="8229600" cy="1143000"/>
          </a:xfrm>
          <a:prstGeom prst="rect">
            <a:avLst/>
          </a:prstGeom>
          <a:noFill/>
          <a:ln w="9525">
            <a:noFill/>
            <a:miter lim="800000"/>
            <a:headEnd/>
            <a:tailEnd/>
          </a:ln>
          <a:effectLst>
            <a:outerShdw dist="35921" dir="2700000" algn="ctr" rotWithShape="0">
              <a:schemeClr val="bg2"/>
            </a:outerShdw>
          </a:effectLst>
        </p:spPr>
        <p:txBody>
          <a:bodyPr anchor="ctr"/>
          <a:lstStyle/>
          <a:p>
            <a:pPr algn="ctr">
              <a:defRPr/>
            </a:pPr>
            <a:r>
              <a:rPr lang="es-ES_tradnl" sz="2800" dirty="0">
                <a:latin typeface="Times New Roman" pitchFamily="18" charset="0"/>
                <a:ea typeface="+mn-ea"/>
              </a:rPr>
              <a:t>TABLA DE EQUIVALENCIA PARA LA CLASIFICACION DEL MATERIAL</a:t>
            </a:r>
            <a:endParaRPr lang="es-ES" sz="4000" dirty="0">
              <a:latin typeface="Times New Roman" pitchFamily="18" charset="0"/>
              <a:ea typeface="+mn-ea"/>
            </a:endParaRPr>
          </a:p>
        </p:txBody>
      </p:sp>
      <p:sp>
        <p:nvSpPr>
          <p:cNvPr id="19459" name="Text Box 1028"/>
          <p:cNvSpPr txBox="1">
            <a:spLocks noChangeArrowheads="1"/>
          </p:cNvSpPr>
          <p:nvPr/>
        </p:nvSpPr>
        <p:spPr bwMode="auto">
          <a:xfrm>
            <a:off x="457200" y="2101552"/>
            <a:ext cx="34290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762000" indent="-762000" eaLnBrk="0" hangingPunct="0">
              <a:defRPr sz="2400" b="1">
                <a:solidFill>
                  <a:schemeClr val="tx1"/>
                </a:solidFill>
                <a:latin typeface="Times New Roman" charset="0"/>
                <a:ea typeface="ＭＳ Ｐゴシック" charset="0"/>
              </a:defRPr>
            </a:lvl1pPr>
            <a:lvl2pPr marL="742950" indent="-285750" eaLnBrk="0" hangingPunct="0">
              <a:defRPr sz="2400" b="1">
                <a:solidFill>
                  <a:schemeClr val="tx1"/>
                </a:solidFill>
                <a:latin typeface="Times New Roman" charset="0"/>
                <a:ea typeface="ＭＳ Ｐゴシック" charset="0"/>
              </a:defRPr>
            </a:lvl2pPr>
            <a:lvl3pPr marL="1143000" indent="-228600" eaLnBrk="0" hangingPunct="0">
              <a:defRPr sz="2400" b="1">
                <a:solidFill>
                  <a:schemeClr val="tx1"/>
                </a:solidFill>
                <a:latin typeface="Times New Roman" charset="0"/>
                <a:ea typeface="ＭＳ Ｐゴシック" charset="0"/>
              </a:defRPr>
            </a:lvl3pPr>
            <a:lvl4pPr marL="1600200" indent="-228600" eaLnBrk="0" hangingPunct="0">
              <a:defRPr sz="2400" b="1">
                <a:solidFill>
                  <a:schemeClr val="tx1"/>
                </a:solidFill>
                <a:latin typeface="Times New Roman" charset="0"/>
                <a:ea typeface="ＭＳ Ｐゴシック" charset="0"/>
              </a:defRPr>
            </a:lvl4pPr>
            <a:lvl5pPr marL="2057400" indent="-228600" eaLnBrk="0" hangingPunct="0">
              <a:defRPr sz="2400" b="1">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b="1">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b="1">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b="1">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b="1">
                <a:solidFill>
                  <a:schemeClr val="tx1"/>
                </a:solidFill>
                <a:latin typeface="Times New Roman" charset="0"/>
                <a:ea typeface="ＭＳ Ｐゴシック" charset="0"/>
              </a:defRPr>
            </a:lvl9pPr>
          </a:lstStyle>
          <a:p>
            <a:pPr eaLnBrk="1" hangingPunct="1"/>
            <a:endParaRPr lang="es-ES_tradnl" sz="2800">
              <a:solidFill>
                <a:srgbClr val="66CCFF"/>
              </a:solidFill>
            </a:endParaRPr>
          </a:p>
        </p:txBody>
      </p:sp>
      <p:sp>
        <p:nvSpPr>
          <p:cNvPr id="168974" name="Text Box 1038"/>
          <p:cNvSpPr txBox="1">
            <a:spLocks noChangeArrowheads="1"/>
          </p:cNvSpPr>
          <p:nvPr/>
        </p:nvSpPr>
        <p:spPr bwMode="auto">
          <a:xfrm>
            <a:off x="914400" y="2025352"/>
            <a:ext cx="7467600" cy="4572000"/>
          </a:xfrm>
          <a:prstGeom prst="rect">
            <a:avLst/>
          </a:prstGeom>
          <a:solidFill>
            <a:srgbClr val="FFFFFF"/>
          </a:solidFill>
          <a:ln w="9525">
            <a:solidFill>
              <a:srgbClr val="0000FF"/>
            </a:solidFill>
            <a:miter lim="800000"/>
            <a:headEnd/>
            <a:tailEnd/>
          </a:ln>
        </p:spPr>
        <p:txBody>
          <a:bodyPr/>
          <a:lstStyle>
            <a:lvl1pPr eaLnBrk="0" hangingPunct="0">
              <a:defRPr sz="2400" b="1">
                <a:solidFill>
                  <a:schemeClr val="tx1"/>
                </a:solidFill>
                <a:latin typeface="Times New Roman" charset="0"/>
                <a:ea typeface="ＭＳ Ｐゴシック" charset="0"/>
              </a:defRPr>
            </a:lvl1pPr>
            <a:lvl2pPr marL="742950" indent="-285750" eaLnBrk="0" hangingPunct="0">
              <a:defRPr sz="2400" b="1">
                <a:solidFill>
                  <a:schemeClr val="tx1"/>
                </a:solidFill>
                <a:latin typeface="Times New Roman" charset="0"/>
                <a:ea typeface="ＭＳ Ｐゴシック" charset="0"/>
              </a:defRPr>
            </a:lvl2pPr>
            <a:lvl3pPr marL="1143000" indent="-228600" eaLnBrk="0" hangingPunct="0">
              <a:defRPr sz="2400" b="1">
                <a:solidFill>
                  <a:schemeClr val="tx1"/>
                </a:solidFill>
                <a:latin typeface="Times New Roman" charset="0"/>
                <a:ea typeface="ＭＳ Ｐゴシック" charset="0"/>
              </a:defRPr>
            </a:lvl3pPr>
            <a:lvl4pPr marL="1600200" indent="-228600" eaLnBrk="0" hangingPunct="0">
              <a:defRPr sz="2400" b="1">
                <a:solidFill>
                  <a:schemeClr val="tx1"/>
                </a:solidFill>
                <a:latin typeface="Times New Roman" charset="0"/>
                <a:ea typeface="ＭＳ Ｐゴシック" charset="0"/>
              </a:defRPr>
            </a:lvl4pPr>
            <a:lvl5pPr marL="2057400" indent="-228600" eaLnBrk="0" hangingPunct="0">
              <a:defRPr sz="2400" b="1">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b="1">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b="1">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b="1">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b="1">
                <a:solidFill>
                  <a:schemeClr val="tx1"/>
                </a:solidFill>
                <a:latin typeface="Times New Roman" charset="0"/>
                <a:ea typeface="ＭＳ Ｐゴシック" charset="0"/>
              </a:defRPr>
            </a:lvl9pPr>
          </a:lstStyle>
          <a:p>
            <a:pPr eaLnBrk="1" hangingPunct="1"/>
            <a:r>
              <a:rPr lang="es-ES_tradnl" sz="2000" dirty="0">
                <a:solidFill>
                  <a:srgbClr val="0000FF"/>
                </a:solidFill>
              </a:rPr>
              <a:t>1 EQUIPOS			(B) PUBLICACIONES</a:t>
            </a:r>
          </a:p>
          <a:p>
            <a:pPr eaLnBrk="1" hangingPunct="1"/>
            <a:endParaRPr lang="es-ES_tradnl" sz="2000" dirty="0">
              <a:solidFill>
                <a:srgbClr val="0000FF"/>
              </a:solidFill>
            </a:endParaRPr>
          </a:p>
          <a:p>
            <a:pPr eaLnBrk="1" hangingPunct="1"/>
            <a:r>
              <a:rPr lang="es-ES_tradnl" sz="2000" dirty="0">
                <a:solidFill>
                  <a:srgbClr val="0000FF"/>
                </a:solidFill>
              </a:rPr>
              <a:t>2 COMPONENTES		(C) CONSUMOS</a:t>
            </a:r>
          </a:p>
          <a:p>
            <a:pPr eaLnBrk="1" hangingPunct="1"/>
            <a:endParaRPr lang="es-ES_tradnl" sz="2000" dirty="0">
              <a:solidFill>
                <a:srgbClr val="0000FF"/>
              </a:solidFill>
            </a:endParaRPr>
          </a:p>
          <a:p>
            <a:pPr eaLnBrk="1" hangingPunct="1"/>
            <a:r>
              <a:rPr lang="es-ES_tradnl" sz="2000" dirty="0">
                <a:solidFill>
                  <a:srgbClr val="0000FF"/>
                </a:solidFill>
              </a:rPr>
              <a:t>3 ACCESORIOS		(P) PERMANENTE</a:t>
            </a:r>
          </a:p>
          <a:p>
            <a:pPr eaLnBrk="1" hangingPunct="1"/>
            <a:endParaRPr lang="es-ES_tradnl" sz="2000" dirty="0">
              <a:solidFill>
                <a:srgbClr val="0000FF"/>
              </a:solidFill>
            </a:endParaRPr>
          </a:p>
          <a:p>
            <a:pPr eaLnBrk="1" hangingPunct="1"/>
            <a:r>
              <a:rPr lang="es-ES_tradnl" sz="2000" dirty="0">
                <a:solidFill>
                  <a:srgbClr val="0000FF"/>
                </a:solidFill>
              </a:rPr>
              <a:t>4 RESPUESTOS		(R) REPUESTOS</a:t>
            </a:r>
          </a:p>
          <a:p>
            <a:pPr eaLnBrk="1" hangingPunct="1"/>
            <a:endParaRPr lang="es-ES_tradnl" sz="2000" dirty="0">
              <a:solidFill>
                <a:srgbClr val="0000FF"/>
              </a:solidFill>
            </a:endParaRPr>
          </a:p>
          <a:p>
            <a:pPr eaLnBrk="1" hangingPunct="1"/>
            <a:r>
              <a:rPr lang="es-ES_tradnl" sz="2000" dirty="0">
                <a:solidFill>
                  <a:srgbClr val="0000FF"/>
                </a:solidFill>
              </a:rPr>
              <a:t>5 CONSUMOS			(S) CONSUMOS CRITICOS</a:t>
            </a:r>
          </a:p>
          <a:p>
            <a:pPr eaLnBrk="1" hangingPunct="1"/>
            <a:endParaRPr lang="es-ES_tradnl" sz="2000" dirty="0">
              <a:solidFill>
                <a:srgbClr val="0000FF"/>
              </a:solidFill>
            </a:endParaRPr>
          </a:p>
          <a:p>
            <a:pPr eaLnBrk="1" hangingPunct="1"/>
            <a:r>
              <a:rPr lang="es-ES_tradnl" sz="2000" dirty="0">
                <a:solidFill>
                  <a:srgbClr val="0000FF"/>
                </a:solidFill>
              </a:rPr>
              <a:t>6 VESTUARIO			(T) REPUESTOS CRITICOS</a:t>
            </a:r>
          </a:p>
          <a:p>
            <a:pPr eaLnBrk="1" hangingPunct="1"/>
            <a:endParaRPr lang="es-ES_tradnl" sz="2000" dirty="0">
              <a:solidFill>
                <a:srgbClr val="0000FF"/>
              </a:solidFill>
            </a:endParaRPr>
          </a:p>
          <a:p>
            <a:pPr eaLnBrk="1" hangingPunct="1"/>
            <a:r>
              <a:rPr lang="es-ES_tradnl" sz="2000" dirty="0">
                <a:solidFill>
                  <a:srgbClr val="0000FF"/>
                </a:solidFill>
              </a:rPr>
              <a:t>7 VIVERES 			(U) PERMANENTE CRITICO</a:t>
            </a:r>
            <a:endParaRPr lang="es-ES" sz="2000" b="0" dirty="0"/>
          </a:p>
        </p:txBody>
      </p:sp>
      <p:sp>
        <p:nvSpPr>
          <p:cNvPr id="168975" name="AutoShape 1039"/>
          <p:cNvSpPr>
            <a:spLocks/>
          </p:cNvSpPr>
          <p:nvPr/>
        </p:nvSpPr>
        <p:spPr bwMode="auto">
          <a:xfrm flipV="1">
            <a:off x="2971800" y="2101552"/>
            <a:ext cx="533400" cy="1524000"/>
          </a:xfrm>
          <a:prstGeom prst="rightBrace">
            <a:avLst>
              <a:gd name="adj1" fmla="val 71429"/>
              <a:gd name="adj2" fmla="val 50000"/>
            </a:avLst>
          </a:prstGeom>
          <a:noFill/>
          <a:ln w="9525">
            <a:solidFill>
              <a:srgbClr val="FF66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68977" name="Line 1041"/>
          <p:cNvSpPr>
            <a:spLocks noChangeShapeType="1"/>
          </p:cNvSpPr>
          <p:nvPr/>
        </p:nvSpPr>
        <p:spPr bwMode="auto">
          <a:xfrm>
            <a:off x="3505200" y="2863552"/>
            <a:ext cx="1066800" cy="1143000"/>
          </a:xfrm>
          <a:prstGeom prst="line">
            <a:avLst/>
          </a:prstGeom>
          <a:noFill/>
          <a:ln w="38100">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endParaRPr lang="es-CL"/>
          </a:p>
        </p:txBody>
      </p:sp>
      <p:sp>
        <p:nvSpPr>
          <p:cNvPr id="168978" name="Line 1042"/>
          <p:cNvSpPr>
            <a:spLocks noChangeShapeType="1"/>
          </p:cNvSpPr>
          <p:nvPr/>
        </p:nvSpPr>
        <p:spPr bwMode="auto">
          <a:xfrm>
            <a:off x="3505200" y="2863552"/>
            <a:ext cx="1143000" cy="3048000"/>
          </a:xfrm>
          <a:prstGeom prst="line">
            <a:avLst/>
          </a:prstGeom>
          <a:noFill/>
          <a:ln w="38100">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endParaRPr lang="es-CL"/>
          </a:p>
        </p:txBody>
      </p:sp>
      <p:sp>
        <p:nvSpPr>
          <p:cNvPr id="168979" name="Line 1043"/>
          <p:cNvSpPr>
            <a:spLocks noChangeShapeType="1"/>
          </p:cNvSpPr>
          <p:nvPr/>
        </p:nvSpPr>
        <p:spPr bwMode="auto">
          <a:xfrm flipV="1">
            <a:off x="2514600" y="2939752"/>
            <a:ext cx="2133600" cy="2971800"/>
          </a:xfrm>
          <a:prstGeom prst="line">
            <a:avLst/>
          </a:prstGeom>
          <a:noFill/>
          <a:ln w="38100">
            <a:solidFill>
              <a:srgbClr val="9999FF"/>
            </a:solidFill>
            <a:round/>
            <a:headEnd/>
            <a:tailEnd type="triangle" w="med" len="med"/>
          </a:ln>
          <a:extLst>
            <a:ext uri="{909E8E84-426E-40dd-AFC4-6F175D3DCCD1}">
              <a14:hiddenFill xmlns:a14="http://schemas.microsoft.com/office/drawing/2010/main">
                <a:noFill/>
              </a14:hiddenFill>
            </a:ext>
          </a:extLst>
        </p:spPr>
        <p:txBody>
          <a:bodyPr/>
          <a:lstStyle/>
          <a:p>
            <a:endParaRPr lang="es-CL"/>
          </a:p>
        </p:txBody>
      </p:sp>
      <p:sp>
        <p:nvSpPr>
          <p:cNvPr id="168980" name="Line 1044"/>
          <p:cNvSpPr>
            <a:spLocks noChangeShapeType="1"/>
          </p:cNvSpPr>
          <p:nvPr/>
        </p:nvSpPr>
        <p:spPr bwMode="auto">
          <a:xfrm flipV="1">
            <a:off x="2743200" y="2863552"/>
            <a:ext cx="1905000" cy="2438400"/>
          </a:xfrm>
          <a:prstGeom prst="line">
            <a:avLst/>
          </a:prstGeom>
          <a:noFill/>
          <a:ln w="38100">
            <a:solidFill>
              <a:srgbClr val="FFFF00"/>
            </a:solidFill>
            <a:round/>
            <a:headEnd/>
            <a:tailEnd type="triangle" w="med" len="med"/>
          </a:ln>
          <a:extLst>
            <a:ext uri="{909E8E84-426E-40dd-AFC4-6F175D3DCCD1}">
              <a14:hiddenFill xmlns:a14="http://schemas.microsoft.com/office/drawing/2010/main">
                <a:noFill/>
              </a14:hiddenFill>
            </a:ext>
          </a:extLst>
        </p:spPr>
        <p:txBody>
          <a:bodyPr/>
          <a:lstStyle/>
          <a:p>
            <a:endParaRPr lang="es-CL"/>
          </a:p>
        </p:txBody>
      </p:sp>
      <p:sp>
        <p:nvSpPr>
          <p:cNvPr id="168981" name="Line 1045"/>
          <p:cNvSpPr>
            <a:spLocks noChangeShapeType="1"/>
          </p:cNvSpPr>
          <p:nvPr/>
        </p:nvSpPr>
        <p:spPr bwMode="auto">
          <a:xfrm flipV="1">
            <a:off x="2743200" y="2787352"/>
            <a:ext cx="1905000" cy="1905000"/>
          </a:xfrm>
          <a:prstGeom prst="line">
            <a:avLst/>
          </a:prstGeom>
          <a:noFill/>
          <a:ln w="38100">
            <a:solidFill>
              <a:srgbClr val="66FF33"/>
            </a:solidFill>
            <a:round/>
            <a:headEnd/>
            <a:tailEnd type="triangle" w="med" len="med"/>
          </a:ln>
          <a:extLst>
            <a:ext uri="{909E8E84-426E-40dd-AFC4-6F175D3DCCD1}">
              <a14:hiddenFill xmlns:a14="http://schemas.microsoft.com/office/drawing/2010/main">
                <a:noFill/>
              </a14:hiddenFill>
            </a:ext>
          </a:extLst>
        </p:spPr>
        <p:txBody>
          <a:bodyPr/>
          <a:lstStyle/>
          <a:p>
            <a:endParaRPr lang="es-CL"/>
          </a:p>
        </p:txBody>
      </p:sp>
      <p:sp>
        <p:nvSpPr>
          <p:cNvPr id="168985" name="Line 1049"/>
          <p:cNvSpPr>
            <a:spLocks noChangeShapeType="1"/>
          </p:cNvSpPr>
          <p:nvPr/>
        </p:nvSpPr>
        <p:spPr bwMode="auto">
          <a:xfrm>
            <a:off x="2895600" y="4006552"/>
            <a:ext cx="1752600" cy="1219200"/>
          </a:xfrm>
          <a:prstGeom prst="line">
            <a:avLst/>
          </a:prstGeom>
          <a:noFill/>
          <a:ln w="38100">
            <a:solidFill>
              <a:schemeClr val="folHlink"/>
            </a:solidFill>
            <a:round/>
            <a:headEnd/>
            <a:tailEnd type="triangle" w="med" len="med"/>
          </a:ln>
          <a:extLst>
            <a:ext uri="{909E8E84-426E-40dd-AFC4-6F175D3DCCD1}">
              <a14:hiddenFill xmlns:a14="http://schemas.microsoft.com/office/drawing/2010/main">
                <a:noFill/>
              </a14:hiddenFill>
            </a:ext>
          </a:extLst>
        </p:spPr>
        <p:txBody>
          <a:bodyPr/>
          <a:lstStyle/>
          <a:p>
            <a:endParaRPr lang="es-CL"/>
          </a:p>
        </p:txBody>
      </p:sp>
      <p:sp>
        <p:nvSpPr>
          <p:cNvPr id="168987" name="Line 1051"/>
          <p:cNvSpPr>
            <a:spLocks noChangeShapeType="1"/>
          </p:cNvSpPr>
          <p:nvPr/>
        </p:nvSpPr>
        <p:spPr bwMode="auto">
          <a:xfrm flipV="1">
            <a:off x="2743200" y="4692352"/>
            <a:ext cx="1905000" cy="0"/>
          </a:xfrm>
          <a:prstGeom prst="line">
            <a:avLst/>
          </a:prstGeom>
          <a:noFill/>
          <a:ln w="38100">
            <a:solidFill>
              <a:srgbClr val="66FF33"/>
            </a:solidFill>
            <a:round/>
            <a:headEnd/>
            <a:tailEnd type="triangle" w="med" len="med"/>
          </a:ln>
          <a:extLst>
            <a:ext uri="{909E8E84-426E-40dd-AFC4-6F175D3DCCD1}">
              <a14:hiddenFill xmlns:a14="http://schemas.microsoft.com/office/drawing/2010/main">
                <a:noFill/>
              </a14:hiddenFill>
            </a:ext>
          </a:extLst>
        </p:spPr>
        <p:txBody>
          <a:bodyPr/>
          <a:lstStyle/>
          <a:p>
            <a:endParaRPr lang="es-CL"/>
          </a:p>
        </p:txBody>
      </p:sp>
      <p:sp>
        <p:nvSpPr>
          <p:cNvPr id="168988" name="Line 1052"/>
          <p:cNvSpPr>
            <a:spLocks noChangeShapeType="1"/>
          </p:cNvSpPr>
          <p:nvPr/>
        </p:nvSpPr>
        <p:spPr bwMode="auto">
          <a:xfrm>
            <a:off x="3505200" y="2863552"/>
            <a:ext cx="1143000" cy="457200"/>
          </a:xfrm>
          <a:prstGeom prst="line">
            <a:avLst/>
          </a:prstGeom>
          <a:noFill/>
          <a:ln w="38100">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endParaRPr lang="es-CL"/>
          </a:p>
        </p:txBody>
      </p:sp>
      <p:sp>
        <p:nvSpPr>
          <p:cNvPr id="168989" name="Line 1053"/>
          <p:cNvSpPr>
            <a:spLocks noChangeShapeType="1"/>
          </p:cNvSpPr>
          <p:nvPr/>
        </p:nvSpPr>
        <p:spPr bwMode="auto">
          <a:xfrm>
            <a:off x="2895600" y="4006552"/>
            <a:ext cx="1752600" cy="76200"/>
          </a:xfrm>
          <a:prstGeom prst="line">
            <a:avLst/>
          </a:prstGeom>
          <a:noFill/>
          <a:ln w="38100">
            <a:solidFill>
              <a:schemeClr val="folHlink"/>
            </a:solidFill>
            <a:round/>
            <a:headEnd/>
            <a:tailEnd type="triangle" w="med" len="med"/>
          </a:ln>
          <a:extLst>
            <a:ext uri="{909E8E84-426E-40dd-AFC4-6F175D3DCCD1}">
              <a14:hiddenFill xmlns:a14="http://schemas.microsoft.com/office/drawing/2010/main">
                <a:noFill/>
              </a14:hiddenFill>
            </a:ext>
          </a:extLst>
        </p:spPr>
        <p:txBody>
          <a:bodyPr/>
          <a:lstStyle/>
          <a:p>
            <a:endParaRPr lang="es-CL"/>
          </a:p>
        </p:txBody>
      </p:sp>
    </p:spTree>
    <p:extLst>
      <p:ext uri="{BB962C8B-B14F-4D97-AF65-F5344CB8AC3E}">
        <p14:creationId xmlns:p14="http://schemas.microsoft.com/office/powerpoint/2010/main" val="72409804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168974"/>
                                        </p:tgtEl>
                                        <p:attrNameLst>
                                          <p:attrName>style.visibility</p:attrName>
                                        </p:attrNameLst>
                                      </p:cBhvr>
                                      <p:to>
                                        <p:strVal val="visible"/>
                                      </p:to>
                                    </p:set>
                                    <p:anim calcmode="lin" valueType="num">
                                      <p:cBhvr>
                                        <p:cTn id="7" dur="500" fill="hold"/>
                                        <p:tgtEl>
                                          <p:spTgt spid="168974"/>
                                        </p:tgtEl>
                                        <p:attrNameLst>
                                          <p:attrName>ppt_w</p:attrName>
                                        </p:attrNameLst>
                                      </p:cBhvr>
                                      <p:tavLst>
                                        <p:tav tm="0">
                                          <p:val>
                                            <p:fltVal val="0"/>
                                          </p:val>
                                        </p:tav>
                                        <p:tav tm="100000">
                                          <p:val>
                                            <p:strVal val="#ppt_w"/>
                                          </p:val>
                                        </p:tav>
                                      </p:tavLst>
                                    </p:anim>
                                    <p:anim calcmode="lin" valueType="num">
                                      <p:cBhvr>
                                        <p:cTn id="8" dur="500" fill="hold"/>
                                        <p:tgtEl>
                                          <p:spTgt spid="168974"/>
                                        </p:tgtEl>
                                        <p:attrNameLst>
                                          <p:attrName>ppt_h</p:attrName>
                                        </p:attrNameLst>
                                      </p:cBhvr>
                                      <p:tavLst>
                                        <p:tav tm="0">
                                          <p:val>
                                            <p:fltVal val="0"/>
                                          </p:val>
                                        </p:tav>
                                        <p:tav tm="100000">
                                          <p:val>
                                            <p:strVal val="#ppt_h"/>
                                          </p:val>
                                        </p:tav>
                                      </p:tavLst>
                                    </p:anim>
                                    <p:animEffect transition="in" filter="fade">
                                      <p:cBhvr>
                                        <p:cTn id="9" dur="500"/>
                                        <p:tgtEl>
                                          <p:spTgt spid="168974"/>
                                        </p:tgtEl>
                                      </p:cBhvr>
                                    </p:animEffect>
                                  </p:childTnLst>
                                </p:cTn>
                              </p:par>
                            </p:childTnLst>
                          </p:cTn>
                        </p:par>
                        <p:par>
                          <p:cTn id="10" fill="hold" nodeType="afterGroup">
                            <p:stCondLst>
                              <p:cond delay="500"/>
                            </p:stCondLst>
                            <p:childTnLst>
                              <p:par>
                                <p:cTn id="11" presetID="1" presetClass="entr" presetSubtype="0" fill="hold" grpId="0" nodeType="afterEffect">
                                  <p:stCondLst>
                                    <p:cond delay="0"/>
                                  </p:stCondLst>
                                  <p:childTnLst>
                                    <p:set>
                                      <p:cBhvr>
                                        <p:cTn id="12" dur="1" fill="hold">
                                          <p:stCondLst>
                                            <p:cond delay="499"/>
                                          </p:stCondLst>
                                        </p:cTn>
                                        <p:tgtEl>
                                          <p:spTgt spid="168975"/>
                                        </p:tgtEl>
                                        <p:attrNameLst>
                                          <p:attrName>style.visibility</p:attrName>
                                        </p:attrNameLst>
                                      </p:cBhvr>
                                      <p:to>
                                        <p:strVal val="visible"/>
                                      </p:to>
                                    </p:set>
                                  </p:childTnLst>
                                </p:cTn>
                              </p:par>
                            </p:childTnLst>
                          </p:cTn>
                        </p:par>
                        <p:par>
                          <p:cTn id="13" fill="hold" nodeType="afterGroup">
                            <p:stCondLst>
                              <p:cond delay="1000"/>
                            </p:stCondLst>
                            <p:childTnLst>
                              <p:par>
                                <p:cTn id="14" presetID="1" presetClass="entr" presetSubtype="0" fill="hold" grpId="0" nodeType="afterEffect">
                                  <p:stCondLst>
                                    <p:cond delay="1000"/>
                                  </p:stCondLst>
                                  <p:childTnLst>
                                    <p:set>
                                      <p:cBhvr>
                                        <p:cTn id="15" dur="1" fill="hold">
                                          <p:stCondLst>
                                            <p:cond delay="499"/>
                                          </p:stCondLst>
                                        </p:cTn>
                                        <p:tgtEl>
                                          <p:spTgt spid="168977"/>
                                        </p:tgtEl>
                                        <p:attrNameLst>
                                          <p:attrName>style.visibility</p:attrName>
                                        </p:attrNameLst>
                                      </p:cBhvr>
                                      <p:to>
                                        <p:strVal val="visible"/>
                                      </p:to>
                                    </p:set>
                                  </p:childTnLst>
                                </p:cTn>
                              </p:par>
                            </p:childTnLst>
                          </p:cTn>
                        </p:par>
                        <p:par>
                          <p:cTn id="16" fill="hold" nodeType="afterGroup">
                            <p:stCondLst>
                              <p:cond delay="2500"/>
                            </p:stCondLst>
                            <p:childTnLst>
                              <p:par>
                                <p:cTn id="17" presetID="1" presetClass="entr" presetSubtype="0" fill="hold" grpId="0" nodeType="afterEffect">
                                  <p:stCondLst>
                                    <p:cond delay="1000"/>
                                  </p:stCondLst>
                                  <p:childTnLst>
                                    <p:set>
                                      <p:cBhvr>
                                        <p:cTn id="18" dur="1" fill="hold">
                                          <p:stCondLst>
                                            <p:cond delay="499"/>
                                          </p:stCondLst>
                                        </p:cTn>
                                        <p:tgtEl>
                                          <p:spTgt spid="168988"/>
                                        </p:tgtEl>
                                        <p:attrNameLst>
                                          <p:attrName>style.visibility</p:attrName>
                                        </p:attrNameLst>
                                      </p:cBhvr>
                                      <p:to>
                                        <p:strVal val="visible"/>
                                      </p:to>
                                    </p:set>
                                  </p:childTnLst>
                                </p:cTn>
                              </p:par>
                            </p:childTnLst>
                          </p:cTn>
                        </p:par>
                        <p:par>
                          <p:cTn id="19" fill="hold" nodeType="afterGroup">
                            <p:stCondLst>
                              <p:cond delay="4000"/>
                            </p:stCondLst>
                            <p:childTnLst>
                              <p:par>
                                <p:cTn id="20" presetID="1" presetClass="entr" presetSubtype="0" fill="hold" grpId="0" nodeType="afterEffect">
                                  <p:stCondLst>
                                    <p:cond delay="1000"/>
                                  </p:stCondLst>
                                  <p:childTnLst>
                                    <p:set>
                                      <p:cBhvr>
                                        <p:cTn id="21" dur="1" fill="hold">
                                          <p:stCondLst>
                                            <p:cond delay="499"/>
                                          </p:stCondLst>
                                        </p:cTn>
                                        <p:tgtEl>
                                          <p:spTgt spid="168978"/>
                                        </p:tgtEl>
                                        <p:attrNameLst>
                                          <p:attrName>style.visibility</p:attrName>
                                        </p:attrNameLst>
                                      </p:cBhvr>
                                      <p:to>
                                        <p:strVal val="visible"/>
                                      </p:to>
                                    </p:set>
                                  </p:childTnLst>
                                </p:cTn>
                              </p:par>
                            </p:childTnLst>
                          </p:cTn>
                        </p:par>
                        <p:par>
                          <p:cTn id="22" fill="hold" nodeType="afterGroup">
                            <p:stCondLst>
                              <p:cond delay="5500"/>
                            </p:stCondLst>
                            <p:childTnLst>
                              <p:par>
                                <p:cTn id="23" presetID="1" presetClass="entr" presetSubtype="0" fill="hold" grpId="0" nodeType="afterEffect">
                                  <p:stCondLst>
                                    <p:cond delay="1000"/>
                                  </p:stCondLst>
                                  <p:childTnLst>
                                    <p:set>
                                      <p:cBhvr>
                                        <p:cTn id="24" dur="1" fill="hold">
                                          <p:stCondLst>
                                            <p:cond delay="499"/>
                                          </p:stCondLst>
                                        </p:cTn>
                                        <p:tgtEl>
                                          <p:spTgt spid="168989"/>
                                        </p:tgtEl>
                                        <p:attrNameLst>
                                          <p:attrName>style.visibility</p:attrName>
                                        </p:attrNameLst>
                                      </p:cBhvr>
                                      <p:to>
                                        <p:strVal val="visible"/>
                                      </p:to>
                                    </p:set>
                                  </p:childTnLst>
                                </p:cTn>
                              </p:par>
                            </p:childTnLst>
                          </p:cTn>
                        </p:par>
                        <p:par>
                          <p:cTn id="25" fill="hold" nodeType="afterGroup">
                            <p:stCondLst>
                              <p:cond delay="7000"/>
                            </p:stCondLst>
                            <p:childTnLst>
                              <p:par>
                                <p:cTn id="26" presetID="1" presetClass="entr" presetSubtype="0" fill="hold" grpId="0" nodeType="afterEffect">
                                  <p:stCondLst>
                                    <p:cond delay="1000"/>
                                  </p:stCondLst>
                                  <p:childTnLst>
                                    <p:set>
                                      <p:cBhvr>
                                        <p:cTn id="27" dur="1" fill="hold">
                                          <p:stCondLst>
                                            <p:cond delay="499"/>
                                          </p:stCondLst>
                                        </p:cTn>
                                        <p:tgtEl>
                                          <p:spTgt spid="168985"/>
                                        </p:tgtEl>
                                        <p:attrNameLst>
                                          <p:attrName>style.visibility</p:attrName>
                                        </p:attrNameLst>
                                      </p:cBhvr>
                                      <p:to>
                                        <p:strVal val="visible"/>
                                      </p:to>
                                    </p:set>
                                  </p:childTnLst>
                                </p:cTn>
                              </p:par>
                            </p:childTnLst>
                          </p:cTn>
                        </p:par>
                        <p:par>
                          <p:cTn id="28" fill="hold" nodeType="afterGroup">
                            <p:stCondLst>
                              <p:cond delay="8500"/>
                            </p:stCondLst>
                            <p:childTnLst>
                              <p:par>
                                <p:cTn id="29" presetID="1" presetClass="entr" presetSubtype="0" fill="hold" grpId="0" nodeType="afterEffect">
                                  <p:stCondLst>
                                    <p:cond delay="1000"/>
                                  </p:stCondLst>
                                  <p:childTnLst>
                                    <p:set>
                                      <p:cBhvr>
                                        <p:cTn id="30" dur="1" fill="hold">
                                          <p:stCondLst>
                                            <p:cond delay="499"/>
                                          </p:stCondLst>
                                        </p:cTn>
                                        <p:tgtEl>
                                          <p:spTgt spid="168981"/>
                                        </p:tgtEl>
                                        <p:attrNameLst>
                                          <p:attrName>style.visibility</p:attrName>
                                        </p:attrNameLst>
                                      </p:cBhvr>
                                      <p:to>
                                        <p:strVal val="visible"/>
                                      </p:to>
                                    </p:set>
                                  </p:childTnLst>
                                </p:cTn>
                              </p:par>
                            </p:childTnLst>
                          </p:cTn>
                        </p:par>
                        <p:par>
                          <p:cTn id="31" fill="hold" nodeType="afterGroup">
                            <p:stCondLst>
                              <p:cond delay="10000"/>
                            </p:stCondLst>
                            <p:childTnLst>
                              <p:par>
                                <p:cTn id="32" presetID="1" presetClass="entr" presetSubtype="0" fill="hold" grpId="0" nodeType="afterEffect">
                                  <p:stCondLst>
                                    <p:cond delay="1000"/>
                                  </p:stCondLst>
                                  <p:childTnLst>
                                    <p:set>
                                      <p:cBhvr>
                                        <p:cTn id="33" dur="1" fill="hold">
                                          <p:stCondLst>
                                            <p:cond delay="499"/>
                                          </p:stCondLst>
                                        </p:cTn>
                                        <p:tgtEl>
                                          <p:spTgt spid="168987"/>
                                        </p:tgtEl>
                                        <p:attrNameLst>
                                          <p:attrName>style.visibility</p:attrName>
                                        </p:attrNameLst>
                                      </p:cBhvr>
                                      <p:to>
                                        <p:strVal val="visible"/>
                                      </p:to>
                                    </p:set>
                                  </p:childTnLst>
                                </p:cTn>
                              </p:par>
                            </p:childTnLst>
                          </p:cTn>
                        </p:par>
                        <p:par>
                          <p:cTn id="34" fill="hold" nodeType="afterGroup">
                            <p:stCondLst>
                              <p:cond delay="11500"/>
                            </p:stCondLst>
                            <p:childTnLst>
                              <p:par>
                                <p:cTn id="35" presetID="1" presetClass="entr" presetSubtype="0" fill="hold" grpId="0" nodeType="afterEffect">
                                  <p:stCondLst>
                                    <p:cond delay="1000"/>
                                  </p:stCondLst>
                                  <p:childTnLst>
                                    <p:set>
                                      <p:cBhvr>
                                        <p:cTn id="36" dur="1" fill="hold">
                                          <p:stCondLst>
                                            <p:cond delay="499"/>
                                          </p:stCondLst>
                                        </p:cTn>
                                        <p:tgtEl>
                                          <p:spTgt spid="168980"/>
                                        </p:tgtEl>
                                        <p:attrNameLst>
                                          <p:attrName>style.visibility</p:attrName>
                                        </p:attrNameLst>
                                      </p:cBhvr>
                                      <p:to>
                                        <p:strVal val="visible"/>
                                      </p:to>
                                    </p:set>
                                  </p:childTnLst>
                                </p:cTn>
                              </p:par>
                            </p:childTnLst>
                          </p:cTn>
                        </p:par>
                        <p:par>
                          <p:cTn id="37" fill="hold" nodeType="afterGroup">
                            <p:stCondLst>
                              <p:cond delay="13000"/>
                            </p:stCondLst>
                            <p:childTnLst>
                              <p:par>
                                <p:cTn id="38" presetID="1" presetClass="entr" presetSubtype="0" fill="hold" grpId="0" nodeType="afterEffect">
                                  <p:stCondLst>
                                    <p:cond delay="1000"/>
                                  </p:stCondLst>
                                  <p:childTnLst>
                                    <p:set>
                                      <p:cBhvr>
                                        <p:cTn id="39" dur="1" fill="hold">
                                          <p:stCondLst>
                                            <p:cond delay="499"/>
                                          </p:stCondLst>
                                        </p:cTn>
                                        <p:tgtEl>
                                          <p:spTgt spid="16897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8974" grpId="0" animBg="1"/>
      <p:bldP spid="168975" grpId="0" animBg="1"/>
      <p:bldP spid="168977" grpId="0" animBg="1"/>
      <p:bldP spid="168978" grpId="0" animBg="1"/>
      <p:bldP spid="168979" grpId="0" animBg="1"/>
      <p:bldP spid="168980" grpId="0" animBg="1"/>
      <p:bldP spid="168981" grpId="0" animBg="1"/>
      <p:bldP spid="168985" grpId="0" animBg="1"/>
      <p:bldP spid="168987" grpId="0" animBg="1"/>
      <p:bldP spid="168988" grpId="0" animBg="1"/>
      <p:bldP spid="168989" grpId="0" animBg="1"/>
    </p:bld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323530" y="1052739"/>
            <a:ext cx="8820472" cy="5601534"/>
          </a:xfrm>
          <a:prstGeom prst="rect">
            <a:avLst/>
          </a:prstGeom>
          <a:noFill/>
        </p:spPr>
        <p:txBody>
          <a:bodyPr wrap="square" rtlCol="0">
            <a:spAutoFit/>
          </a:bodyPr>
          <a:lstStyle/>
          <a:p>
            <a:pPr algn="just" eaLnBrk="1" hangingPunct="1"/>
            <a:r>
              <a:rPr lang="es-ES_tradnl" sz="2800" dirty="0" smtClean="0">
                <a:solidFill>
                  <a:srgbClr val="CC3300"/>
                </a:solidFill>
              </a:rPr>
              <a:t>Características para Material Permanente</a:t>
            </a:r>
            <a:endParaRPr lang="es-ES_tradnl" sz="1200" dirty="0" smtClean="0">
              <a:solidFill>
                <a:srgbClr val="CC3300"/>
              </a:solidFill>
            </a:endParaRPr>
          </a:p>
          <a:p>
            <a:pPr algn="just" eaLnBrk="1" hangingPunct="1"/>
            <a:endParaRPr lang="es-ES_tradnl" sz="1200" dirty="0">
              <a:solidFill>
                <a:srgbClr val="CC3300"/>
              </a:solidFill>
            </a:endParaRPr>
          </a:p>
          <a:p>
            <a:pPr algn="just" eaLnBrk="1" hangingPunct="1"/>
            <a:endParaRPr lang="es-ES_tradnl" sz="1200" b="1" dirty="0">
              <a:solidFill>
                <a:srgbClr val="000000"/>
              </a:solidFill>
            </a:endParaRPr>
          </a:p>
          <a:p>
            <a:pPr eaLnBrk="1" hangingPunct="1"/>
            <a:r>
              <a:rPr lang="es-ES_tradnl" b="1" dirty="0">
                <a:solidFill>
                  <a:srgbClr val="000000"/>
                </a:solidFill>
              </a:rPr>
              <a:t>- Rastreado (Ubicación - Operatividad)</a:t>
            </a:r>
          </a:p>
          <a:p>
            <a:pPr eaLnBrk="1" hangingPunct="1"/>
            <a:r>
              <a:rPr lang="es-ES_tradnl" dirty="0">
                <a:solidFill>
                  <a:srgbClr val="000000"/>
                </a:solidFill>
              </a:rPr>
              <a:t>	- Por Número de Serie</a:t>
            </a:r>
          </a:p>
          <a:p>
            <a:pPr eaLnBrk="1" hangingPunct="1"/>
            <a:r>
              <a:rPr lang="es-ES_tradnl" dirty="0">
                <a:solidFill>
                  <a:srgbClr val="000000"/>
                </a:solidFill>
              </a:rPr>
              <a:t>	- </a:t>
            </a:r>
            <a:r>
              <a:rPr lang="es-ES_tradnl" dirty="0" smtClean="0">
                <a:solidFill>
                  <a:srgbClr val="000000"/>
                </a:solidFill>
              </a:rPr>
              <a:t>Cantidad</a:t>
            </a:r>
          </a:p>
          <a:p>
            <a:pPr eaLnBrk="1" hangingPunct="1"/>
            <a:endParaRPr lang="es-ES_tradnl" b="1" dirty="0">
              <a:solidFill>
                <a:srgbClr val="000000"/>
              </a:solidFill>
            </a:endParaRPr>
          </a:p>
          <a:p>
            <a:pPr eaLnBrk="1" hangingPunct="1"/>
            <a:r>
              <a:rPr lang="es-ES_tradnl" b="1" dirty="0">
                <a:solidFill>
                  <a:srgbClr val="000000"/>
                </a:solidFill>
              </a:rPr>
              <a:t>- Seguimiento (Historial)</a:t>
            </a:r>
          </a:p>
          <a:p>
            <a:pPr eaLnBrk="1" hangingPunct="1"/>
            <a:r>
              <a:rPr lang="es-ES_tradnl" dirty="0">
                <a:solidFill>
                  <a:srgbClr val="000000"/>
                </a:solidFill>
              </a:rPr>
              <a:t>	- Por NUS</a:t>
            </a:r>
          </a:p>
          <a:p>
            <a:pPr eaLnBrk="1" hangingPunct="1"/>
            <a:r>
              <a:rPr lang="es-ES_tradnl" dirty="0">
                <a:solidFill>
                  <a:srgbClr val="000000"/>
                </a:solidFill>
              </a:rPr>
              <a:t>	- Por Número de  </a:t>
            </a:r>
            <a:r>
              <a:rPr lang="es-ES_tradnl" dirty="0" smtClean="0">
                <a:solidFill>
                  <a:srgbClr val="000000"/>
                </a:solidFill>
              </a:rPr>
              <a:t>Serie</a:t>
            </a:r>
          </a:p>
          <a:p>
            <a:pPr eaLnBrk="1" hangingPunct="1"/>
            <a:endParaRPr lang="es-ES_tradnl" dirty="0">
              <a:solidFill>
                <a:srgbClr val="000000"/>
              </a:solidFill>
            </a:endParaRPr>
          </a:p>
          <a:p>
            <a:pPr eaLnBrk="1" hangingPunct="1"/>
            <a:r>
              <a:rPr lang="es-ES_tradnl" b="1" dirty="0">
                <a:solidFill>
                  <a:srgbClr val="000000"/>
                </a:solidFill>
              </a:rPr>
              <a:t>- Restringido</a:t>
            </a:r>
          </a:p>
          <a:p>
            <a:pPr eaLnBrk="1" hangingPunct="1"/>
            <a:r>
              <a:rPr lang="es-ES_tradnl" dirty="0">
                <a:solidFill>
                  <a:srgbClr val="000000"/>
                </a:solidFill>
              </a:rPr>
              <a:t>	- Posición DD.TT.</a:t>
            </a:r>
          </a:p>
          <a:p>
            <a:pPr eaLnBrk="1" hangingPunct="1"/>
            <a:endParaRPr lang="es-ES_tradnl" dirty="0">
              <a:solidFill>
                <a:srgbClr val="000000"/>
              </a:solidFill>
            </a:endParaRPr>
          </a:p>
          <a:p>
            <a:pPr eaLnBrk="1" hangingPunct="1"/>
            <a:r>
              <a:rPr lang="es-ES_tradnl" b="1" dirty="0">
                <a:solidFill>
                  <a:srgbClr val="000000"/>
                </a:solidFill>
              </a:rPr>
              <a:t>OBJETIVOS </a:t>
            </a:r>
            <a:r>
              <a:rPr lang="es-ES_tradnl" b="1" dirty="0" smtClean="0">
                <a:solidFill>
                  <a:srgbClr val="000000"/>
                </a:solidFill>
              </a:rPr>
              <a:t>:</a:t>
            </a:r>
          </a:p>
          <a:p>
            <a:pPr eaLnBrk="1" hangingPunct="1"/>
            <a:endParaRPr lang="es-ES_tradnl" b="1" dirty="0">
              <a:solidFill>
                <a:srgbClr val="000000"/>
              </a:solidFill>
            </a:endParaRPr>
          </a:p>
          <a:p>
            <a:pPr eaLnBrk="1" hangingPunct="1"/>
            <a:r>
              <a:rPr lang="es-ES_tradnl" dirty="0">
                <a:solidFill>
                  <a:srgbClr val="000000"/>
                </a:solidFill>
              </a:rPr>
              <a:t>- Control de Transacciones</a:t>
            </a:r>
          </a:p>
          <a:p>
            <a:pPr eaLnBrk="1" hangingPunct="1"/>
            <a:r>
              <a:rPr lang="es-ES_tradnl" dirty="0">
                <a:solidFill>
                  <a:srgbClr val="000000"/>
                </a:solidFill>
              </a:rPr>
              <a:t>- Control de Uso Histórico (Estadísticas)</a:t>
            </a:r>
          </a:p>
          <a:p>
            <a:pPr eaLnBrk="1" hangingPunct="1"/>
            <a:r>
              <a:rPr lang="es-ES_tradnl" dirty="0">
                <a:solidFill>
                  <a:srgbClr val="000000"/>
                </a:solidFill>
              </a:rPr>
              <a:t>- Restricción de Autorización (DD.TT.)</a:t>
            </a:r>
          </a:p>
          <a:p>
            <a:pPr eaLnBrk="1" hangingPunct="1"/>
            <a:r>
              <a:rPr lang="es-ES_tradnl" dirty="0" smtClean="0">
                <a:solidFill>
                  <a:srgbClr val="000000"/>
                </a:solidFill>
              </a:rPr>
              <a:t>- Control </a:t>
            </a:r>
            <a:r>
              <a:rPr lang="es-ES_tradnl" dirty="0">
                <a:solidFill>
                  <a:srgbClr val="000000"/>
                </a:solidFill>
              </a:rPr>
              <a:t>de </a:t>
            </a:r>
            <a:r>
              <a:rPr lang="es-ES_tradnl" dirty="0" smtClean="0">
                <a:solidFill>
                  <a:srgbClr val="000000"/>
                </a:solidFill>
              </a:rPr>
              <a:t>Proveedores</a:t>
            </a:r>
            <a:endParaRPr lang="es-ES_tradnl" dirty="0">
              <a:solidFill>
                <a:srgbClr val="000000"/>
              </a:solidFill>
            </a:endParaRPr>
          </a:p>
        </p:txBody>
      </p:sp>
      <p:sp>
        <p:nvSpPr>
          <p:cNvPr id="3" name="Marcador de número de diapositiva 2"/>
          <p:cNvSpPr>
            <a:spLocks noGrp="1"/>
          </p:cNvSpPr>
          <p:nvPr>
            <p:ph type="sldNum" sz="quarter" idx="12"/>
          </p:nvPr>
        </p:nvSpPr>
        <p:spPr/>
        <p:txBody>
          <a:bodyPr/>
          <a:lstStyle/>
          <a:p>
            <a:pPr>
              <a:defRPr/>
            </a:pPr>
            <a:fld id="{EF92FE47-7B3D-4479-9E68-963646193D25}" type="slidenum">
              <a:rPr lang="en-US" smtClean="0"/>
              <a:pPr>
                <a:defRPr/>
              </a:pPr>
              <a:t>98</a:t>
            </a:fld>
            <a:endParaRPr lang="en-US"/>
          </a:p>
        </p:txBody>
      </p:sp>
    </p:spTree>
    <p:extLst>
      <p:ext uri="{BB962C8B-B14F-4D97-AF65-F5344CB8AC3E}">
        <p14:creationId xmlns:p14="http://schemas.microsoft.com/office/powerpoint/2010/main" val="30862813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checkerboard(across)">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4">
                                            <p:txEl>
                                              <p:pRg st="3" end="3"/>
                                            </p:txEl>
                                          </p:spTgt>
                                        </p:tgtEl>
                                        <p:attrNameLst>
                                          <p:attrName>style.visibility</p:attrName>
                                        </p:attrNameLst>
                                      </p:cBhvr>
                                      <p:to>
                                        <p:strVal val="visible"/>
                                      </p:to>
                                    </p:set>
                                    <p:animEffect transition="in" filter="checkerboard(across)">
                                      <p:cBhvr>
                                        <p:cTn id="12" dur="500"/>
                                        <p:tgtEl>
                                          <p:spTgt spid="4">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4">
                                            <p:txEl>
                                              <p:pRg st="4" end="4"/>
                                            </p:txEl>
                                          </p:spTgt>
                                        </p:tgtEl>
                                        <p:attrNameLst>
                                          <p:attrName>style.visibility</p:attrName>
                                        </p:attrNameLst>
                                      </p:cBhvr>
                                      <p:to>
                                        <p:strVal val="visible"/>
                                      </p:to>
                                    </p:set>
                                    <p:animEffect transition="in" filter="checkerboard(across)">
                                      <p:cBhvr>
                                        <p:cTn id="17" dur="500"/>
                                        <p:tgtEl>
                                          <p:spTgt spid="4">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4">
                                            <p:txEl>
                                              <p:pRg st="5" end="5"/>
                                            </p:txEl>
                                          </p:spTgt>
                                        </p:tgtEl>
                                        <p:attrNameLst>
                                          <p:attrName>style.visibility</p:attrName>
                                        </p:attrNameLst>
                                      </p:cBhvr>
                                      <p:to>
                                        <p:strVal val="visible"/>
                                      </p:to>
                                    </p:set>
                                    <p:animEffect transition="in" filter="checkerboard(across)">
                                      <p:cBhvr>
                                        <p:cTn id="22" dur="500"/>
                                        <p:tgtEl>
                                          <p:spTgt spid="4">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4">
                                            <p:txEl>
                                              <p:pRg st="7" end="7"/>
                                            </p:txEl>
                                          </p:spTgt>
                                        </p:tgtEl>
                                        <p:attrNameLst>
                                          <p:attrName>style.visibility</p:attrName>
                                        </p:attrNameLst>
                                      </p:cBhvr>
                                      <p:to>
                                        <p:strVal val="visible"/>
                                      </p:to>
                                    </p:set>
                                    <p:animEffect transition="in" filter="checkerboard(across)">
                                      <p:cBhvr>
                                        <p:cTn id="27" dur="500"/>
                                        <p:tgtEl>
                                          <p:spTgt spid="4">
                                            <p:txEl>
                                              <p:pRg st="7" end="7"/>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grpId="0" nodeType="clickEffect">
                                  <p:stCondLst>
                                    <p:cond delay="0"/>
                                  </p:stCondLst>
                                  <p:childTnLst>
                                    <p:set>
                                      <p:cBhvr>
                                        <p:cTn id="31" dur="1" fill="hold">
                                          <p:stCondLst>
                                            <p:cond delay="0"/>
                                          </p:stCondLst>
                                        </p:cTn>
                                        <p:tgtEl>
                                          <p:spTgt spid="4">
                                            <p:txEl>
                                              <p:pRg st="8" end="8"/>
                                            </p:txEl>
                                          </p:spTgt>
                                        </p:tgtEl>
                                        <p:attrNameLst>
                                          <p:attrName>style.visibility</p:attrName>
                                        </p:attrNameLst>
                                      </p:cBhvr>
                                      <p:to>
                                        <p:strVal val="visible"/>
                                      </p:to>
                                    </p:set>
                                    <p:animEffect transition="in" filter="checkerboard(across)">
                                      <p:cBhvr>
                                        <p:cTn id="32" dur="500"/>
                                        <p:tgtEl>
                                          <p:spTgt spid="4">
                                            <p:txEl>
                                              <p:pRg st="8" end="8"/>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5" presetClass="entr" presetSubtype="10" fill="hold" grpId="0" nodeType="clickEffect">
                                  <p:stCondLst>
                                    <p:cond delay="0"/>
                                  </p:stCondLst>
                                  <p:childTnLst>
                                    <p:set>
                                      <p:cBhvr>
                                        <p:cTn id="36" dur="1" fill="hold">
                                          <p:stCondLst>
                                            <p:cond delay="0"/>
                                          </p:stCondLst>
                                        </p:cTn>
                                        <p:tgtEl>
                                          <p:spTgt spid="4">
                                            <p:txEl>
                                              <p:pRg st="9" end="9"/>
                                            </p:txEl>
                                          </p:spTgt>
                                        </p:tgtEl>
                                        <p:attrNameLst>
                                          <p:attrName>style.visibility</p:attrName>
                                        </p:attrNameLst>
                                      </p:cBhvr>
                                      <p:to>
                                        <p:strVal val="visible"/>
                                      </p:to>
                                    </p:set>
                                    <p:animEffect transition="in" filter="checkerboard(across)">
                                      <p:cBhvr>
                                        <p:cTn id="37" dur="500"/>
                                        <p:tgtEl>
                                          <p:spTgt spid="4">
                                            <p:txEl>
                                              <p:pRg st="9" end="9"/>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 presetClass="entr" presetSubtype="10" fill="hold" grpId="0" nodeType="clickEffect">
                                  <p:stCondLst>
                                    <p:cond delay="0"/>
                                  </p:stCondLst>
                                  <p:childTnLst>
                                    <p:set>
                                      <p:cBhvr>
                                        <p:cTn id="41" dur="1" fill="hold">
                                          <p:stCondLst>
                                            <p:cond delay="0"/>
                                          </p:stCondLst>
                                        </p:cTn>
                                        <p:tgtEl>
                                          <p:spTgt spid="4">
                                            <p:txEl>
                                              <p:pRg st="11" end="11"/>
                                            </p:txEl>
                                          </p:spTgt>
                                        </p:tgtEl>
                                        <p:attrNameLst>
                                          <p:attrName>style.visibility</p:attrName>
                                        </p:attrNameLst>
                                      </p:cBhvr>
                                      <p:to>
                                        <p:strVal val="visible"/>
                                      </p:to>
                                    </p:set>
                                    <p:animEffect transition="in" filter="checkerboard(across)">
                                      <p:cBhvr>
                                        <p:cTn id="42" dur="500"/>
                                        <p:tgtEl>
                                          <p:spTgt spid="4">
                                            <p:txEl>
                                              <p:pRg st="11" end="11"/>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5" presetClass="entr" presetSubtype="10" fill="hold" grpId="0" nodeType="clickEffect">
                                  <p:stCondLst>
                                    <p:cond delay="0"/>
                                  </p:stCondLst>
                                  <p:childTnLst>
                                    <p:set>
                                      <p:cBhvr>
                                        <p:cTn id="46" dur="1" fill="hold">
                                          <p:stCondLst>
                                            <p:cond delay="0"/>
                                          </p:stCondLst>
                                        </p:cTn>
                                        <p:tgtEl>
                                          <p:spTgt spid="4">
                                            <p:txEl>
                                              <p:pRg st="12" end="12"/>
                                            </p:txEl>
                                          </p:spTgt>
                                        </p:tgtEl>
                                        <p:attrNameLst>
                                          <p:attrName>style.visibility</p:attrName>
                                        </p:attrNameLst>
                                      </p:cBhvr>
                                      <p:to>
                                        <p:strVal val="visible"/>
                                      </p:to>
                                    </p:set>
                                    <p:animEffect transition="in" filter="checkerboard(across)">
                                      <p:cBhvr>
                                        <p:cTn id="47" dur="500"/>
                                        <p:tgtEl>
                                          <p:spTgt spid="4">
                                            <p:txEl>
                                              <p:pRg st="12" end="12"/>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5" presetClass="entr" presetSubtype="10" fill="hold" grpId="0" nodeType="clickEffect">
                                  <p:stCondLst>
                                    <p:cond delay="0"/>
                                  </p:stCondLst>
                                  <p:childTnLst>
                                    <p:set>
                                      <p:cBhvr>
                                        <p:cTn id="51" dur="1" fill="hold">
                                          <p:stCondLst>
                                            <p:cond delay="0"/>
                                          </p:stCondLst>
                                        </p:cTn>
                                        <p:tgtEl>
                                          <p:spTgt spid="4">
                                            <p:txEl>
                                              <p:pRg st="14" end="14"/>
                                            </p:txEl>
                                          </p:spTgt>
                                        </p:tgtEl>
                                        <p:attrNameLst>
                                          <p:attrName>style.visibility</p:attrName>
                                        </p:attrNameLst>
                                      </p:cBhvr>
                                      <p:to>
                                        <p:strVal val="visible"/>
                                      </p:to>
                                    </p:set>
                                    <p:animEffect transition="in" filter="checkerboard(across)">
                                      <p:cBhvr>
                                        <p:cTn id="52" dur="500"/>
                                        <p:tgtEl>
                                          <p:spTgt spid="4">
                                            <p:txEl>
                                              <p:pRg st="14" end="14"/>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5" presetClass="entr" presetSubtype="10" fill="hold" grpId="0" nodeType="clickEffect">
                                  <p:stCondLst>
                                    <p:cond delay="0"/>
                                  </p:stCondLst>
                                  <p:childTnLst>
                                    <p:set>
                                      <p:cBhvr>
                                        <p:cTn id="56" dur="1" fill="hold">
                                          <p:stCondLst>
                                            <p:cond delay="0"/>
                                          </p:stCondLst>
                                        </p:cTn>
                                        <p:tgtEl>
                                          <p:spTgt spid="4">
                                            <p:txEl>
                                              <p:pRg st="16" end="16"/>
                                            </p:txEl>
                                          </p:spTgt>
                                        </p:tgtEl>
                                        <p:attrNameLst>
                                          <p:attrName>style.visibility</p:attrName>
                                        </p:attrNameLst>
                                      </p:cBhvr>
                                      <p:to>
                                        <p:strVal val="visible"/>
                                      </p:to>
                                    </p:set>
                                    <p:animEffect transition="in" filter="checkerboard(across)">
                                      <p:cBhvr>
                                        <p:cTn id="57" dur="500"/>
                                        <p:tgtEl>
                                          <p:spTgt spid="4">
                                            <p:txEl>
                                              <p:pRg st="16" end="16"/>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5" presetClass="entr" presetSubtype="10" fill="hold" grpId="0" nodeType="clickEffect">
                                  <p:stCondLst>
                                    <p:cond delay="0"/>
                                  </p:stCondLst>
                                  <p:childTnLst>
                                    <p:set>
                                      <p:cBhvr>
                                        <p:cTn id="61" dur="1" fill="hold">
                                          <p:stCondLst>
                                            <p:cond delay="0"/>
                                          </p:stCondLst>
                                        </p:cTn>
                                        <p:tgtEl>
                                          <p:spTgt spid="4">
                                            <p:txEl>
                                              <p:pRg st="17" end="17"/>
                                            </p:txEl>
                                          </p:spTgt>
                                        </p:tgtEl>
                                        <p:attrNameLst>
                                          <p:attrName>style.visibility</p:attrName>
                                        </p:attrNameLst>
                                      </p:cBhvr>
                                      <p:to>
                                        <p:strVal val="visible"/>
                                      </p:to>
                                    </p:set>
                                    <p:animEffect transition="in" filter="checkerboard(across)">
                                      <p:cBhvr>
                                        <p:cTn id="62" dur="500"/>
                                        <p:tgtEl>
                                          <p:spTgt spid="4">
                                            <p:txEl>
                                              <p:pRg st="17" end="17"/>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5" presetClass="entr" presetSubtype="10" fill="hold" grpId="0" nodeType="clickEffect">
                                  <p:stCondLst>
                                    <p:cond delay="0"/>
                                  </p:stCondLst>
                                  <p:childTnLst>
                                    <p:set>
                                      <p:cBhvr>
                                        <p:cTn id="66" dur="1" fill="hold">
                                          <p:stCondLst>
                                            <p:cond delay="0"/>
                                          </p:stCondLst>
                                        </p:cTn>
                                        <p:tgtEl>
                                          <p:spTgt spid="4">
                                            <p:txEl>
                                              <p:pRg st="18" end="18"/>
                                            </p:txEl>
                                          </p:spTgt>
                                        </p:tgtEl>
                                        <p:attrNameLst>
                                          <p:attrName>style.visibility</p:attrName>
                                        </p:attrNameLst>
                                      </p:cBhvr>
                                      <p:to>
                                        <p:strVal val="visible"/>
                                      </p:to>
                                    </p:set>
                                    <p:animEffect transition="in" filter="checkerboard(across)">
                                      <p:cBhvr>
                                        <p:cTn id="67" dur="500"/>
                                        <p:tgtEl>
                                          <p:spTgt spid="4">
                                            <p:txEl>
                                              <p:pRg st="18" end="18"/>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5" presetClass="entr" presetSubtype="10" fill="hold" grpId="0" nodeType="clickEffect">
                                  <p:stCondLst>
                                    <p:cond delay="0"/>
                                  </p:stCondLst>
                                  <p:childTnLst>
                                    <p:set>
                                      <p:cBhvr>
                                        <p:cTn id="71" dur="1" fill="hold">
                                          <p:stCondLst>
                                            <p:cond delay="0"/>
                                          </p:stCondLst>
                                        </p:cTn>
                                        <p:tgtEl>
                                          <p:spTgt spid="4">
                                            <p:txEl>
                                              <p:pRg st="19" end="19"/>
                                            </p:txEl>
                                          </p:spTgt>
                                        </p:tgtEl>
                                        <p:attrNameLst>
                                          <p:attrName>style.visibility</p:attrName>
                                        </p:attrNameLst>
                                      </p:cBhvr>
                                      <p:to>
                                        <p:strVal val="visible"/>
                                      </p:to>
                                    </p:set>
                                    <p:animEffect transition="in" filter="checkerboard(across)">
                                      <p:cBhvr>
                                        <p:cTn id="72" dur="500"/>
                                        <p:tgtEl>
                                          <p:spTgt spid="4">
                                            <p:txEl>
                                              <p:pRg st="19" end="1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bldLvl="2"/>
    </p:bld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uadroTexto 6"/>
          <p:cNvSpPr txBox="1"/>
          <p:nvPr/>
        </p:nvSpPr>
        <p:spPr>
          <a:xfrm>
            <a:off x="323530" y="1052736"/>
            <a:ext cx="8820472" cy="5740033"/>
          </a:xfrm>
          <a:prstGeom prst="rect">
            <a:avLst/>
          </a:prstGeom>
          <a:noFill/>
        </p:spPr>
        <p:txBody>
          <a:bodyPr wrap="square" rtlCol="0">
            <a:spAutoFit/>
          </a:bodyPr>
          <a:lstStyle/>
          <a:p>
            <a:pPr algn="just" eaLnBrk="1" hangingPunct="1"/>
            <a:r>
              <a:rPr lang="es-ES_tradnl" sz="2800" dirty="0" smtClean="0">
                <a:solidFill>
                  <a:srgbClr val="CC3300"/>
                </a:solidFill>
              </a:rPr>
              <a:t>Tipo de Demandas a través de SALINO</a:t>
            </a:r>
            <a:endParaRPr lang="es-ES_tradnl" sz="1200" dirty="0" smtClean="0">
              <a:solidFill>
                <a:srgbClr val="CC3300"/>
              </a:solidFill>
            </a:endParaRPr>
          </a:p>
          <a:p>
            <a:pPr algn="just" eaLnBrk="1" hangingPunct="1"/>
            <a:endParaRPr lang="es-ES_tradnl" sz="1200" dirty="0">
              <a:solidFill>
                <a:srgbClr val="CC3300"/>
              </a:solidFill>
            </a:endParaRPr>
          </a:p>
          <a:p>
            <a:pPr algn="just" eaLnBrk="1" hangingPunct="1"/>
            <a:endParaRPr lang="es-ES_tradnl" sz="1200" dirty="0">
              <a:solidFill>
                <a:srgbClr val="000000"/>
              </a:solidFill>
            </a:endParaRPr>
          </a:p>
          <a:p>
            <a:pPr marL="342900" indent="-342900" algn="just" eaLnBrk="1" hangingPunct="1">
              <a:buAutoNum type="arabicParenR"/>
            </a:pPr>
            <a:r>
              <a:rPr lang="es-ES_tradnl" b="1" dirty="0" smtClean="0">
                <a:solidFill>
                  <a:srgbClr val="000000"/>
                </a:solidFill>
              </a:rPr>
              <a:t>Material Catalogado:</a:t>
            </a:r>
          </a:p>
          <a:p>
            <a:pPr algn="just" eaLnBrk="1" hangingPunct="1"/>
            <a:endParaRPr lang="es-ES_tradnl" b="1" dirty="0" smtClean="0">
              <a:solidFill>
                <a:srgbClr val="000000"/>
              </a:solidFill>
            </a:endParaRPr>
          </a:p>
          <a:p>
            <a:pPr algn="just" eaLnBrk="1" hangingPunct="1"/>
            <a:r>
              <a:rPr lang="es-ES_tradnl" dirty="0" smtClean="0">
                <a:solidFill>
                  <a:srgbClr val="000000"/>
                </a:solidFill>
              </a:rPr>
              <a:t>El </a:t>
            </a:r>
            <a:r>
              <a:rPr lang="es-ES_tradnl" dirty="0">
                <a:solidFill>
                  <a:srgbClr val="000000"/>
                </a:solidFill>
              </a:rPr>
              <a:t>Material Catalogado es todo aquel material incorporado al Catalogo Global  SALINO, es decir que posee un  Nro. Stock (NATO o LOCAL</a:t>
            </a:r>
            <a:r>
              <a:rPr lang="es-ES_tradnl" dirty="0" smtClean="0">
                <a:solidFill>
                  <a:srgbClr val="000000"/>
                </a:solidFill>
              </a:rPr>
              <a:t>).</a:t>
            </a:r>
            <a:endParaRPr lang="es-ES_tradnl" dirty="0">
              <a:solidFill>
                <a:srgbClr val="000000"/>
              </a:solidFill>
            </a:endParaRPr>
          </a:p>
          <a:p>
            <a:pPr algn="just" eaLnBrk="1" hangingPunct="1"/>
            <a:endParaRPr lang="es-ES_tradnl" dirty="0" smtClean="0">
              <a:solidFill>
                <a:srgbClr val="000000"/>
              </a:solidFill>
            </a:endParaRPr>
          </a:p>
          <a:p>
            <a:pPr algn="just" eaLnBrk="1" hangingPunct="1"/>
            <a:r>
              <a:rPr lang="es-ES_tradnl" dirty="0" smtClean="0">
                <a:solidFill>
                  <a:srgbClr val="000000"/>
                </a:solidFill>
              </a:rPr>
              <a:t>Material </a:t>
            </a:r>
            <a:r>
              <a:rPr lang="es-ES_tradnl" dirty="0">
                <a:solidFill>
                  <a:srgbClr val="000000"/>
                </a:solidFill>
              </a:rPr>
              <a:t>que posee Control de Inventario (a Nivel Distrito)</a:t>
            </a:r>
          </a:p>
          <a:p>
            <a:pPr algn="just" eaLnBrk="1" hangingPunct="1"/>
            <a:r>
              <a:rPr lang="es-ES_tradnl" dirty="0">
                <a:solidFill>
                  <a:srgbClr val="000000"/>
                </a:solidFill>
              </a:rPr>
              <a:t>Material que posee Control de Almacenamiento a nivel  Bodega – Ubicaciones – Categorías y Condición.</a:t>
            </a:r>
          </a:p>
          <a:p>
            <a:pPr algn="just" eaLnBrk="1" hangingPunct="1"/>
            <a:r>
              <a:rPr lang="es-ES_tradnl" dirty="0">
                <a:solidFill>
                  <a:srgbClr val="000000"/>
                </a:solidFill>
              </a:rPr>
              <a:t>Material que puede ser demandado a través de Pedimento de Material y tiene Obtención  y Entrega.</a:t>
            </a:r>
          </a:p>
          <a:p>
            <a:pPr algn="just" eaLnBrk="1" hangingPunct="1"/>
            <a:endParaRPr lang="es-ES_tradnl" dirty="0">
              <a:solidFill>
                <a:srgbClr val="000000"/>
              </a:solidFill>
            </a:endParaRPr>
          </a:p>
          <a:p>
            <a:pPr algn="just" eaLnBrk="1" hangingPunct="1"/>
            <a:r>
              <a:rPr lang="es-ES_tradnl" dirty="0">
                <a:solidFill>
                  <a:srgbClr val="000000"/>
                </a:solidFill>
              </a:rPr>
              <a:t>Ejemplo : Repuestos, consumos, víveres, vestuario</a:t>
            </a:r>
            <a:r>
              <a:rPr lang="es-ES_tradnl" dirty="0" smtClean="0">
                <a:solidFill>
                  <a:srgbClr val="000000"/>
                </a:solidFill>
              </a:rPr>
              <a:t>.</a:t>
            </a:r>
          </a:p>
          <a:p>
            <a:pPr algn="just" eaLnBrk="1" hangingPunct="1"/>
            <a:endParaRPr lang="es-ES_tradnl" b="1" i="1" dirty="0">
              <a:solidFill>
                <a:srgbClr val="000000"/>
              </a:solidFill>
            </a:endParaRPr>
          </a:p>
          <a:p>
            <a:pPr algn="just"/>
            <a:r>
              <a:rPr lang="es-ES_tradnl" b="1" i="1" dirty="0" smtClean="0">
                <a:solidFill>
                  <a:srgbClr val="000000"/>
                </a:solidFill>
              </a:rPr>
              <a:t>Nº STOCK LOCAL, por Orden Ministerial MDN. EMCO 1/200/2099/10, se debe utilizar solo Nº OTAN de Catalogación. </a:t>
            </a:r>
            <a:r>
              <a:rPr lang="es-ES" b="1" i="1" dirty="0">
                <a:solidFill>
                  <a:srgbClr val="000000"/>
                </a:solidFill>
              </a:rPr>
              <a:t>N.O.C: Número </a:t>
            </a:r>
            <a:r>
              <a:rPr lang="es-ES" b="1" i="1" dirty="0" err="1">
                <a:solidFill>
                  <a:srgbClr val="000000"/>
                </a:solidFill>
              </a:rPr>
              <a:t>Otan</a:t>
            </a:r>
            <a:r>
              <a:rPr lang="es-ES" b="1" i="1" dirty="0">
                <a:solidFill>
                  <a:srgbClr val="000000"/>
                </a:solidFill>
              </a:rPr>
              <a:t> de Catalogo y N.U.P: Número Único Provisorio. </a:t>
            </a:r>
            <a:endParaRPr lang="es-ES_tradnl" b="1" i="1" dirty="0">
              <a:solidFill>
                <a:srgbClr val="000000"/>
              </a:solidFill>
            </a:endParaRPr>
          </a:p>
          <a:p>
            <a:pPr algn="just" eaLnBrk="1" hangingPunct="1"/>
            <a:endParaRPr lang="es-ES_tradnl" b="1" i="1" dirty="0">
              <a:solidFill>
                <a:srgbClr val="000000"/>
              </a:solidFill>
            </a:endParaRPr>
          </a:p>
        </p:txBody>
      </p:sp>
      <p:sp>
        <p:nvSpPr>
          <p:cNvPr id="3" name="Marcador de número de diapositiva 2"/>
          <p:cNvSpPr>
            <a:spLocks noGrp="1"/>
          </p:cNvSpPr>
          <p:nvPr>
            <p:ph type="sldNum" sz="quarter" idx="12"/>
          </p:nvPr>
        </p:nvSpPr>
        <p:spPr/>
        <p:txBody>
          <a:bodyPr/>
          <a:lstStyle/>
          <a:p>
            <a:pPr>
              <a:defRPr/>
            </a:pPr>
            <a:fld id="{EF92FE47-7B3D-4479-9E68-963646193D25}" type="slidenum">
              <a:rPr lang="en-US" smtClean="0"/>
              <a:pPr>
                <a:defRPr/>
              </a:pPr>
              <a:t>99</a:t>
            </a:fld>
            <a:endParaRPr lang="en-US"/>
          </a:p>
        </p:txBody>
      </p:sp>
    </p:spTree>
    <p:extLst>
      <p:ext uri="{BB962C8B-B14F-4D97-AF65-F5344CB8AC3E}">
        <p14:creationId xmlns:p14="http://schemas.microsoft.com/office/powerpoint/2010/main" val="29609694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Rectangle 3"/>
          <p:cNvSpPr>
            <a:spLocks noGrp="1" noChangeArrowheads="1"/>
          </p:cNvSpPr>
          <p:nvPr>
            <p:ph type="body" idx="1"/>
          </p:nvPr>
        </p:nvSpPr>
        <p:spPr bwMode="auto">
          <a:xfrm>
            <a:off x="323530" y="1207294"/>
            <a:ext cx="8568952" cy="452596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just">
              <a:lnSpc>
                <a:spcPct val="80000"/>
              </a:lnSpc>
            </a:pPr>
            <a:r>
              <a:rPr kumimoji="0" lang="es-ES_tradnl" sz="1600" b="1" dirty="0">
                <a:solidFill>
                  <a:srgbClr val="FF0000"/>
                </a:solidFill>
                <a:latin typeface="Arial" charset="0"/>
              </a:rPr>
              <a:t>NUMERO DE </a:t>
            </a:r>
            <a:r>
              <a:rPr kumimoji="0" lang="es-ES_tradnl" sz="1600" b="1" dirty="0" smtClean="0">
                <a:solidFill>
                  <a:srgbClr val="FF0000"/>
                </a:solidFill>
                <a:latin typeface="Arial" charset="0"/>
              </a:rPr>
              <a:t>STOCK</a:t>
            </a:r>
          </a:p>
          <a:p>
            <a:pPr algn="just">
              <a:lnSpc>
                <a:spcPct val="80000"/>
              </a:lnSpc>
              <a:buFont typeface="Wingdings" charset="0"/>
              <a:buNone/>
            </a:pPr>
            <a:r>
              <a:rPr kumimoji="0" lang="es-ES_tradnl" sz="1600" dirty="0">
                <a:solidFill>
                  <a:srgbClr val="3399FF"/>
                </a:solidFill>
                <a:latin typeface="Arial" charset="0"/>
              </a:rPr>
              <a:t>	</a:t>
            </a:r>
            <a:r>
              <a:rPr kumimoji="0" lang="es-ES_tradnl" sz="1600" dirty="0">
                <a:latin typeface="Arial" charset="0"/>
              </a:rPr>
              <a:t>CODIGO CON EL CUAL SE IDENTIFICA EL MATERIAL, ADOPTADO A CONTAR DE 1965 EN BASE AL SISTEMA FEDERAL DE CATALOGACION DE ESTADOS UNIDOS (FSN), POSTERIOEMENTE ADOPTADO POR LA NATO.</a:t>
            </a:r>
          </a:p>
          <a:p>
            <a:pPr algn="just">
              <a:lnSpc>
                <a:spcPct val="80000"/>
              </a:lnSpc>
            </a:pPr>
            <a:endParaRPr kumimoji="0" lang="es-ES_tradnl" sz="1600" dirty="0" smtClean="0">
              <a:latin typeface="Arial" charset="0"/>
            </a:endParaRPr>
          </a:p>
          <a:p>
            <a:pPr algn="just">
              <a:lnSpc>
                <a:spcPct val="80000"/>
              </a:lnSpc>
            </a:pPr>
            <a:endParaRPr kumimoji="0" lang="es-ES_tradnl" sz="1600" b="1" dirty="0">
              <a:latin typeface="Arial" charset="0"/>
            </a:endParaRPr>
          </a:p>
          <a:p>
            <a:pPr algn="just">
              <a:lnSpc>
                <a:spcPct val="80000"/>
              </a:lnSpc>
            </a:pPr>
            <a:r>
              <a:rPr kumimoji="0" lang="es-ES_tradnl" sz="1600" b="1" dirty="0">
                <a:solidFill>
                  <a:srgbClr val="FF0000"/>
                </a:solidFill>
                <a:latin typeface="Arial" charset="0"/>
              </a:rPr>
              <a:t>Nº </a:t>
            </a:r>
            <a:r>
              <a:rPr kumimoji="0" lang="es-ES_tradnl" sz="1600" b="1" dirty="0" smtClean="0">
                <a:solidFill>
                  <a:srgbClr val="FF0000"/>
                </a:solidFill>
                <a:latin typeface="Arial" charset="0"/>
              </a:rPr>
              <a:t>OTAN DE CATALOGO</a:t>
            </a:r>
          </a:p>
          <a:p>
            <a:pPr algn="just">
              <a:lnSpc>
                <a:spcPct val="80000"/>
              </a:lnSpc>
              <a:buFont typeface="Wingdings" charset="0"/>
              <a:buNone/>
            </a:pPr>
            <a:r>
              <a:rPr kumimoji="0" lang="es-ES_tradnl" sz="1600" dirty="0">
                <a:solidFill>
                  <a:srgbClr val="3399FF"/>
                </a:solidFill>
                <a:latin typeface="Arial" charset="0"/>
              </a:rPr>
              <a:t>	</a:t>
            </a:r>
            <a:r>
              <a:rPr kumimoji="0" lang="es-ES_tradnl" sz="1600" dirty="0">
                <a:latin typeface="Arial" charset="0"/>
              </a:rPr>
              <a:t>Nº USADO POR LOS PAISES MIEMBROS DE LA OTAN, ESTA COMPUESTO POR 13 DIGITOS.</a:t>
            </a:r>
          </a:p>
          <a:p>
            <a:pPr algn="just">
              <a:lnSpc>
                <a:spcPct val="80000"/>
              </a:lnSpc>
              <a:buFont typeface="Wingdings" charset="0"/>
              <a:buNone/>
            </a:pPr>
            <a:r>
              <a:rPr kumimoji="0" lang="es-ES_tradnl" sz="1600" dirty="0">
                <a:latin typeface="Arial" charset="0"/>
              </a:rPr>
              <a:t>	GRUPO, CLASE, PAIS NATO Y </a:t>
            </a:r>
            <a:r>
              <a:rPr lang="es-ES_tradnl" sz="1600" dirty="0" smtClean="0">
                <a:latin typeface="Arial" charset="0"/>
              </a:rPr>
              <a:t>Nº ITEM (NIIN).</a:t>
            </a:r>
            <a:endParaRPr kumimoji="0" lang="es-ES_tradnl" sz="1600" dirty="0">
              <a:latin typeface="Arial" charset="0"/>
            </a:endParaRPr>
          </a:p>
          <a:p>
            <a:pPr algn="just">
              <a:lnSpc>
                <a:spcPct val="80000"/>
              </a:lnSpc>
              <a:buFont typeface="Wingdings" charset="0"/>
              <a:buNone/>
            </a:pPr>
            <a:r>
              <a:rPr kumimoji="0" lang="es-ES_tradnl" sz="1600" dirty="0">
                <a:latin typeface="Arial" charset="0"/>
              </a:rPr>
              <a:t>	31 10 - 99 – 9500080</a:t>
            </a:r>
          </a:p>
          <a:p>
            <a:pPr algn="just">
              <a:lnSpc>
                <a:spcPct val="80000"/>
              </a:lnSpc>
            </a:pPr>
            <a:endParaRPr kumimoji="0" lang="es-ES_tradnl" sz="1600" dirty="0" smtClean="0">
              <a:latin typeface="Arial" charset="0"/>
            </a:endParaRPr>
          </a:p>
          <a:p>
            <a:pPr algn="just">
              <a:lnSpc>
                <a:spcPct val="80000"/>
              </a:lnSpc>
            </a:pPr>
            <a:endParaRPr kumimoji="0" lang="es-ES_tradnl" sz="1600" b="1" dirty="0">
              <a:latin typeface="Arial" charset="0"/>
            </a:endParaRPr>
          </a:p>
          <a:p>
            <a:pPr algn="just">
              <a:lnSpc>
                <a:spcPct val="80000"/>
              </a:lnSpc>
            </a:pPr>
            <a:r>
              <a:rPr kumimoji="0" lang="es-ES_tradnl" sz="1600" b="1" dirty="0">
                <a:solidFill>
                  <a:srgbClr val="FF0000"/>
                </a:solidFill>
                <a:latin typeface="Arial" charset="0"/>
              </a:rPr>
              <a:t>Nº </a:t>
            </a:r>
            <a:r>
              <a:rPr lang="es-ES_tradnl" sz="1600" b="1" dirty="0" smtClean="0">
                <a:solidFill>
                  <a:srgbClr val="FF0000"/>
                </a:solidFill>
                <a:latin typeface="Arial" charset="0"/>
              </a:rPr>
              <a:t>ÚNICO PROVISORIO</a:t>
            </a:r>
            <a:endParaRPr kumimoji="0" lang="es-ES_tradnl" sz="1600" b="1" dirty="0" smtClean="0">
              <a:solidFill>
                <a:srgbClr val="FF0000"/>
              </a:solidFill>
              <a:latin typeface="Arial" charset="0"/>
            </a:endParaRPr>
          </a:p>
          <a:p>
            <a:pPr algn="just">
              <a:lnSpc>
                <a:spcPct val="80000"/>
              </a:lnSpc>
              <a:buFont typeface="Wingdings" charset="0"/>
              <a:buNone/>
            </a:pPr>
            <a:r>
              <a:rPr kumimoji="0" lang="es-ES_tradnl" sz="1600" dirty="0">
                <a:solidFill>
                  <a:srgbClr val="3399FF"/>
                </a:solidFill>
                <a:latin typeface="Arial" charset="0"/>
              </a:rPr>
              <a:t>	</a:t>
            </a:r>
            <a:r>
              <a:rPr kumimoji="0" lang="es-ES_tradnl" sz="1600" dirty="0">
                <a:latin typeface="Arial" charset="0"/>
              </a:rPr>
              <a:t>COMPUESTO POR 11 DIGITOS.</a:t>
            </a:r>
          </a:p>
          <a:p>
            <a:pPr algn="just">
              <a:lnSpc>
                <a:spcPct val="80000"/>
              </a:lnSpc>
              <a:buFont typeface="Wingdings" charset="0"/>
              <a:buNone/>
            </a:pPr>
            <a:r>
              <a:rPr kumimoji="0" lang="es-ES_tradnl" sz="1600" dirty="0">
                <a:latin typeface="Arial" charset="0"/>
              </a:rPr>
              <a:t>	GRUPO, CLASE Y NIICH</a:t>
            </a:r>
          </a:p>
          <a:p>
            <a:pPr algn="just">
              <a:lnSpc>
                <a:spcPct val="80000"/>
              </a:lnSpc>
              <a:buFont typeface="Wingdings" charset="0"/>
              <a:buNone/>
            </a:pPr>
            <a:r>
              <a:rPr kumimoji="0" lang="es-ES_tradnl" sz="1600" dirty="0">
                <a:latin typeface="Arial" charset="0"/>
              </a:rPr>
              <a:t>	EJ: 28 15 - X054011</a:t>
            </a:r>
          </a:p>
          <a:p>
            <a:pPr algn="just">
              <a:lnSpc>
                <a:spcPct val="80000"/>
              </a:lnSpc>
              <a:buFont typeface="Wingdings" charset="0"/>
              <a:buNone/>
            </a:pPr>
            <a:r>
              <a:rPr kumimoji="0" lang="es-ES_tradnl" sz="1600" dirty="0">
                <a:latin typeface="Arial" charset="0"/>
              </a:rPr>
              <a:t>	LA LETRA “X” SE COMENZO A ASIGNAR 1978, PRODUCTO DE LA UNIFICACION DE LOS CODES BAJO TUICION  DE LA DACA ACTUAL DABA.</a:t>
            </a:r>
          </a:p>
          <a:p>
            <a:pPr algn="just">
              <a:lnSpc>
                <a:spcPct val="80000"/>
              </a:lnSpc>
            </a:pPr>
            <a:endParaRPr lang="es-ES" sz="1600" dirty="0">
              <a:latin typeface="Arial" charset="0"/>
            </a:endParaRPr>
          </a:p>
        </p:txBody>
      </p:sp>
      <p:sp>
        <p:nvSpPr>
          <p:cNvPr id="3" name="Marcador de número de diapositiva 2"/>
          <p:cNvSpPr>
            <a:spLocks noGrp="1"/>
          </p:cNvSpPr>
          <p:nvPr>
            <p:ph type="sldNum" sz="quarter" idx="12"/>
          </p:nvPr>
        </p:nvSpPr>
        <p:spPr/>
        <p:txBody>
          <a:bodyPr/>
          <a:lstStyle/>
          <a:p>
            <a:pPr>
              <a:defRPr/>
            </a:pPr>
            <a:fld id="{F42C28E9-5DD9-4D60-ABC2-2F50B1941E37}" type="slidenum">
              <a:rPr lang="en-US" smtClean="0"/>
              <a:pPr>
                <a:defRPr/>
              </a:pPr>
              <a:t>100</a:t>
            </a:fld>
            <a:endParaRPr lang="en-US"/>
          </a:p>
        </p:txBody>
      </p:sp>
    </p:spTree>
    <p:extLst>
      <p:ext uri="{BB962C8B-B14F-4D97-AF65-F5344CB8AC3E}">
        <p14:creationId xmlns:p14="http://schemas.microsoft.com/office/powerpoint/2010/main" val="127759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2531">
                                            <p:txEl>
                                              <p:pRg st="0" end="0"/>
                                            </p:txEl>
                                          </p:spTgt>
                                        </p:tgtEl>
                                        <p:attrNameLst>
                                          <p:attrName>style.visibility</p:attrName>
                                        </p:attrNameLst>
                                      </p:cBhvr>
                                      <p:to>
                                        <p:strVal val="visible"/>
                                      </p:to>
                                    </p:set>
                                    <p:animEffect transition="in" filter="checkerboard(across)">
                                      <p:cBhvr>
                                        <p:cTn id="7" dur="500"/>
                                        <p:tgtEl>
                                          <p:spTgt spid="2253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22531">
                                            <p:txEl>
                                              <p:pRg st="1" end="1"/>
                                            </p:txEl>
                                          </p:spTgt>
                                        </p:tgtEl>
                                        <p:attrNameLst>
                                          <p:attrName>style.visibility</p:attrName>
                                        </p:attrNameLst>
                                      </p:cBhvr>
                                      <p:to>
                                        <p:strVal val="visible"/>
                                      </p:to>
                                    </p:set>
                                    <p:animEffect transition="in" filter="checkerboard(across)">
                                      <p:cBhvr>
                                        <p:cTn id="12" dur="500"/>
                                        <p:tgtEl>
                                          <p:spTgt spid="2253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22531">
                                            <p:txEl>
                                              <p:pRg st="4" end="4"/>
                                            </p:txEl>
                                          </p:spTgt>
                                        </p:tgtEl>
                                        <p:attrNameLst>
                                          <p:attrName>style.visibility</p:attrName>
                                        </p:attrNameLst>
                                      </p:cBhvr>
                                      <p:to>
                                        <p:strVal val="visible"/>
                                      </p:to>
                                    </p:set>
                                    <p:animEffect transition="in" filter="checkerboard(across)">
                                      <p:cBhvr>
                                        <p:cTn id="17" dur="500"/>
                                        <p:tgtEl>
                                          <p:spTgt spid="22531">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22531">
                                            <p:txEl>
                                              <p:pRg st="5" end="5"/>
                                            </p:txEl>
                                          </p:spTgt>
                                        </p:tgtEl>
                                        <p:attrNameLst>
                                          <p:attrName>style.visibility</p:attrName>
                                        </p:attrNameLst>
                                      </p:cBhvr>
                                      <p:to>
                                        <p:strVal val="visible"/>
                                      </p:to>
                                    </p:set>
                                    <p:animEffect transition="in" filter="checkerboard(across)">
                                      <p:cBhvr>
                                        <p:cTn id="22" dur="500"/>
                                        <p:tgtEl>
                                          <p:spTgt spid="22531">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22531">
                                            <p:txEl>
                                              <p:pRg st="6" end="6"/>
                                            </p:txEl>
                                          </p:spTgt>
                                        </p:tgtEl>
                                        <p:attrNameLst>
                                          <p:attrName>style.visibility</p:attrName>
                                        </p:attrNameLst>
                                      </p:cBhvr>
                                      <p:to>
                                        <p:strVal val="visible"/>
                                      </p:to>
                                    </p:set>
                                    <p:animEffect transition="in" filter="checkerboard(across)">
                                      <p:cBhvr>
                                        <p:cTn id="27" dur="500"/>
                                        <p:tgtEl>
                                          <p:spTgt spid="22531">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grpId="0" nodeType="clickEffect">
                                  <p:stCondLst>
                                    <p:cond delay="0"/>
                                  </p:stCondLst>
                                  <p:childTnLst>
                                    <p:set>
                                      <p:cBhvr>
                                        <p:cTn id="31" dur="1" fill="hold">
                                          <p:stCondLst>
                                            <p:cond delay="0"/>
                                          </p:stCondLst>
                                        </p:cTn>
                                        <p:tgtEl>
                                          <p:spTgt spid="22531">
                                            <p:txEl>
                                              <p:pRg st="7" end="7"/>
                                            </p:txEl>
                                          </p:spTgt>
                                        </p:tgtEl>
                                        <p:attrNameLst>
                                          <p:attrName>style.visibility</p:attrName>
                                        </p:attrNameLst>
                                      </p:cBhvr>
                                      <p:to>
                                        <p:strVal val="visible"/>
                                      </p:to>
                                    </p:set>
                                    <p:animEffect transition="in" filter="checkerboard(across)">
                                      <p:cBhvr>
                                        <p:cTn id="32" dur="500"/>
                                        <p:tgtEl>
                                          <p:spTgt spid="22531">
                                            <p:txEl>
                                              <p:pRg st="7" end="7"/>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5" presetClass="entr" presetSubtype="10" fill="hold" grpId="0" nodeType="clickEffect">
                                  <p:stCondLst>
                                    <p:cond delay="0"/>
                                  </p:stCondLst>
                                  <p:childTnLst>
                                    <p:set>
                                      <p:cBhvr>
                                        <p:cTn id="36" dur="1" fill="hold">
                                          <p:stCondLst>
                                            <p:cond delay="0"/>
                                          </p:stCondLst>
                                        </p:cTn>
                                        <p:tgtEl>
                                          <p:spTgt spid="22531">
                                            <p:txEl>
                                              <p:pRg st="10" end="10"/>
                                            </p:txEl>
                                          </p:spTgt>
                                        </p:tgtEl>
                                        <p:attrNameLst>
                                          <p:attrName>style.visibility</p:attrName>
                                        </p:attrNameLst>
                                      </p:cBhvr>
                                      <p:to>
                                        <p:strVal val="visible"/>
                                      </p:to>
                                    </p:set>
                                    <p:animEffect transition="in" filter="checkerboard(across)">
                                      <p:cBhvr>
                                        <p:cTn id="37" dur="500"/>
                                        <p:tgtEl>
                                          <p:spTgt spid="22531">
                                            <p:txEl>
                                              <p:pRg st="10" end="1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 presetClass="entr" presetSubtype="10" fill="hold" grpId="0" nodeType="clickEffect">
                                  <p:stCondLst>
                                    <p:cond delay="0"/>
                                  </p:stCondLst>
                                  <p:childTnLst>
                                    <p:set>
                                      <p:cBhvr>
                                        <p:cTn id="41" dur="1" fill="hold">
                                          <p:stCondLst>
                                            <p:cond delay="0"/>
                                          </p:stCondLst>
                                        </p:cTn>
                                        <p:tgtEl>
                                          <p:spTgt spid="22531">
                                            <p:txEl>
                                              <p:pRg st="11" end="11"/>
                                            </p:txEl>
                                          </p:spTgt>
                                        </p:tgtEl>
                                        <p:attrNameLst>
                                          <p:attrName>style.visibility</p:attrName>
                                        </p:attrNameLst>
                                      </p:cBhvr>
                                      <p:to>
                                        <p:strVal val="visible"/>
                                      </p:to>
                                    </p:set>
                                    <p:animEffect transition="in" filter="checkerboard(across)">
                                      <p:cBhvr>
                                        <p:cTn id="42" dur="500"/>
                                        <p:tgtEl>
                                          <p:spTgt spid="22531">
                                            <p:txEl>
                                              <p:pRg st="11" end="11"/>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5" presetClass="entr" presetSubtype="10" fill="hold" grpId="0" nodeType="clickEffect">
                                  <p:stCondLst>
                                    <p:cond delay="0"/>
                                  </p:stCondLst>
                                  <p:childTnLst>
                                    <p:set>
                                      <p:cBhvr>
                                        <p:cTn id="46" dur="1" fill="hold">
                                          <p:stCondLst>
                                            <p:cond delay="0"/>
                                          </p:stCondLst>
                                        </p:cTn>
                                        <p:tgtEl>
                                          <p:spTgt spid="22531">
                                            <p:txEl>
                                              <p:pRg st="12" end="12"/>
                                            </p:txEl>
                                          </p:spTgt>
                                        </p:tgtEl>
                                        <p:attrNameLst>
                                          <p:attrName>style.visibility</p:attrName>
                                        </p:attrNameLst>
                                      </p:cBhvr>
                                      <p:to>
                                        <p:strVal val="visible"/>
                                      </p:to>
                                    </p:set>
                                    <p:animEffect transition="in" filter="checkerboard(across)">
                                      <p:cBhvr>
                                        <p:cTn id="47" dur="500"/>
                                        <p:tgtEl>
                                          <p:spTgt spid="22531">
                                            <p:txEl>
                                              <p:pRg st="12" end="12"/>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5" presetClass="entr" presetSubtype="10" fill="hold" grpId="0" nodeType="clickEffect">
                                  <p:stCondLst>
                                    <p:cond delay="0"/>
                                  </p:stCondLst>
                                  <p:childTnLst>
                                    <p:set>
                                      <p:cBhvr>
                                        <p:cTn id="51" dur="1" fill="hold">
                                          <p:stCondLst>
                                            <p:cond delay="0"/>
                                          </p:stCondLst>
                                        </p:cTn>
                                        <p:tgtEl>
                                          <p:spTgt spid="22531">
                                            <p:txEl>
                                              <p:pRg st="13" end="13"/>
                                            </p:txEl>
                                          </p:spTgt>
                                        </p:tgtEl>
                                        <p:attrNameLst>
                                          <p:attrName>style.visibility</p:attrName>
                                        </p:attrNameLst>
                                      </p:cBhvr>
                                      <p:to>
                                        <p:strVal val="visible"/>
                                      </p:to>
                                    </p:set>
                                    <p:animEffect transition="in" filter="checkerboard(across)">
                                      <p:cBhvr>
                                        <p:cTn id="52" dur="500"/>
                                        <p:tgtEl>
                                          <p:spTgt spid="22531">
                                            <p:txEl>
                                              <p:pRg st="13" end="13"/>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5" presetClass="entr" presetSubtype="10" fill="hold" grpId="0" nodeType="clickEffect">
                                  <p:stCondLst>
                                    <p:cond delay="0"/>
                                  </p:stCondLst>
                                  <p:childTnLst>
                                    <p:set>
                                      <p:cBhvr>
                                        <p:cTn id="56" dur="1" fill="hold">
                                          <p:stCondLst>
                                            <p:cond delay="0"/>
                                          </p:stCondLst>
                                        </p:cTn>
                                        <p:tgtEl>
                                          <p:spTgt spid="22531">
                                            <p:txEl>
                                              <p:pRg st="14" end="14"/>
                                            </p:txEl>
                                          </p:spTgt>
                                        </p:tgtEl>
                                        <p:attrNameLst>
                                          <p:attrName>style.visibility</p:attrName>
                                        </p:attrNameLst>
                                      </p:cBhvr>
                                      <p:to>
                                        <p:strVal val="visible"/>
                                      </p:to>
                                    </p:set>
                                    <p:animEffect transition="in" filter="checkerboard(across)">
                                      <p:cBhvr>
                                        <p:cTn id="57" dur="500"/>
                                        <p:tgtEl>
                                          <p:spTgt spid="22531">
                                            <p:txEl>
                                              <p:pRg st="14" end="1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1" grpId="0" build="p"/>
    </p:bld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p:cNvSpPr txBox="1"/>
          <p:nvPr/>
        </p:nvSpPr>
        <p:spPr>
          <a:xfrm>
            <a:off x="323530" y="1052738"/>
            <a:ext cx="8820472" cy="4770537"/>
          </a:xfrm>
          <a:prstGeom prst="rect">
            <a:avLst/>
          </a:prstGeom>
          <a:noFill/>
        </p:spPr>
        <p:txBody>
          <a:bodyPr wrap="square" rtlCol="0">
            <a:spAutoFit/>
          </a:bodyPr>
          <a:lstStyle/>
          <a:p>
            <a:pPr algn="just" eaLnBrk="1" hangingPunct="1"/>
            <a:r>
              <a:rPr lang="es-ES_tradnl" sz="2800" dirty="0" smtClean="0">
                <a:solidFill>
                  <a:srgbClr val="CC3300"/>
                </a:solidFill>
              </a:rPr>
              <a:t>Tipo de Demandas a través de SALINO</a:t>
            </a:r>
            <a:endParaRPr lang="es-ES_tradnl" sz="1200" dirty="0" smtClean="0">
              <a:solidFill>
                <a:srgbClr val="CC3300"/>
              </a:solidFill>
            </a:endParaRPr>
          </a:p>
          <a:p>
            <a:pPr algn="just" eaLnBrk="1" hangingPunct="1"/>
            <a:endParaRPr lang="es-ES_tradnl" sz="1200" dirty="0">
              <a:solidFill>
                <a:srgbClr val="CC3300"/>
              </a:solidFill>
            </a:endParaRPr>
          </a:p>
          <a:p>
            <a:pPr algn="just" eaLnBrk="1" hangingPunct="1"/>
            <a:endParaRPr lang="es-ES_tradnl" sz="1200" dirty="0">
              <a:solidFill>
                <a:srgbClr val="000000"/>
              </a:solidFill>
            </a:endParaRPr>
          </a:p>
          <a:p>
            <a:pPr algn="just" eaLnBrk="1" hangingPunct="1"/>
            <a:r>
              <a:rPr lang="es-ES_tradnl" b="1" dirty="0" smtClean="0">
                <a:solidFill>
                  <a:srgbClr val="000000"/>
                </a:solidFill>
              </a:rPr>
              <a:t>2) Material NO Catalogado:</a:t>
            </a:r>
          </a:p>
          <a:p>
            <a:pPr algn="just" eaLnBrk="1" hangingPunct="1"/>
            <a:endParaRPr lang="es-ES_tradnl" b="1" dirty="0" smtClean="0">
              <a:solidFill>
                <a:srgbClr val="000000"/>
              </a:solidFill>
            </a:endParaRPr>
          </a:p>
          <a:p>
            <a:pPr marL="285750" indent="-285750" eaLnBrk="1" hangingPunct="1">
              <a:buFontTx/>
              <a:buChar char="-"/>
            </a:pPr>
            <a:r>
              <a:rPr lang="es-ES_tradnl" dirty="0" smtClean="0">
                <a:solidFill>
                  <a:srgbClr val="000000"/>
                </a:solidFill>
              </a:rPr>
              <a:t>Material </a:t>
            </a:r>
            <a:r>
              <a:rPr lang="es-ES_tradnl" dirty="0">
                <a:solidFill>
                  <a:srgbClr val="000000"/>
                </a:solidFill>
              </a:rPr>
              <a:t>No incorporado a Base de </a:t>
            </a:r>
            <a:r>
              <a:rPr lang="es-ES_tradnl" dirty="0" smtClean="0">
                <a:solidFill>
                  <a:srgbClr val="000000"/>
                </a:solidFill>
              </a:rPr>
              <a:t>Datos</a:t>
            </a:r>
          </a:p>
          <a:p>
            <a:pPr eaLnBrk="1" hangingPunct="1"/>
            <a:r>
              <a:rPr lang="es-ES_tradnl" dirty="0" smtClean="0">
                <a:solidFill>
                  <a:srgbClr val="000000"/>
                </a:solidFill>
              </a:rPr>
              <a:t> </a:t>
            </a:r>
            <a:endParaRPr lang="es-ES_tradnl" dirty="0">
              <a:solidFill>
                <a:srgbClr val="000000"/>
              </a:solidFill>
            </a:endParaRPr>
          </a:p>
          <a:p>
            <a:pPr marL="285750" indent="-285750" eaLnBrk="1" hangingPunct="1">
              <a:buFontTx/>
              <a:buChar char="-"/>
            </a:pPr>
            <a:r>
              <a:rPr lang="es-ES_tradnl" dirty="0" smtClean="0">
                <a:solidFill>
                  <a:srgbClr val="000000"/>
                </a:solidFill>
              </a:rPr>
              <a:t>Material </a:t>
            </a:r>
            <a:r>
              <a:rPr lang="es-ES_tradnl" dirty="0">
                <a:solidFill>
                  <a:srgbClr val="000000"/>
                </a:solidFill>
              </a:rPr>
              <a:t>de uso y consumo </a:t>
            </a:r>
            <a:r>
              <a:rPr lang="es-ES_tradnl" dirty="0" smtClean="0">
                <a:solidFill>
                  <a:srgbClr val="000000"/>
                </a:solidFill>
              </a:rPr>
              <a:t>inmediato.</a:t>
            </a:r>
          </a:p>
          <a:p>
            <a:pPr eaLnBrk="1" hangingPunct="1"/>
            <a:endParaRPr lang="es-ES_tradnl" dirty="0">
              <a:solidFill>
                <a:srgbClr val="000000"/>
              </a:solidFill>
            </a:endParaRPr>
          </a:p>
          <a:p>
            <a:pPr marL="285750" indent="-285750" eaLnBrk="1" hangingPunct="1">
              <a:buFontTx/>
              <a:buChar char="-"/>
            </a:pPr>
            <a:r>
              <a:rPr lang="es-ES_tradnl" dirty="0" smtClean="0">
                <a:solidFill>
                  <a:srgbClr val="000000"/>
                </a:solidFill>
              </a:rPr>
              <a:t>Material </a:t>
            </a:r>
            <a:r>
              <a:rPr lang="es-ES_tradnl" dirty="0">
                <a:solidFill>
                  <a:srgbClr val="000000"/>
                </a:solidFill>
              </a:rPr>
              <a:t>sin necesidad de </a:t>
            </a:r>
            <a:r>
              <a:rPr lang="es-ES_tradnl" dirty="0" smtClean="0">
                <a:solidFill>
                  <a:srgbClr val="000000"/>
                </a:solidFill>
              </a:rPr>
              <a:t>Almacenamiento.</a:t>
            </a:r>
          </a:p>
          <a:p>
            <a:pPr eaLnBrk="1" hangingPunct="1"/>
            <a:endParaRPr lang="es-ES_tradnl" dirty="0">
              <a:solidFill>
                <a:srgbClr val="000000"/>
              </a:solidFill>
            </a:endParaRPr>
          </a:p>
          <a:p>
            <a:pPr marL="285750" indent="-285750" eaLnBrk="1" hangingPunct="1">
              <a:buFontTx/>
              <a:buChar char="-"/>
            </a:pPr>
            <a:r>
              <a:rPr lang="es-ES_tradnl" dirty="0" smtClean="0">
                <a:solidFill>
                  <a:srgbClr val="000000"/>
                </a:solidFill>
              </a:rPr>
              <a:t>Servicios </a:t>
            </a:r>
            <a:r>
              <a:rPr lang="es-ES_tradnl" dirty="0">
                <a:solidFill>
                  <a:srgbClr val="000000"/>
                </a:solidFill>
              </a:rPr>
              <a:t>(Mantención y Reparación</a:t>
            </a:r>
            <a:r>
              <a:rPr lang="es-ES_tradnl" dirty="0" smtClean="0">
                <a:solidFill>
                  <a:srgbClr val="000000"/>
                </a:solidFill>
              </a:rPr>
              <a:t>).</a:t>
            </a:r>
          </a:p>
          <a:p>
            <a:pPr eaLnBrk="1" hangingPunct="1"/>
            <a:endParaRPr lang="es-ES_tradnl" dirty="0">
              <a:solidFill>
                <a:srgbClr val="000000"/>
              </a:solidFill>
            </a:endParaRPr>
          </a:p>
          <a:p>
            <a:pPr marL="285750" indent="-285750" eaLnBrk="1" hangingPunct="1">
              <a:buFontTx/>
              <a:buChar char="-"/>
            </a:pPr>
            <a:r>
              <a:rPr lang="es-ES_tradnl" dirty="0" smtClean="0">
                <a:solidFill>
                  <a:srgbClr val="000000"/>
                </a:solidFill>
              </a:rPr>
              <a:t>Solicitud </a:t>
            </a:r>
            <a:r>
              <a:rPr lang="es-ES_tradnl" dirty="0">
                <a:solidFill>
                  <a:srgbClr val="000000"/>
                </a:solidFill>
              </a:rPr>
              <a:t>de </a:t>
            </a:r>
            <a:r>
              <a:rPr lang="es-ES_tradnl" dirty="0" smtClean="0">
                <a:solidFill>
                  <a:srgbClr val="000000"/>
                </a:solidFill>
              </a:rPr>
              <a:t>Compra:</a:t>
            </a:r>
          </a:p>
          <a:p>
            <a:pPr eaLnBrk="1" hangingPunct="1"/>
            <a:r>
              <a:rPr lang="es-ES_tradnl" dirty="0">
                <a:solidFill>
                  <a:srgbClr val="000000"/>
                </a:solidFill>
              </a:rPr>
              <a:t>	- Demanda</a:t>
            </a:r>
          </a:p>
          <a:p>
            <a:pPr eaLnBrk="1" hangingPunct="1"/>
            <a:r>
              <a:rPr lang="es-ES_tradnl" dirty="0">
                <a:solidFill>
                  <a:srgbClr val="000000"/>
                </a:solidFill>
              </a:rPr>
              <a:t>	- Obtención</a:t>
            </a:r>
          </a:p>
          <a:p>
            <a:pPr eaLnBrk="1" hangingPunct="1"/>
            <a:r>
              <a:rPr lang="es-ES_tradnl" dirty="0">
                <a:solidFill>
                  <a:srgbClr val="000000"/>
                </a:solidFill>
              </a:rPr>
              <a:t>	- Entrega </a:t>
            </a:r>
          </a:p>
        </p:txBody>
      </p:sp>
      <p:sp>
        <p:nvSpPr>
          <p:cNvPr id="3" name="Marcador de número de diapositiva 2"/>
          <p:cNvSpPr>
            <a:spLocks noGrp="1"/>
          </p:cNvSpPr>
          <p:nvPr>
            <p:ph type="sldNum" sz="quarter" idx="12"/>
          </p:nvPr>
        </p:nvSpPr>
        <p:spPr/>
        <p:txBody>
          <a:bodyPr/>
          <a:lstStyle/>
          <a:p>
            <a:pPr>
              <a:defRPr/>
            </a:pPr>
            <a:fld id="{EF92FE47-7B3D-4479-9E68-963646193D25}" type="slidenum">
              <a:rPr lang="en-US" smtClean="0"/>
              <a:pPr>
                <a:defRPr/>
              </a:pPr>
              <a:t>101</a:t>
            </a:fld>
            <a:endParaRPr lang="en-US"/>
          </a:p>
        </p:txBody>
      </p:sp>
    </p:spTree>
    <p:extLst>
      <p:ext uri="{BB962C8B-B14F-4D97-AF65-F5344CB8AC3E}">
        <p14:creationId xmlns:p14="http://schemas.microsoft.com/office/powerpoint/2010/main" val="3885330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checkerboard(across)">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5">
                                            <p:txEl>
                                              <p:pRg st="3" end="3"/>
                                            </p:txEl>
                                          </p:spTgt>
                                        </p:tgtEl>
                                        <p:attrNameLst>
                                          <p:attrName>style.visibility</p:attrName>
                                        </p:attrNameLst>
                                      </p:cBhvr>
                                      <p:to>
                                        <p:strVal val="visible"/>
                                      </p:to>
                                    </p:set>
                                    <p:animEffect transition="in" filter="checkerboard(across)">
                                      <p:cBhvr>
                                        <p:cTn id="12" dur="500"/>
                                        <p:tgtEl>
                                          <p:spTgt spid="5">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5">
                                            <p:txEl>
                                              <p:pRg st="5" end="5"/>
                                            </p:txEl>
                                          </p:spTgt>
                                        </p:tgtEl>
                                        <p:attrNameLst>
                                          <p:attrName>style.visibility</p:attrName>
                                        </p:attrNameLst>
                                      </p:cBhvr>
                                      <p:to>
                                        <p:strVal val="visible"/>
                                      </p:to>
                                    </p:set>
                                    <p:animEffect transition="in" filter="checkerboard(across)">
                                      <p:cBhvr>
                                        <p:cTn id="17" dur="500"/>
                                        <p:tgtEl>
                                          <p:spTgt spid="5">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5">
                                            <p:txEl>
                                              <p:pRg st="6" end="6"/>
                                            </p:txEl>
                                          </p:spTgt>
                                        </p:tgtEl>
                                        <p:attrNameLst>
                                          <p:attrName>style.visibility</p:attrName>
                                        </p:attrNameLst>
                                      </p:cBhvr>
                                      <p:to>
                                        <p:strVal val="visible"/>
                                      </p:to>
                                    </p:set>
                                    <p:animEffect transition="in" filter="checkerboard(across)">
                                      <p:cBhvr>
                                        <p:cTn id="22" dur="500"/>
                                        <p:tgtEl>
                                          <p:spTgt spid="5">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5">
                                            <p:txEl>
                                              <p:pRg st="7" end="7"/>
                                            </p:txEl>
                                          </p:spTgt>
                                        </p:tgtEl>
                                        <p:attrNameLst>
                                          <p:attrName>style.visibility</p:attrName>
                                        </p:attrNameLst>
                                      </p:cBhvr>
                                      <p:to>
                                        <p:strVal val="visible"/>
                                      </p:to>
                                    </p:set>
                                    <p:animEffect transition="in" filter="checkerboard(across)">
                                      <p:cBhvr>
                                        <p:cTn id="27" dur="500"/>
                                        <p:tgtEl>
                                          <p:spTgt spid="5">
                                            <p:txEl>
                                              <p:pRg st="7" end="7"/>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grpId="0" nodeType="clickEffect">
                                  <p:stCondLst>
                                    <p:cond delay="0"/>
                                  </p:stCondLst>
                                  <p:childTnLst>
                                    <p:set>
                                      <p:cBhvr>
                                        <p:cTn id="31" dur="1" fill="hold">
                                          <p:stCondLst>
                                            <p:cond delay="0"/>
                                          </p:stCondLst>
                                        </p:cTn>
                                        <p:tgtEl>
                                          <p:spTgt spid="5">
                                            <p:txEl>
                                              <p:pRg st="9" end="9"/>
                                            </p:txEl>
                                          </p:spTgt>
                                        </p:tgtEl>
                                        <p:attrNameLst>
                                          <p:attrName>style.visibility</p:attrName>
                                        </p:attrNameLst>
                                      </p:cBhvr>
                                      <p:to>
                                        <p:strVal val="visible"/>
                                      </p:to>
                                    </p:set>
                                    <p:animEffect transition="in" filter="checkerboard(across)">
                                      <p:cBhvr>
                                        <p:cTn id="32" dur="500"/>
                                        <p:tgtEl>
                                          <p:spTgt spid="5">
                                            <p:txEl>
                                              <p:pRg st="9" end="9"/>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5" presetClass="entr" presetSubtype="10" fill="hold" grpId="0" nodeType="clickEffect">
                                  <p:stCondLst>
                                    <p:cond delay="0"/>
                                  </p:stCondLst>
                                  <p:childTnLst>
                                    <p:set>
                                      <p:cBhvr>
                                        <p:cTn id="36" dur="1" fill="hold">
                                          <p:stCondLst>
                                            <p:cond delay="0"/>
                                          </p:stCondLst>
                                        </p:cTn>
                                        <p:tgtEl>
                                          <p:spTgt spid="5">
                                            <p:txEl>
                                              <p:pRg st="11" end="11"/>
                                            </p:txEl>
                                          </p:spTgt>
                                        </p:tgtEl>
                                        <p:attrNameLst>
                                          <p:attrName>style.visibility</p:attrName>
                                        </p:attrNameLst>
                                      </p:cBhvr>
                                      <p:to>
                                        <p:strVal val="visible"/>
                                      </p:to>
                                    </p:set>
                                    <p:animEffect transition="in" filter="checkerboard(across)">
                                      <p:cBhvr>
                                        <p:cTn id="37" dur="500"/>
                                        <p:tgtEl>
                                          <p:spTgt spid="5">
                                            <p:txEl>
                                              <p:pRg st="11" end="11"/>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 presetClass="entr" presetSubtype="10" fill="hold" grpId="0" nodeType="clickEffect">
                                  <p:stCondLst>
                                    <p:cond delay="0"/>
                                  </p:stCondLst>
                                  <p:childTnLst>
                                    <p:set>
                                      <p:cBhvr>
                                        <p:cTn id="41" dur="1" fill="hold">
                                          <p:stCondLst>
                                            <p:cond delay="0"/>
                                          </p:stCondLst>
                                        </p:cTn>
                                        <p:tgtEl>
                                          <p:spTgt spid="5">
                                            <p:txEl>
                                              <p:pRg st="13" end="13"/>
                                            </p:txEl>
                                          </p:spTgt>
                                        </p:tgtEl>
                                        <p:attrNameLst>
                                          <p:attrName>style.visibility</p:attrName>
                                        </p:attrNameLst>
                                      </p:cBhvr>
                                      <p:to>
                                        <p:strVal val="visible"/>
                                      </p:to>
                                    </p:set>
                                    <p:animEffect transition="in" filter="checkerboard(across)">
                                      <p:cBhvr>
                                        <p:cTn id="42" dur="500"/>
                                        <p:tgtEl>
                                          <p:spTgt spid="5">
                                            <p:txEl>
                                              <p:pRg st="13" end="13"/>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5" presetClass="entr" presetSubtype="10" fill="hold" grpId="0" nodeType="clickEffect">
                                  <p:stCondLst>
                                    <p:cond delay="0"/>
                                  </p:stCondLst>
                                  <p:childTnLst>
                                    <p:set>
                                      <p:cBhvr>
                                        <p:cTn id="46" dur="1" fill="hold">
                                          <p:stCondLst>
                                            <p:cond delay="0"/>
                                          </p:stCondLst>
                                        </p:cTn>
                                        <p:tgtEl>
                                          <p:spTgt spid="5">
                                            <p:txEl>
                                              <p:pRg st="14" end="14"/>
                                            </p:txEl>
                                          </p:spTgt>
                                        </p:tgtEl>
                                        <p:attrNameLst>
                                          <p:attrName>style.visibility</p:attrName>
                                        </p:attrNameLst>
                                      </p:cBhvr>
                                      <p:to>
                                        <p:strVal val="visible"/>
                                      </p:to>
                                    </p:set>
                                    <p:animEffect transition="in" filter="checkerboard(across)">
                                      <p:cBhvr>
                                        <p:cTn id="47" dur="500"/>
                                        <p:tgtEl>
                                          <p:spTgt spid="5">
                                            <p:txEl>
                                              <p:pRg st="14" end="14"/>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5" presetClass="entr" presetSubtype="10" fill="hold" grpId="0" nodeType="clickEffect">
                                  <p:stCondLst>
                                    <p:cond delay="0"/>
                                  </p:stCondLst>
                                  <p:childTnLst>
                                    <p:set>
                                      <p:cBhvr>
                                        <p:cTn id="51" dur="1" fill="hold">
                                          <p:stCondLst>
                                            <p:cond delay="0"/>
                                          </p:stCondLst>
                                        </p:cTn>
                                        <p:tgtEl>
                                          <p:spTgt spid="5">
                                            <p:txEl>
                                              <p:pRg st="15" end="15"/>
                                            </p:txEl>
                                          </p:spTgt>
                                        </p:tgtEl>
                                        <p:attrNameLst>
                                          <p:attrName>style.visibility</p:attrName>
                                        </p:attrNameLst>
                                      </p:cBhvr>
                                      <p:to>
                                        <p:strVal val="visible"/>
                                      </p:to>
                                    </p:set>
                                    <p:animEffect transition="in" filter="checkerboard(across)">
                                      <p:cBhvr>
                                        <p:cTn id="52" dur="500"/>
                                        <p:tgtEl>
                                          <p:spTgt spid="5">
                                            <p:txEl>
                                              <p:pRg st="15" end="15"/>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5" presetClass="entr" presetSubtype="10" fill="hold" grpId="0" nodeType="clickEffect">
                                  <p:stCondLst>
                                    <p:cond delay="0"/>
                                  </p:stCondLst>
                                  <p:childTnLst>
                                    <p:set>
                                      <p:cBhvr>
                                        <p:cTn id="56" dur="1" fill="hold">
                                          <p:stCondLst>
                                            <p:cond delay="0"/>
                                          </p:stCondLst>
                                        </p:cTn>
                                        <p:tgtEl>
                                          <p:spTgt spid="5">
                                            <p:txEl>
                                              <p:pRg st="16" end="16"/>
                                            </p:txEl>
                                          </p:spTgt>
                                        </p:tgtEl>
                                        <p:attrNameLst>
                                          <p:attrName>style.visibility</p:attrName>
                                        </p:attrNameLst>
                                      </p:cBhvr>
                                      <p:to>
                                        <p:strVal val="visible"/>
                                      </p:to>
                                    </p:set>
                                    <p:animEffect transition="in" filter="checkerboard(across)">
                                      <p:cBhvr>
                                        <p:cTn id="57" dur="500"/>
                                        <p:tgtEl>
                                          <p:spTgt spid="5">
                                            <p:txEl>
                                              <p:pRg st="16" end="1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p:cNvSpPr txBox="1"/>
          <p:nvPr/>
        </p:nvSpPr>
        <p:spPr>
          <a:xfrm>
            <a:off x="323530" y="1052738"/>
            <a:ext cx="8820472" cy="3939541"/>
          </a:xfrm>
          <a:prstGeom prst="rect">
            <a:avLst/>
          </a:prstGeom>
          <a:noFill/>
        </p:spPr>
        <p:txBody>
          <a:bodyPr wrap="square" rtlCol="0">
            <a:spAutoFit/>
          </a:bodyPr>
          <a:lstStyle/>
          <a:p>
            <a:pPr algn="just" eaLnBrk="1" hangingPunct="1"/>
            <a:r>
              <a:rPr lang="es-ES_tradnl" sz="2800" dirty="0" smtClean="0">
                <a:solidFill>
                  <a:srgbClr val="CC3300"/>
                </a:solidFill>
              </a:rPr>
              <a:t>Compradores</a:t>
            </a:r>
            <a:endParaRPr lang="es-ES_tradnl" sz="1200" dirty="0">
              <a:solidFill>
                <a:srgbClr val="CC3300"/>
              </a:solidFill>
            </a:endParaRPr>
          </a:p>
          <a:p>
            <a:pPr algn="just" eaLnBrk="1" hangingPunct="1"/>
            <a:endParaRPr lang="es-ES_tradnl" sz="1200" dirty="0" smtClean="0">
              <a:solidFill>
                <a:srgbClr val="CC3300"/>
              </a:solidFill>
            </a:endParaRPr>
          </a:p>
          <a:p>
            <a:pPr algn="just" eaLnBrk="1" hangingPunct="1"/>
            <a:endParaRPr lang="es-ES_tradnl" sz="1200" dirty="0">
              <a:solidFill>
                <a:srgbClr val="CC3300"/>
              </a:solidFill>
            </a:endParaRPr>
          </a:p>
          <a:p>
            <a:pPr algn="just" eaLnBrk="1" hangingPunct="1"/>
            <a:endParaRPr lang="es-ES_tradnl" sz="1200" dirty="0" smtClean="0">
              <a:solidFill>
                <a:srgbClr val="CC3300"/>
              </a:solidFill>
            </a:endParaRPr>
          </a:p>
          <a:p>
            <a:pPr algn="just" eaLnBrk="1" hangingPunct="1"/>
            <a:endParaRPr lang="es-ES_tradnl" sz="1200" b="1" dirty="0" smtClean="0">
              <a:solidFill>
                <a:srgbClr val="CC3300"/>
              </a:solidFill>
            </a:endParaRPr>
          </a:p>
          <a:p>
            <a:pPr marL="342900" indent="-342900" algn="just" eaLnBrk="1" hangingPunct="1">
              <a:buAutoNum type="arabicParenR"/>
            </a:pPr>
            <a:r>
              <a:rPr lang="es-ES" b="1" dirty="0" smtClean="0"/>
              <a:t>En </a:t>
            </a:r>
            <a:r>
              <a:rPr lang="es-ES" b="1" dirty="0"/>
              <a:t>la Institución son compradores en SALINO, los </a:t>
            </a:r>
            <a:r>
              <a:rPr lang="es-ES" b="1" dirty="0" smtClean="0"/>
              <a:t>siguientes:</a:t>
            </a:r>
          </a:p>
          <a:p>
            <a:pPr algn="just" eaLnBrk="1" hangingPunct="1"/>
            <a:endParaRPr lang="es-ES" dirty="0"/>
          </a:p>
          <a:p>
            <a:pPr algn="just" eaLnBrk="1" hangingPunct="1"/>
            <a:r>
              <a:rPr lang="es-ES" dirty="0" smtClean="0"/>
              <a:t>	a</a:t>
            </a:r>
            <a:r>
              <a:rPr lang="es-ES" dirty="0"/>
              <a:t>) Departamento II “Adquisiciones” de la D.AB.A</a:t>
            </a:r>
            <a:r>
              <a:rPr lang="es-ES" dirty="0" smtClean="0"/>
              <a:t>.</a:t>
            </a:r>
          </a:p>
          <a:p>
            <a:pPr algn="just" eaLnBrk="1" hangingPunct="1"/>
            <a:endParaRPr lang="es-CL" sz="1000" dirty="0"/>
          </a:p>
          <a:p>
            <a:pPr lvl="2"/>
            <a:r>
              <a:rPr lang="es-ES" dirty="0"/>
              <a:t>b) Departamento de Adquisiciones de los Centros de Abastecimiento Valparaíso, Talcahuano</a:t>
            </a:r>
            <a:r>
              <a:rPr lang="es-ES" dirty="0" smtClean="0"/>
              <a:t>, Puerto Montt, </a:t>
            </a:r>
            <a:r>
              <a:rPr lang="es-ES" dirty="0"/>
              <a:t>Magallanes, Aviación Naval e Iquique</a:t>
            </a:r>
            <a:r>
              <a:rPr lang="es-ES" dirty="0" smtClean="0"/>
              <a:t>.</a:t>
            </a:r>
          </a:p>
          <a:p>
            <a:pPr lvl="2"/>
            <a:endParaRPr lang="es-CL" sz="1000" dirty="0"/>
          </a:p>
          <a:p>
            <a:pPr lvl="2"/>
            <a:r>
              <a:rPr lang="es-ES" dirty="0"/>
              <a:t>c) Departamento de Adquisiciones del D.R.U.A., Talcahuano</a:t>
            </a:r>
            <a:r>
              <a:rPr lang="es-ES" dirty="0" smtClean="0"/>
              <a:t>.</a:t>
            </a:r>
          </a:p>
          <a:p>
            <a:pPr lvl="2"/>
            <a:endParaRPr lang="es-CL" sz="1000" dirty="0"/>
          </a:p>
          <a:p>
            <a:pPr lvl="2"/>
            <a:r>
              <a:rPr lang="es-ES" dirty="0"/>
              <a:t>d) División Adquisiciones del Departamento Finanzas de la D.G.T.M</a:t>
            </a:r>
            <a:r>
              <a:rPr lang="es-ES" dirty="0" smtClean="0"/>
              <a:t>.</a:t>
            </a:r>
          </a:p>
        </p:txBody>
      </p:sp>
      <p:sp>
        <p:nvSpPr>
          <p:cNvPr id="2" name="Marcador de número de diapositiva 1"/>
          <p:cNvSpPr>
            <a:spLocks noGrp="1"/>
          </p:cNvSpPr>
          <p:nvPr>
            <p:ph type="sldNum" sz="quarter" idx="12"/>
          </p:nvPr>
        </p:nvSpPr>
        <p:spPr/>
        <p:txBody>
          <a:bodyPr/>
          <a:lstStyle/>
          <a:p>
            <a:pPr>
              <a:defRPr/>
            </a:pPr>
            <a:fld id="{F42C28E9-5DD9-4D60-ABC2-2F50B1941E37}" type="slidenum">
              <a:rPr lang="en-US" smtClean="0"/>
              <a:pPr>
                <a:defRPr/>
              </a:pPr>
              <a:t>102</a:t>
            </a:fld>
            <a:endParaRPr lang="en-US"/>
          </a:p>
        </p:txBody>
      </p:sp>
    </p:spTree>
    <p:extLst>
      <p:ext uri="{BB962C8B-B14F-4D97-AF65-F5344CB8AC3E}">
        <p14:creationId xmlns:p14="http://schemas.microsoft.com/office/powerpoint/2010/main" val="10837089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checkerboard(across)">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5">
                                            <p:txEl>
                                              <p:pRg st="5" end="5"/>
                                            </p:txEl>
                                          </p:spTgt>
                                        </p:tgtEl>
                                        <p:attrNameLst>
                                          <p:attrName>style.visibility</p:attrName>
                                        </p:attrNameLst>
                                      </p:cBhvr>
                                      <p:to>
                                        <p:strVal val="visible"/>
                                      </p:to>
                                    </p:set>
                                    <p:animEffect transition="in" filter="checkerboard(across)">
                                      <p:cBhvr>
                                        <p:cTn id="12" dur="500"/>
                                        <p:tgtEl>
                                          <p:spTgt spid="5">
                                            <p:txEl>
                                              <p:pRg st="5" end="5"/>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5">
                                            <p:txEl>
                                              <p:pRg st="7" end="7"/>
                                            </p:txEl>
                                          </p:spTgt>
                                        </p:tgtEl>
                                        <p:attrNameLst>
                                          <p:attrName>style.visibility</p:attrName>
                                        </p:attrNameLst>
                                      </p:cBhvr>
                                      <p:to>
                                        <p:strVal val="visible"/>
                                      </p:to>
                                    </p:set>
                                    <p:animEffect transition="in" filter="checkerboard(across)">
                                      <p:cBhvr>
                                        <p:cTn id="17" dur="500"/>
                                        <p:tgtEl>
                                          <p:spTgt spid="5">
                                            <p:txEl>
                                              <p:pRg st="7" end="7"/>
                                            </p:txEl>
                                          </p:spTgt>
                                        </p:tgtEl>
                                      </p:cBhvr>
                                    </p:animEffect>
                                  </p:childTnLst>
                                </p:cTn>
                              </p:par>
                              <p:par>
                                <p:cTn id="18" presetID="5" presetClass="entr" presetSubtype="10" fill="hold" grpId="0" nodeType="withEffect">
                                  <p:stCondLst>
                                    <p:cond delay="0"/>
                                  </p:stCondLst>
                                  <p:childTnLst>
                                    <p:set>
                                      <p:cBhvr>
                                        <p:cTn id="19" dur="1" fill="hold">
                                          <p:stCondLst>
                                            <p:cond delay="0"/>
                                          </p:stCondLst>
                                        </p:cTn>
                                        <p:tgtEl>
                                          <p:spTgt spid="5">
                                            <p:txEl>
                                              <p:pRg st="9" end="9"/>
                                            </p:txEl>
                                          </p:spTgt>
                                        </p:tgtEl>
                                        <p:attrNameLst>
                                          <p:attrName>style.visibility</p:attrName>
                                        </p:attrNameLst>
                                      </p:cBhvr>
                                      <p:to>
                                        <p:strVal val="visible"/>
                                      </p:to>
                                    </p:set>
                                    <p:animEffect transition="in" filter="checkerboard(across)">
                                      <p:cBhvr>
                                        <p:cTn id="20" dur="500"/>
                                        <p:tgtEl>
                                          <p:spTgt spid="5">
                                            <p:txEl>
                                              <p:pRg st="9" end="9"/>
                                            </p:txEl>
                                          </p:spTgt>
                                        </p:tgtEl>
                                      </p:cBhvr>
                                    </p:animEffect>
                                  </p:childTnLst>
                                </p:cTn>
                              </p:par>
                              <p:par>
                                <p:cTn id="21" presetID="5" presetClass="entr" presetSubtype="10" fill="hold" grpId="0" nodeType="withEffect">
                                  <p:stCondLst>
                                    <p:cond delay="0"/>
                                  </p:stCondLst>
                                  <p:childTnLst>
                                    <p:set>
                                      <p:cBhvr>
                                        <p:cTn id="22" dur="1" fill="hold">
                                          <p:stCondLst>
                                            <p:cond delay="0"/>
                                          </p:stCondLst>
                                        </p:cTn>
                                        <p:tgtEl>
                                          <p:spTgt spid="5">
                                            <p:txEl>
                                              <p:pRg st="11" end="11"/>
                                            </p:txEl>
                                          </p:spTgt>
                                        </p:tgtEl>
                                        <p:attrNameLst>
                                          <p:attrName>style.visibility</p:attrName>
                                        </p:attrNameLst>
                                      </p:cBhvr>
                                      <p:to>
                                        <p:strVal val="visible"/>
                                      </p:to>
                                    </p:set>
                                    <p:animEffect transition="in" filter="checkerboard(across)">
                                      <p:cBhvr>
                                        <p:cTn id="23" dur="500"/>
                                        <p:tgtEl>
                                          <p:spTgt spid="5">
                                            <p:txEl>
                                              <p:pRg st="11" end="11"/>
                                            </p:txEl>
                                          </p:spTgt>
                                        </p:tgtEl>
                                      </p:cBhvr>
                                    </p:animEffect>
                                  </p:childTnLst>
                                </p:cTn>
                              </p:par>
                              <p:par>
                                <p:cTn id="24" presetID="5" presetClass="entr" presetSubtype="10" fill="hold" grpId="0" nodeType="withEffect">
                                  <p:stCondLst>
                                    <p:cond delay="0"/>
                                  </p:stCondLst>
                                  <p:childTnLst>
                                    <p:set>
                                      <p:cBhvr>
                                        <p:cTn id="25" dur="1" fill="hold">
                                          <p:stCondLst>
                                            <p:cond delay="0"/>
                                          </p:stCondLst>
                                        </p:cTn>
                                        <p:tgtEl>
                                          <p:spTgt spid="5">
                                            <p:txEl>
                                              <p:pRg st="13" end="13"/>
                                            </p:txEl>
                                          </p:spTgt>
                                        </p:tgtEl>
                                        <p:attrNameLst>
                                          <p:attrName>style.visibility</p:attrName>
                                        </p:attrNameLst>
                                      </p:cBhvr>
                                      <p:to>
                                        <p:strVal val="visible"/>
                                      </p:to>
                                    </p:set>
                                    <p:animEffect transition="in" filter="checkerboard(across)">
                                      <p:cBhvr>
                                        <p:cTn id="26" dur="500"/>
                                        <p:tgtEl>
                                          <p:spTgt spid="5">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p:cNvSpPr txBox="1"/>
          <p:nvPr/>
        </p:nvSpPr>
        <p:spPr>
          <a:xfrm>
            <a:off x="323530" y="1052738"/>
            <a:ext cx="8820472" cy="5109091"/>
          </a:xfrm>
          <a:prstGeom prst="rect">
            <a:avLst/>
          </a:prstGeom>
          <a:noFill/>
        </p:spPr>
        <p:txBody>
          <a:bodyPr wrap="square" rtlCol="0">
            <a:spAutoFit/>
          </a:bodyPr>
          <a:lstStyle/>
          <a:p>
            <a:pPr algn="just" eaLnBrk="1" hangingPunct="1"/>
            <a:r>
              <a:rPr lang="es-ES_tradnl" sz="2800" dirty="0" smtClean="0">
                <a:solidFill>
                  <a:srgbClr val="CC3300"/>
                </a:solidFill>
              </a:rPr>
              <a:t>Compradores</a:t>
            </a:r>
            <a:endParaRPr lang="es-ES_tradnl" sz="1200" dirty="0">
              <a:solidFill>
                <a:srgbClr val="CC3300"/>
              </a:solidFill>
            </a:endParaRPr>
          </a:p>
          <a:p>
            <a:pPr algn="just" eaLnBrk="1" hangingPunct="1"/>
            <a:endParaRPr lang="es-ES_tradnl" sz="1200" dirty="0" smtClean="0">
              <a:solidFill>
                <a:srgbClr val="CC3300"/>
              </a:solidFill>
            </a:endParaRPr>
          </a:p>
          <a:p>
            <a:pPr algn="just" eaLnBrk="1" hangingPunct="1"/>
            <a:endParaRPr lang="es-ES_tradnl" sz="1200" dirty="0">
              <a:solidFill>
                <a:srgbClr val="CC3300"/>
              </a:solidFill>
            </a:endParaRPr>
          </a:p>
          <a:p>
            <a:pPr lvl="2"/>
            <a:endParaRPr lang="es-ES" dirty="0" smtClean="0"/>
          </a:p>
          <a:p>
            <a:r>
              <a:rPr lang="es-ES" b="1" dirty="0" smtClean="0"/>
              <a:t>2</a:t>
            </a:r>
            <a:r>
              <a:rPr lang="es-ES" b="1" dirty="0"/>
              <a:t>) La Estructura de funcionamiento en los Deptos. de Adquisiciones es</a:t>
            </a:r>
            <a:r>
              <a:rPr lang="es-ES" b="1" dirty="0" smtClean="0"/>
              <a:t>:</a:t>
            </a:r>
          </a:p>
          <a:p>
            <a:endParaRPr lang="es-CL" dirty="0"/>
          </a:p>
          <a:p>
            <a:pPr marL="1257300" lvl="2" indent="-342900">
              <a:buAutoNum type="alphaLcParenR"/>
            </a:pPr>
            <a:r>
              <a:rPr lang="es-ES" dirty="0" smtClean="0"/>
              <a:t>Supervisor </a:t>
            </a:r>
            <a:r>
              <a:rPr lang="es-ES" dirty="0"/>
              <a:t>de Compra</a:t>
            </a:r>
            <a:r>
              <a:rPr lang="es-ES" dirty="0" smtClean="0"/>
              <a:t>:</a:t>
            </a:r>
          </a:p>
          <a:p>
            <a:pPr marL="1143000" lvl="2" indent="-228600">
              <a:buAutoNum type="alphaLcParenR"/>
            </a:pPr>
            <a:endParaRPr lang="es-CL" sz="1000" dirty="0"/>
          </a:p>
          <a:p>
            <a:pPr lvl="3"/>
            <a:r>
              <a:rPr lang="es-ES" dirty="0"/>
              <a:t>Es la persona que recibe la totalidad de las Recomendaciones de Compra, que son enviadas por el Control Operacional de Existencias (CODE)</a:t>
            </a:r>
            <a:r>
              <a:rPr lang="es-ES" dirty="0" smtClean="0"/>
              <a:t>.</a:t>
            </a:r>
          </a:p>
          <a:p>
            <a:pPr lvl="3"/>
            <a:endParaRPr lang="es-CL" sz="1000" dirty="0"/>
          </a:p>
          <a:p>
            <a:pPr lvl="3"/>
            <a:r>
              <a:rPr lang="es-ES" dirty="0"/>
              <a:t>Evalúa la carga de trabajo de los “compradores”, y procede a distribuirlas para iniciar el Proceso de obtención al comercio local</a:t>
            </a:r>
            <a:r>
              <a:rPr lang="es-ES" dirty="0" smtClean="0"/>
              <a:t>.</a:t>
            </a:r>
          </a:p>
          <a:p>
            <a:pPr lvl="3"/>
            <a:endParaRPr lang="es-ES" sz="1000" dirty="0"/>
          </a:p>
          <a:p>
            <a:pPr lvl="3"/>
            <a:endParaRPr lang="es-CL" sz="1000" dirty="0"/>
          </a:p>
          <a:p>
            <a:pPr lvl="2"/>
            <a:r>
              <a:rPr lang="es-ES" dirty="0"/>
              <a:t>b) Compradores: Personas que reciben, vía SALINO, las Recomendaciones de Compra, para proceder a su cotización, a la confección de los cuadros comparativos de precios, adjudicación y posterior emisión de las Ordenes de Compra.</a:t>
            </a:r>
            <a:endParaRPr lang="es-CL" sz="1000" dirty="0"/>
          </a:p>
        </p:txBody>
      </p:sp>
      <p:sp>
        <p:nvSpPr>
          <p:cNvPr id="2" name="Marcador de número de diapositiva 1"/>
          <p:cNvSpPr>
            <a:spLocks noGrp="1"/>
          </p:cNvSpPr>
          <p:nvPr>
            <p:ph type="sldNum" sz="quarter" idx="12"/>
          </p:nvPr>
        </p:nvSpPr>
        <p:spPr/>
        <p:txBody>
          <a:bodyPr/>
          <a:lstStyle/>
          <a:p>
            <a:pPr>
              <a:defRPr/>
            </a:pPr>
            <a:fld id="{F42C28E9-5DD9-4D60-ABC2-2F50B1941E37}" type="slidenum">
              <a:rPr lang="en-US" smtClean="0"/>
              <a:pPr>
                <a:defRPr/>
              </a:pPr>
              <a:t>103</a:t>
            </a:fld>
            <a:endParaRPr lang="en-US"/>
          </a:p>
        </p:txBody>
      </p:sp>
    </p:spTree>
    <p:extLst>
      <p:ext uri="{BB962C8B-B14F-4D97-AF65-F5344CB8AC3E}">
        <p14:creationId xmlns:p14="http://schemas.microsoft.com/office/powerpoint/2010/main" val="42293086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checkerboard(across)">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5">
                                            <p:txEl>
                                              <p:pRg st="4" end="4"/>
                                            </p:txEl>
                                          </p:spTgt>
                                        </p:tgtEl>
                                        <p:attrNameLst>
                                          <p:attrName>style.visibility</p:attrName>
                                        </p:attrNameLst>
                                      </p:cBhvr>
                                      <p:to>
                                        <p:strVal val="visible"/>
                                      </p:to>
                                    </p:set>
                                    <p:animEffect transition="in" filter="checkerboard(across)">
                                      <p:cBhvr>
                                        <p:cTn id="12" dur="500"/>
                                        <p:tgtEl>
                                          <p:spTgt spid="5">
                                            <p:txEl>
                                              <p:pRg st="4" end="4"/>
                                            </p:txEl>
                                          </p:spTgt>
                                        </p:tgtEl>
                                      </p:cBhvr>
                                    </p:animEffect>
                                  </p:childTnLst>
                                </p:cTn>
                              </p:par>
                              <p:par>
                                <p:cTn id="13" presetID="5" presetClass="entr" presetSubtype="10" fill="hold" grpId="0" nodeType="withEffect">
                                  <p:stCondLst>
                                    <p:cond delay="0"/>
                                  </p:stCondLst>
                                  <p:childTnLst>
                                    <p:set>
                                      <p:cBhvr>
                                        <p:cTn id="14" dur="1" fill="hold">
                                          <p:stCondLst>
                                            <p:cond delay="0"/>
                                          </p:stCondLst>
                                        </p:cTn>
                                        <p:tgtEl>
                                          <p:spTgt spid="5">
                                            <p:txEl>
                                              <p:pRg st="6" end="6"/>
                                            </p:txEl>
                                          </p:spTgt>
                                        </p:tgtEl>
                                        <p:attrNameLst>
                                          <p:attrName>style.visibility</p:attrName>
                                        </p:attrNameLst>
                                      </p:cBhvr>
                                      <p:to>
                                        <p:strVal val="visible"/>
                                      </p:to>
                                    </p:set>
                                    <p:animEffect transition="in" filter="checkerboard(across)">
                                      <p:cBhvr>
                                        <p:cTn id="15" dur="500"/>
                                        <p:tgtEl>
                                          <p:spTgt spid="5">
                                            <p:txEl>
                                              <p:pRg st="6" end="6"/>
                                            </p:txEl>
                                          </p:spTgt>
                                        </p:tgtEl>
                                      </p:cBhvr>
                                    </p:animEffect>
                                  </p:childTnLst>
                                </p:cTn>
                              </p:par>
                              <p:par>
                                <p:cTn id="16" presetID="5" presetClass="entr" presetSubtype="10" fill="hold" grpId="0" nodeType="withEffect">
                                  <p:stCondLst>
                                    <p:cond delay="0"/>
                                  </p:stCondLst>
                                  <p:childTnLst>
                                    <p:set>
                                      <p:cBhvr>
                                        <p:cTn id="17" dur="1" fill="hold">
                                          <p:stCondLst>
                                            <p:cond delay="0"/>
                                          </p:stCondLst>
                                        </p:cTn>
                                        <p:tgtEl>
                                          <p:spTgt spid="5">
                                            <p:txEl>
                                              <p:pRg st="8" end="8"/>
                                            </p:txEl>
                                          </p:spTgt>
                                        </p:tgtEl>
                                        <p:attrNameLst>
                                          <p:attrName>style.visibility</p:attrName>
                                        </p:attrNameLst>
                                      </p:cBhvr>
                                      <p:to>
                                        <p:strVal val="visible"/>
                                      </p:to>
                                    </p:set>
                                    <p:animEffect transition="in" filter="checkerboard(across)">
                                      <p:cBhvr>
                                        <p:cTn id="18" dur="500"/>
                                        <p:tgtEl>
                                          <p:spTgt spid="5">
                                            <p:txEl>
                                              <p:pRg st="8" end="8"/>
                                            </p:txEl>
                                          </p:spTgt>
                                        </p:tgtEl>
                                      </p:cBhvr>
                                    </p:animEffect>
                                  </p:childTnLst>
                                </p:cTn>
                              </p:par>
                              <p:par>
                                <p:cTn id="19" presetID="5" presetClass="entr" presetSubtype="10" fill="hold" grpId="0" nodeType="withEffect">
                                  <p:stCondLst>
                                    <p:cond delay="0"/>
                                  </p:stCondLst>
                                  <p:childTnLst>
                                    <p:set>
                                      <p:cBhvr>
                                        <p:cTn id="20" dur="1" fill="hold">
                                          <p:stCondLst>
                                            <p:cond delay="0"/>
                                          </p:stCondLst>
                                        </p:cTn>
                                        <p:tgtEl>
                                          <p:spTgt spid="5">
                                            <p:txEl>
                                              <p:pRg st="10" end="10"/>
                                            </p:txEl>
                                          </p:spTgt>
                                        </p:tgtEl>
                                        <p:attrNameLst>
                                          <p:attrName>style.visibility</p:attrName>
                                        </p:attrNameLst>
                                      </p:cBhvr>
                                      <p:to>
                                        <p:strVal val="visible"/>
                                      </p:to>
                                    </p:set>
                                    <p:animEffect transition="in" filter="checkerboard(across)">
                                      <p:cBhvr>
                                        <p:cTn id="21" dur="500"/>
                                        <p:tgtEl>
                                          <p:spTgt spid="5">
                                            <p:txEl>
                                              <p:pRg st="10" end="10"/>
                                            </p:txEl>
                                          </p:spTgt>
                                        </p:tgtEl>
                                      </p:cBhvr>
                                    </p:animEffect>
                                  </p:childTnLst>
                                </p:cTn>
                              </p:par>
                              <p:par>
                                <p:cTn id="22" presetID="5" presetClass="entr" presetSubtype="10" fill="hold" grpId="0" nodeType="withEffect">
                                  <p:stCondLst>
                                    <p:cond delay="0"/>
                                  </p:stCondLst>
                                  <p:childTnLst>
                                    <p:set>
                                      <p:cBhvr>
                                        <p:cTn id="23" dur="1" fill="hold">
                                          <p:stCondLst>
                                            <p:cond delay="0"/>
                                          </p:stCondLst>
                                        </p:cTn>
                                        <p:tgtEl>
                                          <p:spTgt spid="5">
                                            <p:txEl>
                                              <p:pRg st="13" end="13"/>
                                            </p:txEl>
                                          </p:spTgt>
                                        </p:tgtEl>
                                        <p:attrNameLst>
                                          <p:attrName>style.visibility</p:attrName>
                                        </p:attrNameLst>
                                      </p:cBhvr>
                                      <p:to>
                                        <p:strVal val="visible"/>
                                      </p:to>
                                    </p:set>
                                    <p:animEffect transition="in" filter="checkerboard(across)">
                                      <p:cBhvr>
                                        <p:cTn id="24" dur="500"/>
                                        <p:tgtEl>
                                          <p:spTgt spid="5">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11"/>
          <p:cNvSpPr txBox="1">
            <a:spLocks noChangeArrowheads="1"/>
          </p:cNvSpPr>
          <p:nvPr/>
        </p:nvSpPr>
        <p:spPr bwMode="auto">
          <a:xfrm>
            <a:off x="0" y="2133601"/>
            <a:ext cx="9144000"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pPr algn="ctr"/>
            <a:r>
              <a:rPr lang="es-ES_tradnl" altLang="es-CL" sz="6000" dirty="0">
                <a:latin typeface="Times New Roman" panose="02020603050405020304" pitchFamily="18" charset="0"/>
              </a:rPr>
              <a:t>SISTEMA  SALINO</a:t>
            </a:r>
          </a:p>
        </p:txBody>
      </p:sp>
      <p:sp>
        <p:nvSpPr>
          <p:cNvPr id="6" name="Rectangle 14"/>
          <p:cNvSpPr>
            <a:spLocks noChangeArrowheads="1"/>
          </p:cNvSpPr>
          <p:nvPr/>
        </p:nvSpPr>
        <p:spPr bwMode="auto">
          <a:xfrm>
            <a:off x="-85725" y="3140074"/>
            <a:ext cx="9229725"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pPr algn="ctr"/>
            <a:r>
              <a:rPr lang="es-ES" sz="4400" dirty="0">
                <a:latin typeface="Times New Roman" panose="02020603050405020304" pitchFamily="18" charset="0"/>
                <a:cs typeface="Times New Roman" panose="02020603050405020304" pitchFamily="18" charset="0"/>
              </a:rPr>
              <a:t>SUBSISTEMA DE OPERACIONES Y MANTENIMIENTO</a:t>
            </a:r>
            <a:endParaRPr lang="es-CL" sz="4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6065247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ln>
            <a:noFill/>
          </a:ln>
        </p:spPr>
        <p:txBody>
          <a:bodyPr>
            <a:normAutofit fontScale="92500" lnSpcReduction="20000"/>
          </a:bodyPr>
          <a:lstStyle/>
          <a:p>
            <a:pPr marL="0" indent="0" algn="just">
              <a:buNone/>
            </a:pPr>
            <a:r>
              <a:rPr lang="es-ES" dirty="0"/>
              <a:t>Los módulos del Subsistema de Operaciones y Mantenimiento son los </a:t>
            </a:r>
            <a:r>
              <a:rPr lang="es-ES" dirty="0" smtClean="0"/>
              <a:t>siguientes:</a:t>
            </a:r>
          </a:p>
          <a:p>
            <a:pPr marL="0" indent="0">
              <a:buNone/>
            </a:pPr>
            <a:endParaRPr lang="es-ES" dirty="0"/>
          </a:p>
          <a:p>
            <a:pPr marL="514350" indent="-514350">
              <a:buAutoNum type="alphaLcParenR"/>
            </a:pPr>
            <a:r>
              <a:rPr lang="es-ES" dirty="0" smtClean="0">
                <a:hlinkClick r:id="rId2" action="ppaction://hlinksldjump"/>
              </a:rPr>
              <a:t>Monitoreo de condiciones.</a:t>
            </a:r>
            <a:endParaRPr lang="es-ES" dirty="0" smtClean="0"/>
          </a:p>
          <a:p>
            <a:pPr marL="514350" indent="-514350">
              <a:buAutoNum type="alphaLcParenR"/>
            </a:pPr>
            <a:r>
              <a:rPr lang="es-ES" dirty="0" smtClean="0">
                <a:hlinkClick r:id="rId3" action="ppaction://hlinksldjump"/>
              </a:rPr>
              <a:t>Estadística de operación.</a:t>
            </a:r>
            <a:endParaRPr lang="es-ES" dirty="0" smtClean="0"/>
          </a:p>
          <a:p>
            <a:pPr marL="514350" indent="-514350">
              <a:buAutoNum type="alphaLcParenR"/>
            </a:pPr>
            <a:r>
              <a:rPr lang="es-ES" dirty="0" smtClean="0">
                <a:hlinkClick r:id="rId4" action="ppaction://hlinksldjump"/>
              </a:rPr>
              <a:t>Registro de equipo.</a:t>
            </a:r>
            <a:endParaRPr lang="es-ES" dirty="0" smtClean="0"/>
          </a:p>
          <a:p>
            <a:pPr marL="514350" indent="-514350">
              <a:buAutoNum type="alphaLcParenR"/>
            </a:pPr>
            <a:r>
              <a:rPr lang="es-ES" dirty="0" smtClean="0">
                <a:hlinkClick r:id="rId5" action="ppaction://hlinksldjump"/>
              </a:rPr>
              <a:t>Identificadores de equipos grupales.</a:t>
            </a:r>
            <a:endParaRPr lang="es-ES" dirty="0" smtClean="0"/>
          </a:p>
          <a:p>
            <a:pPr marL="514350" indent="-514350">
              <a:buAutoNum type="alphaLcParenR"/>
            </a:pPr>
            <a:r>
              <a:rPr lang="es-ES" dirty="0" smtClean="0">
                <a:hlinkClick r:id="rId6" action="ppaction://hlinksldjump"/>
              </a:rPr>
              <a:t>Orden de trabajo.</a:t>
            </a:r>
            <a:endParaRPr lang="es-ES" dirty="0" smtClean="0"/>
          </a:p>
          <a:p>
            <a:pPr marL="514350" indent="-514350">
              <a:buAutoNum type="alphaLcParenR"/>
            </a:pPr>
            <a:r>
              <a:rPr lang="es-ES" dirty="0" smtClean="0">
                <a:hlinkClick r:id="rId7" action="ppaction://hlinksldjump"/>
              </a:rPr>
              <a:t>Seguimiento de equipos.</a:t>
            </a:r>
            <a:endParaRPr lang="es-ES" dirty="0" smtClean="0"/>
          </a:p>
          <a:p>
            <a:pPr marL="514350" indent="-514350">
              <a:buAutoNum type="alphaLcParenR"/>
            </a:pPr>
            <a:r>
              <a:rPr lang="es-ES" dirty="0" smtClean="0">
                <a:hlinkClick r:id="rId8" action="ppaction://hlinksldjump"/>
              </a:rPr>
              <a:t>Control de Proyectos.</a:t>
            </a:r>
            <a:endParaRPr lang="es-CL" dirty="0" smtClean="0"/>
          </a:p>
          <a:p>
            <a:endParaRPr lang="es-CL" dirty="0"/>
          </a:p>
        </p:txBody>
      </p:sp>
      <p:sp>
        <p:nvSpPr>
          <p:cNvPr id="5" name="Título 1"/>
          <p:cNvSpPr>
            <a:spLocks noGrp="1"/>
          </p:cNvSpPr>
          <p:nvPr>
            <p:ph type="title"/>
          </p:nvPr>
        </p:nvSpPr>
        <p:spPr>
          <a:xfrm>
            <a:off x="457200" y="476672"/>
            <a:ext cx="8229600" cy="1143000"/>
          </a:xfrm>
        </p:spPr>
        <p:txBody>
          <a:bodyPr>
            <a:normAutofit/>
          </a:bodyPr>
          <a:lstStyle/>
          <a:p>
            <a:r>
              <a:rPr lang="es-ES" sz="3600" b="1" kern="1200" dirty="0" smtClean="0"/>
              <a:t>MÓDULOS</a:t>
            </a:r>
            <a:endParaRPr lang="es-CL" sz="3600" b="1" kern="1200" dirty="0"/>
          </a:p>
        </p:txBody>
      </p:sp>
    </p:spTree>
    <p:extLst>
      <p:ext uri="{BB962C8B-B14F-4D97-AF65-F5344CB8AC3E}">
        <p14:creationId xmlns:p14="http://schemas.microsoft.com/office/powerpoint/2010/main" val="157488356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67544" y="620688"/>
            <a:ext cx="8229600" cy="1143000"/>
          </a:xfrm>
          <a:noFill/>
          <a:ln w="9525">
            <a:noFill/>
            <a:miter lim="800000"/>
            <a:headEnd/>
            <a:tailEnd/>
          </a:ln>
        </p:spPr>
        <p:txBody>
          <a:bodyPr vert="horz" wrap="square" lIns="91440" tIns="45720" rIns="91440" bIns="45720" numCol="1" anchor="ctr" anchorCtr="0" compatLnSpc="1">
            <a:prstTxWarp prst="textNoShape">
              <a:avLst/>
            </a:prstTxWarp>
            <a:normAutofit/>
          </a:bodyPr>
          <a:lstStyle/>
          <a:p>
            <a:r>
              <a:rPr lang="es-ES" sz="3600" b="1" kern="1200" dirty="0"/>
              <a:t>Monitoreo de Condiciones</a:t>
            </a:r>
            <a:endParaRPr lang="es-CL" sz="3600" b="1" kern="1200" dirty="0"/>
          </a:p>
        </p:txBody>
      </p:sp>
      <p:sp>
        <p:nvSpPr>
          <p:cNvPr id="3" name="Marcador de contenido 2"/>
          <p:cNvSpPr>
            <a:spLocks noGrp="1"/>
          </p:cNvSpPr>
          <p:nvPr>
            <p:ph idx="1"/>
          </p:nvPr>
        </p:nvSpPr>
        <p:spPr>
          <a:xfrm>
            <a:off x="467544" y="1988840"/>
            <a:ext cx="8229600" cy="4525963"/>
          </a:xfrm>
        </p:spPr>
        <p:txBody>
          <a:bodyPr>
            <a:normAutofit fontScale="62500" lnSpcReduction="20000"/>
          </a:bodyPr>
          <a:lstStyle/>
          <a:p>
            <a:pPr marL="0" indent="0" algn="just">
              <a:buNone/>
            </a:pPr>
            <a:r>
              <a:rPr lang="es-ES" i="1" dirty="0" smtClean="0"/>
              <a:t>Usado </a:t>
            </a:r>
            <a:r>
              <a:rPr lang="es-ES" i="1" dirty="0"/>
              <a:t>en aquellas áreas en las cuales la condición basada en mantenimiento es más aplicable. </a:t>
            </a:r>
          </a:p>
          <a:p>
            <a:pPr marL="514350" indent="-514350" algn="just">
              <a:buAutoNum type="alphaLcParenR"/>
            </a:pPr>
            <a:endParaRPr lang="es-ES" dirty="0" smtClean="0"/>
          </a:p>
          <a:p>
            <a:pPr marL="0" indent="0" algn="just">
              <a:buNone/>
            </a:pPr>
            <a:r>
              <a:rPr lang="es-ES" dirty="0" smtClean="0"/>
              <a:t>Acción </a:t>
            </a:r>
            <a:r>
              <a:rPr lang="es-ES" dirty="0"/>
              <a:t>correctiva y de </a:t>
            </a:r>
            <a:r>
              <a:rPr lang="es-ES" dirty="0" smtClean="0"/>
              <a:t>mantenimiento </a:t>
            </a:r>
            <a:r>
              <a:rPr lang="es-ES" dirty="0" smtClean="0">
                <a:sym typeface="Wingdings"/>
              </a:rPr>
              <a:t></a:t>
            </a:r>
            <a:r>
              <a:rPr lang="es-ES" dirty="0" smtClean="0"/>
              <a:t> rango </a:t>
            </a:r>
            <a:r>
              <a:rPr lang="es-ES" dirty="0"/>
              <a:t>de medidas de prueba, </a:t>
            </a:r>
            <a:r>
              <a:rPr lang="es-ES" sz="3800" b="1" u="sng" dirty="0"/>
              <a:t>por ejemplo</a:t>
            </a:r>
            <a:r>
              <a:rPr lang="es-ES" sz="3800" b="1" u="sng" dirty="0" smtClean="0"/>
              <a:t>,</a:t>
            </a:r>
            <a:r>
              <a:rPr lang="es-ES" sz="3800" b="1" dirty="0" smtClean="0"/>
              <a:t> </a:t>
            </a:r>
            <a:r>
              <a:rPr lang="es-ES" dirty="0" smtClean="0"/>
              <a:t>vibración</a:t>
            </a:r>
            <a:r>
              <a:rPr lang="es-ES" dirty="0"/>
              <a:t>, temperatura, aislamiento, espesor, despejes, fatiga de metales en aceite, viscosidad del aceite, etc</a:t>
            </a:r>
            <a:r>
              <a:rPr lang="es-ES" dirty="0" smtClean="0"/>
              <a:t>.</a:t>
            </a:r>
          </a:p>
          <a:p>
            <a:pPr marL="0" indent="0" algn="just">
              <a:buNone/>
            </a:pPr>
            <a:endParaRPr lang="es-ES" dirty="0" smtClean="0"/>
          </a:p>
          <a:p>
            <a:pPr marL="0" indent="0" algn="just">
              <a:buNone/>
            </a:pPr>
            <a:r>
              <a:rPr lang="es-ES" dirty="0" smtClean="0"/>
              <a:t>Permite predicción </a:t>
            </a:r>
            <a:r>
              <a:rPr lang="es-ES" dirty="0"/>
              <a:t>del tiempo de falla (vida útil restante) permitiendo programar actividades de mantenimiento.</a:t>
            </a:r>
            <a:endParaRPr lang="es-CL" dirty="0"/>
          </a:p>
          <a:p>
            <a:pPr marL="0" indent="0" algn="just">
              <a:buNone/>
            </a:pPr>
            <a:endParaRPr lang="es-ES" dirty="0" smtClean="0"/>
          </a:p>
          <a:p>
            <a:pPr marL="0" indent="0" algn="just">
              <a:buNone/>
            </a:pPr>
            <a:r>
              <a:rPr lang="es-ES" dirty="0" smtClean="0">
                <a:solidFill>
                  <a:srgbClr val="FF0000"/>
                </a:solidFill>
              </a:rPr>
              <a:t>Monitoreo </a:t>
            </a:r>
            <a:r>
              <a:rPr lang="es-ES" dirty="0">
                <a:solidFill>
                  <a:srgbClr val="FF0000"/>
                </a:solidFill>
              </a:rPr>
              <a:t>de Condición tiene un gran potencial de ahorro, principalmente a través de la prevención de fallas catastróficas señaladas por cambios en el nivel de vibración, composición del aceite, temperatura, etc.</a:t>
            </a:r>
            <a:endParaRPr lang="es-CL" dirty="0">
              <a:solidFill>
                <a:srgbClr val="FF0000"/>
              </a:solidFill>
            </a:endParaRPr>
          </a:p>
          <a:p>
            <a:pPr marL="0" indent="0" algn="just">
              <a:buNone/>
            </a:pPr>
            <a:endParaRPr lang="es-CL" dirty="0"/>
          </a:p>
        </p:txBody>
      </p:sp>
      <p:sp>
        <p:nvSpPr>
          <p:cNvPr id="4" name="Botón de acción: Hacia atrás o Anterior 3">
            <a:hlinkClick r:id="rId2" action="ppaction://hlinksldjump" highlightClick="1"/>
          </p:cNvPr>
          <p:cNvSpPr/>
          <p:nvPr/>
        </p:nvSpPr>
        <p:spPr>
          <a:xfrm>
            <a:off x="7596336" y="6093296"/>
            <a:ext cx="792088" cy="432048"/>
          </a:xfrm>
          <a:prstGeom prst="actionButtonBackPrevious">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357923934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67544" y="2060848"/>
            <a:ext cx="8229600" cy="4525963"/>
          </a:xfrm>
        </p:spPr>
        <p:txBody>
          <a:bodyPr>
            <a:normAutofit fontScale="85000" lnSpcReduction="10000"/>
          </a:bodyPr>
          <a:lstStyle/>
          <a:p>
            <a:pPr marL="0" indent="0" algn="just">
              <a:buNone/>
            </a:pPr>
            <a:r>
              <a:rPr lang="es-ES" dirty="0" smtClean="0"/>
              <a:t>Comprende </a:t>
            </a:r>
            <a:r>
              <a:rPr lang="es-ES" dirty="0"/>
              <a:t>las Estadísticas Operativas y de Producción de los sistemas </a:t>
            </a:r>
            <a:r>
              <a:rPr lang="es-ES" dirty="0" smtClean="0"/>
              <a:t>integrados, pudiendo efectuar revisión de las Estadísticas Operativas diarias de ítems individuales de equipo. </a:t>
            </a:r>
          </a:p>
          <a:p>
            <a:pPr marL="0" indent="0" algn="just">
              <a:buNone/>
            </a:pPr>
            <a:endParaRPr lang="es-ES" dirty="0"/>
          </a:p>
          <a:p>
            <a:pPr marL="0" indent="0" algn="just">
              <a:buNone/>
            </a:pPr>
            <a:r>
              <a:rPr lang="es-ES" dirty="0" smtClean="0"/>
              <a:t>Tipos de </a:t>
            </a:r>
            <a:r>
              <a:rPr lang="es-ES" dirty="0"/>
              <a:t>estadísticas son definidos por el usuario, hay normalmente ciertas cosas como horas operativas, kilómetros recorridos, toneladas de material manejadas que son siempre peculiares de un ítem de equipo individual</a:t>
            </a:r>
            <a:r>
              <a:rPr lang="es-ES" dirty="0" smtClean="0"/>
              <a:t>.</a:t>
            </a:r>
            <a:endParaRPr lang="es-CL" dirty="0"/>
          </a:p>
        </p:txBody>
      </p:sp>
      <p:sp>
        <p:nvSpPr>
          <p:cNvPr id="5" name="Título 1"/>
          <p:cNvSpPr>
            <a:spLocks noGrp="1"/>
          </p:cNvSpPr>
          <p:nvPr>
            <p:ph type="title"/>
          </p:nvPr>
        </p:nvSpPr>
        <p:spPr>
          <a:xfrm>
            <a:off x="467544" y="620688"/>
            <a:ext cx="8229600" cy="1143000"/>
          </a:xfrm>
          <a:noFill/>
          <a:ln w="9525">
            <a:noFill/>
            <a:miter lim="800000"/>
            <a:headEnd/>
            <a:tailEnd/>
          </a:ln>
        </p:spPr>
        <p:txBody>
          <a:bodyPr vert="horz" wrap="square" lIns="91440" tIns="45720" rIns="91440" bIns="45720" numCol="1" anchor="ctr" anchorCtr="0" compatLnSpc="1">
            <a:prstTxWarp prst="textNoShape">
              <a:avLst/>
            </a:prstTxWarp>
            <a:normAutofit/>
          </a:bodyPr>
          <a:lstStyle/>
          <a:p>
            <a:r>
              <a:rPr lang="es-ES" sz="3600" b="1" kern="1200" dirty="0" smtClean="0"/>
              <a:t>Estadística de Operación</a:t>
            </a:r>
            <a:endParaRPr lang="es-CL" sz="3600" b="1" kern="1200" dirty="0"/>
          </a:p>
        </p:txBody>
      </p:sp>
      <p:sp>
        <p:nvSpPr>
          <p:cNvPr id="6" name="Botón de acción: Hacia atrás o Anterior 5">
            <a:hlinkClick r:id="rId2" action="ppaction://hlinksldjump" highlightClick="1"/>
          </p:cNvPr>
          <p:cNvSpPr/>
          <p:nvPr/>
        </p:nvSpPr>
        <p:spPr>
          <a:xfrm>
            <a:off x="7596336" y="6093296"/>
            <a:ext cx="792088" cy="432048"/>
          </a:xfrm>
          <a:prstGeom prst="actionButtonBackPrevious">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133994275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1"/>
          <p:cNvSpPr>
            <a:spLocks noGrp="1"/>
          </p:cNvSpPr>
          <p:nvPr>
            <p:ph type="title"/>
          </p:nvPr>
        </p:nvSpPr>
        <p:spPr>
          <a:xfrm>
            <a:off x="467544" y="620688"/>
            <a:ext cx="8229600" cy="1143000"/>
          </a:xfrm>
          <a:noFill/>
          <a:ln w="9525">
            <a:noFill/>
            <a:miter lim="800000"/>
            <a:headEnd/>
            <a:tailEnd/>
          </a:ln>
        </p:spPr>
        <p:txBody>
          <a:bodyPr vert="horz" wrap="square" lIns="91440" tIns="45720" rIns="91440" bIns="45720" numCol="1" anchor="ctr" anchorCtr="0" compatLnSpc="1">
            <a:prstTxWarp prst="textNoShape">
              <a:avLst/>
            </a:prstTxWarp>
            <a:normAutofit/>
          </a:bodyPr>
          <a:lstStyle/>
          <a:p>
            <a:r>
              <a:rPr lang="es-ES" sz="3600" b="1" kern="1200" dirty="0" smtClean="0"/>
              <a:t>Registro de Equipo</a:t>
            </a:r>
            <a:endParaRPr lang="es-CL" sz="3600" b="1" kern="1200" dirty="0"/>
          </a:p>
        </p:txBody>
      </p:sp>
      <p:sp>
        <p:nvSpPr>
          <p:cNvPr id="7" name="Marcador de contenido 2"/>
          <p:cNvSpPr>
            <a:spLocks noGrp="1"/>
          </p:cNvSpPr>
          <p:nvPr>
            <p:ph idx="1"/>
          </p:nvPr>
        </p:nvSpPr>
        <p:spPr>
          <a:xfrm>
            <a:off x="508001" y="2160590"/>
            <a:ext cx="8096447" cy="4341811"/>
          </a:xfrm>
        </p:spPr>
        <p:txBody>
          <a:bodyPr>
            <a:normAutofit fontScale="70000" lnSpcReduction="20000"/>
          </a:bodyPr>
          <a:lstStyle/>
          <a:p>
            <a:pPr algn="just"/>
            <a:r>
              <a:rPr lang="es-ES" dirty="0" smtClean="0"/>
              <a:t>Muchas </a:t>
            </a:r>
            <a:r>
              <a:rPr lang="es-ES" dirty="0"/>
              <a:t>aplicaciones </a:t>
            </a:r>
            <a:r>
              <a:rPr lang="es-ES" dirty="0" smtClean="0"/>
              <a:t>del Sistema de Información, se </a:t>
            </a:r>
            <a:r>
              <a:rPr lang="es-ES" dirty="0"/>
              <a:t>relacionan con la operación y mantenimiento del equipo. </a:t>
            </a:r>
            <a:r>
              <a:rPr lang="es-ES" dirty="0">
                <a:solidFill>
                  <a:srgbClr val="FF0000"/>
                </a:solidFill>
              </a:rPr>
              <a:t>Por eso, la identificación del equipo es vital para el sistema completo y este es el papel principal del Registro de Equipos</a:t>
            </a:r>
            <a:r>
              <a:rPr lang="es-ES" dirty="0" smtClean="0">
                <a:solidFill>
                  <a:srgbClr val="FF0000"/>
                </a:solidFill>
              </a:rPr>
              <a:t>.</a:t>
            </a:r>
          </a:p>
          <a:p>
            <a:pPr algn="just"/>
            <a:endParaRPr lang="es-CL" dirty="0"/>
          </a:p>
          <a:p>
            <a:pPr algn="just"/>
            <a:r>
              <a:rPr lang="es-ES" dirty="0"/>
              <a:t>Además de ésta función básica de identificación, el Registro de Equipos permite agrupar un número de partes de planta como una unidad productiva, que es identificada por un Número de Equipo. </a:t>
            </a:r>
            <a:endParaRPr lang="es-ES" dirty="0" smtClean="0"/>
          </a:p>
          <a:p>
            <a:pPr algn="just"/>
            <a:endParaRPr lang="es-ES" dirty="0"/>
          </a:p>
          <a:p>
            <a:pPr algn="just"/>
            <a:r>
              <a:rPr lang="es-ES" dirty="0" smtClean="0"/>
              <a:t>Las </a:t>
            </a:r>
            <a:r>
              <a:rPr lang="es-ES" dirty="0"/>
              <a:t>unidades productivas pueden agruparse en un nivel más alto y así sucesivamente; no hay restricción en el número de esos niveles. </a:t>
            </a:r>
            <a:endParaRPr lang="es-CL" dirty="0"/>
          </a:p>
        </p:txBody>
      </p:sp>
      <p:sp>
        <p:nvSpPr>
          <p:cNvPr id="8" name="Botón de acción: Hacia atrás o Anterior 7">
            <a:hlinkClick r:id="rId2" action="ppaction://hlinksldjump" highlightClick="1"/>
          </p:cNvPr>
          <p:cNvSpPr/>
          <p:nvPr/>
        </p:nvSpPr>
        <p:spPr>
          <a:xfrm>
            <a:off x="7596336" y="6093296"/>
            <a:ext cx="792088" cy="432048"/>
          </a:xfrm>
          <a:prstGeom prst="actionButtonBackPrevious">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290817944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p:txBody>
          <a:bodyPr/>
          <a:lstStyle/>
          <a:p>
            <a:pPr marL="0" indent="0" algn="just">
              <a:buNone/>
            </a:pPr>
            <a:r>
              <a:rPr lang="es-ES" sz="2400" dirty="0"/>
              <a:t>El archivo Identificador de Grupo de equipo (MSF610) actualiza la información acerca de los Identificadores de Grupos de Equipos (EGI) para los siguientes objetivos</a:t>
            </a:r>
            <a:r>
              <a:rPr lang="es-ES" sz="2400" dirty="0" smtClean="0"/>
              <a:t>:</a:t>
            </a:r>
          </a:p>
          <a:p>
            <a:pPr marL="0" indent="0" algn="just">
              <a:buNone/>
            </a:pPr>
            <a:endParaRPr lang="es-CL" sz="2400" dirty="0"/>
          </a:p>
          <a:p>
            <a:pPr lvl="0" algn="just"/>
            <a:r>
              <a:rPr lang="es-ES" sz="2400" dirty="0"/>
              <a:t>Suministrar una lista de EGI utilizados para agrupar piezas de equipo con las mismas o similares características de operación o </a:t>
            </a:r>
            <a:r>
              <a:rPr lang="es-ES" sz="2400" dirty="0" smtClean="0"/>
              <a:t>mantenimiento.</a:t>
            </a:r>
          </a:p>
          <a:p>
            <a:pPr lvl="0" algn="just"/>
            <a:r>
              <a:rPr lang="es-ES" sz="2400" dirty="0" smtClean="0"/>
              <a:t>Suministrar </a:t>
            </a:r>
            <a:r>
              <a:rPr lang="es-ES" sz="2400" dirty="0"/>
              <a:t>un perfil de todos los componentes posibles (códigos de componentes) que podrían aplicar a la pieza de equipo.</a:t>
            </a:r>
            <a:endParaRPr lang="es-CL" sz="2400" dirty="0"/>
          </a:p>
          <a:p>
            <a:pPr algn="just"/>
            <a:r>
              <a:rPr lang="es-ES" sz="2400" dirty="0"/>
              <a:t>Ordenar los componentes para una pieza de equipo, suministrar más accesos significativos. </a:t>
            </a:r>
            <a:endParaRPr lang="es-CL" sz="2400" dirty="0"/>
          </a:p>
        </p:txBody>
      </p:sp>
      <p:sp>
        <p:nvSpPr>
          <p:cNvPr id="5" name="Título 1"/>
          <p:cNvSpPr>
            <a:spLocks noGrp="1"/>
          </p:cNvSpPr>
          <p:nvPr>
            <p:ph type="title"/>
          </p:nvPr>
        </p:nvSpPr>
        <p:spPr>
          <a:xfrm>
            <a:off x="467544" y="620688"/>
            <a:ext cx="8229600" cy="1143000"/>
          </a:xfrm>
          <a:noFill/>
          <a:ln w="9525">
            <a:noFill/>
            <a:miter lim="800000"/>
            <a:headEnd/>
            <a:tailEnd/>
          </a:ln>
        </p:spPr>
        <p:txBody>
          <a:bodyPr vert="horz" wrap="square" lIns="91440" tIns="45720" rIns="91440" bIns="45720" numCol="1" anchor="ctr" anchorCtr="0" compatLnSpc="1">
            <a:prstTxWarp prst="textNoShape">
              <a:avLst/>
            </a:prstTxWarp>
            <a:normAutofit/>
          </a:bodyPr>
          <a:lstStyle/>
          <a:p>
            <a:r>
              <a:rPr lang="es-ES" sz="3600" b="1" kern="1200" dirty="0" smtClean="0"/>
              <a:t>Identificadores de Equipos Grupales</a:t>
            </a:r>
            <a:endParaRPr lang="es-CL" sz="3600" b="1" kern="1200" dirty="0"/>
          </a:p>
        </p:txBody>
      </p:sp>
    </p:spTree>
    <p:extLst>
      <p:ext uri="{BB962C8B-B14F-4D97-AF65-F5344CB8AC3E}">
        <p14:creationId xmlns:p14="http://schemas.microsoft.com/office/powerpoint/2010/main" val="313472366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Marcador de contenido 3"/>
          <p:cNvGraphicFramePr>
            <a:graphicFrameLocks noGrp="1"/>
          </p:cNvGraphicFramePr>
          <p:nvPr>
            <p:ph idx="1"/>
            <p:extLst>
              <p:ext uri="{D42A27DB-BD31-4B8C-83A1-F6EECF244321}">
                <p14:modId xmlns:p14="http://schemas.microsoft.com/office/powerpoint/2010/main" val="1616497298"/>
              </p:ext>
            </p:extLst>
          </p:nvPr>
        </p:nvGraphicFramePr>
        <p:xfrm>
          <a:off x="683568" y="2276872"/>
          <a:ext cx="7880028" cy="3088630"/>
        </p:xfrm>
        <a:graphic>
          <a:graphicData uri="http://schemas.openxmlformats.org/drawingml/2006/table">
            <a:tbl>
              <a:tblPr firstRow="1" firstCol="1" bandRow="1">
                <a:tableStyleId>{5C22544A-7EE6-4342-B048-85BDC9FD1C3A}</a:tableStyleId>
              </a:tblPr>
              <a:tblGrid>
                <a:gridCol w="1970007"/>
                <a:gridCol w="1970007"/>
                <a:gridCol w="1970007"/>
                <a:gridCol w="1970007"/>
              </a:tblGrid>
              <a:tr h="308863">
                <a:tc>
                  <a:txBody>
                    <a:bodyPr/>
                    <a:lstStyle/>
                    <a:p>
                      <a:pPr algn="just">
                        <a:lnSpc>
                          <a:spcPct val="115000"/>
                        </a:lnSpc>
                        <a:spcAft>
                          <a:spcPts val="1000"/>
                        </a:spcAft>
                      </a:pPr>
                      <a:r>
                        <a:rPr lang="es-ES" sz="1600" dirty="0">
                          <a:solidFill>
                            <a:srgbClr val="000000"/>
                          </a:solidFill>
                          <a:effectLst/>
                        </a:rPr>
                        <a:t>Equipo</a:t>
                      </a:r>
                      <a:endParaRPr lang="es-CL" sz="14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7144" marR="7144" marT="9525" marB="9525"/>
                </a:tc>
                <a:tc>
                  <a:txBody>
                    <a:bodyPr/>
                    <a:lstStyle/>
                    <a:p>
                      <a:pPr algn="just">
                        <a:lnSpc>
                          <a:spcPct val="115000"/>
                        </a:lnSpc>
                        <a:spcAft>
                          <a:spcPts val="1000"/>
                        </a:spcAft>
                      </a:pPr>
                      <a:r>
                        <a:rPr lang="es-ES" sz="1600" dirty="0" smtClean="0">
                          <a:solidFill>
                            <a:schemeClr val="tx1"/>
                          </a:solidFill>
                          <a:effectLst/>
                          <a:latin typeface="+mn-lt"/>
                          <a:ea typeface="+mn-ea"/>
                          <a:cs typeface="+mn-cs"/>
                        </a:rPr>
                        <a:t>Componente</a:t>
                      </a:r>
                      <a:r>
                        <a:rPr lang="es-ES" sz="1600" baseline="0" dirty="0" smtClean="0">
                          <a:solidFill>
                            <a:schemeClr val="tx1"/>
                          </a:solidFill>
                          <a:effectLst/>
                          <a:latin typeface="+mn-lt"/>
                          <a:ea typeface="+mn-ea"/>
                          <a:cs typeface="+mn-cs"/>
                        </a:rPr>
                        <a:t> </a:t>
                      </a:r>
                      <a:r>
                        <a:rPr lang="es-ES" sz="1600" baseline="0" dirty="0" err="1" smtClean="0">
                          <a:solidFill>
                            <a:schemeClr val="tx1"/>
                          </a:solidFill>
                          <a:effectLst/>
                          <a:latin typeface="+mn-lt"/>
                          <a:ea typeface="+mn-ea"/>
                          <a:cs typeface="+mn-cs"/>
                        </a:rPr>
                        <a:t>Sup</a:t>
                      </a:r>
                      <a:r>
                        <a:rPr lang="es-ES" sz="1600" baseline="0" dirty="0" smtClean="0">
                          <a:solidFill>
                            <a:schemeClr val="tx1"/>
                          </a:solidFill>
                          <a:effectLst/>
                          <a:latin typeface="+mn-lt"/>
                          <a:ea typeface="+mn-ea"/>
                          <a:cs typeface="+mn-cs"/>
                        </a:rPr>
                        <a:t>.</a:t>
                      </a:r>
                      <a:endParaRPr lang="es-CL" sz="1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144" marR="7144" marT="9525" marB="9525"/>
                </a:tc>
                <a:tc>
                  <a:txBody>
                    <a:bodyPr/>
                    <a:lstStyle/>
                    <a:p>
                      <a:pPr algn="just">
                        <a:lnSpc>
                          <a:spcPct val="115000"/>
                        </a:lnSpc>
                        <a:spcAft>
                          <a:spcPts val="1000"/>
                        </a:spcAft>
                      </a:pPr>
                      <a:r>
                        <a:rPr lang="es-ES" sz="1600" dirty="0">
                          <a:solidFill>
                            <a:schemeClr val="tx1"/>
                          </a:solidFill>
                          <a:effectLst/>
                        </a:rPr>
                        <a:t>Sub-ensamblaje</a:t>
                      </a:r>
                      <a:endParaRPr lang="es-CL" sz="1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144" marR="7144" marT="9525" marB="9525"/>
                </a:tc>
                <a:tc>
                  <a:txBody>
                    <a:bodyPr/>
                    <a:lstStyle/>
                    <a:p>
                      <a:pPr algn="just">
                        <a:lnSpc>
                          <a:spcPct val="115000"/>
                        </a:lnSpc>
                        <a:spcAft>
                          <a:spcPts val="1000"/>
                        </a:spcAft>
                      </a:pPr>
                      <a:r>
                        <a:rPr lang="es-ES" sz="1600" dirty="0" smtClean="0">
                          <a:solidFill>
                            <a:schemeClr val="tx1"/>
                          </a:solidFill>
                          <a:effectLst/>
                          <a:latin typeface="+mn-lt"/>
                          <a:ea typeface="+mn-ea"/>
                          <a:cs typeface="+mn-cs"/>
                        </a:rPr>
                        <a:t>Sub-grupo</a:t>
                      </a:r>
                      <a:endParaRPr lang="es-CL" sz="1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144" marR="7144" marT="9525" marB="9525"/>
                </a:tc>
              </a:tr>
              <a:tr h="308863">
                <a:tc>
                  <a:txBody>
                    <a:bodyPr/>
                    <a:lstStyle/>
                    <a:p>
                      <a:pPr algn="just">
                        <a:lnSpc>
                          <a:spcPct val="115000"/>
                        </a:lnSpc>
                        <a:spcAft>
                          <a:spcPts val="1000"/>
                        </a:spcAft>
                      </a:pPr>
                      <a:r>
                        <a:rPr lang="es-ES" sz="1600" dirty="0">
                          <a:solidFill>
                            <a:srgbClr val="000000"/>
                          </a:solidFill>
                          <a:effectLst/>
                        </a:rPr>
                        <a:t>Camión</a:t>
                      </a:r>
                      <a:endParaRPr lang="es-CL" sz="14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7144" marR="7144" marT="9525" marB="9525"/>
                </a:tc>
                <a:tc>
                  <a:txBody>
                    <a:bodyPr/>
                    <a:lstStyle/>
                    <a:p>
                      <a:pPr algn="just">
                        <a:lnSpc>
                          <a:spcPct val="115000"/>
                        </a:lnSpc>
                        <a:spcAft>
                          <a:spcPts val="1000"/>
                        </a:spcAft>
                      </a:pPr>
                      <a:r>
                        <a:rPr lang="es-ES" sz="1600">
                          <a:effectLst/>
                        </a:rPr>
                        <a:t>Motor</a:t>
                      </a:r>
                      <a:endParaRPr lang="es-CL" sz="1400">
                        <a:effectLst/>
                        <a:latin typeface="Calibri" panose="020F0502020204030204" pitchFamily="34" charset="0"/>
                        <a:ea typeface="Calibri" panose="020F0502020204030204" pitchFamily="34" charset="0"/>
                        <a:cs typeface="Times New Roman" panose="02020603050405020304" pitchFamily="18" charset="0"/>
                      </a:endParaRPr>
                    </a:p>
                  </a:txBody>
                  <a:tcPr marL="7144" marR="7144" marT="9525" marB="9525"/>
                </a:tc>
                <a:tc>
                  <a:txBody>
                    <a:bodyPr/>
                    <a:lstStyle/>
                    <a:p>
                      <a:pPr algn="just">
                        <a:lnSpc>
                          <a:spcPct val="115000"/>
                        </a:lnSpc>
                        <a:spcAft>
                          <a:spcPts val="1000"/>
                        </a:spcAft>
                      </a:pPr>
                      <a:r>
                        <a:rPr lang="es-ES" sz="1600" dirty="0">
                          <a:effectLst/>
                        </a:rPr>
                        <a:t>Bloqueo</a:t>
                      </a:r>
                      <a:endParaRPr lang="es-CL"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7144" marR="7144" marT="9525" marB="9525"/>
                </a:tc>
                <a:tc>
                  <a:txBody>
                    <a:bodyPr/>
                    <a:lstStyle/>
                    <a:p>
                      <a:pPr algn="just">
                        <a:lnSpc>
                          <a:spcPct val="115000"/>
                        </a:lnSpc>
                        <a:spcAft>
                          <a:spcPts val="1000"/>
                        </a:spcAft>
                      </a:pPr>
                      <a:r>
                        <a:rPr lang="es-ES" sz="1600">
                          <a:effectLst/>
                        </a:rPr>
                        <a:t>Turbos</a:t>
                      </a:r>
                      <a:endParaRPr lang="es-CL" sz="1400">
                        <a:effectLst/>
                        <a:latin typeface="Calibri" panose="020F0502020204030204" pitchFamily="34" charset="0"/>
                        <a:ea typeface="Calibri" panose="020F0502020204030204" pitchFamily="34" charset="0"/>
                        <a:cs typeface="Times New Roman" panose="02020603050405020304" pitchFamily="18" charset="0"/>
                      </a:endParaRPr>
                    </a:p>
                  </a:txBody>
                  <a:tcPr marL="7144" marR="7144" marT="9525" marB="9525"/>
                </a:tc>
              </a:tr>
              <a:tr h="308863">
                <a:tc>
                  <a:txBody>
                    <a:bodyPr/>
                    <a:lstStyle/>
                    <a:p>
                      <a:pPr algn="just">
                        <a:lnSpc>
                          <a:spcPct val="115000"/>
                        </a:lnSpc>
                        <a:spcAft>
                          <a:spcPts val="1000"/>
                        </a:spcAft>
                      </a:pPr>
                      <a:r>
                        <a:rPr lang="es-ES" sz="1600">
                          <a:effectLst/>
                        </a:rPr>
                        <a:t> </a:t>
                      </a:r>
                      <a:endParaRPr lang="es-CL" sz="1400">
                        <a:effectLst/>
                        <a:latin typeface="Calibri" panose="020F0502020204030204" pitchFamily="34" charset="0"/>
                        <a:ea typeface="Calibri" panose="020F0502020204030204" pitchFamily="34" charset="0"/>
                        <a:cs typeface="Times New Roman" panose="02020603050405020304" pitchFamily="18" charset="0"/>
                      </a:endParaRPr>
                    </a:p>
                  </a:txBody>
                  <a:tcPr marL="7144" marR="7144" marT="9525" marB="9525"/>
                </a:tc>
                <a:tc>
                  <a:txBody>
                    <a:bodyPr/>
                    <a:lstStyle/>
                    <a:p>
                      <a:pPr algn="just">
                        <a:lnSpc>
                          <a:spcPct val="115000"/>
                        </a:lnSpc>
                        <a:spcAft>
                          <a:spcPts val="1000"/>
                        </a:spcAft>
                      </a:pPr>
                      <a:r>
                        <a:rPr lang="es-ES" sz="1600">
                          <a:effectLst/>
                        </a:rPr>
                        <a:t> </a:t>
                      </a:r>
                      <a:endParaRPr lang="es-CL" sz="1400">
                        <a:effectLst/>
                        <a:latin typeface="Calibri" panose="020F0502020204030204" pitchFamily="34" charset="0"/>
                        <a:ea typeface="Calibri" panose="020F0502020204030204" pitchFamily="34" charset="0"/>
                        <a:cs typeface="Times New Roman" panose="02020603050405020304" pitchFamily="18" charset="0"/>
                      </a:endParaRPr>
                    </a:p>
                  </a:txBody>
                  <a:tcPr marL="7144" marR="7144" marT="9525" marB="9525"/>
                </a:tc>
                <a:tc>
                  <a:txBody>
                    <a:bodyPr/>
                    <a:lstStyle/>
                    <a:p>
                      <a:pPr algn="just">
                        <a:lnSpc>
                          <a:spcPct val="115000"/>
                        </a:lnSpc>
                        <a:spcAft>
                          <a:spcPts val="1000"/>
                        </a:spcAft>
                      </a:pPr>
                      <a:r>
                        <a:rPr lang="es-ES" sz="1600">
                          <a:effectLst/>
                        </a:rPr>
                        <a:t> </a:t>
                      </a:r>
                      <a:endParaRPr lang="es-CL" sz="1400">
                        <a:effectLst/>
                        <a:latin typeface="Calibri" panose="020F0502020204030204" pitchFamily="34" charset="0"/>
                        <a:ea typeface="Calibri" panose="020F0502020204030204" pitchFamily="34" charset="0"/>
                        <a:cs typeface="Times New Roman" panose="02020603050405020304" pitchFamily="18" charset="0"/>
                      </a:endParaRPr>
                    </a:p>
                  </a:txBody>
                  <a:tcPr marL="7144" marR="7144" marT="9525" marB="9525"/>
                </a:tc>
                <a:tc>
                  <a:txBody>
                    <a:bodyPr/>
                    <a:lstStyle/>
                    <a:p>
                      <a:pPr algn="just">
                        <a:lnSpc>
                          <a:spcPct val="115000"/>
                        </a:lnSpc>
                        <a:spcAft>
                          <a:spcPts val="1000"/>
                        </a:spcAft>
                      </a:pPr>
                      <a:r>
                        <a:rPr lang="es-ES" sz="1600">
                          <a:effectLst/>
                        </a:rPr>
                        <a:t>Pistones</a:t>
                      </a:r>
                      <a:endParaRPr lang="es-CL" sz="1400">
                        <a:effectLst/>
                        <a:latin typeface="Calibri" panose="020F0502020204030204" pitchFamily="34" charset="0"/>
                        <a:ea typeface="Calibri" panose="020F0502020204030204" pitchFamily="34" charset="0"/>
                        <a:cs typeface="Times New Roman" panose="02020603050405020304" pitchFamily="18" charset="0"/>
                      </a:endParaRPr>
                    </a:p>
                  </a:txBody>
                  <a:tcPr marL="7144" marR="7144" marT="9525" marB="9525"/>
                </a:tc>
              </a:tr>
              <a:tr h="308863">
                <a:tc>
                  <a:txBody>
                    <a:bodyPr/>
                    <a:lstStyle/>
                    <a:p>
                      <a:pPr algn="just">
                        <a:lnSpc>
                          <a:spcPct val="115000"/>
                        </a:lnSpc>
                        <a:spcAft>
                          <a:spcPts val="1000"/>
                        </a:spcAft>
                      </a:pPr>
                      <a:r>
                        <a:rPr lang="es-ES" sz="1600">
                          <a:effectLst/>
                        </a:rPr>
                        <a:t> </a:t>
                      </a:r>
                      <a:endParaRPr lang="es-CL" sz="1400">
                        <a:effectLst/>
                        <a:latin typeface="Calibri" panose="020F0502020204030204" pitchFamily="34" charset="0"/>
                        <a:ea typeface="Calibri" panose="020F0502020204030204" pitchFamily="34" charset="0"/>
                        <a:cs typeface="Times New Roman" panose="02020603050405020304" pitchFamily="18" charset="0"/>
                      </a:endParaRPr>
                    </a:p>
                  </a:txBody>
                  <a:tcPr marL="7144" marR="7144" marT="9525" marB="9525"/>
                </a:tc>
                <a:tc>
                  <a:txBody>
                    <a:bodyPr/>
                    <a:lstStyle/>
                    <a:p>
                      <a:pPr algn="just">
                        <a:lnSpc>
                          <a:spcPct val="115000"/>
                        </a:lnSpc>
                        <a:spcAft>
                          <a:spcPts val="1000"/>
                        </a:spcAft>
                      </a:pPr>
                      <a:r>
                        <a:rPr lang="es-ES" sz="1600">
                          <a:effectLst/>
                        </a:rPr>
                        <a:t> </a:t>
                      </a:r>
                      <a:endParaRPr lang="es-CL" sz="1400">
                        <a:effectLst/>
                        <a:latin typeface="Calibri" panose="020F0502020204030204" pitchFamily="34" charset="0"/>
                        <a:ea typeface="Calibri" panose="020F0502020204030204" pitchFamily="34" charset="0"/>
                        <a:cs typeface="Times New Roman" panose="02020603050405020304" pitchFamily="18" charset="0"/>
                      </a:endParaRPr>
                    </a:p>
                  </a:txBody>
                  <a:tcPr marL="7144" marR="7144" marT="9525" marB="9525"/>
                </a:tc>
                <a:tc>
                  <a:txBody>
                    <a:bodyPr/>
                    <a:lstStyle/>
                    <a:p>
                      <a:pPr algn="just">
                        <a:lnSpc>
                          <a:spcPct val="115000"/>
                        </a:lnSpc>
                        <a:spcAft>
                          <a:spcPts val="1000"/>
                        </a:spcAft>
                      </a:pPr>
                      <a:r>
                        <a:rPr lang="es-ES" sz="1600">
                          <a:effectLst/>
                        </a:rPr>
                        <a:t>Refrigeración</a:t>
                      </a:r>
                      <a:endParaRPr lang="es-CL" sz="1400">
                        <a:effectLst/>
                        <a:latin typeface="Calibri" panose="020F0502020204030204" pitchFamily="34" charset="0"/>
                        <a:ea typeface="Calibri" panose="020F0502020204030204" pitchFamily="34" charset="0"/>
                        <a:cs typeface="Times New Roman" panose="02020603050405020304" pitchFamily="18" charset="0"/>
                      </a:endParaRPr>
                    </a:p>
                  </a:txBody>
                  <a:tcPr marL="7144" marR="7144" marT="9525" marB="9525"/>
                </a:tc>
                <a:tc>
                  <a:txBody>
                    <a:bodyPr/>
                    <a:lstStyle/>
                    <a:p>
                      <a:pPr algn="just">
                        <a:lnSpc>
                          <a:spcPct val="115000"/>
                        </a:lnSpc>
                        <a:spcAft>
                          <a:spcPts val="1000"/>
                        </a:spcAft>
                      </a:pPr>
                      <a:r>
                        <a:rPr lang="es-ES" sz="1600">
                          <a:effectLst/>
                        </a:rPr>
                        <a:t>Radiador</a:t>
                      </a:r>
                      <a:endParaRPr lang="es-CL" sz="1400">
                        <a:effectLst/>
                        <a:latin typeface="Calibri" panose="020F0502020204030204" pitchFamily="34" charset="0"/>
                        <a:ea typeface="Calibri" panose="020F0502020204030204" pitchFamily="34" charset="0"/>
                        <a:cs typeface="Times New Roman" panose="02020603050405020304" pitchFamily="18" charset="0"/>
                      </a:endParaRPr>
                    </a:p>
                  </a:txBody>
                  <a:tcPr marL="7144" marR="7144" marT="9525" marB="9525"/>
                </a:tc>
              </a:tr>
              <a:tr h="308863">
                <a:tc>
                  <a:txBody>
                    <a:bodyPr/>
                    <a:lstStyle/>
                    <a:p>
                      <a:pPr algn="just">
                        <a:lnSpc>
                          <a:spcPct val="115000"/>
                        </a:lnSpc>
                        <a:spcAft>
                          <a:spcPts val="1000"/>
                        </a:spcAft>
                      </a:pPr>
                      <a:r>
                        <a:rPr lang="es-ES" sz="1600">
                          <a:effectLst/>
                        </a:rPr>
                        <a:t> </a:t>
                      </a:r>
                      <a:endParaRPr lang="es-CL" sz="1400">
                        <a:effectLst/>
                        <a:latin typeface="Calibri" panose="020F0502020204030204" pitchFamily="34" charset="0"/>
                        <a:ea typeface="Calibri" panose="020F0502020204030204" pitchFamily="34" charset="0"/>
                        <a:cs typeface="Times New Roman" panose="02020603050405020304" pitchFamily="18" charset="0"/>
                      </a:endParaRPr>
                    </a:p>
                  </a:txBody>
                  <a:tcPr marL="7144" marR="7144" marT="9525" marB="9525"/>
                </a:tc>
                <a:tc>
                  <a:txBody>
                    <a:bodyPr/>
                    <a:lstStyle/>
                    <a:p>
                      <a:pPr algn="just">
                        <a:lnSpc>
                          <a:spcPct val="115000"/>
                        </a:lnSpc>
                        <a:spcAft>
                          <a:spcPts val="1000"/>
                        </a:spcAft>
                      </a:pPr>
                      <a:r>
                        <a:rPr lang="es-ES" sz="1600">
                          <a:effectLst/>
                        </a:rPr>
                        <a:t> </a:t>
                      </a:r>
                      <a:endParaRPr lang="es-CL" sz="1400">
                        <a:effectLst/>
                        <a:latin typeface="Calibri" panose="020F0502020204030204" pitchFamily="34" charset="0"/>
                        <a:ea typeface="Calibri" panose="020F0502020204030204" pitchFamily="34" charset="0"/>
                        <a:cs typeface="Times New Roman" panose="02020603050405020304" pitchFamily="18" charset="0"/>
                      </a:endParaRPr>
                    </a:p>
                  </a:txBody>
                  <a:tcPr marL="7144" marR="7144" marT="9525" marB="9525"/>
                </a:tc>
                <a:tc>
                  <a:txBody>
                    <a:bodyPr/>
                    <a:lstStyle/>
                    <a:p>
                      <a:pPr algn="just">
                        <a:lnSpc>
                          <a:spcPct val="115000"/>
                        </a:lnSpc>
                        <a:spcAft>
                          <a:spcPts val="1000"/>
                        </a:spcAft>
                      </a:pPr>
                      <a:r>
                        <a:rPr lang="es-ES" sz="1600">
                          <a:effectLst/>
                        </a:rPr>
                        <a:t> </a:t>
                      </a:r>
                      <a:endParaRPr lang="es-CL" sz="1400">
                        <a:effectLst/>
                        <a:latin typeface="Calibri" panose="020F0502020204030204" pitchFamily="34" charset="0"/>
                        <a:ea typeface="Calibri" panose="020F0502020204030204" pitchFamily="34" charset="0"/>
                        <a:cs typeface="Times New Roman" panose="02020603050405020304" pitchFamily="18" charset="0"/>
                      </a:endParaRPr>
                    </a:p>
                  </a:txBody>
                  <a:tcPr marL="7144" marR="7144" marT="9525" marB="9525"/>
                </a:tc>
                <a:tc>
                  <a:txBody>
                    <a:bodyPr/>
                    <a:lstStyle/>
                    <a:p>
                      <a:pPr algn="just">
                        <a:lnSpc>
                          <a:spcPct val="115000"/>
                        </a:lnSpc>
                        <a:spcAft>
                          <a:spcPts val="1000"/>
                        </a:spcAft>
                      </a:pPr>
                      <a:r>
                        <a:rPr lang="es-ES" sz="1600">
                          <a:effectLst/>
                        </a:rPr>
                        <a:t>Mangueras</a:t>
                      </a:r>
                      <a:endParaRPr lang="es-CL" sz="1400">
                        <a:effectLst/>
                        <a:latin typeface="Calibri" panose="020F0502020204030204" pitchFamily="34" charset="0"/>
                        <a:ea typeface="Calibri" panose="020F0502020204030204" pitchFamily="34" charset="0"/>
                        <a:cs typeface="Times New Roman" panose="02020603050405020304" pitchFamily="18" charset="0"/>
                      </a:endParaRPr>
                    </a:p>
                  </a:txBody>
                  <a:tcPr marL="7144" marR="7144" marT="9525" marB="9525"/>
                </a:tc>
              </a:tr>
              <a:tr h="308863">
                <a:tc>
                  <a:txBody>
                    <a:bodyPr/>
                    <a:lstStyle/>
                    <a:p>
                      <a:pPr algn="just">
                        <a:lnSpc>
                          <a:spcPct val="115000"/>
                        </a:lnSpc>
                        <a:spcAft>
                          <a:spcPts val="1000"/>
                        </a:spcAft>
                      </a:pPr>
                      <a:r>
                        <a:rPr lang="es-ES" sz="1600">
                          <a:effectLst/>
                        </a:rPr>
                        <a:t> </a:t>
                      </a:r>
                      <a:endParaRPr lang="es-CL" sz="1400">
                        <a:effectLst/>
                        <a:latin typeface="Calibri" panose="020F0502020204030204" pitchFamily="34" charset="0"/>
                        <a:ea typeface="Calibri" panose="020F0502020204030204" pitchFamily="34" charset="0"/>
                        <a:cs typeface="Times New Roman" panose="02020603050405020304" pitchFamily="18" charset="0"/>
                      </a:endParaRPr>
                    </a:p>
                  </a:txBody>
                  <a:tcPr marL="7144" marR="7144" marT="9525" marB="9525"/>
                </a:tc>
                <a:tc>
                  <a:txBody>
                    <a:bodyPr/>
                    <a:lstStyle/>
                    <a:p>
                      <a:pPr algn="just">
                        <a:lnSpc>
                          <a:spcPct val="115000"/>
                        </a:lnSpc>
                        <a:spcAft>
                          <a:spcPts val="1000"/>
                        </a:spcAft>
                      </a:pPr>
                      <a:r>
                        <a:rPr lang="es-ES" sz="1600">
                          <a:effectLst/>
                        </a:rPr>
                        <a:t> </a:t>
                      </a:r>
                      <a:endParaRPr lang="es-CL" sz="1400">
                        <a:effectLst/>
                        <a:latin typeface="Calibri" panose="020F0502020204030204" pitchFamily="34" charset="0"/>
                        <a:ea typeface="Calibri" panose="020F0502020204030204" pitchFamily="34" charset="0"/>
                        <a:cs typeface="Times New Roman" panose="02020603050405020304" pitchFamily="18" charset="0"/>
                      </a:endParaRPr>
                    </a:p>
                  </a:txBody>
                  <a:tcPr marL="7144" marR="7144" marT="9525" marB="9525"/>
                </a:tc>
                <a:tc>
                  <a:txBody>
                    <a:bodyPr/>
                    <a:lstStyle/>
                    <a:p>
                      <a:pPr algn="just">
                        <a:lnSpc>
                          <a:spcPct val="115000"/>
                        </a:lnSpc>
                        <a:spcAft>
                          <a:spcPts val="1000"/>
                        </a:spcAft>
                      </a:pPr>
                      <a:r>
                        <a:rPr lang="es-ES" sz="1600" dirty="0">
                          <a:effectLst/>
                        </a:rPr>
                        <a:t> </a:t>
                      </a:r>
                      <a:endParaRPr lang="es-CL"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7144" marR="7144" marT="9525" marB="9525"/>
                </a:tc>
                <a:tc>
                  <a:txBody>
                    <a:bodyPr/>
                    <a:lstStyle/>
                    <a:p>
                      <a:pPr algn="just">
                        <a:lnSpc>
                          <a:spcPct val="115000"/>
                        </a:lnSpc>
                        <a:spcAft>
                          <a:spcPts val="1000"/>
                        </a:spcAft>
                      </a:pPr>
                      <a:r>
                        <a:rPr lang="es-ES" sz="1600">
                          <a:effectLst/>
                        </a:rPr>
                        <a:t>Bomba de Agua</a:t>
                      </a:r>
                      <a:endParaRPr lang="es-CL" sz="1400">
                        <a:effectLst/>
                        <a:latin typeface="Calibri" panose="020F0502020204030204" pitchFamily="34" charset="0"/>
                        <a:ea typeface="Calibri" panose="020F0502020204030204" pitchFamily="34" charset="0"/>
                        <a:cs typeface="Times New Roman" panose="02020603050405020304" pitchFamily="18" charset="0"/>
                      </a:endParaRPr>
                    </a:p>
                  </a:txBody>
                  <a:tcPr marL="7144" marR="7144" marT="9525" marB="9525"/>
                </a:tc>
              </a:tr>
              <a:tr h="308863">
                <a:tc>
                  <a:txBody>
                    <a:bodyPr/>
                    <a:lstStyle/>
                    <a:p>
                      <a:pPr algn="just">
                        <a:lnSpc>
                          <a:spcPct val="115000"/>
                        </a:lnSpc>
                        <a:spcAft>
                          <a:spcPts val="1000"/>
                        </a:spcAft>
                      </a:pPr>
                      <a:r>
                        <a:rPr lang="es-ES" sz="1600">
                          <a:effectLst/>
                        </a:rPr>
                        <a:t> </a:t>
                      </a:r>
                      <a:endParaRPr lang="es-CL" sz="1400">
                        <a:effectLst/>
                        <a:latin typeface="Calibri" panose="020F0502020204030204" pitchFamily="34" charset="0"/>
                        <a:ea typeface="Calibri" panose="020F0502020204030204" pitchFamily="34" charset="0"/>
                        <a:cs typeface="Times New Roman" panose="02020603050405020304" pitchFamily="18" charset="0"/>
                      </a:endParaRPr>
                    </a:p>
                  </a:txBody>
                  <a:tcPr marL="7144" marR="7144" marT="9525" marB="9525"/>
                </a:tc>
                <a:tc>
                  <a:txBody>
                    <a:bodyPr/>
                    <a:lstStyle/>
                    <a:p>
                      <a:pPr algn="just">
                        <a:lnSpc>
                          <a:spcPct val="115000"/>
                        </a:lnSpc>
                        <a:spcAft>
                          <a:spcPts val="1000"/>
                        </a:spcAft>
                      </a:pPr>
                      <a:r>
                        <a:rPr lang="es-ES" sz="1600">
                          <a:effectLst/>
                        </a:rPr>
                        <a:t>Tren de Conducción</a:t>
                      </a:r>
                      <a:endParaRPr lang="es-CL" sz="1400">
                        <a:effectLst/>
                        <a:latin typeface="Calibri" panose="020F0502020204030204" pitchFamily="34" charset="0"/>
                        <a:ea typeface="Calibri" panose="020F0502020204030204" pitchFamily="34" charset="0"/>
                        <a:cs typeface="Times New Roman" panose="02020603050405020304" pitchFamily="18" charset="0"/>
                      </a:endParaRPr>
                    </a:p>
                  </a:txBody>
                  <a:tcPr marL="7144" marR="7144" marT="9525" marB="9525"/>
                </a:tc>
                <a:tc>
                  <a:txBody>
                    <a:bodyPr/>
                    <a:lstStyle/>
                    <a:p>
                      <a:pPr algn="just">
                        <a:lnSpc>
                          <a:spcPct val="115000"/>
                        </a:lnSpc>
                        <a:spcAft>
                          <a:spcPts val="1000"/>
                        </a:spcAft>
                      </a:pPr>
                      <a:r>
                        <a:rPr lang="es-ES" sz="1600">
                          <a:effectLst/>
                        </a:rPr>
                        <a:t>Caja de velocidades</a:t>
                      </a:r>
                      <a:endParaRPr lang="es-CL" sz="1400">
                        <a:effectLst/>
                        <a:latin typeface="Calibri" panose="020F0502020204030204" pitchFamily="34" charset="0"/>
                        <a:ea typeface="Calibri" panose="020F0502020204030204" pitchFamily="34" charset="0"/>
                        <a:cs typeface="Times New Roman" panose="02020603050405020304" pitchFamily="18" charset="0"/>
                      </a:endParaRPr>
                    </a:p>
                  </a:txBody>
                  <a:tcPr marL="7144" marR="7144" marT="9525" marB="9525"/>
                </a:tc>
                <a:tc>
                  <a:txBody>
                    <a:bodyPr/>
                    <a:lstStyle/>
                    <a:p>
                      <a:pPr algn="just">
                        <a:lnSpc>
                          <a:spcPct val="115000"/>
                        </a:lnSpc>
                        <a:spcAft>
                          <a:spcPts val="1000"/>
                        </a:spcAft>
                      </a:pPr>
                      <a:r>
                        <a:rPr lang="es-ES" sz="1600">
                          <a:effectLst/>
                        </a:rPr>
                        <a:t>Cambios</a:t>
                      </a:r>
                      <a:endParaRPr lang="es-CL" sz="1400">
                        <a:effectLst/>
                        <a:latin typeface="Calibri" panose="020F0502020204030204" pitchFamily="34" charset="0"/>
                        <a:ea typeface="Calibri" panose="020F0502020204030204" pitchFamily="34" charset="0"/>
                        <a:cs typeface="Times New Roman" panose="02020603050405020304" pitchFamily="18" charset="0"/>
                      </a:endParaRPr>
                    </a:p>
                  </a:txBody>
                  <a:tcPr marL="7144" marR="7144" marT="9525" marB="9525"/>
                </a:tc>
              </a:tr>
              <a:tr h="308863">
                <a:tc>
                  <a:txBody>
                    <a:bodyPr/>
                    <a:lstStyle/>
                    <a:p>
                      <a:pPr algn="just">
                        <a:lnSpc>
                          <a:spcPct val="115000"/>
                        </a:lnSpc>
                        <a:spcAft>
                          <a:spcPts val="1000"/>
                        </a:spcAft>
                      </a:pPr>
                      <a:r>
                        <a:rPr lang="es-ES" sz="1600">
                          <a:effectLst/>
                        </a:rPr>
                        <a:t> </a:t>
                      </a:r>
                      <a:endParaRPr lang="es-CL" sz="1400">
                        <a:effectLst/>
                        <a:latin typeface="Calibri" panose="020F0502020204030204" pitchFamily="34" charset="0"/>
                        <a:ea typeface="Calibri" panose="020F0502020204030204" pitchFamily="34" charset="0"/>
                        <a:cs typeface="Times New Roman" panose="02020603050405020304" pitchFamily="18" charset="0"/>
                      </a:endParaRPr>
                    </a:p>
                  </a:txBody>
                  <a:tcPr marL="7144" marR="7144" marT="9525" marB="9525"/>
                </a:tc>
                <a:tc>
                  <a:txBody>
                    <a:bodyPr/>
                    <a:lstStyle/>
                    <a:p>
                      <a:pPr algn="just">
                        <a:lnSpc>
                          <a:spcPct val="115000"/>
                        </a:lnSpc>
                        <a:spcAft>
                          <a:spcPts val="1000"/>
                        </a:spcAft>
                      </a:pPr>
                      <a:r>
                        <a:rPr lang="es-ES" sz="1600">
                          <a:effectLst/>
                        </a:rPr>
                        <a:t> </a:t>
                      </a:r>
                      <a:endParaRPr lang="es-CL" sz="1400">
                        <a:effectLst/>
                        <a:latin typeface="Calibri" panose="020F0502020204030204" pitchFamily="34" charset="0"/>
                        <a:ea typeface="Calibri" panose="020F0502020204030204" pitchFamily="34" charset="0"/>
                        <a:cs typeface="Times New Roman" panose="02020603050405020304" pitchFamily="18" charset="0"/>
                      </a:endParaRPr>
                    </a:p>
                  </a:txBody>
                  <a:tcPr marL="7144" marR="7144" marT="9525" marB="9525"/>
                </a:tc>
                <a:tc>
                  <a:txBody>
                    <a:bodyPr/>
                    <a:lstStyle/>
                    <a:p>
                      <a:pPr algn="just">
                        <a:lnSpc>
                          <a:spcPct val="115000"/>
                        </a:lnSpc>
                        <a:spcAft>
                          <a:spcPts val="1000"/>
                        </a:spcAft>
                      </a:pPr>
                      <a:r>
                        <a:rPr lang="es-ES" sz="1600">
                          <a:effectLst/>
                        </a:rPr>
                        <a:t> </a:t>
                      </a:r>
                      <a:endParaRPr lang="es-CL" sz="1400">
                        <a:effectLst/>
                        <a:latin typeface="Calibri" panose="020F0502020204030204" pitchFamily="34" charset="0"/>
                        <a:ea typeface="Calibri" panose="020F0502020204030204" pitchFamily="34" charset="0"/>
                        <a:cs typeface="Times New Roman" panose="02020603050405020304" pitchFamily="18" charset="0"/>
                      </a:endParaRPr>
                    </a:p>
                  </a:txBody>
                  <a:tcPr marL="7144" marR="7144" marT="9525" marB="9525"/>
                </a:tc>
                <a:tc>
                  <a:txBody>
                    <a:bodyPr/>
                    <a:lstStyle/>
                    <a:p>
                      <a:pPr algn="just">
                        <a:lnSpc>
                          <a:spcPct val="115000"/>
                        </a:lnSpc>
                        <a:spcAft>
                          <a:spcPts val="1000"/>
                        </a:spcAft>
                      </a:pPr>
                      <a:r>
                        <a:rPr lang="es-ES" sz="1600">
                          <a:effectLst/>
                        </a:rPr>
                        <a:t>Rodamientos</a:t>
                      </a:r>
                      <a:endParaRPr lang="es-CL" sz="1400">
                        <a:effectLst/>
                        <a:latin typeface="Calibri" panose="020F0502020204030204" pitchFamily="34" charset="0"/>
                        <a:ea typeface="Calibri" panose="020F0502020204030204" pitchFamily="34" charset="0"/>
                        <a:cs typeface="Times New Roman" panose="02020603050405020304" pitchFamily="18" charset="0"/>
                      </a:endParaRPr>
                    </a:p>
                  </a:txBody>
                  <a:tcPr marL="7144" marR="7144" marT="9525" marB="9525"/>
                </a:tc>
              </a:tr>
              <a:tr h="308863">
                <a:tc>
                  <a:txBody>
                    <a:bodyPr/>
                    <a:lstStyle/>
                    <a:p>
                      <a:pPr algn="just">
                        <a:lnSpc>
                          <a:spcPct val="115000"/>
                        </a:lnSpc>
                        <a:spcAft>
                          <a:spcPts val="1000"/>
                        </a:spcAft>
                      </a:pPr>
                      <a:r>
                        <a:rPr lang="es-ES" sz="1600">
                          <a:effectLst/>
                        </a:rPr>
                        <a:t> </a:t>
                      </a:r>
                      <a:endParaRPr lang="es-CL" sz="1400">
                        <a:effectLst/>
                        <a:latin typeface="Calibri" panose="020F0502020204030204" pitchFamily="34" charset="0"/>
                        <a:ea typeface="Calibri" panose="020F0502020204030204" pitchFamily="34" charset="0"/>
                        <a:cs typeface="Times New Roman" panose="02020603050405020304" pitchFamily="18" charset="0"/>
                      </a:endParaRPr>
                    </a:p>
                  </a:txBody>
                  <a:tcPr marL="7144" marR="7144" marT="9525" marB="9525"/>
                </a:tc>
                <a:tc>
                  <a:txBody>
                    <a:bodyPr/>
                    <a:lstStyle/>
                    <a:p>
                      <a:pPr algn="just">
                        <a:lnSpc>
                          <a:spcPct val="115000"/>
                        </a:lnSpc>
                        <a:spcAft>
                          <a:spcPts val="1000"/>
                        </a:spcAft>
                      </a:pPr>
                      <a:r>
                        <a:rPr lang="es-ES" sz="1600">
                          <a:effectLst/>
                        </a:rPr>
                        <a:t> </a:t>
                      </a:r>
                      <a:endParaRPr lang="es-CL" sz="1400">
                        <a:effectLst/>
                        <a:latin typeface="Calibri" panose="020F0502020204030204" pitchFamily="34" charset="0"/>
                        <a:ea typeface="Calibri" panose="020F0502020204030204" pitchFamily="34" charset="0"/>
                        <a:cs typeface="Times New Roman" panose="02020603050405020304" pitchFamily="18" charset="0"/>
                      </a:endParaRPr>
                    </a:p>
                  </a:txBody>
                  <a:tcPr marL="7144" marR="7144" marT="9525" marB="9525"/>
                </a:tc>
                <a:tc>
                  <a:txBody>
                    <a:bodyPr/>
                    <a:lstStyle/>
                    <a:p>
                      <a:pPr algn="just">
                        <a:lnSpc>
                          <a:spcPct val="115000"/>
                        </a:lnSpc>
                        <a:spcAft>
                          <a:spcPts val="1000"/>
                        </a:spcAft>
                      </a:pPr>
                      <a:r>
                        <a:rPr lang="es-ES" sz="1600">
                          <a:effectLst/>
                        </a:rPr>
                        <a:t>Diferencial</a:t>
                      </a:r>
                      <a:endParaRPr lang="es-CL" sz="1400">
                        <a:effectLst/>
                        <a:latin typeface="Calibri" panose="020F0502020204030204" pitchFamily="34" charset="0"/>
                        <a:ea typeface="Calibri" panose="020F0502020204030204" pitchFamily="34" charset="0"/>
                        <a:cs typeface="Times New Roman" panose="02020603050405020304" pitchFamily="18" charset="0"/>
                      </a:endParaRPr>
                    </a:p>
                  </a:txBody>
                  <a:tcPr marL="7144" marR="7144" marT="9525" marB="9525"/>
                </a:tc>
                <a:tc>
                  <a:txBody>
                    <a:bodyPr/>
                    <a:lstStyle/>
                    <a:p>
                      <a:pPr algn="just">
                        <a:lnSpc>
                          <a:spcPct val="115000"/>
                        </a:lnSpc>
                        <a:spcAft>
                          <a:spcPts val="1000"/>
                        </a:spcAft>
                      </a:pPr>
                      <a:r>
                        <a:rPr lang="es-ES" sz="1600">
                          <a:effectLst/>
                        </a:rPr>
                        <a:t>Cambios</a:t>
                      </a:r>
                      <a:endParaRPr lang="es-CL" sz="1400">
                        <a:effectLst/>
                        <a:latin typeface="Calibri" panose="020F0502020204030204" pitchFamily="34" charset="0"/>
                        <a:ea typeface="Calibri" panose="020F0502020204030204" pitchFamily="34" charset="0"/>
                        <a:cs typeface="Times New Roman" panose="02020603050405020304" pitchFamily="18" charset="0"/>
                      </a:endParaRPr>
                    </a:p>
                  </a:txBody>
                  <a:tcPr marL="7144" marR="7144" marT="9525" marB="9525"/>
                </a:tc>
              </a:tr>
              <a:tr h="308863">
                <a:tc>
                  <a:txBody>
                    <a:bodyPr/>
                    <a:lstStyle/>
                    <a:p>
                      <a:pPr algn="just">
                        <a:lnSpc>
                          <a:spcPct val="115000"/>
                        </a:lnSpc>
                        <a:spcAft>
                          <a:spcPts val="1000"/>
                        </a:spcAft>
                      </a:pPr>
                      <a:r>
                        <a:rPr lang="es-ES" sz="1600">
                          <a:effectLst/>
                        </a:rPr>
                        <a:t> </a:t>
                      </a:r>
                      <a:endParaRPr lang="es-CL" sz="1400">
                        <a:effectLst/>
                        <a:latin typeface="Calibri" panose="020F0502020204030204" pitchFamily="34" charset="0"/>
                        <a:ea typeface="Calibri" panose="020F0502020204030204" pitchFamily="34" charset="0"/>
                        <a:cs typeface="Times New Roman" panose="02020603050405020304" pitchFamily="18" charset="0"/>
                      </a:endParaRPr>
                    </a:p>
                  </a:txBody>
                  <a:tcPr marL="7144" marR="7144" marT="9525" marB="9525"/>
                </a:tc>
                <a:tc>
                  <a:txBody>
                    <a:bodyPr/>
                    <a:lstStyle/>
                    <a:p>
                      <a:pPr algn="just">
                        <a:lnSpc>
                          <a:spcPct val="115000"/>
                        </a:lnSpc>
                        <a:spcAft>
                          <a:spcPts val="1000"/>
                        </a:spcAft>
                      </a:pPr>
                      <a:r>
                        <a:rPr lang="es-ES" sz="1600">
                          <a:effectLst/>
                        </a:rPr>
                        <a:t> </a:t>
                      </a:r>
                      <a:endParaRPr lang="es-CL" sz="1400">
                        <a:effectLst/>
                        <a:latin typeface="Calibri" panose="020F0502020204030204" pitchFamily="34" charset="0"/>
                        <a:ea typeface="Calibri" panose="020F0502020204030204" pitchFamily="34" charset="0"/>
                        <a:cs typeface="Times New Roman" panose="02020603050405020304" pitchFamily="18" charset="0"/>
                      </a:endParaRPr>
                    </a:p>
                  </a:txBody>
                  <a:tcPr marL="7144" marR="7144" marT="9525" marB="9525"/>
                </a:tc>
                <a:tc>
                  <a:txBody>
                    <a:bodyPr/>
                    <a:lstStyle/>
                    <a:p>
                      <a:pPr algn="just">
                        <a:lnSpc>
                          <a:spcPct val="115000"/>
                        </a:lnSpc>
                        <a:spcAft>
                          <a:spcPts val="1000"/>
                        </a:spcAft>
                      </a:pPr>
                      <a:r>
                        <a:rPr lang="es-ES" sz="1600">
                          <a:effectLst/>
                        </a:rPr>
                        <a:t> </a:t>
                      </a:r>
                      <a:endParaRPr lang="es-CL" sz="1400">
                        <a:effectLst/>
                        <a:latin typeface="Calibri" panose="020F0502020204030204" pitchFamily="34" charset="0"/>
                        <a:ea typeface="Calibri" panose="020F0502020204030204" pitchFamily="34" charset="0"/>
                        <a:cs typeface="Times New Roman" panose="02020603050405020304" pitchFamily="18" charset="0"/>
                      </a:endParaRPr>
                    </a:p>
                  </a:txBody>
                  <a:tcPr marL="7144" marR="7144" marT="9525" marB="9525"/>
                </a:tc>
                <a:tc>
                  <a:txBody>
                    <a:bodyPr/>
                    <a:lstStyle/>
                    <a:p>
                      <a:pPr algn="just">
                        <a:lnSpc>
                          <a:spcPct val="115000"/>
                        </a:lnSpc>
                        <a:spcAft>
                          <a:spcPts val="1000"/>
                        </a:spcAft>
                      </a:pPr>
                      <a:r>
                        <a:rPr lang="es-ES" sz="1600" dirty="0">
                          <a:effectLst/>
                        </a:rPr>
                        <a:t>Rodamientos</a:t>
                      </a:r>
                      <a:endParaRPr lang="es-CL"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7144" marR="7144" marT="9525" marB="9525"/>
                </a:tc>
              </a:tr>
            </a:tbl>
          </a:graphicData>
        </a:graphic>
      </p:graphicFrame>
      <p:sp>
        <p:nvSpPr>
          <p:cNvPr id="5" name="Título 1"/>
          <p:cNvSpPr>
            <a:spLocks noGrp="1"/>
          </p:cNvSpPr>
          <p:nvPr>
            <p:ph type="title"/>
          </p:nvPr>
        </p:nvSpPr>
        <p:spPr>
          <a:xfrm>
            <a:off x="467544" y="773832"/>
            <a:ext cx="8229600" cy="1143000"/>
          </a:xfrm>
          <a:noFill/>
          <a:ln w="9525">
            <a:noFill/>
            <a:miter lim="800000"/>
            <a:headEnd/>
            <a:tailEnd/>
          </a:ln>
        </p:spPr>
        <p:txBody>
          <a:bodyPr vert="horz" wrap="square" lIns="91440" tIns="45720" rIns="91440" bIns="45720" numCol="1" anchor="ctr" anchorCtr="0" compatLnSpc="1">
            <a:prstTxWarp prst="textNoShape">
              <a:avLst/>
            </a:prstTxWarp>
            <a:normAutofit/>
          </a:bodyPr>
          <a:lstStyle/>
          <a:p>
            <a:r>
              <a:rPr lang="es-ES" sz="3600" b="1" kern="1200" dirty="0" smtClean="0"/>
              <a:t>Identificadores de Equipos Grupales</a:t>
            </a:r>
            <a:endParaRPr lang="es-CL" sz="3600" b="1" kern="1200" dirty="0"/>
          </a:p>
        </p:txBody>
      </p:sp>
      <p:sp>
        <p:nvSpPr>
          <p:cNvPr id="6" name="Botón de acción: Hacia atrás o Anterior 5">
            <a:hlinkClick r:id="rId2" action="ppaction://hlinksldjump" highlightClick="1"/>
          </p:cNvPr>
          <p:cNvSpPr/>
          <p:nvPr/>
        </p:nvSpPr>
        <p:spPr>
          <a:xfrm>
            <a:off x="7596336" y="6093296"/>
            <a:ext cx="792088" cy="432048"/>
          </a:xfrm>
          <a:prstGeom prst="actionButtonBackPrevious">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94929630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67544" y="1916832"/>
            <a:ext cx="8229600" cy="4525963"/>
          </a:xfrm>
        </p:spPr>
        <p:txBody>
          <a:bodyPr>
            <a:normAutofit/>
          </a:bodyPr>
          <a:lstStyle/>
          <a:p>
            <a:pPr marL="0" lvl="0" indent="0" algn="just">
              <a:buNone/>
            </a:pPr>
            <a:r>
              <a:rPr lang="es-ES" sz="2400" dirty="0" smtClean="0"/>
              <a:t>Módulo </a:t>
            </a:r>
            <a:r>
              <a:rPr lang="es-ES" sz="2400" dirty="0"/>
              <a:t>de Ordenes de Trabajo, </a:t>
            </a:r>
            <a:r>
              <a:rPr lang="es-ES" sz="2400" dirty="0" smtClean="0"/>
              <a:t>define </a:t>
            </a:r>
            <a:r>
              <a:rPr lang="es-ES" sz="2400" dirty="0"/>
              <a:t>un trabajo individual, el cual se puede relacionar directamente (no jerárquicamente) con otras órdenes de trabajo o con proyectos. </a:t>
            </a:r>
            <a:endParaRPr lang="es-ES" sz="2400" dirty="0" smtClean="0"/>
          </a:p>
          <a:p>
            <a:pPr marL="0" lvl="0" indent="0" algn="just">
              <a:buNone/>
            </a:pPr>
            <a:endParaRPr lang="es-ES" sz="2400" dirty="0" smtClean="0"/>
          </a:p>
          <a:p>
            <a:pPr marL="0" indent="0" algn="just">
              <a:buNone/>
            </a:pPr>
            <a:r>
              <a:rPr lang="es-ES" sz="2400" dirty="0"/>
              <a:t>El objetivo principal del módulo de Ordenes de Trabajo es registrar las circunstancias operacionales y los costos asociados con trabajos individuales. La función proporciona una herramienta amplia para las áreas de operaciones y mantenimiento.</a:t>
            </a:r>
            <a:endParaRPr lang="es-CL" sz="2400" dirty="0"/>
          </a:p>
          <a:p>
            <a:pPr marL="0" lvl="0" indent="0" algn="just">
              <a:buNone/>
            </a:pPr>
            <a:endParaRPr lang="es-CL" sz="2400" dirty="0"/>
          </a:p>
        </p:txBody>
      </p:sp>
      <p:sp>
        <p:nvSpPr>
          <p:cNvPr id="5" name="Título 1"/>
          <p:cNvSpPr>
            <a:spLocks noGrp="1"/>
          </p:cNvSpPr>
          <p:nvPr>
            <p:ph type="title"/>
          </p:nvPr>
        </p:nvSpPr>
        <p:spPr>
          <a:xfrm>
            <a:off x="467544" y="773832"/>
            <a:ext cx="8229600" cy="1143000"/>
          </a:xfrm>
          <a:noFill/>
          <a:ln w="9525">
            <a:noFill/>
            <a:miter lim="800000"/>
            <a:headEnd/>
            <a:tailEnd/>
          </a:ln>
        </p:spPr>
        <p:txBody>
          <a:bodyPr vert="horz" wrap="square" lIns="91440" tIns="45720" rIns="91440" bIns="45720" numCol="1" anchor="ctr" anchorCtr="0" compatLnSpc="1">
            <a:prstTxWarp prst="textNoShape">
              <a:avLst/>
            </a:prstTxWarp>
            <a:normAutofit/>
          </a:bodyPr>
          <a:lstStyle/>
          <a:p>
            <a:r>
              <a:rPr lang="es-ES" sz="3600" b="1" kern="1200" dirty="0"/>
              <a:t>O</a:t>
            </a:r>
            <a:r>
              <a:rPr lang="es-ES" sz="3600" b="1" kern="1200" dirty="0" smtClean="0"/>
              <a:t>rden de Trabajo</a:t>
            </a:r>
            <a:endParaRPr lang="es-CL" sz="3600" b="1" kern="1200" dirty="0"/>
          </a:p>
        </p:txBody>
      </p:sp>
    </p:spTree>
    <p:extLst>
      <p:ext uri="{BB962C8B-B14F-4D97-AF65-F5344CB8AC3E}">
        <p14:creationId xmlns:p14="http://schemas.microsoft.com/office/powerpoint/2010/main" val="73356894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1999381"/>
            <a:ext cx="8229600" cy="4525963"/>
          </a:xfrm>
        </p:spPr>
        <p:txBody>
          <a:bodyPr/>
          <a:lstStyle/>
          <a:p>
            <a:pPr marL="0" indent="0" algn="just">
              <a:buNone/>
            </a:pPr>
            <a:r>
              <a:rPr lang="es-ES" sz="2400" dirty="0" smtClean="0"/>
              <a:t>Las órdenes </a:t>
            </a:r>
            <a:r>
              <a:rPr lang="es-ES" sz="2400" dirty="0"/>
              <a:t>de trabajo se pueden crear para</a:t>
            </a:r>
            <a:r>
              <a:rPr lang="es-ES" sz="2400" dirty="0" smtClean="0"/>
              <a:t>:</a:t>
            </a:r>
          </a:p>
          <a:p>
            <a:pPr marL="0" indent="0" algn="just">
              <a:buNone/>
            </a:pPr>
            <a:endParaRPr lang="es-CL" sz="2400" dirty="0"/>
          </a:p>
          <a:p>
            <a:pPr lvl="1" algn="just"/>
            <a:r>
              <a:rPr lang="es-ES" sz="2000" dirty="0"/>
              <a:t>Mantenimiento Individual de fallas.</a:t>
            </a:r>
            <a:endParaRPr lang="es-CL" sz="2000" dirty="0"/>
          </a:p>
          <a:p>
            <a:pPr lvl="1" algn="just"/>
            <a:r>
              <a:rPr lang="es-ES" sz="2000" dirty="0"/>
              <a:t>Una orden de trabajo pendiente para cubrir muchos trabajos pequeños del mismo tipo, sin hacer costeo de trabajos individuales.</a:t>
            </a:r>
            <a:endParaRPr lang="es-CL" sz="2000" dirty="0"/>
          </a:p>
          <a:p>
            <a:pPr lvl="1" algn="just"/>
            <a:r>
              <a:rPr lang="es-ES" sz="2000" dirty="0"/>
              <a:t>Ordenes de trabajo pendientes para recolección de costos del periodo de trabajo de mantenimiento programado.</a:t>
            </a:r>
            <a:endParaRPr lang="es-CL" sz="2000" dirty="0"/>
          </a:p>
          <a:p>
            <a:pPr lvl="1" algn="just"/>
            <a:r>
              <a:rPr lang="es-ES" sz="2000" dirty="0"/>
              <a:t>Ordenes de trabajo de proyecto para trabajos que forman parte de un proyecto en el sub-sistema de Control de Proyectos.</a:t>
            </a:r>
            <a:endParaRPr lang="es-CL" sz="2000" dirty="0"/>
          </a:p>
          <a:p>
            <a:pPr lvl="1" algn="just"/>
            <a:r>
              <a:rPr lang="es-ES" sz="2000" dirty="0"/>
              <a:t>Ordenes de trabajo de capacitación para acumular tiempo y costos individuales de una capacitación en el trabajo.</a:t>
            </a:r>
            <a:endParaRPr lang="es-CL" sz="2000" dirty="0"/>
          </a:p>
          <a:p>
            <a:pPr algn="just"/>
            <a:endParaRPr lang="es-CL" sz="2400" dirty="0"/>
          </a:p>
        </p:txBody>
      </p:sp>
      <p:sp>
        <p:nvSpPr>
          <p:cNvPr id="5" name="Título 1"/>
          <p:cNvSpPr txBox="1">
            <a:spLocks/>
          </p:cNvSpPr>
          <p:nvPr/>
        </p:nvSpPr>
        <p:spPr bwMode="auto">
          <a:xfrm>
            <a:off x="467544" y="773832"/>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a:lstStyle>
          <a:p>
            <a:r>
              <a:rPr lang="es-ES" sz="3600" b="1" kern="1200" smtClean="0"/>
              <a:t>Orden de Trabajo</a:t>
            </a:r>
            <a:endParaRPr lang="es-CL" sz="3600" b="1" kern="1200" dirty="0"/>
          </a:p>
        </p:txBody>
      </p:sp>
      <p:sp>
        <p:nvSpPr>
          <p:cNvPr id="6" name="Botón de acción: Hacia atrás o Anterior 5">
            <a:hlinkClick r:id="rId2" action="ppaction://hlinksldjump" highlightClick="1"/>
          </p:cNvPr>
          <p:cNvSpPr/>
          <p:nvPr/>
        </p:nvSpPr>
        <p:spPr>
          <a:xfrm>
            <a:off x="7596336" y="6093296"/>
            <a:ext cx="792088" cy="432048"/>
          </a:xfrm>
          <a:prstGeom prst="actionButtonBackPrevious">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148855135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508001" y="2160590"/>
            <a:ext cx="8168455" cy="4519611"/>
          </a:xfrm>
        </p:spPr>
        <p:txBody>
          <a:bodyPr>
            <a:normAutofit fontScale="85000" lnSpcReduction="10000"/>
          </a:bodyPr>
          <a:lstStyle/>
          <a:p>
            <a:pPr marL="0" indent="0" algn="just">
              <a:buNone/>
            </a:pPr>
            <a:r>
              <a:rPr lang="es-ES" sz="2400" dirty="0" smtClean="0"/>
              <a:t>El </a:t>
            </a:r>
            <a:r>
              <a:rPr lang="es-ES" sz="2400" dirty="0"/>
              <a:t>equipo </a:t>
            </a:r>
            <a:r>
              <a:rPr lang="es-ES" sz="2400" dirty="0" smtClean="0"/>
              <a:t>será rastreado </a:t>
            </a:r>
            <a:r>
              <a:rPr lang="es-ES" sz="2400" dirty="0"/>
              <a:t>a través de su ciclo de </a:t>
            </a:r>
            <a:r>
              <a:rPr lang="es-ES" sz="2400" dirty="0" smtClean="0"/>
              <a:t>vida, para lo cual es introducido </a:t>
            </a:r>
            <a:r>
              <a:rPr lang="es-ES" sz="2400" dirty="0"/>
              <a:t>en el Registro de </a:t>
            </a:r>
            <a:r>
              <a:rPr lang="es-ES" sz="2400" dirty="0" smtClean="0"/>
              <a:t>Equipos, siendo </a:t>
            </a:r>
            <a:r>
              <a:rPr lang="es-ES" sz="2400" dirty="0"/>
              <a:t>definido como </a:t>
            </a:r>
            <a:r>
              <a:rPr lang="es-ES" sz="2400" dirty="0" smtClean="0"/>
              <a:t>rastreable.</a:t>
            </a:r>
          </a:p>
          <a:p>
            <a:pPr marL="0" indent="0" algn="just">
              <a:buNone/>
            </a:pPr>
            <a:endParaRPr lang="es-ES" sz="2400" dirty="0"/>
          </a:p>
          <a:p>
            <a:pPr marL="0" indent="0" algn="just">
              <a:buNone/>
            </a:pPr>
            <a:r>
              <a:rPr lang="es-ES" sz="2400" dirty="0" smtClean="0"/>
              <a:t>Para </a:t>
            </a:r>
            <a:r>
              <a:rPr lang="es-ES" sz="2400" dirty="0"/>
              <a:t>cada ítem de equipo </a:t>
            </a:r>
            <a:r>
              <a:rPr lang="es-ES" sz="2400" dirty="0" smtClean="0"/>
              <a:t>rastreado, se registra </a:t>
            </a:r>
            <a:r>
              <a:rPr lang="es-ES" sz="2400" dirty="0"/>
              <a:t>referencias de todos los documentos a través de un sistema integrado el cual tiene el equipo accionado incluyendo</a:t>
            </a:r>
            <a:r>
              <a:rPr lang="es-CL" sz="2400" dirty="0"/>
              <a:t>:</a:t>
            </a:r>
          </a:p>
          <a:p>
            <a:pPr lvl="0" algn="just"/>
            <a:r>
              <a:rPr lang="es-ES" sz="2400" dirty="0"/>
              <a:t>Orden de Compra original</a:t>
            </a:r>
            <a:endParaRPr lang="es-CL" sz="2400" dirty="0"/>
          </a:p>
          <a:p>
            <a:pPr lvl="0" algn="just"/>
            <a:r>
              <a:rPr lang="es-ES" sz="2400" dirty="0"/>
              <a:t>Ordenes de Trabajo de montaje</a:t>
            </a:r>
            <a:endParaRPr lang="es-CL" sz="2400" dirty="0"/>
          </a:p>
          <a:p>
            <a:pPr lvl="0" algn="just"/>
            <a:r>
              <a:rPr lang="es-ES" sz="2400" dirty="0"/>
              <a:t>Ordenes de Trabajo de desmonte</a:t>
            </a:r>
            <a:endParaRPr lang="es-CL" sz="2400" dirty="0"/>
          </a:p>
          <a:p>
            <a:pPr lvl="0" algn="just"/>
            <a:r>
              <a:rPr lang="es-ES" sz="2400" dirty="0"/>
              <a:t>Reconstrucción en sitio</a:t>
            </a:r>
            <a:endParaRPr lang="es-CL" sz="2400" dirty="0"/>
          </a:p>
          <a:p>
            <a:pPr lvl="0" algn="just"/>
            <a:r>
              <a:rPr lang="es-ES" sz="2400" dirty="0"/>
              <a:t>Ordenes de Trabajo de reconstrucción en instalaciones</a:t>
            </a:r>
            <a:endParaRPr lang="es-CL" sz="2400" dirty="0"/>
          </a:p>
          <a:p>
            <a:pPr lvl="0" algn="just"/>
            <a:r>
              <a:rPr lang="es-ES" sz="2400" dirty="0"/>
              <a:t>Ordenes de Compra de reconstrucciones fuera de instalaciones</a:t>
            </a:r>
            <a:endParaRPr lang="es-CL" sz="2400" dirty="0"/>
          </a:p>
          <a:p>
            <a:pPr lvl="0" algn="just"/>
            <a:r>
              <a:rPr lang="es-ES" sz="2400" dirty="0" smtClean="0"/>
              <a:t>Entregas </a:t>
            </a:r>
            <a:r>
              <a:rPr lang="es-ES" sz="2400" dirty="0"/>
              <a:t>de almacén.</a:t>
            </a:r>
            <a:endParaRPr lang="es-CL" sz="2400" dirty="0"/>
          </a:p>
          <a:p>
            <a:pPr marL="0" indent="0" algn="just">
              <a:buNone/>
            </a:pPr>
            <a:endParaRPr lang="es-CL" sz="2400" dirty="0"/>
          </a:p>
        </p:txBody>
      </p:sp>
      <p:sp>
        <p:nvSpPr>
          <p:cNvPr id="5" name="Título 1"/>
          <p:cNvSpPr txBox="1">
            <a:spLocks/>
          </p:cNvSpPr>
          <p:nvPr/>
        </p:nvSpPr>
        <p:spPr bwMode="auto">
          <a:xfrm>
            <a:off x="467544" y="773832"/>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a:lstStyle>
          <a:p>
            <a:r>
              <a:rPr lang="es-ES" sz="3600" b="1" kern="1200" dirty="0" smtClean="0"/>
              <a:t>Seguimiento del Equipo</a:t>
            </a:r>
            <a:endParaRPr lang="es-CL" sz="3600" b="1" kern="1200" dirty="0"/>
          </a:p>
        </p:txBody>
      </p:sp>
    </p:spTree>
    <p:extLst>
      <p:ext uri="{BB962C8B-B14F-4D97-AF65-F5344CB8AC3E}">
        <p14:creationId xmlns:p14="http://schemas.microsoft.com/office/powerpoint/2010/main" val="332508007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1"/>
          <p:cNvSpPr txBox="1">
            <a:spLocks/>
          </p:cNvSpPr>
          <p:nvPr/>
        </p:nvSpPr>
        <p:spPr bwMode="auto">
          <a:xfrm>
            <a:off x="467544" y="773832"/>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a:lstStyle>
          <a:p>
            <a:r>
              <a:rPr lang="es-ES" sz="3600" b="1" kern="1200" dirty="0" smtClean="0"/>
              <a:t>Seguimiento del Equipo</a:t>
            </a:r>
            <a:endParaRPr lang="es-CL" sz="3600" b="1" kern="1200" dirty="0"/>
          </a:p>
        </p:txBody>
      </p:sp>
      <p:sp>
        <p:nvSpPr>
          <p:cNvPr id="6" name="Botón de acción: Hacia atrás o Anterior 5">
            <a:hlinkClick r:id="rId2" action="ppaction://hlinksldjump" highlightClick="1"/>
          </p:cNvPr>
          <p:cNvSpPr/>
          <p:nvPr/>
        </p:nvSpPr>
        <p:spPr>
          <a:xfrm>
            <a:off x="8100392" y="5445224"/>
            <a:ext cx="792088" cy="432048"/>
          </a:xfrm>
          <a:prstGeom prst="actionButtonBackPrevious">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s-CL"/>
          </a:p>
        </p:txBody>
      </p:sp>
      <p:sp>
        <p:nvSpPr>
          <p:cNvPr id="7" name="Marcador de contenido 2"/>
          <p:cNvSpPr>
            <a:spLocks noGrp="1"/>
          </p:cNvSpPr>
          <p:nvPr>
            <p:ph idx="1"/>
          </p:nvPr>
        </p:nvSpPr>
        <p:spPr>
          <a:xfrm>
            <a:off x="467544" y="2492896"/>
            <a:ext cx="8229600" cy="4525963"/>
          </a:xfrm>
        </p:spPr>
        <p:txBody>
          <a:bodyPr/>
          <a:lstStyle/>
          <a:p>
            <a:pPr marL="0" indent="0" algn="just">
              <a:buNone/>
            </a:pPr>
            <a:r>
              <a:rPr lang="es-ES" sz="2800" dirty="0"/>
              <a:t>La información guardada en el sistema Material y en los archivos de Ordenes de Trabajo para cada uno de estos documentos se usa para presentar un cuadro completo de la historia de operación y mantenimiento de ítems individuales de equipo.</a:t>
            </a:r>
            <a:endParaRPr lang="es-CL" sz="2800" dirty="0"/>
          </a:p>
          <a:p>
            <a:endParaRPr lang="es-CL" dirty="0"/>
          </a:p>
        </p:txBody>
      </p:sp>
    </p:spTree>
    <p:extLst>
      <p:ext uri="{BB962C8B-B14F-4D97-AF65-F5344CB8AC3E}">
        <p14:creationId xmlns:p14="http://schemas.microsoft.com/office/powerpoint/2010/main" val="68554688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67544" y="1916832"/>
            <a:ext cx="8229600" cy="4525963"/>
          </a:xfrm>
        </p:spPr>
        <p:txBody>
          <a:bodyPr/>
          <a:lstStyle/>
          <a:p>
            <a:pPr marL="0" indent="0" algn="just">
              <a:buNone/>
            </a:pPr>
            <a:r>
              <a:rPr lang="es-ES" sz="2800" dirty="0"/>
              <a:t>S</a:t>
            </a:r>
            <a:r>
              <a:rPr lang="es-ES" sz="2800" dirty="0" smtClean="0"/>
              <a:t>irve </a:t>
            </a:r>
            <a:r>
              <a:rPr lang="es-ES" sz="2800" dirty="0"/>
              <a:t>para controlar la planeación y los costos </a:t>
            </a:r>
            <a:r>
              <a:rPr lang="es-ES" sz="2800" dirty="0" smtClean="0"/>
              <a:t>relacionados a la operación, pudiendo efectuar lo siguiente:</a:t>
            </a:r>
          </a:p>
          <a:p>
            <a:pPr marL="0" indent="0" algn="just">
              <a:buNone/>
            </a:pPr>
            <a:endParaRPr lang="es-ES" sz="2800" dirty="0"/>
          </a:p>
          <a:p>
            <a:pPr lvl="1" algn="just"/>
            <a:r>
              <a:rPr lang="es-ES" sz="2400" b="1" dirty="0"/>
              <a:t>Control de Costos.</a:t>
            </a:r>
            <a:endParaRPr lang="es-ES" sz="2400" dirty="0"/>
          </a:p>
          <a:p>
            <a:pPr lvl="1" algn="just"/>
            <a:r>
              <a:rPr lang="es-ES" sz="2400" b="1" dirty="0"/>
              <a:t>Aprobación y Pronóstico de Fondos. </a:t>
            </a:r>
          </a:p>
          <a:p>
            <a:pPr lvl="1" algn="just"/>
            <a:r>
              <a:rPr lang="es-ES" sz="2400" b="1" dirty="0"/>
              <a:t>Hitos (Actividades Críticas).</a:t>
            </a:r>
            <a:endParaRPr lang="es-ES" sz="2400" dirty="0"/>
          </a:p>
          <a:p>
            <a:pPr lvl="1" algn="just"/>
            <a:r>
              <a:rPr lang="es-ES" sz="2400" b="1" dirty="0"/>
              <a:t>Valor Real vs. Estimado</a:t>
            </a:r>
            <a:r>
              <a:rPr lang="es-ES" sz="2400" dirty="0"/>
              <a:t>.</a:t>
            </a:r>
          </a:p>
          <a:p>
            <a:pPr lvl="1" algn="just"/>
            <a:r>
              <a:rPr lang="es-ES" sz="2400" b="1" dirty="0"/>
              <a:t>Asignación de Costos</a:t>
            </a:r>
          </a:p>
          <a:p>
            <a:pPr marL="0" indent="0" algn="just">
              <a:buNone/>
            </a:pPr>
            <a:endParaRPr lang="es-ES" sz="2800" dirty="0" smtClean="0"/>
          </a:p>
          <a:p>
            <a:pPr marL="0" indent="0" algn="just">
              <a:buNone/>
            </a:pPr>
            <a:endParaRPr lang="es-CL" sz="2800" dirty="0"/>
          </a:p>
          <a:p>
            <a:pPr algn="just"/>
            <a:endParaRPr lang="es-CL" sz="2800" dirty="0"/>
          </a:p>
        </p:txBody>
      </p:sp>
      <p:sp>
        <p:nvSpPr>
          <p:cNvPr id="5" name="Título 1"/>
          <p:cNvSpPr txBox="1">
            <a:spLocks/>
          </p:cNvSpPr>
          <p:nvPr/>
        </p:nvSpPr>
        <p:spPr bwMode="auto">
          <a:xfrm>
            <a:off x="467544" y="773832"/>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a:lstStyle>
          <a:p>
            <a:r>
              <a:rPr lang="es-ES" sz="3600" b="1" kern="1200" dirty="0" smtClean="0"/>
              <a:t>Control de Proyectos</a:t>
            </a:r>
            <a:endParaRPr lang="es-CL" sz="3600" b="1" kern="1200" dirty="0"/>
          </a:p>
        </p:txBody>
      </p:sp>
    </p:spTree>
    <p:extLst>
      <p:ext uri="{BB962C8B-B14F-4D97-AF65-F5344CB8AC3E}">
        <p14:creationId xmlns:p14="http://schemas.microsoft.com/office/powerpoint/2010/main" val="57034041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Marcador de contenido 3"/>
          <p:cNvGraphicFramePr>
            <a:graphicFrameLocks noGrp="1"/>
          </p:cNvGraphicFramePr>
          <p:nvPr>
            <p:ph idx="1"/>
            <p:extLst>
              <p:ext uri="{D42A27DB-BD31-4B8C-83A1-F6EECF244321}">
                <p14:modId xmlns:p14="http://schemas.microsoft.com/office/powerpoint/2010/main" val="3030887331"/>
              </p:ext>
            </p:extLst>
          </p:nvPr>
        </p:nvGraphicFramePr>
        <p:xfrm>
          <a:off x="539552" y="2000605"/>
          <a:ext cx="7920879" cy="3955670"/>
        </p:xfrm>
        <a:graphic>
          <a:graphicData uri="http://schemas.openxmlformats.org/drawingml/2006/table">
            <a:tbl>
              <a:tblPr firstRow="1" firstCol="1" bandRow="1">
                <a:tableStyleId>{5C22544A-7EE6-4342-B048-85BDC9FD1C3A}</a:tableStyleId>
              </a:tblPr>
              <a:tblGrid>
                <a:gridCol w="2300931"/>
                <a:gridCol w="3335107"/>
                <a:gridCol w="2284841"/>
              </a:tblGrid>
              <a:tr h="265203">
                <a:tc>
                  <a:txBody>
                    <a:bodyPr/>
                    <a:lstStyle/>
                    <a:p>
                      <a:pPr algn="ctr">
                        <a:lnSpc>
                          <a:spcPct val="115000"/>
                        </a:lnSpc>
                        <a:spcAft>
                          <a:spcPts val="0"/>
                        </a:spcAft>
                      </a:pPr>
                      <a:r>
                        <a:rPr lang="es-ES" sz="1400" dirty="0">
                          <a:solidFill>
                            <a:srgbClr val="000000"/>
                          </a:solidFill>
                          <a:effectLst/>
                        </a:rPr>
                        <a:t>Incorporación al servicio</a:t>
                      </a:r>
                      <a:endParaRPr lang="es-CL" sz="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7144" marR="7144" marT="9525" marB="9525" anchor="ctr"/>
                </a:tc>
                <a:tc>
                  <a:txBody>
                    <a:bodyPr/>
                    <a:lstStyle/>
                    <a:p>
                      <a:pPr algn="ctr">
                        <a:lnSpc>
                          <a:spcPct val="115000"/>
                        </a:lnSpc>
                        <a:spcAft>
                          <a:spcPts val="0"/>
                        </a:spcAft>
                      </a:pPr>
                      <a:r>
                        <a:rPr lang="es-ES" sz="1400" dirty="0">
                          <a:solidFill>
                            <a:srgbClr val="000000"/>
                          </a:solidFill>
                          <a:effectLst/>
                        </a:rPr>
                        <a:t>Operación</a:t>
                      </a:r>
                      <a:endParaRPr lang="es-CL" sz="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7144" marR="7144" marT="9525" marB="9525" anchor="ctr"/>
                </a:tc>
                <a:tc>
                  <a:txBody>
                    <a:bodyPr/>
                    <a:lstStyle/>
                    <a:p>
                      <a:pPr algn="ctr">
                        <a:lnSpc>
                          <a:spcPct val="115000"/>
                        </a:lnSpc>
                        <a:spcAft>
                          <a:spcPts val="0"/>
                        </a:spcAft>
                      </a:pPr>
                      <a:r>
                        <a:rPr lang="es-ES" sz="1400" dirty="0">
                          <a:solidFill>
                            <a:srgbClr val="000000"/>
                          </a:solidFill>
                          <a:effectLst/>
                        </a:rPr>
                        <a:t>Mantenimiento</a:t>
                      </a:r>
                      <a:endParaRPr lang="es-CL" sz="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7144" marR="7144" marT="9525" marB="9525" anchor="ctr"/>
                </a:tc>
              </a:tr>
              <a:tr h="508379">
                <a:tc rowSpan="6">
                  <a:txBody>
                    <a:bodyPr/>
                    <a:lstStyle/>
                    <a:p>
                      <a:pPr algn="ctr">
                        <a:lnSpc>
                          <a:spcPct val="115000"/>
                        </a:lnSpc>
                        <a:spcAft>
                          <a:spcPts val="0"/>
                        </a:spcAft>
                      </a:pPr>
                      <a:r>
                        <a:rPr lang="es-ES" sz="1400" dirty="0">
                          <a:solidFill>
                            <a:srgbClr val="000000"/>
                          </a:solidFill>
                          <a:effectLst/>
                        </a:rPr>
                        <a:t>Registro de Equipos (MSO600)</a:t>
                      </a:r>
                      <a:endParaRPr lang="es-CL" sz="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7144" marR="7144" marT="9525" marB="9525" anchor="ctr"/>
                </a:tc>
                <a:tc>
                  <a:txBody>
                    <a:bodyPr/>
                    <a:lstStyle/>
                    <a:p>
                      <a:pPr>
                        <a:lnSpc>
                          <a:spcPct val="115000"/>
                        </a:lnSpc>
                        <a:spcAft>
                          <a:spcPts val="1000"/>
                        </a:spcAft>
                      </a:pPr>
                      <a:r>
                        <a:rPr lang="es-ES" sz="1400">
                          <a:effectLst/>
                        </a:rPr>
                        <a:t>Estadísticas Operación (MSO615; 400)</a:t>
                      </a:r>
                      <a:endParaRPr lang="es-CL" sz="1200">
                        <a:effectLst/>
                        <a:latin typeface="Calibri" panose="020F0502020204030204" pitchFamily="34" charset="0"/>
                        <a:ea typeface="Calibri" panose="020F0502020204030204" pitchFamily="34" charset="0"/>
                        <a:cs typeface="Times New Roman" panose="02020603050405020304" pitchFamily="18" charset="0"/>
                      </a:endParaRPr>
                    </a:p>
                  </a:txBody>
                  <a:tcPr marL="7144" marR="7144" marT="9525" marB="9525" anchor="ctr"/>
                </a:tc>
                <a:tc>
                  <a:txBody>
                    <a:bodyPr/>
                    <a:lstStyle/>
                    <a:p>
                      <a:pPr>
                        <a:lnSpc>
                          <a:spcPct val="115000"/>
                        </a:lnSpc>
                        <a:spcAft>
                          <a:spcPts val="0"/>
                        </a:spcAft>
                      </a:pPr>
                      <a:r>
                        <a:rPr lang="es-ES" sz="1400">
                          <a:effectLst/>
                        </a:rPr>
                        <a:t>Ordenes de Trabajo (MSO620)</a:t>
                      </a:r>
                      <a:endParaRPr lang="es-CL" sz="1200">
                        <a:effectLst/>
                        <a:latin typeface="Calibri" panose="020F0502020204030204" pitchFamily="34" charset="0"/>
                        <a:ea typeface="Calibri" panose="020F0502020204030204" pitchFamily="34" charset="0"/>
                        <a:cs typeface="Times New Roman" panose="02020603050405020304" pitchFamily="18" charset="0"/>
                      </a:endParaRPr>
                    </a:p>
                  </a:txBody>
                  <a:tcPr marL="7144" marR="7144" marT="9525" marB="9525" anchor="ctr"/>
                </a:tc>
              </a:tr>
              <a:tr h="508379">
                <a:tc vMerge="1">
                  <a:txBody>
                    <a:bodyPr/>
                    <a:lstStyle/>
                    <a:p>
                      <a:endParaRPr lang="es-CL"/>
                    </a:p>
                  </a:txBody>
                  <a:tcPr/>
                </a:tc>
                <a:tc>
                  <a:txBody>
                    <a:bodyPr/>
                    <a:lstStyle/>
                    <a:p>
                      <a:pPr>
                        <a:lnSpc>
                          <a:spcPct val="115000"/>
                        </a:lnSpc>
                        <a:spcAft>
                          <a:spcPts val="1000"/>
                        </a:spcAft>
                      </a:pPr>
                      <a:r>
                        <a:rPr lang="es-ES" sz="1400">
                          <a:effectLst/>
                        </a:rPr>
                        <a:t>Monitoreo de Condiciones (MSO340)</a:t>
                      </a:r>
                      <a:endParaRPr lang="es-CL" sz="1200">
                        <a:effectLst/>
                        <a:latin typeface="Calibri" panose="020F0502020204030204" pitchFamily="34" charset="0"/>
                        <a:ea typeface="Calibri" panose="020F0502020204030204" pitchFamily="34" charset="0"/>
                        <a:cs typeface="Times New Roman" panose="02020603050405020304" pitchFamily="18" charset="0"/>
                      </a:endParaRPr>
                    </a:p>
                  </a:txBody>
                  <a:tcPr marL="7144" marR="7144" marT="9525" marB="9525" anchor="ctr"/>
                </a:tc>
                <a:tc>
                  <a:txBody>
                    <a:bodyPr/>
                    <a:lstStyle/>
                    <a:p>
                      <a:pPr>
                        <a:lnSpc>
                          <a:spcPct val="115000"/>
                        </a:lnSpc>
                        <a:spcAft>
                          <a:spcPts val="1000"/>
                        </a:spcAft>
                      </a:pPr>
                      <a:r>
                        <a:rPr lang="es-ES" sz="1400">
                          <a:effectLst/>
                        </a:rPr>
                        <a:t>Planificación Mantenimiento(MSO690)</a:t>
                      </a:r>
                      <a:endParaRPr lang="es-CL" sz="1200">
                        <a:effectLst/>
                        <a:latin typeface="Calibri" panose="020F0502020204030204" pitchFamily="34" charset="0"/>
                        <a:ea typeface="Calibri" panose="020F0502020204030204" pitchFamily="34" charset="0"/>
                        <a:cs typeface="Times New Roman" panose="02020603050405020304" pitchFamily="18" charset="0"/>
                      </a:endParaRPr>
                    </a:p>
                  </a:txBody>
                  <a:tcPr marL="7144" marR="7144" marT="9525" marB="9525" anchor="ctr"/>
                </a:tc>
              </a:tr>
              <a:tr h="508379">
                <a:tc vMerge="1">
                  <a:txBody>
                    <a:bodyPr/>
                    <a:lstStyle/>
                    <a:p>
                      <a:endParaRPr lang="es-CL"/>
                    </a:p>
                  </a:txBody>
                  <a:tcPr/>
                </a:tc>
                <a:tc>
                  <a:txBody>
                    <a:bodyPr/>
                    <a:lstStyle/>
                    <a:p>
                      <a:pPr>
                        <a:lnSpc>
                          <a:spcPct val="115000"/>
                        </a:lnSpc>
                        <a:spcAft>
                          <a:spcPts val="1000"/>
                        </a:spcAft>
                      </a:pPr>
                      <a:r>
                        <a:rPr lang="es-ES" sz="1400">
                          <a:effectLst/>
                        </a:rPr>
                        <a:t>Control de Documentos (MSO580)</a:t>
                      </a:r>
                      <a:endParaRPr lang="es-CL" sz="1200">
                        <a:effectLst/>
                        <a:latin typeface="Calibri" panose="020F0502020204030204" pitchFamily="34" charset="0"/>
                        <a:ea typeface="Calibri" panose="020F0502020204030204" pitchFamily="34" charset="0"/>
                        <a:cs typeface="Times New Roman" panose="02020603050405020304" pitchFamily="18" charset="0"/>
                      </a:endParaRPr>
                    </a:p>
                  </a:txBody>
                  <a:tcPr marL="7144" marR="7144" marT="9525" marB="9525" anchor="ctr"/>
                </a:tc>
                <a:tc>
                  <a:txBody>
                    <a:bodyPr/>
                    <a:lstStyle/>
                    <a:p>
                      <a:pPr>
                        <a:lnSpc>
                          <a:spcPct val="115000"/>
                        </a:lnSpc>
                        <a:spcAft>
                          <a:spcPts val="1000"/>
                        </a:spcAft>
                      </a:pPr>
                      <a:r>
                        <a:rPr lang="es-ES" sz="1400">
                          <a:effectLst/>
                        </a:rPr>
                        <a:t>Trabajos Estándares (MSO690)</a:t>
                      </a:r>
                      <a:endParaRPr lang="es-CL" sz="1200">
                        <a:effectLst/>
                        <a:latin typeface="Calibri" panose="020F0502020204030204" pitchFamily="34" charset="0"/>
                        <a:ea typeface="Calibri" panose="020F0502020204030204" pitchFamily="34" charset="0"/>
                        <a:cs typeface="Times New Roman" panose="02020603050405020304" pitchFamily="18" charset="0"/>
                      </a:endParaRPr>
                    </a:p>
                  </a:txBody>
                  <a:tcPr marL="7144" marR="7144" marT="9525" marB="9525" anchor="ctr"/>
                </a:tc>
              </a:tr>
              <a:tr h="508379">
                <a:tc vMerge="1">
                  <a:txBody>
                    <a:bodyPr/>
                    <a:lstStyle/>
                    <a:p>
                      <a:endParaRPr lang="es-CL"/>
                    </a:p>
                  </a:txBody>
                  <a:tcPr/>
                </a:tc>
                <a:tc>
                  <a:txBody>
                    <a:bodyPr/>
                    <a:lstStyle/>
                    <a:p>
                      <a:pPr>
                        <a:lnSpc>
                          <a:spcPct val="115000"/>
                        </a:lnSpc>
                        <a:spcAft>
                          <a:spcPts val="1000"/>
                        </a:spcAft>
                      </a:pPr>
                      <a:r>
                        <a:rPr lang="es-ES" sz="1400">
                          <a:effectLst/>
                        </a:rPr>
                        <a:t>Administración de Fluidos (MSO320)</a:t>
                      </a:r>
                      <a:endParaRPr lang="es-CL" sz="1200">
                        <a:effectLst/>
                        <a:latin typeface="Calibri" panose="020F0502020204030204" pitchFamily="34" charset="0"/>
                        <a:ea typeface="Calibri" panose="020F0502020204030204" pitchFamily="34" charset="0"/>
                        <a:cs typeface="Times New Roman" panose="02020603050405020304" pitchFamily="18" charset="0"/>
                      </a:endParaRPr>
                    </a:p>
                  </a:txBody>
                  <a:tcPr marL="7144" marR="7144" marT="9525" marB="9525" anchor="ctr"/>
                </a:tc>
                <a:tc>
                  <a:txBody>
                    <a:bodyPr/>
                    <a:lstStyle/>
                    <a:p>
                      <a:pPr>
                        <a:lnSpc>
                          <a:spcPct val="115000"/>
                        </a:lnSpc>
                        <a:spcAft>
                          <a:spcPts val="1000"/>
                        </a:spcAft>
                      </a:pPr>
                      <a:r>
                        <a:rPr lang="es-ES" sz="1400">
                          <a:effectLst/>
                        </a:rPr>
                        <a:t>Control Proyectos (MSO660)</a:t>
                      </a:r>
                      <a:endParaRPr lang="es-CL" sz="1200">
                        <a:effectLst/>
                        <a:latin typeface="Calibri" panose="020F0502020204030204" pitchFamily="34" charset="0"/>
                        <a:ea typeface="Calibri" panose="020F0502020204030204" pitchFamily="34" charset="0"/>
                        <a:cs typeface="Times New Roman" panose="02020603050405020304" pitchFamily="18" charset="0"/>
                      </a:endParaRPr>
                    </a:p>
                  </a:txBody>
                  <a:tcPr marL="7144" marR="7144" marT="9525" marB="9525" anchor="ctr"/>
                </a:tc>
              </a:tr>
              <a:tr h="508379">
                <a:tc vMerge="1">
                  <a:txBody>
                    <a:bodyPr/>
                    <a:lstStyle/>
                    <a:p>
                      <a:endParaRPr lang="es-CL"/>
                    </a:p>
                  </a:txBody>
                  <a:tcPr/>
                </a:tc>
                <a:tc>
                  <a:txBody>
                    <a:bodyPr/>
                    <a:lstStyle/>
                    <a:p>
                      <a:pPr>
                        <a:lnSpc>
                          <a:spcPct val="115000"/>
                        </a:lnSpc>
                        <a:spcAft>
                          <a:spcPts val="1000"/>
                        </a:spcAft>
                      </a:pPr>
                      <a:r>
                        <a:rPr lang="es-ES" sz="1400">
                          <a:effectLst/>
                        </a:rPr>
                        <a:t>Historia y costeo de equipos (MSO606)</a:t>
                      </a:r>
                      <a:endParaRPr lang="es-CL" sz="1200">
                        <a:effectLst/>
                        <a:latin typeface="Calibri" panose="020F0502020204030204" pitchFamily="34" charset="0"/>
                        <a:ea typeface="Calibri" panose="020F0502020204030204" pitchFamily="34" charset="0"/>
                        <a:cs typeface="Times New Roman" panose="02020603050405020304" pitchFamily="18" charset="0"/>
                      </a:endParaRPr>
                    </a:p>
                  </a:txBody>
                  <a:tcPr marL="7144" marR="7144" marT="9525" marB="9525" anchor="ctr"/>
                </a:tc>
                <a:tc>
                  <a:txBody>
                    <a:bodyPr/>
                    <a:lstStyle/>
                    <a:p>
                      <a:pPr>
                        <a:lnSpc>
                          <a:spcPct val="115000"/>
                        </a:lnSpc>
                        <a:spcAft>
                          <a:spcPts val="1000"/>
                        </a:spcAft>
                      </a:pPr>
                      <a:r>
                        <a:rPr lang="es-ES" sz="1400">
                          <a:effectLst/>
                        </a:rPr>
                        <a:t>Grupos de Trabajo(MSO73E)</a:t>
                      </a:r>
                      <a:endParaRPr lang="es-CL" sz="1200">
                        <a:effectLst/>
                        <a:latin typeface="Calibri" panose="020F0502020204030204" pitchFamily="34" charset="0"/>
                        <a:ea typeface="Calibri" panose="020F0502020204030204" pitchFamily="34" charset="0"/>
                        <a:cs typeface="Times New Roman" panose="02020603050405020304" pitchFamily="18" charset="0"/>
                      </a:endParaRPr>
                    </a:p>
                  </a:txBody>
                  <a:tcPr marL="7144" marR="7144" marT="9525" marB="9525" anchor="ctr"/>
                </a:tc>
              </a:tr>
              <a:tr h="1141578">
                <a:tc vMerge="1">
                  <a:txBody>
                    <a:bodyPr/>
                    <a:lstStyle/>
                    <a:p>
                      <a:endParaRPr lang="es-CL"/>
                    </a:p>
                  </a:txBody>
                  <a:tcPr/>
                </a:tc>
                <a:tc>
                  <a:txBody>
                    <a:bodyPr/>
                    <a:lstStyle/>
                    <a:p>
                      <a:pPr>
                        <a:lnSpc>
                          <a:spcPct val="115000"/>
                        </a:lnSpc>
                        <a:spcAft>
                          <a:spcPts val="1000"/>
                        </a:spcAft>
                      </a:pPr>
                      <a:r>
                        <a:rPr lang="es-ES" sz="1400" dirty="0">
                          <a:effectLst/>
                        </a:rPr>
                        <a:t>Seguimiento de Equipos (MSO650)</a:t>
                      </a:r>
                      <a:endParaRPr lang="es-CL"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7144" marR="7144" marT="9525" marB="9525" anchor="ctr"/>
                </a:tc>
                <a:tc>
                  <a:txBody>
                    <a:bodyPr/>
                    <a:lstStyle/>
                    <a:p>
                      <a:pPr>
                        <a:lnSpc>
                          <a:spcPct val="115000"/>
                        </a:lnSpc>
                        <a:spcAft>
                          <a:spcPts val="1000"/>
                        </a:spcAft>
                      </a:pPr>
                      <a:r>
                        <a:rPr lang="es-ES" sz="1400" dirty="0">
                          <a:effectLst/>
                        </a:rPr>
                        <a:t>Estimación de trabajos (MSO700)</a:t>
                      </a:r>
                      <a:endParaRPr lang="es-CL" sz="1200" dirty="0">
                        <a:effectLst/>
                      </a:endParaRPr>
                    </a:p>
                    <a:p>
                      <a:pPr>
                        <a:lnSpc>
                          <a:spcPct val="115000"/>
                        </a:lnSpc>
                        <a:spcAft>
                          <a:spcPts val="1000"/>
                        </a:spcAft>
                      </a:pPr>
                      <a:r>
                        <a:rPr lang="es-ES" sz="1400" dirty="0">
                          <a:effectLst/>
                        </a:rPr>
                        <a:t>Unidades Compatibles* Solicitudes de Trabajo *</a:t>
                      </a:r>
                      <a:endParaRPr lang="es-CL"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7144" marR="7144" marT="9525" marB="9525" anchor="ctr"/>
                </a:tc>
              </a:tr>
            </a:tbl>
          </a:graphicData>
        </a:graphic>
      </p:graphicFrame>
      <p:sp>
        <p:nvSpPr>
          <p:cNvPr id="5" name="Título 1"/>
          <p:cNvSpPr txBox="1">
            <a:spLocks/>
          </p:cNvSpPr>
          <p:nvPr/>
        </p:nvSpPr>
        <p:spPr bwMode="auto">
          <a:xfrm>
            <a:off x="467544" y="773832"/>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a:lstStyle>
          <a:p>
            <a:r>
              <a:rPr lang="es-ES" sz="3600" b="1" kern="1200" dirty="0" smtClean="0"/>
              <a:t>Control de Proyectos</a:t>
            </a:r>
            <a:endParaRPr lang="es-CL" sz="3600" b="1" kern="1200" dirty="0"/>
          </a:p>
        </p:txBody>
      </p:sp>
      <p:sp>
        <p:nvSpPr>
          <p:cNvPr id="6" name="Botón de acción: Hacia atrás o Anterior 5">
            <a:hlinkClick r:id="rId2" action="ppaction://hlinksldjump" highlightClick="1"/>
          </p:cNvPr>
          <p:cNvSpPr/>
          <p:nvPr/>
        </p:nvSpPr>
        <p:spPr>
          <a:xfrm>
            <a:off x="8028384" y="6309320"/>
            <a:ext cx="792088" cy="432048"/>
          </a:xfrm>
          <a:prstGeom prst="actionButtonBackPrevious">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161977931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1619672" y="764704"/>
            <a:ext cx="6127749" cy="5807014"/>
          </a:xfrm>
          <a:prstGeom prst="rect">
            <a:avLst/>
          </a:prstGeom>
        </p:spPr>
      </p:pic>
      <p:sp>
        <p:nvSpPr>
          <p:cNvPr id="2" name="Marcador de número de diapositiva 1"/>
          <p:cNvSpPr>
            <a:spLocks noGrp="1"/>
          </p:cNvSpPr>
          <p:nvPr>
            <p:ph type="sldNum" sz="quarter" idx="12"/>
          </p:nvPr>
        </p:nvSpPr>
        <p:spPr/>
        <p:txBody>
          <a:bodyPr/>
          <a:lstStyle/>
          <a:p>
            <a:pPr>
              <a:defRPr/>
            </a:pPr>
            <a:fld id="{F42C28E9-5DD9-4D60-ABC2-2F50B1941E37}" type="slidenum">
              <a:rPr lang="en-US" smtClean="0"/>
              <a:pPr>
                <a:defRPr/>
              </a:pPr>
              <a:t>117</a:t>
            </a:fld>
            <a:endParaRPr lang="en-US"/>
          </a:p>
        </p:txBody>
      </p:sp>
    </p:spTree>
    <p:extLst>
      <p:ext uri="{BB962C8B-B14F-4D97-AF65-F5344CB8AC3E}">
        <p14:creationId xmlns:p14="http://schemas.microsoft.com/office/powerpoint/2010/main" val="836387696"/>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817829"/>
            <a:ext cx="8229600" cy="1143000"/>
          </a:xfrm>
        </p:spPr>
        <p:txBody>
          <a:bodyPr/>
          <a:lstStyle/>
          <a:p>
            <a:r>
              <a:rPr lang="es-ES" b="1" dirty="0" smtClean="0"/>
              <a:t>TEMARIO</a:t>
            </a:r>
            <a:endParaRPr lang="es-CL" dirty="0"/>
          </a:p>
        </p:txBody>
      </p:sp>
      <p:sp>
        <p:nvSpPr>
          <p:cNvPr id="3" name="Marcador de contenido 2"/>
          <p:cNvSpPr>
            <a:spLocks noGrp="1"/>
          </p:cNvSpPr>
          <p:nvPr>
            <p:ph idx="1"/>
          </p:nvPr>
        </p:nvSpPr>
        <p:spPr>
          <a:xfrm>
            <a:off x="457200" y="2143397"/>
            <a:ext cx="8229600" cy="4525963"/>
          </a:xfrm>
        </p:spPr>
        <p:txBody>
          <a:bodyPr>
            <a:normAutofit/>
          </a:bodyPr>
          <a:lstStyle/>
          <a:p>
            <a:r>
              <a:rPr lang="es-ES" b="1" dirty="0" smtClean="0">
                <a:solidFill>
                  <a:srgbClr val="FF0000"/>
                </a:solidFill>
              </a:rPr>
              <a:t>Estructura </a:t>
            </a:r>
            <a:r>
              <a:rPr lang="es-ES" b="1" dirty="0">
                <a:solidFill>
                  <a:srgbClr val="FF0000"/>
                </a:solidFill>
              </a:rPr>
              <a:t>L</a:t>
            </a:r>
            <a:r>
              <a:rPr lang="es-ES" b="1" dirty="0" smtClean="0">
                <a:solidFill>
                  <a:srgbClr val="FF0000"/>
                </a:solidFill>
              </a:rPr>
              <a:t>ogística</a:t>
            </a:r>
          </a:p>
          <a:p>
            <a:r>
              <a:rPr lang="es-ES" b="1" dirty="0" smtClean="0"/>
              <a:t>Pedimentos de Material</a:t>
            </a:r>
          </a:p>
          <a:p>
            <a:r>
              <a:rPr lang="es-ES" b="1" dirty="0" smtClean="0"/>
              <a:t>Aspectos Contables</a:t>
            </a:r>
          </a:p>
          <a:p>
            <a:r>
              <a:rPr lang="es-ES" b="1" dirty="0" smtClean="0"/>
              <a:t>Estadística</a:t>
            </a:r>
          </a:p>
          <a:p>
            <a:r>
              <a:rPr lang="es-ES" b="1" dirty="0" smtClean="0"/>
              <a:t>Interfaz </a:t>
            </a:r>
            <a:r>
              <a:rPr lang="es-ES" b="1" dirty="0" err="1" smtClean="0"/>
              <a:t>Chilecompra</a:t>
            </a:r>
            <a:r>
              <a:rPr lang="es-ES" b="1" dirty="0" smtClean="0"/>
              <a:t>-SALINO</a:t>
            </a:r>
            <a:endParaRPr lang="es-ES" b="1" dirty="0"/>
          </a:p>
        </p:txBody>
      </p:sp>
      <p:sp>
        <p:nvSpPr>
          <p:cNvPr id="5" name="Marcador de número de diapositiva 4"/>
          <p:cNvSpPr>
            <a:spLocks noGrp="1"/>
          </p:cNvSpPr>
          <p:nvPr>
            <p:ph type="sldNum" sz="quarter" idx="12"/>
          </p:nvPr>
        </p:nvSpPr>
        <p:spPr/>
        <p:txBody>
          <a:bodyPr/>
          <a:lstStyle/>
          <a:p>
            <a:pPr>
              <a:defRPr/>
            </a:pPr>
            <a:fld id="{F42C28E9-5DD9-4D60-ABC2-2F50B1941E37}" type="slidenum">
              <a:rPr lang="en-US" smtClean="0"/>
              <a:pPr>
                <a:defRPr/>
              </a:pPr>
              <a:t>118</a:t>
            </a:fld>
            <a:endParaRPr lang="en-US"/>
          </a:p>
        </p:txBody>
      </p:sp>
    </p:spTree>
    <p:extLst>
      <p:ext uri="{BB962C8B-B14F-4D97-AF65-F5344CB8AC3E}">
        <p14:creationId xmlns:p14="http://schemas.microsoft.com/office/powerpoint/2010/main" val="280037638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7" name="Picture 16" descr="Chile_Map"/>
          <p:cNvPicPr>
            <a:picLocks noChangeAspect="1" noChangeArrowheads="1"/>
          </p:cNvPicPr>
          <p:nvPr/>
        </p:nvPicPr>
        <p:blipFill>
          <a:blip r:embed="rId3" cstate="print">
            <a:clrChange>
              <a:clrFrom>
                <a:srgbClr val="FFFFFF"/>
              </a:clrFrom>
              <a:clrTo>
                <a:srgbClr val="FFFFFF">
                  <a:alpha val="0"/>
                </a:srgbClr>
              </a:clrTo>
            </a:clrChange>
            <a:lum contrast="-6000"/>
            <a:extLst>
              <a:ext uri="{28A0092B-C50C-407E-A947-70E740481C1C}">
                <a14:useLocalDpi xmlns:a14="http://schemas.microsoft.com/office/drawing/2010/main" val="0"/>
              </a:ext>
            </a:extLst>
          </a:blip>
          <a:srcRect/>
          <a:stretch>
            <a:fillRect/>
          </a:stretch>
        </p:blipFill>
        <p:spPr bwMode="auto">
          <a:xfrm>
            <a:off x="6732588" y="260358"/>
            <a:ext cx="1447800" cy="626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 name="Agrupar 3"/>
          <p:cNvGrpSpPr/>
          <p:nvPr/>
        </p:nvGrpSpPr>
        <p:grpSpPr>
          <a:xfrm>
            <a:off x="6324600" y="447683"/>
            <a:ext cx="2519744" cy="1471613"/>
            <a:chOff x="6324600" y="447683"/>
            <a:chExt cx="2519744" cy="1471613"/>
          </a:xfrm>
        </p:grpSpPr>
        <p:sp>
          <p:nvSpPr>
            <p:cNvPr id="3078" name="Rectangle 4"/>
            <p:cNvSpPr>
              <a:spLocks noChangeArrowheads="1"/>
            </p:cNvSpPr>
            <p:nvPr/>
          </p:nvSpPr>
          <p:spPr bwMode="auto">
            <a:xfrm>
              <a:off x="6324600" y="447683"/>
              <a:ext cx="2514600" cy="1471613"/>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es-ES"/>
            </a:p>
          </p:txBody>
        </p:sp>
        <p:sp>
          <p:nvSpPr>
            <p:cNvPr id="3082" name="Text Box 8"/>
            <p:cNvSpPr txBox="1">
              <a:spLocks noChangeArrowheads="1"/>
            </p:cNvSpPr>
            <p:nvPr/>
          </p:nvSpPr>
          <p:spPr bwMode="auto">
            <a:xfrm>
              <a:off x="7587870" y="835025"/>
              <a:ext cx="1256474" cy="584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b="1">
                  <a:solidFill>
                    <a:schemeClr val="tx1"/>
                  </a:solidFill>
                  <a:latin typeface="Times New Roman" charset="0"/>
                  <a:ea typeface="ＭＳ Ｐゴシック" charset="0"/>
                </a:defRPr>
              </a:lvl1pPr>
              <a:lvl2pPr marL="742950" indent="-285750" eaLnBrk="0" hangingPunct="0">
                <a:defRPr sz="2400" b="1">
                  <a:solidFill>
                    <a:schemeClr val="tx1"/>
                  </a:solidFill>
                  <a:latin typeface="Times New Roman" charset="0"/>
                  <a:ea typeface="ＭＳ Ｐゴシック" charset="0"/>
                </a:defRPr>
              </a:lvl2pPr>
              <a:lvl3pPr marL="1143000" indent="-228600" eaLnBrk="0" hangingPunct="0">
                <a:defRPr sz="2400" b="1">
                  <a:solidFill>
                    <a:schemeClr val="tx1"/>
                  </a:solidFill>
                  <a:latin typeface="Times New Roman" charset="0"/>
                  <a:ea typeface="ＭＳ Ｐゴシック" charset="0"/>
                </a:defRPr>
              </a:lvl3pPr>
              <a:lvl4pPr marL="1600200" indent="-228600" eaLnBrk="0" hangingPunct="0">
                <a:defRPr sz="2400" b="1">
                  <a:solidFill>
                    <a:schemeClr val="tx1"/>
                  </a:solidFill>
                  <a:latin typeface="Times New Roman" charset="0"/>
                  <a:ea typeface="ＭＳ Ｐゴシック" charset="0"/>
                </a:defRPr>
              </a:lvl4pPr>
              <a:lvl5pPr marL="2057400" indent="-228600" eaLnBrk="0" hangingPunct="0">
                <a:defRPr sz="2400" b="1">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b="1">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b="1">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b="1">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b="1">
                  <a:solidFill>
                    <a:schemeClr val="tx1"/>
                  </a:solidFill>
                  <a:latin typeface="Times New Roman" charset="0"/>
                  <a:ea typeface="ＭＳ Ｐゴシック" charset="0"/>
                </a:defRPr>
              </a:lvl9pPr>
            </a:lstStyle>
            <a:p>
              <a:pPr algn="ctr"/>
              <a:r>
                <a:rPr lang="es-ES_tradnl" sz="1600" dirty="0"/>
                <a:t>5888</a:t>
              </a:r>
            </a:p>
            <a:p>
              <a:pPr algn="ctr"/>
              <a:r>
                <a:rPr lang="es-ES_tradnl" sz="1600" dirty="0"/>
                <a:t>IQUEABAS</a:t>
              </a:r>
            </a:p>
          </p:txBody>
        </p:sp>
        <p:sp>
          <p:nvSpPr>
            <p:cNvPr id="204812" name="Text Box 12"/>
            <p:cNvSpPr txBox="1">
              <a:spLocks noChangeArrowheads="1"/>
            </p:cNvSpPr>
            <p:nvPr/>
          </p:nvSpPr>
          <p:spPr bwMode="auto">
            <a:xfrm>
              <a:off x="6439616" y="692150"/>
              <a:ext cx="1184439" cy="584776"/>
            </a:xfrm>
            <a:prstGeom prst="rect">
              <a:avLst/>
            </a:prstGeom>
            <a:noFill/>
            <a:ln w="9525">
              <a:noFill/>
              <a:miter lim="800000"/>
              <a:headEnd/>
              <a:tailEnd/>
            </a:ln>
            <a:effectLst>
              <a:outerShdw dist="35921" dir="2700000" algn="ctr" rotWithShape="0">
                <a:schemeClr val="bg2"/>
              </a:outerShdw>
            </a:effectLst>
          </p:spPr>
          <p:txBody>
            <a:bodyPr wrap="none">
              <a:spAutoFit/>
            </a:bodyPr>
            <a:lstStyle>
              <a:defPPr>
                <a:defRPr lang="en-US"/>
              </a:defPPr>
              <a:lvl1pPr algn="ctr">
                <a:defRPr sz="1600">
                  <a:solidFill>
                    <a:srgbClr val="504610"/>
                  </a:solidFill>
                  <a:latin typeface="Times New Roman" pitchFamily="18" charset="0"/>
                </a:defRPr>
              </a:lvl1pPr>
            </a:lstStyle>
            <a:p>
              <a:r>
                <a:rPr lang="es-ES_tradnl" b="1" dirty="0"/>
                <a:t>DISTRITO</a:t>
              </a:r>
            </a:p>
            <a:p>
              <a:r>
                <a:rPr lang="es-ES_tradnl" b="1" dirty="0"/>
                <a:t>4ZNA</a:t>
              </a:r>
              <a:endParaRPr lang="es-ES" b="1" dirty="0"/>
            </a:p>
          </p:txBody>
        </p:sp>
      </p:grpSp>
      <p:grpSp>
        <p:nvGrpSpPr>
          <p:cNvPr id="5" name="Agrupar 4"/>
          <p:cNvGrpSpPr/>
          <p:nvPr/>
        </p:nvGrpSpPr>
        <p:grpSpPr>
          <a:xfrm>
            <a:off x="6324600" y="1971675"/>
            <a:ext cx="2557215" cy="895350"/>
            <a:chOff x="6324600" y="1971675"/>
            <a:chExt cx="2557215" cy="895350"/>
          </a:xfrm>
        </p:grpSpPr>
        <p:sp>
          <p:nvSpPr>
            <p:cNvPr id="3079" name="Rectangle 5"/>
            <p:cNvSpPr>
              <a:spLocks noChangeArrowheads="1"/>
            </p:cNvSpPr>
            <p:nvPr/>
          </p:nvSpPr>
          <p:spPr bwMode="auto">
            <a:xfrm>
              <a:off x="6324600" y="1971675"/>
              <a:ext cx="2514600" cy="89535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es-ES"/>
            </a:p>
          </p:txBody>
        </p:sp>
        <p:sp>
          <p:nvSpPr>
            <p:cNvPr id="3083" name="Text Box 9"/>
            <p:cNvSpPr txBox="1">
              <a:spLocks noChangeArrowheads="1"/>
            </p:cNvSpPr>
            <p:nvPr/>
          </p:nvSpPr>
          <p:spPr bwMode="auto">
            <a:xfrm>
              <a:off x="7632956" y="2200276"/>
              <a:ext cx="1248859" cy="584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b="1">
                  <a:solidFill>
                    <a:schemeClr val="tx1"/>
                  </a:solidFill>
                  <a:latin typeface="Times New Roman" charset="0"/>
                  <a:ea typeface="ＭＳ Ｐゴシック" charset="0"/>
                </a:defRPr>
              </a:lvl1pPr>
              <a:lvl2pPr marL="742950" indent="-285750" eaLnBrk="0" hangingPunct="0">
                <a:defRPr sz="2400" b="1">
                  <a:solidFill>
                    <a:schemeClr val="tx1"/>
                  </a:solidFill>
                  <a:latin typeface="Times New Roman" charset="0"/>
                  <a:ea typeface="ＭＳ Ｐゴシック" charset="0"/>
                </a:defRPr>
              </a:lvl2pPr>
              <a:lvl3pPr marL="1143000" indent="-228600" eaLnBrk="0" hangingPunct="0">
                <a:defRPr sz="2400" b="1">
                  <a:solidFill>
                    <a:schemeClr val="tx1"/>
                  </a:solidFill>
                  <a:latin typeface="Times New Roman" charset="0"/>
                  <a:ea typeface="ＭＳ Ｐゴシック" charset="0"/>
                </a:defRPr>
              </a:lvl3pPr>
              <a:lvl4pPr marL="1600200" indent="-228600" eaLnBrk="0" hangingPunct="0">
                <a:defRPr sz="2400" b="1">
                  <a:solidFill>
                    <a:schemeClr val="tx1"/>
                  </a:solidFill>
                  <a:latin typeface="Times New Roman" charset="0"/>
                  <a:ea typeface="ＭＳ Ｐゴシック" charset="0"/>
                </a:defRPr>
              </a:lvl4pPr>
              <a:lvl5pPr marL="2057400" indent="-228600" eaLnBrk="0" hangingPunct="0">
                <a:defRPr sz="2400" b="1">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b="1">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b="1">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b="1">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b="1">
                  <a:solidFill>
                    <a:schemeClr val="tx1"/>
                  </a:solidFill>
                  <a:latin typeface="Times New Roman" charset="0"/>
                  <a:ea typeface="ＭＳ Ｐゴシック" charset="0"/>
                </a:defRPr>
              </a:lvl9pPr>
            </a:lstStyle>
            <a:p>
              <a:pPr algn="ctr"/>
              <a:r>
                <a:rPr lang="es-ES_tradnl" sz="1600" dirty="0"/>
                <a:t>1008</a:t>
              </a:r>
            </a:p>
            <a:p>
              <a:pPr algn="ctr"/>
              <a:r>
                <a:rPr lang="es-ES_tradnl" sz="1600" dirty="0"/>
                <a:t>VALPABAS</a:t>
              </a:r>
            </a:p>
          </p:txBody>
        </p:sp>
        <p:sp>
          <p:nvSpPr>
            <p:cNvPr id="204813" name="Text Box 13"/>
            <p:cNvSpPr txBox="1">
              <a:spLocks noChangeArrowheads="1"/>
            </p:cNvSpPr>
            <p:nvPr/>
          </p:nvSpPr>
          <p:spPr bwMode="auto">
            <a:xfrm>
              <a:off x="6439616" y="1987550"/>
              <a:ext cx="1184439" cy="584776"/>
            </a:xfrm>
            <a:prstGeom prst="rect">
              <a:avLst/>
            </a:prstGeom>
            <a:noFill/>
            <a:ln w="9525">
              <a:noFill/>
              <a:miter lim="800000"/>
              <a:headEnd/>
              <a:tailEnd/>
            </a:ln>
            <a:effectLst>
              <a:outerShdw dist="35921" dir="2700000" algn="ctr" rotWithShape="0">
                <a:schemeClr val="bg2"/>
              </a:outerShdw>
            </a:effectLst>
          </p:spPr>
          <p:txBody>
            <a:bodyPr wrap="none">
              <a:spAutoFit/>
            </a:bodyPr>
            <a:lstStyle/>
            <a:p>
              <a:pPr algn="ctr">
                <a:defRPr/>
              </a:pPr>
              <a:r>
                <a:rPr lang="es-ES_tradnl" sz="1600" b="1" dirty="0">
                  <a:solidFill>
                    <a:srgbClr val="504610"/>
                  </a:solidFill>
                  <a:latin typeface="Times New Roman" pitchFamily="18" charset="0"/>
                  <a:ea typeface="+mn-ea"/>
                </a:rPr>
                <a:t>DISTRITO</a:t>
              </a:r>
            </a:p>
            <a:p>
              <a:pPr algn="ctr">
                <a:defRPr/>
              </a:pPr>
              <a:r>
                <a:rPr lang="es-ES_tradnl" sz="1600" b="1" dirty="0">
                  <a:solidFill>
                    <a:srgbClr val="504610"/>
                  </a:solidFill>
                  <a:latin typeface="Times New Roman" pitchFamily="18" charset="0"/>
                  <a:ea typeface="+mn-ea"/>
                </a:rPr>
                <a:t>1ZNA</a:t>
              </a:r>
              <a:endParaRPr lang="es-ES" sz="1600" b="1" dirty="0">
                <a:solidFill>
                  <a:srgbClr val="504610"/>
                </a:solidFill>
                <a:latin typeface="Times New Roman" pitchFamily="18" charset="0"/>
                <a:ea typeface="+mn-ea"/>
              </a:endParaRPr>
            </a:p>
          </p:txBody>
        </p:sp>
      </p:grpSp>
      <p:grpSp>
        <p:nvGrpSpPr>
          <p:cNvPr id="6" name="Agrupar 5"/>
          <p:cNvGrpSpPr/>
          <p:nvPr/>
        </p:nvGrpSpPr>
        <p:grpSpPr>
          <a:xfrm>
            <a:off x="6300788" y="2995613"/>
            <a:ext cx="2519684" cy="793435"/>
            <a:chOff x="6300788" y="2995613"/>
            <a:chExt cx="2519684" cy="793435"/>
          </a:xfrm>
        </p:grpSpPr>
        <p:sp>
          <p:nvSpPr>
            <p:cNvPr id="3080" name="Rectangle 6"/>
            <p:cNvSpPr>
              <a:spLocks noChangeArrowheads="1"/>
            </p:cNvSpPr>
            <p:nvPr/>
          </p:nvSpPr>
          <p:spPr bwMode="auto">
            <a:xfrm>
              <a:off x="6300788" y="2995621"/>
              <a:ext cx="2519684" cy="793427"/>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es-ES"/>
            </a:p>
          </p:txBody>
        </p:sp>
        <p:sp>
          <p:nvSpPr>
            <p:cNvPr id="3085" name="Text Box 10"/>
            <p:cNvSpPr txBox="1">
              <a:spLocks noChangeArrowheads="1"/>
            </p:cNvSpPr>
            <p:nvPr/>
          </p:nvSpPr>
          <p:spPr bwMode="auto">
            <a:xfrm>
              <a:off x="7524276" y="3067051"/>
              <a:ext cx="1286831" cy="584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b="1">
                  <a:solidFill>
                    <a:schemeClr val="tx1"/>
                  </a:solidFill>
                  <a:latin typeface="Times New Roman" charset="0"/>
                  <a:ea typeface="ＭＳ Ｐゴシック" charset="0"/>
                </a:defRPr>
              </a:lvl1pPr>
              <a:lvl2pPr marL="742950" indent="-285750" eaLnBrk="0" hangingPunct="0">
                <a:defRPr sz="2400" b="1">
                  <a:solidFill>
                    <a:schemeClr val="tx1"/>
                  </a:solidFill>
                  <a:latin typeface="Times New Roman" charset="0"/>
                  <a:ea typeface="ＭＳ Ｐゴシック" charset="0"/>
                </a:defRPr>
              </a:lvl2pPr>
              <a:lvl3pPr marL="1143000" indent="-228600" eaLnBrk="0" hangingPunct="0">
                <a:defRPr sz="2400" b="1">
                  <a:solidFill>
                    <a:schemeClr val="tx1"/>
                  </a:solidFill>
                  <a:latin typeface="Times New Roman" charset="0"/>
                  <a:ea typeface="ＭＳ Ｐゴシック" charset="0"/>
                </a:defRPr>
              </a:lvl3pPr>
              <a:lvl4pPr marL="1600200" indent="-228600" eaLnBrk="0" hangingPunct="0">
                <a:defRPr sz="2400" b="1">
                  <a:solidFill>
                    <a:schemeClr val="tx1"/>
                  </a:solidFill>
                  <a:latin typeface="Times New Roman" charset="0"/>
                  <a:ea typeface="ＭＳ Ｐゴシック" charset="0"/>
                </a:defRPr>
              </a:lvl4pPr>
              <a:lvl5pPr marL="2057400" indent="-228600" eaLnBrk="0" hangingPunct="0">
                <a:defRPr sz="2400" b="1">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b="1">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b="1">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b="1">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b="1">
                  <a:solidFill>
                    <a:schemeClr val="tx1"/>
                  </a:solidFill>
                  <a:latin typeface="Times New Roman" charset="0"/>
                  <a:ea typeface="ＭＳ Ｐゴシック" charset="0"/>
                </a:defRPr>
              </a:lvl9pPr>
            </a:lstStyle>
            <a:p>
              <a:pPr algn="ctr"/>
              <a:r>
                <a:rPr lang="es-ES_tradnl" sz="1600" dirty="0"/>
                <a:t>2008</a:t>
              </a:r>
            </a:p>
            <a:p>
              <a:pPr algn="ctr"/>
              <a:r>
                <a:rPr lang="es-ES_tradnl" sz="1600" dirty="0"/>
                <a:t>TALCABAS</a:t>
              </a:r>
            </a:p>
          </p:txBody>
        </p:sp>
        <p:sp>
          <p:nvSpPr>
            <p:cNvPr id="204814" name="Text Box 14"/>
            <p:cNvSpPr txBox="1">
              <a:spLocks noChangeArrowheads="1"/>
            </p:cNvSpPr>
            <p:nvPr/>
          </p:nvSpPr>
          <p:spPr bwMode="auto">
            <a:xfrm>
              <a:off x="6368179" y="2995613"/>
              <a:ext cx="1184439" cy="584776"/>
            </a:xfrm>
            <a:prstGeom prst="rect">
              <a:avLst/>
            </a:prstGeom>
            <a:noFill/>
            <a:ln w="9525">
              <a:noFill/>
              <a:miter lim="800000"/>
              <a:headEnd/>
              <a:tailEnd/>
            </a:ln>
            <a:effectLst>
              <a:outerShdw dist="35921" dir="2700000" algn="ctr" rotWithShape="0">
                <a:schemeClr val="bg2"/>
              </a:outerShdw>
            </a:effectLst>
          </p:spPr>
          <p:txBody>
            <a:bodyPr wrap="none">
              <a:spAutoFit/>
            </a:bodyPr>
            <a:lstStyle>
              <a:defPPr>
                <a:defRPr lang="en-US"/>
              </a:defPPr>
              <a:lvl1pPr algn="ctr">
                <a:defRPr sz="1600" b="1">
                  <a:solidFill>
                    <a:srgbClr val="504610"/>
                  </a:solidFill>
                  <a:latin typeface="Times New Roman" pitchFamily="18" charset="0"/>
                </a:defRPr>
              </a:lvl1pPr>
            </a:lstStyle>
            <a:p>
              <a:r>
                <a:rPr lang="es-ES_tradnl" dirty="0"/>
                <a:t>DISTRITO</a:t>
              </a:r>
            </a:p>
            <a:p>
              <a:r>
                <a:rPr lang="es-ES_tradnl" dirty="0"/>
                <a:t>2ZNA</a:t>
              </a:r>
              <a:endParaRPr lang="es-ES" dirty="0"/>
            </a:p>
          </p:txBody>
        </p:sp>
      </p:grpSp>
      <p:grpSp>
        <p:nvGrpSpPr>
          <p:cNvPr id="8" name="Agrupar 7"/>
          <p:cNvGrpSpPr/>
          <p:nvPr/>
        </p:nvGrpSpPr>
        <p:grpSpPr>
          <a:xfrm>
            <a:off x="6300788" y="4581136"/>
            <a:ext cx="2519684" cy="1799035"/>
            <a:chOff x="6300788" y="4581136"/>
            <a:chExt cx="2519684" cy="1799035"/>
          </a:xfrm>
        </p:grpSpPr>
        <p:sp>
          <p:nvSpPr>
            <p:cNvPr id="3081" name="Rectangle 7"/>
            <p:cNvSpPr>
              <a:spLocks noChangeArrowheads="1"/>
            </p:cNvSpPr>
            <p:nvPr/>
          </p:nvSpPr>
          <p:spPr bwMode="auto">
            <a:xfrm>
              <a:off x="6300788" y="4581136"/>
              <a:ext cx="2519684" cy="179903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es-ES"/>
            </a:p>
          </p:txBody>
        </p:sp>
        <p:sp>
          <p:nvSpPr>
            <p:cNvPr id="3084" name="Text Box 11"/>
            <p:cNvSpPr txBox="1">
              <a:spLocks noChangeArrowheads="1"/>
            </p:cNvSpPr>
            <p:nvPr/>
          </p:nvSpPr>
          <p:spPr bwMode="auto">
            <a:xfrm>
              <a:off x="7518434" y="4867275"/>
              <a:ext cx="1233431" cy="584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b="1">
                  <a:solidFill>
                    <a:schemeClr val="tx1"/>
                  </a:solidFill>
                  <a:latin typeface="Times New Roman" charset="0"/>
                  <a:ea typeface="ＭＳ Ｐゴシック" charset="0"/>
                </a:defRPr>
              </a:lvl1pPr>
              <a:lvl2pPr marL="742950" indent="-285750" eaLnBrk="0" hangingPunct="0">
                <a:defRPr sz="2400" b="1">
                  <a:solidFill>
                    <a:schemeClr val="tx1"/>
                  </a:solidFill>
                  <a:latin typeface="Times New Roman" charset="0"/>
                  <a:ea typeface="ＭＳ Ｐゴシック" charset="0"/>
                </a:defRPr>
              </a:lvl2pPr>
              <a:lvl3pPr marL="1143000" indent="-228600" eaLnBrk="0" hangingPunct="0">
                <a:defRPr sz="2400" b="1">
                  <a:solidFill>
                    <a:schemeClr val="tx1"/>
                  </a:solidFill>
                  <a:latin typeface="Times New Roman" charset="0"/>
                  <a:ea typeface="ＭＳ Ｐゴシック" charset="0"/>
                </a:defRPr>
              </a:lvl3pPr>
              <a:lvl4pPr marL="1600200" indent="-228600" eaLnBrk="0" hangingPunct="0">
                <a:defRPr sz="2400" b="1">
                  <a:solidFill>
                    <a:schemeClr val="tx1"/>
                  </a:solidFill>
                  <a:latin typeface="Times New Roman" charset="0"/>
                  <a:ea typeface="ＭＳ Ｐゴシック" charset="0"/>
                </a:defRPr>
              </a:lvl4pPr>
              <a:lvl5pPr marL="2057400" indent="-228600" eaLnBrk="0" hangingPunct="0">
                <a:defRPr sz="2400" b="1">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b="1">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b="1">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b="1">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b="1">
                  <a:solidFill>
                    <a:schemeClr val="tx1"/>
                  </a:solidFill>
                  <a:latin typeface="Times New Roman" charset="0"/>
                  <a:ea typeface="ＭＳ Ｐゴシック" charset="0"/>
                </a:defRPr>
              </a:lvl9pPr>
            </a:lstStyle>
            <a:p>
              <a:pPr algn="ctr"/>
              <a:r>
                <a:rPr lang="es-ES_tradnl" sz="1600"/>
                <a:t>3008</a:t>
              </a:r>
            </a:p>
            <a:p>
              <a:pPr algn="ctr"/>
              <a:r>
                <a:rPr lang="es-ES_tradnl" sz="1600"/>
                <a:t>MAGABAS</a:t>
              </a:r>
            </a:p>
          </p:txBody>
        </p:sp>
        <p:sp>
          <p:nvSpPr>
            <p:cNvPr id="204815" name="Text Box 15"/>
            <p:cNvSpPr txBox="1">
              <a:spLocks noChangeArrowheads="1"/>
            </p:cNvSpPr>
            <p:nvPr/>
          </p:nvSpPr>
          <p:spPr bwMode="auto">
            <a:xfrm>
              <a:off x="6368179" y="5156200"/>
              <a:ext cx="1184439" cy="584776"/>
            </a:xfrm>
            <a:prstGeom prst="rect">
              <a:avLst/>
            </a:prstGeom>
            <a:noFill/>
            <a:ln w="9525">
              <a:noFill/>
              <a:miter lim="800000"/>
              <a:headEnd/>
              <a:tailEnd/>
            </a:ln>
            <a:effectLst>
              <a:outerShdw dist="35921" dir="2700000" algn="ctr" rotWithShape="0">
                <a:schemeClr val="bg2"/>
              </a:outerShdw>
            </a:effectLst>
          </p:spPr>
          <p:txBody>
            <a:bodyPr wrap="none">
              <a:spAutoFit/>
            </a:bodyPr>
            <a:lstStyle>
              <a:defPPr>
                <a:defRPr lang="en-US"/>
              </a:defPPr>
              <a:lvl1pPr algn="ctr">
                <a:defRPr sz="1600" b="1">
                  <a:solidFill>
                    <a:srgbClr val="504610"/>
                  </a:solidFill>
                  <a:latin typeface="Times New Roman" pitchFamily="18" charset="0"/>
                </a:defRPr>
              </a:lvl1pPr>
            </a:lstStyle>
            <a:p>
              <a:r>
                <a:rPr lang="es-ES_tradnl" dirty="0"/>
                <a:t>DISTRITO</a:t>
              </a:r>
            </a:p>
            <a:p>
              <a:r>
                <a:rPr lang="es-ES_tradnl" dirty="0"/>
                <a:t>3ZNA</a:t>
              </a:r>
              <a:endParaRPr lang="es-ES" dirty="0"/>
            </a:p>
          </p:txBody>
        </p:sp>
      </p:grpSp>
      <p:sp>
        <p:nvSpPr>
          <p:cNvPr id="204817" name="Rectangle 17"/>
          <p:cNvSpPr>
            <a:spLocks noChangeArrowheads="1"/>
          </p:cNvSpPr>
          <p:nvPr/>
        </p:nvSpPr>
        <p:spPr bwMode="auto">
          <a:xfrm>
            <a:off x="1258888" y="3860808"/>
            <a:ext cx="4464050" cy="2449513"/>
          </a:xfrm>
          <a:prstGeom prst="rect">
            <a:avLst/>
          </a:prstGeom>
          <a:noFill/>
          <a:ln w="9525">
            <a:solidFill>
              <a:schemeClr val="tx1"/>
            </a:solidFill>
            <a:miter lim="800000"/>
            <a:headEnd/>
            <a:tailEnd/>
          </a:ln>
          <a:effectLst>
            <a:outerShdw dist="35921" dir="2700000" algn="ctr" rotWithShape="0">
              <a:schemeClr val="bg2"/>
            </a:outerShdw>
          </a:effectLst>
        </p:spPr>
        <p:txBody>
          <a:bodyPr wrap="none" anchor="ctr"/>
          <a:lstStyle/>
          <a:p>
            <a:pPr>
              <a:defRPr/>
            </a:pPr>
            <a:endParaRPr lang="es-ES">
              <a:latin typeface="Times New Roman" pitchFamily="18" charset="0"/>
              <a:ea typeface="+mn-ea"/>
            </a:endParaRPr>
          </a:p>
        </p:txBody>
      </p:sp>
      <p:graphicFrame>
        <p:nvGraphicFramePr>
          <p:cNvPr id="3074" name="Object 20"/>
          <p:cNvGraphicFramePr>
            <a:graphicFrameLocks noChangeAspect="1"/>
          </p:cNvGraphicFramePr>
          <p:nvPr/>
        </p:nvGraphicFramePr>
        <p:xfrm>
          <a:off x="1403353" y="5054812"/>
          <a:ext cx="824741" cy="1015856"/>
        </p:xfrm>
        <a:graphic>
          <a:graphicData uri="http://schemas.openxmlformats.org/presentationml/2006/ole">
            <mc:AlternateContent xmlns:mc="http://schemas.openxmlformats.org/markup-compatibility/2006">
              <mc:Choice xmlns:v="urn:schemas-microsoft-com:vml" Requires="v">
                <p:oleObj spid="_x0000_s9512" name="Clip" r:id="rId4" imgW="2904755" imgH="3046923" progId="">
                  <p:embed/>
                </p:oleObj>
              </mc:Choice>
              <mc:Fallback>
                <p:oleObj name="Clip" r:id="rId4" imgW="2904755" imgH="3046923" progId="">
                  <p:embed/>
                  <p:pic>
                    <p:nvPicPr>
                      <p:cNvPr id="0" name="Picture 5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03353" y="5054812"/>
                        <a:ext cx="824741" cy="1015856"/>
                      </a:xfrm>
                      <a:prstGeom prst="rect">
                        <a:avLst/>
                      </a:prstGeom>
                      <a:noFill/>
                      <a:effectLst>
                        <a:outerShdw blurRad="63500" dist="38097" dir="2700000" algn="ctr" rotWithShape="0">
                          <a:srgbClr val="000000">
                            <a:alpha val="74997"/>
                          </a:srgbClr>
                        </a:outerShdw>
                      </a:effectLst>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075" name="Object 21"/>
          <p:cNvGraphicFramePr>
            <a:graphicFrameLocks noChangeAspect="1"/>
          </p:cNvGraphicFramePr>
          <p:nvPr/>
        </p:nvGraphicFramePr>
        <p:xfrm>
          <a:off x="2670936" y="5054812"/>
          <a:ext cx="824741" cy="1015856"/>
        </p:xfrm>
        <a:graphic>
          <a:graphicData uri="http://schemas.openxmlformats.org/presentationml/2006/ole">
            <mc:AlternateContent xmlns:mc="http://schemas.openxmlformats.org/markup-compatibility/2006">
              <mc:Choice xmlns:v="urn:schemas-microsoft-com:vml" Requires="v">
                <p:oleObj spid="_x0000_s9513" name="Clip" r:id="rId6" imgW="2904755" imgH="3046923" progId="">
                  <p:embed/>
                </p:oleObj>
              </mc:Choice>
              <mc:Fallback>
                <p:oleObj name="Clip" r:id="rId6" imgW="2904755" imgH="3046923" progId="">
                  <p:embed/>
                  <p:pic>
                    <p:nvPicPr>
                      <p:cNvPr id="0" name="Picture 5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70936" y="5054812"/>
                        <a:ext cx="824741" cy="1015856"/>
                      </a:xfrm>
                      <a:prstGeom prst="rect">
                        <a:avLst/>
                      </a:prstGeom>
                      <a:noFill/>
                      <a:effectLst>
                        <a:outerShdw blurRad="63500" dist="38097" dir="2700000" algn="ctr" rotWithShape="0">
                          <a:srgbClr val="000000">
                            <a:alpha val="74997"/>
                          </a:srgbClr>
                        </a:outerShdw>
                      </a:effectLst>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076" name="Object 22"/>
          <p:cNvGraphicFramePr>
            <a:graphicFrameLocks noChangeAspect="1"/>
          </p:cNvGraphicFramePr>
          <p:nvPr/>
        </p:nvGraphicFramePr>
        <p:xfrm>
          <a:off x="1988391" y="4149733"/>
          <a:ext cx="824741" cy="1015856"/>
        </p:xfrm>
        <a:graphic>
          <a:graphicData uri="http://schemas.openxmlformats.org/presentationml/2006/ole">
            <mc:AlternateContent xmlns:mc="http://schemas.openxmlformats.org/markup-compatibility/2006">
              <mc:Choice xmlns:v="urn:schemas-microsoft-com:vml" Requires="v">
                <p:oleObj spid="_x0000_s9514" name="Clip" r:id="rId7" imgW="2904755" imgH="3046923" progId="">
                  <p:embed/>
                </p:oleObj>
              </mc:Choice>
              <mc:Fallback>
                <p:oleObj name="Clip" r:id="rId7" imgW="2904755" imgH="3046923" progId="">
                  <p:embed/>
                  <p:pic>
                    <p:nvPicPr>
                      <p:cNvPr id="0" name="Picture 5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88391" y="4149733"/>
                        <a:ext cx="824741" cy="1015856"/>
                      </a:xfrm>
                      <a:prstGeom prst="rect">
                        <a:avLst/>
                      </a:prstGeom>
                      <a:noFill/>
                      <a:effectLst>
                        <a:outerShdw blurRad="63500" dist="38097" dir="2700000" algn="ctr" rotWithShape="0">
                          <a:srgbClr val="000000">
                            <a:alpha val="74997"/>
                          </a:srgbClr>
                        </a:outerShdw>
                      </a:effectLst>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095" name="WordArt 23"/>
          <p:cNvSpPr>
            <a:spLocks noChangeArrowheads="1" noChangeShapeType="1" noTextEdit="1"/>
          </p:cNvSpPr>
          <p:nvPr/>
        </p:nvSpPr>
        <p:spPr bwMode="auto">
          <a:xfrm>
            <a:off x="3910014" y="4327050"/>
            <a:ext cx="1204912" cy="448218"/>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es-ES" sz="1200" kern="10" dirty="0">
                <a:latin typeface="Times New Roman"/>
                <a:ea typeface="Times New Roman"/>
                <a:cs typeface="Times New Roman"/>
              </a:rPr>
              <a:t>DISTRITO</a:t>
            </a:r>
          </a:p>
          <a:p>
            <a:pPr algn="ctr"/>
            <a:r>
              <a:rPr lang="es-ES" sz="1200" kern="10" dirty="0">
                <a:latin typeface="Times New Roman"/>
                <a:ea typeface="Times New Roman"/>
                <a:cs typeface="Times New Roman"/>
              </a:rPr>
              <a:t>ARMA</a:t>
            </a:r>
          </a:p>
        </p:txBody>
      </p:sp>
      <p:sp>
        <p:nvSpPr>
          <p:cNvPr id="3096" name="Text Box 24"/>
          <p:cNvSpPr txBox="1">
            <a:spLocks noChangeArrowheads="1"/>
          </p:cNvSpPr>
          <p:nvPr/>
        </p:nvSpPr>
        <p:spPr bwMode="auto">
          <a:xfrm>
            <a:off x="3511552" y="4888554"/>
            <a:ext cx="2073274" cy="9235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b="1">
                <a:solidFill>
                  <a:schemeClr val="tx1"/>
                </a:solidFill>
                <a:latin typeface="Times New Roman" charset="0"/>
                <a:ea typeface="ＭＳ Ｐゴシック" charset="0"/>
              </a:defRPr>
            </a:lvl1pPr>
            <a:lvl2pPr marL="742950" indent="-285750" eaLnBrk="0" hangingPunct="0">
              <a:defRPr sz="2400" b="1">
                <a:solidFill>
                  <a:schemeClr val="tx1"/>
                </a:solidFill>
                <a:latin typeface="Times New Roman" charset="0"/>
                <a:ea typeface="ＭＳ Ｐゴシック" charset="0"/>
              </a:defRPr>
            </a:lvl2pPr>
            <a:lvl3pPr marL="1143000" indent="-228600" eaLnBrk="0" hangingPunct="0">
              <a:defRPr sz="2400" b="1">
                <a:solidFill>
                  <a:schemeClr val="tx1"/>
                </a:solidFill>
                <a:latin typeface="Times New Roman" charset="0"/>
                <a:ea typeface="ＭＳ Ｐゴシック" charset="0"/>
              </a:defRPr>
            </a:lvl3pPr>
            <a:lvl4pPr marL="1600200" indent="-228600" eaLnBrk="0" hangingPunct="0">
              <a:defRPr sz="2400" b="1">
                <a:solidFill>
                  <a:schemeClr val="tx1"/>
                </a:solidFill>
                <a:latin typeface="Times New Roman" charset="0"/>
                <a:ea typeface="ＭＳ Ｐゴシック" charset="0"/>
              </a:defRPr>
            </a:lvl4pPr>
            <a:lvl5pPr marL="2057400" indent="-228600" eaLnBrk="0" hangingPunct="0">
              <a:defRPr sz="2400" b="1">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b="1">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b="1">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b="1">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b="1">
                <a:solidFill>
                  <a:schemeClr val="tx1"/>
                </a:solidFill>
                <a:latin typeface="Times New Roman" charset="0"/>
                <a:ea typeface="ＭＳ Ｐゴシック" charset="0"/>
              </a:defRPr>
            </a:lvl9pPr>
          </a:lstStyle>
          <a:p>
            <a:pPr algn="ctr"/>
            <a:r>
              <a:rPr lang="es-ES_tradnl" sz="1800" dirty="0"/>
              <a:t>Distrito de Trabajo</a:t>
            </a:r>
          </a:p>
          <a:p>
            <a:pPr algn="ctr"/>
            <a:r>
              <a:rPr lang="es-ES_tradnl" sz="1800" dirty="0"/>
              <a:t>de UU. y RR de la</a:t>
            </a:r>
          </a:p>
          <a:p>
            <a:pPr algn="ctr"/>
            <a:r>
              <a:rPr lang="es-ES_tradnl" sz="1800" dirty="0"/>
              <a:t>Armada</a:t>
            </a:r>
          </a:p>
        </p:txBody>
      </p:sp>
      <p:sp>
        <p:nvSpPr>
          <p:cNvPr id="204825" name="Text Box 25"/>
          <p:cNvSpPr txBox="1">
            <a:spLocks noChangeArrowheads="1"/>
          </p:cNvSpPr>
          <p:nvPr/>
        </p:nvSpPr>
        <p:spPr bwMode="auto">
          <a:xfrm rot="18806178">
            <a:off x="1115243" y="4476906"/>
            <a:ext cx="1246145" cy="338137"/>
          </a:xfrm>
          <a:prstGeom prst="rect">
            <a:avLst/>
          </a:prstGeom>
          <a:noFill/>
          <a:ln w="9525">
            <a:noFill/>
            <a:miter lim="800000"/>
            <a:headEnd/>
            <a:tailEnd/>
          </a:ln>
          <a:effectLst>
            <a:outerShdw dist="35921" dir="2700000" algn="ctr" rotWithShape="0">
              <a:schemeClr val="bg2"/>
            </a:outerShdw>
          </a:effectLst>
        </p:spPr>
        <p:txBody>
          <a:bodyPr wrap="none">
            <a:spAutoFit/>
          </a:bodyPr>
          <a:lstStyle/>
          <a:p>
            <a:pPr>
              <a:defRPr/>
            </a:pPr>
            <a:r>
              <a:rPr lang="es-ES_tradnl" sz="1600" b="1" dirty="0">
                <a:solidFill>
                  <a:srgbClr val="FF0000"/>
                </a:solidFill>
                <a:latin typeface="Times New Roman" pitchFamily="18" charset="0"/>
                <a:ea typeface="+mn-ea"/>
              </a:rPr>
              <a:t>USUARIOS</a:t>
            </a:r>
            <a:endParaRPr lang="es-ES" sz="1600" b="1" dirty="0">
              <a:solidFill>
                <a:srgbClr val="FF0000"/>
              </a:solidFill>
              <a:latin typeface="Times New Roman" pitchFamily="18" charset="0"/>
              <a:ea typeface="+mn-ea"/>
            </a:endParaRPr>
          </a:p>
        </p:txBody>
      </p:sp>
      <p:sp>
        <p:nvSpPr>
          <p:cNvPr id="2" name="CuadroTexto 1"/>
          <p:cNvSpPr txBox="1"/>
          <p:nvPr/>
        </p:nvSpPr>
        <p:spPr>
          <a:xfrm>
            <a:off x="251520" y="1746689"/>
            <a:ext cx="5760640" cy="2031325"/>
          </a:xfrm>
          <a:prstGeom prst="rect">
            <a:avLst/>
          </a:prstGeom>
          <a:noFill/>
        </p:spPr>
        <p:txBody>
          <a:bodyPr wrap="square" rtlCol="0">
            <a:spAutoFit/>
          </a:bodyPr>
          <a:lstStyle/>
          <a:p>
            <a:pPr algn="just" eaLnBrk="1" hangingPunct="1"/>
            <a:r>
              <a:rPr lang="es-ES" dirty="0" smtClean="0">
                <a:ln w="12700">
                  <a:solidFill>
                    <a:schemeClr val="tx2">
                      <a:satMod val="155000"/>
                    </a:schemeClr>
                  </a:solidFill>
                  <a:prstDash val="solid"/>
                </a:ln>
                <a:solidFill>
                  <a:schemeClr val="bg2">
                    <a:tint val="85000"/>
                    <a:satMod val="155000"/>
                  </a:schemeClr>
                </a:solidFill>
              </a:rPr>
              <a:t>Distrito</a:t>
            </a:r>
          </a:p>
          <a:p>
            <a:pPr algn="just" eaLnBrk="1" hangingPunct="1"/>
            <a:endParaRPr lang="es-ES" dirty="0">
              <a:ln w="12700">
                <a:solidFill>
                  <a:schemeClr val="tx2">
                    <a:satMod val="155000"/>
                  </a:schemeClr>
                </a:solidFill>
                <a:prstDash val="solid"/>
              </a:ln>
              <a:solidFill>
                <a:schemeClr val="bg2">
                  <a:tint val="85000"/>
                  <a:satMod val="155000"/>
                </a:schemeClr>
              </a:solidFill>
            </a:endParaRPr>
          </a:p>
          <a:p>
            <a:pPr algn="just" eaLnBrk="1" hangingPunct="1"/>
            <a:r>
              <a:rPr lang="es-ES_tradnl" dirty="0">
                <a:ln w="12700">
                  <a:solidFill>
                    <a:schemeClr val="tx2">
                      <a:satMod val="155000"/>
                    </a:schemeClr>
                  </a:solidFill>
                  <a:prstDash val="solid"/>
                </a:ln>
                <a:solidFill>
                  <a:schemeClr val="bg2">
                    <a:tint val="85000"/>
                    <a:satMod val="155000"/>
                  </a:schemeClr>
                </a:solidFill>
              </a:rPr>
              <a:t>Organización funcional que tiene su similitud en la organización geográfica naval, pudiendo por decisión del Administrador Global, crearse otras, de acuerdo a necesidad institucional</a:t>
            </a:r>
            <a:endParaRPr lang="es-ES" dirty="0">
              <a:ln w="12700">
                <a:solidFill>
                  <a:schemeClr val="tx2">
                    <a:satMod val="155000"/>
                  </a:schemeClr>
                </a:solidFill>
                <a:prstDash val="solid"/>
              </a:ln>
              <a:solidFill>
                <a:schemeClr val="bg2">
                  <a:tint val="85000"/>
                  <a:satMod val="155000"/>
                </a:schemeClr>
              </a:solidFill>
            </a:endParaRPr>
          </a:p>
          <a:p>
            <a:endParaRPr lang="es-ES" dirty="0"/>
          </a:p>
        </p:txBody>
      </p:sp>
      <p:grpSp>
        <p:nvGrpSpPr>
          <p:cNvPr id="7" name="Agrupar 6"/>
          <p:cNvGrpSpPr/>
          <p:nvPr/>
        </p:nvGrpSpPr>
        <p:grpSpPr>
          <a:xfrm>
            <a:off x="6300192" y="3852336"/>
            <a:ext cx="2664296" cy="800220"/>
            <a:chOff x="6300192" y="3852336"/>
            <a:chExt cx="2664296" cy="800220"/>
          </a:xfrm>
        </p:grpSpPr>
        <p:sp>
          <p:nvSpPr>
            <p:cNvPr id="27" name="Text Box 14"/>
            <p:cNvSpPr txBox="1">
              <a:spLocks noChangeArrowheads="1"/>
            </p:cNvSpPr>
            <p:nvPr/>
          </p:nvSpPr>
          <p:spPr bwMode="auto">
            <a:xfrm>
              <a:off x="6411901" y="3852336"/>
              <a:ext cx="1184439" cy="584776"/>
            </a:xfrm>
            <a:prstGeom prst="rect">
              <a:avLst/>
            </a:prstGeom>
            <a:noFill/>
            <a:ln w="9525">
              <a:noFill/>
              <a:miter lim="800000"/>
              <a:headEnd/>
              <a:tailEnd/>
            </a:ln>
            <a:effectLst>
              <a:outerShdw dist="35921" dir="2700000" algn="ctr" rotWithShape="0">
                <a:schemeClr val="bg2"/>
              </a:outerShdw>
            </a:effectLst>
          </p:spPr>
          <p:txBody>
            <a:bodyPr wrap="none">
              <a:spAutoFit/>
            </a:bodyPr>
            <a:lstStyle>
              <a:defPPr>
                <a:defRPr lang="en-US"/>
              </a:defPPr>
              <a:lvl1pPr algn="ctr">
                <a:defRPr sz="1600" b="1">
                  <a:solidFill>
                    <a:srgbClr val="504610"/>
                  </a:solidFill>
                  <a:latin typeface="Times New Roman" pitchFamily="18" charset="0"/>
                </a:defRPr>
              </a:lvl1pPr>
            </a:lstStyle>
            <a:p>
              <a:r>
                <a:rPr lang="es-ES_tradnl" dirty="0"/>
                <a:t>DISTRITO</a:t>
              </a:r>
            </a:p>
            <a:p>
              <a:r>
                <a:rPr lang="es-ES_tradnl" dirty="0"/>
                <a:t>2ZNA</a:t>
              </a:r>
              <a:endParaRPr lang="es-ES" dirty="0"/>
            </a:p>
          </p:txBody>
        </p:sp>
        <p:sp>
          <p:nvSpPr>
            <p:cNvPr id="28" name="Rectangle 6"/>
            <p:cNvSpPr>
              <a:spLocks noChangeArrowheads="1"/>
            </p:cNvSpPr>
            <p:nvPr/>
          </p:nvSpPr>
          <p:spPr bwMode="auto">
            <a:xfrm>
              <a:off x="6300192" y="3861049"/>
              <a:ext cx="2520280" cy="64807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es-ES"/>
            </a:p>
          </p:txBody>
        </p:sp>
        <p:sp>
          <p:nvSpPr>
            <p:cNvPr id="29" name="Text Box 10"/>
            <p:cNvSpPr txBox="1">
              <a:spLocks noChangeArrowheads="1"/>
            </p:cNvSpPr>
            <p:nvPr/>
          </p:nvSpPr>
          <p:spPr bwMode="auto">
            <a:xfrm>
              <a:off x="7398641" y="3913892"/>
              <a:ext cx="1565847"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b="1">
                  <a:solidFill>
                    <a:schemeClr val="tx1"/>
                  </a:solidFill>
                  <a:latin typeface="Times New Roman" charset="0"/>
                  <a:ea typeface="ＭＳ Ｐゴシック" charset="0"/>
                </a:defRPr>
              </a:lvl1pPr>
              <a:lvl2pPr marL="742950" indent="-285750" eaLnBrk="0" hangingPunct="0">
                <a:defRPr sz="2400" b="1">
                  <a:solidFill>
                    <a:schemeClr val="tx1"/>
                  </a:solidFill>
                  <a:latin typeface="Times New Roman" charset="0"/>
                  <a:ea typeface="ＭＳ Ｐゴシック" charset="0"/>
                </a:defRPr>
              </a:lvl2pPr>
              <a:lvl3pPr marL="1143000" indent="-228600" eaLnBrk="0" hangingPunct="0">
                <a:defRPr sz="2400" b="1">
                  <a:solidFill>
                    <a:schemeClr val="tx1"/>
                  </a:solidFill>
                  <a:latin typeface="Times New Roman" charset="0"/>
                  <a:ea typeface="ＭＳ Ｐゴシック" charset="0"/>
                </a:defRPr>
              </a:lvl3pPr>
              <a:lvl4pPr marL="1600200" indent="-228600" eaLnBrk="0" hangingPunct="0">
                <a:defRPr sz="2400" b="1">
                  <a:solidFill>
                    <a:schemeClr val="tx1"/>
                  </a:solidFill>
                  <a:latin typeface="Times New Roman" charset="0"/>
                  <a:ea typeface="ＭＳ Ｐゴシック" charset="0"/>
                </a:defRPr>
              </a:lvl4pPr>
              <a:lvl5pPr marL="2057400" indent="-228600" eaLnBrk="0" hangingPunct="0">
                <a:defRPr sz="2400" b="1">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b="1">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b="1">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b="1">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b="1">
                  <a:solidFill>
                    <a:schemeClr val="tx1"/>
                  </a:solidFill>
                  <a:latin typeface="Times New Roman" charset="0"/>
                  <a:ea typeface="ＭＳ Ｐゴシック" charset="0"/>
                </a:defRPr>
              </a:lvl9pPr>
            </a:lstStyle>
            <a:p>
              <a:pPr algn="ctr"/>
              <a:r>
                <a:rPr lang="es-ES_tradnl" sz="1400" dirty="0" smtClean="0"/>
                <a:t>MANTIENE CÓDIGO 2051</a:t>
              </a:r>
            </a:p>
            <a:p>
              <a:pPr algn="ctr"/>
              <a:endParaRPr lang="es-ES_tradnl" sz="1400" dirty="0"/>
            </a:p>
          </p:txBody>
        </p:sp>
      </p:grpSp>
      <p:sp>
        <p:nvSpPr>
          <p:cNvPr id="31" name="Título 1"/>
          <p:cNvSpPr txBox="1">
            <a:spLocks/>
          </p:cNvSpPr>
          <p:nvPr/>
        </p:nvSpPr>
        <p:spPr>
          <a:xfrm>
            <a:off x="-921296" y="980728"/>
            <a:ext cx="8229600" cy="1143000"/>
          </a:xfrm>
          <a:prstGeom prst="rect">
            <a:avLst/>
          </a:prstGeom>
        </p:spPr>
        <p:txBody>
          <a:bodyPr>
            <a:normAutofit/>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a:lstStyle>
          <a:p>
            <a:r>
              <a:rPr lang="es-ES" sz="3600" b="1" dirty="0" smtClean="0"/>
              <a:t>ESTRUCTURA LOGÍSTICA</a:t>
            </a:r>
            <a:endParaRPr lang="es-CL" sz="3600" b="1" dirty="0"/>
          </a:p>
        </p:txBody>
      </p:sp>
      <p:sp>
        <p:nvSpPr>
          <p:cNvPr id="9" name="Marcador de número de diapositiva 8"/>
          <p:cNvSpPr>
            <a:spLocks noGrp="1"/>
          </p:cNvSpPr>
          <p:nvPr>
            <p:ph type="sldNum" sz="quarter" idx="12"/>
          </p:nvPr>
        </p:nvSpPr>
        <p:spPr/>
        <p:txBody>
          <a:bodyPr/>
          <a:lstStyle/>
          <a:p>
            <a:pPr>
              <a:defRPr/>
            </a:pPr>
            <a:fld id="{F42C28E9-5DD9-4D60-ABC2-2F50B1941E37}" type="slidenum">
              <a:rPr lang="en-US" smtClean="0"/>
              <a:pPr>
                <a:defRPr/>
              </a:pPr>
              <a:t>119</a:t>
            </a:fld>
            <a:endParaRPr lang="en-US"/>
          </a:p>
        </p:txBody>
      </p:sp>
    </p:spTree>
    <p:extLst>
      <p:ext uri="{BB962C8B-B14F-4D97-AF65-F5344CB8AC3E}">
        <p14:creationId xmlns:p14="http://schemas.microsoft.com/office/powerpoint/2010/main" val="252227276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1000"/>
                                  </p:stCondLst>
                                  <p:childTnLst>
                                    <p:set>
                                      <p:cBhvr>
                                        <p:cTn id="6" dur="1" fill="hold">
                                          <p:stCondLst>
                                            <p:cond delay="0"/>
                                          </p:stCondLst>
                                        </p:cTn>
                                        <p:tgtEl>
                                          <p:spTgt spid="31"/>
                                        </p:tgtEl>
                                        <p:attrNameLst>
                                          <p:attrName>style.visibility</p:attrName>
                                        </p:attrNameLst>
                                      </p:cBhvr>
                                      <p:to>
                                        <p:strVal val="visible"/>
                                      </p:to>
                                    </p:set>
                                    <p:animEffect transition="in" filter="blinds(horizontal)">
                                      <p:cBhvr>
                                        <p:cTn id="7" dur="500"/>
                                        <p:tgtEl>
                                          <p:spTgt spid="31"/>
                                        </p:tgtEl>
                                      </p:cBhvr>
                                    </p:animEffect>
                                  </p:childTnLst>
                                </p:cTn>
                              </p:par>
                            </p:childTnLst>
                          </p:cTn>
                        </p:par>
                        <p:par>
                          <p:cTn id="8" fill="hold">
                            <p:stCondLst>
                              <p:cond delay="1500"/>
                            </p:stCondLst>
                            <p:childTnLst>
                              <p:par>
                                <p:cTn id="9" presetID="5" presetClass="entr" presetSubtype="10" fill="hold" grpId="0" nodeType="afterEffect">
                                  <p:stCondLst>
                                    <p:cond delay="2000"/>
                                  </p:stCondLst>
                                  <p:iterate type="wd">
                                    <p:tmPct val="10000"/>
                                  </p:iterate>
                                  <p:childTnLst>
                                    <p:set>
                                      <p:cBhvr>
                                        <p:cTn id="10" dur="1" fill="hold">
                                          <p:stCondLst>
                                            <p:cond delay="0"/>
                                          </p:stCondLst>
                                        </p:cTn>
                                        <p:tgtEl>
                                          <p:spTgt spid="2"/>
                                        </p:tgtEl>
                                        <p:attrNameLst>
                                          <p:attrName>style.visibility</p:attrName>
                                        </p:attrNameLst>
                                      </p:cBhvr>
                                      <p:to>
                                        <p:strVal val="visible"/>
                                      </p:to>
                                    </p:set>
                                    <p:animEffect transition="in" filter="checkerboard(across)">
                                      <p:cBhvr>
                                        <p:cTn id="11" dur="2000"/>
                                        <p:tgtEl>
                                          <p:spTgt spid="2"/>
                                        </p:tgtEl>
                                      </p:cBhvr>
                                    </p:animEffect>
                                  </p:childTnLst>
                                </p:cTn>
                              </p:par>
                            </p:childTnLst>
                          </p:cTn>
                        </p:par>
                        <p:par>
                          <p:cTn id="12" fill="hold">
                            <p:stCondLst>
                              <p:cond delay="10900"/>
                            </p:stCondLst>
                            <p:childTnLst>
                              <p:par>
                                <p:cTn id="13" presetID="5" presetClass="entr" presetSubtype="10" fill="hold" grpId="0" nodeType="afterEffect">
                                  <p:stCondLst>
                                    <p:cond delay="0"/>
                                  </p:stCondLst>
                                  <p:childTnLst>
                                    <p:set>
                                      <p:cBhvr>
                                        <p:cTn id="14" dur="1" fill="hold">
                                          <p:stCondLst>
                                            <p:cond delay="0"/>
                                          </p:stCondLst>
                                        </p:cTn>
                                        <p:tgtEl>
                                          <p:spTgt spid="204817"/>
                                        </p:tgtEl>
                                        <p:attrNameLst>
                                          <p:attrName>style.visibility</p:attrName>
                                        </p:attrNameLst>
                                      </p:cBhvr>
                                      <p:to>
                                        <p:strVal val="visible"/>
                                      </p:to>
                                    </p:set>
                                    <p:animEffect transition="in" filter="checkerboard(across)">
                                      <p:cBhvr>
                                        <p:cTn id="15" dur="500"/>
                                        <p:tgtEl>
                                          <p:spTgt spid="204817"/>
                                        </p:tgtEl>
                                      </p:cBhvr>
                                    </p:animEffect>
                                  </p:childTnLst>
                                </p:cTn>
                              </p:par>
                            </p:childTnLst>
                          </p:cTn>
                        </p:par>
                        <p:par>
                          <p:cTn id="16" fill="hold">
                            <p:stCondLst>
                              <p:cond delay="11400"/>
                            </p:stCondLst>
                            <p:childTnLst>
                              <p:par>
                                <p:cTn id="17" presetID="2" presetClass="entr" presetSubtype="4" fill="hold" nodeType="afterEffect">
                                  <p:stCondLst>
                                    <p:cond delay="0"/>
                                  </p:stCondLst>
                                  <p:childTnLst>
                                    <p:set>
                                      <p:cBhvr>
                                        <p:cTn id="18" dur="1" fill="hold">
                                          <p:stCondLst>
                                            <p:cond delay="0"/>
                                          </p:stCondLst>
                                        </p:cTn>
                                        <p:tgtEl>
                                          <p:spTgt spid="3076"/>
                                        </p:tgtEl>
                                        <p:attrNameLst>
                                          <p:attrName>style.visibility</p:attrName>
                                        </p:attrNameLst>
                                      </p:cBhvr>
                                      <p:to>
                                        <p:strVal val="visible"/>
                                      </p:to>
                                    </p:set>
                                    <p:anim calcmode="lin" valueType="num">
                                      <p:cBhvr additive="base">
                                        <p:cTn id="19" dur="1000" fill="hold"/>
                                        <p:tgtEl>
                                          <p:spTgt spid="3076"/>
                                        </p:tgtEl>
                                        <p:attrNameLst>
                                          <p:attrName>ppt_x</p:attrName>
                                        </p:attrNameLst>
                                      </p:cBhvr>
                                      <p:tavLst>
                                        <p:tav tm="0">
                                          <p:val>
                                            <p:strVal val="#ppt_x"/>
                                          </p:val>
                                        </p:tav>
                                        <p:tav tm="100000">
                                          <p:val>
                                            <p:strVal val="#ppt_x"/>
                                          </p:val>
                                        </p:tav>
                                      </p:tavLst>
                                    </p:anim>
                                    <p:anim calcmode="lin" valueType="num">
                                      <p:cBhvr additive="base">
                                        <p:cTn id="20" dur="1000" fill="hold"/>
                                        <p:tgtEl>
                                          <p:spTgt spid="3076"/>
                                        </p:tgtEl>
                                        <p:attrNameLst>
                                          <p:attrName>ppt_y</p:attrName>
                                        </p:attrNameLst>
                                      </p:cBhvr>
                                      <p:tavLst>
                                        <p:tav tm="0">
                                          <p:val>
                                            <p:strVal val="1+#ppt_h/2"/>
                                          </p:val>
                                        </p:tav>
                                        <p:tav tm="100000">
                                          <p:val>
                                            <p:strVal val="#ppt_y"/>
                                          </p:val>
                                        </p:tav>
                                      </p:tavLst>
                                    </p:anim>
                                  </p:childTnLst>
                                </p:cTn>
                              </p:par>
                            </p:childTnLst>
                          </p:cTn>
                        </p:par>
                        <p:par>
                          <p:cTn id="21" fill="hold">
                            <p:stCondLst>
                              <p:cond delay="12400"/>
                            </p:stCondLst>
                            <p:childTnLst>
                              <p:par>
                                <p:cTn id="22" presetID="2" presetClass="entr" presetSubtype="4" fill="hold" nodeType="afterEffect">
                                  <p:stCondLst>
                                    <p:cond delay="0"/>
                                  </p:stCondLst>
                                  <p:childTnLst>
                                    <p:set>
                                      <p:cBhvr>
                                        <p:cTn id="23" dur="1" fill="hold">
                                          <p:stCondLst>
                                            <p:cond delay="0"/>
                                          </p:stCondLst>
                                        </p:cTn>
                                        <p:tgtEl>
                                          <p:spTgt spid="3074"/>
                                        </p:tgtEl>
                                        <p:attrNameLst>
                                          <p:attrName>style.visibility</p:attrName>
                                        </p:attrNameLst>
                                      </p:cBhvr>
                                      <p:to>
                                        <p:strVal val="visible"/>
                                      </p:to>
                                    </p:set>
                                    <p:anim calcmode="lin" valueType="num">
                                      <p:cBhvr additive="base">
                                        <p:cTn id="24" dur="1000" fill="hold"/>
                                        <p:tgtEl>
                                          <p:spTgt spid="3074"/>
                                        </p:tgtEl>
                                        <p:attrNameLst>
                                          <p:attrName>ppt_x</p:attrName>
                                        </p:attrNameLst>
                                      </p:cBhvr>
                                      <p:tavLst>
                                        <p:tav tm="0">
                                          <p:val>
                                            <p:strVal val="#ppt_x"/>
                                          </p:val>
                                        </p:tav>
                                        <p:tav tm="100000">
                                          <p:val>
                                            <p:strVal val="#ppt_x"/>
                                          </p:val>
                                        </p:tav>
                                      </p:tavLst>
                                    </p:anim>
                                    <p:anim calcmode="lin" valueType="num">
                                      <p:cBhvr additive="base">
                                        <p:cTn id="25" dur="1000" fill="hold"/>
                                        <p:tgtEl>
                                          <p:spTgt spid="3074"/>
                                        </p:tgtEl>
                                        <p:attrNameLst>
                                          <p:attrName>ppt_y</p:attrName>
                                        </p:attrNameLst>
                                      </p:cBhvr>
                                      <p:tavLst>
                                        <p:tav tm="0">
                                          <p:val>
                                            <p:strVal val="1+#ppt_h/2"/>
                                          </p:val>
                                        </p:tav>
                                        <p:tav tm="100000">
                                          <p:val>
                                            <p:strVal val="#ppt_y"/>
                                          </p:val>
                                        </p:tav>
                                      </p:tavLst>
                                    </p:anim>
                                  </p:childTnLst>
                                </p:cTn>
                              </p:par>
                            </p:childTnLst>
                          </p:cTn>
                        </p:par>
                        <p:par>
                          <p:cTn id="26" fill="hold">
                            <p:stCondLst>
                              <p:cond delay="13400"/>
                            </p:stCondLst>
                            <p:childTnLst>
                              <p:par>
                                <p:cTn id="27" presetID="2" presetClass="entr" presetSubtype="8" fill="hold" nodeType="afterEffect">
                                  <p:stCondLst>
                                    <p:cond delay="0"/>
                                  </p:stCondLst>
                                  <p:childTnLst>
                                    <p:set>
                                      <p:cBhvr>
                                        <p:cTn id="28" dur="1" fill="hold">
                                          <p:stCondLst>
                                            <p:cond delay="0"/>
                                          </p:stCondLst>
                                        </p:cTn>
                                        <p:tgtEl>
                                          <p:spTgt spid="3075"/>
                                        </p:tgtEl>
                                        <p:attrNameLst>
                                          <p:attrName>style.visibility</p:attrName>
                                        </p:attrNameLst>
                                      </p:cBhvr>
                                      <p:to>
                                        <p:strVal val="visible"/>
                                      </p:to>
                                    </p:set>
                                    <p:anim calcmode="lin" valueType="num">
                                      <p:cBhvr additive="base">
                                        <p:cTn id="29" dur="1000" fill="hold"/>
                                        <p:tgtEl>
                                          <p:spTgt spid="3075"/>
                                        </p:tgtEl>
                                        <p:attrNameLst>
                                          <p:attrName>ppt_x</p:attrName>
                                        </p:attrNameLst>
                                      </p:cBhvr>
                                      <p:tavLst>
                                        <p:tav tm="0">
                                          <p:val>
                                            <p:strVal val="0-#ppt_w/2"/>
                                          </p:val>
                                        </p:tav>
                                        <p:tav tm="100000">
                                          <p:val>
                                            <p:strVal val="#ppt_x"/>
                                          </p:val>
                                        </p:tav>
                                      </p:tavLst>
                                    </p:anim>
                                    <p:anim calcmode="lin" valueType="num">
                                      <p:cBhvr additive="base">
                                        <p:cTn id="30" dur="1000" fill="hold"/>
                                        <p:tgtEl>
                                          <p:spTgt spid="3075"/>
                                        </p:tgtEl>
                                        <p:attrNameLst>
                                          <p:attrName>ppt_y</p:attrName>
                                        </p:attrNameLst>
                                      </p:cBhvr>
                                      <p:tavLst>
                                        <p:tav tm="0">
                                          <p:val>
                                            <p:strVal val="#ppt_y"/>
                                          </p:val>
                                        </p:tav>
                                        <p:tav tm="100000">
                                          <p:val>
                                            <p:strVal val="#ppt_y"/>
                                          </p:val>
                                        </p:tav>
                                      </p:tavLst>
                                    </p:anim>
                                  </p:childTnLst>
                                </p:cTn>
                              </p:par>
                            </p:childTnLst>
                          </p:cTn>
                        </p:par>
                        <p:par>
                          <p:cTn id="31" fill="hold">
                            <p:stCondLst>
                              <p:cond delay="14400"/>
                            </p:stCondLst>
                            <p:childTnLst>
                              <p:par>
                                <p:cTn id="32" presetID="3" presetClass="entr" presetSubtype="10" fill="hold" grpId="0" nodeType="afterEffect">
                                  <p:stCondLst>
                                    <p:cond delay="0"/>
                                  </p:stCondLst>
                                  <p:childTnLst>
                                    <p:set>
                                      <p:cBhvr>
                                        <p:cTn id="33" dur="1" fill="hold">
                                          <p:stCondLst>
                                            <p:cond delay="0"/>
                                          </p:stCondLst>
                                        </p:cTn>
                                        <p:tgtEl>
                                          <p:spTgt spid="204825"/>
                                        </p:tgtEl>
                                        <p:attrNameLst>
                                          <p:attrName>style.visibility</p:attrName>
                                        </p:attrNameLst>
                                      </p:cBhvr>
                                      <p:to>
                                        <p:strVal val="visible"/>
                                      </p:to>
                                    </p:set>
                                    <p:animEffect transition="in" filter="blinds(horizontal)">
                                      <p:cBhvr>
                                        <p:cTn id="34" dur="500"/>
                                        <p:tgtEl>
                                          <p:spTgt spid="204825"/>
                                        </p:tgtEl>
                                      </p:cBhvr>
                                    </p:animEffect>
                                  </p:childTnLst>
                                </p:cTn>
                              </p:par>
                            </p:childTnLst>
                          </p:cTn>
                        </p:par>
                        <p:par>
                          <p:cTn id="35" fill="hold">
                            <p:stCondLst>
                              <p:cond delay="14900"/>
                            </p:stCondLst>
                            <p:childTnLst>
                              <p:par>
                                <p:cTn id="36" presetID="5" presetClass="entr" presetSubtype="10" fill="hold" grpId="0" nodeType="afterEffect">
                                  <p:stCondLst>
                                    <p:cond delay="0"/>
                                  </p:stCondLst>
                                  <p:childTnLst>
                                    <p:set>
                                      <p:cBhvr>
                                        <p:cTn id="37" dur="1" fill="hold">
                                          <p:stCondLst>
                                            <p:cond delay="0"/>
                                          </p:stCondLst>
                                        </p:cTn>
                                        <p:tgtEl>
                                          <p:spTgt spid="3095"/>
                                        </p:tgtEl>
                                        <p:attrNameLst>
                                          <p:attrName>style.visibility</p:attrName>
                                        </p:attrNameLst>
                                      </p:cBhvr>
                                      <p:to>
                                        <p:strVal val="visible"/>
                                      </p:to>
                                    </p:set>
                                    <p:animEffect transition="in" filter="checkerboard(across)">
                                      <p:cBhvr>
                                        <p:cTn id="38" dur="500"/>
                                        <p:tgtEl>
                                          <p:spTgt spid="3095"/>
                                        </p:tgtEl>
                                      </p:cBhvr>
                                    </p:animEffect>
                                  </p:childTnLst>
                                </p:cTn>
                              </p:par>
                            </p:childTnLst>
                          </p:cTn>
                        </p:par>
                        <p:par>
                          <p:cTn id="39" fill="hold">
                            <p:stCondLst>
                              <p:cond delay="15400"/>
                            </p:stCondLst>
                            <p:childTnLst>
                              <p:par>
                                <p:cTn id="40" presetID="5" presetClass="entr" presetSubtype="10" fill="hold" grpId="0" nodeType="afterEffect">
                                  <p:stCondLst>
                                    <p:cond delay="0"/>
                                  </p:stCondLst>
                                  <p:childTnLst>
                                    <p:set>
                                      <p:cBhvr>
                                        <p:cTn id="41" dur="1" fill="hold">
                                          <p:stCondLst>
                                            <p:cond delay="0"/>
                                          </p:stCondLst>
                                        </p:cTn>
                                        <p:tgtEl>
                                          <p:spTgt spid="3096"/>
                                        </p:tgtEl>
                                        <p:attrNameLst>
                                          <p:attrName>style.visibility</p:attrName>
                                        </p:attrNameLst>
                                      </p:cBhvr>
                                      <p:to>
                                        <p:strVal val="visible"/>
                                      </p:to>
                                    </p:set>
                                    <p:animEffect transition="in" filter="checkerboard(across)">
                                      <p:cBhvr>
                                        <p:cTn id="42" dur="500"/>
                                        <p:tgtEl>
                                          <p:spTgt spid="3096"/>
                                        </p:tgtEl>
                                      </p:cBhvr>
                                    </p:animEffect>
                                  </p:childTnLst>
                                </p:cTn>
                              </p:par>
                            </p:childTnLst>
                          </p:cTn>
                        </p:par>
                        <p:par>
                          <p:cTn id="43" fill="hold">
                            <p:stCondLst>
                              <p:cond delay="15900"/>
                            </p:stCondLst>
                            <p:childTnLst>
                              <p:par>
                                <p:cTn id="44" presetID="9" presetClass="entr" presetSubtype="0" fill="hold" nodeType="afterEffect">
                                  <p:stCondLst>
                                    <p:cond delay="0"/>
                                  </p:stCondLst>
                                  <p:childTnLst>
                                    <p:set>
                                      <p:cBhvr>
                                        <p:cTn id="45" dur="1" fill="hold">
                                          <p:stCondLst>
                                            <p:cond delay="0"/>
                                          </p:stCondLst>
                                        </p:cTn>
                                        <p:tgtEl>
                                          <p:spTgt spid="3077"/>
                                        </p:tgtEl>
                                        <p:attrNameLst>
                                          <p:attrName>style.visibility</p:attrName>
                                        </p:attrNameLst>
                                      </p:cBhvr>
                                      <p:to>
                                        <p:strVal val="visible"/>
                                      </p:to>
                                    </p:set>
                                    <p:animEffect transition="in" filter="dissolve">
                                      <p:cBhvr>
                                        <p:cTn id="46" dur="500"/>
                                        <p:tgtEl>
                                          <p:spTgt spid="3077"/>
                                        </p:tgtEl>
                                      </p:cBhvr>
                                    </p:animEffect>
                                  </p:childTnLst>
                                </p:cTn>
                              </p:par>
                            </p:childTnLst>
                          </p:cTn>
                        </p:par>
                        <p:par>
                          <p:cTn id="47" fill="hold">
                            <p:stCondLst>
                              <p:cond delay="16400"/>
                            </p:stCondLst>
                            <p:childTnLst>
                              <p:par>
                                <p:cTn id="48" presetID="12" presetClass="entr" presetSubtype="4" fill="hold" nodeType="afterEffect">
                                  <p:stCondLst>
                                    <p:cond delay="0"/>
                                  </p:stCondLst>
                                  <p:childTnLst>
                                    <p:set>
                                      <p:cBhvr>
                                        <p:cTn id="49" dur="1" fill="hold">
                                          <p:stCondLst>
                                            <p:cond delay="0"/>
                                          </p:stCondLst>
                                        </p:cTn>
                                        <p:tgtEl>
                                          <p:spTgt spid="4"/>
                                        </p:tgtEl>
                                        <p:attrNameLst>
                                          <p:attrName>style.visibility</p:attrName>
                                        </p:attrNameLst>
                                      </p:cBhvr>
                                      <p:to>
                                        <p:strVal val="visible"/>
                                      </p:to>
                                    </p:set>
                                    <p:anim calcmode="lin" valueType="num">
                                      <p:cBhvr additive="base">
                                        <p:cTn id="50" dur="500"/>
                                        <p:tgtEl>
                                          <p:spTgt spid="4"/>
                                        </p:tgtEl>
                                        <p:attrNameLst>
                                          <p:attrName>ppt_y</p:attrName>
                                        </p:attrNameLst>
                                      </p:cBhvr>
                                      <p:tavLst>
                                        <p:tav tm="0">
                                          <p:val>
                                            <p:strVal val="#ppt_y+#ppt_h*1.125000"/>
                                          </p:val>
                                        </p:tav>
                                        <p:tav tm="100000">
                                          <p:val>
                                            <p:strVal val="#ppt_y"/>
                                          </p:val>
                                        </p:tav>
                                      </p:tavLst>
                                    </p:anim>
                                    <p:animEffect transition="in" filter="wipe(up)">
                                      <p:cBhvr>
                                        <p:cTn id="51" dur="500"/>
                                        <p:tgtEl>
                                          <p:spTgt spid="4"/>
                                        </p:tgtEl>
                                      </p:cBhvr>
                                    </p:animEffect>
                                  </p:childTnLst>
                                </p:cTn>
                              </p:par>
                            </p:childTnLst>
                          </p:cTn>
                        </p:par>
                        <p:par>
                          <p:cTn id="52" fill="hold">
                            <p:stCondLst>
                              <p:cond delay="16900"/>
                            </p:stCondLst>
                            <p:childTnLst>
                              <p:par>
                                <p:cTn id="53" presetID="12" presetClass="entr" presetSubtype="4" fill="hold" nodeType="afterEffect">
                                  <p:stCondLst>
                                    <p:cond delay="0"/>
                                  </p:stCondLst>
                                  <p:childTnLst>
                                    <p:set>
                                      <p:cBhvr>
                                        <p:cTn id="54" dur="1" fill="hold">
                                          <p:stCondLst>
                                            <p:cond delay="0"/>
                                          </p:stCondLst>
                                        </p:cTn>
                                        <p:tgtEl>
                                          <p:spTgt spid="5"/>
                                        </p:tgtEl>
                                        <p:attrNameLst>
                                          <p:attrName>style.visibility</p:attrName>
                                        </p:attrNameLst>
                                      </p:cBhvr>
                                      <p:to>
                                        <p:strVal val="visible"/>
                                      </p:to>
                                    </p:set>
                                    <p:anim calcmode="lin" valueType="num">
                                      <p:cBhvr additive="base">
                                        <p:cTn id="55" dur="500"/>
                                        <p:tgtEl>
                                          <p:spTgt spid="5"/>
                                        </p:tgtEl>
                                        <p:attrNameLst>
                                          <p:attrName>ppt_y</p:attrName>
                                        </p:attrNameLst>
                                      </p:cBhvr>
                                      <p:tavLst>
                                        <p:tav tm="0">
                                          <p:val>
                                            <p:strVal val="#ppt_y+#ppt_h*1.125000"/>
                                          </p:val>
                                        </p:tav>
                                        <p:tav tm="100000">
                                          <p:val>
                                            <p:strVal val="#ppt_y"/>
                                          </p:val>
                                        </p:tav>
                                      </p:tavLst>
                                    </p:anim>
                                    <p:animEffect transition="in" filter="wipe(up)">
                                      <p:cBhvr>
                                        <p:cTn id="56" dur="500"/>
                                        <p:tgtEl>
                                          <p:spTgt spid="5"/>
                                        </p:tgtEl>
                                      </p:cBhvr>
                                    </p:animEffect>
                                  </p:childTnLst>
                                </p:cTn>
                              </p:par>
                            </p:childTnLst>
                          </p:cTn>
                        </p:par>
                        <p:par>
                          <p:cTn id="57" fill="hold">
                            <p:stCondLst>
                              <p:cond delay="17400"/>
                            </p:stCondLst>
                            <p:childTnLst>
                              <p:par>
                                <p:cTn id="58" presetID="12" presetClass="entr" presetSubtype="4" fill="hold" nodeType="afterEffect">
                                  <p:stCondLst>
                                    <p:cond delay="0"/>
                                  </p:stCondLst>
                                  <p:childTnLst>
                                    <p:set>
                                      <p:cBhvr>
                                        <p:cTn id="59" dur="1" fill="hold">
                                          <p:stCondLst>
                                            <p:cond delay="0"/>
                                          </p:stCondLst>
                                        </p:cTn>
                                        <p:tgtEl>
                                          <p:spTgt spid="6"/>
                                        </p:tgtEl>
                                        <p:attrNameLst>
                                          <p:attrName>style.visibility</p:attrName>
                                        </p:attrNameLst>
                                      </p:cBhvr>
                                      <p:to>
                                        <p:strVal val="visible"/>
                                      </p:to>
                                    </p:set>
                                    <p:anim calcmode="lin" valueType="num">
                                      <p:cBhvr additive="base">
                                        <p:cTn id="60" dur="500"/>
                                        <p:tgtEl>
                                          <p:spTgt spid="6"/>
                                        </p:tgtEl>
                                        <p:attrNameLst>
                                          <p:attrName>ppt_y</p:attrName>
                                        </p:attrNameLst>
                                      </p:cBhvr>
                                      <p:tavLst>
                                        <p:tav tm="0">
                                          <p:val>
                                            <p:strVal val="#ppt_y+#ppt_h*1.125000"/>
                                          </p:val>
                                        </p:tav>
                                        <p:tav tm="100000">
                                          <p:val>
                                            <p:strVal val="#ppt_y"/>
                                          </p:val>
                                        </p:tav>
                                      </p:tavLst>
                                    </p:anim>
                                    <p:animEffect transition="in" filter="wipe(up)">
                                      <p:cBhvr>
                                        <p:cTn id="61" dur="500"/>
                                        <p:tgtEl>
                                          <p:spTgt spid="6"/>
                                        </p:tgtEl>
                                      </p:cBhvr>
                                    </p:animEffect>
                                  </p:childTnLst>
                                </p:cTn>
                              </p:par>
                            </p:childTnLst>
                          </p:cTn>
                        </p:par>
                        <p:par>
                          <p:cTn id="62" fill="hold">
                            <p:stCondLst>
                              <p:cond delay="17900"/>
                            </p:stCondLst>
                            <p:childTnLst>
                              <p:par>
                                <p:cTn id="63" presetID="12" presetClass="entr" presetSubtype="4" fill="hold" nodeType="afterEffect">
                                  <p:stCondLst>
                                    <p:cond delay="0"/>
                                  </p:stCondLst>
                                  <p:childTnLst>
                                    <p:set>
                                      <p:cBhvr>
                                        <p:cTn id="64" dur="1" fill="hold">
                                          <p:stCondLst>
                                            <p:cond delay="0"/>
                                          </p:stCondLst>
                                        </p:cTn>
                                        <p:tgtEl>
                                          <p:spTgt spid="7"/>
                                        </p:tgtEl>
                                        <p:attrNameLst>
                                          <p:attrName>style.visibility</p:attrName>
                                        </p:attrNameLst>
                                      </p:cBhvr>
                                      <p:to>
                                        <p:strVal val="visible"/>
                                      </p:to>
                                    </p:set>
                                    <p:anim calcmode="lin" valueType="num">
                                      <p:cBhvr additive="base">
                                        <p:cTn id="65" dur="500"/>
                                        <p:tgtEl>
                                          <p:spTgt spid="7"/>
                                        </p:tgtEl>
                                        <p:attrNameLst>
                                          <p:attrName>ppt_y</p:attrName>
                                        </p:attrNameLst>
                                      </p:cBhvr>
                                      <p:tavLst>
                                        <p:tav tm="0">
                                          <p:val>
                                            <p:strVal val="#ppt_y+#ppt_h*1.125000"/>
                                          </p:val>
                                        </p:tav>
                                        <p:tav tm="100000">
                                          <p:val>
                                            <p:strVal val="#ppt_y"/>
                                          </p:val>
                                        </p:tav>
                                      </p:tavLst>
                                    </p:anim>
                                    <p:animEffect transition="in" filter="wipe(up)">
                                      <p:cBhvr>
                                        <p:cTn id="66" dur="500"/>
                                        <p:tgtEl>
                                          <p:spTgt spid="7"/>
                                        </p:tgtEl>
                                      </p:cBhvr>
                                    </p:animEffect>
                                  </p:childTnLst>
                                </p:cTn>
                              </p:par>
                            </p:childTnLst>
                          </p:cTn>
                        </p:par>
                        <p:par>
                          <p:cTn id="67" fill="hold">
                            <p:stCondLst>
                              <p:cond delay="18400"/>
                            </p:stCondLst>
                            <p:childTnLst>
                              <p:par>
                                <p:cTn id="68" presetID="12" presetClass="entr" presetSubtype="4" fill="hold" nodeType="afterEffect">
                                  <p:stCondLst>
                                    <p:cond delay="0"/>
                                  </p:stCondLst>
                                  <p:childTnLst>
                                    <p:set>
                                      <p:cBhvr>
                                        <p:cTn id="69" dur="1" fill="hold">
                                          <p:stCondLst>
                                            <p:cond delay="0"/>
                                          </p:stCondLst>
                                        </p:cTn>
                                        <p:tgtEl>
                                          <p:spTgt spid="8"/>
                                        </p:tgtEl>
                                        <p:attrNameLst>
                                          <p:attrName>style.visibility</p:attrName>
                                        </p:attrNameLst>
                                      </p:cBhvr>
                                      <p:to>
                                        <p:strVal val="visible"/>
                                      </p:to>
                                    </p:set>
                                    <p:anim calcmode="lin" valueType="num">
                                      <p:cBhvr additive="base">
                                        <p:cTn id="70" dur="500"/>
                                        <p:tgtEl>
                                          <p:spTgt spid="8"/>
                                        </p:tgtEl>
                                        <p:attrNameLst>
                                          <p:attrName>ppt_y</p:attrName>
                                        </p:attrNameLst>
                                      </p:cBhvr>
                                      <p:tavLst>
                                        <p:tav tm="0">
                                          <p:val>
                                            <p:strVal val="#ppt_y+#ppt_h*1.125000"/>
                                          </p:val>
                                        </p:tav>
                                        <p:tav tm="100000">
                                          <p:val>
                                            <p:strVal val="#ppt_y"/>
                                          </p:val>
                                        </p:tav>
                                      </p:tavLst>
                                    </p:anim>
                                    <p:animEffect transition="in" filter="wipe(up)">
                                      <p:cBhvr>
                                        <p:cTn id="7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17" grpId="0" animBg="1"/>
      <p:bldP spid="3095" grpId="0"/>
      <p:bldP spid="3096" grpId="0"/>
      <p:bldP spid="204825" grpId="0"/>
      <p:bldP spid="2" grpId="0"/>
      <p:bldP spid="31" grpId="0"/>
    </p:bld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79512" y="1999381"/>
            <a:ext cx="8964488" cy="4525963"/>
          </a:xfrm>
        </p:spPr>
        <p:txBody>
          <a:bodyPr>
            <a:normAutofit/>
          </a:bodyPr>
          <a:lstStyle/>
          <a:p>
            <a:pPr algn="just"/>
            <a:r>
              <a:rPr lang="es-ES" sz="1800" dirty="0">
                <a:latin typeface="Arial"/>
                <a:cs typeface="Arial"/>
              </a:rPr>
              <a:t>Para facilitar el Registro y Control de la Información de los Procesos de Abastecimiento, se creó la siguiente organización Institucional</a:t>
            </a:r>
            <a:r>
              <a:rPr lang="es-ES" sz="1800" dirty="0" smtClean="0">
                <a:latin typeface="Arial"/>
                <a:cs typeface="Arial"/>
              </a:rPr>
              <a:t>:</a:t>
            </a:r>
          </a:p>
          <a:p>
            <a:pPr algn="just"/>
            <a:endParaRPr lang="es-CL" sz="1800" dirty="0">
              <a:latin typeface="Arial"/>
              <a:cs typeface="Arial"/>
            </a:endParaRPr>
          </a:p>
          <a:p>
            <a:pPr marL="800100" lvl="1" indent="-342900" algn="just">
              <a:buFont typeface="+mj-lt"/>
              <a:buAutoNum type="arabicPeriod"/>
            </a:pPr>
            <a:r>
              <a:rPr lang="es-ES" sz="1800" dirty="0" smtClean="0">
                <a:latin typeface="Arial"/>
                <a:cs typeface="Arial"/>
              </a:rPr>
              <a:t>Distrito </a:t>
            </a:r>
            <a:r>
              <a:rPr lang="es-ES" sz="1800" dirty="0">
                <a:latin typeface="Arial"/>
                <a:cs typeface="Arial"/>
              </a:rPr>
              <a:t>ARMA. Para ejecutar el trabajo de los Usuarios (UU.RR.), en donde, además, </a:t>
            </a:r>
            <a:r>
              <a:rPr lang="es-ES" sz="1800" dirty="0" smtClean="0">
                <a:latin typeface="Arial"/>
                <a:cs typeface="Arial"/>
              </a:rPr>
              <a:t>están </a:t>
            </a:r>
            <a:r>
              <a:rPr lang="es-ES" sz="1800" dirty="0">
                <a:latin typeface="Arial"/>
                <a:cs typeface="Arial"/>
              </a:rPr>
              <a:t>almacenados los estanques de combustibles, para su </a:t>
            </a:r>
            <a:r>
              <a:rPr lang="es-ES" sz="1800" dirty="0" smtClean="0">
                <a:latin typeface="Arial"/>
                <a:cs typeface="Arial"/>
              </a:rPr>
              <a:t>movimiento.</a:t>
            </a:r>
          </a:p>
          <a:p>
            <a:pPr marL="800100" lvl="1" indent="-342900" algn="just">
              <a:buFont typeface="+mj-lt"/>
              <a:buAutoNum type="arabicPeriod"/>
            </a:pPr>
            <a:r>
              <a:rPr lang="es-ES" sz="1800" dirty="0" smtClean="0">
                <a:latin typeface="Arial"/>
                <a:cs typeface="Arial"/>
              </a:rPr>
              <a:t>Distrito </a:t>
            </a:r>
            <a:r>
              <a:rPr lang="es-ES" sz="1800" dirty="0">
                <a:latin typeface="Arial"/>
                <a:cs typeface="Arial"/>
              </a:rPr>
              <a:t>1ZNA. Para almacenamiento y movimientos del material, C.AB. (V</a:t>
            </a:r>
            <a:r>
              <a:rPr lang="es-ES" sz="1800" dirty="0" smtClean="0">
                <a:latin typeface="Arial"/>
                <a:cs typeface="Arial"/>
              </a:rPr>
              <a:t>.)</a:t>
            </a:r>
          </a:p>
          <a:p>
            <a:pPr marL="800100" lvl="1" indent="-342900" algn="just">
              <a:buFont typeface="+mj-lt"/>
              <a:buAutoNum type="arabicPeriod"/>
            </a:pPr>
            <a:r>
              <a:rPr lang="es-ES" sz="1800" dirty="0" smtClean="0">
                <a:latin typeface="Arial"/>
                <a:cs typeface="Arial"/>
              </a:rPr>
              <a:t>Distrito 2ZNA. Para almacenamiento y movimientos del material, C.AB. (T.) </a:t>
            </a:r>
          </a:p>
          <a:p>
            <a:pPr marL="800100" lvl="1" indent="-342900" algn="just">
              <a:buFont typeface="+mj-lt"/>
              <a:buAutoNum type="arabicPeriod"/>
            </a:pPr>
            <a:r>
              <a:rPr lang="es-ES" sz="1800" dirty="0" smtClean="0">
                <a:latin typeface="Arial"/>
                <a:cs typeface="Arial"/>
              </a:rPr>
              <a:t>Distrito 3ZNA. Para almacenamiento y movimientos del material, C.AB. (M.) y Distrito Naval Beagle (Sala Venta de Vestuario y Almacén de Víveres).</a:t>
            </a:r>
          </a:p>
          <a:p>
            <a:pPr marL="800100" lvl="1" indent="-342900" algn="just">
              <a:buFont typeface="+mj-lt"/>
              <a:buAutoNum type="arabicPeriod"/>
            </a:pPr>
            <a:r>
              <a:rPr lang="es-ES" sz="1800" dirty="0" smtClean="0">
                <a:latin typeface="Arial"/>
                <a:cs typeface="Arial"/>
              </a:rPr>
              <a:t>Distrito 4ZNA. Para almacenamiento y movimientos del material, C.AB. (I.)</a:t>
            </a:r>
          </a:p>
          <a:p>
            <a:pPr marL="800100" lvl="1" indent="-342900" algn="just">
              <a:buFont typeface="+mj-lt"/>
              <a:buAutoNum type="arabicPeriod"/>
            </a:pPr>
            <a:r>
              <a:rPr lang="es-ES" sz="1800" dirty="0" smtClean="0">
                <a:latin typeface="Arial"/>
                <a:cs typeface="Arial"/>
              </a:rPr>
              <a:t>Distrito 2ZNA. Para almacenamiento y movimientos del material en código 2051, no ha sido creado el distrito 5ZNA.</a:t>
            </a:r>
            <a:endParaRPr lang="es-ES" sz="1800" dirty="0">
              <a:latin typeface="Arial"/>
              <a:cs typeface="Arial"/>
            </a:endParaRPr>
          </a:p>
        </p:txBody>
      </p:sp>
      <p:sp>
        <p:nvSpPr>
          <p:cNvPr id="6" name="Título 1"/>
          <p:cNvSpPr txBox="1">
            <a:spLocks/>
          </p:cNvSpPr>
          <p:nvPr/>
        </p:nvSpPr>
        <p:spPr>
          <a:xfrm>
            <a:off x="457200" y="845840"/>
            <a:ext cx="8229600" cy="1143000"/>
          </a:xfrm>
          <a:prstGeom prst="rect">
            <a:avLst/>
          </a:prstGeom>
        </p:spPr>
        <p:txBody>
          <a:bodyPr>
            <a:normAutofit/>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a:lstStyle>
          <a:p>
            <a:r>
              <a:rPr lang="es-ES" sz="3600" b="1" dirty="0" smtClean="0"/>
              <a:t>ESTRUCTURA LOGÍSTICA</a:t>
            </a:r>
            <a:endParaRPr lang="es-CL" sz="3600" b="1" dirty="0"/>
          </a:p>
        </p:txBody>
      </p:sp>
      <p:sp>
        <p:nvSpPr>
          <p:cNvPr id="2" name="Marcador de número de diapositiva 1"/>
          <p:cNvSpPr>
            <a:spLocks noGrp="1"/>
          </p:cNvSpPr>
          <p:nvPr>
            <p:ph type="sldNum" sz="quarter" idx="12"/>
          </p:nvPr>
        </p:nvSpPr>
        <p:spPr/>
        <p:txBody>
          <a:bodyPr/>
          <a:lstStyle/>
          <a:p>
            <a:pPr>
              <a:defRPr/>
            </a:pPr>
            <a:fld id="{F42C28E9-5DD9-4D60-ABC2-2F50B1941E37}" type="slidenum">
              <a:rPr lang="en-US" smtClean="0"/>
              <a:pPr>
                <a:defRPr/>
              </a:pPr>
              <a:t>120</a:t>
            </a:fld>
            <a:endParaRPr lang="en-US"/>
          </a:p>
        </p:txBody>
      </p:sp>
    </p:spTree>
    <p:extLst>
      <p:ext uri="{BB962C8B-B14F-4D97-AF65-F5344CB8AC3E}">
        <p14:creationId xmlns:p14="http://schemas.microsoft.com/office/powerpoint/2010/main" val="40773733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79512" y="1944566"/>
            <a:ext cx="8856984" cy="5660898"/>
          </a:xfrm>
          <a:noFill/>
          <a:ln w="9525">
            <a:noFill/>
            <a:miter lim="800000"/>
            <a:headEnd/>
            <a:tailEnd/>
          </a:ln>
        </p:spPr>
        <p:txBody>
          <a:bodyPr vert="horz" wrap="square" lIns="91440" tIns="45720" rIns="91440" bIns="45720" numCol="1" anchor="t" anchorCtr="0" compatLnSpc="1">
            <a:prstTxWarp prst="textNoShape">
              <a:avLst/>
            </a:prstTxWarp>
            <a:normAutofit/>
          </a:bodyPr>
          <a:lstStyle/>
          <a:p>
            <a:pPr marL="914400" lvl="1" indent="-457200" algn="just">
              <a:buFont typeface="+mj-lt"/>
              <a:buAutoNum type="arabicPeriod" startAt="7"/>
            </a:pPr>
            <a:r>
              <a:rPr lang="es-ES" sz="1800" dirty="0">
                <a:latin typeface="Arial"/>
                <a:cs typeface="Arial"/>
              </a:rPr>
              <a:t>Distrito ROPA. Para almacenamiento y movimientos de Vestuario Naval, a través de:</a:t>
            </a:r>
          </a:p>
          <a:p>
            <a:pPr lvl="2"/>
            <a:r>
              <a:rPr lang="es-ES" sz="1800" dirty="0">
                <a:latin typeface="Arial"/>
                <a:cs typeface="Arial"/>
              </a:rPr>
              <a:t>Sala Venta Vestuario </a:t>
            </a:r>
            <a:r>
              <a:rPr lang="es-ES" sz="1800" dirty="0" err="1">
                <a:latin typeface="Arial"/>
                <a:cs typeface="Arial"/>
              </a:rPr>
              <a:t>C.Ab</a:t>
            </a:r>
            <a:r>
              <a:rPr lang="es-ES" sz="1800" dirty="0">
                <a:latin typeface="Arial"/>
                <a:cs typeface="Arial"/>
              </a:rPr>
              <a:t>. (V.</a:t>
            </a:r>
            <a:r>
              <a:rPr lang="es-ES" sz="1800" dirty="0" smtClean="0">
                <a:latin typeface="Arial"/>
                <a:cs typeface="Arial"/>
              </a:rPr>
              <a:t>) (T.) (M.) (Av. </a:t>
            </a:r>
            <a:r>
              <a:rPr lang="es-ES" sz="1800" dirty="0" err="1" smtClean="0">
                <a:latin typeface="Arial"/>
                <a:cs typeface="Arial"/>
              </a:rPr>
              <a:t>Nv</a:t>
            </a:r>
            <a:r>
              <a:rPr lang="es-ES" sz="1800" dirty="0" smtClean="0">
                <a:latin typeface="Arial"/>
                <a:cs typeface="Arial"/>
              </a:rPr>
              <a:t>.) (I.)</a:t>
            </a:r>
          </a:p>
          <a:p>
            <a:pPr lvl="2"/>
            <a:r>
              <a:rPr lang="es-ES" sz="1800" dirty="0" smtClean="0">
                <a:latin typeface="Arial"/>
                <a:cs typeface="Arial"/>
              </a:rPr>
              <a:t>Sala </a:t>
            </a:r>
            <a:r>
              <a:rPr lang="es-ES" sz="1800" dirty="0">
                <a:latin typeface="Arial"/>
                <a:cs typeface="Arial"/>
              </a:rPr>
              <a:t>Venta Vestuario Las Salinas.</a:t>
            </a:r>
            <a:endParaRPr lang="es-CL" sz="1800" dirty="0">
              <a:latin typeface="Arial"/>
              <a:cs typeface="Arial"/>
            </a:endParaRPr>
          </a:p>
          <a:p>
            <a:pPr lvl="2"/>
            <a:r>
              <a:rPr lang="es-ES" sz="1800" dirty="0">
                <a:latin typeface="Arial"/>
                <a:cs typeface="Arial"/>
              </a:rPr>
              <a:t>Sala Venta Vestuario Santiago.</a:t>
            </a:r>
            <a:endParaRPr lang="es-CL" sz="1800" dirty="0">
              <a:latin typeface="Arial"/>
              <a:cs typeface="Arial"/>
            </a:endParaRPr>
          </a:p>
          <a:p>
            <a:pPr lvl="2"/>
            <a:r>
              <a:rPr lang="es-ES" sz="1800" dirty="0">
                <a:latin typeface="Arial"/>
                <a:cs typeface="Arial"/>
              </a:rPr>
              <a:t>Sala Venta Vestuario DISNABE.</a:t>
            </a:r>
            <a:endParaRPr lang="es-CL" sz="1800" dirty="0">
              <a:latin typeface="Arial"/>
              <a:cs typeface="Arial"/>
            </a:endParaRPr>
          </a:p>
          <a:p>
            <a:pPr marL="800100" lvl="1" indent="-342900" algn="just">
              <a:buFont typeface="+mj-lt"/>
              <a:buAutoNum type="arabicPeriod" startAt="7"/>
            </a:pPr>
            <a:r>
              <a:rPr lang="es-ES" sz="1800" dirty="0">
                <a:latin typeface="Arial"/>
                <a:cs typeface="Arial"/>
              </a:rPr>
              <a:t>Distrito AVNA. Para almacenamiento y movimientos de materiales, exclusivos de la Aviación Naval, </a:t>
            </a:r>
            <a:r>
              <a:rPr lang="es-ES" sz="1800" dirty="0" err="1" smtClean="0">
                <a:latin typeface="Arial"/>
                <a:cs typeface="Arial"/>
              </a:rPr>
              <a:t>C.Ab</a:t>
            </a:r>
            <a:r>
              <a:rPr lang="es-ES" sz="1800" dirty="0" smtClean="0">
                <a:latin typeface="Arial"/>
                <a:cs typeface="Arial"/>
              </a:rPr>
              <a:t>. </a:t>
            </a:r>
            <a:r>
              <a:rPr lang="es-ES" sz="1800" dirty="0">
                <a:latin typeface="Arial"/>
                <a:cs typeface="Arial"/>
              </a:rPr>
              <a:t>(</a:t>
            </a:r>
            <a:r>
              <a:rPr lang="es-ES" sz="1800" dirty="0" err="1" smtClean="0">
                <a:latin typeface="Arial"/>
                <a:cs typeface="Arial"/>
              </a:rPr>
              <a:t>Av.Nv</a:t>
            </a:r>
            <a:r>
              <a:rPr lang="es-ES" sz="1800" dirty="0" smtClean="0">
                <a:latin typeface="Arial"/>
                <a:cs typeface="Arial"/>
              </a:rPr>
              <a:t>.</a:t>
            </a:r>
            <a:r>
              <a:rPr lang="es-ES" sz="1800" dirty="0">
                <a:latin typeface="Arial"/>
                <a:cs typeface="Arial"/>
              </a:rPr>
              <a:t>)</a:t>
            </a:r>
            <a:endParaRPr lang="es-CL" sz="1800" dirty="0">
              <a:latin typeface="Arial"/>
              <a:cs typeface="Arial"/>
            </a:endParaRPr>
          </a:p>
          <a:p>
            <a:pPr marL="800100" lvl="1" indent="-342900" algn="just">
              <a:buFont typeface="+mj-lt"/>
              <a:buAutoNum type="arabicPeriod" startAt="7"/>
            </a:pPr>
            <a:r>
              <a:rPr lang="es-ES" sz="1800" dirty="0">
                <a:latin typeface="Arial"/>
                <a:cs typeface="Arial"/>
              </a:rPr>
              <a:t>Distrito LITA. Para almacenamiento y movimientos de materiales, exclusivos del Territorio Marítimo, </a:t>
            </a:r>
            <a:r>
              <a:rPr lang="es-ES" sz="1800" dirty="0" err="1" smtClean="0">
                <a:latin typeface="Arial"/>
                <a:cs typeface="Arial"/>
              </a:rPr>
              <a:t>C.Ab</a:t>
            </a:r>
            <a:r>
              <a:rPr lang="es-ES" sz="1800" dirty="0" smtClean="0">
                <a:latin typeface="Arial"/>
                <a:cs typeface="Arial"/>
              </a:rPr>
              <a:t>. </a:t>
            </a:r>
            <a:r>
              <a:rPr lang="es-ES" sz="1800" dirty="0">
                <a:latin typeface="Arial"/>
                <a:cs typeface="Arial"/>
              </a:rPr>
              <a:t>(V.)</a:t>
            </a:r>
            <a:endParaRPr lang="es-CL" sz="1800" dirty="0">
              <a:latin typeface="Arial"/>
              <a:cs typeface="Arial"/>
            </a:endParaRPr>
          </a:p>
          <a:p>
            <a:pPr marL="800100" lvl="1" indent="-342900" algn="just">
              <a:buFont typeface="+mj-lt"/>
              <a:buAutoNum type="arabicPeriod" startAt="7"/>
            </a:pPr>
            <a:r>
              <a:rPr lang="es-ES" sz="1800" dirty="0">
                <a:latin typeface="Arial"/>
                <a:cs typeface="Arial"/>
              </a:rPr>
              <a:t>Distrito DEPA. Para almacenamiento y movimientos de la munición, bajo tuición y administración de DIRISNAV.</a:t>
            </a:r>
            <a:endParaRPr lang="es-CL" sz="1800" dirty="0">
              <a:latin typeface="Arial"/>
              <a:cs typeface="Arial"/>
            </a:endParaRPr>
          </a:p>
          <a:p>
            <a:pPr algn="just"/>
            <a:endParaRPr lang="es-CL" sz="1800" dirty="0">
              <a:latin typeface="Arial"/>
              <a:cs typeface="Arial"/>
            </a:endParaRPr>
          </a:p>
        </p:txBody>
      </p:sp>
      <p:sp>
        <p:nvSpPr>
          <p:cNvPr id="6" name="Título 1"/>
          <p:cNvSpPr txBox="1">
            <a:spLocks/>
          </p:cNvSpPr>
          <p:nvPr/>
        </p:nvSpPr>
        <p:spPr>
          <a:xfrm>
            <a:off x="457200" y="845840"/>
            <a:ext cx="8229600" cy="1143000"/>
          </a:xfrm>
          <a:prstGeom prst="rect">
            <a:avLst/>
          </a:prstGeom>
        </p:spPr>
        <p:txBody>
          <a:bodyPr>
            <a:normAutofit/>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a:lstStyle>
          <a:p>
            <a:r>
              <a:rPr lang="es-ES" sz="3600" b="1" dirty="0" smtClean="0"/>
              <a:t>ESTRUCTURA LOGÍSTICA</a:t>
            </a:r>
            <a:endParaRPr lang="es-CL" sz="3600" b="1" dirty="0"/>
          </a:p>
        </p:txBody>
      </p:sp>
      <p:sp>
        <p:nvSpPr>
          <p:cNvPr id="2" name="Marcador de número de diapositiva 1"/>
          <p:cNvSpPr>
            <a:spLocks noGrp="1"/>
          </p:cNvSpPr>
          <p:nvPr>
            <p:ph type="sldNum" sz="quarter" idx="12"/>
          </p:nvPr>
        </p:nvSpPr>
        <p:spPr/>
        <p:txBody>
          <a:bodyPr/>
          <a:lstStyle/>
          <a:p>
            <a:pPr>
              <a:defRPr/>
            </a:pPr>
            <a:fld id="{F42C28E9-5DD9-4D60-ABC2-2F50B1941E37}" type="slidenum">
              <a:rPr lang="en-US" smtClean="0"/>
              <a:pPr>
                <a:defRPr/>
              </a:pPr>
              <a:t>121</a:t>
            </a:fld>
            <a:endParaRPr lang="en-US"/>
          </a:p>
        </p:txBody>
      </p:sp>
    </p:spTree>
    <p:extLst>
      <p:ext uri="{BB962C8B-B14F-4D97-AF65-F5344CB8AC3E}">
        <p14:creationId xmlns:p14="http://schemas.microsoft.com/office/powerpoint/2010/main" val="7699461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bg>
      <p:bgPr>
        <a:solidFill>
          <a:srgbClr val="F7F7E2"/>
        </a:solidFill>
        <a:effectLst/>
      </p:bgPr>
    </p:bg>
    <p:spTree>
      <p:nvGrpSpPr>
        <p:cNvPr id="1" name=""/>
        <p:cNvGrpSpPr/>
        <p:nvPr/>
      </p:nvGrpSpPr>
      <p:grpSpPr>
        <a:xfrm>
          <a:off x="0" y="0"/>
          <a:ext cx="0" cy="0"/>
          <a:chOff x="0" y="0"/>
          <a:chExt cx="0" cy="0"/>
        </a:xfrm>
      </p:grpSpPr>
      <p:pic>
        <p:nvPicPr>
          <p:cNvPr id="11266" name="Picture 48" descr="ROPAS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3568" y="691878"/>
            <a:ext cx="2457450" cy="1439862"/>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267" name="Text Box 50"/>
          <p:cNvSpPr txBox="1">
            <a:spLocks noChangeArrowheads="1"/>
          </p:cNvSpPr>
          <p:nvPr/>
        </p:nvSpPr>
        <p:spPr bwMode="auto">
          <a:xfrm>
            <a:off x="828035" y="907786"/>
            <a:ext cx="2232025"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b="1">
                <a:solidFill>
                  <a:schemeClr val="tx1"/>
                </a:solidFill>
                <a:latin typeface="Times New Roman" charset="0"/>
                <a:ea typeface="ＭＳ Ｐゴシック" charset="0"/>
              </a:defRPr>
            </a:lvl1pPr>
            <a:lvl2pPr marL="742950" indent="-285750" eaLnBrk="0" hangingPunct="0">
              <a:defRPr sz="2400" b="1">
                <a:solidFill>
                  <a:schemeClr val="tx1"/>
                </a:solidFill>
                <a:latin typeface="Times New Roman" charset="0"/>
                <a:ea typeface="ＭＳ Ｐゴシック" charset="0"/>
              </a:defRPr>
            </a:lvl2pPr>
            <a:lvl3pPr marL="1143000" indent="-228600" eaLnBrk="0" hangingPunct="0">
              <a:defRPr sz="2400" b="1">
                <a:solidFill>
                  <a:schemeClr val="tx1"/>
                </a:solidFill>
                <a:latin typeface="Times New Roman" charset="0"/>
                <a:ea typeface="ＭＳ Ｐゴシック" charset="0"/>
              </a:defRPr>
            </a:lvl3pPr>
            <a:lvl4pPr marL="1600200" indent="-228600" eaLnBrk="0" hangingPunct="0">
              <a:defRPr sz="2400" b="1">
                <a:solidFill>
                  <a:schemeClr val="tx1"/>
                </a:solidFill>
                <a:latin typeface="Times New Roman" charset="0"/>
                <a:ea typeface="ＭＳ Ｐゴシック" charset="0"/>
              </a:defRPr>
            </a:lvl4pPr>
            <a:lvl5pPr marL="2057400" indent="-228600" eaLnBrk="0" hangingPunct="0">
              <a:defRPr sz="2400" b="1">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b="1">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b="1">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b="1">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b="1">
                <a:solidFill>
                  <a:schemeClr val="tx1"/>
                </a:solidFill>
                <a:latin typeface="Times New Roman" charset="0"/>
                <a:ea typeface="ＭＳ Ｐゴシック" charset="0"/>
              </a:defRPr>
            </a:lvl9pPr>
          </a:lstStyle>
          <a:p>
            <a:pPr algn="ctr" eaLnBrk="1" hangingPunct="1"/>
            <a:r>
              <a:rPr lang="es-ES_tradnl" sz="2000">
                <a:solidFill>
                  <a:srgbClr val="FFFFCC"/>
                </a:solidFill>
              </a:rPr>
              <a:t>VESTUARIO NAVAL</a:t>
            </a:r>
            <a:endParaRPr lang="es-ES" sz="2000">
              <a:solidFill>
                <a:srgbClr val="FFFFCC"/>
              </a:solidFill>
            </a:endParaRPr>
          </a:p>
        </p:txBody>
      </p:sp>
      <p:pic>
        <p:nvPicPr>
          <p:cNvPr id="11268" name="Picture 56" descr="p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20422" y="691878"/>
            <a:ext cx="2376488" cy="1422400"/>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269" name="Text Box 57"/>
          <p:cNvSpPr txBox="1">
            <a:spLocks noChangeArrowheads="1"/>
          </p:cNvSpPr>
          <p:nvPr/>
        </p:nvSpPr>
        <p:spPr bwMode="auto">
          <a:xfrm>
            <a:off x="3491856" y="691881"/>
            <a:ext cx="2303462"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b="1">
                <a:solidFill>
                  <a:schemeClr val="tx1"/>
                </a:solidFill>
                <a:latin typeface="Times New Roman" charset="0"/>
                <a:ea typeface="ＭＳ Ｐゴシック" charset="0"/>
              </a:defRPr>
            </a:lvl1pPr>
            <a:lvl2pPr marL="742950" indent="-285750" eaLnBrk="0" hangingPunct="0">
              <a:defRPr sz="2400" b="1">
                <a:solidFill>
                  <a:schemeClr val="tx1"/>
                </a:solidFill>
                <a:latin typeface="Times New Roman" charset="0"/>
                <a:ea typeface="ＭＳ Ｐゴシック" charset="0"/>
              </a:defRPr>
            </a:lvl2pPr>
            <a:lvl3pPr marL="1143000" indent="-228600" eaLnBrk="0" hangingPunct="0">
              <a:defRPr sz="2400" b="1">
                <a:solidFill>
                  <a:schemeClr val="tx1"/>
                </a:solidFill>
                <a:latin typeface="Times New Roman" charset="0"/>
                <a:ea typeface="ＭＳ Ｐゴシック" charset="0"/>
              </a:defRPr>
            </a:lvl3pPr>
            <a:lvl4pPr marL="1600200" indent="-228600" eaLnBrk="0" hangingPunct="0">
              <a:defRPr sz="2400" b="1">
                <a:solidFill>
                  <a:schemeClr val="tx1"/>
                </a:solidFill>
                <a:latin typeface="Times New Roman" charset="0"/>
                <a:ea typeface="ＭＳ Ｐゴシック" charset="0"/>
              </a:defRPr>
            </a:lvl4pPr>
            <a:lvl5pPr marL="2057400" indent="-228600" eaLnBrk="0" hangingPunct="0">
              <a:defRPr sz="2400" b="1">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b="1">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b="1">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b="1">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b="1">
                <a:solidFill>
                  <a:schemeClr val="tx1"/>
                </a:solidFill>
                <a:latin typeface="Times New Roman" charset="0"/>
                <a:ea typeface="ＭＳ Ｐゴシック" charset="0"/>
              </a:defRPr>
            </a:lvl9pPr>
          </a:lstStyle>
          <a:p>
            <a:pPr algn="ctr"/>
            <a:r>
              <a:rPr lang="es-ES_tradnl" sz="2000">
                <a:solidFill>
                  <a:srgbClr val="0000FF"/>
                </a:solidFill>
              </a:rPr>
              <a:t>AVIABAS</a:t>
            </a:r>
          </a:p>
        </p:txBody>
      </p:sp>
      <p:sp>
        <p:nvSpPr>
          <p:cNvPr id="11271" name="Text Box 62"/>
          <p:cNvSpPr txBox="1">
            <a:spLocks noChangeArrowheads="1"/>
          </p:cNvSpPr>
          <p:nvPr/>
        </p:nvSpPr>
        <p:spPr bwMode="auto">
          <a:xfrm>
            <a:off x="467544" y="3356992"/>
            <a:ext cx="24479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b="1">
                <a:solidFill>
                  <a:schemeClr val="tx1"/>
                </a:solidFill>
                <a:latin typeface="Times New Roman" charset="0"/>
                <a:ea typeface="ＭＳ Ｐゴシック" charset="0"/>
              </a:defRPr>
            </a:lvl1pPr>
            <a:lvl2pPr marL="742950" indent="-285750" eaLnBrk="0" hangingPunct="0">
              <a:defRPr sz="2400" b="1">
                <a:solidFill>
                  <a:schemeClr val="tx1"/>
                </a:solidFill>
                <a:latin typeface="Times New Roman" charset="0"/>
                <a:ea typeface="ＭＳ Ｐゴシック" charset="0"/>
              </a:defRPr>
            </a:lvl2pPr>
            <a:lvl3pPr marL="1143000" indent="-228600" eaLnBrk="0" hangingPunct="0">
              <a:defRPr sz="2400" b="1">
                <a:solidFill>
                  <a:schemeClr val="tx1"/>
                </a:solidFill>
                <a:latin typeface="Times New Roman" charset="0"/>
                <a:ea typeface="ＭＳ Ｐゴシック" charset="0"/>
              </a:defRPr>
            </a:lvl3pPr>
            <a:lvl4pPr marL="1600200" indent="-228600" eaLnBrk="0" hangingPunct="0">
              <a:defRPr sz="2400" b="1">
                <a:solidFill>
                  <a:schemeClr val="tx1"/>
                </a:solidFill>
                <a:latin typeface="Times New Roman" charset="0"/>
                <a:ea typeface="ＭＳ Ｐゴシック" charset="0"/>
              </a:defRPr>
            </a:lvl4pPr>
            <a:lvl5pPr marL="2057400" indent="-228600" eaLnBrk="0" hangingPunct="0">
              <a:defRPr sz="2400" b="1">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b="1">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b="1">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b="1">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b="1">
                <a:solidFill>
                  <a:schemeClr val="tx1"/>
                </a:solidFill>
                <a:latin typeface="Times New Roman" charset="0"/>
                <a:ea typeface="ＭＳ Ｐゴシック" charset="0"/>
              </a:defRPr>
            </a:lvl9pPr>
          </a:lstStyle>
          <a:p>
            <a:pPr eaLnBrk="1" hangingPunct="1"/>
            <a:r>
              <a:rPr lang="es-ES_tradnl" sz="2000"/>
              <a:t>       ARSENALES</a:t>
            </a:r>
            <a:endParaRPr lang="es-ES" sz="2000"/>
          </a:p>
        </p:txBody>
      </p:sp>
      <p:pic>
        <p:nvPicPr>
          <p:cNvPr id="11274" name="Picture 104" descr="FRAGATA 23 EJERCICIO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084243" y="2779443"/>
            <a:ext cx="2376488" cy="143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5" name="Text Box 105"/>
          <p:cNvSpPr txBox="1">
            <a:spLocks noChangeArrowheads="1"/>
          </p:cNvSpPr>
          <p:nvPr/>
        </p:nvSpPr>
        <p:spPr bwMode="auto">
          <a:xfrm>
            <a:off x="6444208" y="3284984"/>
            <a:ext cx="18002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a:tailEnd/>
              </a14:hiddenLine>
            </a:ext>
          </a:extLst>
        </p:spPr>
        <p:txBody>
          <a:bodyPr>
            <a:spAutoFit/>
          </a:bodyPr>
          <a:lstStyle>
            <a:lvl1pPr eaLnBrk="0" hangingPunct="0">
              <a:defRPr sz="2400" b="1">
                <a:solidFill>
                  <a:schemeClr val="tx1"/>
                </a:solidFill>
                <a:latin typeface="Times New Roman" charset="0"/>
                <a:ea typeface="ＭＳ Ｐゴシック" charset="0"/>
              </a:defRPr>
            </a:lvl1pPr>
            <a:lvl2pPr marL="742950" indent="-285750" eaLnBrk="0" hangingPunct="0">
              <a:defRPr sz="2400" b="1">
                <a:solidFill>
                  <a:schemeClr val="tx1"/>
                </a:solidFill>
                <a:latin typeface="Times New Roman" charset="0"/>
                <a:ea typeface="ＭＳ Ｐゴシック" charset="0"/>
              </a:defRPr>
            </a:lvl2pPr>
            <a:lvl3pPr marL="1143000" indent="-228600" eaLnBrk="0" hangingPunct="0">
              <a:defRPr sz="2400" b="1">
                <a:solidFill>
                  <a:schemeClr val="tx1"/>
                </a:solidFill>
                <a:latin typeface="Times New Roman" charset="0"/>
                <a:ea typeface="ＭＳ Ｐゴシック" charset="0"/>
              </a:defRPr>
            </a:lvl3pPr>
            <a:lvl4pPr marL="1600200" indent="-228600" eaLnBrk="0" hangingPunct="0">
              <a:defRPr sz="2400" b="1">
                <a:solidFill>
                  <a:schemeClr val="tx1"/>
                </a:solidFill>
                <a:latin typeface="Times New Roman" charset="0"/>
                <a:ea typeface="ＭＳ Ｐゴシック" charset="0"/>
              </a:defRPr>
            </a:lvl4pPr>
            <a:lvl5pPr marL="2057400" indent="-228600" eaLnBrk="0" hangingPunct="0">
              <a:defRPr sz="2400" b="1">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b="1">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b="1">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b="1">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b="1">
                <a:solidFill>
                  <a:schemeClr val="tx1"/>
                </a:solidFill>
                <a:latin typeface="Times New Roman" charset="0"/>
                <a:ea typeface="ＭＳ Ｐゴシック" charset="0"/>
              </a:defRPr>
            </a:lvl9pPr>
          </a:lstStyle>
          <a:p>
            <a:pPr algn="ctr" eaLnBrk="1" hangingPunct="1">
              <a:spcBef>
                <a:spcPct val="50000"/>
              </a:spcBef>
            </a:pPr>
            <a:r>
              <a:rPr lang="es-ES_tradnl" sz="2000" dirty="0"/>
              <a:t> FLOTA</a:t>
            </a:r>
            <a:endParaRPr lang="es-CL" sz="2000" dirty="0"/>
          </a:p>
        </p:txBody>
      </p:sp>
      <p:pic>
        <p:nvPicPr>
          <p:cNvPr id="11276" name="Picture 106"/>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83572" y="4724128"/>
            <a:ext cx="2447925" cy="1439862"/>
          </a:xfrm>
          <a:prstGeom prst="rect">
            <a:avLst/>
          </a:prstGeom>
          <a:noFill/>
          <a:ln w="12700" cap="sq">
            <a:solidFill>
              <a:schemeClr val="tx1"/>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pic>
      <p:pic>
        <p:nvPicPr>
          <p:cNvPr id="11277" name="Picture 107" descr="londres">
            <a:hlinkClick r:id="rId6"/>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420422" y="4724128"/>
            <a:ext cx="2447925" cy="143986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278" name="Text Box 108"/>
          <p:cNvSpPr txBox="1">
            <a:spLocks noChangeArrowheads="1"/>
          </p:cNvSpPr>
          <p:nvPr/>
        </p:nvSpPr>
        <p:spPr bwMode="auto">
          <a:xfrm>
            <a:off x="1043608" y="5085184"/>
            <a:ext cx="2376487"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a:tailEnd/>
              </a14:hiddenLine>
            </a:ext>
          </a:extLst>
        </p:spPr>
        <p:txBody>
          <a:bodyPr>
            <a:spAutoFit/>
          </a:bodyPr>
          <a:lstStyle>
            <a:lvl1pPr eaLnBrk="0" hangingPunct="0">
              <a:defRPr sz="2400" b="1">
                <a:solidFill>
                  <a:schemeClr val="tx1"/>
                </a:solidFill>
                <a:latin typeface="Times New Roman" charset="0"/>
                <a:ea typeface="ＭＳ Ｐゴシック" charset="0"/>
              </a:defRPr>
            </a:lvl1pPr>
            <a:lvl2pPr marL="742950" indent="-285750" eaLnBrk="0" hangingPunct="0">
              <a:defRPr sz="2400" b="1">
                <a:solidFill>
                  <a:schemeClr val="tx1"/>
                </a:solidFill>
                <a:latin typeface="Times New Roman" charset="0"/>
                <a:ea typeface="ＭＳ Ｐゴシック" charset="0"/>
              </a:defRPr>
            </a:lvl2pPr>
            <a:lvl3pPr marL="1143000" indent="-228600" eaLnBrk="0" hangingPunct="0">
              <a:defRPr sz="2400" b="1">
                <a:solidFill>
                  <a:schemeClr val="tx1"/>
                </a:solidFill>
                <a:latin typeface="Times New Roman" charset="0"/>
                <a:ea typeface="ＭＳ Ｐゴシック" charset="0"/>
              </a:defRPr>
            </a:lvl3pPr>
            <a:lvl4pPr marL="1600200" indent="-228600" eaLnBrk="0" hangingPunct="0">
              <a:defRPr sz="2400" b="1">
                <a:solidFill>
                  <a:schemeClr val="tx1"/>
                </a:solidFill>
                <a:latin typeface="Times New Roman" charset="0"/>
                <a:ea typeface="ＭＳ Ｐゴシック" charset="0"/>
              </a:defRPr>
            </a:lvl4pPr>
            <a:lvl5pPr marL="2057400" indent="-228600" eaLnBrk="0" hangingPunct="0">
              <a:defRPr sz="2400" b="1">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b="1">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b="1">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b="1">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b="1">
                <a:solidFill>
                  <a:schemeClr val="tx1"/>
                </a:solidFill>
                <a:latin typeface="Times New Roman" charset="0"/>
                <a:ea typeface="ＭＳ Ｐゴシック" charset="0"/>
              </a:defRPr>
            </a:lvl9pPr>
          </a:lstStyle>
          <a:p>
            <a:pPr algn="ctr" eaLnBrk="1" hangingPunct="1">
              <a:spcBef>
                <a:spcPct val="50000"/>
              </a:spcBef>
            </a:pPr>
            <a:r>
              <a:rPr lang="es-CL" sz="2000" dirty="0"/>
              <a:t>CHILIARCO</a:t>
            </a:r>
          </a:p>
        </p:txBody>
      </p:sp>
      <p:sp>
        <p:nvSpPr>
          <p:cNvPr id="11279" name="Text Box 109"/>
          <p:cNvSpPr txBox="1">
            <a:spLocks noChangeArrowheads="1"/>
          </p:cNvSpPr>
          <p:nvPr/>
        </p:nvSpPr>
        <p:spPr bwMode="auto">
          <a:xfrm>
            <a:off x="3779193" y="5660761"/>
            <a:ext cx="18002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a:tailEnd/>
              </a14:hiddenLine>
            </a:ext>
          </a:extLst>
        </p:spPr>
        <p:txBody>
          <a:bodyPr>
            <a:spAutoFit/>
          </a:bodyPr>
          <a:lstStyle>
            <a:lvl1pPr eaLnBrk="0" hangingPunct="0">
              <a:defRPr sz="2400" b="1">
                <a:solidFill>
                  <a:schemeClr val="tx1"/>
                </a:solidFill>
                <a:latin typeface="Times New Roman" charset="0"/>
                <a:ea typeface="ＭＳ Ｐゴシック" charset="0"/>
              </a:defRPr>
            </a:lvl1pPr>
            <a:lvl2pPr marL="742950" indent="-285750" eaLnBrk="0" hangingPunct="0">
              <a:defRPr sz="2400" b="1">
                <a:solidFill>
                  <a:schemeClr val="tx1"/>
                </a:solidFill>
                <a:latin typeface="Times New Roman" charset="0"/>
                <a:ea typeface="ＭＳ Ｐゴシック" charset="0"/>
              </a:defRPr>
            </a:lvl2pPr>
            <a:lvl3pPr marL="1143000" indent="-228600" eaLnBrk="0" hangingPunct="0">
              <a:defRPr sz="2400" b="1">
                <a:solidFill>
                  <a:schemeClr val="tx1"/>
                </a:solidFill>
                <a:latin typeface="Times New Roman" charset="0"/>
                <a:ea typeface="ＭＳ Ｐゴシック" charset="0"/>
              </a:defRPr>
            </a:lvl3pPr>
            <a:lvl4pPr marL="1600200" indent="-228600" eaLnBrk="0" hangingPunct="0">
              <a:defRPr sz="2400" b="1">
                <a:solidFill>
                  <a:schemeClr val="tx1"/>
                </a:solidFill>
                <a:latin typeface="Times New Roman" charset="0"/>
                <a:ea typeface="ＭＳ Ｐゴシック" charset="0"/>
              </a:defRPr>
            </a:lvl4pPr>
            <a:lvl5pPr marL="2057400" indent="-228600" eaLnBrk="0" hangingPunct="0">
              <a:defRPr sz="2400" b="1">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b="1">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b="1">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b="1">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b="1">
                <a:solidFill>
                  <a:schemeClr val="tx1"/>
                </a:solidFill>
                <a:latin typeface="Times New Roman" charset="0"/>
                <a:ea typeface="ＭＳ Ｐゴシック" charset="0"/>
              </a:defRPr>
            </a:lvl9pPr>
          </a:lstStyle>
          <a:p>
            <a:pPr algn="ctr" eaLnBrk="1" hangingPunct="1">
              <a:spcBef>
                <a:spcPct val="50000"/>
              </a:spcBef>
            </a:pPr>
            <a:r>
              <a:rPr lang="es-CL" sz="2000"/>
              <a:t>CHILONDON</a:t>
            </a:r>
          </a:p>
        </p:txBody>
      </p:sp>
      <p:sp>
        <p:nvSpPr>
          <p:cNvPr id="11281" name="Text Box 111"/>
          <p:cNvSpPr txBox="1">
            <a:spLocks noChangeArrowheads="1"/>
          </p:cNvSpPr>
          <p:nvPr/>
        </p:nvSpPr>
        <p:spPr bwMode="auto">
          <a:xfrm>
            <a:off x="6588224" y="5085184"/>
            <a:ext cx="1800225" cy="409575"/>
          </a:xfrm>
          <a:prstGeom prst="rect">
            <a:avLst/>
          </a:prstGeom>
          <a:solidFill>
            <a:srgbClr val="9999FF"/>
          </a:solidFill>
          <a:ln w="12700" cap="sq">
            <a:solidFill>
              <a:schemeClr val="tx2"/>
            </a:solidFill>
            <a:miter lim="800000"/>
            <a:headEnd/>
            <a:tailEnd/>
          </a:ln>
        </p:spPr>
        <p:txBody>
          <a:bodyPr>
            <a:spAutoFit/>
          </a:bodyPr>
          <a:lstStyle>
            <a:lvl1pPr eaLnBrk="0" hangingPunct="0">
              <a:defRPr sz="2400" b="1">
                <a:solidFill>
                  <a:schemeClr val="tx1"/>
                </a:solidFill>
                <a:latin typeface="Times New Roman" charset="0"/>
                <a:ea typeface="ＭＳ Ｐゴシック" charset="0"/>
              </a:defRPr>
            </a:lvl1pPr>
            <a:lvl2pPr marL="742950" indent="-285750" eaLnBrk="0" hangingPunct="0">
              <a:defRPr sz="2400" b="1">
                <a:solidFill>
                  <a:schemeClr val="tx1"/>
                </a:solidFill>
                <a:latin typeface="Times New Roman" charset="0"/>
                <a:ea typeface="ＭＳ Ｐゴシック" charset="0"/>
              </a:defRPr>
            </a:lvl2pPr>
            <a:lvl3pPr marL="1143000" indent="-228600" eaLnBrk="0" hangingPunct="0">
              <a:defRPr sz="2400" b="1">
                <a:solidFill>
                  <a:schemeClr val="tx1"/>
                </a:solidFill>
                <a:latin typeface="Times New Roman" charset="0"/>
                <a:ea typeface="ＭＳ Ｐゴシック" charset="0"/>
              </a:defRPr>
            </a:lvl3pPr>
            <a:lvl4pPr marL="1600200" indent="-228600" eaLnBrk="0" hangingPunct="0">
              <a:defRPr sz="2400" b="1">
                <a:solidFill>
                  <a:schemeClr val="tx1"/>
                </a:solidFill>
                <a:latin typeface="Times New Roman" charset="0"/>
                <a:ea typeface="ＭＳ Ｐゴシック" charset="0"/>
              </a:defRPr>
            </a:lvl4pPr>
            <a:lvl5pPr marL="2057400" indent="-228600" eaLnBrk="0" hangingPunct="0">
              <a:defRPr sz="2400" b="1">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b="1">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b="1">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b="1">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b="1">
                <a:solidFill>
                  <a:schemeClr val="tx1"/>
                </a:solidFill>
                <a:latin typeface="Times New Roman" charset="0"/>
                <a:ea typeface="ＭＳ Ｐゴシック" charset="0"/>
              </a:defRPr>
            </a:lvl9pPr>
          </a:lstStyle>
          <a:p>
            <a:pPr algn="ctr" eaLnBrk="1" hangingPunct="1">
              <a:spcBef>
                <a:spcPct val="50000"/>
              </a:spcBef>
            </a:pPr>
            <a:r>
              <a:rPr lang="es-CL" sz="2000"/>
              <a:t>DIRECABAS</a:t>
            </a:r>
          </a:p>
        </p:txBody>
      </p:sp>
      <p:sp>
        <p:nvSpPr>
          <p:cNvPr id="11282" name="Text Box 113"/>
          <p:cNvSpPr txBox="1">
            <a:spLocks noChangeArrowheads="1"/>
          </p:cNvSpPr>
          <p:nvPr/>
        </p:nvSpPr>
        <p:spPr bwMode="auto">
          <a:xfrm>
            <a:off x="3779193" y="3066780"/>
            <a:ext cx="1800225" cy="1042987"/>
          </a:xfrm>
          <a:prstGeom prst="rect">
            <a:avLst/>
          </a:prstGeom>
          <a:noFill/>
          <a:ln w="38100" cap="sq">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400" b="1">
                <a:solidFill>
                  <a:schemeClr val="tx1"/>
                </a:solidFill>
                <a:latin typeface="Times New Roman" charset="0"/>
                <a:ea typeface="ＭＳ Ｐゴシック" charset="0"/>
              </a:defRPr>
            </a:lvl1pPr>
            <a:lvl2pPr marL="742950" indent="-285750" eaLnBrk="0" hangingPunct="0">
              <a:defRPr sz="2400" b="1">
                <a:solidFill>
                  <a:schemeClr val="tx1"/>
                </a:solidFill>
                <a:latin typeface="Times New Roman" charset="0"/>
                <a:ea typeface="ＭＳ Ｐゴシック" charset="0"/>
              </a:defRPr>
            </a:lvl2pPr>
            <a:lvl3pPr marL="1143000" indent="-228600" eaLnBrk="0" hangingPunct="0">
              <a:defRPr sz="2400" b="1">
                <a:solidFill>
                  <a:schemeClr val="tx1"/>
                </a:solidFill>
                <a:latin typeface="Times New Roman" charset="0"/>
                <a:ea typeface="ＭＳ Ｐゴシック" charset="0"/>
              </a:defRPr>
            </a:lvl3pPr>
            <a:lvl4pPr marL="1600200" indent="-228600" eaLnBrk="0" hangingPunct="0">
              <a:defRPr sz="2400" b="1">
                <a:solidFill>
                  <a:schemeClr val="tx1"/>
                </a:solidFill>
                <a:latin typeface="Times New Roman" charset="0"/>
                <a:ea typeface="ＭＳ Ｐゴシック" charset="0"/>
              </a:defRPr>
            </a:lvl4pPr>
            <a:lvl5pPr marL="2057400" indent="-228600" eaLnBrk="0" hangingPunct="0">
              <a:defRPr sz="2400" b="1">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b="1">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b="1">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b="1">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b="1">
                <a:solidFill>
                  <a:schemeClr val="tx1"/>
                </a:solidFill>
                <a:latin typeface="Times New Roman" charset="0"/>
                <a:ea typeface="ＭＳ Ｐゴシック" charset="0"/>
              </a:defRPr>
            </a:lvl9pPr>
          </a:lstStyle>
          <a:p>
            <a:pPr eaLnBrk="1" hangingPunct="1">
              <a:spcBef>
                <a:spcPct val="50000"/>
              </a:spcBef>
            </a:pPr>
            <a:r>
              <a:rPr lang="es-MX"/>
              <a:t>SEVA</a:t>
            </a:r>
          </a:p>
          <a:p>
            <a:pPr eaLnBrk="1" hangingPunct="1">
              <a:spcBef>
                <a:spcPct val="50000"/>
              </a:spcBef>
            </a:pPr>
            <a:r>
              <a:rPr lang="es-MX"/>
              <a:t>PREA</a:t>
            </a:r>
            <a:endParaRPr lang="es-ES"/>
          </a:p>
        </p:txBody>
      </p:sp>
      <p:sp>
        <p:nvSpPr>
          <p:cNvPr id="11283" name="Text Box 114"/>
          <p:cNvSpPr txBox="1">
            <a:spLocks noChangeArrowheads="1"/>
          </p:cNvSpPr>
          <p:nvPr/>
        </p:nvSpPr>
        <p:spPr bwMode="auto">
          <a:xfrm>
            <a:off x="1115372" y="188640"/>
            <a:ext cx="734536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a:tailEnd/>
              </a14:hiddenLine>
            </a:ext>
          </a:extLst>
        </p:spPr>
        <p:txBody>
          <a:bodyPr>
            <a:spAutoFit/>
          </a:bodyPr>
          <a:lstStyle>
            <a:lvl1pPr eaLnBrk="0" hangingPunct="0">
              <a:defRPr sz="2400" b="1">
                <a:solidFill>
                  <a:schemeClr val="tx1"/>
                </a:solidFill>
                <a:latin typeface="Times New Roman" charset="0"/>
                <a:ea typeface="ＭＳ Ｐゴシック" charset="0"/>
              </a:defRPr>
            </a:lvl1pPr>
            <a:lvl2pPr marL="742950" indent="-285750" eaLnBrk="0" hangingPunct="0">
              <a:defRPr sz="2400" b="1">
                <a:solidFill>
                  <a:schemeClr val="tx1"/>
                </a:solidFill>
                <a:latin typeface="Times New Roman" charset="0"/>
                <a:ea typeface="ＭＳ Ｐゴシック" charset="0"/>
              </a:defRPr>
            </a:lvl2pPr>
            <a:lvl3pPr marL="1143000" indent="-228600" eaLnBrk="0" hangingPunct="0">
              <a:defRPr sz="2400" b="1">
                <a:solidFill>
                  <a:schemeClr val="tx1"/>
                </a:solidFill>
                <a:latin typeface="Times New Roman" charset="0"/>
                <a:ea typeface="ＭＳ Ｐゴシック" charset="0"/>
              </a:defRPr>
            </a:lvl3pPr>
            <a:lvl4pPr marL="1600200" indent="-228600" eaLnBrk="0" hangingPunct="0">
              <a:defRPr sz="2400" b="1">
                <a:solidFill>
                  <a:schemeClr val="tx1"/>
                </a:solidFill>
                <a:latin typeface="Times New Roman" charset="0"/>
                <a:ea typeface="ＭＳ Ｐゴシック" charset="0"/>
              </a:defRPr>
            </a:lvl4pPr>
            <a:lvl5pPr marL="2057400" indent="-228600" eaLnBrk="0" hangingPunct="0">
              <a:defRPr sz="2400" b="1">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b="1">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b="1">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b="1">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b="1">
                <a:solidFill>
                  <a:schemeClr val="tx1"/>
                </a:solidFill>
                <a:latin typeface="Times New Roman" charset="0"/>
                <a:ea typeface="ＭＳ Ｐゴシック" charset="0"/>
              </a:defRPr>
            </a:lvl9pPr>
          </a:lstStyle>
          <a:p>
            <a:pPr eaLnBrk="1" hangingPunct="1">
              <a:spcBef>
                <a:spcPct val="50000"/>
              </a:spcBef>
            </a:pPr>
            <a:r>
              <a:rPr lang="es-MX" dirty="0"/>
              <a:t>   ROPA                        AVNA                         LITA         </a:t>
            </a:r>
            <a:endParaRPr lang="es-ES" dirty="0"/>
          </a:p>
        </p:txBody>
      </p:sp>
      <p:sp>
        <p:nvSpPr>
          <p:cNvPr id="11284" name="Text Box 115"/>
          <p:cNvSpPr txBox="1">
            <a:spLocks noChangeArrowheads="1"/>
          </p:cNvSpPr>
          <p:nvPr/>
        </p:nvSpPr>
        <p:spPr bwMode="auto">
          <a:xfrm>
            <a:off x="1115372" y="2276203"/>
            <a:ext cx="734536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a:tailEnd/>
              </a14:hiddenLine>
            </a:ext>
          </a:extLst>
        </p:spPr>
        <p:txBody>
          <a:bodyPr>
            <a:spAutoFit/>
          </a:bodyPr>
          <a:lstStyle>
            <a:lvl1pPr eaLnBrk="0" hangingPunct="0">
              <a:defRPr sz="2400" b="1">
                <a:solidFill>
                  <a:schemeClr val="tx1"/>
                </a:solidFill>
                <a:latin typeface="Times New Roman" charset="0"/>
                <a:ea typeface="ＭＳ Ｐゴシック" charset="0"/>
              </a:defRPr>
            </a:lvl1pPr>
            <a:lvl2pPr marL="742950" indent="-285750" eaLnBrk="0" hangingPunct="0">
              <a:defRPr sz="2400" b="1">
                <a:solidFill>
                  <a:schemeClr val="tx1"/>
                </a:solidFill>
                <a:latin typeface="Times New Roman" charset="0"/>
                <a:ea typeface="ＭＳ Ｐゴシック" charset="0"/>
              </a:defRPr>
            </a:lvl2pPr>
            <a:lvl3pPr marL="1143000" indent="-228600" eaLnBrk="0" hangingPunct="0">
              <a:defRPr sz="2400" b="1">
                <a:solidFill>
                  <a:schemeClr val="tx1"/>
                </a:solidFill>
                <a:latin typeface="Times New Roman" charset="0"/>
                <a:ea typeface="ＭＳ Ｐゴシック" charset="0"/>
              </a:defRPr>
            </a:lvl3pPr>
            <a:lvl4pPr marL="1600200" indent="-228600" eaLnBrk="0" hangingPunct="0">
              <a:defRPr sz="2400" b="1">
                <a:solidFill>
                  <a:schemeClr val="tx1"/>
                </a:solidFill>
                <a:latin typeface="Times New Roman" charset="0"/>
                <a:ea typeface="ＭＳ Ｐゴシック" charset="0"/>
              </a:defRPr>
            </a:lvl4pPr>
            <a:lvl5pPr marL="2057400" indent="-228600" eaLnBrk="0" hangingPunct="0">
              <a:defRPr sz="2400" b="1">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b="1">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b="1">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b="1">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b="1">
                <a:solidFill>
                  <a:schemeClr val="tx1"/>
                </a:solidFill>
                <a:latin typeface="Times New Roman" charset="0"/>
                <a:ea typeface="ＭＳ Ｐゴシック" charset="0"/>
              </a:defRPr>
            </a:lvl9pPr>
          </a:lstStyle>
          <a:p>
            <a:pPr eaLnBrk="1" hangingPunct="1">
              <a:spcBef>
                <a:spcPct val="50000"/>
              </a:spcBef>
            </a:pPr>
            <a:r>
              <a:rPr lang="es-MX" dirty="0"/>
              <a:t>DEPA 				                        FLTA         </a:t>
            </a:r>
            <a:endParaRPr lang="es-ES" dirty="0"/>
          </a:p>
        </p:txBody>
      </p:sp>
      <p:sp>
        <p:nvSpPr>
          <p:cNvPr id="11285" name="Text Box 116"/>
          <p:cNvSpPr txBox="1">
            <a:spLocks noChangeArrowheads="1"/>
          </p:cNvSpPr>
          <p:nvPr/>
        </p:nvSpPr>
        <p:spPr bwMode="auto">
          <a:xfrm>
            <a:off x="1510656" y="4292328"/>
            <a:ext cx="734536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a:tailEnd/>
              </a14:hiddenLine>
            </a:ext>
          </a:extLst>
        </p:spPr>
        <p:txBody>
          <a:bodyPr>
            <a:spAutoFit/>
          </a:bodyPr>
          <a:lstStyle>
            <a:lvl1pPr eaLnBrk="0" hangingPunct="0">
              <a:defRPr sz="2400" b="1">
                <a:solidFill>
                  <a:schemeClr val="tx1"/>
                </a:solidFill>
                <a:latin typeface="Times New Roman" charset="0"/>
                <a:ea typeface="ＭＳ Ｐゴシック" charset="0"/>
              </a:defRPr>
            </a:lvl1pPr>
            <a:lvl2pPr marL="742950" indent="-285750" eaLnBrk="0" hangingPunct="0">
              <a:defRPr sz="2400" b="1">
                <a:solidFill>
                  <a:schemeClr val="tx1"/>
                </a:solidFill>
                <a:latin typeface="Times New Roman" charset="0"/>
                <a:ea typeface="ＭＳ Ｐゴシック" charset="0"/>
              </a:defRPr>
            </a:lvl2pPr>
            <a:lvl3pPr marL="1143000" indent="-228600" eaLnBrk="0" hangingPunct="0">
              <a:defRPr sz="2400" b="1">
                <a:solidFill>
                  <a:schemeClr val="tx1"/>
                </a:solidFill>
                <a:latin typeface="Times New Roman" charset="0"/>
                <a:ea typeface="ＭＳ Ｐゴシック" charset="0"/>
              </a:defRPr>
            </a:lvl3pPr>
            <a:lvl4pPr marL="1600200" indent="-228600" eaLnBrk="0" hangingPunct="0">
              <a:defRPr sz="2400" b="1">
                <a:solidFill>
                  <a:schemeClr val="tx1"/>
                </a:solidFill>
                <a:latin typeface="Times New Roman" charset="0"/>
                <a:ea typeface="ＭＳ Ｐゴシック" charset="0"/>
              </a:defRPr>
            </a:lvl4pPr>
            <a:lvl5pPr marL="2057400" indent="-228600" eaLnBrk="0" hangingPunct="0">
              <a:defRPr sz="2400" b="1">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b="1">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b="1">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b="1">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b="1">
                <a:solidFill>
                  <a:schemeClr val="tx1"/>
                </a:solidFill>
                <a:latin typeface="Times New Roman" charset="0"/>
                <a:ea typeface="ＭＳ Ｐゴシック" charset="0"/>
              </a:defRPr>
            </a:lvl9pPr>
          </a:lstStyle>
          <a:p>
            <a:pPr eaLnBrk="1" hangingPunct="1">
              <a:spcBef>
                <a:spcPct val="50000"/>
              </a:spcBef>
            </a:pPr>
            <a:r>
              <a:rPr lang="es-MX" dirty="0"/>
              <a:t>MUSA                      MUKA                         MABA   </a:t>
            </a:r>
            <a:endParaRPr lang="es-ES" dirty="0"/>
          </a:p>
        </p:txBody>
      </p:sp>
      <p:sp>
        <p:nvSpPr>
          <p:cNvPr id="3" name="Marcador de número de diapositiva 2"/>
          <p:cNvSpPr>
            <a:spLocks noGrp="1"/>
          </p:cNvSpPr>
          <p:nvPr>
            <p:ph type="sldNum" sz="quarter" idx="12"/>
          </p:nvPr>
        </p:nvSpPr>
        <p:spPr/>
        <p:txBody>
          <a:bodyPr/>
          <a:lstStyle/>
          <a:p>
            <a:pPr>
              <a:defRPr/>
            </a:pPr>
            <a:fld id="{EF92FE47-7B3D-4479-9E68-963646193D25}" type="slidenum">
              <a:rPr lang="en-US" smtClean="0"/>
              <a:pPr>
                <a:defRPr/>
              </a:pPr>
              <a:t>122</a:t>
            </a:fld>
            <a:endParaRPr lang="en-US"/>
          </a:p>
        </p:txBody>
      </p:sp>
    </p:spTree>
    <p:extLst>
      <p:ext uri="{BB962C8B-B14F-4D97-AF65-F5344CB8AC3E}">
        <p14:creationId xmlns:p14="http://schemas.microsoft.com/office/powerpoint/2010/main" val="24285955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3"/>
          <a:srcRect l="14959" t="695" r="15056" b="12673"/>
          <a:stretch/>
        </p:blipFill>
        <p:spPr>
          <a:xfrm>
            <a:off x="0" y="0"/>
            <a:ext cx="9144000" cy="6858000"/>
          </a:xfrm>
          <a:prstGeom prst="rect">
            <a:avLst/>
          </a:prstGeom>
        </p:spPr>
      </p:pic>
      <p:sp>
        <p:nvSpPr>
          <p:cNvPr id="4" name="Marcador de número de diapositiva 3"/>
          <p:cNvSpPr>
            <a:spLocks noGrp="1"/>
          </p:cNvSpPr>
          <p:nvPr>
            <p:ph type="sldNum" sz="quarter" idx="12"/>
          </p:nvPr>
        </p:nvSpPr>
        <p:spPr/>
        <p:txBody>
          <a:bodyPr/>
          <a:lstStyle/>
          <a:p>
            <a:pPr>
              <a:defRPr/>
            </a:pPr>
            <a:fld id="{EF92FE47-7B3D-4479-9E68-963646193D25}" type="slidenum">
              <a:rPr lang="en-US" smtClean="0"/>
              <a:pPr>
                <a:defRPr/>
              </a:pPr>
              <a:t>123</a:t>
            </a:fld>
            <a:endParaRPr lang="en-US"/>
          </a:p>
        </p:txBody>
      </p:sp>
    </p:spTree>
    <p:extLst>
      <p:ext uri="{BB962C8B-B14F-4D97-AF65-F5344CB8AC3E}">
        <p14:creationId xmlns:p14="http://schemas.microsoft.com/office/powerpoint/2010/main" val="4284945121"/>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14959" t="868" r="15056" b="12153"/>
          <a:stretch/>
        </p:blipFill>
        <p:spPr>
          <a:xfrm>
            <a:off x="0" y="0"/>
            <a:ext cx="9144000" cy="6877395"/>
          </a:xfrm>
          <a:prstGeom prst="rect">
            <a:avLst/>
          </a:prstGeom>
        </p:spPr>
      </p:pic>
      <p:sp>
        <p:nvSpPr>
          <p:cNvPr id="4" name="Marcador de número de diapositiva 3"/>
          <p:cNvSpPr>
            <a:spLocks noGrp="1"/>
          </p:cNvSpPr>
          <p:nvPr>
            <p:ph type="sldNum" sz="quarter" idx="12"/>
          </p:nvPr>
        </p:nvSpPr>
        <p:spPr/>
        <p:txBody>
          <a:bodyPr/>
          <a:lstStyle/>
          <a:p>
            <a:pPr>
              <a:defRPr/>
            </a:pPr>
            <a:fld id="{EF92FE47-7B3D-4479-9E68-963646193D25}" type="slidenum">
              <a:rPr lang="en-US" smtClean="0"/>
              <a:pPr>
                <a:defRPr/>
              </a:pPr>
              <a:t>124</a:t>
            </a:fld>
            <a:endParaRPr lang="en-US"/>
          </a:p>
        </p:txBody>
      </p:sp>
    </p:spTree>
    <p:extLst>
      <p:ext uri="{BB962C8B-B14F-4D97-AF65-F5344CB8AC3E}">
        <p14:creationId xmlns:p14="http://schemas.microsoft.com/office/powerpoint/2010/main" val="1505046308"/>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14861" t="3125" r="15056" b="11632"/>
          <a:stretch/>
        </p:blipFill>
        <p:spPr>
          <a:xfrm>
            <a:off x="0" y="0"/>
            <a:ext cx="9144000" cy="6858000"/>
          </a:xfrm>
          <a:prstGeom prst="rect">
            <a:avLst/>
          </a:prstGeom>
        </p:spPr>
      </p:pic>
      <p:sp>
        <p:nvSpPr>
          <p:cNvPr id="4" name="Marcador de número de diapositiva 3"/>
          <p:cNvSpPr>
            <a:spLocks noGrp="1"/>
          </p:cNvSpPr>
          <p:nvPr>
            <p:ph type="sldNum" sz="quarter" idx="12"/>
          </p:nvPr>
        </p:nvSpPr>
        <p:spPr/>
        <p:txBody>
          <a:bodyPr/>
          <a:lstStyle/>
          <a:p>
            <a:pPr>
              <a:defRPr/>
            </a:pPr>
            <a:fld id="{EF92FE47-7B3D-4479-9E68-963646193D25}" type="slidenum">
              <a:rPr lang="en-US" smtClean="0"/>
              <a:pPr>
                <a:defRPr/>
              </a:pPr>
              <a:t>125</a:t>
            </a:fld>
            <a:endParaRPr lang="en-US"/>
          </a:p>
        </p:txBody>
      </p:sp>
    </p:spTree>
    <p:extLst>
      <p:ext uri="{BB962C8B-B14F-4D97-AF65-F5344CB8AC3E}">
        <p14:creationId xmlns:p14="http://schemas.microsoft.com/office/powerpoint/2010/main" val="9677744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14861" t="4514" r="14959" b="9548"/>
          <a:stretch/>
        </p:blipFill>
        <p:spPr>
          <a:xfrm>
            <a:off x="0" y="-139700"/>
            <a:ext cx="9144000" cy="6997700"/>
          </a:xfrm>
          <a:prstGeom prst="rect">
            <a:avLst/>
          </a:prstGeom>
        </p:spPr>
      </p:pic>
      <p:sp>
        <p:nvSpPr>
          <p:cNvPr id="4" name="Marcador de número de diapositiva 3"/>
          <p:cNvSpPr>
            <a:spLocks noGrp="1"/>
          </p:cNvSpPr>
          <p:nvPr>
            <p:ph type="sldNum" sz="quarter" idx="12"/>
          </p:nvPr>
        </p:nvSpPr>
        <p:spPr/>
        <p:txBody>
          <a:bodyPr/>
          <a:lstStyle/>
          <a:p>
            <a:pPr>
              <a:defRPr/>
            </a:pPr>
            <a:fld id="{EF92FE47-7B3D-4479-9E68-963646193D25}" type="slidenum">
              <a:rPr lang="en-US" smtClean="0"/>
              <a:pPr>
                <a:defRPr/>
              </a:pPr>
              <a:t>126</a:t>
            </a:fld>
            <a:endParaRPr lang="en-US"/>
          </a:p>
        </p:txBody>
      </p:sp>
    </p:spTree>
    <p:extLst>
      <p:ext uri="{BB962C8B-B14F-4D97-AF65-F5344CB8AC3E}">
        <p14:creationId xmlns:p14="http://schemas.microsoft.com/office/powerpoint/2010/main" val="18819223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786" name="Rectangle 2"/>
          <p:cNvSpPr>
            <a:spLocks noGrp="1" noChangeArrowheads="1"/>
          </p:cNvSpPr>
          <p:nvPr>
            <p:ph type="title"/>
          </p:nvPr>
        </p:nvSpPr>
        <p:spPr bwMode="auto">
          <a:xfrm>
            <a:off x="395540" y="5445224"/>
            <a:ext cx="2952328" cy="1224136"/>
          </a:xfrm>
          <a:ln>
            <a:headEnd/>
            <a:tailEnd/>
          </a:ln>
        </p:spPr>
        <p:style>
          <a:lnRef idx="1">
            <a:schemeClr val="accent4"/>
          </a:lnRef>
          <a:fillRef idx="2">
            <a:schemeClr val="accent4"/>
          </a:fillRef>
          <a:effectRef idx="1">
            <a:schemeClr val="accent4"/>
          </a:effectRef>
          <a:fontRef idx="minor">
            <a:schemeClr val="dk1"/>
          </a:fontRef>
        </p:style>
        <p:txBody>
          <a:bodyPr vert="horz" wrap="square" lIns="91440" tIns="45720" rIns="91440" bIns="45720" numCol="1" anchor="t" anchorCtr="0" compatLnSpc="1">
            <a:prstTxWarp prst="textNoShape">
              <a:avLst/>
            </a:prstTxWarp>
          </a:bodyPr>
          <a:lstStyle/>
          <a:p>
            <a:pPr algn="ctr">
              <a:defRPr/>
            </a:pPr>
            <a:r>
              <a:rPr lang="es-MX" sz="2400" b="1" dirty="0" smtClean="0">
                <a:ea typeface="+mj-ea"/>
              </a:rPr>
              <a:t>PROCESO LOGÍSTICO MATERIALES</a:t>
            </a:r>
            <a:endParaRPr lang="es-ES" sz="2400" b="1" dirty="0" smtClean="0">
              <a:ea typeface="+mj-ea"/>
            </a:endParaRPr>
          </a:p>
        </p:txBody>
      </p:sp>
      <p:pic>
        <p:nvPicPr>
          <p:cNvPr id="25603" name="Picture 3" descr="FRAGATA 23 EJERCICIO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2999" y="1292497"/>
            <a:ext cx="1223963" cy="935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4"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23539" y="1579836"/>
            <a:ext cx="936625" cy="865187"/>
          </a:xfrm>
          <a:prstGeom prst="rect">
            <a:avLst/>
          </a:prstGeom>
          <a:noFill/>
          <a:ln w="12700" cap="sq">
            <a:solidFill>
              <a:schemeClr val="tx1"/>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pic>
      <p:sp>
        <p:nvSpPr>
          <p:cNvPr id="25605" name="Text Box 5"/>
          <p:cNvSpPr txBox="1">
            <a:spLocks noChangeArrowheads="1"/>
          </p:cNvSpPr>
          <p:nvPr/>
        </p:nvSpPr>
        <p:spPr bwMode="auto">
          <a:xfrm>
            <a:off x="4715251" y="893038"/>
            <a:ext cx="1655763"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a:tailEnd/>
              </a14:hiddenLine>
            </a:ext>
          </a:extLst>
        </p:spPr>
        <p:txBody>
          <a:bodyPr>
            <a:spAutoFit/>
          </a:bodyPr>
          <a:lstStyle>
            <a:lvl1pPr eaLnBrk="0" hangingPunct="0">
              <a:defRPr sz="2400" b="1">
                <a:solidFill>
                  <a:schemeClr val="tx1"/>
                </a:solidFill>
                <a:latin typeface="Times New Roman" charset="0"/>
                <a:ea typeface="ＭＳ Ｐゴシック" charset="0"/>
              </a:defRPr>
            </a:lvl1pPr>
            <a:lvl2pPr marL="742950" indent="-285750" eaLnBrk="0" hangingPunct="0">
              <a:defRPr sz="2400" b="1">
                <a:solidFill>
                  <a:schemeClr val="tx1"/>
                </a:solidFill>
                <a:latin typeface="Times New Roman" charset="0"/>
                <a:ea typeface="ＭＳ Ｐゴシック" charset="0"/>
              </a:defRPr>
            </a:lvl2pPr>
            <a:lvl3pPr marL="1143000" indent="-228600" eaLnBrk="0" hangingPunct="0">
              <a:defRPr sz="2400" b="1">
                <a:solidFill>
                  <a:schemeClr val="tx1"/>
                </a:solidFill>
                <a:latin typeface="Times New Roman" charset="0"/>
                <a:ea typeface="ＭＳ Ｐゴシック" charset="0"/>
              </a:defRPr>
            </a:lvl3pPr>
            <a:lvl4pPr marL="1600200" indent="-228600" eaLnBrk="0" hangingPunct="0">
              <a:defRPr sz="2400" b="1">
                <a:solidFill>
                  <a:schemeClr val="tx1"/>
                </a:solidFill>
                <a:latin typeface="Times New Roman" charset="0"/>
                <a:ea typeface="ＭＳ Ｐゴシック" charset="0"/>
              </a:defRPr>
            </a:lvl4pPr>
            <a:lvl5pPr marL="2057400" indent="-228600" eaLnBrk="0" hangingPunct="0">
              <a:defRPr sz="2400" b="1">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b="1">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b="1">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b="1">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b="1">
                <a:solidFill>
                  <a:schemeClr val="tx1"/>
                </a:solidFill>
                <a:latin typeface="Times New Roman" charset="0"/>
                <a:ea typeface="ＭＳ Ｐゴシック" charset="0"/>
              </a:defRPr>
            </a:lvl9pPr>
          </a:lstStyle>
          <a:p>
            <a:pPr algn="ctr">
              <a:spcBef>
                <a:spcPct val="50000"/>
              </a:spcBef>
            </a:pPr>
            <a:r>
              <a:rPr lang="es-MX" sz="1600" b="0" dirty="0" smtClean="0"/>
              <a:t>DIRECABAS</a:t>
            </a:r>
          </a:p>
          <a:p>
            <a:pPr algn="ctr">
              <a:spcBef>
                <a:spcPct val="50000"/>
              </a:spcBef>
            </a:pPr>
            <a:endParaRPr lang="es-MX" sz="1600" b="0" dirty="0"/>
          </a:p>
          <a:p>
            <a:pPr algn="ctr">
              <a:spcBef>
                <a:spcPct val="50000"/>
              </a:spcBef>
            </a:pPr>
            <a:endParaRPr lang="es-MX" sz="1600" b="0" dirty="0"/>
          </a:p>
          <a:p>
            <a:pPr algn="ctr">
              <a:spcBef>
                <a:spcPct val="50000"/>
              </a:spcBef>
            </a:pPr>
            <a:endParaRPr lang="es-MX" sz="1600" b="0" dirty="0"/>
          </a:p>
          <a:p>
            <a:pPr algn="ctr">
              <a:spcBef>
                <a:spcPct val="50000"/>
              </a:spcBef>
            </a:pPr>
            <a:r>
              <a:rPr lang="es-MX" sz="1600" b="0" dirty="0"/>
              <a:t>CODE</a:t>
            </a:r>
            <a:endParaRPr lang="es-ES" sz="1600" b="0" dirty="0"/>
          </a:p>
        </p:txBody>
      </p:sp>
      <p:pic>
        <p:nvPicPr>
          <p:cNvPr id="25606" name="Picture 6" descr="Escudo Armada"/>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220076" y="1292497"/>
            <a:ext cx="665163" cy="966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7" name="Line 7"/>
          <p:cNvSpPr>
            <a:spLocks noChangeShapeType="1"/>
          </p:cNvSpPr>
          <p:nvPr/>
        </p:nvSpPr>
        <p:spPr bwMode="auto">
          <a:xfrm flipV="1">
            <a:off x="1979988" y="1363935"/>
            <a:ext cx="647700" cy="431800"/>
          </a:xfrm>
          <a:prstGeom prst="line">
            <a:avLst/>
          </a:prstGeom>
          <a:noFill/>
          <a:ln w="57150" cap="sq">
            <a:solidFill>
              <a:srgbClr val="3366FF"/>
            </a:solidFill>
            <a:round/>
            <a:headEnd/>
            <a:tailEnd type="triangle" w="med" len="med"/>
          </a:ln>
          <a:extLst>
            <a:ext uri="{909E8E84-426E-40dd-AFC4-6F175D3DCCD1}">
              <a14:hiddenFill xmlns:a14="http://schemas.microsoft.com/office/drawing/2010/main">
                <a:noFill/>
              </a14:hiddenFill>
            </a:ext>
          </a:extLst>
        </p:spPr>
        <p:txBody>
          <a:bodyPr/>
          <a:lstStyle/>
          <a:p>
            <a:endParaRPr lang="es-ES"/>
          </a:p>
        </p:txBody>
      </p:sp>
      <p:sp>
        <p:nvSpPr>
          <p:cNvPr id="25608" name="Line 8"/>
          <p:cNvSpPr>
            <a:spLocks noChangeShapeType="1"/>
          </p:cNvSpPr>
          <p:nvPr/>
        </p:nvSpPr>
        <p:spPr bwMode="auto">
          <a:xfrm>
            <a:off x="6228136" y="1868760"/>
            <a:ext cx="1150937" cy="0"/>
          </a:xfrm>
          <a:prstGeom prst="line">
            <a:avLst/>
          </a:prstGeom>
          <a:noFill/>
          <a:ln w="57150" cap="sq">
            <a:solidFill>
              <a:srgbClr val="3366FF"/>
            </a:solidFill>
            <a:round/>
            <a:headEnd/>
            <a:tailEnd type="triangle" w="med" len="med"/>
          </a:ln>
          <a:extLst>
            <a:ext uri="{909E8E84-426E-40dd-AFC4-6F175D3DCCD1}">
              <a14:hiddenFill xmlns:a14="http://schemas.microsoft.com/office/drawing/2010/main">
                <a:noFill/>
              </a14:hiddenFill>
            </a:ext>
          </a:extLst>
        </p:spPr>
        <p:txBody>
          <a:bodyPr/>
          <a:lstStyle/>
          <a:p>
            <a:endParaRPr lang="es-ES"/>
          </a:p>
        </p:txBody>
      </p:sp>
      <p:sp>
        <p:nvSpPr>
          <p:cNvPr id="25609" name="Text Box 9"/>
          <p:cNvSpPr txBox="1">
            <a:spLocks noChangeArrowheads="1"/>
          </p:cNvSpPr>
          <p:nvPr/>
        </p:nvSpPr>
        <p:spPr bwMode="auto">
          <a:xfrm>
            <a:off x="7236201" y="1148035"/>
            <a:ext cx="1439863"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a:tailEnd/>
              </a14:hiddenLine>
            </a:ext>
          </a:extLst>
        </p:spPr>
        <p:txBody>
          <a:bodyPr>
            <a:spAutoFit/>
          </a:bodyPr>
          <a:lstStyle>
            <a:lvl1pPr eaLnBrk="0" hangingPunct="0">
              <a:defRPr sz="2400" b="1">
                <a:solidFill>
                  <a:schemeClr val="tx1"/>
                </a:solidFill>
                <a:latin typeface="Times New Roman" charset="0"/>
                <a:ea typeface="ＭＳ Ｐゴシック" charset="0"/>
              </a:defRPr>
            </a:lvl1pPr>
            <a:lvl2pPr marL="742950" indent="-285750" eaLnBrk="0" hangingPunct="0">
              <a:defRPr sz="2400" b="1">
                <a:solidFill>
                  <a:schemeClr val="tx1"/>
                </a:solidFill>
                <a:latin typeface="Times New Roman" charset="0"/>
                <a:ea typeface="ＭＳ Ｐゴシック" charset="0"/>
              </a:defRPr>
            </a:lvl2pPr>
            <a:lvl3pPr marL="1143000" indent="-228600" eaLnBrk="0" hangingPunct="0">
              <a:defRPr sz="2400" b="1">
                <a:solidFill>
                  <a:schemeClr val="tx1"/>
                </a:solidFill>
                <a:latin typeface="Times New Roman" charset="0"/>
                <a:ea typeface="ＭＳ Ｐゴシック" charset="0"/>
              </a:defRPr>
            </a:lvl3pPr>
            <a:lvl4pPr marL="1600200" indent="-228600" eaLnBrk="0" hangingPunct="0">
              <a:defRPr sz="2400" b="1">
                <a:solidFill>
                  <a:schemeClr val="tx1"/>
                </a:solidFill>
                <a:latin typeface="Times New Roman" charset="0"/>
                <a:ea typeface="ＭＳ Ｐゴシック" charset="0"/>
              </a:defRPr>
            </a:lvl4pPr>
            <a:lvl5pPr marL="2057400" indent="-228600" eaLnBrk="0" hangingPunct="0">
              <a:defRPr sz="2400" b="1">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b="1">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b="1">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b="1">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b="1">
                <a:solidFill>
                  <a:schemeClr val="tx1"/>
                </a:solidFill>
                <a:latin typeface="Times New Roman" charset="0"/>
                <a:ea typeface="ＭＳ Ｐゴシック" charset="0"/>
              </a:defRPr>
            </a:lvl9pPr>
          </a:lstStyle>
          <a:p>
            <a:pPr algn="ctr">
              <a:spcBef>
                <a:spcPct val="50000"/>
              </a:spcBef>
            </a:pPr>
            <a:r>
              <a:rPr lang="es-MX" sz="1600" b="0" dirty="0"/>
              <a:t>CHILIARCO</a:t>
            </a:r>
            <a:endParaRPr lang="es-ES" sz="1600" b="0" dirty="0"/>
          </a:p>
        </p:txBody>
      </p:sp>
      <p:pic>
        <p:nvPicPr>
          <p:cNvPr id="25610" name="Picture 10" descr="navy_seal"/>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596564" y="4316693"/>
            <a:ext cx="719137" cy="649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11" name="Text Box 11"/>
          <p:cNvSpPr txBox="1">
            <a:spLocks noChangeArrowheads="1"/>
          </p:cNvSpPr>
          <p:nvPr/>
        </p:nvSpPr>
        <p:spPr bwMode="auto">
          <a:xfrm>
            <a:off x="7236296" y="3954542"/>
            <a:ext cx="151288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a:tailEnd/>
              </a14:hiddenLine>
            </a:ext>
          </a:extLst>
        </p:spPr>
        <p:txBody>
          <a:bodyPr>
            <a:spAutoFit/>
          </a:bodyPr>
          <a:lstStyle>
            <a:lvl1pPr eaLnBrk="0" hangingPunct="0">
              <a:defRPr sz="2400" b="1">
                <a:solidFill>
                  <a:schemeClr val="tx1"/>
                </a:solidFill>
                <a:latin typeface="Times New Roman" charset="0"/>
                <a:ea typeface="ＭＳ Ｐゴシック" charset="0"/>
              </a:defRPr>
            </a:lvl1pPr>
            <a:lvl2pPr marL="742950" indent="-285750" eaLnBrk="0" hangingPunct="0">
              <a:defRPr sz="2400" b="1">
                <a:solidFill>
                  <a:schemeClr val="tx1"/>
                </a:solidFill>
                <a:latin typeface="Times New Roman" charset="0"/>
                <a:ea typeface="ＭＳ Ｐゴシック" charset="0"/>
              </a:defRPr>
            </a:lvl2pPr>
            <a:lvl3pPr marL="1143000" indent="-228600" eaLnBrk="0" hangingPunct="0">
              <a:defRPr sz="2400" b="1">
                <a:solidFill>
                  <a:schemeClr val="tx1"/>
                </a:solidFill>
                <a:latin typeface="Times New Roman" charset="0"/>
                <a:ea typeface="ＭＳ Ｐゴシック" charset="0"/>
              </a:defRPr>
            </a:lvl3pPr>
            <a:lvl4pPr marL="1600200" indent="-228600" eaLnBrk="0" hangingPunct="0">
              <a:defRPr sz="2400" b="1">
                <a:solidFill>
                  <a:schemeClr val="tx1"/>
                </a:solidFill>
                <a:latin typeface="Times New Roman" charset="0"/>
                <a:ea typeface="ＭＳ Ｐゴシック" charset="0"/>
              </a:defRPr>
            </a:lvl4pPr>
            <a:lvl5pPr marL="2057400" indent="-228600" eaLnBrk="0" hangingPunct="0">
              <a:defRPr sz="2400" b="1">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b="1">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b="1">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b="1">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b="1">
                <a:solidFill>
                  <a:schemeClr val="tx1"/>
                </a:solidFill>
                <a:latin typeface="Times New Roman" charset="0"/>
                <a:ea typeface="ＭＳ Ｐゴシック" charset="0"/>
              </a:defRPr>
            </a:lvl9pPr>
          </a:lstStyle>
          <a:p>
            <a:pPr algn="ctr">
              <a:spcBef>
                <a:spcPct val="50000"/>
              </a:spcBef>
            </a:pPr>
            <a:r>
              <a:rPr lang="es-MX" sz="1600" b="0" dirty="0" smtClean="0"/>
              <a:t>US </a:t>
            </a:r>
            <a:r>
              <a:rPr lang="es-MX" sz="1600" b="0" dirty="0"/>
              <a:t>NAVY</a:t>
            </a:r>
            <a:endParaRPr lang="es-ES" sz="1600" b="0" dirty="0"/>
          </a:p>
        </p:txBody>
      </p:sp>
      <p:sp>
        <p:nvSpPr>
          <p:cNvPr id="25612" name="Line 12"/>
          <p:cNvSpPr>
            <a:spLocks noChangeShapeType="1"/>
          </p:cNvSpPr>
          <p:nvPr/>
        </p:nvSpPr>
        <p:spPr bwMode="auto">
          <a:xfrm>
            <a:off x="6228136" y="1868760"/>
            <a:ext cx="1150937" cy="2303462"/>
          </a:xfrm>
          <a:prstGeom prst="line">
            <a:avLst/>
          </a:prstGeom>
          <a:noFill/>
          <a:ln w="57150" cap="sq">
            <a:solidFill>
              <a:srgbClr val="3366FF"/>
            </a:solidFill>
            <a:round/>
            <a:headEnd/>
            <a:tailEnd type="triangle" w="med" len="med"/>
          </a:ln>
          <a:extLst>
            <a:ext uri="{909E8E84-426E-40dd-AFC4-6F175D3DCCD1}">
              <a14:hiddenFill xmlns:a14="http://schemas.microsoft.com/office/drawing/2010/main">
                <a:noFill/>
              </a14:hiddenFill>
            </a:ext>
          </a:extLst>
        </p:spPr>
        <p:txBody>
          <a:bodyPr/>
          <a:lstStyle/>
          <a:p>
            <a:endParaRPr lang="es-ES"/>
          </a:p>
        </p:txBody>
      </p:sp>
      <p:sp>
        <p:nvSpPr>
          <p:cNvPr id="25613" name="Text Box 13"/>
          <p:cNvSpPr txBox="1">
            <a:spLocks noChangeArrowheads="1"/>
          </p:cNvSpPr>
          <p:nvPr/>
        </p:nvSpPr>
        <p:spPr bwMode="auto">
          <a:xfrm>
            <a:off x="4788276" y="2803797"/>
            <a:ext cx="1655763"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a:tailEnd/>
              </a14:hiddenLine>
            </a:ext>
          </a:extLst>
        </p:spPr>
        <p:txBody>
          <a:bodyPr>
            <a:spAutoFit/>
          </a:bodyPr>
          <a:lstStyle>
            <a:lvl1pPr eaLnBrk="0" hangingPunct="0">
              <a:defRPr sz="2400" b="1">
                <a:solidFill>
                  <a:schemeClr val="tx1"/>
                </a:solidFill>
                <a:latin typeface="Times New Roman" charset="0"/>
                <a:ea typeface="ＭＳ Ｐゴシック" charset="0"/>
              </a:defRPr>
            </a:lvl1pPr>
            <a:lvl2pPr marL="742950" indent="-285750" eaLnBrk="0" hangingPunct="0">
              <a:defRPr sz="2400" b="1">
                <a:solidFill>
                  <a:schemeClr val="tx1"/>
                </a:solidFill>
                <a:latin typeface="Times New Roman" charset="0"/>
                <a:ea typeface="ＭＳ Ｐゴシック" charset="0"/>
              </a:defRPr>
            </a:lvl2pPr>
            <a:lvl3pPr marL="1143000" indent="-228600" eaLnBrk="0" hangingPunct="0">
              <a:defRPr sz="2400" b="1">
                <a:solidFill>
                  <a:schemeClr val="tx1"/>
                </a:solidFill>
                <a:latin typeface="Times New Roman" charset="0"/>
                <a:ea typeface="ＭＳ Ｐゴシック" charset="0"/>
              </a:defRPr>
            </a:lvl3pPr>
            <a:lvl4pPr marL="1600200" indent="-228600" eaLnBrk="0" hangingPunct="0">
              <a:defRPr sz="2400" b="1">
                <a:solidFill>
                  <a:schemeClr val="tx1"/>
                </a:solidFill>
                <a:latin typeface="Times New Roman" charset="0"/>
                <a:ea typeface="ＭＳ Ｐゴシック" charset="0"/>
              </a:defRPr>
            </a:lvl4pPr>
            <a:lvl5pPr marL="2057400" indent="-228600" eaLnBrk="0" hangingPunct="0">
              <a:defRPr sz="2400" b="1">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b="1">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b="1">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b="1">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b="1">
                <a:solidFill>
                  <a:schemeClr val="tx1"/>
                </a:solidFill>
                <a:latin typeface="Times New Roman" charset="0"/>
                <a:ea typeface="ＭＳ Ｐゴシック" charset="0"/>
              </a:defRPr>
            </a:lvl9pPr>
          </a:lstStyle>
          <a:p>
            <a:pPr algn="ctr">
              <a:spcBef>
                <a:spcPct val="50000"/>
              </a:spcBef>
            </a:pPr>
            <a:r>
              <a:rPr lang="es-MX" sz="1600" b="0" dirty="0"/>
              <a:t>EMBARCADOR</a:t>
            </a:r>
            <a:endParaRPr lang="es-ES" sz="1600" b="0" dirty="0"/>
          </a:p>
        </p:txBody>
      </p:sp>
      <p:sp>
        <p:nvSpPr>
          <p:cNvPr id="25614" name="Line 14"/>
          <p:cNvSpPr>
            <a:spLocks noChangeShapeType="1"/>
          </p:cNvSpPr>
          <p:nvPr/>
        </p:nvSpPr>
        <p:spPr bwMode="auto">
          <a:xfrm flipH="1" flipV="1">
            <a:off x="5578847" y="4748485"/>
            <a:ext cx="1588" cy="576262"/>
          </a:xfrm>
          <a:prstGeom prst="line">
            <a:avLst/>
          </a:prstGeom>
          <a:noFill/>
          <a:ln w="57150" cap="sq">
            <a:solidFill>
              <a:srgbClr val="3366FF"/>
            </a:solidFill>
            <a:round/>
            <a:headEnd/>
            <a:tailEnd type="triangle" w="med" len="med"/>
          </a:ln>
          <a:extLst>
            <a:ext uri="{909E8E84-426E-40dd-AFC4-6F175D3DCCD1}">
              <a14:hiddenFill xmlns:a14="http://schemas.microsoft.com/office/drawing/2010/main">
                <a:noFill/>
              </a14:hiddenFill>
            </a:ext>
          </a:extLst>
        </p:spPr>
        <p:txBody>
          <a:bodyPr/>
          <a:lstStyle/>
          <a:p>
            <a:endParaRPr lang="es-ES"/>
          </a:p>
        </p:txBody>
      </p:sp>
      <p:sp>
        <p:nvSpPr>
          <p:cNvPr id="25615" name="Text Box 15"/>
          <p:cNvSpPr txBox="1">
            <a:spLocks noChangeArrowheads="1"/>
          </p:cNvSpPr>
          <p:nvPr/>
        </p:nvSpPr>
        <p:spPr bwMode="auto">
          <a:xfrm>
            <a:off x="4643814" y="6332810"/>
            <a:ext cx="2016125"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a:tailEnd/>
              </a14:hiddenLine>
            </a:ext>
          </a:extLst>
        </p:spPr>
        <p:txBody>
          <a:bodyPr>
            <a:spAutoFit/>
          </a:bodyPr>
          <a:lstStyle>
            <a:lvl1pPr eaLnBrk="0" hangingPunct="0">
              <a:defRPr sz="2400" b="1">
                <a:solidFill>
                  <a:schemeClr val="tx1"/>
                </a:solidFill>
                <a:latin typeface="Times New Roman" charset="0"/>
                <a:ea typeface="ＭＳ Ｐゴシック" charset="0"/>
              </a:defRPr>
            </a:lvl1pPr>
            <a:lvl2pPr marL="742950" indent="-285750" eaLnBrk="0" hangingPunct="0">
              <a:defRPr sz="2400" b="1">
                <a:solidFill>
                  <a:schemeClr val="tx1"/>
                </a:solidFill>
                <a:latin typeface="Times New Roman" charset="0"/>
                <a:ea typeface="ＭＳ Ｐゴシック" charset="0"/>
              </a:defRPr>
            </a:lvl2pPr>
            <a:lvl3pPr marL="1143000" indent="-228600" eaLnBrk="0" hangingPunct="0">
              <a:defRPr sz="2400" b="1">
                <a:solidFill>
                  <a:schemeClr val="tx1"/>
                </a:solidFill>
                <a:latin typeface="Times New Roman" charset="0"/>
                <a:ea typeface="ＭＳ Ｐゴシック" charset="0"/>
              </a:defRPr>
            </a:lvl3pPr>
            <a:lvl4pPr marL="1600200" indent="-228600" eaLnBrk="0" hangingPunct="0">
              <a:defRPr sz="2400" b="1">
                <a:solidFill>
                  <a:schemeClr val="tx1"/>
                </a:solidFill>
                <a:latin typeface="Times New Roman" charset="0"/>
                <a:ea typeface="ＭＳ Ｐゴシック" charset="0"/>
              </a:defRPr>
            </a:lvl4pPr>
            <a:lvl5pPr marL="2057400" indent="-228600" eaLnBrk="0" hangingPunct="0">
              <a:defRPr sz="2400" b="1">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b="1">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b="1">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b="1">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b="1">
                <a:solidFill>
                  <a:schemeClr val="tx1"/>
                </a:solidFill>
                <a:latin typeface="Times New Roman" charset="0"/>
                <a:ea typeface="ＭＳ Ｐゴシック" charset="0"/>
              </a:defRPr>
            </a:lvl9pPr>
          </a:lstStyle>
          <a:p>
            <a:pPr algn="ctr">
              <a:spcBef>
                <a:spcPct val="50000"/>
              </a:spcBef>
            </a:pPr>
            <a:r>
              <a:rPr lang="es-MX" sz="1600" b="0" dirty="0"/>
              <a:t>PROVEEDOR</a:t>
            </a:r>
            <a:endParaRPr lang="es-ES" sz="1600" b="0" dirty="0"/>
          </a:p>
        </p:txBody>
      </p:sp>
      <p:pic>
        <p:nvPicPr>
          <p:cNvPr id="25616" name="Picture 16" descr="Cabv"/>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275385" y="3453085"/>
            <a:ext cx="1230312" cy="8636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25617" name="Line 17"/>
          <p:cNvSpPr>
            <a:spLocks noChangeShapeType="1"/>
          </p:cNvSpPr>
          <p:nvPr/>
        </p:nvSpPr>
        <p:spPr bwMode="auto">
          <a:xfrm flipH="1" flipV="1">
            <a:off x="3851647" y="4388130"/>
            <a:ext cx="1079500" cy="1439863"/>
          </a:xfrm>
          <a:prstGeom prst="line">
            <a:avLst/>
          </a:prstGeom>
          <a:noFill/>
          <a:ln w="57150" cap="sq">
            <a:solidFill>
              <a:srgbClr val="3366FF"/>
            </a:solidFill>
            <a:round/>
            <a:headEnd/>
            <a:tailEnd type="triangle" w="med" len="med"/>
          </a:ln>
          <a:extLst>
            <a:ext uri="{909E8E84-426E-40dd-AFC4-6F175D3DCCD1}">
              <a14:hiddenFill xmlns:a14="http://schemas.microsoft.com/office/drawing/2010/main">
                <a:noFill/>
              </a14:hiddenFill>
            </a:ext>
          </a:extLst>
        </p:spPr>
        <p:txBody>
          <a:bodyPr/>
          <a:lstStyle/>
          <a:p>
            <a:endParaRPr lang="es-ES"/>
          </a:p>
        </p:txBody>
      </p:sp>
      <p:sp>
        <p:nvSpPr>
          <p:cNvPr id="25618" name="Line 18"/>
          <p:cNvSpPr>
            <a:spLocks noChangeShapeType="1"/>
          </p:cNvSpPr>
          <p:nvPr/>
        </p:nvSpPr>
        <p:spPr bwMode="auto">
          <a:xfrm flipV="1">
            <a:off x="1259260" y="2300560"/>
            <a:ext cx="0" cy="1008062"/>
          </a:xfrm>
          <a:prstGeom prst="line">
            <a:avLst/>
          </a:prstGeom>
          <a:noFill/>
          <a:ln w="57150" cap="sq">
            <a:solidFill>
              <a:srgbClr val="3366FF"/>
            </a:solidFill>
            <a:round/>
            <a:headEnd/>
            <a:tailEnd type="triangle" w="med" len="med"/>
          </a:ln>
          <a:extLst>
            <a:ext uri="{909E8E84-426E-40dd-AFC4-6F175D3DCCD1}">
              <a14:hiddenFill xmlns:a14="http://schemas.microsoft.com/office/drawing/2010/main">
                <a:noFill/>
              </a14:hiddenFill>
            </a:ext>
          </a:extLst>
        </p:spPr>
        <p:txBody>
          <a:bodyPr/>
          <a:lstStyle/>
          <a:p>
            <a:endParaRPr lang="es-ES"/>
          </a:p>
        </p:txBody>
      </p:sp>
      <p:sp>
        <p:nvSpPr>
          <p:cNvPr id="25619" name="Text Box 19"/>
          <p:cNvSpPr txBox="1">
            <a:spLocks noChangeArrowheads="1"/>
          </p:cNvSpPr>
          <p:nvPr/>
        </p:nvSpPr>
        <p:spPr bwMode="auto">
          <a:xfrm>
            <a:off x="3203947" y="3019697"/>
            <a:ext cx="1368425"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a:tailEnd/>
              </a14:hiddenLine>
            </a:ext>
          </a:extLst>
        </p:spPr>
        <p:txBody>
          <a:bodyPr>
            <a:spAutoFit/>
          </a:bodyPr>
          <a:lstStyle>
            <a:lvl1pPr eaLnBrk="0" hangingPunct="0">
              <a:defRPr sz="2400" b="1">
                <a:solidFill>
                  <a:schemeClr val="tx1"/>
                </a:solidFill>
                <a:latin typeface="Times New Roman" charset="0"/>
                <a:ea typeface="ＭＳ Ｐゴシック" charset="0"/>
              </a:defRPr>
            </a:lvl1pPr>
            <a:lvl2pPr marL="742950" indent="-285750" eaLnBrk="0" hangingPunct="0">
              <a:defRPr sz="2400" b="1">
                <a:solidFill>
                  <a:schemeClr val="tx1"/>
                </a:solidFill>
                <a:latin typeface="Times New Roman" charset="0"/>
                <a:ea typeface="ＭＳ Ｐゴシック" charset="0"/>
              </a:defRPr>
            </a:lvl2pPr>
            <a:lvl3pPr marL="1143000" indent="-228600" eaLnBrk="0" hangingPunct="0">
              <a:defRPr sz="2400" b="1">
                <a:solidFill>
                  <a:schemeClr val="tx1"/>
                </a:solidFill>
                <a:latin typeface="Times New Roman" charset="0"/>
                <a:ea typeface="ＭＳ Ｐゴシック" charset="0"/>
              </a:defRPr>
            </a:lvl3pPr>
            <a:lvl4pPr marL="1600200" indent="-228600" eaLnBrk="0" hangingPunct="0">
              <a:defRPr sz="2400" b="1">
                <a:solidFill>
                  <a:schemeClr val="tx1"/>
                </a:solidFill>
                <a:latin typeface="Times New Roman" charset="0"/>
                <a:ea typeface="ＭＳ Ｐゴシック" charset="0"/>
              </a:defRPr>
            </a:lvl4pPr>
            <a:lvl5pPr marL="2057400" indent="-228600" eaLnBrk="0" hangingPunct="0">
              <a:defRPr sz="2400" b="1">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b="1">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b="1">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b="1">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b="1">
                <a:solidFill>
                  <a:schemeClr val="tx1"/>
                </a:solidFill>
                <a:latin typeface="Times New Roman" charset="0"/>
                <a:ea typeface="ＭＳ Ｐゴシック" charset="0"/>
              </a:defRPr>
            </a:lvl9pPr>
          </a:lstStyle>
          <a:p>
            <a:pPr algn="ctr">
              <a:spcBef>
                <a:spcPct val="50000"/>
              </a:spcBef>
            </a:pPr>
            <a:r>
              <a:rPr lang="es-MX" sz="1600" b="0" dirty="0"/>
              <a:t>CENTRO AB</a:t>
            </a:r>
            <a:endParaRPr lang="es-ES" sz="1600" b="0" dirty="0"/>
          </a:p>
        </p:txBody>
      </p:sp>
      <p:sp>
        <p:nvSpPr>
          <p:cNvPr id="25620" name="Text Box 20"/>
          <p:cNvSpPr txBox="1">
            <a:spLocks noChangeArrowheads="1"/>
          </p:cNvSpPr>
          <p:nvPr/>
        </p:nvSpPr>
        <p:spPr bwMode="auto">
          <a:xfrm>
            <a:off x="754435" y="1003572"/>
            <a:ext cx="10795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a:tailEnd/>
              </a14:hiddenLine>
            </a:ext>
          </a:extLst>
        </p:spPr>
        <p:txBody>
          <a:bodyPr>
            <a:spAutoFit/>
          </a:bodyPr>
          <a:lstStyle>
            <a:lvl1pPr eaLnBrk="0" hangingPunct="0">
              <a:defRPr sz="2400" b="1">
                <a:solidFill>
                  <a:schemeClr val="tx1"/>
                </a:solidFill>
                <a:latin typeface="Times New Roman" charset="0"/>
                <a:ea typeface="ＭＳ Ｐゴシック" charset="0"/>
              </a:defRPr>
            </a:lvl1pPr>
            <a:lvl2pPr marL="742950" indent="-285750" eaLnBrk="0" hangingPunct="0">
              <a:defRPr sz="2400" b="1">
                <a:solidFill>
                  <a:schemeClr val="tx1"/>
                </a:solidFill>
                <a:latin typeface="Times New Roman" charset="0"/>
                <a:ea typeface="ＭＳ Ｐゴシック" charset="0"/>
              </a:defRPr>
            </a:lvl2pPr>
            <a:lvl3pPr marL="1143000" indent="-228600" eaLnBrk="0" hangingPunct="0">
              <a:defRPr sz="2400" b="1">
                <a:solidFill>
                  <a:schemeClr val="tx1"/>
                </a:solidFill>
                <a:latin typeface="Times New Roman" charset="0"/>
                <a:ea typeface="ＭＳ Ｐゴシック" charset="0"/>
              </a:defRPr>
            </a:lvl3pPr>
            <a:lvl4pPr marL="1600200" indent="-228600" eaLnBrk="0" hangingPunct="0">
              <a:defRPr sz="2400" b="1">
                <a:solidFill>
                  <a:schemeClr val="tx1"/>
                </a:solidFill>
                <a:latin typeface="Times New Roman" charset="0"/>
                <a:ea typeface="ＭＳ Ｐゴシック" charset="0"/>
              </a:defRPr>
            </a:lvl4pPr>
            <a:lvl5pPr marL="2057400" indent="-228600" eaLnBrk="0" hangingPunct="0">
              <a:defRPr sz="2400" b="1">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b="1">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b="1">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b="1">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b="1">
                <a:solidFill>
                  <a:schemeClr val="tx1"/>
                </a:solidFill>
                <a:latin typeface="Times New Roman" charset="0"/>
                <a:ea typeface="ＭＳ Ｐゴシック" charset="0"/>
              </a:defRPr>
            </a:lvl9pPr>
          </a:lstStyle>
          <a:p>
            <a:pPr algn="ctr">
              <a:spcBef>
                <a:spcPct val="50000"/>
              </a:spcBef>
            </a:pPr>
            <a:r>
              <a:rPr lang="es-MX" sz="1600" b="0" dirty="0"/>
              <a:t>UNIDAD</a:t>
            </a:r>
            <a:endParaRPr lang="es-ES" sz="2000" b="0" dirty="0"/>
          </a:p>
        </p:txBody>
      </p:sp>
      <p:pic>
        <p:nvPicPr>
          <p:cNvPr id="25621" name="Picture 21" descr="perno_probinse_contact">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770564" y="1076597"/>
            <a:ext cx="1296987" cy="64928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25622" name="Text Box 22"/>
          <p:cNvSpPr txBox="1">
            <a:spLocks noChangeArrowheads="1"/>
          </p:cNvSpPr>
          <p:nvPr/>
        </p:nvSpPr>
        <p:spPr bwMode="auto">
          <a:xfrm>
            <a:off x="2771804" y="764704"/>
            <a:ext cx="1296987" cy="2744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lIns="90488" tIns="44450" rIns="90488" bIns="44450">
            <a:spAutoFit/>
          </a:bodyPr>
          <a:lstStyle>
            <a:lvl1pPr eaLnBrk="0" hangingPunct="0">
              <a:defRPr sz="2400" b="1">
                <a:solidFill>
                  <a:schemeClr val="tx1"/>
                </a:solidFill>
                <a:latin typeface="Times New Roman" charset="0"/>
                <a:ea typeface="ＭＳ Ｐゴシック" charset="0"/>
              </a:defRPr>
            </a:lvl1pPr>
            <a:lvl2pPr marL="742950" indent="-285750" eaLnBrk="0" hangingPunct="0">
              <a:defRPr sz="2400" b="1">
                <a:solidFill>
                  <a:schemeClr val="tx1"/>
                </a:solidFill>
                <a:latin typeface="Times New Roman" charset="0"/>
                <a:ea typeface="ＭＳ Ｐゴシック" charset="0"/>
              </a:defRPr>
            </a:lvl2pPr>
            <a:lvl3pPr marL="1143000" indent="-228600" eaLnBrk="0" hangingPunct="0">
              <a:defRPr sz="2400" b="1">
                <a:solidFill>
                  <a:schemeClr val="tx1"/>
                </a:solidFill>
                <a:latin typeface="Times New Roman" charset="0"/>
                <a:ea typeface="ＭＳ Ｐゴシック" charset="0"/>
              </a:defRPr>
            </a:lvl3pPr>
            <a:lvl4pPr marL="1600200" indent="-228600" eaLnBrk="0" hangingPunct="0">
              <a:defRPr sz="2400" b="1">
                <a:solidFill>
                  <a:schemeClr val="tx1"/>
                </a:solidFill>
                <a:latin typeface="Times New Roman" charset="0"/>
                <a:ea typeface="ＭＳ Ｐゴシック" charset="0"/>
              </a:defRPr>
            </a:lvl4pPr>
            <a:lvl5pPr marL="2057400" indent="-228600" eaLnBrk="0" hangingPunct="0">
              <a:defRPr sz="2400" b="1">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b="1">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b="1">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b="1">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b="1">
                <a:solidFill>
                  <a:schemeClr val="tx1"/>
                </a:solidFill>
                <a:latin typeface="Times New Roman" charset="0"/>
                <a:ea typeface="ＭＳ Ｐゴシック" charset="0"/>
              </a:defRPr>
            </a:lvl9pPr>
          </a:lstStyle>
          <a:p>
            <a:pPr algn="ctr">
              <a:spcBef>
                <a:spcPct val="50000"/>
              </a:spcBef>
            </a:pPr>
            <a:r>
              <a:rPr lang="es-MX" sz="1200" dirty="0">
                <a:solidFill>
                  <a:srgbClr val="000000"/>
                </a:solidFill>
                <a:latin typeface="Arial" charset="0"/>
              </a:rPr>
              <a:t>MATERIALES</a:t>
            </a:r>
            <a:endParaRPr lang="es-ES" sz="1200" dirty="0">
              <a:solidFill>
                <a:srgbClr val="000000"/>
              </a:solidFill>
              <a:latin typeface="Arial" charset="0"/>
            </a:endParaRPr>
          </a:p>
        </p:txBody>
      </p:sp>
      <p:pic>
        <p:nvPicPr>
          <p:cNvPr id="25623" name="Picture 23" descr="reparaci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2770564" y="1868760"/>
            <a:ext cx="1296987" cy="74136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25624" name="Text Box 24"/>
          <p:cNvSpPr txBox="1">
            <a:spLocks noChangeArrowheads="1"/>
          </p:cNvSpPr>
          <p:nvPr/>
        </p:nvSpPr>
        <p:spPr bwMode="auto">
          <a:xfrm>
            <a:off x="2915022" y="2653481"/>
            <a:ext cx="1150938" cy="2744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lIns="90488" tIns="44450" rIns="90488" bIns="44450">
            <a:spAutoFit/>
          </a:bodyPr>
          <a:lstStyle>
            <a:lvl1pPr eaLnBrk="0" hangingPunct="0">
              <a:defRPr sz="2400" b="1">
                <a:solidFill>
                  <a:schemeClr val="tx1"/>
                </a:solidFill>
                <a:latin typeface="Times New Roman" charset="0"/>
                <a:ea typeface="ＭＳ Ｐゴシック" charset="0"/>
              </a:defRPr>
            </a:lvl1pPr>
            <a:lvl2pPr marL="742950" indent="-285750" eaLnBrk="0" hangingPunct="0">
              <a:defRPr sz="2400" b="1">
                <a:solidFill>
                  <a:schemeClr val="tx1"/>
                </a:solidFill>
                <a:latin typeface="Times New Roman" charset="0"/>
                <a:ea typeface="ＭＳ Ｐゴシック" charset="0"/>
              </a:defRPr>
            </a:lvl2pPr>
            <a:lvl3pPr marL="1143000" indent="-228600" eaLnBrk="0" hangingPunct="0">
              <a:defRPr sz="2400" b="1">
                <a:solidFill>
                  <a:schemeClr val="tx1"/>
                </a:solidFill>
                <a:latin typeface="Times New Roman" charset="0"/>
                <a:ea typeface="ＭＳ Ｐゴシック" charset="0"/>
              </a:defRPr>
            </a:lvl3pPr>
            <a:lvl4pPr marL="1600200" indent="-228600" eaLnBrk="0" hangingPunct="0">
              <a:defRPr sz="2400" b="1">
                <a:solidFill>
                  <a:schemeClr val="tx1"/>
                </a:solidFill>
                <a:latin typeface="Times New Roman" charset="0"/>
                <a:ea typeface="ＭＳ Ｐゴシック" charset="0"/>
              </a:defRPr>
            </a:lvl4pPr>
            <a:lvl5pPr marL="2057400" indent="-228600" eaLnBrk="0" hangingPunct="0">
              <a:defRPr sz="2400" b="1">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b="1">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b="1">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b="1">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b="1">
                <a:solidFill>
                  <a:schemeClr val="tx1"/>
                </a:solidFill>
                <a:latin typeface="Times New Roman" charset="0"/>
                <a:ea typeface="ＭＳ Ｐゴシック" charset="0"/>
              </a:defRPr>
            </a:lvl9pPr>
          </a:lstStyle>
          <a:p>
            <a:pPr algn="ctr">
              <a:spcBef>
                <a:spcPct val="50000"/>
              </a:spcBef>
            </a:pPr>
            <a:r>
              <a:rPr lang="es-MX" sz="1200" dirty="0">
                <a:solidFill>
                  <a:srgbClr val="000000"/>
                </a:solidFill>
                <a:latin typeface="Arial" charset="0"/>
              </a:rPr>
              <a:t>SERVICIOS</a:t>
            </a:r>
            <a:endParaRPr lang="es-ES" sz="1200" dirty="0">
              <a:solidFill>
                <a:srgbClr val="000000"/>
              </a:solidFill>
              <a:latin typeface="Arial" charset="0"/>
            </a:endParaRPr>
          </a:p>
        </p:txBody>
      </p:sp>
      <p:sp>
        <p:nvSpPr>
          <p:cNvPr id="25625" name="Line 25"/>
          <p:cNvSpPr>
            <a:spLocks noChangeShapeType="1"/>
          </p:cNvSpPr>
          <p:nvPr/>
        </p:nvSpPr>
        <p:spPr bwMode="auto">
          <a:xfrm>
            <a:off x="1979988" y="1795736"/>
            <a:ext cx="647700" cy="288925"/>
          </a:xfrm>
          <a:prstGeom prst="line">
            <a:avLst/>
          </a:prstGeom>
          <a:noFill/>
          <a:ln w="57150" cap="sq">
            <a:solidFill>
              <a:srgbClr val="3366FF"/>
            </a:solidFill>
            <a:round/>
            <a:headEnd/>
            <a:tailEnd type="triangle" w="med" len="med"/>
          </a:ln>
          <a:extLst>
            <a:ext uri="{909E8E84-426E-40dd-AFC4-6F175D3DCCD1}">
              <a14:hiddenFill xmlns:a14="http://schemas.microsoft.com/office/drawing/2010/main">
                <a:noFill/>
              </a14:hiddenFill>
            </a:ext>
          </a:extLst>
        </p:spPr>
        <p:txBody>
          <a:bodyPr/>
          <a:lstStyle/>
          <a:p>
            <a:endParaRPr lang="es-ES"/>
          </a:p>
        </p:txBody>
      </p:sp>
      <p:sp>
        <p:nvSpPr>
          <p:cNvPr id="25626" name="Line 26"/>
          <p:cNvSpPr>
            <a:spLocks noChangeShapeType="1"/>
          </p:cNvSpPr>
          <p:nvPr/>
        </p:nvSpPr>
        <p:spPr bwMode="auto">
          <a:xfrm>
            <a:off x="4138985" y="1365522"/>
            <a:ext cx="576262" cy="287338"/>
          </a:xfrm>
          <a:prstGeom prst="line">
            <a:avLst/>
          </a:prstGeom>
          <a:noFill/>
          <a:ln w="57150" cap="sq">
            <a:solidFill>
              <a:srgbClr val="3366FF"/>
            </a:solidFill>
            <a:round/>
            <a:headEnd/>
            <a:tailEnd type="triangle" w="med" len="med"/>
          </a:ln>
          <a:extLst>
            <a:ext uri="{909E8E84-426E-40dd-AFC4-6F175D3DCCD1}">
              <a14:hiddenFill xmlns:a14="http://schemas.microsoft.com/office/drawing/2010/main">
                <a:noFill/>
              </a14:hiddenFill>
            </a:ext>
          </a:extLst>
        </p:spPr>
        <p:txBody>
          <a:bodyPr/>
          <a:lstStyle/>
          <a:p>
            <a:endParaRPr lang="es-ES"/>
          </a:p>
        </p:txBody>
      </p:sp>
      <p:sp>
        <p:nvSpPr>
          <p:cNvPr id="25627" name="Line 27"/>
          <p:cNvSpPr>
            <a:spLocks noChangeShapeType="1"/>
          </p:cNvSpPr>
          <p:nvPr/>
        </p:nvSpPr>
        <p:spPr bwMode="auto">
          <a:xfrm flipV="1">
            <a:off x="4138985" y="1940198"/>
            <a:ext cx="576262" cy="288925"/>
          </a:xfrm>
          <a:prstGeom prst="line">
            <a:avLst/>
          </a:prstGeom>
          <a:noFill/>
          <a:ln w="57150" cap="sq">
            <a:solidFill>
              <a:srgbClr val="3366FF"/>
            </a:solidFill>
            <a:round/>
            <a:headEnd/>
            <a:tailEnd type="triangle" w="med" len="med"/>
          </a:ln>
          <a:extLst>
            <a:ext uri="{909E8E84-426E-40dd-AFC4-6F175D3DCCD1}">
              <a14:hiddenFill xmlns:a14="http://schemas.microsoft.com/office/drawing/2010/main">
                <a:noFill/>
              </a14:hiddenFill>
            </a:ext>
          </a:extLst>
        </p:spPr>
        <p:txBody>
          <a:bodyPr/>
          <a:lstStyle/>
          <a:p>
            <a:endParaRPr lang="es-ES"/>
          </a:p>
        </p:txBody>
      </p:sp>
      <p:pic>
        <p:nvPicPr>
          <p:cNvPr id="25628" name="Picture 28" descr="londres">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7523539" y="3019705"/>
            <a:ext cx="936625" cy="792163"/>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25629" name="Line 29"/>
          <p:cNvSpPr>
            <a:spLocks noChangeShapeType="1"/>
          </p:cNvSpPr>
          <p:nvPr/>
        </p:nvSpPr>
        <p:spPr bwMode="auto">
          <a:xfrm>
            <a:off x="6228136" y="1868760"/>
            <a:ext cx="1150937" cy="1439862"/>
          </a:xfrm>
          <a:prstGeom prst="line">
            <a:avLst/>
          </a:prstGeom>
          <a:noFill/>
          <a:ln w="57150" cap="sq">
            <a:solidFill>
              <a:srgbClr val="3366FF"/>
            </a:solidFill>
            <a:round/>
            <a:headEnd/>
            <a:tailEnd type="triangle" w="med" len="med"/>
          </a:ln>
          <a:extLst>
            <a:ext uri="{909E8E84-426E-40dd-AFC4-6F175D3DCCD1}">
              <a14:hiddenFill xmlns:a14="http://schemas.microsoft.com/office/drawing/2010/main">
                <a:noFill/>
              </a14:hiddenFill>
            </a:ext>
          </a:extLst>
        </p:spPr>
        <p:txBody>
          <a:bodyPr/>
          <a:lstStyle/>
          <a:p>
            <a:endParaRPr lang="es-ES"/>
          </a:p>
        </p:txBody>
      </p:sp>
      <p:sp>
        <p:nvSpPr>
          <p:cNvPr id="25630" name="Text Box 30"/>
          <p:cNvSpPr txBox="1">
            <a:spLocks noChangeArrowheads="1"/>
          </p:cNvSpPr>
          <p:nvPr/>
        </p:nvSpPr>
        <p:spPr bwMode="auto">
          <a:xfrm>
            <a:off x="7236201" y="2587897"/>
            <a:ext cx="1439863"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a:tailEnd/>
              </a14:hiddenLine>
            </a:ext>
          </a:extLst>
        </p:spPr>
        <p:txBody>
          <a:bodyPr>
            <a:spAutoFit/>
          </a:bodyPr>
          <a:lstStyle>
            <a:lvl1pPr eaLnBrk="0" hangingPunct="0">
              <a:defRPr sz="2400" b="1">
                <a:solidFill>
                  <a:schemeClr val="tx1"/>
                </a:solidFill>
                <a:latin typeface="Times New Roman" charset="0"/>
                <a:ea typeface="ＭＳ Ｐゴシック" charset="0"/>
              </a:defRPr>
            </a:lvl1pPr>
            <a:lvl2pPr marL="742950" indent="-285750" eaLnBrk="0" hangingPunct="0">
              <a:defRPr sz="2400" b="1">
                <a:solidFill>
                  <a:schemeClr val="tx1"/>
                </a:solidFill>
                <a:latin typeface="Times New Roman" charset="0"/>
                <a:ea typeface="ＭＳ Ｐゴシック" charset="0"/>
              </a:defRPr>
            </a:lvl2pPr>
            <a:lvl3pPr marL="1143000" indent="-228600" eaLnBrk="0" hangingPunct="0">
              <a:defRPr sz="2400" b="1">
                <a:solidFill>
                  <a:schemeClr val="tx1"/>
                </a:solidFill>
                <a:latin typeface="Times New Roman" charset="0"/>
                <a:ea typeface="ＭＳ Ｐゴシック" charset="0"/>
              </a:defRPr>
            </a:lvl3pPr>
            <a:lvl4pPr marL="1600200" indent="-228600" eaLnBrk="0" hangingPunct="0">
              <a:defRPr sz="2400" b="1">
                <a:solidFill>
                  <a:schemeClr val="tx1"/>
                </a:solidFill>
                <a:latin typeface="Times New Roman" charset="0"/>
                <a:ea typeface="ＭＳ Ｐゴシック" charset="0"/>
              </a:defRPr>
            </a:lvl4pPr>
            <a:lvl5pPr marL="2057400" indent="-228600" eaLnBrk="0" hangingPunct="0">
              <a:defRPr sz="2400" b="1">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b="1">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b="1">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b="1">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b="1">
                <a:solidFill>
                  <a:schemeClr val="tx1"/>
                </a:solidFill>
                <a:latin typeface="Times New Roman" charset="0"/>
                <a:ea typeface="ＭＳ Ｐゴシック" charset="0"/>
              </a:defRPr>
            </a:lvl9pPr>
          </a:lstStyle>
          <a:p>
            <a:pPr algn="ctr">
              <a:spcBef>
                <a:spcPct val="50000"/>
              </a:spcBef>
            </a:pPr>
            <a:r>
              <a:rPr lang="es-MX" sz="1600" b="0" dirty="0"/>
              <a:t>CHILONDON</a:t>
            </a:r>
            <a:endParaRPr lang="es-ES" sz="1600" b="0" dirty="0"/>
          </a:p>
        </p:txBody>
      </p:sp>
      <p:pic>
        <p:nvPicPr>
          <p:cNvPr id="25631" name="Picture 31" descr="C"/>
          <p:cNvPicPr>
            <a:picLocks noChangeAspect="1" noChangeArrowheads="1"/>
          </p:cNvPicPr>
          <p:nvPr/>
        </p:nvPicPr>
        <p:blipFill>
          <a:blip r:embed="rId13" cstate="print">
            <a:extLst>
              <a:ext uri="{28A0092B-C50C-407E-A947-70E740481C1C}">
                <a14:useLocalDpi xmlns:a14="http://schemas.microsoft.com/office/drawing/2010/main" val="0"/>
              </a:ext>
            </a:extLst>
          </a:blip>
          <a:srcRect t="1526" r="4312"/>
          <a:stretch>
            <a:fillRect/>
          </a:stretch>
        </p:blipFill>
        <p:spPr bwMode="auto">
          <a:xfrm>
            <a:off x="7956430" y="5373224"/>
            <a:ext cx="1008062" cy="9366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25632" name="Text Box 32"/>
          <p:cNvSpPr txBox="1">
            <a:spLocks noChangeArrowheads="1"/>
          </p:cNvSpPr>
          <p:nvPr/>
        </p:nvSpPr>
        <p:spPr bwMode="auto">
          <a:xfrm>
            <a:off x="7164292" y="5085184"/>
            <a:ext cx="1512887"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a:tailEnd/>
              </a14:hiddenLine>
            </a:ext>
          </a:extLst>
        </p:spPr>
        <p:txBody>
          <a:bodyPr>
            <a:spAutoFit/>
          </a:bodyPr>
          <a:lstStyle>
            <a:lvl1pPr eaLnBrk="0" hangingPunct="0">
              <a:defRPr sz="2400" b="1">
                <a:solidFill>
                  <a:schemeClr val="tx1"/>
                </a:solidFill>
                <a:latin typeface="Times New Roman" charset="0"/>
                <a:ea typeface="ＭＳ Ｐゴシック" charset="0"/>
              </a:defRPr>
            </a:lvl1pPr>
            <a:lvl2pPr marL="742950" indent="-285750" eaLnBrk="0" hangingPunct="0">
              <a:defRPr sz="2400" b="1">
                <a:solidFill>
                  <a:schemeClr val="tx1"/>
                </a:solidFill>
                <a:latin typeface="Times New Roman" charset="0"/>
                <a:ea typeface="ＭＳ Ｐゴシック" charset="0"/>
              </a:defRPr>
            </a:lvl2pPr>
            <a:lvl3pPr marL="1143000" indent="-228600" eaLnBrk="0" hangingPunct="0">
              <a:defRPr sz="2400" b="1">
                <a:solidFill>
                  <a:schemeClr val="tx1"/>
                </a:solidFill>
                <a:latin typeface="Times New Roman" charset="0"/>
                <a:ea typeface="ＭＳ Ｐゴシック" charset="0"/>
              </a:defRPr>
            </a:lvl3pPr>
            <a:lvl4pPr marL="1600200" indent="-228600" eaLnBrk="0" hangingPunct="0">
              <a:defRPr sz="2400" b="1">
                <a:solidFill>
                  <a:schemeClr val="tx1"/>
                </a:solidFill>
                <a:latin typeface="Times New Roman" charset="0"/>
                <a:ea typeface="ＭＳ Ｐゴシック" charset="0"/>
              </a:defRPr>
            </a:lvl4pPr>
            <a:lvl5pPr marL="2057400" indent="-228600" eaLnBrk="0" hangingPunct="0">
              <a:defRPr sz="2400" b="1">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b="1">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b="1">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b="1">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b="1">
                <a:solidFill>
                  <a:schemeClr val="tx1"/>
                </a:solidFill>
                <a:latin typeface="Times New Roman" charset="0"/>
                <a:ea typeface="ＭＳ Ｐゴシック" charset="0"/>
              </a:defRPr>
            </a:lvl9pPr>
          </a:lstStyle>
          <a:p>
            <a:pPr algn="ctr">
              <a:spcBef>
                <a:spcPct val="50000"/>
              </a:spcBef>
            </a:pPr>
            <a:r>
              <a:rPr lang="es-MX" sz="1600" b="0" dirty="0"/>
              <a:t>CENTRO COMPADOR NACIONAL</a:t>
            </a:r>
            <a:endParaRPr lang="es-ES" sz="1600" b="0" dirty="0"/>
          </a:p>
        </p:txBody>
      </p:sp>
      <p:sp>
        <p:nvSpPr>
          <p:cNvPr id="25633" name="Line 33"/>
          <p:cNvSpPr>
            <a:spLocks noChangeShapeType="1"/>
          </p:cNvSpPr>
          <p:nvPr/>
        </p:nvSpPr>
        <p:spPr bwMode="auto">
          <a:xfrm>
            <a:off x="6228135" y="1868760"/>
            <a:ext cx="1079500" cy="3384550"/>
          </a:xfrm>
          <a:prstGeom prst="line">
            <a:avLst/>
          </a:prstGeom>
          <a:noFill/>
          <a:ln w="57150" cap="sq">
            <a:solidFill>
              <a:srgbClr val="3366FF"/>
            </a:solidFill>
            <a:round/>
            <a:headEnd/>
            <a:tailEnd type="triangle" w="med" len="med"/>
          </a:ln>
          <a:extLst>
            <a:ext uri="{909E8E84-426E-40dd-AFC4-6F175D3DCCD1}">
              <a14:hiddenFill xmlns:a14="http://schemas.microsoft.com/office/drawing/2010/main">
                <a:noFill/>
              </a14:hiddenFill>
            </a:ext>
          </a:extLst>
        </p:spPr>
        <p:txBody>
          <a:bodyPr/>
          <a:lstStyle/>
          <a:p>
            <a:endParaRPr lang="es-ES"/>
          </a:p>
        </p:txBody>
      </p:sp>
      <p:pic>
        <p:nvPicPr>
          <p:cNvPr id="25634" name="Picture 34"/>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5075614" y="5469210"/>
            <a:ext cx="1008062" cy="8636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25635" name="Line 35"/>
          <p:cNvSpPr>
            <a:spLocks noChangeShapeType="1"/>
          </p:cNvSpPr>
          <p:nvPr/>
        </p:nvSpPr>
        <p:spPr bwMode="auto">
          <a:xfrm flipH="1">
            <a:off x="6155110" y="5972447"/>
            <a:ext cx="1081087" cy="0"/>
          </a:xfrm>
          <a:prstGeom prst="line">
            <a:avLst/>
          </a:prstGeom>
          <a:noFill/>
          <a:ln w="57150" cap="sq">
            <a:solidFill>
              <a:srgbClr val="3366FF"/>
            </a:solidFill>
            <a:round/>
            <a:headEnd/>
            <a:tailEnd type="triangle" w="med" len="med"/>
          </a:ln>
          <a:extLst>
            <a:ext uri="{909E8E84-426E-40dd-AFC4-6F175D3DCCD1}">
              <a14:hiddenFill xmlns:a14="http://schemas.microsoft.com/office/drawing/2010/main">
                <a:noFill/>
              </a14:hiddenFill>
            </a:ext>
          </a:extLst>
        </p:spPr>
        <p:txBody>
          <a:bodyPr/>
          <a:lstStyle/>
          <a:p>
            <a:endParaRPr lang="es-ES"/>
          </a:p>
        </p:txBody>
      </p:sp>
      <p:pic>
        <p:nvPicPr>
          <p:cNvPr id="25636" name="Picture 36"/>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2051422" y="3453085"/>
            <a:ext cx="1079500" cy="8636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25637" name="Picture 37"/>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827460" y="3453085"/>
            <a:ext cx="1079500" cy="8636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246822" name="Picture 38"/>
          <p:cNvPicPr>
            <a:picLocks noChangeAspect="1" noChangeArrowheads="1"/>
          </p:cNvPicPr>
          <p:nvPr/>
        </p:nvPicPr>
        <p:blipFill>
          <a:blip r:embed="rId17" cstate="print">
            <a:lum bright="20000"/>
          </a:blip>
          <a:srcRect/>
          <a:stretch>
            <a:fillRect/>
          </a:stretch>
        </p:blipFill>
        <p:spPr bwMode="auto">
          <a:xfrm>
            <a:off x="5075614" y="3092722"/>
            <a:ext cx="1008062" cy="852488"/>
          </a:xfrm>
          <a:prstGeom prst="rect">
            <a:avLst/>
          </a:prstGeom>
          <a:gradFill rotWithShape="0">
            <a:gsLst>
              <a:gs pos="0">
                <a:schemeClr val="bg1">
                  <a:gamma/>
                  <a:shade val="46275"/>
                  <a:invGamma/>
                </a:schemeClr>
              </a:gs>
              <a:gs pos="100000">
                <a:schemeClr val="bg1"/>
              </a:gs>
            </a:gsLst>
            <a:path path="shape">
              <a:fillToRect l="50000" t="50000" r="50000" b="50000"/>
            </a:path>
          </a:gradFill>
          <a:ln w="12700">
            <a:solidFill>
              <a:schemeClr val="tx1"/>
            </a:solidFill>
            <a:miter lim="800000"/>
            <a:headEnd/>
            <a:tailEnd/>
          </a:ln>
          <a:effectLst/>
        </p:spPr>
      </p:pic>
      <p:pic>
        <p:nvPicPr>
          <p:cNvPr id="25639" name="Picture 39" descr="BOEING 777"/>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5075614" y="3956330"/>
            <a:ext cx="1008062" cy="73977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25640" name="Line 40"/>
          <p:cNvSpPr>
            <a:spLocks noChangeShapeType="1"/>
          </p:cNvSpPr>
          <p:nvPr/>
        </p:nvSpPr>
        <p:spPr bwMode="auto">
          <a:xfrm flipH="1" flipV="1">
            <a:off x="4570789" y="3884885"/>
            <a:ext cx="433387" cy="0"/>
          </a:xfrm>
          <a:prstGeom prst="line">
            <a:avLst/>
          </a:prstGeom>
          <a:noFill/>
          <a:ln w="57150" cap="sq">
            <a:solidFill>
              <a:srgbClr val="3366FF"/>
            </a:solidFill>
            <a:round/>
            <a:headEnd/>
            <a:tailEnd type="triangle" w="med" len="med"/>
          </a:ln>
          <a:extLst>
            <a:ext uri="{909E8E84-426E-40dd-AFC4-6F175D3DCCD1}">
              <a14:hiddenFill xmlns:a14="http://schemas.microsoft.com/office/drawing/2010/main">
                <a:noFill/>
              </a14:hiddenFill>
            </a:ext>
          </a:extLst>
        </p:spPr>
        <p:txBody>
          <a:bodyPr/>
          <a:lstStyle/>
          <a:p>
            <a:endParaRPr lang="es-ES"/>
          </a:p>
        </p:txBody>
      </p:sp>
      <p:sp>
        <p:nvSpPr>
          <p:cNvPr id="25641" name="Text Box 41"/>
          <p:cNvSpPr txBox="1">
            <a:spLocks noChangeArrowheads="1"/>
          </p:cNvSpPr>
          <p:nvPr/>
        </p:nvSpPr>
        <p:spPr bwMode="auto">
          <a:xfrm>
            <a:off x="611560" y="4461147"/>
            <a:ext cx="1368425"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a:tailEnd/>
              </a14:hiddenLine>
            </a:ext>
          </a:extLst>
        </p:spPr>
        <p:txBody>
          <a:bodyPr>
            <a:spAutoFit/>
          </a:bodyPr>
          <a:lstStyle>
            <a:lvl1pPr eaLnBrk="0" hangingPunct="0">
              <a:defRPr sz="2400" b="1">
                <a:solidFill>
                  <a:schemeClr val="tx1"/>
                </a:solidFill>
                <a:latin typeface="Times New Roman" charset="0"/>
                <a:ea typeface="ＭＳ Ｐゴシック" charset="0"/>
              </a:defRPr>
            </a:lvl1pPr>
            <a:lvl2pPr marL="742950" indent="-285750" eaLnBrk="0" hangingPunct="0">
              <a:defRPr sz="2400" b="1">
                <a:solidFill>
                  <a:schemeClr val="tx1"/>
                </a:solidFill>
                <a:latin typeface="Times New Roman" charset="0"/>
                <a:ea typeface="ＭＳ Ｐゴシック" charset="0"/>
              </a:defRPr>
            </a:lvl2pPr>
            <a:lvl3pPr marL="1143000" indent="-228600" eaLnBrk="0" hangingPunct="0">
              <a:defRPr sz="2400" b="1">
                <a:solidFill>
                  <a:schemeClr val="tx1"/>
                </a:solidFill>
                <a:latin typeface="Times New Roman" charset="0"/>
                <a:ea typeface="ＭＳ Ｐゴシック" charset="0"/>
              </a:defRPr>
            </a:lvl3pPr>
            <a:lvl4pPr marL="1600200" indent="-228600" eaLnBrk="0" hangingPunct="0">
              <a:defRPr sz="2400" b="1">
                <a:solidFill>
                  <a:schemeClr val="tx1"/>
                </a:solidFill>
                <a:latin typeface="Times New Roman" charset="0"/>
                <a:ea typeface="ＭＳ Ｐゴシック" charset="0"/>
              </a:defRPr>
            </a:lvl4pPr>
            <a:lvl5pPr marL="2057400" indent="-228600" eaLnBrk="0" hangingPunct="0">
              <a:defRPr sz="2400" b="1">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b="1">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b="1">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b="1">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b="1">
                <a:solidFill>
                  <a:schemeClr val="tx1"/>
                </a:solidFill>
                <a:latin typeface="Times New Roman" charset="0"/>
                <a:ea typeface="ＭＳ Ｐゴシック" charset="0"/>
              </a:defRPr>
            </a:lvl9pPr>
          </a:lstStyle>
          <a:p>
            <a:pPr algn="ctr">
              <a:spcBef>
                <a:spcPct val="50000"/>
              </a:spcBef>
            </a:pPr>
            <a:r>
              <a:rPr lang="es-MX" sz="1600" b="0" dirty="0"/>
              <a:t>ACOPIO</a:t>
            </a:r>
            <a:endParaRPr lang="es-ES" sz="1600" b="0" dirty="0"/>
          </a:p>
        </p:txBody>
      </p:sp>
      <p:sp>
        <p:nvSpPr>
          <p:cNvPr id="25642" name="Text Box 42"/>
          <p:cNvSpPr txBox="1">
            <a:spLocks noChangeArrowheads="1"/>
          </p:cNvSpPr>
          <p:nvPr/>
        </p:nvSpPr>
        <p:spPr bwMode="auto">
          <a:xfrm>
            <a:off x="1906960" y="4461147"/>
            <a:ext cx="1368425"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a:tailEnd/>
              </a14:hiddenLine>
            </a:ext>
          </a:extLst>
        </p:spPr>
        <p:txBody>
          <a:bodyPr>
            <a:spAutoFit/>
          </a:bodyPr>
          <a:lstStyle>
            <a:lvl1pPr eaLnBrk="0" hangingPunct="0">
              <a:defRPr sz="2400" b="1">
                <a:solidFill>
                  <a:schemeClr val="tx1"/>
                </a:solidFill>
                <a:latin typeface="Times New Roman" charset="0"/>
                <a:ea typeface="ＭＳ Ｐゴシック" charset="0"/>
              </a:defRPr>
            </a:lvl1pPr>
            <a:lvl2pPr marL="742950" indent="-285750" eaLnBrk="0" hangingPunct="0">
              <a:defRPr sz="2400" b="1">
                <a:solidFill>
                  <a:schemeClr val="tx1"/>
                </a:solidFill>
                <a:latin typeface="Times New Roman" charset="0"/>
                <a:ea typeface="ＭＳ Ｐゴシック" charset="0"/>
              </a:defRPr>
            </a:lvl2pPr>
            <a:lvl3pPr marL="1143000" indent="-228600" eaLnBrk="0" hangingPunct="0">
              <a:defRPr sz="2400" b="1">
                <a:solidFill>
                  <a:schemeClr val="tx1"/>
                </a:solidFill>
                <a:latin typeface="Times New Roman" charset="0"/>
                <a:ea typeface="ＭＳ Ｐゴシック" charset="0"/>
              </a:defRPr>
            </a:lvl3pPr>
            <a:lvl4pPr marL="1600200" indent="-228600" eaLnBrk="0" hangingPunct="0">
              <a:defRPr sz="2400" b="1">
                <a:solidFill>
                  <a:schemeClr val="tx1"/>
                </a:solidFill>
                <a:latin typeface="Times New Roman" charset="0"/>
                <a:ea typeface="ＭＳ Ｐゴシック" charset="0"/>
              </a:defRPr>
            </a:lvl4pPr>
            <a:lvl5pPr marL="2057400" indent="-228600" eaLnBrk="0" hangingPunct="0">
              <a:defRPr sz="2400" b="1">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b="1">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b="1">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b="1">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b="1">
                <a:solidFill>
                  <a:schemeClr val="tx1"/>
                </a:solidFill>
                <a:latin typeface="Times New Roman" charset="0"/>
                <a:ea typeface="ＭＳ Ｐゴシック" charset="0"/>
              </a:defRPr>
            </a:lvl9pPr>
          </a:lstStyle>
          <a:p>
            <a:pPr algn="ctr">
              <a:spcBef>
                <a:spcPct val="50000"/>
              </a:spcBef>
            </a:pPr>
            <a:r>
              <a:rPr lang="es-MX" sz="1600" b="0" dirty="0"/>
              <a:t>RECEPCION</a:t>
            </a:r>
            <a:endParaRPr lang="es-ES" sz="1600" b="0" dirty="0"/>
          </a:p>
        </p:txBody>
      </p:sp>
      <p:sp>
        <p:nvSpPr>
          <p:cNvPr id="25643" name="Line 43"/>
          <p:cNvSpPr>
            <a:spLocks noChangeShapeType="1"/>
          </p:cNvSpPr>
          <p:nvPr/>
        </p:nvSpPr>
        <p:spPr bwMode="auto">
          <a:xfrm flipH="1">
            <a:off x="4499351" y="1940205"/>
            <a:ext cx="576263" cy="1223963"/>
          </a:xfrm>
          <a:prstGeom prst="line">
            <a:avLst/>
          </a:prstGeom>
          <a:noFill/>
          <a:ln w="57150" cap="sq">
            <a:solidFill>
              <a:schemeClr val="hlink"/>
            </a:solidFill>
            <a:round/>
            <a:headEnd/>
            <a:tailEnd type="triangle" w="med" len="med"/>
          </a:ln>
          <a:extLst>
            <a:ext uri="{909E8E84-426E-40dd-AFC4-6F175D3DCCD1}">
              <a14:hiddenFill xmlns:a14="http://schemas.microsoft.com/office/drawing/2010/main">
                <a:noFill/>
              </a14:hiddenFill>
            </a:ext>
          </a:extLst>
        </p:spPr>
        <p:txBody>
          <a:bodyPr/>
          <a:lstStyle/>
          <a:p>
            <a:endParaRPr lang="es-ES"/>
          </a:p>
        </p:txBody>
      </p:sp>
      <p:sp>
        <p:nvSpPr>
          <p:cNvPr id="2" name="Marcador de número de diapositiva 1"/>
          <p:cNvSpPr>
            <a:spLocks noGrp="1"/>
          </p:cNvSpPr>
          <p:nvPr>
            <p:ph type="sldNum" sz="quarter" idx="12"/>
          </p:nvPr>
        </p:nvSpPr>
        <p:spPr/>
        <p:txBody>
          <a:bodyPr/>
          <a:lstStyle/>
          <a:p>
            <a:pPr>
              <a:defRPr/>
            </a:pPr>
            <a:fld id="{F42C28E9-5DD9-4D60-ABC2-2F50B1941E37}" type="slidenum">
              <a:rPr lang="en-US" smtClean="0"/>
              <a:pPr>
                <a:defRPr/>
              </a:pPr>
              <a:t>127</a:t>
            </a:fld>
            <a:endParaRPr lang="en-US"/>
          </a:p>
        </p:txBody>
      </p:sp>
    </p:spTree>
    <p:extLst>
      <p:ext uri="{BB962C8B-B14F-4D97-AF65-F5344CB8AC3E}">
        <p14:creationId xmlns:p14="http://schemas.microsoft.com/office/powerpoint/2010/main" val="1404628024"/>
      </p:ext>
    </p:extLst>
  </p:cSld>
  <p:clrMapOvr>
    <a:masterClrMapping/>
  </p:clrMapOvr>
  <p:transition xmlns:p14="http://schemas.microsoft.com/office/powerpoint/2010/main" spd="slow">
    <p:push dir="u"/>
  </p:transition>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46786"/>
                                        </p:tgtEl>
                                        <p:attrNameLst>
                                          <p:attrName>style.visibility</p:attrName>
                                        </p:attrNameLst>
                                      </p:cBhvr>
                                      <p:to>
                                        <p:strVal val="visible"/>
                                      </p:to>
                                    </p:set>
                                    <p:animEffect transition="in" filter="blinds(horizontal)">
                                      <p:cBhvr>
                                        <p:cTn id="7" dur="2000"/>
                                        <p:tgtEl>
                                          <p:spTgt spid="246786"/>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25620"/>
                                        </p:tgtEl>
                                        <p:attrNameLst>
                                          <p:attrName>style.visibility</p:attrName>
                                        </p:attrNameLst>
                                      </p:cBhvr>
                                      <p:to>
                                        <p:strVal val="visible"/>
                                      </p:to>
                                    </p:set>
                                    <p:animEffect transition="in" filter="blinds(horizontal)">
                                      <p:cBhvr>
                                        <p:cTn id="10" dur="1000"/>
                                        <p:tgtEl>
                                          <p:spTgt spid="25620"/>
                                        </p:tgtEl>
                                      </p:cBhvr>
                                    </p:animEffect>
                                  </p:childTnLst>
                                </p:cTn>
                              </p:par>
                              <p:par>
                                <p:cTn id="11" presetID="3" presetClass="entr" presetSubtype="10" fill="hold" nodeType="withEffect">
                                  <p:stCondLst>
                                    <p:cond delay="0"/>
                                  </p:stCondLst>
                                  <p:childTnLst>
                                    <p:set>
                                      <p:cBhvr>
                                        <p:cTn id="12" dur="1" fill="hold">
                                          <p:stCondLst>
                                            <p:cond delay="0"/>
                                          </p:stCondLst>
                                        </p:cTn>
                                        <p:tgtEl>
                                          <p:spTgt spid="25603"/>
                                        </p:tgtEl>
                                        <p:attrNameLst>
                                          <p:attrName>style.visibility</p:attrName>
                                        </p:attrNameLst>
                                      </p:cBhvr>
                                      <p:to>
                                        <p:strVal val="visible"/>
                                      </p:to>
                                    </p:set>
                                    <p:animEffect transition="in" filter="blinds(horizontal)">
                                      <p:cBhvr>
                                        <p:cTn id="13" dur="1000"/>
                                        <p:tgtEl>
                                          <p:spTgt spid="25603"/>
                                        </p:tgtEl>
                                      </p:cBhvr>
                                    </p:animEffect>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grpId="0" nodeType="clickEffect">
                                  <p:stCondLst>
                                    <p:cond delay="0"/>
                                  </p:stCondLst>
                                  <p:childTnLst>
                                    <p:set>
                                      <p:cBhvr>
                                        <p:cTn id="17" dur="1" fill="hold">
                                          <p:stCondLst>
                                            <p:cond delay="0"/>
                                          </p:stCondLst>
                                        </p:cTn>
                                        <p:tgtEl>
                                          <p:spTgt spid="25607"/>
                                        </p:tgtEl>
                                        <p:attrNameLst>
                                          <p:attrName>style.visibility</p:attrName>
                                        </p:attrNameLst>
                                      </p:cBhvr>
                                      <p:to>
                                        <p:strVal val="visible"/>
                                      </p:to>
                                    </p:set>
                                    <p:animEffect transition="in" filter="checkerboard(across)">
                                      <p:cBhvr>
                                        <p:cTn id="18" dur="500"/>
                                        <p:tgtEl>
                                          <p:spTgt spid="25607"/>
                                        </p:tgtEl>
                                      </p:cBhvr>
                                    </p:animEffect>
                                  </p:childTnLst>
                                </p:cTn>
                              </p:par>
                              <p:par>
                                <p:cTn id="19" presetID="5" presetClass="entr" presetSubtype="10" fill="hold" grpId="0" nodeType="withEffect">
                                  <p:stCondLst>
                                    <p:cond delay="0"/>
                                  </p:stCondLst>
                                  <p:childTnLst>
                                    <p:set>
                                      <p:cBhvr>
                                        <p:cTn id="20" dur="1" fill="hold">
                                          <p:stCondLst>
                                            <p:cond delay="0"/>
                                          </p:stCondLst>
                                        </p:cTn>
                                        <p:tgtEl>
                                          <p:spTgt spid="25625"/>
                                        </p:tgtEl>
                                        <p:attrNameLst>
                                          <p:attrName>style.visibility</p:attrName>
                                        </p:attrNameLst>
                                      </p:cBhvr>
                                      <p:to>
                                        <p:strVal val="visible"/>
                                      </p:to>
                                    </p:set>
                                    <p:animEffect transition="in" filter="checkerboard(across)">
                                      <p:cBhvr>
                                        <p:cTn id="21" dur="500"/>
                                        <p:tgtEl>
                                          <p:spTgt spid="25625"/>
                                        </p:tgtEl>
                                      </p:cBhvr>
                                    </p:animEffect>
                                  </p:childTnLst>
                                </p:cTn>
                              </p:par>
                              <p:par>
                                <p:cTn id="22" presetID="5" presetClass="entr" presetSubtype="10" fill="hold" nodeType="withEffect">
                                  <p:stCondLst>
                                    <p:cond delay="0"/>
                                  </p:stCondLst>
                                  <p:childTnLst>
                                    <p:set>
                                      <p:cBhvr>
                                        <p:cTn id="23" dur="1" fill="hold">
                                          <p:stCondLst>
                                            <p:cond delay="0"/>
                                          </p:stCondLst>
                                        </p:cTn>
                                        <p:tgtEl>
                                          <p:spTgt spid="25621"/>
                                        </p:tgtEl>
                                        <p:attrNameLst>
                                          <p:attrName>style.visibility</p:attrName>
                                        </p:attrNameLst>
                                      </p:cBhvr>
                                      <p:to>
                                        <p:strVal val="visible"/>
                                      </p:to>
                                    </p:set>
                                    <p:animEffect transition="in" filter="checkerboard(across)">
                                      <p:cBhvr>
                                        <p:cTn id="24" dur="500"/>
                                        <p:tgtEl>
                                          <p:spTgt spid="25621"/>
                                        </p:tgtEl>
                                      </p:cBhvr>
                                    </p:animEffect>
                                  </p:childTnLst>
                                </p:cTn>
                              </p:par>
                              <p:par>
                                <p:cTn id="25" presetID="5" presetClass="entr" presetSubtype="10" fill="hold" grpId="0" nodeType="withEffect">
                                  <p:stCondLst>
                                    <p:cond delay="0"/>
                                  </p:stCondLst>
                                  <p:childTnLst>
                                    <p:set>
                                      <p:cBhvr>
                                        <p:cTn id="26" dur="1" fill="hold">
                                          <p:stCondLst>
                                            <p:cond delay="0"/>
                                          </p:stCondLst>
                                        </p:cTn>
                                        <p:tgtEl>
                                          <p:spTgt spid="25622"/>
                                        </p:tgtEl>
                                        <p:attrNameLst>
                                          <p:attrName>style.visibility</p:attrName>
                                        </p:attrNameLst>
                                      </p:cBhvr>
                                      <p:to>
                                        <p:strVal val="visible"/>
                                      </p:to>
                                    </p:set>
                                    <p:animEffect transition="in" filter="checkerboard(across)">
                                      <p:cBhvr>
                                        <p:cTn id="27" dur="500"/>
                                        <p:tgtEl>
                                          <p:spTgt spid="25622"/>
                                        </p:tgtEl>
                                      </p:cBhvr>
                                    </p:animEffect>
                                  </p:childTnLst>
                                </p:cTn>
                              </p:par>
                              <p:par>
                                <p:cTn id="28" presetID="5" presetClass="entr" presetSubtype="10" fill="hold" nodeType="withEffect">
                                  <p:stCondLst>
                                    <p:cond delay="0"/>
                                  </p:stCondLst>
                                  <p:childTnLst>
                                    <p:set>
                                      <p:cBhvr>
                                        <p:cTn id="29" dur="1" fill="hold">
                                          <p:stCondLst>
                                            <p:cond delay="0"/>
                                          </p:stCondLst>
                                        </p:cTn>
                                        <p:tgtEl>
                                          <p:spTgt spid="25623"/>
                                        </p:tgtEl>
                                        <p:attrNameLst>
                                          <p:attrName>style.visibility</p:attrName>
                                        </p:attrNameLst>
                                      </p:cBhvr>
                                      <p:to>
                                        <p:strVal val="visible"/>
                                      </p:to>
                                    </p:set>
                                    <p:animEffect transition="in" filter="checkerboard(across)">
                                      <p:cBhvr>
                                        <p:cTn id="30" dur="500"/>
                                        <p:tgtEl>
                                          <p:spTgt spid="25623"/>
                                        </p:tgtEl>
                                      </p:cBhvr>
                                    </p:animEffect>
                                  </p:childTnLst>
                                </p:cTn>
                              </p:par>
                              <p:par>
                                <p:cTn id="31" presetID="5" presetClass="entr" presetSubtype="10" fill="hold" grpId="0" nodeType="withEffect">
                                  <p:stCondLst>
                                    <p:cond delay="0"/>
                                  </p:stCondLst>
                                  <p:childTnLst>
                                    <p:set>
                                      <p:cBhvr>
                                        <p:cTn id="32" dur="1" fill="hold">
                                          <p:stCondLst>
                                            <p:cond delay="0"/>
                                          </p:stCondLst>
                                        </p:cTn>
                                        <p:tgtEl>
                                          <p:spTgt spid="25624"/>
                                        </p:tgtEl>
                                        <p:attrNameLst>
                                          <p:attrName>style.visibility</p:attrName>
                                        </p:attrNameLst>
                                      </p:cBhvr>
                                      <p:to>
                                        <p:strVal val="visible"/>
                                      </p:to>
                                    </p:set>
                                    <p:animEffect transition="in" filter="checkerboard(across)">
                                      <p:cBhvr>
                                        <p:cTn id="33" dur="500"/>
                                        <p:tgtEl>
                                          <p:spTgt spid="25624"/>
                                        </p:tgtEl>
                                      </p:cBhvr>
                                    </p:animEffect>
                                  </p:childTnLst>
                                </p:cTn>
                              </p:par>
                            </p:childTnLst>
                          </p:cTn>
                        </p:par>
                      </p:childTnLst>
                    </p:cTn>
                  </p:par>
                  <p:par>
                    <p:cTn id="34" fill="hold">
                      <p:stCondLst>
                        <p:cond delay="indefinite"/>
                      </p:stCondLst>
                      <p:childTnLst>
                        <p:par>
                          <p:cTn id="35" fill="hold">
                            <p:stCondLst>
                              <p:cond delay="0"/>
                            </p:stCondLst>
                            <p:childTnLst>
                              <p:par>
                                <p:cTn id="36" presetID="5" presetClass="entr" presetSubtype="10" fill="hold" grpId="0" nodeType="clickEffect">
                                  <p:stCondLst>
                                    <p:cond delay="0"/>
                                  </p:stCondLst>
                                  <p:childTnLst>
                                    <p:set>
                                      <p:cBhvr>
                                        <p:cTn id="37" dur="1" fill="hold">
                                          <p:stCondLst>
                                            <p:cond delay="0"/>
                                          </p:stCondLst>
                                        </p:cTn>
                                        <p:tgtEl>
                                          <p:spTgt spid="25626"/>
                                        </p:tgtEl>
                                        <p:attrNameLst>
                                          <p:attrName>style.visibility</p:attrName>
                                        </p:attrNameLst>
                                      </p:cBhvr>
                                      <p:to>
                                        <p:strVal val="visible"/>
                                      </p:to>
                                    </p:set>
                                    <p:animEffect transition="in" filter="checkerboard(across)">
                                      <p:cBhvr>
                                        <p:cTn id="38" dur="500"/>
                                        <p:tgtEl>
                                          <p:spTgt spid="25626"/>
                                        </p:tgtEl>
                                      </p:cBhvr>
                                    </p:animEffect>
                                  </p:childTnLst>
                                </p:cTn>
                              </p:par>
                              <p:par>
                                <p:cTn id="39" presetID="5" presetClass="entr" presetSubtype="10" fill="hold" grpId="0" nodeType="withEffect">
                                  <p:stCondLst>
                                    <p:cond delay="0"/>
                                  </p:stCondLst>
                                  <p:childTnLst>
                                    <p:set>
                                      <p:cBhvr>
                                        <p:cTn id="40" dur="1" fill="hold">
                                          <p:stCondLst>
                                            <p:cond delay="0"/>
                                          </p:stCondLst>
                                        </p:cTn>
                                        <p:tgtEl>
                                          <p:spTgt spid="25627"/>
                                        </p:tgtEl>
                                        <p:attrNameLst>
                                          <p:attrName>style.visibility</p:attrName>
                                        </p:attrNameLst>
                                      </p:cBhvr>
                                      <p:to>
                                        <p:strVal val="visible"/>
                                      </p:to>
                                    </p:set>
                                    <p:animEffect transition="in" filter="checkerboard(across)">
                                      <p:cBhvr>
                                        <p:cTn id="41" dur="500"/>
                                        <p:tgtEl>
                                          <p:spTgt spid="25627"/>
                                        </p:tgtEl>
                                      </p:cBhvr>
                                    </p:animEffect>
                                  </p:childTnLst>
                                </p:cTn>
                              </p:par>
                            </p:childTnLst>
                          </p:cTn>
                        </p:par>
                      </p:childTnLst>
                    </p:cTn>
                  </p:par>
                  <p:par>
                    <p:cTn id="42" fill="hold">
                      <p:stCondLst>
                        <p:cond delay="indefinite"/>
                      </p:stCondLst>
                      <p:childTnLst>
                        <p:par>
                          <p:cTn id="43" fill="hold">
                            <p:stCondLst>
                              <p:cond delay="0"/>
                            </p:stCondLst>
                            <p:childTnLst>
                              <p:par>
                                <p:cTn id="44" presetID="5" presetClass="entr" presetSubtype="10" fill="hold" nodeType="clickEffect">
                                  <p:stCondLst>
                                    <p:cond delay="0"/>
                                  </p:stCondLst>
                                  <p:childTnLst>
                                    <p:set>
                                      <p:cBhvr>
                                        <p:cTn id="45" dur="1" fill="hold">
                                          <p:stCondLst>
                                            <p:cond delay="0"/>
                                          </p:stCondLst>
                                        </p:cTn>
                                        <p:tgtEl>
                                          <p:spTgt spid="25606"/>
                                        </p:tgtEl>
                                        <p:attrNameLst>
                                          <p:attrName>style.visibility</p:attrName>
                                        </p:attrNameLst>
                                      </p:cBhvr>
                                      <p:to>
                                        <p:strVal val="visible"/>
                                      </p:to>
                                    </p:set>
                                    <p:animEffect transition="in" filter="checkerboard(across)">
                                      <p:cBhvr>
                                        <p:cTn id="46" dur="500"/>
                                        <p:tgtEl>
                                          <p:spTgt spid="25606"/>
                                        </p:tgtEl>
                                      </p:cBhvr>
                                    </p:animEffect>
                                  </p:childTnLst>
                                </p:cTn>
                              </p:par>
                              <p:par>
                                <p:cTn id="47" presetID="5" presetClass="entr" presetSubtype="10" fill="hold" grpId="0" nodeType="withEffect">
                                  <p:stCondLst>
                                    <p:cond delay="0"/>
                                  </p:stCondLst>
                                  <p:childTnLst>
                                    <p:set>
                                      <p:cBhvr>
                                        <p:cTn id="48" dur="1" fill="hold">
                                          <p:stCondLst>
                                            <p:cond delay="0"/>
                                          </p:stCondLst>
                                        </p:cTn>
                                        <p:tgtEl>
                                          <p:spTgt spid="25605"/>
                                        </p:tgtEl>
                                        <p:attrNameLst>
                                          <p:attrName>style.visibility</p:attrName>
                                        </p:attrNameLst>
                                      </p:cBhvr>
                                      <p:to>
                                        <p:strVal val="visible"/>
                                      </p:to>
                                    </p:set>
                                    <p:animEffect transition="in" filter="checkerboard(across)">
                                      <p:cBhvr>
                                        <p:cTn id="49" dur="500"/>
                                        <p:tgtEl>
                                          <p:spTgt spid="25605"/>
                                        </p:tgtEl>
                                      </p:cBhvr>
                                    </p:animEffect>
                                  </p:childTnLst>
                                </p:cTn>
                              </p:par>
                            </p:childTnLst>
                          </p:cTn>
                        </p:par>
                      </p:childTnLst>
                    </p:cTn>
                  </p:par>
                  <p:par>
                    <p:cTn id="50" fill="hold">
                      <p:stCondLst>
                        <p:cond delay="indefinite"/>
                      </p:stCondLst>
                      <p:childTnLst>
                        <p:par>
                          <p:cTn id="51" fill="hold">
                            <p:stCondLst>
                              <p:cond delay="0"/>
                            </p:stCondLst>
                            <p:childTnLst>
                              <p:par>
                                <p:cTn id="52" presetID="5" presetClass="entr" presetSubtype="10" fill="hold" grpId="0" nodeType="clickEffect">
                                  <p:stCondLst>
                                    <p:cond delay="0"/>
                                  </p:stCondLst>
                                  <p:childTnLst>
                                    <p:set>
                                      <p:cBhvr>
                                        <p:cTn id="53" dur="1" fill="hold">
                                          <p:stCondLst>
                                            <p:cond delay="0"/>
                                          </p:stCondLst>
                                        </p:cTn>
                                        <p:tgtEl>
                                          <p:spTgt spid="25643"/>
                                        </p:tgtEl>
                                        <p:attrNameLst>
                                          <p:attrName>style.visibility</p:attrName>
                                        </p:attrNameLst>
                                      </p:cBhvr>
                                      <p:to>
                                        <p:strVal val="visible"/>
                                      </p:to>
                                    </p:set>
                                    <p:animEffect transition="in" filter="checkerboard(across)">
                                      <p:cBhvr>
                                        <p:cTn id="54" dur="500"/>
                                        <p:tgtEl>
                                          <p:spTgt spid="25643"/>
                                        </p:tgtEl>
                                      </p:cBhvr>
                                    </p:animEffect>
                                  </p:childTnLst>
                                </p:cTn>
                              </p:par>
                            </p:childTnLst>
                          </p:cTn>
                        </p:par>
                      </p:childTnLst>
                    </p:cTn>
                  </p:par>
                  <p:par>
                    <p:cTn id="55" fill="hold">
                      <p:stCondLst>
                        <p:cond delay="indefinite"/>
                      </p:stCondLst>
                      <p:childTnLst>
                        <p:par>
                          <p:cTn id="56" fill="hold">
                            <p:stCondLst>
                              <p:cond delay="0"/>
                            </p:stCondLst>
                            <p:childTnLst>
                              <p:par>
                                <p:cTn id="57" presetID="5" presetClass="entr" presetSubtype="10" fill="hold" nodeType="clickEffect">
                                  <p:stCondLst>
                                    <p:cond delay="0"/>
                                  </p:stCondLst>
                                  <p:childTnLst>
                                    <p:set>
                                      <p:cBhvr>
                                        <p:cTn id="58" dur="1" fill="hold">
                                          <p:stCondLst>
                                            <p:cond delay="0"/>
                                          </p:stCondLst>
                                        </p:cTn>
                                        <p:tgtEl>
                                          <p:spTgt spid="25616"/>
                                        </p:tgtEl>
                                        <p:attrNameLst>
                                          <p:attrName>style.visibility</p:attrName>
                                        </p:attrNameLst>
                                      </p:cBhvr>
                                      <p:to>
                                        <p:strVal val="visible"/>
                                      </p:to>
                                    </p:set>
                                    <p:animEffect transition="in" filter="checkerboard(across)">
                                      <p:cBhvr>
                                        <p:cTn id="59" dur="500"/>
                                        <p:tgtEl>
                                          <p:spTgt spid="25616"/>
                                        </p:tgtEl>
                                      </p:cBhvr>
                                    </p:animEffect>
                                  </p:childTnLst>
                                </p:cTn>
                              </p:par>
                              <p:par>
                                <p:cTn id="60" presetID="5" presetClass="entr" presetSubtype="10" fill="hold" grpId="0" nodeType="withEffect">
                                  <p:stCondLst>
                                    <p:cond delay="0"/>
                                  </p:stCondLst>
                                  <p:childTnLst>
                                    <p:set>
                                      <p:cBhvr>
                                        <p:cTn id="61" dur="1" fill="hold">
                                          <p:stCondLst>
                                            <p:cond delay="0"/>
                                          </p:stCondLst>
                                        </p:cTn>
                                        <p:tgtEl>
                                          <p:spTgt spid="25619"/>
                                        </p:tgtEl>
                                        <p:attrNameLst>
                                          <p:attrName>style.visibility</p:attrName>
                                        </p:attrNameLst>
                                      </p:cBhvr>
                                      <p:to>
                                        <p:strVal val="visible"/>
                                      </p:to>
                                    </p:set>
                                    <p:animEffect transition="in" filter="checkerboard(across)">
                                      <p:cBhvr>
                                        <p:cTn id="62" dur="500"/>
                                        <p:tgtEl>
                                          <p:spTgt spid="25619"/>
                                        </p:tgtEl>
                                      </p:cBhvr>
                                    </p:animEffect>
                                  </p:childTnLst>
                                </p:cTn>
                              </p:par>
                            </p:childTnLst>
                          </p:cTn>
                        </p:par>
                      </p:childTnLst>
                    </p:cTn>
                  </p:par>
                  <p:par>
                    <p:cTn id="63" fill="hold">
                      <p:stCondLst>
                        <p:cond delay="indefinite"/>
                      </p:stCondLst>
                      <p:childTnLst>
                        <p:par>
                          <p:cTn id="64" fill="hold">
                            <p:stCondLst>
                              <p:cond delay="0"/>
                            </p:stCondLst>
                            <p:childTnLst>
                              <p:par>
                                <p:cTn id="65" presetID="5" presetClass="entr" presetSubtype="10" fill="hold" grpId="0" nodeType="clickEffect">
                                  <p:stCondLst>
                                    <p:cond delay="0"/>
                                  </p:stCondLst>
                                  <p:childTnLst>
                                    <p:set>
                                      <p:cBhvr>
                                        <p:cTn id="66" dur="1" fill="hold">
                                          <p:stCondLst>
                                            <p:cond delay="0"/>
                                          </p:stCondLst>
                                        </p:cTn>
                                        <p:tgtEl>
                                          <p:spTgt spid="25608"/>
                                        </p:tgtEl>
                                        <p:attrNameLst>
                                          <p:attrName>style.visibility</p:attrName>
                                        </p:attrNameLst>
                                      </p:cBhvr>
                                      <p:to>
                                        <p:strVal val="visible"/>
                                      </p:to>
                                    </p:set>
                                    <p:animEffect transition="in" filter="checkerboard(across)">
                                      <p:cBhvr>
                                        <p:cTn id="67" dur="500"/>
                                        <p:tgtEl>
                                          <p:spTgt spid="25608"/>
                                        </p:tgtEl>
                                      </p:cBhvr>
                                    </p:animEffect>
                                  </p:childTnLst>
                                </p:cTn>
                              </p:par>
                            </p:childTnLst>
                          </p:cTn>
                        </p:par>
                      </p:childTnLst>
                    </p:cTn>
                  </p:par>
                  <p:par>
                    <p:cTn id="68" fill="hold">
                      <p:stCondLst>
                        <p:cond delay="indefinite"/>
                      </p:stCondLst>
                      <p:childTnLst>
                        <p:par>
                          <p:cTn id="69" fill="hold">
                            <p:stCondLst>
                              <p:cond delay="0"/>
                            </p:stCondLst>
                            <p:childTnLst>
                              <p:par>
                                <p:cTn id="70" presetID="5" presetClass="entr" presetSubtype="10" fill="hold" nodeType="clickEffect">
                                  <p:stCondLst>
                                    <p:cond delay="0"/>
                                  </p:stCondLst>
                                  <p:childTnLst>
                                    <p:set>
                                      <p:cBhvr>
                                        <p:cTn id="71" dur="1" fill="hold">
                                          <p:stCondLst>
                                            <p:cond delay="0"/>
                                          </p:stCondLst>
                                        </p:cTn>
                                        <p:tgtEl>
                                          <p:spTgt spid="25604"/>
                                        </p:tgtEl>
                                        <p:attrNameLst>
                                          <p:attrName>style.visibility</p:attrName>
                                        </p:attrNameLst>
                                      </p:cBhvr>
                                      <p:to>
                                        <p:strVal val="visible"/>
                                      </p:to>
                                    </p:set>
                                    <p:animEffect transition="in" filter="checkerboard(across)">
                                      <p:cBhvr>
                                        <p:cTn id="72" dur="500"/>
                                        <p:tgtEl>
                                          <p:spTgt spid="25604"/>
                                        </p:tgtEl>
                                      </p:cBhvr>
                                    </p:animEffect>
                                  </p:childTnLst>
                                </p:cTn>
                              </p:par>
                              <p:par>
                                <p:cTn id="73" presetID="5" presetClass="entr" presetSubtype="10" fill="hold" grpId="0" nodeType="withEffect">
                                  <p:stCondLst>
                                    <p:cond delay="0"/>
                                  </p:stCondLst>
                                  <p:childTnLst>
                                    <p:set>
                                      <p:cBhvr>
                                        <p:cTn id="74" dur="1" fill="hold">
                                          <p:stCondLst>
                                            <p:cond delay="0"/>
                                          </p:stCondLst>
                                        </p:cTn>
                                        <p:tgtEl>
                                          <p:spTgt spid="25609"/>
                                        </p:tgtEl>
                                        <p:attrNameLst>
                                          <p:attrName>style.visibility</p:attrName>
                                        </p:attrNameLst>
                                      </p:cBhvr>
                                      <p:to>
                                        <p:strVal val="visible"/>
                                      </p:to>
                                    </p:set>
                                    <p:animEffect transition="in" filter="checkerboard(across)">
                                      <p:cBhvr>
                                        <p:cTn id="75" dur="500"/>
                                        <p:tgtEl>
                                          <p:spTgt spid="25609"/>
                                        </p:tgtEl>
                                      </p:cBhvr>
                                    </p:animEffect>
                                  </p:childTnLst>
                                </p:cTn>
                              </p:par>
                              <p:par>
                                <p:cTn id="76" presetID="5" presetClass="entr" presetSubtype="10" fill="hold" grpId="0" nodeType="withEffect">
                                  <p:stCondLst>
                                    <p:cond delay="0"/>
                                  </p:stCondLst>
                                  <p:childTnLst>
                                    <p:set>
                                      <p:cBhvr>
                                        <p:cTn id="77" dur="1" fill="hold">
                                          <p:stCondLst>
                                            <p:cond delay="0"/>
                                          </p:stCondLst>
                                        </p:cTn>
                                        <p:tgtEl>
                                          <p:spTgt spid="25629"/>
                                        </p:tgtEl>
                                        <p:attrNameLst>
                                          <p:attrName>style.visibility</p:attrName>
                                        </p:attrNameLst>
                                      </p:cBhvr>
                                      <p:to>
                                        <p:strVal val="visible"/>
                                      </p:to>
                                    </p:set>
                                    <p:animEffect transition="in" filter="checkerboard(across)">
                                      <p:cBhvr>
                                        <p:cTn id="78" dur="500"/>
                                        <p:tgtEl>
                                          <p:spTgt spid="25629"/>
                                        </p:tgtEl>
                                      </p:cBhvr>
                                    </p:animEffect>
                                  </p:childTnLst>
                                </p:cTn>
                              </p:par>
                              <p:par>
                                <p:cTn id="79" presetID="5" presetClass="entr" presetSubtype="10" fill="hold" nodeType="withEffect">
                                  <p:stCondLst>
                                    <p:cond delay="0"/>
                                  </p:stCondLst>
                                  <p:childTnLst>
                                    <p:set>
                                      <p:cBhvr>
                                        <p:cTn id="80" dur="1" fill="hold">
                                          <p:stCondLst>
                                            <p:cond delay="0"/>
                                          </p:stCondLst>
                                        </p:cTn>
                                        <p:tgtEl>
                                          <p:spTgt spid="25628"/>
                                        </p:tgtEl>
                                        <p:attrNameLst>
                                          <p:attrName>style.visibility</p:attrName>
                                        </p:attrNameLst>
                                      </p:cBhvr>
                                      <p:to>
                                        <p:strVal val="visible"/>
                                      </p:to>
                                    </p:set>
                                    <p:animEffect transition="in" filter="checkerboard(across)">
                                      <p:cBhvr>
                                        <p:cTn id="81" dur="500"/>
                                        <p:tgtEl>
                                          <p:spTgt spid="25628"/>
                                        </p:tgtEl>
                                      </p:cBhvr>
                                    </p:animEffect>
                                  </p:childTnLst>
                                </p:cTn>
                              </p:par>
                              <p:par>
                                <p:cTn id="82" presetID="5" presetClass="entr" presetSubtype="10" fill="hold" grpId="0" nodeType="withEffect">
                                  <p:stCondLst>
                                    <p:cond delay="0"/>
                                  </p:stCondLst>
                                  <p:childTnLst>
                                    <p:set>
                                      <p:cBhvr>
                                        <p:cTn id="83" dur="1" fill="hold">
                                          <p:stCondLst>
                                            <p:cond delay="0"/>
                                          </p:stCondLst>
                                        </p:cTn>
                                        <p:tgtEl>
                                          <p:spTgt spid="25630"/>
                                        </p:tgtEl>
                                        <p:attrNameLst>
                                          <p:attrName>style.visibility</p:attrName>
                                        </p:attrNameLst>
                                      </p:cBhvr>
                                      <p:to>
                                        <p:strVal val="visible"/>
                                      </p:to>
                                    </p:set>
                                    <p:animEffect transition="in" filter="checkerboard(across)">
                                      <p:cBhvr>
                                        <p:cTn id="84" dur="500"/>
                                        <p:tgtEl>
                                          <p:spTgt spid="25630"/>
                                        </p:tgtEl>
                                      </p:cBhvr>
                                    </p:animEffect>
                                  </p:childTnLst>
                                </p:cTn>
                              </p:par>
                              <p:par>
                                <p:cTn id="85" presetID="3" presetClass="entr" presetSubtype="10" fill="hold" grpId="0" nodeType="withEffect">
                                  <p:stCondLst>
                                    <p:cond delay="0"/>
                                  </p:stCondLst>
                                  <p:childTnLst>
                                    <p:set>
                                      <p:cBhvr>
                                        <p:cTn id="86" dur="1" fill="hold">
                                          <p:stCondLst>
                                            <p:cond delay="0"/>
                                          </p:stCondLst>
                                        </p:cTn>
                                        <p:tgtEl>
                                          <p:spTgt spid="25612"/>
                                        </p:tgtEl>
                                        <p:attrNameLst>
                                          <p:attrName>style.visibility</p:attrName>
                                        </p:attrNameLst>
                                      </p:cBhvr>
                                      <p:to>
                                        <p:strVal val="visible"/>
                                      </p:to>
                                    </p:set>
                                    <p:animEffect transition="in" filter="blinds(horizontal)">
                                      <p:cBhvr>
                                        <p:cTn id="87" dur="500"/>
                                        <p:tgtEl>
                                          <p:spTgt spid="25612"/>
                                        </p:tgtEl>
                                      </p:cBhvr>
                                    </p:animEffect>
                                  </p:childTnLst>
                                </p:cTn>
                              </p:par>
                              <p:par>
                                <p:cTn id="88" presetID="5" presetClass="entr" presetSubtype="10" fill="hold" nodeType="withEffect">
                                  <p:stCondLst>
                                    <p:cond delay="0"/>
                                  </p:stCondLst>
                                  <p:childTnLst>
                                    <p:set>
                                      <p:cBhvr>
                                        <p:cTn id="89" dur="1" fill="hold">
                                          <p:stCondLst>
                                            <p:cond delay="0"/>
                                          </p:stCondLst>
                                        </p:cTn>
                                        <p:tgtEl>
                                          <p:spTgt spid="25610"/>
                                        </p:tgtEl>
                                        <p:attrNameLst>
                                          <p:attrName>style.visibility</p:attrName>
                                        </p:attrNameLst>
                                      </p:cBhvr>
                                      <p:to>
                                        <p:strVal val="visible"/>
                                      </p:to>
                                    </p:set>
                                    <p:animEffect transition="in" filter="checkerboard(across)">
                                      <p:cBhvr>
                                        <p:cTn id="90" dur="500"/>
                                        <p:tgtEl>
                                          <p:spTgt spid="25610"/>
                                        </p:tgtEl>
                                      </p:cBhvr>
                                    </p:animEffect>
                                  </p:childTnLst>
                                </p:cTn>
                              </p:par>
                              <p:par>
                                <p:cTn id="91" presetID="5" presetClass="entr" presetSubtype="10" fill="hold" grpId="0" nodeType="withEffect">
                                  <p:stCondLst>
                                    <p:cond delay="0"/>
                                  </p:stCondLst>
                                  <p:childTnLst>
                                    <p:set>
                                      <p:cBhvr>
                                        <p:cTn id="92" dur="1" fill="hold">
                                          <p:stCondLst>
                                            <p:cond delay="0"/>
                                          </p:stCondLst>
                                        </p:cTn>
                                        <p:tgtEl>
                                          <p:spTgt spid="25611"/>
                                        </p:tgtEl>
                                        <p:attrNameLst>
                                          <p:attrName>style.visibility</p:attrName>
                                        </p:attrNameLst>
                                      </p:cBhvr>
                                      <p:to>
                                        <p:strVal val="visible"/>
                                      </p:to>
                                    </p:set>
                                    <p:animEffect transition="in" filter="checkerboard(across)">
                                      <p:cBhvr>
                                        <p:cTn id="93" dur="500"/>
                                        <p:tgtEl>
                                          <p:spTgt spid="25611"/>
                                        </p:tgtEl>
                                      </p:cBhvr>
                                    </p:animEffect>
                                  </p:childTnLst>
                                </p:cTn>
                              </p:par>
                              <p:par>
                                <p:cTn id="94" presetID="3" presetClass="entr" presetSubtype="10" fill="hold" grpId="0" nodeType="withEffect">
                                  <p:stCondLst>
                                    <p:cond delay="0"/>
                                  </p:stCondLst>
                                  <p:childTnLst>
                                    <p:set>
                                      <p:cBhvr>
                                        <p:cTn id="95" dur="1" fill="hold">
                                          <p:stCondLst>
                                            <p:cond delay="0"/>
                                          </p:stCondLst>
                                        </p:cTn>
                                        <p:tgtEl>
                                          <p:spTgt spid="25633"/>
                                        </p:tgtEl>
                                        <p:attrNameLst>
                                          <p:attrName>style.visibility</p:attrName>
                                        </p:attrNameLst>
                                      </p:cBhvr>
                                      <p:to>
                                        <p:strVal val="visible"/>
                                      </p:to>
                                    </p:set>
                                    <p:animEffect transition="in" filter="blinds(horizontal)">
                                      <p:cBhvr>
                                        <p:cTn id="96" dur="500"/>
                                        <p:tgtEl>
                                          <p:spTgt spid="25633"/>
                                        </p:tgtEl>
                                      </p:cBhvr>
                                    </p:animEffect>
                                  </p:childTnLst>
                                </p:cTn>
                              </p:par>
                              <p:par>
                                <p:cTn id="97" presetID="5" presetClass="entr" presetSubtype="10" fill="hold" nodeType="withEffect">
                                  <p:stCondLst>
                                    <p:cond delay="0"/>
                                  </p:stCondLst>
                                  <p:childTnLst>
                                    <p:set>
                                      <p:cBhvr>
                                        <p:cTn id="98" dur="1" fill="hold">
                                          <p:stCondLst>
                                            <p:cond delay="0"/>
                                          </p:stCondLst>
                                        </p:cTn>
                                        <p:tgtEl>
                                          <p:spTgt spid="25631"/>
                                        </p:tgtEl>
                                        <p:attrNameLst>
                                          <p:attrName>style.visibility</p:attrName>
                                        </p:attrNameLst>
                                      </p:cBhvr>
                                      <p:to>
                                        <p:strVal val="visible"/>
                                      </p:to>
                                    </p:set>
                                    <p:animEffect transition="in" filter="checkerboard(across)">
                                      <p:cBhvr>
                                        <p:cTn id="99" dur="500"/>
                                        <p:tgtEl>
                                          <p:spTgt spid="25631"/>
                                        </p:tgtEl>
                                      </p:cBhvr>
                                    </p:animEffect>
                                  </p:childTnLst>
                                </p:cTn>
                              </p:par>
                              <p:par>
                                <p:cTn id="100" presetID="5" presetClass="entr" presetSubtype="10" fill="hold" grpId="0" nodeType="withEffect">
                                  <p:stCondLst>
                                    <p:cond delay="0"/>
                                  </p:stCondLst>
                                  <p:childTnLst>
                                    <p:set>
                                      <p:cBhvr>
                                        <p:cTn id="101" dur="1" fill="hold">
                                          <p:stCondLst>
                                            <p:cond delay="0"/>
                                          </p:stCondLst>
                                        </p:cTn>
                                        <p:tgtEl>
                                          <p:spTgt spid="25632"/>
                                        </p:tgtEl>
                                        <p:attrNameLst>
                                          <p:attrName>style.visibility</p:attrName>
                                        </p:attrNameLst>
                                      </p:cBhvr>
                                      <p:to>
                                        <p:strVal val="visible"/>
                                      </p:to>
                                    </p:set>
                                    <p:animEffect transition="in" filter="checkerboard(across)">
                                      <p:cBhvr>
                                        <p:cTn id="102" dur="500"/>
                                        <p:tgtEl>
                                          <p:spTgt spid="25632"/>
                                        </p:tgtEl>
                                      </p:cBhvr>
                                    </p:animEffect>
                                  </p:childTnLst>
                                </p:cTn>
                              </p:par>
                            </p:childTnLst>
                          </p:cTn>
                        </p:par>
                      </p:childTnLst>
                    </p:cTn>
                  </p:par>
                  <p:par>
                    <p:cTn id="103" fill="hold">
                      <p:stCondLst>
                        <p:cond delay="indefinite"/>
                      </p:stCondLst>
                      <p:childTnLst>
                        <p:par>
                          <p:cTn id="104" fill="hold">
                            <p:stCondLst>
                              <p:cond delay="0"/>
                            </p:stCondLst>
                            <p:childTnLst>
                              <p:par>
                                <p:cTn id="105" presetID="5" presetClass="entr" presetSubtype="10" fill="hold" grpId="0" nodeType="clickEffect">
                                  <p:stCondLst>
                                    <p:cond delay="0"/>
                                  </p:stCondLst>
                                  <p:childTnLst>
                                    <p:set>
                                      <p:cBhvr>
                                        <p:cTn id="106" dur="1" fill="hold">
                                          <p:stCondLst>
                                            <p:cond delay="0"/>
                                          </p:stCondLst>
                                        </p:cTn>
                                        <p:tgtEl>
                                          <p:spTgt spid="25635"/>
                                        </p:tgtEl>
                                        <p:attrNameLst>
                                          <p:attrName>style.visibility</p:attrName>
                                        </p:attrNameLst>
                                      </p:cBhvr>
                                      <p:to>
                                        <p:strVal val="visible"/>
                                      </p:to>
                                    </p:set>
                                    <p:animEffect transition="in" filter="checkerboard(across)">
                                      <p:cBhvr>
                                        <p:cTn id="107" dur="500"/>
                                        <p:tgtEl>
                                          <p:spTgt spid="25635"/>
                                        </p:tgtEl>
                                      </p:cBhvr>
                                    </p:animEffect>
                                  </p:childTnLst>
                                </p:cTn>
                              </p:par>
                              <p:par>
                                <p:cTn id="108" presetID="5" presetClass="entr" presetSubtype="10" fill="hold" nodeType="withEffect">
                                  <p:stCondLst>
                                    <p:cond delay="0"/>
                                  </p:stCondLst>
                                  <p:childTnLst>
                                    <p:set>
                                      <p:cBhvr>
                                        <p:cTn id="109" dur="1" fill="hold">
                                          <p:stCondLst>
                                            <p:cond delay="0"/>
                                          </p:stCondLst>
                                        </p:cTn>
                                        <p:tgtEl>
                                          <p:spTgt spid="25634"/>
                                        </p:tgtEl>
                                        <p:attrNameLst>
                                          <p:attrName>style.visibility</p:attrName>
                                        </p:attrNameLst>
                                      </p:cBhvr>
                                      <p:to>
                                        <p:strVal val="visible"/>
                                      </p:to>
                                    </p:set>
                                    <p:animEffect transition="in" filter="checkerboard(across)">
                                      <p:cBhvr>
                                        <p:cTn id="110" dur="500"/>
                                        <p:tgtEl>
                                          <p:spTgt spid="25634"/>
                                        </p:tgtEl>
                                      </p:cBhvr>
                                    </p:animEffect>
                                  </p:childTnLst>
                                </p:cTn>
                              </p:par>
                              <p:par>
                                <p:cTn id="111" presetID="5" presetClass="entr" presetSubtype="10" fill="hold" grpId="0" nodeType="withEffect">
                                  <p:stCondLst>
                                    <p:cond delay="0"/>
                                  </p:stCondLst>
                                  <p:childTnLst>
                                    <p:set>
                                      <p:cBhvr>
                                        <p:cTn id="112" dur="1" fill="hold">
                                          <p:stCondLst>
                                            <p:cond delay="0"/>
                                          </p:stCondLst>
                                        </p:cTn>
                                        <p:tgtEl>
                                          <p:spTgt spid="25615"/>
                                        </p:tgtEl>
                                        <p:attrNameLst>
                                          <p:attrName>style.visibility</p:attrName>
                                        </p:attrNameLst>
                                      </p:cBhvr>
                                      <p:to>
                                        <p:strVal val="visible"/>
                                      </p:to>
                                    </p:set>
                                    <p:animEffect transition="in" filter="checkerboard(across)">
                                      <p:cBhvr>
                                        <p:cTn id="113" dur="500"/>
                                        <p:tgtEl>
                                          <p:spTgt spid="25615"/>
                                        </p:tgtEl>
                                      </p:cBhvr>
                                    </p:animEffect>
                                  </p:childTnLst>
                                </p:cTn>
                              </p:par>
                            </p:childTnLst>
                          </p:cTn>
                        </p:par>
                      </p:childTnLst>
                    </p:cTn>
                  </p:par>
                  <p:par>
                    <p:cTn id="114" fill="hold">
                      <p:stCondLst>
                        <p:cond delay="indefinite"/>
                      </p:stCondLst>
                      <p:childTnLst>
                        <p:par>
                          <p:cTn id="115" fill="hold">
                            <p:stCondLst>
                              <p:cond delay="0"/>
                            </p:stCondLst>
                            <p:childTnLst>
                              <p:par>
                                <p:cTn id="116" presetID="5" presetClass="entr" presetSubtype="10" fill="hold" grpId="0" nodeType="clickEffect">
                                  <p:stCondLst>
                                    <p:cond delay="0"/>
                                  </p:stCondLst>
                                  <p:childTnLst>
                                    <p:set>
                                      <p:cBhvr>
                                        <p:cTn id="117" dur="1" fill="hold">
                                          <p:stCondLst>
                                            <p:cond delay="0"/>
                                          </p:stCondLst>
                                        </p:cTn>
                                        <p:tgtEl>
                                          <p:spTgt spid="25614"/>
                                        </p:tgtEl>
                                        <p:attrNameLst>
                                          <p:attrName>style.visibility</p:attrName>
                                        </p:attrNameLst>
                                      </p:cBhvr>
                                      <p:to>
                                        <p:strVal val="visible"/>
                                      </p:to>
                                    </p:set>
                                    <p:animEffect transition="in" filter="checkerboard(across)">
                                      <p:cBhvr>
                                        <p:cTn id="118" dur="500"/>
                                        <p:tgtEl>
                                          <p:spTgt spid="25614"/>
                                        </p:tgtEl>
                                      </p:cBhvr>
                                    </p:animEffect>
                                  </p:childTnLst>
                                </p:cTn>
                              </p:par>
                            </p:childTnLst>
                          </p:cTn>
                        </p:par>
                      </p:childTnLst>
                    </p:cTn>
                  </p:par>
                  <p:par>
                    <p:cTn id="119" fill="hold">
                      <p:stCondLst>
                        <p:cond delay="indefinite"/>
                      </p:stCondLst>
                      <p:childTnLst>
                        <p:par>
                          <p:cTn id="120" fill="hold">
                            <p:stCondLst>
                              <p:cond delay="0"/>
                            </p:stCondLst>
                            <p:childTnLst>
                              <p:par>
                                <p:cTn id="121" presetID="5" presetClass="entr" presetSubtype="10" fill="hold" grpId="0" nodeType="clickEffect">
                                  <p:stCondLst>
                                    <p:cond delay="0"/>
                                  </p:stCondLst>
                                  <p:childTnLst>
                                    <p:set>
                                      <p:cBhvr>
                                        <p:cTn id="122" dur="1" fill="hold">
                                          <p:stCondLst>
                                            <p:cond delay="0"/>
                                          </p:stCondLst>
                                        </p:cTn>
                                        <p:tgtEl>
                                          <p:spTgt spid="25617"/>
                                        </p:tgtEl>
                                        <p:attrNameLst>
                                          <p:attrName>style.visibility</p:attrName>
                                        </p:attrNameLst>
                                      </p:cBhvr>
                                      <p:to>
                                        <p:strVal val="visible"/>
                                      </p:to>
                                    </p:set>
                                    <p:animEffect transition="in" filter="checkerboard(across)">
                                      <p:cBhvr>
                                        <p:cTn id="123" dur="500"/>
                                        <p:tgtEl>
                                          <p:spTgt spid="25617"/>
                                        </p:tgtEl>
                                      </p:cBhvr>
                                    </p:animEffect>
                                  </p:childTnLst>
                                </p:cTn>
                              </p:par>
                            </p:childTnLst>
                          </p:cTn>
                        </p:par>
                      </p:childTnLst>
                    </p:cTn>
                  </p:par>
                  <p:par>
                    <p:cTn id="124" fill="hold">
                      <p:stCondLst>
                        <p:cond delay="indefinite"/>
                      </p:stCondLst>
                      <p:childTnLst>
                        <p:par>
                          <p:cTn id="125" fill="hold">
                            <p:stCondLst>
                              <p:cond delay="0"/>
                            </p:stCondLst>
                            <p:childTnLst>
                              <p:par>
                                <p:cTn id="126" presetID="5" presetClass="entr" presetSubtype="10" fill="hold" nodeType="clickEffect">
                                  <p:stCondLst>
                                    <p:cond delay="0"/>
                                  </p:stCondLst>
                                  <p:childTnLst>
                                    <p:set>
                                      <p:cBhvr>
                                        <p:cTn id="127" dur="1" fill="hold">
                                          <p:stCondLst>
                                            <p:cond delay="0"/>
                                          </p:stCondLst>
                                        </p:cTn>
                                        <p:tgtEl>
                                          <p:spTgt spid="246822"/>
                                        </p:tgtEl>
                                        <p:attrNameLst>
                                          <p:attrName>style.visibility</p:attrName>
                                        </p:attrNameLst>
                                      </p:cBhvr>
                                      <p:to>
                                        <p:strVal val="visible"/>
                                      </p:to>
                                    </p:set>
                                    <p:animEffect transition="in" filter="checkerboard(across)">
                                      <p:cBhvr>
                                        <p:cTn id="128" dur="500"/>
                                        <p:tgtEl>
                                          <p:spTgt spid="246822"/>
                                        </p:tgtEl>
                                      </p:cBhvr>
                                    </p:animEffect>
                                  </p:childTnLst>
                                </p:cTn>
                              </p:par>
                              <p:par>
                                <p:cTn id="129" presetID="5" presetClass="entr" presetSubtype="10" fill="hold" nodeType="withEffect">
                                  <p:stCondLst>
                                    <p:cond delay="0"/>
                                  </p:stCondLst>
                                  <p:childTnLst>
                                    <p:set>
                                      <p:cBhvr>
                                        <p:cTn id="130" dur="1" fill="hold">
                                          <p:stCondLst>
                                            <p:cond delay="0"/>
                                          </p:stCondLst>
                                        </p:cTn>
                                        <p:tgtEl>
                                          <p:spTgt spid="25639"/>
                                        </p:tgtEl>
                                        <p:attrNameLst>
                                          <p:attrName>style.visibility</p:attrName>
                                        </p:attrNameLst>
                                      </p:cBhvr>
                                      <p:to>
                                        <p:strVal val="visible"/>
                                      </p:to>
                                    </p:set>
                                    <p:animEffect transition="in" filter="checkerboard(across)">
                                      <p:cBhvr>
                                        <p:cTn id="131" dur="500"/>
                                        <p:tgtEl>
                                          <p:spTgt spid="25639"/>
                                        </p:tgtEl>
                                      </p:cBhvr>
                                    </p:animEffect>
                                  </p:childTnLst>
                                </p:cTn>
                              </p:par>
                              <p:par>
                                <p:cTn id="132" presetID="5" presetClass="entr" presetSubtype="10" fill="hold" grpId="0" nodeType="withEffect">
                                  <p:stCondLst>
                                    <p:cond delay="0"/>
                                  </p:stCondLst>
                                  <p:childTnLst>
                                    <p:set>
                                      <p:cBhvr>
                                        <p:cTn id="133" dur="1" fill="hold">
                                          <p:stCondLst>
                                            <p:cond delay="0"/>
                                          </p:stCondLst>
                                        </p:cTn>
                                        <p:tgtEl>
                                          <p:spTgt spid="25613"/>
                                        </p:tgtEl>
                                        <p:attrNameLst>
                                          <p:attrName>style.visibility</p:attrName>
                                        </p:attrNameLst>
                                      </p:cBhvr>
                                      <p:to>
                                        <p:strVal val="visible"/>
                                      </p:to>
                                    </p:set>
                                    <p:animEffect transition="in" filter="checkerboard(across)">
                                      <p:cBhvr>
                                        <p:cTn id="134" dur="500"/>
                                        <p:tgtEl>
                                          <p:spTgt spid="25613"/>
                                        </p:tgtEl>
                                      </p:cBhvr>
                                    </p:animEffect>
                                  </p:childTnLst>
                                </p:cTn>
                              </p:par>
                            </p:childTnLst>
                          </p:cTn>
                        </p:par>
                      </p:childTnLst>
                    </p:cTn>
                  </p:par>
                  <p:par>
                    <p:cTn id="135" fill="hold">
                      <p:stCondLst>
                        <p:cond delay="indefinite"/>
                      </p:stCondLst>
                      <p:childTnLst>
                        <p:par>
                          <p:cTn id="136" fill="hold">
                            <p:stCondLst>
                              <p:cond delay="0"/>
                            </p:stCondLst>
                            <p:childTnLst>
                              <p:par>
                                <p:cTn id="137" presetID="5" presetClass="entr" presetSubtype="10" fill="hold" grpId="0" nodeType="clickEffect">
                                  <p:stCondLst>
                                    <p:cond delay="0"/>
                                  </p:stCondLst>
                                  <p:childTnLst>
                                    <p:set>
                                      <p:cBhvr>
                                        <p:cTn id="138" dur="1" fill="hold">
                                          <p:stCondLst>
                                            <p:cond delay="0"/>
                                          </p:stCondLst>
                                        </p:cTn>
                                        <p:tgtEl>
                                          <p:spTgt spid="25640"/>
                                        </p:tgtEl>
                                        <p:attrNameLst>
                                          <p:attrName>style.visibility</p:attrName>
                                        </p:attrNameLst>
                                      </p:cBhvr>
                                      <p:to>
                                        <p:strVal val="visible"/>
                                      </p:to>
                                    </p:set>
                                    <p:animEffect transition="in" filter="checkerboard(across)">
                                      <p:cBhvr>
                                        <p:cTn id="139" dur="500"/>
                                        <p:tgtEl>
                                          <p:spTgt spid="25640"/>
                                        </p:tgtEl>
                                      </p:cBhvr>
                                    </p:animEffect>
                                  </p:childTnLst>
                                </p:cTn>
                              </p:par>
                            </p:childTnLst>
                          </p:cTn>
                        </p:par>
                      </p:childTnLst>
                    </p:cTn>
                  </p:par>
                  <p:par>
                    <p:cTn id="140" fill="hold">
                      <p:stCondLst>
                        <p:cond delay="indefinite"/>
                      </p:stCondLst>
                      <p:childTnLst>
                        <p:par>
                          <p:cTn id="141" fill="hold">
                            <p:stCondLst>
                              <p:cond delay="0"/>
                            </p:stCondLst>
                            <p:childTnLst>
                              <p:par>
                                <p:cTn id="142" presetID="5" presetClass="entr" presetSubtype="10" fill="hold" nodeType="clickEffect">
                                  <p:stCondLst>
                                    <p:cond delay="0"/>
                                  </p:stCondLst>
                                  <p:childTnLst>
                                    <p:set>
                                      <p:cBhvr>
                                        <p:cTn id="143" dur="1" fill="hold">
                                          <p:stCondLst>
                                            <p:cond delay="0"/>
                                          </p:stCondLst>
                                        </p:cTn>
                                        <p:tgtEl>
                                          <p:spTgt spid="25636"/>
                                        </p:tgtEl>
                                        <p:attrNameLst>
                                          <p:attrName>style.visibility</p:attrName>
                                        </p:attrNameLst>
                                      </p:cBhvr>
                                      <p:to>
                                        <p:strVal val="visible"/>
                                      </p:to>
                                    </p:set>
                                    <p:animEffect transition="in" filter="checkerboard(across)">
                                      <p:cBhvr>
                                        <p:cTn id="144" dur="500"/>
                                        <p:tgtEl>
                                          <p:spTgt spid="25636"/>
                                        </p:tgtEl>
                                      </p:cBhvr>
                                    </p:animEffect>
                                  </p:childTnLst>
                                </p:cTn>
                              </p:par>
                              <p:par>
                                <p:cTn id="145" presetID="5" presetClass="entr" presetSubtype="10" fill="hold" grpId="0" nodeType="withEffect">
                                  <p:stCondLst>
                                    <p:cond delay="0"/>
                                  </p:stCondLst>
                                  <p:childTnLst>
                                    <p:set>
                                      <p:cBhvr>
                                        <p:cTn id="146" dur="1" fill="hold">
                                          <p:stCondLst>
                                            <p:cond delay="0"/>
                                          </p:stCondLst>
                                        </p:cTn>
                                        <p:tgtEl>
                                          <p:spTgt spid="25642"/>
                                        </p:tgtEl>
                                        <p:attrNameLst>
                                          <p:attrName>style.visibility</p:attrName>
                                        </p:attrNameLst>
                                      </p:cBhvr>
                                      <p:to>
                                        <p:strVal val="visible"/>
                                      </p:to>
                                    </p:set>
                                    <p:animEffect transition="in" filter="checkerboard(across)">
                                      <p:cBhvr>
                                        <p:cTn id="147" dur="500"/>
                                        <p:tgtEl>
                                          <p:spTgt spid="25642"/>
                                        </p:tgtEl>
                                      </p:cBhvr>
                                    </p:animEffect>
                                  </p:childTnLst>
                                </p:cTn>
                              </p:par>
                            </p:childTnLst>
                          </p:cTn>
                        </p:par>
                      </p:childTnLst>
                    </p:cTn>
                  </p:par>
                  <p:par>
                    <p:cTn id="148" fill="hold">
                      <p:stCondLst>
                        <p:cond delay="indefinite"/>
                      </p:stCondLst>
                      <p:childTnLst>
                        <p:par>
                          <p:cTn id="149" fill="hold">
                            <p:stCondLst>
                              <p:cond delay="0"/>
                            </p:stCondLst>
                            <p:childTnLst>
                              <p:par>
                                <p:cTn id="150" presetID="5" presetClass="entr" presetSubtype="10" fill="hold" nodeType="clickEffect">
                                  <p:stCondLst>
                                    <p:cond delay="0"/>
                                  </p:stCondLst>
                                  <p:childTnLst>
                                    <p:set>
                                      <p:cBhvr>
                                        <p:cTn id="151" dur="1" fill="hold">
                                          <p:stCondLst>
                                            <p:cond delay="0"/>
                                          </p:stCondLst>
                                        </p:cTn>
                                        <p:tgtEl>
                                          <p:spTgt spid="25637"/>
                                        </p:tgtEl>
                                        <p:attrNameLst>
                                          <p:attrName>style.visibility</p:attrName>
                                        </p:attrNameLst>
                                      </p:cBhvr>
                                      <p:to>
                                        <p:strVal val="visible"/>
                                      </p:to>
                                    </p:set>
                                    <p:animEffect transition="in" filter="checkerboard(across)">
                                      <p:cBhvr>
                                        <p:cTn id="152" dur="500"/>
                                        <p:tgtEl>
                                          <p:spTgt spid="25637"/>
                                        </p:tgtEl>
                                      </p:cBhvr>
                                    </p:animEffect>
                                  </p:childTnLst>
                                </p:cTn>
                              </p:par>
                              <p:par>
                                <p:cTn id="153" presetID="5" presetClass="entr" presetSubtype="10" fill="hold" grpId="0" nodeType="withEffect">
                                  <p:stCondLst>
                                    <p:cond delay="0"/>
                                  </p:stCondLst>
                                  <p:childTnLst>
                                    <p:set>
                                      <p:cBhvr>
                                        <p:cTn id="154" dur="1" fill="hold">
                                          <p:stCondLst>
                                            <p:cond delay="0"/>
                                          </p:stCondLst>
                                        </p:cTn>
                                        <p:tgtEl>
                                          <p:spTgt spid="25641"/>
                                        </p:tgtEl>
                                        <p:attrNameLst>
                                          <p:attrName>style.visibility</p:attrName>
                                        </p:attrNameLst>
                                      </p:cBhvr>
                                      <p:to>
                                        <p:strVal val="visible"/>
                                      </p:to>
                                    </p:set>
                                    <p:animEffect transition="in" filter="checkerboard(across)">
                                      <p:cBhvr>
                                        <p:cTn id="155" dur="500"/>
                                        <p:tgtEl>
                                          <p:spTgt spid="25641"/>
                                        </p:tgtEl>
                                      </p:cBhvr>
                                    </p:animEffect>
                                  </p:childTnLst>
                                </p:cTn>
                              </p:par>
                            </p:childTnLst>
                          </p:cTn>
                        </p:par>
                      </p:childTnLst>
                    </p:cTn>
                  </p:par>
                  <p:par>
                    <p:cTn id="156" fill="hold">
                      <p:stCondLst>
                        <p:cond delay="indefinite"/>
                      </p:stCondLst>
                      <p:childTnLst>
                        <p:par>
                          <p:cTn id="157" fill="hold">
                            <p:stCondLst>
                              <p:cond delay="0"/>
                            </p:stCondLst>
                            <p:childTnLst>
                              <p:par>
                                <p:cTn id="158" presetID="5" presetClass="entr" presetSubtype="10" fill="hold" grpId="0" nodeType="clickEffect">
                                  <p:stCondLst>
                                    <p:cond delay="0"/>
                                  </p:stCondLst>
                                  <p:childTnLst>
                                    <p:set>
                                      <p:cBhvr>
                                        <p:cTn id="159" dur="1" fill="hold">
                                          <p:stCondLst>
                                            <p:cond delay="0"/>
                                          </p:stCondLst>
                                        </p:cTn>
                                        <p:tgtEl>
                                          <p:spTgt spid="25618"/>
                                        </p:tgtEl>
                                        <p:attrNameLst>
                                          <p:attrName>style.visibility</p:attrName>
                                        </p:attrNameLst>
                                      </p:cBhvr>
                                      <p:to>
                                        <p:strVal val="visible"/>
                                      </p:to>
                                    </p:set>
                                    <p:animEffect transition="in" filter="checkerboard(across)">
                                      <p:cBhvr>
                                        <p:cTn id="160" dur="500"/>
                                        <p:tgtEl>
                                          <p:spTgt spid="256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6786" grpId="0" animBg="1"/>
      <p:bldP spid="25605" grpId="0"/>
      <p:bldP spid="25607" grpId="0" animBg="1"/>
      <p:bldP spid="25608" grpId="0" animBg="1"/>
      <p:bldP spid="25609" grpId="0"/>
      <p:bldP spid="25611" grpId="0"/>
      <p:bldP spid="25612" grpId="0" animBg="1"/>
      <p:bldP spid="25613" grpId="0"/>
      <p:bldP spid="25614" grpId="0" animBg="1"/>
      <p:bldP spid="25615" grpId="0"/>
      <p:bldP spid="25617" grpId="0" animBg="1"/>
      <p:bldP spid="25618" grpId="0" animBg="1"/>
      <p:bldP spid="25619" grpId="0"/>
      <p:bldP spid="25620" grpId="0"/>
      <p:bldP spid="25622" grpId="0"/>
      <p:bldP spid="25624" grpId="0"/>
      <p:bldP spid="25625" grpId="0" animBg="1"/>
      <p:bldP spid="25626" grpId="0" animBg="1"/>
      <p:bldP spid="25627" grpId="0" animBg="1"/>
      <p:bldP spid="25629" grpId="0" animBg="1"/>
      <p:bldP spid="25630" grpId="0"/>
      <p:bldP spid="25632" grpId="0"/>
      <p:bldP spid="25633" grpId="0" animBg="1"/>
      <p:bldP spid="25635" grpId="0" animBg="1"/>
      <p:bldP spid="25640" grpId="0" animBg="1"/>
      <p:bldP spid="25641" grpId="0"/>
      <p:bldP spid="25642" grpId="0"/>
      <p:bldP spid="25643" grpId="0" animBg="1"/>
    </p:bld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p:cNvSpPr txBox="1"/>
          <p:nvPr/>
        </p:nvSpPr>
        <p:spPr>
          <a:xfrm>
            <a:off x="323530" y="1052736"/>
            <a:ext cx="8820472" cy="4216539"/>
          </a:xfrm>
          <a:prstGeom prst="rect">
            <a:avLst/>
          </a:prstGeom>
          <a:noFill/>
        </p:spPr>
        <p:txBody>
          <a:bodyPr wrap="square" rtlCol="0">
            <a:spAutoFit/>
          </a:bodyPr>
          <a:lstStyle/>
          <a:p>
            <a:pPr algn="just" eaLnBrk="1" hangingPunct="1"/>
            <a:r>
              <a:rPr lang="es-ES_tradnl" sz="2800" dirty="0" smtClean="0">
                <a:solidFill>
                  <a:srgbClr val="CC3300"/>
                </a:solidFill>
              </a:rPr>
              <a:t>Almacenamientos y Distribución</a:t>
            </a:r>
            <a:endParaRPr lang="es-ES_tradnl" sz="1200" dirty="0" smtClean="0">
              <a:solidFill>
                <a:srgbClr val="CC3300"/>
              </a:solidFill>
            </a:endParaRPr>
          </a:p>
          <a:p>
            <a:pPr algn="just" eaLnBrk="1" hangingPunct="1"/>
            <a:endParaRPr lang="es-ES_tradnl" sz="1200" dirty="0" smtClean="0">
              <a:solidFill>
                <a:srgbClr val="000000"/>
              </a:solidFill>
            </a:endParaRPr>
          </a:p>
          <a:p>
            <a:pPr algn="just" eaLnBrk="1" hangingPunct="1"/>
            <a:endParaRPr lang="es-ES_tradnl" sz="1200" dirty="0">
              <a:solidFill>
                <a:srgbClr val="000000"/>
              </a:solidFill>
            </a:endParaRPr>
          </a:p>
          <a:p>
            <a:pPr algn="just" eaLnBrk="1" hangingPunct="1"/>
            <a:r>
              <a:rPr lang="es-ES_tradnl" b="1" dirty="0">
                <a:solidFill>
                  <a:srgbClr val="000000"/>
                </a:solidFill>
              </a:rPr>
              <a:t>1</a:t>
            </a:r>
            <a:r>
              <a:rPr lang="es-ES_tradnl" b="1" dirty="0" smtClean="0">
                <a:solidFill>
                  <a:srgbClr val="000000"/>
                </a:solidFill>
              </a:rPr>
              <a:t>) Bodegas Existentes:</a:t>
            </a:r>
          </a:p>
          <a:p>
            <a:pPr algn="just" eaLnBrk="1" hangingPunct="1"/>
            <a:endParaRPr lang="es-ES_tradnl" b="1" dirty="0" smtClean="0">
              <a:solidFill>
                <a:srgbClr val="000000"/>
              </a:solidFill>
            </a:endParaRPr>
          </a:p>
          <a:p>
            <a:pPr eaLnBrk="1" hangingPunct="1"/>
            <a:r>
              <a:rPr lang="es-ES_tradnl" u="sng" dirty="0">
                <a:solidFill>
                  <a:srgbClr val="000000"/>
                </a:solidFill>
                <a:latin typeface="Trebuchet MS" charset="0"/>
              </a:rPr>
              <a:t>Distrito</a:t>
            </a:r>
            <a:r>
              <a:rPr lang="es-ES_tradnl" dirty="0">
                <a:solidFill>
                  <a:srgbClr val="000000"/>
                </a:solidFill>
                <a:effectLst>
                  <a:outerShdw blurRad="38100" dist="38100" dir="2700000" algn="tl">
                    <a:srgbClr val="FFFFFF"/>
                  </a:outerShdw>
                </a:effectLst>
                <a:latin typeface="Trebuchet MS" charset="0"/>
              </a:rPr>
              <a:t>	</a:t>
            </a:r>
            <a:r>
              <a:rPr lang="es-ES_tradnl" dirty="0">
                <a:solidFill>
                  <a:srgbClr val="000000"/>
                </a:solidFill>
                <a:latin typeface="Trebuchet MS" charset="0"/>
              </a:rPr>
              <a:t>		</a:t>
            </a:r>
            <a:r>
              <a:rPr lang="es-ES_tradnl" u="sng" dirty="0">
                <a:solidFill>
                  <a:srgbClr val="000000"/>
                </a:solidFill>
                <a:latin typeface="Trebuchet MS" charset="0"/>
              </a:rPr>
              <a:t>Bodega</a:t>
            </a:r>
            <a:r>
              <a:rPr lang="es-ES_tradnl" dirty="0">
                <a:solidFill>
                  <a:srgbClr val="000000"/>
                </a:solidFill>
                <a:latin typeface="Trebuchet MS" charset="0"/>
              </a:rPr>
              <a:t>	</a:t>
            </a:r>
            <a:endParaRPr lang="es-ES_tradnl" dirty="0" smtClean="0">
              <a:solidFill>
                <a:srgbClr val="000000"/>
              </a:solidFill>
              <a:latin typeface="Trebuchet MS" charset="0"/>
            </a:endParaRPr>
          </a:p>
          <a:p>
            <a:pPr eaLnBrk="1" hangingPunct="1"/>
            <a:endParaRPr lang="es-ES_tradnl" dirty="0">
              <a:solidFill>
                <a:srgbClr val="000000"/>
              </a:solidFill>
              <a:latin typeface="Trebuchet MS" charset="0"/>
            </a:endParaRPr>
          </a:p>
          <a:p>
            <a:pPr eaLnBrk="1" hangingPunct="1"/>
            <a:r>
              <a:rPr lang="es-ES_tradnl" dirty="0">
                <a:solidFill>
                  <a:srgbClr val="000000"/>
                </a:solidFill>
                <a:latin typeface="Trebuchet MS" charset="0"/>
              </a:rPr>
              <a:t>1ZNA		1008	Centro AB. Valparaíso</a:t>
            </a:r>
          </a:p>
          <a:p>
            <a:pPr eaLnBrk="1" hangingPunct="1"/>
            <a:r>
              <a:rPr lang="es-ES_tradnl" dirty="0">
                <a:solidFill>
                  <a:srgbClr val="000000"/>
                </a:solidFill>
                <a:latin typeface="Trebuchet MS" charset="0"/>
              </a:rPr>
              <a:t>		1508	(Víveres sector Con Con)</a:t>
            </a:r>
          </a:p>
          <a:p>
            <a:pPr eaLnBrk="1" hangingPunct="1"/>
            <a:r>
              <a:rPr lang="es-ES_tradnl" dirty="0">
                <a:solidFill>
                  <a:srgbClr val="000000"/>
                </a:solidFill>
                <a:latin typeface="Trebuchet MS" charset="0"/>
              </a:rPr>
              <a:t>2ZNA		2008	Centro AB. Talcahuano</a:t>
            </a:r>
          </a:p>
          <a:p>
            <a:pPr eaLnBrk="1" hangingPunct="1"/>
            <a:r>
              <a:rPr lang="es-ES_tradnl" dirty="0">
                <a:solidFill>
                  <a:srgbClr val="000000"/>
                </a:solidFill>
                <a:latin typeface="Trebuchet MS" charset="0"/>
              </a:rPr>
              <a:t>		2701	Almacén Víveres Puerto Montt</a:t>
            </a:r>
          </a:p>
          <a:p>
            <a:pPr eaLnBrk="1" hangingPunct="1"/>
            <a:r>
              <a:rPr lang="es-ES_tradnl" dirty="0">
                <a:solidFill>
                  <a:srgbClr val="000000"/>
                </a:solidFill>
                <a:latin typeface="Trebuchet MS" charset="0"/>
              </a:rPr>
              <a:t>3ZNA		3008	Centro AB. Magallanes</a:t>
            </a:r>
          </a:p>
          <a:p>
            <a:pPr eaLnBrk="1" hangingPunct="1"/>
            <a:r>
              <a:rPr lang="es-ES_tradnl" dirty="0">
                <a:solidFill>
                  <a:srgbClr val="000000"/>
                </a:solidFill>
                <a:latin typeface="Trebuchet MS" charset="0"/>
              </a:rPr>
              <a:t>		9996	Almacén Víveres DISNABE</a:t>
            </a:r>
          </a:p>
          <a:p>
            <a:pPr eaLnBrk="1" hangingPunct="1"/>
            <a:r>
              <a:rPr lang="es-ES_tradnl" dirty="0">
                <a:solidFill>
                  <a:srgbClr val="000000"/>
                </a:solidFill>
                <a:latin typeface="Trebuchet MS" charset="0"/>
              </a:rPr>
              <a:t>4ZNA		5888	Centro AB. Iquique (5013-5018</a:t>
            </a:r>
            <a:r>
              <a:rPr lang="es-ES_tradnl" dirty="0" smtClean="0">
                <a:solidFill>
                  <a:srgbClr val="000000"/>
                </a:solidFill>
                <a:latin typeface="Trebuchet MS" charset="0"/>
              </a:rPr>
              <a:t>)</a:t>
            </a:r>
          </a:p>
          <a:p>
            <a:pPr algn="just" eaLnBrk="1" hangingPunct="1"/>
            <a:endParaRPr lang="es-ES_tradnl" b="1" dirty="0" smtClean="0">
              <a:solidFill>
                <a:srgbClr val="000000"/>
              </a:solidFill>
            </a:endParaRPr>
          </a:p>
        </p:txBody>
      </p:sp>
      <p:sp>
        <p:nvSpPr>
          <p:cNvPr id="3" name="Marcador de número de diapositiva 2"/>
          <p:cNvSpPr>
            <a:spLocks noGrp="1"/>
          </p:cNvSpPr>
          <p:nvPr>
            <p:ph type="sldNum" sz="quarter" idx="12"/>
          </p:nvPr>
        </p:nvSpPr>
        <p:spPr/>
        <p:txBody>
          <a:bodyPr/>
          <a:lstStyle/>
          <a:p>
            <a:pPr>
              <a:defRPr/>
            </a:pPr>
            <a:fld id="{EF92FE47-7B3D-4479-9E68-963646193D25}" type="slidenum">
              <a:rPr lang="en-US" smtClean="0"/>
              <a:pPr>
                <a:defRPr/>
              </a:pPr>
              <a:t>128</a:t>
            </a:fld>
            <a:endParaRPr lang="en-US"/>
          </a:p>
        </p:txBody>
      </p:sp>
    </p:spTree>
    <p:extLst>
      <p:ext uri="{BB962C8B-B14F-4D97-AF65-F5344CB8AC3E}">
        <p14:creationId xmlns:p14="http://schemas.microsoft.com/office/powerpoint/2010/main" val="2705900139"/>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p:cNvSpPr txBox="1"/>
          <p:nvPr/>
        </p:nvSpPr>
        <p:spPr>
          <a:xfrm>
            <a:off x="323530" y="1052736"/>
            <a:ext cx="8820472" cy="4862870"/>
          </a:xfrm>
          <a:prstGeom prst="rect">
            <a:avLst/>
          </a:prstGeom>
          <a:noFill/>
        </p:spPr>
        <p:txBody>
          <a:bodyPr wrap="square" rtlCol="0">
            <a:spAutoFit/>
          </a:bodyPr>
          <a:lstStyle/>
          <a:p>
            <a:pPr algn="just" eaLnBrk="1" hangingPunct="1"/>
            <a:r>
              <a:rPr lang="es-ES_tradnl" sz="2800" dirty="0" smtClean="0">
                <a:solidFill>
                  <a:srgbClr val="CC3300"/>
                </a:solidFill>
              </a:rPr>
              <a:t>Almacenamientos y Distribución</a:t>
            </a:r>
            <a:endParaRPr lang="es-ES_tradnl" sz="1200" dirty="0" smtClean="0">
              <a:solidFill>
                <a:srgbClr val="CC3300"/>
              </a:solidFill>
            </a:endParaRPr>
          </a:p>
          <a:p>
            <a:pPr algn="just" eaLnBrk="1" hangingPunct="1"/>
            <a:endParaRPr lang="es-ES_tradnl" sz="1200" dirty="0" smtClean="0">
              <a:solidFill>
                <a:srgbClr val="000000"/>
              </a:solidFill>
            </a:endParaRPr>
          </a:p>
          <a:p>
            <a:pPr algn="just" eaLnBrk="1" hangingPunct="1"/>
            <a:endParaRPr lang="es-ES_tradnl" sz="1200" dirty="0">
              <a:solidFill>
                <a:srgbClr val="000000"/>
              </a:solidFill>
            </a:endParaRPr>
          </a:p>
          <a:p>
            <a:pPr algn="just" eaLnBrk="1" hangingPunct="1"/>
            <a:r>
              <a:rPr lang="es-ES_tradnl" b="1" dirty="0">
                <a:solidFill>
                  <a:srgbClr val="000000"/>
                </a:solidFill>
              </a:rPr>
              <a:t>1</a:t>
            </a:r>
            <a:r>
              <a:rPr lang="es-ES_tradnl" b="1" dirty="0" smtClean="0">
                <a:solidFill>
                  <a:srgbClr val="000000"/>
                </a:solidFill>
              </a:rPr>
              <a:t>) Bodegas Existentes:</a:t>
            </a:r>
          </a:p>
          <a:p>
            <a:pPr algn="just" eaLnBrk="1" hangingPunct="1"/>
            <a:endParaRPr lang="es-ES_tradnl" b="1" dirty="0" smtClean="0">
              <a:solidFill>
                <a:srgbClr val="000000"/>
              </a:solidFill>
            </a:endParaRPr>
          </a:p>
          <a:p>
            <a:pPr eaLnBrk="1" hangingPunct="1"/>
            <a:r>
              <a:rPr lang="es-ES_tradnl" u="sng" dirty="0">
                <a:solidFill>
                  <a:srgbClr val="000000"/>
                </a:solidFill>
                <a:latin typeface="Trebuchet MS" charset="0"/>
              </a:rPr>
              <a:t>Distrito</a:t>
            </a:r>
            <a:r>
              <a:rPr lang="es-ES_tradnl" dirty="0">
                <a:solidFill>
                  <a:srgbClr val="000000"/>
                </a:solidFill>
                <a:effectLst>
                  <a:outerShdw blurRad="38100" dist="38100" dir="2700000" algn="tl">
                    <a:srgbClr val="FFFFFF"/>
                  </a:outerShdw>
                </a:effectLst>
                <a:latin typeface="Trebuchet MS" charset="0"/>
              </a:rPr>
              <a:t>	</a:t>
            </a:r>
            <a:r>
              <a:rPr lang="es-ES_tradnl" dirty="0">
                <a:solidFill>
                  <a:srgbClr val="000000"/>
                </a:solidFill>
                <a:latin typeface="Trebuchet MS" charset="0"/>
              </a:rPr>
              <a:t>		</a:t>
            </a:r>
            <a:r>
              <a:rPr lang="es-ES_tradnl" u="sng" dirty="0">
                <a:solidFill>
                  <a:srgbClr val="000000"/>
                </a:solidFill>
                <a:latin typeface="Trebuchet MS" charset="0"/>
              </a:rPr>
              <a:t>Bodega</a:t>
            </a:r>
            <a:r>
              <a:rPr lang="es-ES_tradnl" dirty="0">
                <a:solidFill>
                  <a:srgbClr val="000000"/>
                </a:solidFill>
                <a:latin typeface="Trebuchet MS" charset="0"/>
              </a:rPr>
              <a:t>	</a:t>
            </a:r>
            <a:endParaRPr lang="es-ES_tradnl" dirty="0" smtClean="0">
              <a:solidFill>
                <a:srgbClr val="000000"/>
              </a:solidFill>
              <a:latin typeface="Trebuchet MS" charset="0"/>
            </a:endParaRPr>
          </a:p>
          <a:p>
            <a:pPr eaLnBrk="1" hangingPunct="1"/>
            <a:endParaRPr lang="es-ES_tradnl" dirty="0">
              <a:solidFill>
                <a:srgbClr val="000000"/>
              </a:solidFill>
              <a:latin typeface="Trebuchet MS" charset="0"/>
            </a:endParaRPr>
          </a:p>
          <a:p>
            <a:pPr eaLnBrk="1" hangingPunct="1"/>
            <a:r>
              <a:rPr lang="es-ES_tradnl" dirty="0" smtClean="0">
                <a:solidFill>
                  <a:srgbClr val="000000"/>
                </a:solidFill>
                <a:latin typeface="Trebuchet MS" charset="0"/>
              </a:rPr>
              <a:t>AVNA</a:t>
            </a:r>
            <a:r>
              <a:rPr lang="es-ES_tradnl" dirty="0">
                <a:solidFill>
                  <a:srgbClr val="000000"/>
                </a:solidFill>
                <a:latin typeface="Trebuchet MS" charset="0"/>
              </a:rPr>
              <a:t>		1508	Centro AB. Aviación Naval</a:t>
            </a:r>
          </a:p>
          <a:p>
            <a:pPr eaLnBrk="1" hangingPunct="1"/>
            <a:r>
              <a:rPr lang="es-ES_tradnl" dirty="0">
                <a:solidFill>
                  <a:srgbClr val="000000"/>
                </a:solidFill>
                <a:latin typeface="Trebuchet MS" charset="0"/>
              </a:rPr>
              <a:t>LITA		9995	Almacén </a:t>
            </a:r>
            <a:r>
              <a:rPr lang="es-ES_tradnl" dirty="0" err="1">
                <a:solidFill>
                  <a:srgbClr val="000000"/>
                </a:solidFill>
                <a:latin typeface="Trebuchet MS" charset="0"/>
              </a:rPr>
              <a:t>Direcc</a:t>
            </a:r>
            <a:r>
              <a:rPr lang="es-ES_tradnl" dirty="0">
                <a:solidFill>
                  <a:srgbClr val="000000"/>
                </a:solidFill>
                <a:latin typeface="Trebuchet MS" charset="0"/>
              </a:rPr>
              <a:t>. </a:t>
            </a:r>
            <a:r>
              <a:rPr lang="es-ES_tradnl" dirty="0" err="1">
                <a:solidFill>
                  <a:srgbClr val="000000"/>
                </a:solidFill>
                <a:latin typeface="Trebuchet MS" charset="0"/>
              </a:rPr>
              <a:t>Terr</a:t>
            </a:r>
            <a:r>
              <a:rPr lang="es-ES_tradnl" dirty="0">
                <a:solidFill>
                  <a:srgbClr val="000000"/>
                </a:solidFill>
                <a:latin typeface="Trebuchet MS" charset="0"/>
              </a:rPr>
              <a:t>. Marítimo.</a:t>
            </a:r>
          </a:p>
          <a:p>
            <a:pPr eaLnBrk="1" hangingPunct="1"/>
            <a:r>
              <a:rPr lang="es-ES_tradnl" dirty="0">
                <a:solidFill>
                  <a:srgbClr val="000000"/>
                </a:solidFill>
                <a:latin typeface="Trebuchet MS" charset="0"/>
              </a:rPr>
              <a:t>		(2008 - 3008 -5888- 1508)</a:t>
            </a:r>
          </a:p>
          <a:p>
            <a:pPr eaLnBrk="1" hangingPunct="1"/>
            <a:r>
              <a:rPr lang="es-ES_tradnl" dirty="0">
                <a:solidFill>
                  <a:srgbClr val="000000"/>
                </a:solidFill>
                <a:latin typeface="Trebuchet MS" charset="0"/>
              </a:rPr>
              <a:t>FLTA		Unidades a Flote</a:t>
            </a:r>
          </a:p>
          <a:p>
            <a:pPr eaLnBrk="1" hangingPunct="1"/>
            <a:r>
              <a:rPr lang="es-ES_tradnl" dirty="0">
                <a:solidFill>
                  <a:srgbClr val="000000"/>
                </a:solidFill>
                <a:latin typeface="Trebuchet MS" charset="0"/>
              </a:rPr>
              <a:t>ARMA		Unidades y  </a:t>
            </a:r>
            <a:r>
              <a:rPr lang="es-ES_tradnl" dirty="0" err="1">
                <a:solidFill>
                  <a:srgbClr val="000000"/>
                </a:solidFill>
                <a:latin typeface="Trebuchet MS" charset="0"/>
              </a:rPr>
              <a:t>Repart</a:t>
            </a:r>
            <a:r>
              <a:rPr lang="es-ES_tradnl" dirty="0">
                <a:solidFill>
                  <a:srgbClr val="000000"/>
                </a:solidFill>
                <a:latin typeface="Trebuchet MS" charset="0"/>
              </a:rPr>
              <a:t>. con </a:t>
            </a:r>
            <a:r>
              <a:rPr lang="es-ES_tradnl" dirty="0" err="1">
                <a:solidFill>
                  <a:srgbClr val="000000"/>
                </a:solidFill>
                <a:latin typeface="Trebuchet MS" charset="0"/>
              </a:rPr>
              <a:t>Estq</a:t>
            </a:r>
            <a:r>
              <a:rPr lang="es-ES_tradnl" dirty="0">
                <a:solidFill>
                  <a:srgbClr val="000000"/>
                </a:solidFill>
                <a:latin typeface="Trebuchet MS" charset="0"/>
              </a:rPr>
              <a:t>. Combustibles</a:t>
            </a:r>
          </a:p>
          <a:p>
            <a:pPr eaLnBrk="1" hangingPunct="1"/>
            <a:r>
              <a:rPr lang="es-ES_tradnl" dirty="0">
                <a:solidFill>
                  <a:srgbClr val="000000"/>
                </a:solidFill>
                <a:latin typeface="Trebuchet MS" charset="0"/>
              </a:rPr>
              <a:t>DEPA		Control </a:t>
            </a:r>
            <a:r>
              <a:rPr lang="es-ES_tradnl" dirty="0" err="1">
                <a:solidFill>
                  <a:srgbClr val="000000"/>
                </a:solidFill>
                <a:latin typeface="Trebuchet MS" charset="0"/>
              </a:rPr>
              <a:t>Amunicionamiento</a:t>
            </a:r>
            <a:r>
              <a:rPr lang="es-ES_tradnl" dirty="0">
                <a:solidFill>
                  <a:srgbClr val="000000"/>
                </a:solidFill>
                <a:latin typeface="Trebuchet MS" charset="0"/>
              </a:rPr>
              <a:t> (DIRISNAV)</a:t>
            </a:r>
          </a:p>
          <a:p>
            <a:r>
              <a:rPr lang="es-ES_tradnl" dirty="0">
                <a:solidFill>
                  <a:srgbClr val="000000"/>
                </a:solidFill>
                <a:latin typeface="Trebuchet MS" charset="0"/>
              </a:rPr>
              <a:t>MUSA		Misión Naval de Chile en Washington</a:t>
            </a:r>
          </a:p>
          <a:p>
            <a:r>
              <a:rPr lang="es-ES_tradnl" dirty="0">
                <a:solidFill>
                  <a:srgbClr val="000000"/>
                </a:solidFill>
                <a:latin typeface="Trebuchet MS" charset="0"/>
              </a:rPr>
              <a:t>MUKA		Misión Naval de Chile en Londres</a:t>
            </a:r>
          </a:p>
          <a:p>
            <a:r>
              <a:rPr lang="es-ES_tradnl" dirty="0">
                <a:solidFill>
                  <a:srgbClr val="000000"/>
                </a:solidFill>
                <a:latin typeface="Trebuchet MS" charset="0"/>
              </a:rPr>
              <a:t>MABA		</a:t>
            </a:r>
            <a:r>
              <a:rPr lang="es-ES_tradnl" dirty="0" err="1">
                <a:solidFill>
                  <a:srgbClr val="000000"/>
                </a:solidFill>
                <a:latin typeface="Trebuchet MS" charset="0"/>
              </a:rPr>
              <a:t>Direcabas</a:t>
            </a:r>
            <a:r>
              <a:rPr lang="es-ES_tradnl" dirty="0">
                <a:solidFill>
                  <a:srgbClr val="000000"/>
                </a:solidFill>
                <a:latin typeface="Trebuchet MS" charset="0"/>
              </a:rPr>
              <a:t> </a:t>
            </a:r>
            <a:r>
              <a:rPr lang="es-ES_tradnl" dirty="0" err="1">
                <a:solidFill>
                  <a:srgbClr val="000000"/>
                </a:solidFill>
                <a:latin typeface="Trebuchet MS" charset="0"/>
              </a:rPr>
              <a:t>Adq</a:t>
            </a:r>
            <a:r>
              <a:rPr lang="es-ES_tradnl" dirty="0">
                <a:solidFill>
                  <a:srgbClr val="000000"/>
                </a:solidFill>
                <a:latin typeface="Trebuchet MS" charset="0"/>
              </a:rPr>
              <a:t>. </a:t>
            </a:r>
            <a:r>
              <a:rPr lang="es-ES_tradnl" dirty="0" smtClean="0">
                <a:solidFill>
                  <a:srgbClr val="000000"/>
                </a:solidFill>
                <a:latin typeface="Trebuchet MS" charset="0"/>
              </a:rPr>
              <a:t>País  </a:t>
            </a:r>
            <a:r>
              <a:rPr lang="es-ES_tradnl" dirty="0">
                <a:solidFill>
                  <a:srgbClr val="000000"/>
                </a:solidFill>
                <a:latin typeface="Trebuchet MS" charset="0"/>
              </a:rPr>
              <a:t>Dólar</a:t>
            </a:r>
          </a:p>
          <a:p>
            <a:pPr algn="just" eaLnBrk="1" hangingPunct="1"/>
            <a:endParaRPr lang="es-ES_tradnl" b="1" dirty="0" smtClean="0">
              <a:solidFill>
                <a:srgbClr val="000000"/>
              </a:solidFill>
            </a:endParaRPr>
          </a:p>
        </p:txBody>
      </p:sp>
      <p:sp>
        <p:nvSpPr>
          <p:cNvPr id="3" name="Marcador de número de diapositiva 2"/>
          <p:cNvSpPr>
            <a:spLocks noGrp="1"/>
          </p:cNvSpPr>
          <p:nvPr>
            <p:ph type="sldNum" sz="quarter" idx="12"/>
          </p:nvPr>
        </p:nvSpPr>
        <p:spPr/>
        <p:txBody>
          <a:bodyPr/>
          <a:lstStyle/>
          <a:p>
            <a:pPr>
              <a:defRPr/>
            </a:pPr>
            <a:fld id="{EF92FE47-7B3D-4479-9E68-963646193D25}" type="slidenum">
              <a:rPr lang="en-US" smtClean="0"/>
              <a:pPr>
                <a:defRPr/>
              </a:pPr>
              <a:t>129</a:t>
            </a:fld>
            <a:endParaRPr lang="en-US"/>
          </a:p>
        </p:txBody>
      </p:sp>
    </p:spTree>
    <p:extLst>
      <p:ext uri="{BB962C8B-B14F-4D97-AF65-F5344CB8AC3E}">
        <p14:creationId xmlns:p14="http://schemas.microsoft.com/office/powerpoint/2010/main" val="6674821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uadroTexto 6"/>
          <p:cNvSpPr txBox="1"/>
          <p:nvPr/>
        </p:nvSpPr>
        <p:spPr>
          <a:xfrm>
            <a:off x="323530" y="1052736"/>
            <a:ext cx="8820472" cy="5386090"/>
          </a:xfrm>
          <a:prstGeom prst="rect">
            <a:avLst/>
          </a:prstGeom>
          <a:noFill/>
        </p:spPr>
        <p:txBody>
          <a:bodyPr wrap="square" rtlCol="0">
            <a:spAutoFit/>
          </a:bodyPr>
          <a:lstStyle/>
          <a:p>
            <a:pPr algn="just" eaLnBrk="1" hangingPunct="1"/>
            <a:r>
              <a:rPr lang="es-ES_tradnl" sz="2800" dirty="0" smtClean="0">
                <a:solidFill>
                  <a:srgbClr val="CC3300"/>
                </a:solidFill>
              </a:rPr>
              <a:t>Almacenamientos y Distribución</a:t>
            </a:r>
            <a:endParaRPr lang="es-ES_tradnl" sz="1200" dirty="0" smtClean="0">
              <a:solidFill>
                <a:srgbClr val="CC3300"/>
              </a:solidFill>
            </a:endParaRPr>
          </a:p>
          <a:p>
            <a:pPr algn="just" eaLnBrk="1" hangingPunct="1"/>
            <a:endParaRPr lang="es-ES_tradnl" sz="1200" dirty="0" smtClean="0">
              <a:solidFill>
                <a:srgbClr val="000000"/>
              </a:solidFill>
            </a:endParaRPr>
          </a:p>
          <a:p>
            <a:pPr algn="just" eaLnBrk="1" hangingPunct="1"/>
            <a:endParaRPr lang="es-ES_tradnl" sz="1200" dirty="0">
              <a:solidFill>
                <a:srgbClr val="000000"/>
              </a:solidFill>
            </a:endParaRPr>
          </a:p>
          <a:p>
            <a:pPr algn="just" eaLnBrk="1" hangingPunct="1"/>
            <a:r>
              <a:rPr lang="es-ES_tradnl" b="1" dirty="0" smtClean="0">
                <a:solidFill>
                  <a:srgbClr val="000000"/>
                </a:solidFill>
              </a:rPr>
              <a:t>2) Ciclo Logístico:</a:t>
            </a:r>
          </a:p>
          <a:p>
            <a:pPr algn="just" eaLnBrk="1" hangingPunct="1"/>
            <a:endParaRPr lang="es-ES_tradnl" b="1" dirty="0" smtClean="0">
              <a:solidFill>
                <a:srgbClr val="000000"/>
              </a:solidFill>
            </a:endParaRPr>
          </a:p>
          <a:p>
            <a:pPr marL="285750" indent="-285750" eaLnBrk="1" hangingPunct="1">
              <a:buFontTx/>
              <a:buChar char="-"/>
            </a:pPr>
            <a:r>
              <a:rPr lang="es-ES_tradnl" b="1" dirty="0" smtClean="0">
                <a:solidFill>
                  <a:srgbClr val="000000"/>
                </a:solidFill>
                <a:latin typeface="Trebuchet MS" charset="0"/>
              </a:rPr>
              <a:t>Determinación </a:t>
            </a:r>
            <a:r>
              <a:rPr lang="es-ES_tradnl" b="1" dirty="0">
                <a:solidFill>
                  <a:srgbClr val="000000"/>
                </a:solidFill>
                <a:latin typeface="Trebuchet MS" charset="0"/>
              </a:rPr>
              <a:t>de</a:t>
            </a:r>
            <a:r>
              <a:rPr lang="es-ES_tradnl" b="1" dirty="0">
                <a:solidFill>
                  <a:srgbClr val="000000"/>
                </a:solidFill>
                <a:effectLst>
                  <a:outerShdw blurRad="38100" dist="38100" dir="2700000" algn="tl">
                    <a:srgbClr val="FFFFFF"/>
                  </a:outerShdw>
                </a:effectLst>
                <a:latin typeface="Trebuchet MS" charset="0"/>
              </a:rPr>
              <a:t>  </a:t>
            </a:r>
            <a:r>
              <a:rPr lang="es-ES_tradnl" b="1" dirty="0">
                <a:solidFill>
                  <a:srgbClr val="000000"/>
                </a:solidFill>
                <a:latin typeface="Trebuchet MS" charset="0"/>
              </a:rPr>
              <a:t>Necesidades</a:t>
            </a:r>
            <a:r>
              <a:rPr lang="es-ES_tradnl" b="1" dirty="0" smtClean="0">
                <a:solidFill>
                  <a:srgbClr val="000000"/>
                </a:solidFill>
                <a:effectLst>
                  <a:outerShdw blurRad="38100" dist="38100" dir="2700000" algn="tl">
                    <a:srgbClr val="FFFFFF"/>
                  </a:outerShdw>
                </a:effectLst>
                <a:latin typeface="Trebuchet MS" charset="0"/>
              </a:rPr>
              <a:t>:</a:t>
            </a:r>
          </a:p>
          <a:p>
            <a:pPr eaLnBrk="1" hangingPunct="1"/>
            <a:endParaRPr lang="es-ES_tradnl" dirty="0">
              <a:solidFill>
                <a:srgbClr val="000000"/>
              </a:solidFill>
              <a:latin typeface="Trebuchet MS" charset="0"/>
            </a:endParaRPr>
          </a:p>
          <a:p>
            <a:pPr eaLnBrk="1" hangingPunct="1"/>
            <a:r>
              <a:rPr lang="es-ES_tradnl" dirty="0" smtClean="0">
                <a:solidFill>
                  <a:srgbClr val="000000"/>
                </a:solidFill>
                <a:latin typeface="Trebuchet MS" charset="0"/>
              </a:rPr>
              <a:t>	* </a:t>
            </a:r>
            <a:r>
              <a:rPr lang="es-ES_tradnl" dirty="0">
                <a:solidFill>
                  <a:srgbClr val="000000"/>
                </a:solidFill>
                <a:latin typeface="Trebuchet MS" charset="0"/>
              </a:rPr>
              <a:t>Direcciones Técnicas</a:t>
            </a:r>
          </a:p>
          <a:p>
            <a:pPr eaLnBrk="1" hangingPunct="1"/>
            <a:r>
              <a:rPr lang="es-ES_tradnl" dirty="0" smtClean="0">
                <a:solidFill>
                  <a:srgbClr val="000000"/>
                </a:solidFill>
                <a:latin typeface="Trebuchet MS" charset="0"/>
              </a:rPr>
              <a:t>	* </a:t>
            </a:r>
            <a:r>
              <a:rPr lang="es-ES_tradnl" dirty="0">
                <a:solidFill>
                  <a:srgbClr val="000000"/>
                </a:solidFill>
                <a:latin typeface="Trebuchet MS" charset="0"/>
              </a:rPr>
              <a:t>Unidades y </a:t>
            </a:r>
            <a:r>
              <a:rPr lang="es-ES_tradnl" dirty="0" smtClean="0">
                <a:solidFill>
                  <a:srgbClr val="000000"/>
                </a:solidFill>
                <a:latin typeface="Trebuchet MS" charset="0"/>
              </a:rPr>
              <a:t>Reparticiones</a:t>
            </a:r>
            <a:endParaRPr lang="es-ES_tradnl" dirty="0">
              <a:solidFill>
                <a:srgbClr val="000000"/>
              </a:solidFill>
              <a:latin typeface="Trebuchet MS" charset="0"/>
            </a:endParaRPr>
          </a:p>
          <a:p>
            <a:pPr eaLnBrk="1" hangingPunct="1"/>
            <a:endParaRPr lang="es-ES_tradnl" b="1" dirty="0">
              <a:solidFill>
                <a:srgbClr val="000000"/>
              </a:solidFill>
              <a:latin typeface="Trebuchet MS" charset="0"/>
            </a:endParaRPr>
          </a:p>
          <a:p>
            <a:pPr marL="285750" indent="-285750" eaLnBrk="1" hangingPunct="1">
              <a:buFontTx/>
              <a:buChar char="-"/>
            </a:pPr>
            <a:r>
              <a:rPr lang="es-ES_tradnl" b="1" dirty="0" smtClean="0">
                <a:solidFill>
                  <a:srgbClr val="000000"/>
                </a:solidFill>
                <a:latin typeface="Trebuchet MS" charset="0"/>
              </a:rPr>
              <a:t>Obtención:</a:t>
            </a:r>
          </a:p>
          <a:p>
            <a:pPr eaLnBrk="1" hangingPunct="1"/>
            <a:endParaRPr lang="es-ES_tradnl" dirty="0">
              <a:solidFill>
                <a:srgbClr val="000000"/>
              </a:solidFill>
              <a:latin typeface="Trebuchet MS" charset="0"/>
            </a:endParaRPr>
          </a:p>
          <a:p>
            <a:pPr eaLnBrk="1" hangingPunct="1"/>
            <a:r>
              <a:rPr lang="es-ES_tradnl" dirty="0" smtClean="0">
                <a:solidFill>
                  <a:srgbClr val="000000"/>
                </a:solidFill>
                <a:latin typeface="Trebuchet MS" charset="0"/>
              </a:rPr>
              <a:t>	* </a:t>
            </a:r>
            <a:r>
              <a:rPr lang="es-ES_tradnl" dirty="0">
                <a:solidFill>
                  <a:srgbClr val="000000"/>
                </a:solidFill>
                <a:latin typeface="Trebuchet MS" charset="0"/>
              </a:rPr>
              <a:t>Dirección de Abastecimiento</a:t>
            </a:r>
          </a:p>
          <a:p>
            <a:pPr eaLnBrk="1" hangingPunct="1"/>
            <a:r>
              <a:rPr lang="es-ES_tradnl" dirty="0" smtClean="0">
                <a:solidFill>
                  <a:srgbClr val="000000"/>
                </a:solidFill>
                <a:latin typeface="Trebuchet MS" charset="0"/>
              </a:rPr>
              <a:t>	* </a:t>
            </a:r>
            <a:r>
              <a:rPr lang="es-ES_tradnl" dirty="0">
                <a:solidFill>
                  <a:srgbClr val="000000"/>
                </a:solidFill>
                <a:latin typeface="Trebuchet MS" charset="0"/>
              </a:rPr>
              <a:t>Aviación Naval</a:t>
            </a:r>
          </a:p>
          <a:p>
            <a:pPr eaLnBrk="1" hangingPunct="1"/>
            <a:r>
              <a:rPr lang="es-ES_tradnl" dirty="0" smtClean="0">
                <a:solidFill>
                  <a:srgbClr val="000000"/>
                </a:solidFill>
                <a:latin typeface="Trebuchet MS" charset="0"/>
              </a:rPr>
              <a:t>	* </a:t>
            </a:r>
            <a:r>
              <a:rPr lang="es-ES_tradnl" dirty="0">
                <a:solidFill>
                  <a:srgbClr val="000000"/>
                </a:solidFill>
                <a:latin typeface="Trebuchet MS" charset="0"/>
              </a:rPr>
              <a:t>Centros de Abastecimiento</a:t>
            </a:r>
          </a:p>
          <a:p>
            <a:pPr eaLnBrk="1" hangingPunct="1"/>
            <a:r>
              <a:rPr lang="es-ES_tradnl" dirty="0" smtClean="0">
                <a:solidFill>
                  <a:srgbClr val="000000"/>
                </a:solidFill>
                <a:latin typeface="Trebuchet MS" charset="0"/>
              </a:rPr>
              <a:t>	* </a:t>
            </a:r>
            <a:r>
              <a:rPr lang="es-ES_tradnl" dirty="0">
                <a:solidFill>
                  <a:srgbClr val="000000"/>
                </a:solidFill>
                <a:latin typeface="Trebuchet MS" charset="0"/>
              </a:rPr>
              <a:t>Dirección de Recuperación de Unidades</a:t>
            </a:r>
          </a:p>
          <a:p>
            <a:pPr eaLnBrk="1" hangingPunct="1"/>
            <a:r>
              <a:rPr lang="es-ES_tradnl" dirty="0" smtClean="0">
                <a:solidFill>
                  <a:srgbClr val="000000"/>
                </a:solidFill>
                <a:latin typeface="Trebuchet MS" charset="0"/>
              </a:rPr>
              <a:t>	* </a:t>
            </a:r>
            <a:r>
              <a:rPr lang="es-ES_tradnl" dirty="0">
                <a:solidFill>
                  <a:srgbClr val="000000"/>
                </a:solidFill>
                <a:latin typeface="Trebuchet MS" charset="0"/>
              </a:rPr>
              <a:t>Misiones Navales</a:t>
            </a:r>
          </a:p>
          <a:p>
            <a:r>
              <a:rPr lang="es-ES_tradnl" dirty="0" smtClean="0">
                <a:solidFill>
                  <a:srgbClr val="000000"/>
                </a:solidFill>
                <a:latin typeface="Trebuchet MS" charset="0"/>
              </a:rPr>
              <a:t>	* </a:t>
            </a:r>
            <a:r>
              <a:rPr lang="es-ES_tradnl" dirty="0">
                <a:solidFill>
                  <a:srgbClr val="000000"/>
                </a:solidFill>
                <a:latin typeface="Trebuchet MS" charset="0"/>
              </a:rPr>
              <a:t>Dirección del Territorio Marítimo y Marina Mercante </a:t>
            </a:r>
          </a:p>
          <a:p>
            <a:pPr algn="just" eaLnBrk="1" hangingPunct="1"/>
            <a:endParaRPr lang="es-ES_tradnl" b="1" dirty="0" smtClean="0">
              <a:solidFill>
                <a:srgbClr val="000000"/>
              </a:solidFill>
            </a:endParaRPr>
          </a:p>
        </p:txBody>
      </p:sp>
      <p:sp>
        <p:nvSpPr>
          <p:cNvPr id="3" name="Marcador de número de diapositiva 2"/>
          <p:cNvSpPr>
            <a:spLocks noGrp="1"/>
          </p:cNvSpPr>
          <p:nvPr>
            <p:ph type="sldNum" sz="quarter" idx="12"/>
          </p:nvPr>
        </p:nvSpPr>
        <p:spPr/>
        <p:txBody>
          <a:bodyPr/>
          <a:lstStyle/>
          <a:p>
            <a:pPr>
              <a:defRPr/>
            </a:pPr>
            <a:fld id="{EF92FE47-7B3D-4479-9E68-963646193D25}" type="slidenum">
              <a:rPr lang="en-US" smtClean="0"/>
              <a:pPr>
                <a:defRPr/>
              </a:pPr>
              <a:t>130</a:t>
            </a:fld>
            <a:endParaRPr lang="en-US"/>
          </a:p>
        </p:txBody>
      </p:sp>
    </p:spTree>
    <p:extLst>
      <p:ext uri="{BB962C8B-B14F-4D97-AF65-F5344CB8AC3E}">
        <p14:creationId xmlns:p14="http://schemas.microsoft.com/office/powerpoint/2010/main" val="36652613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323530" y="1052744"/>
            <a:ext cx="8820472" cy="4216539"/>
          </a:xfrm>
          <a:prstGeom prst="rect">
            <a:avLst/>
          </a:prstGeom>
          <a:noFill/>
        </p:spPr>
        <p:txBody>
          <a:bodyPr wrap="square" rtlCol="0">
            <a:spAutoFit/>
          </a:bodyPr>
          <a:lstStyle/>
          <a:p>
            <a:pPr algn="just" eaLnBrk="1" hangingPunct="1"/>
            <a:r>
              <a:rPr lang="es-ES_tradnl" sz="2800" dirty="0" smtClean="0">
                <a:solidFill>
                  <a:srgbClr val="CC3300"/>
                </a:solidFill>
              </a:rPr>
              <a:t>Almacenamientos y Distribución</a:t>
            </a:r>
            <a:endParaRPr lang="es-ES_tradnl" sz="1200" dirty="0" smtClean="0">
              <a:solidFill>
                <a:srgbClr val="CC3300"/>
              </a:solidFill>
            </a:endParaRPr>
          </a:p>
          <a:p>
            <a:pPr algn="just" eaLnBrk="1" hangingPunct="1"/>
            <a:endParaRPr lang="es-ES_tradnl" sz="1200" dirty="0" smtClean="0">
              <a:solidFill>
                <a:srgbClr val="000000"/>
              </a:solidFill>
            </a:endParaRPr>
          </a:p>
          <a:p>
            <a:pPr algn="just" eaLnBrk="1" hangingPunct="1"/>
            <a:endParaRPr lang="es-ES_tradnl" sz="1200" dirty="0">
              <a:solidFill>
                <a:srgbClr val="000000"/>
              </a:solidFill>
            </a:endParaRPr>
          </a:p>
          <a:p>
            <a:pPr algn="just" eaLnBrk="1" hangingPunct="1"/>
            <a:r>
              <a:rPr lang="es-ES_tradnl" b="1" dirty="0" smtClean="0">
                <a:solidFill>
                  <a:srgbClr val="000000"/>
                </a:solidFill>
              </a:rPr>
              <a:t>2) Ciclo Logístico:</a:t>
            </a:r>
          </a:p>
          <a:p>
            <a:pPr algn="just" eaLnBrk="1" hangingPunct="1"/>
            <a:endParaRPr lang="es-ES_tradnl" b="1" dirty="0" smtClean="0">
              <a:solidFill>
                <a:srgbClr val="000000"/>
              </a:solidFill>
            </a:endParaRPr>
          </a:p>
          <a:p>
            <a:pPr eaLnBrk="1" hangingPunct="1"/>
            <a:r>
              <a:rPr lang="es-ES_tradnl" b="1" dirty="0">
                <a:solidFill>
                  <a:srgbClr val="000000"/>
                </a:solidFill>
                <a:effectLst>
                  <a:outerShdw blurRad="38100" dist="38100" dir="2700000" algn="tl">
                    <a:srgbClr val="FFFFFF"/>
                  </a:outerShdw>
                </a:effectLst>
                <a:latin typeface="Trebuchet MS" charset="0"/>
              </a:rPr>
              <a:t>- </a:t>
            </a:r>
            <a:r>
              <a:rPr lang="es-ES_tradnl" b="1" dirty="0">
                <a:solidFill>
                  <a:srgbClr val="000000"/>
                </a:solidFill>
                <a:latin typeface="Trebuchet MS" charset="0"/>
              </a:rPr>
              <a:t>Recepción</a:t>
            </a:r>
            <a:r>
              <a:rPr lang="es-ES_tradnl" b="1" dirty="0">
                <a:solidFill>
                  <a:srgbClr val="000000"/>
                </a:solidFill>
                <a:effectLst>
                  <a:outerShdw blurRad="38100" dist="38100" dir="2700000" algn="tl">
                    <a:srgbClr val="FFFFFF"/>
                  </a:outerShdw>
                </a:effectLst>
                <a:latin typeface="Trebuchet MS" charset="0"/>
              </a:rPr>
              <a:t> , </a:t>
            </a:r>
            <a:r>
              <a:rPr lang="es-ES_tradnl" b="1" dirty="0">
                <a:solidFill>
                  <a:srgbClr val="000000"/>
                </a:solidFill>
                <a:latin typeface="Trebuchet MS" charset="0"/>
              </a:rPr>
              <a:t>Almacenamiento</a:t>
            </a:r>
            <a:r>
              <a:rPr lang="es-ES_tradnl" b="1" dirty="0">
                <a:solidFill>
                  <a:srgbClr val="000000"/>
                </a:solidFill>
                <a:effectLst>
                  <a:outerShdw blurRad="38100" dist="38100" dir="2700000" algn="tl">
                    <a:srgbClr val="FFFFFF"/>
                  </a:outerShdw>
                </a:effectLst>
                <a:latin typeface="Trebuchet MS" charset="0"/>
              </a:rPr>
              <a:t> y </a:t>
            </a:r>
            <a:r>
              <a:rPr lang="es-ES_tradnl" b="1" dirty="0">
                <a:solidFill>
                  <a:srgbClr val="000000"/>
                </a:solidFill>
                <a:latin typeface="Trebuchet MS" charset="0"/>
              </a:rPr>
              <a:t>Distribución</a:t>
            </a:r>
            <a:r>
              <a:rPr lang="es-ES_tradnl" b="1" dirty="0">
                <a:solidFill>
                  <a:srgbClr val="000000"/>
                </a:solidFill>
                <a:effectLst>
                  <a:outerShdw blurRad="38100" dist="38100" dir="2700000" algn="tl">
                    <a:srgbClr val="FFFFFF"/>
                  </a:outerShdw>
                </a:effectLst>
                <a:latin typeface="Trebuchet MS" charset="0"/>
              </a:rPr>
              <a:t>:</a:t>
            </a:r>
            <a:endParaRPr lang="es-ES_tradnl" b="1" dirty="0">
              <a:solidFill>
                <a:srgbClr val="000000"/>
              </a:solidFill>
              <a:latin typeface="Trebuchet MS" charset="0"/>
            </a:endParaRPr>
          </a:p>
          <a:p>
            <a:pPr eaLnBrk="1" hangingPunct="1"/>
            <a:endParaRPr lang="es-ES_tradnl" dirty="0">
              <a:solidFill>
                <a:srgbClr val="000000"/>
              </a:solidFill>
              <a:latin typeface="Trebuchet MS" charset="0"/>
            </a:endParaRPr>
          </a:p>
          <a:p>
            <a:pPr eaLnBrk="1" hangingPunct="1"/>
            <a:r>
              <a:rPr lang="es-ES_tradnl" dirty="0" smtClean="0">
                <a:solidFill>
                  <a:srgbClr val="000000"/>
                </a:solidFill>
                <a:effectLst>
                  <a:outerShdw blurRad="38100" dist="38100" dir="2700000" algn="tl">
                    <a:srgbClr val="FFFFFF"/>
                  </a:outerShdw>
                </a:effectLst>
                <a:latin typeface="Trebuchet MS" charset="0"/>
              </a:rPr>
              <a:t>       * </a:t>
            </a:r>
            <a:r>
              <a:rPr lang="es-ES_tradnl" dirty="0">
                <a:solidFill>
                  <a:srgbClr val="000000"/>
                </a:solidFill>
                <a:latin typeface="Trebuchet MS" charset="0"/>
              </a:rPr>
              <a:t>Centros</a:t>
            </a:r>
            <a:r>
              <a:rPr lang="es-ES_tradnl" dirty="0">
                <a:solidFill>
                  <a:srgbClr val="000000"/>
                </a:solidFill>
                <a:effectLst>
                  <a:outerShdw blurRad="38100" dist="38100" dir="2700000" algn="tl">
                    <a:srgbClr val="FFFFFF"/>
                  </a:outerShdw>
                </a:effectLst>
                <a:latin typeface="Trebuchet MS" charset="0"/>
              </a:rPr>
              <a:t> </a:t>
            </a:r>
            <a:r>
              <a:rPr lang="es-ES_tradnl" dirty="0">
                <a:solidFill>
                  <a:srgbClr val="000000"/>
                </a:solidFill>
                <a:latin typeface="Trebuchet MS" charset="0"/>
              </a:rPr>
              <a:t>de</a:t>
            </a:r>
            <a:r>
              <a:rPr lang="es-ES_tradnl" dirty="0">
                <a:solidFill>
                  <a:srgbClr val="000000"/>
                </a:solidFill>
                <a:effectLst>
                  <a:outerShdw blurRad="38100" dist="38100" dir="2700000" algn="tl">
                    <a:srgbClr val="FFFFFF"/>
                  </a:outerShdw>
                </a:effectLst>
                <a:latin typeface="Trebuchet MS" charset="0"/>
              </a:rPr>
              <a:t> </a:t>
            </a:r>
            <a:r>
              <a:rPr lang="es-ES_tradnl" dirty="0">
                <a:solidFill>
                  <a:srgbClr val="000000"/>
                </a:solidFill>
                <a:latin typeface="Trebuchet MS" charset="0"/>
              </a:rPr>
              <a:t>Abastecimiento</a:t>
            </a:r>
            <a:r>
              <a:rPr lang="es-ES_tradnl" dirty="0">
                <a:solidFill>
                  <a:srgbClr val="000000"/>
                </a:solidFill>
                <a:effectLst>
                  <a:outerShdw blurRad="38100" dist="38100" dir="2700000" algn="tl">
                    <a:srgbClr val="FFFFFF"/>
                  </a:outerShdw>
                </a:effectLst>
                <a:latin typeface="Trebuchet MS" charset="0"/>
              </a:rPr>
              <a:t>:</a:t>
            </a:r>
            <a:endParaRPr lang="es-ES_tradnl" dirty="0">
              <a:solidFill>
                <a:srgbClr val="000000"/>
              </a:solidFill>
              <a:latin typeface="Trebuchet MS" charset="0"/>
            </a:endParaRPr>
          </a:p>
          <a:p>
            <a:pPr eaLnBrk="1" hangingPunct="1"/>
            <a:endParaRPr lang="es-ES_tradnl" dirty="0">
              <a:solidFill>
                <a:srgbClr val="000000"/>
              </a:solidFill>
              <a:latin typeface="Trebuchet MS" charset="0"/>
            </a:endParaRPr>
          </a:p>
          <a:p>
            <a:pPr eaLnBrk="1" hangingPunct="1"/>
            <a:r>
              <a:rPr lang="es-ES_tradnl" dirty="0">
                <a:solidFill>
                  <a:srgbClr val="000000"/>
                </a:solidFill>
                <a:latin typeface="Trebuchet MS" charset="0"/>
              </a:rPr>
              <a:t>	</a:t>
            </a:r>
            <a:r>
              <a:rPr lang="es-ES_tradnl" dirty="0" smtClean="0">
                <a:solidFill>
                  <a:srgbClr val="000000"/>
                </a:solidFill>
                <a:latin typeface="Trebuchet MS" charset="0"/>
              </a:rPr>
              <a:t>&gt; </a:t>
            </a:r>
            <a:r>
              <a:rPr lang="es-ES_tradnl" dirty="0">
                <a:solidFill>
                  <a:srgbClr val="000000"/>
                </a:solidFill>
                <a:latin typeface="Trebuchet MS" charset="0"/>
              </a:rPr>
              <a:t>Almacén de Recepción</a:t>
            </a:r>
          </a:p>
          <a:p>
            <a:pPr eaLnBrk="1" hangingPunct="1"/>
            <a:r>
              <a:rPr lang="es-ES_tradnl" dirty="0">
                <a:solidFill>
                  <a:srgbClr val="000000"/>
                </a:solidFill>
                <a:latin typeface="Trebuchet MS" charset="0"/>
              </a:rPr>
              <a:t>	</a:t>
            </a:r>
            <a:r>
              <a:rPr lang="es-ES_tradnl" dirty="0" smtClean="0">
                <a:solidFill>
                  <a:srgbClr val="000000"/>
                </a:solidFill>
                <a:latin typeface="Trebuchet MS" charset="0"/>
              </a:rPr>
              <a:t>&gt; </a:t>
            </a:r>
            <a:r>
              <a:rPr lang="es-ES_tradnl" dirty="0">
                <a:solidFill>
                  <a:srgbClr val="000000"/>
                </a:solidFill>
                <a:latin typeface="Trebuchet MS" charset="0"/>
              </a:rPr>
              <a:t>Almacén de Acopio</a:t>
            </a:r>
          </a:p>
          <a:p>
            <a:pPr eaLnBrk="1" hangingPunct="1"/>
            <a:r>
              <a:rPr lang="es-ES_tradnl" dirty="0">
                <a:solidFill>
                  <a:srgbClr val="000000"/>
                </a:solidFill>
                <a:latin typeface="Trebuchet MS" charset="0"/>
              </a:rPr>
              <a:t>	</a:t>
            </a:r>
            <a:r>
              <a:rPr lang="es-ES_tradnl" dirty="0" smtClean="0">
                <a:solidFill>
                  <a:srgbClr val="000000"/>
                </a:solidFill>
                <a:latin typeface="Trebuchet MS" charset="0"/>
              </a:rPr>
              <a:t>&gt; </a:t>
            </a:r>
            <a:r>
              <a:rPr lang="es-ES_tradnl" dirty="0">
                <a:solidFill>
                  <a:srgbClr val="000000"/>
                </a:solidFill>
                <a:latin typeface="Trebuchet MS" charset="0"/>
              </a:rPr>
              <a:t>Almacén de Servicios</a:t>
            </a:r>
          </a:p>
          <a:p>
            <a:pPr eaLnBrk="1" hangingPunct="1"/>
            <a:r>
              <a:rPr lang="es-ES_tradnl" dirty="0">
                <a:solidFill>
                  <a:srgbClr val="000000"/>
                </a:solidFill>
                <a:latin typeface="Trebuchet MS" charset="0"/>
              </a:rPr>
              <a:t>		</a:t>
            </a:r>
            <a:r>
              <a:rPr lang="es-ES_tradnl" dirty="0" smtClean="0">
                <a:solidFill>
                  <a:srgbClr val="000000"/>
                </a:solidFill>
                <a:latin typeface="Trebuchet MS" charset="0"/>
              </a:rPr>
              <a:t>&gt;</a:t>
            </a:r>
            <a:r>
              <a:rPr lang="es-ES_tradnl" dirty="0">
                <a:solidFill>
                  <a:srgbClr val="000000"/>
                </a:solidFill>
                <a:latin typeface="Trebuchet MS" charset="0"/>
              </a:rPr>
              <a:t>&gt; Tránsito</a:t>
            </a:r>
          </a:p>
          <a:p>
            <a:pPr eaLnBrk="1" hangingPunct="1"/>
            <a:r>
              <a:rPr lang="es-ES_tradnl" dirty="0">
                <a:solidFill>
                  <a:srgbClr val="000000"/>
                </a:solidFill>
                <a:latin typeface="Trebuchet MS" charset="0"/>
              </a:rPr>
              <a:t>		</a:t>
            </a:r>
            <a:r>
              <a:rPr lang="es-ES_tradnl" dirty="0" smtClean="0">
                <a:solidFill>
                  <a:srgbClr val="000000"/>
                </a:solidFill>
                <a:latin typeface="Trebuchet MS" charset="0"/>
              </a:rPr>
              <a:t>&gt;</a:t>
            </a:r>
            <a:r>
              <a:rPr lang="es-ES_tradnl" dirty="0">
                <a:solidFill>
                  <a:srgbClr val="000000"/>
                </a:solidFill>
                <a:latin typeface="Trebuchet MS" charset="0"/>
              </a:rPr>
              <a:t>&gt; Despacho</a:t>
            </a:r>
          </a:p>
          <a:p>
            <a:pPr algn="just" eaLnBrk="1" hangingPunct="1"/>
            <a:endParaRPr lang="es-ES_tradnl" b="1" dirty="0" smtClean="0">
              <a:solidFill>
                <a:srgbClr val="000000"/>
              </a:solidFill>
            </a:endParaRPr>
          </a:p>
        </p:txBody>
      </p:sp>
      <p:sp>
        <p:nvSpPr>
          <p:cNvPr id="3" name="Marcador de número de diapositiva 2"/>
          <p:cNvSpPr>
            <a:spLocks noGrp="1"/>
          </p:cNvSpPr>
          <p:nvPr>
            <p:ph type="sldNum" sz="quarter" idx="12"/>
          </p:nvPr>
        </p:nvSpPr>
        <p:spPr/>
        <p:txBody>
          <a:bodyPr/>
          <a:lstStyle/>
          <a:p>
            <a:pPr>
              <a:defRPr/>
            </a:pPr>
            <a:fld id="{EF92FE47-7B3D-4479-9E68-963646193D25}" type="slidenum">
              <a:rPr lang="en-US" smtClean="0"/>
              <a:pPr>
                <a:defRPr/>
              </a:pPr>
              <a:t>131</a:t>
            </a:fld>
            <a:endParaRPr lang="en-US"/>
          </a:p>
        </p:txBody>
      </p:sp>
    </p:spTree>
    <p:extLst>
      <p:ext uri="{BB962C8B-B14F-4D97-AF65-F5344CB8AC3E}">
        <p14:creationId xmlns:p14="http://schemas.microsoft.com/office/powerpoint/2010/main" val="35420719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323530" y="1052744"/>
            <a:ext cx="8820472" cy="4216539"/>
          </a:xfrm>
          <a:prstGeom prst="rect">
            <a:avLst/>
          </a:prstGeom>
          <a:noFill/>
        </p:spPr>
        <p:txBody>
          <a:bodyPr wrap="square" rtlCol="0">
            <a:spAutoFit/>
          </a:bodyPr>
          <a:lstStyle/>
          <a:p>
            <a:pPr algn="just" eaLnBrk="1" hangingPunct="1"/>
            <a:r>
              <a:rPr lang="es-ES_tradnl" sz="2800" dirty="0" smtClean="0">
                <a:solidFill>
                  <a:srgbClr val="CC3300"/>
                </a:solidFill>
              </a:rPr>
              <a:t>Almacenamientos y Distribución</a:t>
            </a:r>
            <a:endParaRPr lang="es-ES_tradnl" sz="1200" dirty="0" smtClean="0">
              <a:solidFill>
                <a:srgbClr val="CC3300"/>
              </a:solidFill>
            </a:endParaRPr>
          </a:p>
          <a:p>
            <a:pPr algn="just" eaLnBrk="1" hangingPunct="1"/>
            <a:endParaRPr lang="es-ES_tradnl" sz="1200" dirty="0" smtClean="0">
              <a:solidFill>
                <a:srgbClr val="000000"/>
              </a:solidFill>
            </a:endParaRPr>
          </a:p>
          <a:p>
            <a:pPr algn="just" eaLnBrk="1" hangingPunct="1"/>
            <a:endParaRPr lang="es-ES_tradnl" sz="1200" dirty="0">
              <a:solidFill>
                <a:srgbClr val="000000"/>
              </a:solidFill>
            </a:endParaRPr>
          </a:p>
          <a:p>
            <a:pPr algn="just" eaLnBrk="1" hangingPunct="1"/>
            <a:r>
              <a:rPr lang="es-ES_tradnl" b="1" dirty="0" smtClean="0">
                <a:solidFill>
                  <a:srgbClr val="000000"/>
                </a:solidFill>
              </a:rPr>
              <a:t>2) Ciclo Logístico:</a:t>
            </a:r>
          </a:p>
          <a:p>
            <a:pPr algn="just" eaLnBrk="1" hangingPunct="1"/>
            <a:endParaRPr lang="es-ES_tradnl" b="1" dirty="0" smtClean="0">
              <a:solidFill>
                <a:srgbClr val="000000"/>
              </a:solidFill>
            </a:endParaRPr>
          </a:p>
          <a:p>
            <a:pPr eaLnBrk="1" hangingPunct="1"/>
            <a:r>
              <a:rPr lang="es-ES_tradnl" b="1" dirty="0">
                <a:solidFill>
                  <a:srgbClr val="000000"/>
                </a:solidFill>
                <a:effectLst>
                  <a:outerShdw blurRad="38100" dist="38100" dir="2700000" algn="tl">
                    <a:srgbClr val="FFFFFF"/>
                  </a:outerShdw>
                </a:effectLst>
                <a:latin typeface="Trebuchet MS" charset="0"/>
              </a:rPr>
              <a:t>- </a:t>
            </a:r>
            <a:r>
              <a:rPr lang="es-ES_tradnl" b="1" dirty="0">
                <a:solidFill>
                  <a:srgbClr val="000000"/>
                </a:solidFill>
                <a:latin typeface="Trebuchet MS" charset="0"/>
              </a:rPr>
              <a:t>Recepción</a:t>
            </a:r>
            <a:r>
              <a:rPr lang="es-ES_tradnl" b="1" dirty="0">
                <a:solidFill>
                  <a:srgbClr val="000000"/>
                </a:solidFill>
                <a:effectLst>
                  <a:outerShdw blurRad="38100" dist="38100" dir="2700000" algn="tl">
                    <a:srgbClr val="FFFFFF"/>
                  </a:outerShdw>
                </a:effectLst>
                <a:latin typeface="Trebuchet MS" charset="0"/>
              </a:rPr>
              <a:t> , </a:t>
            </a:r>
            <a:r>
              <a:rPr lang="es-ES_tradnl" b="1" dirty="0">
                <a:solidFill>
                  <a:srgbClr val="000000"/>
                </a:solidFill>
                <a:latin typeface="Trebuchet MS" charset="0"/>
              </a:rPr>
              <a:t>Almacenamiento</a:t>
            </a:r>
            <a:r>
              <a:rPr lang="es-ES_tradnl" b="1" dirty="0">
                <a:solidFill>
                  <a:srgbClr val="000000"/>
                </a:solidFill>
                <a:effectLst>
                  <a:outerShdw blurRad="38100" dist="38100" dir="2700000" algn="tl">
                    <a:srgbClr val="FFFFFF"/>
                  </a:outerShdw>
                </a:effectLst>
                <a:latin typeface="Trebuchet MS" charset="0"/>
              </a:rPr>
              <a:t> y </a:t>
            </a:r>
            <a:r>
              <a:rPr lang="es-ES_tradnl" b="1" dirty="0">
                <a:solidFill>
                  <a:srgbClr val="000000"/>
                </a:solidFill>
                <a:latin typeface="Trebuchet MS" charset="0"/>
              </a:rPr>
              <a:t>Distribución</a:t>
            </a:r>
            <a:r>
              <a:rPr lang="es-ES_tradnl" b="1" dirty="0">
                <a:solidFill>
                  <a:srgbClr val="000000"/>
                </a:solidFill>
                <a:effectLst>
                  <a:outerShdw blurRad="38100" dist="38100" dir="2700000" algn="tl">
                    <a:srgbClr val="FFFFFF"/>
                  </a:outerShdw>
                </a:effectLst>
                <a:latin typeface="Trebuchet MS" charset="0"/>
              </a:rPr>
              <a:t>:</a:t>
            </a:r>
            <a:endParaRPr lang="es-ES_tradnl" b="1" dirty="0">
              <a:solidFill>
                <a:srgbClr val="000000"/>
              </a:solidFill>
              <a:latin typeface="Trebuchet MS" charset="0"/>
            </a:endParaRPr>
          </a:p>
          <a:p>
            <a:pPr eaLnBrk="1" hangingPunct="1"/>
            <a:endParaRPr lang="es-ES_tradnl" dirty="0">
              <a:solidFill>
                <a:srgbClr val="000000"/>
              </a:solidFill>
              <a:latin typeface="Trebuchet MS" charset="0"/>
            </a:endParaRPr>
          </a:p>
          <a:p>
            <a:pPr eaLnBrk="1" hangingPunct="1"/>
            <a:r>
              <a:rPr lang="es-ES_tradnl" dirty="0" smtClean="0">
                <a:solidFill>
                  <a:srgbClr val="000000"/>
                </a:solidFill>
                <a:effectLst>
                  <a:outerShdw blurRad="38100" dist="38100" dir="2700000" algn="tl">
                    <a:srgbClr val="FFFFFF"/>
                  </a:outerShdw>
                </a:effectLst>
                <a:latin typeface="Trebuchet MS" charset="0"/>
              </a:rPr>
              <a:t>       * </a:t>
            </a:r>
            <a:r>
              <a:rPr lang="es-ES_tradnl" dirty="0">
                <a:solidFill>
                  <a:srgbClr val="000000"/>
                </a:solidFill>
                <a:latin typeface="Trebuchet MS" charset="0"/>
              </a:rPr>
              <a:t>Centros</a:t>
            </a:r>
            <a:r>
              <a:rPr lang="es-ES_tradnl" dirty="0">
                <a:solidFill>
                  <a:srgbClr val="000000"/>
                </a:solidFill>
                <a:effectLst>
                  <a:outerShdw blurRad="38100" dist="38100" dir="2700000" algn="tl">
                    <a:srgbClr val="FFFFFF"/>
                  </a:outerShdw>
                </a:effectLst>
                <a:latin typeface="Trebuchet MS" charset="0"/>
              </a:rPr>
              <a:t> </a:t>
            </a:r>
            <a:r>
              <a:rPr lang="es-ES_tradnl" dirty="0">
                <a:solidFill>
                  <a:srgbClr val="000000"/>
                </a:solidFill>
                <a:latin typeface="Trebuchet MS" charset="0"/>
              </a:rPr>
              <a:t>de</a:t>
            </a:r>
            <a:r>
              <a:rPr lang="es-ES_tradnl" dirty="0">
                <a:solidFill>
                  <a:srgbClr val="000000"/>
                </a:solidFill>
                <a:effectLst>
                  <a:outerShdw blurRad="38100" dist="38100" dir="2700000" algn="tl">
                    <a:srgbClr val="FFFFFF"/>
                  </a:outerShdw>
                </a:effectLst>
                <a:latin typeface="Trebuchet MS" charset="0"/>
              </a:rPr>
              <a:t> </a:t>
            </a:r>
            <a:r>
              <a:rPr lang="es-ES_tradnl" dirty="0">
                <a:solidFill>
                  <a:srgbClr val="000000"/>
                </a:solidFill>
                <a:latin typeface="Trebuchet MS" charset="0"/>
              </a:rPr>
              <a:t>Abastecimiento</a:t>
            </a:r>
            <a:r>
              <a:rPr lang="es-ES_tradnl" dirty="0">
                <a:solidFill>
                  <a:srgbClr val="000000"/>
                </a:solidFill>
                <a:effectLst>
                  <a:outerShdw blurRad="38100" dist="38100" dir="2700000" algn="tl">
                    <a:srgbClr val="FFFFFF"/>
                  </a:outerShdw>
                </a:effectLst>
                <a:latin typeface="Trebuchet MS" charset="0"/>
              </a:rPr>
              <a:t>:</a:t>
            </a:r>
            <a:endParaRPr lang="es-ES_tradnl" dirty="0">
              <a:solidFill>
                <a:srgbClr val="000000"/>
              </a:solidFill>
              <a:latin typeface="Trebuchet MS" charset="0"/>
            </a:endParaRPr>
          </a:p>
          <a:p>
            <a:pPr eaLnBrk="1" hangingPunct="1"/>
            <a:endParaRPr lang="es-ES_tradnl" dirty="0">
              <a:solidFill>
                <a:srgbClr val="000000"/>
              </a:solidFill>
              <a:latin typeface="Trebuchet MS" charset="0"/>
            </a:endParaRPr>
          </a:p>
          <a:p>
            <a:pPr eaLnBrk="1" hangingPunct="1"/>
            <a:r>
              <a:rPr lang="es-ES_tradnl" dirty="0">
                <a:solidFill>
                  <a:srgbClr val="000000"/>
                </a:solidFill>
                <a:latin typeface="Trebuchet MS" charset="0"/>
              </a:rPr>
              <a:t>	</a:t>
            </a:r>
            <a:r>
              <a:rPr lang="es-ES_tradnl" dirty="0" smtClean="0">
                <a:solidFill>
                  <a:srgbClr val="FF0000"/>
                </a:solidFill>
                <a:latin typeface="Trebuchet MS" charset="0"/>
              </a:rPr>
              <a:t>&gt; </a:t>
            </a:r>
            <a:r>
              <a:rPr lang="es-ES_tradnl" dirty="0">
                <a:solidFill>
                  <a:srgbClr val="FF0000"/>
                </a:solidFill>
                <a:latin typeface="Trebuchet MS" charset="0"/>
              </a:rPr>
              <a:t>Almacén de Recepción</a:t>
            </a:r>
          </a:p>
          <a:p>
            <a:pPr eaLnBrk="1" hangingPunct="1"/>
            <a:r>
              <a:rPr lang="es-ES_tradnl" dirty="0">
                <a:solidFill>
                  <a:srgbClr val="000000"/>
                </a:solidFill>
                <a:latin typeface="Trebuchet MS" charset="0"/>
              </a:rPr>
              <a:t>	</a:t>
            </a:r>
            <a:r>
              <a:rPr lang="es-ES_tradnl" dirty="0" smtClean="0">
                <a:solidFill>
                  <a:srgbClr val="000000"/>
                </a:solidFill>
                <a:latin typeface="Trebuchet MS" charset="0"/>
              </a:rPr>
              <a:t>&gt; </a:t>
            </a:r>
            <a:r>
              <a:rPr lang="es-ES_tradnl" dirty="0">
                <a:solidFill>
                  <a:srgbClr val="000000"/>
                </a:solidFill>
                <a:latin typeface="Trebuchet MS" charset="0"/>
              </a:rPr>
              <a:t>Almacén de Acopio</a:t>
            </a:r>
          </a:p>
          <a:p>
            <a:pPr eaLnBrk="1" hangingPunct="1"/>
            <a:r>
              <a:rPr lang="es-ES_tradnl" dirty="0">
                <a:solidFill>
                  <a:srgbClr val="000000"/>
                </a:solidFill>
                <a:latin typeface="Trebuchet MS" charset="0"/>
              </a:rPr>
              <a:t>	</a:t>
            </a:r>
            <a:r>
              <a:rPr lang="es-ES_tradnl" dirty="0" smtClean="0">
                <a:solidFill>
                  <a:srgbClr val="000000"/>
                </a:solidFill>
                <a:latin typeface="Trebuchet MS" charset="0"/>
              </a:rPr>
              <a:t>&gt; </a:t>
            </a:r>
            <a:r>
              <a:rPr lang="es-ES_tradnl" dirty="0">
                <a:solidFill>
                  <a:srgbClr val="000000"/>
                </a:solidFill>
                <a:latin typeface="Trebuchet MS" charset="0"/>
              </a:rPr>
              <a:t>Almacén de Servicios</a:t>
            </a:r>
          </a:p>
          <a:p>
            <a:pPr eaLnBrk="1" hangingPunct="1"/>
            <a:r>
              <a:rPr lang="es-ES_tradnl" dirty="0">
                <a:solidFill>
                  <a:srgbClr val="000000"/>
                </a:solidFill>
                <a:latin typeface="Trebuchet MS" charset="0"/>
              </a:rPr>
              <a:t>		</a:t>
            </a:r>
            <a:r>
              <a:rPr lang="es-ES_tradnl" dirty="0" smtClean="0">
                <a:solidFill>
                  <a:srgbClr val="000000"/>
                </a:solidFill>
                <a:latin typeface="Trebuchet MS" charset="0"/>
              </a:rPr>
              <a:t>&gt;</a:t>
            </a:r>
            <a:r>
              <a:rPr lang="es-ES_tradnl" dirty="0">
                <a:solidFill>
                  <a:srgbClr val="000000"/>
                </a:solidFill>
                <a:latin typeface="Trebuchet MS" charset="0"/>
              </a:rPr>
              <a:t>&gt; Tránsito</a:t>
            </a:r>
          </a:p>
          <a:p>
            <a:pPr eaLnBrk="1" hangingPunct="1"/>
            <a:r>
              <a:rPr lang="es-ES_tradnl" dirty="0">
                <a:solidFill>
                  <a:srgbClr val="000000"/>
                </a:solidFill>
                <a:latin typeface="Trebuchet MS" charset="0"/>
              </a:rPr>
              <a:t>		</a:t>
            </a:r>
            <a:r>
              <a:rPr lang="es-ES_tradnl" dirty="0" smtClean="0">
                <a:solidFill>
                  <a:srgbClr val="000000"/>
                </a:solidFill>
                <a:latin typeface="Trebuchet MS" charset="0"/>
              </a:rPr>
              <a:t>&gt;</a:t>
            </a:r>
            <a:r>
              <a:rPr lang="es-ES_tradnl" dirty="0">
                <a:solidFill>
                  <a:srgbClr val="000000"/>
                </a:solidFill>
                <a:latin typeface="Trebuchet MS" charset="0"/>
              </a:rPr>
              <a:t>&gt; Despacho</a:t>
            </a:r>
          </a:p>
          <a:p>
            <a:pPr algn="just" eaLnBrk="1" hangingPunct="1"/>
            <a:endParaRPr lang="es-ES_tradnl" b="1" dirty="0" smtClean="0">
              <a:solidFill>
                <a:srgbClr val="000000"/>
              </a:solidFill>
            </a:endParaRPr>
          </a:p>
        </p:txBody>
      </p:sp>
      <p:sp>
        <p:nvSpPr>
          <p:cNvPr id="3" name="Marcador de número de diapositiva 2"/>
          <p:cNvSpPr>
            <a:spLocks noGrp="1"/>
          </p:cNvSpPr>
          <p:nvPr>
            <p:ph type="sldNum" sz="quarter" idx="12"/>
          </p:nvPr>
        </p:nvSpPr>
        <p:spPr/>
        <p:txBody>
          <a:bodyPr/>
          <a:lstStyle/>
          <a:p>
            <a:pPr>
              <a:defRPr/>
            </a:pPr>
            <a:fld id="{EF92FE47-7B3D-4479-9E68-963646193D25}" type="slidenum">
              <a:rPr lang="en-US" smtClean="0"/>
              <a:pPr>
                <a:defRPr/>
              </a:pPr>
              <a:t>132</a:t>
            </a:fld>
            <a:endParaRPr lang="en-US"/>
          </a:p>
        </p:txBody>
      </p:sp>
    </p:spTree>
    <p:extLst>
      <p:ext uri="{BB962C8B-B14F-4D97-AF65-F5344CB8AC3E}">
        <p14:creationId xmlns:p14="http://schemas.microsoft.com/office/powerpoint/2010/main" val="5552195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323530" y="1052736"/>
            <a:ext cx="8820472" cy="5324536"/>
          </a:xfrm>
          <a:prstGeom prst="rect">
            <a:avLst/>
          </a:prstGeom>
          <a:noFill/>
        </p:spPr>
        <p:txBody>
          <a:bodyPr wrap="square" rtlCol="0">
            <a:spAutoFit/>
          </a:bodyPr>
          <a:lstStyle/>
          <a:p>
            <a:pPr algn="just" eaLnBrk="1" hangingPunct="1"/>
            <a:r>
              <a:rPr lang="es-ES_tradnl" sz="2800" dirty="0" smtClean="0">
                <a:solidFill>
                  <a:srgbClr val="CC3300"/>
                </a:solidFill>
              </a:rPr>
              <a:t>Almacenamientos y Distribución</a:t>
            </a:r>
            <a:endParaRPr lang="es-ES_tradnl" sz="1200" dirty="0" smtClean="0">
              <a:solidFill>
                <a:srgbClr val="CC3300"/>
              </a:solidFill>
            </a:endParaRPr>
          </a:p>
          <a:p>
            <a:pPr algn="just" eaLnBrk="1" hangingPunct="1"/>
            <a:endParaRPr lang="es-ES_tradnl" sz="1200" dirty="0" smtClean="0">
              <a:solidFill>
                <a:srgbClr val="000000"/>
              </a:solidFill>
            </a:endParaRPr>
          </a:p>
          <a:p>
            <a:pPr algn="just" eaLnBrk="1" hangingPunct="1"/>
            <a:endParaRPr lang="es-ES_tradnl" sz="1200" dirty="0">
              <a:solidFill>
                <a:srgbClr val="000000"/>
              </a:solidFill>
            </a:endParaRPr>
          </a:p>
          <a:p>
            <a:pPr algn="just" eaLnBrk="1" hangingPunct="1"/>
            <a:r>
              <a:rPr lang="es-ES_tradnl" b="1" dirty="0" smtClean="0">
                <a:solidFill>
                  <a:srgbClr val="000000"/>
                </a:solidFill>
              </a:rPr>
              <a:t>*Almacén de Recepción:</a:t>
            </a:r>
          </a:p>
          <a:p>
            <a:pPr eaLnBrk="1" hangingPunct="1"/>
            <a:endParaRPr lang="es-ES_tradnl" dirty="0">
              <a:solidFill>
                <a:srgbClr val="CCECFF"/>
              </a:solidFill>
              <a:latin typeface="Trebuchet MS" charset="0"/>
            </a:endParaRPr>
          </a:p>
          <a:p>
            <a:pPr marL="285750" indent="-285750" eaLnBrk="1" hangingPunct="1">
              <a:buFont typeface="Wingdings" charset="0"/>
              <a:buChar char="Ø"/>
            </a:pPr>
            <a:r>
              <a:rPr lang="es-ES_tradnl" dirty="0" smtClean="0">
                <a:latin typeface="Trebuchet MS" charset="0"/>
              </a:rPr>
              <a:t>Ordenes </a:t>
            </a:r>
            <a:r>
              <a:rPr lang="es-ES_tradnl" dirty="0">
                <a:latin typeface="Trebuchet MS" charset="0"/>
              </a:rPr>
              <a:t>de Compra Nacionales y </a:t>
            </a:r>
            <a:r>
              <a:rPr lang="es-ES_tradnl" dirty="0" smtClean="0">
                <a:latin typeface="Trebuchet MS" charset="0"/>
              </a:rPr>
              <a:t>Extranjero.</a:t>
            </a:r>
          </a:p>
          <a:p>
            <a:pPr eaLnBrk="1" hangingPunct="1"/>
            <a:endParaRPr lang="es-ES_tradnl" dirty="0">
              <a:latin typeface="Trebuchet MS" charset="0"/>
            </a:endParaRPr>
          </a:p>
          <a:p>
            <a:pPr marL="285750" indent="-285750" eaLnBrk="1" hangingPunct="1">
              <a:buFont typeface="Wingdings" charset="0"/>
              <a:buChar char="Ø"/>
            </a:pPr>
            <a:r>
              <a:rPr lang="es-ES_tradnl" dirty="0" smtClean="0">
                <a:latin typeface="Trebuchet MS" charset="0"/>
              </a:rPr>
              <a:t>Utilización </a:t>
            </a:r>
            <a:r>
              <a:rPr lang="es-ES_tradnl" dirty="0">
                <a:latin typeface="Trebuchet MS" charset="0"/>
              </a:rPr>
              <a:t>Actas de </a:t>
            </a:r>
            <a:r>
              <a:rPr lang="es-ES_tradnl" dirty="0" smtClean="0">
                <a:latin typeface="Trebuchet MS" charset="0"/>
              </a:rPr>
              <a:t>Recepción.</a:t>
            </a:r>
          </a:p>
          <a:p>
            <a:pPr eaLnBrk="1" hangingPunct="1"/>
            <a:endParaRPr lang="es-ES_tradnl" dirty="0">
              <a:latin typeface="Trebuchet MS" charset="0"/>
            </a:endParaRPr>
          </a:p>
          <a:p>
            <a:pPr eaLnBrk="1" hangingPunct="1"/>
            <a:r>
              <a:rPr lang="es-ES_tradnl" dirty="0">
                <a:latin typeface="Trebuchet MS" charset="0"/>
              </a:rPr>
              <a:t>	- Comisión de Reconocimiento</a:t>
            </a:r>
          </a:p>
          <a:p>
            <a:pPr eaLnBrk="1" hangingPunct="1"/>
            <a:r>
              <a:rPr lang="es-ES_tradnl" dirty="0">
                <a:latin typeface="Trebuchet MS" charset="0"/>
              </a:rPr>
              <a:t>	- Asesor </a:t>
            </a:r>
            <a:r>
              <a:rPr lang="es-ES_tradnl" dirty="0" smtClean="0">
                <a:latin typeface="Trebuchet MS" charset="0"/>
              </a:rPr>
              <a:t>Técnico</a:t>
            </a:r>
          </a:p>
          <a:p>
            <a:pPr eaLnBrk="1" hangingPunct="1"/>
            <a:endParaRPr lang="es-ES_tradnl" dirty="0">
              <a:latin typeface="Trebuchet MS" charset="0"/>
            </a:endParaRPr>
          </a:p>
          <a:p>
            <a:pPr marL="285750" indent="-285750" eaLnBrk="1" hangingPunct="1">
              <a:buFont typeface="Wingdings" charset="0"/>
              <a:buChar char="Ø"/>
            </a:pPr>
            <a:r>
              <a:rPr lang="es-ES_tradnl" dirty="0" smtClean="0">
                <a:latin typeface="Trebuchet MS" charset="0"/>
              </a:rPr>
              <a:t>Entrega </a:t>
            </a:r>
            <a:r>
              <a:rPr lang="es-ES_tradnl" dirty="0">
                <a:latin typeface="Trebuchet MS" charset="0"/>
              </a:rPr>
              <a:t>a Almacén de </a:t>
            </a:r>
            <a:r>
              <a:rPr lang="es-ES_tradnl" dirty="0" smtClean="0">
                <a:latin typeface="Trebuchet MS" charset="0"/>
              </a:rPr>
              <a:t>Acopio.</a:t>
            </a:r>
          </a:p>
          <a:p>
            <a:pPr eaLnBrk="1" hangingPunct="1"/>
            <a:endParaRPr lang="es-ES_tradnl" dirty="0">
              <a:latin typeface="Trebuchet MS" charset="0"/>
            </a:endParaRPr>
          </a:p>
          <a:p>
            <a:pPr marL="285750" indent="-285750" eaLnBrk="1" hangingPunct="1">
              <a:buFont typeface="Wingdings" charset="0"/>
              <a:buChar char="Ø"/>
            </a:pPr>
            <a:r>
              <a:rPr lang="es-ES_tradnl" dirty="0" smtClean="0">
                <a:latin typeface="Trebuchet MS" charset="0"/>
              </a:rPr>
              <a:t>Devoluciones </a:t>
            </a:r>
            <a:r>
              <a:rPr lang="es-ES_tradnl" dirty="0">
                <a:latin typeface="Trebuchet MS" charset="0"/>
              </a:rPr>
              <a:t>de Material (UU.RR.</a:t>
            </a:r>
            <a:r>
              <a:rPr lang="es-ES_tradnl" dirty="0" smtClean="0">
                <a:latin typeface="Trebuchet MS" charset="0"/>
              </a:rPr>
              <a:t>).</a:t>
            </a:r>
          </a:p>
          <a:p>
            <a:pPr eaLnBrk="1" hangingPunct="1"/>
            <a:endParaRPr lang="es-ES_tradnl" dirty="0">
              <a:latin typeface="Trebuchet MS" charset="0"/>
            </a:endParaRPr>
          </a:p>
          <a:p>
            <a:pPr eaLnBrk="1" hangingPunct="1"/>
            <a:r>
              <a:rPr lang="es-ES_tradnl" dirty="0">
                <a:latin typeface="Trebuchet MS" charset="0"/>
              </a:rPr>
              <a:t>	- Comisión de Reconocimiento</a:t>
            </a:r>
          </a:p>
          <a:p>
            <a:pPr eaLnBrk="1" hangingPunct="1"/>
            <a:r>
              <a:rPr lang="es-ES_tradnl" dirty="0">
                <a:latin typeface="Trebuchet MS" charset="0"/>
              </a:rPr>
              <a:t>	- Asesor Técnico</a:t>
            </a:r>
          </a:p>
          <a:p>
            <a:pPr algn="just" eaLnBrk="1" hangingPunct="1"/>
            <a:endParaRPr lang="es-ES_tradnl" b="1" dirty="0" smtClean="0">
              <a:solidFill>
                <a:srgbClr val="000000"/>
              </a:solidFill>
            </a:endParaRPr>
          </a:p>
        </p:txBody>
      </p:sp>
      <p:sp>
        <p:nvSpPr>
          <p:cNvPr id="3" name="Marcador de número de diapositiva 2"/>
          <p:cNvSpPr>
            <a:spLocks noGrp="1"/>
          </p:cNvSpPr>
          <p:nvPr>
            <p:ph type="sldNum" sz="quarter" idx="12"/>
          </p:nvPr>
        </p:nvSpPr>
        <p:spPr/>
        <p:txBody>
          <a:bodyPr/>
          <a:lstStyle/>
          <a:p>
            <a:pPr>
              <a:defRPr/>
            </a:pPr>
            <a:fld id="{EF92FE47-7B3D-4479-9E68-963646193D25}" type="slidenum">
              <a:rPr lang="en-US" smtClean="0"/>
              <a:pPr>
                <a:defRPr/>
              </a:pPr>
              <a:t>133</a:t>
            </a:fld>
            <a:endParaRPr lang="en-US"/>
          </a:p>
        </p:txBody>
      </p:sp>
    </p:spTree>
    <p:extLst>
      <p:ext uri="{BB962C8B-B14F-4D97-AF65-F5344CB8AC3E}">
        <p14:creationId xmlns:p14="http://schemas.microsoft.com/office/powerpoint/2010/main" val="31777244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323530" y="1052744"/>
            <a:ext cx="8820472" cy="4216539"/>
          </a:xfrm>
          <a:prstGeom prst="rect">
            <a:avLst/>
          </a:prstGeom>
          <a:noFill/>
        </p:spPr>
        <p:txBody>
          <a:bodyPr wrap="square" rtlCol="0">
            <a:spAutoFit/>
          </a:bodyPr>
          <a:lstStyle/>
          <a:p>
            <a:pPr algn="just" eaLnBrk="1" hangingPunct="1"/>
            <a:r>
              <a:rPr lang="es-ES_tradnl" sz="2800" dirty="0" smtClean="0">
                <a:solidFill>
                  <a:srgbClr val="CC3300"/>
                </a:solidFill>
              </a:rPr>
              <a:t>Almacenamientos y Distribución</a:t>
            </a:r>
            <a:endParaRPr lang="es-ES_tradnl" sz="1200" dirty="0" smtClean="0">
              <a:solidFill>
                <a:srgbClr val="CC3300"/>
              </a:solidFill>
            </a:endParaRPr>
          </a:p>
          <a:p>
            <a:pPr algn="just" eaLnBrk="1" hangingPunct="1"/>
            <a:endParaRPr lang="es-ES_tradnl" sz="1200" dirty="0" smtClean="0">
              <a:solidFill>
                <a:srgbClr val="000000"/>
              </a:solidFill>
            </a:endParaRPr>
          </a:p>
          <a:p>
            <a:pPr algn="just" eaLnBrk="1" hangingPunct="1"/>
            <a:endParaRPr lang="es-ES_tradnl" sz="1200" dirty="0">
              <a:solidFill>
                <a:srgbClr val="000000"/>
              </a:solidFill>
            </a:endParaRPr>
          </a:p>
          <a:p>
            <a:pPr algn="just" eaLnBrk="1" hangingPunct="1"/>
            <a:r>
              <a:rPr lang="es-ES_tradnl" b="1" dirty="0" smtClean="0">
                <a:solidFill>
                  <a:srgbClr val="000000"/>
                </a:solidFill>
              </a:rPr>
              <a:t>2) Ciclo Logístico:</a:t>
            </a:r>
          </a:p>
          <a:p>
            <a:pPr algn="just" eaLnBrk="1" hangingPunct="1"/>
            <a:endParaRPr lang="es-ES_tradnl" b="1" dirty="0" smtClean="0">
              <a:solidFill>
                <a:srgbClr val="000000"/>
              </a:solidFill>
            </a:endParaRPr>
          </a:p>
          <a:p>
            <a:pPr eaLnBrk="1" hangingPunct="1"/>
            <a:r>
              <a:rPr lang="es-ES_tradnl" b="1" dirty="0">
                <a:solidFill>
                  <a:srgbClr val="000000"/>
                </a:solidFill>
                <a:effectLst>
                  <a:outerShdw blurRad="38100" dist="38100" dir="2700000" algn="tl">
                    <a:srgbClr val="FFFFFF"/>
                  </a:outerShdw>
                </a:effectLst>
                <a:latin typeface="Trebuchet MS" charset="0"/>
              </a:rPr>
              <a:t>- </a:t>
            </a:r>
            <a:r>
              <a:rPr lang="es-ES_tradnl" b="1" dirty="0">
                <a:solidFill>
                  <a:srgbClr val="000000"/>
                </a:solidFill>
                <a:latin typeface="Trebuchet MS" charset="0"/>
              </a:rPr>
              <a:t>Recepción</a:t>
            </a:r>
            <a:r>
              <a:rPr lang="es-ES_tradnl" b="1" dirty="0">
                <a:solidFill>
                  <a:srgbClr val="000000"/>
                </a:solidFill>
                <a:effectLst>
                  <a:outerShdw blurRad="38100" dist="38100" dir="2700000" algn="tl">
                    <a:srgbClr val="FFFFFF"/>
                  </a:outerShdw>
                </a:effectLst>
                <a:latin typeface="Trebuchet MS" charset="0"/>
              </a:rPr>
              <a:t> , </a:t>
            </a:r>
            <a:r>
              <a:rPr lang="es-ES_tradnl" b="1" dirty="0">
                <a:solidFill>
                  <a:srgbClr val="000000"/>
                </a:solidFill>
                <a:latin typeface="Trebuchet MS" charset="0"/>
              </a:rPr>
              <a:t>Almacenamiento</a:t>
            </a:r>
            <a:r>
              <a:rPr lang="es-ES_tradnl" b="1" dirty="0">
                <a:solidFill>
                  <a:srgbClr val="000000"/>
                </a:solidFill>
                <a:effectLst>
                  <a:outerShdw blurRad="38100" dist="38100" dir="2700000" algn="tl">
                    <a:srgbClr val="FFFFFF"/>
                  </a:outerShdw>
                </a:effectLst>
                <a:latin typeface="Trebuchet MS" charset="0"/>
              </a:rPr>
              <a:t> y </a:t>
            </a:r>
            <a:r>
              <a:rPr lang="es-ES_tradnl" b="1" dirty="0">
                <a:solidFill>
                  <a:srgbClr val="000000"/>
                </a:solidFill>
                <a:latin typeface="Trebuchet MS" charset="0"/>
              </a:rPr>
              <a:t>Distribución</a:t>
            </a:r>
            <a:r>
              <a:rPr lang="es-ES_tradnl" b="1" dirty="0">
                <a:solidFill>
                  <a:srgbClr val="000000"/>
                </a:solidFill>
                <a:effectLst>
                  <a:outerShdw blurRad="38100" dist="38100" dir="2700000" algn="tl">
                    <a:srgbClr val="FFFFFF"/>
                  </a:outerShdw>
                </a:effectLst>
                <a:latin typeface="Trebuchet MS" charset="0"/>
              </a:rPr>
              <a:t>:</a:t>
            </a:r>
            <a:endParaRPr lang="es-ES_tradnl" b="1" dirty="0">
              <a:solidFill>
                <a:srgbClr val="000000"/>
              </a:solidFill>
              <a:latin typeface="Trebuchet MS" charset="0"/>
            </a:endParaRPr>
          </a:p>
          <a:p>
            <a:pPr eaLnBrk="1" hangingPunct="1"/>
            <a:endParaRPr lang="es-ES_tradnl" dirty="0">
              <a:solidFill>
                <a:srgbClr val="000000"/>
              </a:solidFill>
              <a:latin typeface="Trebuchet MS" charset="0"/>
            </a:endParaRPr>
          </a:p>
          <a:p>
            <a:pPr eaLnBrk="1" hangingPunct="1"/>
            <a:r>
              <a:rPr lang="es-ES_tradnl" dirty="0" smtClean="0">
                <a:solidFill>
                  <a:srgbClr val="000000"/>
                </a:solidFill>
                <a:effectLst>
                  <a:outerShdw blurRad="38100" dist="38100" dir="2700000" algn="tl">
                    <a:srgbClr val="FFFFFF"/>
                  </a:outerShdw>
                </a:effectLst>
                <a:latin typeface="Trebuchet MS" charset="0"/>
              </a:rPr>
              <a:t>       * </a:t>
            </a:r>
            <a:r>
              <a:rPr lang="es-ES_tradnl" dirty="0">
                <a:solidFill>
                  <a:srgbClr val="000000"/>
                </a:solidFill>
                <a:latin typeface="Trebuchet MS" charset="0"/>
              </a:rPr>
              <a:t>Centros</a:t>
            </a:r>
            <a:r>
              <a:rPr lang="es-ES_tradnl" dirty="0">
                <a:solidFill>
                  <a:srgbClr val="000000"/>
                </a:solidFill>
                <a:effectLst>
                  <a:outerShdw blurRad="38100" dist="38100" dir="2700000" algn="tl">
                    <a:srgbClr val="FFFFFF"/>
                  </a:outerShdw>
                </a:effectLst>
                <a:latin typeface="Trebuchet MS" charset="0"/>
              </a:rPr>
              <a:t> </a:t>
            </a:r>
            <a:r>
              <a:rPr lang="es-ES_tradnl" dirty="0">
                <a:solidFill>
                  <a:srgbClr val="000000"/>
                </a:solidFill>
                <a:latin typeface="Trebuchet MS" charset="0"/>
              </a:rPr>
              <a:t>de</a:t>
            </a:r>
            <a:r>
              <a:rPr lang="es-ES_tradnl" dirty="0">
                <a:solidFill>
                  <a:srgbClr val="000000"/>
                </a:solidFill>
                <a:effectLst>
                  <a:outerShdw blurRad="38100" dist="38100" dir="2700000" algn="tl">
                    <a:srgbClr val="FFFFFF"/>
                  </a:outerShdw>
                </a:effectLst>
                <a:latin typeface="Trebuchet MS" charset="0"/>
              </a:rPr>
              <a:t> </a:t>
            </a:r>
            <a:r>
              <a:rPr lang="es-ES_tradnl" dirty="0">
                <a:solidFill>
                  <a:srgbClr val="000000"/>
                </a:solidFill>
                <a:latin typeface="Trebuchet MS" charset="0"/>
              </a:rPr>
              <a:t>Abastecimiento</a:t>
            </a:r>
            <a:r>
              <a:rPr lang="es-ES_tradnl" dirty="0">
                <a:solidFill>
                  <a:srgbClr val="000000"/>
                </a:solidFill>
                <a:effectLst>
                  <a:outerShdw blurRad="38100" dist="38100" dir="2700000" algn="tl">
                    <a:srgbClr val="FFFFFF"/>
                  </a:outerShdw>
                </a:effectLst>
                <a:latin typeface="Trebuchet MS" charset="0"/>
              </a:rPr>
              <a:t>:</a:t>
            </a:r>
            <a:endParaRPr lang="es-ES_tradnl" dirty="0">
              <a:solidFill>
                <a:srgbClr val="000000"/>
              </a:solidFill>
              <a:latin typeface="Trebuchet MS" charset="0"/>
            </a:endParaRPr>
          </a:p>
          <a:p>
            <a:pPr eaLnBrk="1" hangingPunct="1"/>
            <a:endParaRPr lang="es-ES_tradnl" dirty="0">
              <a:solidFill>
                <a:srgbClr val="000000"/>
              </a:solidFill>
              <a:latin typeface="Trebuchet MS" charset="0"/>
            </a:endParaRPr>
          </a:p>
          <a:p>
            <a:pPr eaLnBrk="1" hangingPunct="1"/>
            <a:r>
              <a:rPr lang="es-ES_tradnl" dirty="0">
                <a:solidFill>
                  <a:srgbClr val="000000"/>
                </a:solidFill>
                <a:latin typeface="Trebuchet MS" charset="0"/>
              </a:rPr>
              <a:t>	</a:t>
            </a:r>
            <a:r>
              <a:rPr lang="es-ES_tradnl" dirty="0" smtClean="0">
                <a:solidFill>
                  <a:srgbClr val="000000"/>
                </a:solidFill>
                <a:latin typeface="Trebuchet MS" charset="0"/>
              </a:rPr>
              <a:t>&gt; </a:t>
            </a:r>
            <a:r>
              <a:rPr lang="es-ES_tradnl" dirty="0">
                <a:solidFill>
                  <a:srgbClr val="000000"/>
                </a:solidFill>
                <a:latin typeface="Trebuchet MS" charset="0"/>
              </a:rPr>
              <a:t>Almacén de Recepción</a:t>
            </a:r>
          </a:p>
          <a:p>
            <a:pPr eaLnBrk="1" hangingPunct="1"/>
            <a:r>
              <a:rPr lang="es-ES_tradnl" dirty="0">
                <a:solidFill>
                  <a:srgbClr val="000000"/>
                </a:solidFill>
                <a:latin typeface="Trebuchet MS" charset="0"/>
              </a:rPr>
              <a:t>	</a:t>
            </a:r>
            <a:r>
              <a:rPr lang="es-ES_tradnl" dirty="0" smtClean="0">
                <a:solidFill>
                  <a:srgbClr val="FF0000"/>
                </a:solidFill>
                <a:latin typeface="Trebuchet MS" charset="0"/>
              </a:rPr>
              <a:t>&gt; </a:t>
            </a:r>
            <a:r>
              <a:rPr lang="es-ES_tradnl" dirty="0">
                <a:solidFill>
                  <a:srgbClr val="FF0000"/>
                </a:solidFill>
                <a:latin typeface="Trebuchet MS" charset="0"/>
              </a:rPr>
              <a:t>Almacén de Acopio</a:t>
            </a:r>
          </a:p>
          <a:p>
            <a:pPr eaLnBrk="1" hangingPunct="1"/>
            <a:r>
              <a:rPr lang="es-ES_tradnl" dirty="0">
                <a:solidFill>
                  <a:srgbClr val="000000"/>
                </a:solidFill>
                <a:latin typeface="Trebuchet MS" charset="0"/>
              </a:rPr>
              <a:t>	</a:t>
            </a:r>
            <a:r>
              <a:rPr lang="es-ES_tradnl" dirty="0" smtClean="0">
                <a:solidFill>
                  <a:srgbClr val="000000"/>
                </a:solidFill>
                <a:latin typeface="Trebuchet MS" charset="0"/>
              </a:rPr>
              <a:t>&gt; </a:t>
            </a:r>
            <a:r>
              <a:rPr lang="es-ES_tradnl" dirty="0">
                <a:solidFill>
                  <a:srgbClr val="000000"/>
                </a:solidFill>
                <a:latin typeface="Trebuchet MS" charset="0"/>
              </a:rPr>
              <a:t>Almacén de Servicios</a:t>
            </a:r>
          </a:p>
          <a:p>
            <a:pPr eaLnBrk="1" hangingPunct="1"/>
            <a:r>
              <a:rPr lang="es-ES_tradnl" dirty="0">
                <a:solidFill>
                  <a:srgbClr val="000000"/>
                </a:solidFill>
                <a:latin typeface="Trebuchet MS" charset="0"/>
              </a:rPr>
              <a:t>		</a:t>
            </a:r>
            <a:r>
              <a:rPr lang="es-ES_tradnl" dirty="0" smtClean="0">
                <a:solidFill>
                  <a:srgbClr val="000000"/>
                </a:solidFill>
                <a:latin typeface="Trebuchet MS" charset="0"/>
              </a:rPr>
              <a:t>&gt;</a:t>
            </a:r>
            <a:r>
              <a:rPr lang="es-ES_tradnl" dirty="0">
                <a:solidFill>
                  <a:srgbClr val="000000"/>
                </a:solidFill>
                <a:latin typeface="Trebuchet MS" charset="0"/>
              </a:rPr>
              <a:t>&gt; Tránsito</a:t>
            </a:r>
          </a:p>
          <a:p>
            <a:pPr eaLnBrk="1" hangingPunct="1"/>
            <a:r>
              <a:rPr lang="es-ES_tradnl" dirty="0">
                <a:solidFill>
                  <a:srgbClr val="000000"/>
                </a:solidFill>
                <a:latin typeface="Trebuchet MS" charset="0"/>
              </a:rPr>
              <a:t>		</a:t>
            </a:r>
            <a:r>
              <a:rPr lang="es-ES_tradnl" dirty="0" smtClean="0">
                <a:solidFill>
                  <a:srgbClr val="000000"/>
                </a:solidFill>
                <a:latin typeface="Trebuchet MS" charset="0"/>
              </a:rPr>
              <a:t>&gt;</a:t>
            </a:r>
            <a:r>
              <a:rPr lang="es-ES_tradnl" dirty="0">
                <a:solidFill>
                  <a:srgbClr val="000000"/>
                </a:solidFill>
                <a:latin typeface="Trebuchet MS" charset="0"/>
              </a:rPr>
              <a:t>&gt; Despacho</a:t>
            </a:r>
          </a:p>
          <a:p>
            <a:pPr algn="just" eaLnBrk="1" hangingPunct="1"/>
            <a:endParaRPr lang="es-ES_tradnl" b="1" dirty="0" smtClean="0">
              <a:solidFill>
                <a:srgbClr val="000000"/>
              </a:solidFill>
            </a:endParaRPr>
          </a:p>
        </p:txBody>
      </p:sp>
      <p:sp>
        <p:nvSpPr>
          <p:cNvPr id="3" name="Marcador de número de diapositiva 2"/>
          <p:cNvSpPr>
            <a:spLocks noGrp="1"/>
          </p:cNvSpPr>
          <p:nvPr>
            <p:ph type="sldNum" sz="quarter" idx="12"/>
          </p:nvPr>
        </p:nvSpPr>
        <p:spPr/>
        <p:txBody>
          <a:bodyPr/>
          <a:lstStyle/>
          <a:p>
            <a:pPr>
              <a:defRPr/>
            </a:pPr>
            <a:fld id="{EF92FE47-7B3D-4479-9E68-963646193D25}" type="slidenum">
              <a:rPr lang="en-US" smtClean="0"/>
              <a:pPr>
                <a:defRPr/>
              </a:pPr>
              <a:t>134</a:t>
            </a:fld>
            <a:endParaRPr lang="en-US"/>
          </a:p>
        </p:txBody>
      </p:sp>
    </p:spTree>
    <p:extLst>
      <p:ext uri="{BB962C8B-B14F-4D97-AF65-F5344CB8AC3E}">
        <p14:creationId xmlns:p14="http://schemas.microsoft.com/office/powerpoint/2010/main" val="19763599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p:cNvSpPr txBox="1"/>
          <p:nvPr/>
        </p:nvSpPr>
        <p:spPr>
          <a:xfrm>
            <a:off x="323530" y="1052736"/>
            <a:ext cx="8820472" cy="4488922"/>
          </a:xfrm>
          <a:prstGeom prst="rect">
            <a:avLst/>
          </a:prstGeom>
          <a:noFill/>
        </p:spPr>
        <p:txBody>
          <a:bodyPr wrap="square" rtlCol="0">
            <a:spAutoFit/>
          </a:bodyPr>
          <a:lstStyle/>
          <a:p>
            <a:pPr algn="just" eaLnBrk="1" hangingPunct="1"/>
            <a:r>
              <a:rPr lang="es-ES_tradnl" sz="2800" dirty="0" smtClean="0">
                <a:solidFill>
                  <a:srgbClr val="CC3300"/>
                </a:solidFill>
              </a:rPr>
              <a:t>Almacenamientos y Distribución</a:t>
            </a:r>
            <a:endParaRPr lang="es-ES_tradnl" sz="1200" dirty="0" smtClean="0">
              <a:solidFill>
                <a:srgbClr val="CC3300"/>
              </a:solidFill>
            </a:endParaRPr>
          </a:p>
          <a:p>
            <a:pPr algn="just" eaLnBrk="1" hangingPunct="1"/>
            <a:endParaRPr lang="es-ES_tradnl" sz="1200" dirty="0" smtClean="0">
              <a:solidFill>
                <a:srgbClr val="000000"/>
              </a:solidFill>
            </a:endParaRPr>
          </a:p>
          <a:p>
            <a:pPr algn="just" eaLnBrk="1" hangingPunct="1"/>
            <a:endParaRPr lang="es-ES_tradnl" sz="1200" dirty="0">
              <a:solidFill>
                <a:srgbClr val="000000"/>
              </a:solidFill>
            </a:endParaRPr>
          </a:p>
          <a:p>
            <a:pPr algn="just" eaLnBrk="1" hangingPunct="1"/>
            <a:r>
              <a:rPr lang="es-ES_tradnl" b="1" dirty="0" smtClean="0">
                <a:solidFill>
                  <a:srgbClr val="000000"/>
                </a:solidFill>
              </a:rPr>
              <a:t>*Almacén de Acopio:</a:t>
            </a:r>
          </a:p>
          <a:p>
            <a:pPr eaLnBrk="1" hangingPunct="1"/>
            <a:endParaRPr lang="es-ES_tradnl" dirty="0">
              <a:solidFill>
                <a:srgbClr val="CCECFF"/>
              </a:solidFill>
              <a:latin typeface="Trebuchet MS" charset="0"/>
            </a:endParaRPr>
          </a:p>
          <a:p>
            <a:pPr marL="285750" indent="-285750" eaLnBrk="1" hangingPunct="1">
              <a:lnSpc>
                <a:spcPct val="110000"/>
              </a:lnSpc>
              <a:buFont typeface="Wingdings" charset="0"/>
              <a:buChar char="Ø"/>
            </a:pPr>
            <a:r>
              <a:rPr lang="es-ES_tradnl" dirty="0" smtClean="0">
                <a:solidFill>
                  <a:srgbClr val="000000"/>
                </a:solidFill>
                <a:latin typeface="Trebuchet MS" charset="0"/>
              </a:rPr>
              <a:t>Control </a:t>
            </a:r>
            <a:r>
              <a:rPr lang="es-ES_tradnl" dirty="0">
                <a:solidFill>
                  <a:srgbClr val="000000"/>
                </a:solidFill>
                <a:latin typeface="Trebuchet MS" charset="0"/>
              </a:rPr>
              <a:t>por </a:t>
            </a:r>
            <a:r>
              <a:rPr lang="es-ES_tradnl" dirty="0" smtClean="0">
                <a:solidFill>
                  <a:srgbClr val="000000"/>
                </a:solidFill>
                <a:latin typeface="Trebuchet MS" charset="0"/>
              </a:rPr>
              <a:t>Ubicaciones.</a:t>
            </a:r>
          </a:p>
          <a:p>
            <a:pPr eaLnBrk="1" hangingPunct="1">
              <a:lnSpc>
                <a:spcPct val="110000"/>
              </a:lnSpc>
            </a:pPr>
            <a:r>
              <a:rPr lang="es-ES_tradnl" dirty="0">
                <a:solidFill>
                  <a:srgbClr val="000000"/>
                </a:solidFill>
                <a:latin typeface="Trebuchet MS" charset="0"/>
              </a:rPr>
              <a:t>	</a:t>
            </a:r>
          </a:p>
          <a:p>
            <a:pPr marL="285750" indent="-285750" eaLnBrk="1" hangingPunct="1">
              <a:lnSpc>
                <a:spcPct val="110000"/>
              </a:lnSpc>
              <a:buFont typeface="Wingdings" charset="0"/>
              <a:buChar char="Ø"/>
            </a:pPr>
            <a:r>
              <a:rPr lang="es-ES_tradnl" dirty="0" smtClean="0">
                <a:solidFill>
                  <a:srgbClr val="000000"/>
                </a:solidFill>
                <a:latin typeface="Trebuchet MS" charset="0"/>
              </a:rPr>
              <a:t>Control </a:t>
            </a:r>
            <a:r>
              <a:rPr lang="es-ES_tradnl" dirty="0">
                <a:solidFill>
                  <a:srgbClr val="000000"/>
                </a:solidFill>
                <a:latin typeface="Trebuchet MS" charset="0"/>
              </a:rPr>
              <a:t>por Categoría y </a:t>
            </a:r>
            <a:r>
              <a:rPr lang="es-ES_tradnl" dirty="0" smtClean="0">
                <a:solidFill>
                  <a:srgbClr val="000000"/>
                </a:solidFill>
                <a:latin typeface="Trebuchet MS" charset="0"/>
              </a:rPr>
              <a:t>Condición.</a:t>
            </a:r>
          </a:p>
          <a:p>
            <a:pPr eaLnBrk="1" hangingPunct="1">
              <a:lnSpc>
                <a:spcPct val="110000"/>
              </a:lnSpc>
            </a:pPr>
            <a:endParaRPr lang="es-ES_tradnl" dirty="0">
              <a:solidFill>
                <a:srgbClr val="000000"/>
              </a:solidFill>
              <a:latin typeface="Trebuchet MS" charset="0"/>
            </a:endParaRPr>
          </a:p>
          <a:p>
            <a:pPr marL="285750" indent="-285750" eaLnBrk="1" hangingPunct="1">
              <a:lnSpc>
                <a:spcPct val="110000"/>
              </a:lnSpc>
              <a:buFont typeface="Wingdings" charset="0"/>
              <a:buChar char="Ø"/>
            </a:pPr>
            <a:r>
              <a:rPr lang="es-ES_tradnl" dirty="0" smtClean="0">
                <a:solidFill>
                  <a:srgbClr val="000000"/>
                </a:solidFill>
                <a:latin typeface="Trebuchet MS" charset="0"/>
              </a:rPr>
              <a:t>Entregas </a:t>
            </a:r>
            <a:r>
              <a:rPr lang="es-ES_tradnl" dirty="0">
                <a:solidFill>
                  <a:srgbClr val="000000"/>
                </a:solidFill>
                <a:latin typeface="Trebuchet MS" charset="0"/>
              </a:rPr>
              <a:t>(Reporte de Orden de Entrega</a:t>
            </a:r>
            <a:r>
              <a:rPr lang="es-ES_tradnl" dirty="0" smtClean="0">
                <a:solidFill>
                  <a:srgbClr val="000000"/>
                </a:solidFill>
                <a:latin typeface="Trebuchet MS" charset="0"/>
              </a:rPr>
              <a:t>):</a:t>
            </a:r>
          </a:p>
          <a:p>
            <a:pPr eaLnBrk="1" hangingPunct="1">
              <a:lnSpc>
                <a:spcPct val="110000"/>
              </a:lnSpc>
            </a:pPr>
            <a:endParaRPr lang="es-ES_tradnl" dirty="0" smtClean="0">
              <a:solidFill>
                <a:srgbClr val="000000"/>
              </a:solidFill>
              <a:latin typeface="Trebuchet MS" charset="0"/>
            </a:endParaRPr>
          </a:p>
          <a:p>
            <a:pPr eaLnBrk="1" hangingPunct="1">
              <a:lnSpc>
                <a:spcPct val="110000"/>
              </a:lnSpc>
            </a:pPr>
            <a:r>
              <a:rPr lang="es-ES_tradnl" dirty="0" smtClean="0">
                <a:solidFill>
                  <a:srgbClr val="000000"/>
                </a:solidFill>
                <a:latin typeface="Trebuchet MS" charset="0"/>
              </a:rPr>
              <a:t>	&gt;</a:t>
            </a:r>
            <a:r>
              <a:rPr lang="es-ES_tradnl" dirty="0">
                <a:solidFill>
                  <a:srgbClr val="000000"/>
                </a:solidFill>
                <a:latin typeface="Trebuchet MS" charset="0"/>
              </a:rPr>
              <a:t>&gt;Entregas Directas al Solicitante (Desde Bodega)</a:t>
            </a:r>
          </a:p>
          <a:p>
            <a:pPr eaLnBrk="1" hangingPunct="1">
              <a:lnSpc>
                <a:spcPct val="110000"/>
              </a:lnSpc>
            </a:pPr>
            <a:r>
              <a:rPr lang="es-ES_tradnl" dirty="0" smtClean="0">
                <a:solidFill>
                  <a:srgbClr val="000000"/>
                </a:solidFill>
                <a:latin typeface="Trebuchet MS" charset="0"/>
              </a:rPr>
              <a:t>	&gt;</a:t>
            </a:r>
            <a:r>
              <a:rPr lang="es-ES_tradnl" dirty="0">
                <a:solidFill>
                  <a:srgbClr val="000000"/>
                </a:solidFill>
                <a:latin typeface="Trebuchet MS" charset="0"/>
              </a:rPr>
              <a:t>&gt;Distribución a Zonas Geográficas a través de Almacenes de Servicios </a:t>
            </a:r>
            <a:r>
              <a:rPr lang="es-ES_tradnl" dirty="0" smtClean="0">
                <a:solidFill>
                  <a:srgbClr val="000000"/>
                </a:solidFill>
                <a:latin typeface="Trebuchet MS" charset="0"/>
              </a:rPr>
              <a:t>	(</a:t>
            </a:r>
            <a:r>
              <a:rPr lang="es-ES_tradnl" dirty="0">
                <a:solidFill>
                  <a:srgbClr val="000000"/>
                </a:solidFill>
                <a:latin typeface="Trebuchet MS" charset="0"/>
              </a:rPr>
              <a:t>Tránsito y Despacho</a:t>
            </a:r>
            <a:r>
              <a:rPr lang="es-ES_tradnl" dirty="0" smtClean="0">
                <a:solidFill>
                  <a:srgbClr val="000000"/>
                </a:solidFill>
                <a:latin typeface="Trebuchet MS" charset="0"/>
              </a:rPr>
              <a:t>).</a:t>
            </a:r>
            <a:endParaRPr lang="es-ES_tradnl" dirty="0">
              <a:solidFill>
                <a:srgbClr val="000000"/>
              </a:solidFill>
            </a:endParaRPr>
          </a:p>
          <a:p>
            <a:pPr marL="285750" indent="-285750" eaLnBrk="1" hangingPunct="1">
              <a:lnSpc>
                <a:spcPct val="110000"/>
              </a:lnSpc>
              <a:buFont typeface="Wingdings" charset="0"/>
              <a:buChar char="Ø"/>
            </a:pPr>
            <a:endParaRPr lang="es-ES_tradnl" dirty="0">
              <a:solidFill>
                <a:srgbClr val="CCECFF"/>
              </a:solidFill>
              <a:latin typeface="Trebuchet MS" charset="0"/>
            </a:endParaRPr>
          </a:p>
        </p:txBody>
      </p:sp>
      <p:sp>
        <p:nvSpPr>
          <p:cNvPr id="3" name="Marcador de número de diapositiva 2"/>
          <p:cNvSpPr>
            <a:spLocks noGrp="1"/>
          </p:cNvSpPr>
          <p:nvPr>
            <p:ph type="sldNum" sz="quarter" idx="12"/>
          </p:nvPr>
        </p:nvSpPr>
        <p:spPr/>
        <p:txBody>
          <a:bodyPr/>
          <a:lstStyle/>
          <a:p>
            <a:pPr>
              <a:defRPr/>
            </a:pPr>
            <a:fld id="{EF92FE47-7B3D-4479-9E68-963646193D25}" type="slidenum">
              <a:rPr lang="en-US" smtClean="0"/>
              <a:pPr>
                <a:defRPr/>
              </a:pPr>
              <a:t>135</a:t>
            </a:fld>
            <a:endParaRPr lang="en-US"/>
          </a:p>
        </p:txBody>
      </p:sp>
    </p:spTree>
    <p:extLst>
      <p:ext uri="{BB962C8B-B14F-4D97-AF65-F5344CB8AC3E}">
        <p14:creationId xmlns:p14="http://schemas.microsoft.com/office/powerpoint/2010/main" val="40152035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817829"/>
            <a:ext cx="8229600" cy="1143000"/>
          </a:xfrm>
        </p:spPr>
        <p:txBody>
          <a:bodyPr/>
          <a:lstStyle/>
          <a:p>
            <a:r>
              <a:rPr lang="es-ES" b="1" dirty="0" smtClean="0"/>
              <a:t>TEMARIO</a:t>
            </a:r>
            <a:endParaRPr lang="es-CL" dirty="0"/>
          </a:p>
        </p:txBody>
      </p:sp>
      <p:sp>
        <p:nvSpPr>
          <p:cNvPr id="3" name="Marcador de contenido 2"/>
          <p:cNvSpPr>
            <a:spLocks noGrp="1"/>
          </p:cNvSpPr>
          <p:nvPr>
            <p:ph idx="1"/>
          </p:nvPr>
        </p:nvSpPr>
        <p:spPr>
          <a:xfrm>
            <a:off x="457200" y="2143397"/>
            <a:ext cx="8229600" cy="4525963"/>
          </a:xfrm>
        </p:spPr>
        <p:txBody>
          <a:bodyPr>
            <a:normAutofit/>
          </a:bodyPr>
          <a:lstStyle/>
          <a:p>
            <a:r>
              <a:rPr lang="es-ES" b="1" dirty="0" smtClean="0"/>
              <a:t>Estructura </a:t>
            </a:r>
            <a:r>
              <a:rPr lang="es-ES" b="1" dirty="0"/>
              <a:t>L</a:t>
            </a:r>
            <a:r>
              <a:rPr lang="es-ES" b="1" dirty="0" smtClean="0"/>
              <a:t>ogística</a:t>
            </a:r>
          </a:p>
          <a:p>
            <a:r>
              <a:rPr lang="es-ES" b="1" dirty="0" smtClean="0">
                <a:solidFill>
                  <a:srgbClr val="FF0000"/>
                </a:solidFill>
              </a:rPr>
              <a:t>Pedimentos de Material</a:t>
            </a:r>
          </a:p>
          <a:p>
            <a:r>
              <a:rPr lang="es-ES" b="1" dirty="0" smtClean="0"/>
              <a:t>Aspectos Contables</a:t>
            </a:r>
          </a:p>
          <a:p>
            <a:r>
              <a:rPr lang="es-ES" b="1" dirty="0" smtClean="0"/>
              <a:t>Estadística</a:t>
            </a:r>
          </a:p>
          <a:p>
            <a:r>
              <a:rPr lang="es-ES" b="1" dirty="0" smtClean="0"/>
              <a:t>Interfaz </a:t>
            </a:r>
            <a:r>
              <a:rPr lang="es-ES" b="1" dirty="0" err="1" smtClean="0"/>
              <a:t>Chilecompra</a:t>
            </a:r>
            <a:r>
              <a:rPr lang="es-ES" b="1" dirty="0" smtClean="0"/>
              <a:t>-SALINO</a:t>
            </a:r>
            <a:endParaRPr lang="es-ES" b="1" dirty="0"/>
          </a:p>
        </p:txBody>
      </p:sp>
      <p:sp>
        <p:nvSpPr>
          <p:cNvPr id="5" name="Marcador de número de diapositiva 4"/>
          <p:cNvSpPr>
            <a:spLocks noGrp="1"/>
          </p:cNvSpPr>
          <p:nvPr>
            <p:ph type="sldNum" sz="quarter" idx="12"/>
          </p:nvPr>
        </p:nvSpPr>
        <p:spPr/>
        <p:txBody>
          <a:bodyPr/>
          <a:lstStyle/>
          <a:p>
            <a:pPr>
              <a:defRPr/>
            </a:pPr>
            <a:fld id="{F42C28E9-5DD9-4D60-ABC2-2F50B1941E37}" type="slidenum">
              <a:rPr lang="en-US" smtClean="0"/>
              <a:pPr>
                <a:defRPr/>
              </a:pPr>
              <a:t>136</a:t>
            </a:fld>
            <a:endParaRPr lang="en-US"/>
          </a:p>
        </p:txBody>
      </p:sp>
    </p:spTree>
    <p:extLst>
      <p:ext uri="{BB962C8B-B14F-4D97-AF65-F5344CB8AC3E}">
        <p14:creationId xmlns:p14="http://schemas.microsoft.com/office/powerpoint/2010/main" val="280037638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67544" y="2852936"/>
            <a:ext cx="8229600" cy="1143000"/>
          </a:xfrm>
        </p:spPr>
        <p:txBody>
          <a:bodyPr/>
          <a:lstStyle/>
          <a:p>
            <a:r>
              <a:rPr lang="es-ES" b="1" dirty="0">
                <a:hlinkClick r:id="rId3" action="ppaction://hlinkfile"/>
              </a:rPr>
              <a:t>PEDIMENTOS DE MATERIAL</a:t>
            </a:r>
            <a:endParaRPr lang="es-CL" dirty="0">
              <a:hlinkClick r:id="rId3" action="ppaction://hlinkfile"/>
            </a:endParaRPr>
          </a:p>
        </p:txBody>
      </p:sp>
      <p:sp>
        <p:nvSpPr>
          <p:cNvPr id="3" name="Marcador de número de diapositiva 2"/>
          <p:cNvSpPr>
            <a:spLocks noGrp="1"/>
          </p:cNvSpPr>
          <p:nvPr>
            <p:ph type="sldNum" sz="quarter" idx="12"/>
          </p:nvPr>
        </p:nvSpPr>
        <p:spPr/>
        <p:txBody>
          <a:bodyPr/>
          <a:lstStyle/>
          <a:p>
            <a:pPr>
              <a:defRPr/>
            </a:pPr>
            <a:fld id="{F42C28E9-5DD9-4D60-ABC2-2F50B1941E37}" type="slidenum">
              <a:rPr lang="en-US" smtClean="0"/>
              <a:pPr>
                <a:defRPr/>
              </a:pPr>
              <a:t>137</a:t>
            </a:fld>
            <a:endParaRPr lang="en-US"/>
          </a:p>
        </p:txBody>
      </p:sp>
    </p:spTree>
    <p:extLst>
      <p:ext uri="{BB962C8B-B14F-4D97-AF65-F5344CB8AC3E}">
        <p14:creationId xmlns:p14="http://schemas.microsoft.com/office/powerpoint/2010/main" val="3692997823"/>
      </p:ext>
    </p:extLst>
  </p:cSld>
  <p:clrMapOvr>
    <a:masterClrMapping/>
  </p:clrMapOvr>
  <p:transition xmlns:p14="http://schemas.microsoft.com/office/powerpoint/2010/main" spd="slow">
    <p:push dir="u"/>
  </p:transition>
  <p:timing>
    <p:tnLst>
      <p:par>
        <p:cTn xmlns:p14="http://schemas.microsoft.com/office/powerpoint/2010/main" id="1" dur="indefinite" restart="never" nodeType="tmRoot"/>
      </p:par>
    </p:tn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a 7"/>
          <p:cNvGraphicFramePr>
            <a:graphicFrameLocks noGrp="1"/>
          </p:cNvGraphicFramePr>
          <p:nvPr>
            <p:extLst>
              <p:ext uri="{D42A27DB-BD31-4B8C-83A1-F6EECF244321}">
                <p14:modId xmlns:p14="http://schemas.microsoft.com/office/powerpoint/2010/main" val="3082299786"/>
              </p:ext>
            </p:extLst>
          </p:nvPr>
        </p:nvGraphicFramePr>
        <p:xfrm>
          <a:off x="827584" y="927148"/>
          <a:ext cx="7128792" cy="5814220"/>
        </p:xfrm>
        <a:graphic>
          <a:graphicData uri="http://schemas.openxmlformats.org/drawingml/2006/table">
            <a:tbl>
              <a:tblPr/>
              <a:tblGrid>
                <a:gridCol w="1415822"/>
                <a:gridCol w="5712970"/>
              </a:tblGrid>
              <a:tr h="168276">
                <a:tc gridSpan="2">
                  <a:txBody>
                    <a:bodyPr/>
                    <a:lstStyle/>
                    <a:p>
                      <a:pPr algn="ctr" fontAlgn="ctr"/>
                      <a:r>
                        <a:rPr lang="es-ES" sz="1400" b="1" i="0" u="none" strike="noStrike" dirty="0">
                          <a:solidFill>
                            <a:srgbClr val="000000"/>
                          </a:solidFill>
                          <a:effectLst/>
                          <a:latin typeface="Calibri"/>
                        </a:rPr>
                        <a:t>ARCHIVOS PRINCIPALES SALINO</a:t>
                      </a:r>
                    </a:p>
                  </a:txBody>
                  <a:tcPr marL="10927" marR="10927" marT="1092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CFFCC"/>
                    </a:solidFill>
                  </a:tcPr>
                </a:tc>
                <a:tc hMerge="1">
                  <a:txBody>
                    <a:bodyPr/>
                    <a:lstStyle/>
                    <a:p>
                      <a:endParaRPr lang="es-CL"/>
                    </a:p>
                  </a:txBody>
                  <a:tcPr/>
                </a:tc>
              </a:tr>
              <a:tr h="168276">
                <a:tc>
                  <a:txBody>
                    <a:bodyPr/>
                    <a:lstStyle/>
                    <a:p>
                      <a:pPr algn="l" fontAlgn="ctr"/>
                      <a:r>
                        <a:rPr lang="es-ES" sz="1400" b="1" i="0" u="none" strike="noStrike" dirty="0">
                          <a:solidFill>
                            <a:srgbClr val="000000"/>
                          </a:solidFill>
                          <a:effectLst/>
                          <a:latin typeface="Calibri"/>
                        </a:rPr>
                        <a:t>NOMBRE</a:t>
                      </a:r>
                    </a:p>
                  </a:txBody>
                  <a:tcPr marL="10927" marR="10927" marT="1092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85000"/>
                      </a:schemeClr>
                    </a:solidFill>
                  </a:tcPr>
                </a:tc>
                <a:tc>
                  <a:txBody>
                    <a:bodyPr/>
                    <a:lstStyle/>
                    <a:p>
                      <a:pPr algn="ctr" fontAlgn="ctr"/>
                      <a:r>
                        <a:rPr lang="es-ES" sz="1400" b="1" i="0" u="none" strike="noStrike" dirty="0">
                          <a:solidFill>
                            <a:srgbClr val="000000"/>
                          </a:solidFill>
                          <a:effectLst/>
                          <a:latin typeface="Calibri"/>
                        </a:rPr>
                        <a:t>DESCRIPCIÓN</a:t>
                      </a:r>
                    </a:p>
                  </a:txBody>
                  <a:tcPr marL="10927" marR="10927" marT="1092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1E1BB"/>
                    </a:solidFill>
                  </a:tcPr>
                </a:tc>
              </a:tr>
              <a:tr h="168276">
                <a:tc>
                  <a:txBody>
                    <a:bodyPr/>
                    <a:lstStyle/>
                    <a:p>
                      <a:pPr algn="l" fontAlgn="ctr"/>
                      <a:r>
                        <a:rPr lang="pt-BR" sz="1400" b="0" i="0" u="none" strike="noStrike" dirty="0">
                          <a:solidFill>
                            <a:srgbClr val="000000"/>
                          </a:solidFill>
                          <a:effectLst/>
                          <a:latin typeface="Calibri"/>
                        </a:rPr>
                        <a:t>MSO 140</a:t>
                      </a:r>
                    </a:p>
                  </a:txBody>
                  <a:tcPr marL="10927" marR="10927" marT="1092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85000"/>
                      </a:schemeClr>
                    </a:solidFill>
                  </a:tcPr>
                </a:tc>
                <a:tc>
                  <a:txBody>
                    <a:bodyPr/>
                    <a:lstStyle/>
                    <a:p>
                      <a:pPr algn="l" fontAlgn="ctr"/>
                      <a:r>
                        <a:rPr lang="es-ES" sz="1400" b="0" i="0" u="none" strike="noStrike" dirty="0">
                          <a:solidFill>
                            <a:srgbClr val="000000"/>
                          </a:solidFill>
                          <a:effectLst/>
                          <a:latin typeface="Calibri"/>
                          <a:hlinkClick r:id="rId2" action="ppaction://hlinksldjump"/>
                        </a:rPr>
                        <a:t>Pedimento de Material</a:t>
                      </a:r>
                      <a:endParaRPr lang="es-ES" sz="1400" b="0" i="0" u="none" strike="noStrike" dirty="0">
                        <a:solidFill>
                          <a:srgbClr val="000000"/>
                        </a:solidFill>
                        <a:effectLst/>
                        <a:latin typeface="Calibri"/>
                      </a:endParaRPr>
                    </a:p>
                  </a:txBody>
                  <a:tcPr marL="10927" marR="10927" marT="1092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1E1BB"/>
                    </a:solidFill>
                  </a:tcPr>
                </a:tc>
              </a:tr>
              <a:tr h="168276">
                <a:tc>
                  <a:txBody>
                    <a:bodyPr/>
                    <a:lstStyle/>
                    <a:p>
                      <a:pPr algn="l" fontAlgn="ctr"/>
                      <a:r>
                        <a:rPr lang="pt-BR" sz="1400" b="0" i="0" u="none" strike="noStrike" dirty="0">
                          <a:solidFill>
                            <a:srgbClr val="000000"/>
                          </a:solidFill>
                          <a:effectLst/>
                          <a:latin typeface="Calibri"/>
                        </a:rPr>
                        <a:t>MSO 14P</a:t>
                      </a:r>
                    </a:p>
                  </a:txBody>
                  <a:tcPr marL="10927" marR="10927" marT="1092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85000"/>
                      </a:schemeClr>
                    </a:solidFill>
                  </a:tcPr>
                </a:tc>
                <a:tc>
                  <a:txBody>
                    <a:bodyPr/>
                    <a:lstStyle/>
                    <a:p>
                      <a:pPr algn="l" fontAlgn="ctr"/>
                      <a:r>
                        <a:rPr lang="es-ES" sz="1400" b="0" i="0" u="none" strike="noStrike" dirty="0">
                          <a:solidFill>
                            <a:srgbClr val="000000"/>
                          </a:solidFill>
                          <a:effectLst/>
                          <a:latin typeface="Calibri"/>
                          <a:hlinkClick r:id="rId3" action="ppaction://hlinksldjump"/>
                        </a:rPr>
                        <a:t>Solicitud de Compra</a:t>
                      </a:r>
                      <a:endParaRPr lang="es-ES" sz="1400" b="0" i="0" u="none" strike="noStrike" dirty="0">
                        <a:solidFill>
                          <a:srgbClr val="000000"/>
                        </a:solidFill>
                        <a:effectLst/>
                        <a:latin typeface="Calibri"/>
                      </a:endParaRPr>
                    </a:p>
                  </a:txBody>
                  <a:tcPr marL="10927" marR="10927" marT="1092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1E1BB"/>
                    </a:solidFill>
                  </a:tcPr>
                </a:tc>
              </a:tr>
              <a:tr h="168276">
                <a:tc>
                  <a:txBody>
                    <a:bodyPr/>
                    <a:lstStyle/>
                    <a:p>
                      <a:pPr algn="l" fontAlgn="ctr"/>
                      <a:r>
                        <a:rPr lang="pt-BR" sz="1400" b="0" i="0" u="none" strike="noStrike" dirty="0">
                          <a:solidFill>
                            <a:srgbClr val="000000"/>
                          </a:solidFill>
                          <a:effectLst/>
                          <a:latin typeface="Calibri"/>
                        </a:rPr>
                        <a:t>MSO 141</a:t>
                      </a:r>
                    </a:p>
                  </a:txBody>
                  <a:tcPr marL="10927" marR="10927" marT="1092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85000"/>
                      </a:schemeClr>
                    </a:solidFill>
                  </a:tcPr>
                </a:tc>
                <a:tc>
                  <a:txBody>
                    <a:bodyPr/>
                    <a:lstStyle/>
                    <a:p>
                      <a:pPr algn="l" fontAlgn="ctr"/>
                      <a:r>
                        <a:rPr lang="es-ES" sz="1400" b="0" i="0" u="none" strike="noStrike" dirty="0">
                          <a:solidFill>
                            <a:srgbClr val="000000"/>
                          </a:solidFill>
                          <a:effectLst/>
                          <a:latin typeface="Calibri"/>
                        </a:rPr>
                        <a:t>Consulta de PEDIMAT</a:t>
                      </a:r>
                    </a:p>
                  </a:txBody>
                  <a:tcPr marL="10927" marR="10927" marT="1092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1E1BB"/>
                    </a:solidFill>
                  </a:tcPr>
                </a:tc>
              </a:tr>
              <a:tr h="168276">
                <a:tc>
                  <a:txBody>
                    <a:bodyPr/>
                    <a:lstStyle/>
                    <a:p>
                      <a:pPr algn="l" fontAlgn="ctr"/>
                      <a:r>
                        <a:rPr lang="pt-BR" sz="1400" b="0" i="0" u="none" strike="noStrike">
                          <a:solidFill>
                            <a:srgbClr val="000000"/>
                          </a:solidFill>
                          <a:effectLst/>
                          <a:latin typeface="Calibri"/>
                        </a:rPr>
                        <a:t>MSO 144</a:t>
                      </a:r>
                    </a:p>
                  </a:txBody>
                  <a:tcPr marL="10927" marR="10927" marT="1092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85000"/>
                      </a:schemeClr>
                    </a:solidFill>
                  </a:tcPr>
                </a:tc>
                <a:tc>
                  <a:txBody>
                    <a:bodyPr/>
                    <a:lstStyle/>
                    <a:p>
                      <a:pPr algn="l" fontAlgn="ctr"/>
                      <a:r>
                        <a:rPr lang="es-ES" sz="1400" b="0" i="0" u="none" strike="noStrike" dirty="0">
                          <a:solidFill>
                            <a:srgbClr val="000000"/>
                          </a:solidFill>
                          <a:effectLst/>
                          <a:latin typeface="Calibri"/>
                          <a:hlinkClick r:id="rId4" action="ppaction://hlinksldjump"/>
                        </a:rPr>
                        <a:t>Modificación o Anulación PEDIMAT</a:t>
                      </a:r>
                      <a:endParaRPr lang="es-ES" sz="1400" b="0" i="0" u="none" strike="noStrike" dirty="0">
                        <a:solidFill>
                          <a:srgbClr val="000000"/>
                        </a:solidFill>
                        <a:effectLst/>
                        <a:latin typeface="Calibri"/>
                      </a:endParaRPr>
                    </a:p>
                  </a:txBody>
                  <a:tcPr marL="10927" marR="10927" marT="1092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1E1BB"/>
                    </a:solidFill>
                  </a:tcPr>
                </a:tc>
              </a:tr>
              <a:tr h="168276">
                <a:tc>
                  <a:txBody>
                    <a:bodyPr/>
                    <a:lstStyle/>
                    <a:p>
                      <a:pPr algn="l" fontAlgn="ctr"/>
                      <a:r>
                        <a:rPr lang="pt-BR" sz="1400" b="0" i="0" u="none" strike="noStrike">
                          <a:solidFill>
                            <a:srgbClr val="000000"/>
                          </a:solidFill>
                          <a:effectLst/>
                          <a:latin typeface="Calibri"/>
                        </a:rPr>
                        <a:t>MSO 230</a:t>
                      </a:r>
                    </a:p>
                  </a:txBody>
                  <a:tcPr marL="10927" marR="10927" marT="1092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85000"/>
                      </a:schemeClr>
                    </a:solidFill>
                  </a:tcPr>
                </a:tc>
                <a:tc>
                  <a:txBody>
                    <a:bodyPr/>
                    <a:lstStyle/>
                    <a:p>
                      <a:pPr algn="l" fontAlgn="ctr"/>
                      <a:r>
                        <a:rPr lang="es-ES" sz="1400" b="0" i="0" u="none" strike="noStrike" dirty="0">
                          <a:solidFill>
                            <a:srgbClr val="000000"/>
                          </a:solidFill>
                          <a:effectLst/>
                          <a:latin typeface="Calibri"/>
                        </a:rPr>
                        <a:t>Crea / Modifica / Cancela SOLCOM</a:t>
                      </a:r>
                    </a:p>
                  </a:txBody>
                  <a:tcPr marL="10927" marR="10927" marT="1092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1E1BB"/>
                    </a:solidFill>
                  </a:tcPr>
                </a:tc>
              </a:tr>
              <a:tr h="168276">
                <a:tc>
                  <a:txBody>
                    <a:bodyPr/>
                    <a:lstStyle/>
                    <a:p>
                      <a:pPr algn="l" fontAlgn="ctr"/>
                      <a:r>
                        <a:rPr lang="pt-BR" sz="1400" b="0" i="0" u="none" strike="noStrike" dirty="0">
                          <a:solidFill>
                            <a:srgbClr val="000000"/>
                          </a:solidFill>
                          <a:effectLst/>
                          <a:latin typeface="Calibri"/>
                        </a:rPr>
                        <a:t>MSO 231</a:t>
                      </a:r>
                    </a:p>
                  </a:txBody>
                  <a:tcPr marL="10927" marR="10927" marT="1092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85000"/>
                      </a:schemeClr>
                    </a:solidFill>
                  </a:tcPr>
                </a:tc>
                <a:tc>
                  <a:txBody>
                    <a:bodyPr/>
                    <a:lstStyle/>
                    <a:p>
                      <a:pPr algn="l" fontAlgn="ctr"/>
                      <a:r>
                        <a:rPr lang="es-ES" sz="1400" b="0" i="0" u="none" strike="noStrike" dirty="0">
                          <a:solidFill>
                            <a:srgbClr val="000000"/>
                          </a:solidFill>
                          <a:effectLst/>
                          <a:latin typeface="Calibri"/>
                        </a:rPr>
                        <a:t>Consulta de SOLCOM</a:t>
                      </a:r>
                    </a:p>
                  </a:txBody>
                  <a:tcPr marL="10927" marR="10927" marT="1092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1E1BB"/>
                    </a:solidFill>
                  </a:tcPr>
                </a:tc>
              </a:tr>
              <a:tr h="327810">
                <a:tc>
                  <a:txBody>
                    <a:bodyPr/>
                    <a:lstStyle/>
                    <a:p>
                      <a:pPr algn="l" fontAlgn="ctr"/>
                      <a:r>
                        <a:rPr lang="es-ES" sz="1400" b="0" i="0" u="none" strike="noStrike" dirty="0">
                          <a:solidFill>
                            <a:srgbClr val="000000"/>
                          </a:solidFill>
                          <a:effectLst/>
                          <a:latin typeface="Calibri"/>
                        </a:rPr>
                        <a:t>MSE 1TR</a:t>
                      </a:r>
                    </a:p>
                  </a:txBody>
                  <a:tcPr marL="10927" marR="10927" marT="1092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85000"/>
                      </a:schemeClr>
                    </a:solidFill>
                  </a:tcPr>
                </a:tc>
                <a:tc>
                  <a:txBody>
                    <a:bodyPr/>
                    <a:lstStyle/>
                    <a:p>
                      <a:pPr algn="l" fontAlgn="ctr"/>
                      <a:r>
                        <a:rPr lang="es-ES" sz="1400" b="0" i="0" u="none" strike="noStrike" dirty="0">
                          <a:solidFill>
                            <a:srgbClr val="000000"/>
                          </a:solidFill>
                          <a:effectLst/>
                          <a:latin typeface="Calibri"/>
                          <a:hlinkClick r:id="rId5" action="ppaction://hlinksldjump"/>
                        </a:rPr>
                        <a:t>Recepción de Tarea (PEDIMAT-</a:t>
                      </a:r>
                      <a:r>
                        <a:rPr lang="es-ES" sz="1400" b="0" i="0" u="none" strike="noStrike" dirty="0" err="1">
                          <a:solidFill>
                            <a:srgbClr val="000000"/>
                          </a:solidFill>
                          <a:effectLst/>
                          <a:latin typeface="Calibri"/>
                          <a:hlinkClick r:id="rId5" action="ppaction://hlinksldjump"/>
                        </a:rPr>
                        <a:t>Waybill</a:t>
                      </a:r>
                      <a:r>
                        <a:rPr lang="es-ES" sz="1400" b="0" i="0" u="none" strike="noStrike" dirty="0">
                          <a:solidFill>
                            <a:srgbClr val="000000"/>
                          </a:solidFill>
                          <a:effectLst/>
                          <a:latin typeface="Calibri"/>
                          <a:hlinkClick r:id="rId5" action="ppaction://hlinksldjump"/>
                        </a:rPr>
                        <a:t>-Transferencias)</a:t>
                      </a:r>
                      <a:endParaRPr lang="es-ES" sz="1400" b="0" i="0" u="none" strike="noStrike" dirty="0">
                        <a:solidFill>
                          <a:srgbClr val="000000"/>
                        </a:solidFill>
                        <a:effectLst/>
                        <a:latin typeface="Calibri"/>
                      </a:endParaRPr>
                    </a:p>
                  </a:txBody>
                  <a:tcPr marL="10927" marR="10927" marT="1092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1E1BB"/>
                    </a:solidFill>
                  </a:tcPr>
                </a:tc>
              </a:tr>
              <a:tr h="327810">
                <a:tc>
                  <a:txBody>
                    <a:bodyPr/>
                    <a:lstStyle/>
                    <a:p>
                      <a:pPr algn="l" fontAlgn="ctr"/>
                      <a:r>
                        <a:rPr lang="de-DE" sz="1400" b="0" i="0" u="none" strike="noStrike" dirty="0">
                          <a:solidFill>
                            <a:srgbClr val="000000"/>
                          </a:solidFill>
                          <a:effectLst/>
                          <a:latin typeface="Calibri"/>
                        </a:rPr>
                        <a:t>MSE W01</a:t>
                      </a:r>
                    </a:p>
                  </a:txBody>
                  <a:tcPr marL="10927" marR="10927" marT="1092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85000"/>
                      </a:schemeClr>
                    </a:solidFill>
                  </a:tcPr>
                </a:tc>
                <a:tc>
                  <a:txBody>
                    <a:bodyPr/>
                    <a:lstStyle/>
                    <a:p>
                      <a:pPr algn="l" fontAlgn="ctr"/>
                      <a:r>
                        <a:rPr lang="es-ES" sz="1400" b="0" i="0" u="none" strike="noStrike" dirty="0">
                          <a:solidFill>
                            <a:srgbClr val="000000"/>
                          </a:solidFill>
                          <a:effectLst/>
                          <a:latin typeface="Calibri"/>
                        </a:rPr>
                        <a:t>Consulta / Creación órdenes de trabajo STANDARD</a:t>
                      </a:r>
                    </a:p>
                  </a:txBody>
                  <a:tcPr marL="10927" marR="10927" marT="1092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1E1BB"/>
                    </a:solidFill>
                  </a:tcPr>
                </a:tc>
              </a:tr>
              <a:tr h="168276">
                <a:tc>
                  <a:txBody>
                    <a:bodyPr/>
                    <a:lstStyle/>
                    <a:p>
                      <a:pPr algn="l" fontAlgn="ctr"/>
                      <a:r>
                        <a:rPr lang="is-IS" sz="1400" b="0" i="0" u="none" strike="noStrike" dirty="0">
                          <a:solidFill>
                            <a:srgbClr val="000000"/>
                          </a:solidFill>
                          <a:effectLst/>
                          <a:latin typeface="Calibri"/>
                        </a:rPr>
                        <a:t>MSE 62F</a:t>
                      </a:r>
                    </a:p>
                  </a:txBody>
                  <a:tcPr marL="10927" marR="10927" marT="1092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85000"/>
                      </a:schemeClr>
                    </a:solidFill>
                  </a:tcPr>
                </a:tc>
                <a:tc>
                  <a:txBody>
                    <a:bodyPr/>
                    <a:lstStyle/>
                    <a:p>
                      <a:pPr algn="l" fontAlgn="ctr"/>
                      <a:r>
                        <a:rPr lang="es-ES" sz="1400" b="0" i="0" u="none" strike="noStrike">
                          <a:solidFill>
                            <a:srgbClr val="000000"/>
                          </a:solidFill>
                          <a:effectLst/>
                          <a:latin typeface="Calibri"/>
                        </a:rPr>
                        <a:t>Cierre órdenes de trabajo</a:t>
                      </a:r>
                    </a:p>
                  </a:txBody>
                  <a:tcPr marL="10927" marR="10927" marT="1092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1E1BB"/>
                    </a:solidFill>
                  </a:tcPr>
                </a:tc>
              </a:tr>
              <a:tr h="168276">
                <a:tc>
                  <a:txBody>
                    <a:bodyPr/>
                    <a:lstStyle/>
                    <a:p>
                      <a:pPr algn="l" fontAlgn="ctr"/>
                      <a:r>
                        <a:rPr lang="pt-BR" sz="1400" b="0" i="0" u="none" strike="noStrike">
                          <a:solidFill>
                            <a:srgbClr val="000000"/>
                          </a:solidFill>
                          <a:effectLst/>
                          <a:latin typeface="Calibri"/>
                        </a:rPr>
                        <a:t>MSO 701</a:t>
                      </a:r>
                    </a:p>
                  </a:txBody>
                  <a:tcPr marL="10927" marR="10927" marT="1092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85000"/>
                      </a:schemeClr>
                    </a:solidFill>
                  </a:tcPr>
                </a:tc>
                <a:tc>
                  <a:txBody>
                    <a:bodyPr/>
                    <a:lstStyle/>
                    <a:p>
                      <a:pPr algn="l" fontAlgn="ctr"/>
                      <a:r>
                        <a:rPr lang="es-ES" sz="1400" b="0" i="0" u="none" strike="noStrike" dirty="0">
                          <a:solidFill>
                            <a:srgbClr val="000000"/>
                          </a:solidFill>
                          <a:effectLst/>
                          <a:latin typeface="Calibri"/>
                        </a:rPr>
                        <a:t>Consulta Grupos de Trabajo</a:t>
                      </a:r>
                    </a:p>
                  </a:txBody>
                  <a:tcPr marL="10927" marR="10927" marT="1092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1E1BB"/>
                    </a:solidFill>
                  </a:tcPr>
                </a:tc>
              </a:tr>
              <a:tr h="168276">
                <a:tc>
                  <a:txBody>
                    <a:bodyPr/>
                    <a:lstStyle/>
                    <a:p>
                      <a:pPr algn="l" fontAlgn="ctr"/>
                      <a:r>
                        <a:rPr lang="es-ES" sz="1400" b="0" i="0" u="none" strike="noStrike">
                          <a:solidFill>
                            <a:srgbClr val="000000"/>
                          </a:solidFill>
                          <a:effectLst/>
                          <a:latin typeface="Calibri"/>
                        </a:rPr>
                        <a:t>MSE APM</a:t>
                      </a:r>
                    </a:p>
                  </a:txBody>
                  <a:tcPr marL="10927" marR="10927" marT="1092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85000"/>
                      </a:schemeClr>
                    </a:solidFill>
                  </a:tcPr>
                </a:tc>
                <a:tc>
                  <a:txBody>
                    <a:bodyPr/>
                    <a:lstStyle/>
                    <a:p>
                      <a:pPr algn="l" fontAlgn="ctr"/>
                      <a:r>
                        <a:rPr lang="es-ES" sz="1400" b="0" i="0" u="none" strike="noStrike" dirty="0">
                          <a:solidFill>
                            <a:srgbClr val="000000"/>
                          </a:solidFill>
                          <a:effectLst/>
                          <a:latin typeface="Calibri"/>
                          <a:hlinkClick r:id="rId6" action="ppaction://hlinksldjump"/>
                        </a:rPr>
                        <a:t>Autorización Transacciones</a:t>
                      </a:r>
                      <a:endParaRPr lang="es-ES" sz="1400" b="0" i="0" u="none" strike="noStrike" dirty="0">
                        <a:solidFill>
                          <a:srgbClr val="000000"/>
                        </a:solidFill>
                        <a:effectLst/>
                        <a:latin typeface="Calibri"/>
                      </a:endParaRPr>
                    </a:p>
                  </a:txBody>
                  <a:tcPr marL="10927" marR="10927" marT="1092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1E1BB"/>
                    </a:solidFill>
                  </a:tcPr>
                </a:tc>
              </a:tr>
              <a:tr h="168276">
                <a:tc>
                  <a:txBody>
                    <a:bodyPr/>
                    <a:lstStyle/>
                    <a:p>
                      <a:pPr algn="l" fontAlgn="ctr"/>
                      <a:r>
                        <a:rPr lang="fi-FI" sz="1400" b="0" i="0" u="none" strike="noStrike">
                          <a:solidFill>
                            <a:srgbClr val="000000"/>
                          </a:solidFill>
                          <a:effectLst/>
                          <a:latin typeface="Calibri"/>
                        </a:rPr>
                        <a:t>MSE 101</a:t>
                      </a:r>
                    </a:p>
                  </a:txBody>
                  <a:tcPr marL="10927" marR="10927" marT="1092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85000"/>
                      </a:schemeClr>
                    </a:solidFill>
                  </a:tcPr>
                </a:tc>
                <a:tc>
                  <a:txBody>
                    <a:bodyPr/>
                    <a:lstStyle/>
                    <a:p>
                      <a:pPr algn="l" fontAlgn="ctr"/>
                      <a:r>
                        <a:rPr lang="es-ES" sz="1400" b="0" i="0" u="none" strike="noStrike" dirty="0">
                          <a:solidFill>
                            <a:srgbClr val="000000"/>
                          </a:solidFill>
                          <a:effectLst/>
                          <a:latin typeface="Calibri"/>
                        </a:rPr>
                        <a:t>Consulta Catálogo Global</a:t>
                      </a:r>
                    </a:p>
                  </a:txBody>
                  <a:tcPr marL="10927" marR="10927" marT="1092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1E1BB"/>
                    </a:solidFill>
                  </a:tcPr>
                </a:tc>
              </a:tr>
              <a:tr h="168276">
                <a:tc>
                  <a:txBody>
                    <a:bodyPr/>
                    <a:lstStyle/>
                    <a:p>
                      <a:pPr algn="l" fontAlgn="ctr"/>
                      <a:r>
                        <a:rPr lang="pt-BR" sz="1400" b="0" i="0" u="none" strike="noStrike" dirty="0">
                          <a:solidFill>
                            <a:srgbClr val="000000"/>
                          </a:solidFill>
                          <a:effectLst/>
                          <a:latin typeface="Calibri"/>
                        </a:rPr>
                        <a:t>MSO 201</a:t>
                      </a:r>
                    </a:p>
                  </a:txBody>
                  <a:tcPr marL="10927" marR="10927" marT="1092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85000"/>
                      </a:schemeClr>
                    </a:solidFill>
                  </a:tcPr>
                </a:tc>
                <a:tc>
                  <a:txBody>
                    <a:bodyPr/>
                    <a:lstStyle/>
                    <a:p>
                      <a:pPr algn="l" fontAlgn="ctr"/>
                      <a:r>
                        <a:rPr lang="es-ES" sz="1400" b="0" i="0" u="none" strike="noStrike" dirty="0">
                          <a:solidFill>
                            <a:srgbClr val="000000"/>
                          </a:solidFill>
                          <a:effectLst/>
                          <a:latin typeface="Calibri"/>
                        </a:rPr>
                        <a:t>Verifica Proveedor</a:t>
                      </a:r>
                    </a:p>
                  </a:txBody>
                  <a:tcPr marL="10927" marR="10927" marT="1092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1E1BB"/>
                    </a:solidFill>
                  </a:tcPr>
                </a:tc>
              </a:tr>
              <a:tr h="168276">
                <a:tc>
                  <a:txBody>
                    <a:bodyPr/>
                    <a:lstStyle/>
                    <a:p>
                      <a:pPr algn="l" fontAlgn="ctr"/>
                      <a:r>
                        <a:rPr lang="cs-CZ" sz="1400" b="0" i="0" u="none" strike="noStrike">
                          <a:solidFill>
                            <a:srgbClr val="000000"/>
                          </a:solidFill>
                          <a:effectLst/>
                          <a:latin typeface="Calibri"/>
                        </a:rPr>
                        <a:t>MSO 210</a:t>
                      </a:r>
                    </a:p>
                  </a:txBody>
                  <a:tcPr marL="10927" marR="10927" marT="1092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85000"/>
                      </a:schemeClr>
                    </a:solidFill>
                  </a:tcPr>
                </a:tc>
                <a:tc>
                  <a:txBody>
                    <a:bodyPr/>
                    <a:lstStyle/>
                    <a:p>
                      <a:pPr algn="l" fontAlgn="ctr"/>
                      <a:r>
                        <a:rPr lang="es-ES" sz="1400" b="0" i="0" u="none" strike="noStrike" dirty="0">
                          <a:solidFill>
                            <a:srgbClr val="000000"/>
                          </a:solidFill>
                          <a:effectLst/>
                          <a:latin typeface="Calibri"/>
                        </a:rPr>
                        <a:t>Relación ítem / proveedor</a:t>
                      </a:r>
                    </a:p>
                  </a:txBody>
                  <a:tcPr marL="10927" marR="10927" marT="1092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1E1BB"/>
                    </a:solidFill>
                  </a:tcPr>
                </a:tc>
              </a:tr>
              <a:tr h="168276">
                <a:tc>
                  <a:txBody>
                    <a:bodyPr/>
                    <a:lstStyle/>
                    <a:p>
                      <a:pPr algn="l" fontAlgn="ctr"/>
                      <a:r>
                        <a:rPr lang="is-IS" sz="1400" b="0" i="0" u="none" strike="noStrike">
                          <a:solidFill>
                            <a:srgbClr val="000000"/>
                          </a:solidFill>
                          <a:effectLst/>
                          <a:latin typeface="Calibri"/>
                        </a:rPr>
                        <a:t>MSO 220</a:t>
                      </a:r>
                    </a:p>
                  </a:txBody>
                  <a:tcPr marL="10927" marR="10927" marT="1092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85000"/>
                      </a:schemeClr>
                    </a:solidFill>
                  </a:tcPr>
                </a:tc>
                <a:tc>
                  <a:txBody>
                    <a:bodyPr/>
                    <a:lstStyle/>
                    <a:p>
                      <a:pPr algn="l" fontAlgn="ctr"/>
                      <a:r>
                        <a:rPr lang="es-ES" sz="1400" b="0" i="0" u="none" strike="noStrike" dirty="0">
                          <a:solidFill>
                            <a:srgbClr val="000000"/>
                          </a:solidFill>
                          <a:effectLst/>
                          <a:latin typeface="Calibri"/>
                        </a:rPr>
                        <a:t>Consulta / Modifica ORCOM</a:t>
                      </a:r>
                    </a:p>
                  </a:txBody>
                  <a:tcPr marL="10927" marR="10927" marT="1092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1E1BB"/>
                    </a:solidFill>
                  </a:tcPr>
                </a:tc>
              </a:tr>
              <a:tr h="168276">
                <a:tc>
                  <a:txBody>
                    <a:bodyPr/>
                    <a:lstStyle/>
                    <a:p>
                      <a:pPr algn="l" fontAlgn="ctr"/>
                      <a:r>
                        <a:rPr lang="cs-CZ" sz="1400" b="0" i="0" u="none" strike="noStrike" dirty="0">
                          <a:solidFill>
                            <a:srgbClr val="000000"/>
                          </a:solidFill>
                          <a:effectLst/>
                          <a:latin typeface="Calibri"/>
                        </a:rPr>
                        <a:t>MSO 221</a:t>
                      </a:r>
                    </a:p>
                  </a:txBody>
                  <a:tcPr marL="10927" marR="10927" marT="1092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85000"/>
                      </a:schemeClr>
                    </a:solidFill>
                  </a:tcPr>
                </a:tc>
                <a:tc>
                  <a:txBody>
                    <a:bodyPr/>
                    <a:lstStyle/>
                    <a:p>
                      <a:pPr algn="l" fontAlgn="ctr"/>
                      <a:r>
                        <a:rPr lang="es-ES" sz="1400" b="0" i="0" u="none" strike="noStrike" dirty="0">
                          <a:solidFill>
                            <a:srgbClr val="000000"/>
                          </a:solidFill>
                          <a:effectLst/>
                          <a:latin typeface="Calibri"/>
                        </a:rPr>
                        <a:t>COSULTA de ORCOM</a:t>
                      </a:r>
                    </a:p>
                  </a:txBody>
                  <a:tcPr marL="10927" marR="10927" marT="1092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1E1BB"/>
                    </a:solidFill>
                  </a:tcPr>
                </a:tc>
              </a:tr>
              <a:tr h="168276">
                <a:tc>
                  <a:txBody>
                    <a:bodyPr/>
                    <a:lstStyle/>
                    <a:p>
                      <a:pPr algn="l" fontAlgn="ctr"/>
                      <a:r>
                        <a:rPr lang="is-IS" sz="1400" b="0" i="0" u="none" strike="noStrike" dirty="0">
                          <a:solidFill>
                            <a:srgbClr val="000000"/>
                          </a:solidFill>
                          <a:effectLst/>
                          <a:latin typeface="Calibri"/>
                        </a:rPr>
                        <a:t>MSE 171</a:t>
                      </a:r>
                    </a:p>
                  </a:txBody>
                  <a:tcPr marL="10927" marR="10927" marT="1092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85000"/>
                      </a:schemeClr>
                    </a:solidFill>
                  </a:tcPr>
                </a:tc>
                <a:tc>
                  <a:txBody>
                    <a:bodyPr/>
                    <a:lstStyle/>
                    <a:p>
                      <a:pPr algn="l" fontAlgn="ctr"/>
                      <a:r>
                        <a:rPr lang="es-ES" sz="1400" b="0" i="0" u="none" strike="noStrike" dirty="0">
                          <a:solidFill>
                            <a:srgbClr val="000000"/>
                          </a:solidFill>
                          <a:effectLst/>
                          <a:latin typeface="Calibri"/>
                          <a:hlinkClick r:id="rId7" action="ppaction://hlinksldjump"/>
                        </a:rPr>
                        <a:t>Revisar Administración de Inventario</a:t>
                      </a:r>
                      <a:endParaRPr lang="es-ES" sz="1400" b="0" i="0" u="none" strike="noStrike" dirty="0">
                        <a:solidFill>
                          <a:srgbClr val="000000"/>
                        </a:solidFill>
                        <a:effectLst/>
                        <a:latin typeface="Calibri"/>
                      </a:endParaRPr>
                    </a:p>
                  </a:txBody>
                  <a:tcPr marL="10927" marR="10927" marT="1092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1E1BB"/>
                    </a:solidFill>
                  </a:tcPr>
                </a:tc>
              </a:tr>
              <a:tr h="168276">
                <a:tc>
                  <a:txBody>
                    <a:bodyPr/>
                    <a:lstStyle/>
                    <a:p>
                      <a:pPr algn="l" fontAlgn="ctr"/>
                      <a:r>
                        <a:rPr lang="hu-HU" sz="1400" b="0" i="0" u="none" strike="noStrike" dirty="0">
                          <a:solidFill>
                            <a:srgbClr val="000000"/>
                          </a:solidFill>
                          <a:effectLst/>
                          <a:latin typeface="Calibri"/>
                        </a:rPr>
                        <a:t>MSE 17D</a:t>
                      </a:r>
                    </a:p>
                  </a:txBody>
                  <a:tcPr marL="10927" marR="10927" marT="1092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85000"/>
                      </a:schemeClr>
                    </a:solidFill>
                  </a:tcPr>
                </a:tc>
                <a:tc>
                  <a:txBody>
                    <a:bodyPr/>
                    <a:lstStyle/>
                    <a:p>
                      <a:pPr algn="l" fontAlgn="ctr"/>
                      <a:r>
                        <a:rPr lang="es-ES" sz="1400" b="0" i="0" u="none" strike="noStrike" dirty="0">
                          <a:solidFill>
                            <a:srgbClr val="000000"/>
                          </a:solidFill>
                          <a:effectLst/>
                          <a:latin typeface="Calibri"/>
                        </a:rPr>
                        <a:t>Consulta </a:t>
                      </a:r>
                      <a:r>
                        <a:rPr lang="es-ES" sz="1400" b="0" i="0" u="none" strike="noStrike" dirty="0" err="1">
                          <a:solidFill>
                            <a:srgbClr val="000000"/>
                          </a:solidFill>
                          <a:effectLst/>
                          <a:latin typeface="Calibri"/>
                        </a:rPr>
                        <a:t>info</a:t>
                      </a:r>
                      <a:r>
                        <a:rPr lang="es-ES" sz="1400" b="0" i="0" u="none" strike="noStrike" dirty="0">
                          <a:solidFill>
                            <a:srgbClr val="000000"/>
                          </a:solidFill>
                          <a:effectLst/>
                          <a:latin typeface="Calibri"/>
                        </a:rPr>
                        <a:t>. Inventario a Nivel Distrito</a:t>
                      </a:r>
                    </a:p>
                  </a:txBody>
                  <a:tcPr marL="10927" marR="10927" marT="1092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1E1BB"/>
                    </a:solidFill>
                  </a:tcPr>
                </a:tc>
              </a:tr>
              <a:tr h="168276">
                <a:tc>
                  <a:txBody>
                    <a:bodyPr/>
                    <a:lstStyle/>
                    <a:p>
                      <a:pPr algn="l" fontAlgn="ctr"/>
                      <a:r>
                        <a:rPr lang="fi-FI" sz="1400" b="0" i="0" u="none" strike="noStrike">
                          <a:solidFill>
                            <a:srgbClr val="000000"/>
                          </a:solidFill>
                          <a:effectLst/>
                          <a:latin typeface="Calibri"/>
                        </a:rPr>
                        <a:t>MSE 18W</a:t>
                      </a:r>
                    </a:p>
                  </a:txBody>
                  <a:tcPr marL="10927" marR="10927" marT="1092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85000"/>
                      </a:schemeClr>
                    </a:solidFill>
                  </a:tcPr>
                </a:tc>
                <a:tc>
                  <a:txBody>
                    <a:bodyPr/>
                    <a:lstStyle/>
                    <a:p>
                      <a:pPr algn="l" fontAlgn="ctr"/>
                      <a:r>
                        <a:rPr lang="es-ES" sz="1400" b="0" i="0" u="none" strike="noStrike" dirty="0">
                          <a:solidFill>
                            <a:srgbClr val="000000"/>
                          </a:solidFill>
                          <a:effectLst/>
                          <a:latin typeface="Calibri"/>
                        </a:rPr>
                        <a:t>Consulta </a:t>
                      </a:r>
                      <a:r>
                        <a:rPr lang="es-ES" sz="1400" b="0" i="0" u="none" strike="noStrike" dirty="0" err="1">
                          <a:solidFill>
                            <a:srgbClr val="000000"/>
                          </a:solidFill>
                          <a:effectLst/>
                          <a:latin typeface="Calibri"/>
                        </a:rPr>
                        <a:t>info</a:t>
                      </a:r>
                      <a:r>
                        <a:rPr lang="es-ES" sz="1400" b="0" i="0" u="none" strike="noStrike" dirty="0">
                          <a:solidFill>
                            <a:srgbClr val="000000"/>
                          </a:solidFill>
                          <a:effectLst/>
                          <a:latin typeface="Calibri"/>
                        </a:rPr>
                        <a:t>. Inventario a Nivel Bodega</a:t>
                      </a:r>
                    </a:p>
                  </a:txBody>
                  <a:tcPr marL="10927" marR="10927" marT="1092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1E1BB"/>
                    </a:solidFill>
                  </a:tcPr>
                </a:tc>
              </a:tr>
              <a:tr h="168276">
                <a:tc>
                  <a:txBody>
                    <a:bodyPr/>
                    <a:lstStyle/>
                    <a:p>
                      <a:pPr algn="l" fontAlgn="ctr"/>
                      <a:r>
                        <a:rPr lang="es-ES" sz="1400" b="0" i="0" u="none" strike="noStrike" dirty="0">
                          <a:solidFill>
                            <a:srgbClr val="000000"/>
                          </a:solidFill>
                          <a:effectLst/>
                          <a:latin typeface="Calibri"/>
                        </a:rPr>
                        <a:t>MSO 1CT</a:t>
                      </a:r>
                    </a:p>
                  </a:txBody>
                  <a:tcPr marL="10927" marR="10927" marT="1092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85000"/>
                      </a:schemeClr>
                    </a:solidFill>
                  </a:tcPr>
                </a:tc>
                <a:tc>
                  <a:txBody>
                    <a:bodyPr/>
                    <a:lstStyle/>
                    <a:p>
                      <a:pPr algn="l" fontAlgn="ctr"/>
                      <a:r>
                        <a:rPr lang="es-ES" sz="1400" b="0" i="0" u="none" strike="noStrike" dirty="0">
                          <a:solidFill>
                            <a:srgbClr val="000000"/>
                          </a:solidFill>
                          <a:effectLst/>
                          <a:latin typeface="Calibri"/>
                          <a:hlinkClick r:id="rId8" action="ppaction://hlinksldjump"/>
                        </a:rPr>
                        <a:t>Consulta Nº Stock</a:t>
                      </a:r>
                      <a:endParaRPr lang="es-ES" sz="1400" b="0" i="0" u="none" strike="noStrike" dirty="0">
                        <a:solidFill>
                          <a:srgbClr val="000000"/>
                        </a:solidFill>
                        <a:effectLst/>
                        <a:latin typeface="Calibri"/>
                      </a:endParaRPr>
                    </a:p>
                  </a:txBody>
                  <a:tcPr marL="10927" marR="10927" marT="1092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1E1BB"/>
                    </a:solidFill>
                  </a:tcPr>
                </a:tc>
              </a:tr>
              <a:tr h="168276">
                <a:tc>
                  <a:txBody>
                    <a:bodyPr/>
                    <a:lstStyle/>
                    <a:p>
                      <a:pPr algn="l" fontAlgn="ctr"/>
                      <a:r>
                        <a:rPr lang="pt-BR" sz="1400" b="0" i="0" u="none" strike="noStrike" dirty="0">
                          <a:solidFill>
                            <a:srgbClr val="000000"/>
                          </a:solidFill>
                          <a:effectLst/>
                          <a:latin typeface="Calibri"/>
                        </a:rPr>
                        <a:t>MSO 963</a:t>
                      </a:r>
                    </a:p>
                  </a:txBody>
                  <a:tcPr marL="10927" marR="10927" marT="1092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85000"/>
                      </a:schemeClr>
                    </a:solidFill>
                  </a:tcPr>
                </a:tc>
                <a:tc>
                  <a:txBody>
                    <a:bodyPr/>
                    <a:lstStyle/>
                    <a:p>
                      <a:pPr algn="l" fontAlgn="ctr"/>
                      <a:r>
                        <a:rPr lang="es-ES" sz="1400" b="0" i="0" u="none" strike="noStrike" dirty="0">
                          <a:solidFill>
                            <a:srgbClr val="000000"/>
                          </a:solidFill>
                          <a:effectLst/>
                          <a:latin typeface="Calibri"/>
                          <a:hlinkClick r:id="rId9" action="ppaction://hlinksldjump"/>
                        </a:rPr>
                        <a:t>Consulta Presupuesto Libro Mayor</a:t>
                      </a:r>
                      <a:endParaRPr lang="es-ES" sz="1400" b="0" i="0" u="none" strike="noStrike" dirty="0">
                        <a:solidFill>
                          <a:srgbClr val="000000"/>
                        </a:solidFill>
                        <a:effectLst/>
                        <a:latin typeface="Calibri"/>
                      </a:endParaRPr>
                    </a:p>
                  </a:txBody>
                  <a:tcPr marL="10927" marR="10927" marT="1092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1E1BB"/>
                    </a:solidFill>
                  </a:tcPr>
                </a:tc>
              </a:tr>
              <a:tr h="168276">
                <a:tc>
                  <a:txBody>
                    <a:bodyPr/>
                    <a:lstStyle/>
                    <a:p>
                      <a:pPr algn="l" fontAlgn="ctr"/>
                      <a:r>
                        <a:rPr lang="pt-BR" sz="1400" b="0" i="0" u="none" strike="noStrike" dirty="0">
                          <a:solidFill>
                            <a:srgbClr val="000000"/>
                          </a:solidFill>
                          <a:effectLst/>
                          <a:latin typeface="Calibri"/>
                        </a:rPr>
                        <a:t>MSO 990</a:t>
                      </a:r>
                    </a:p>
                  </a:txBody>
                  <a:tcPr marL="10927" marR="10927" marT="1092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85000"/>
                      </a:schemeClr>
                    </a:solidFill>
                  </a:tcPr>
                </a:tc>
                <a:tc>
                  <a:txBody>
                    <a:bodyPr/>
                    <a:lstStyle/>
                    <a:p>
                      <a:pPr algn="l" fontAlgn="ctr"/>
                      <a:r>
                        <a:rPr lang="es-ES" sz="1400" b="0" i="0" u="none" strike="noStrike" dirty="0">
                          <a:solidFill>
                            <a:srgbClr val="000000"/>
                          </a:solidFill>
                          <a:effectLst/>
                          <a:latin typeface="Calibri"/>
                        </a:rPr>
                        <a:t>Consulta de Compromisos</a:t>
                      </a:r>
                    </a:p>
                  </a:txBody>
                  <a:tcPr marL="10927" marR="10927" marT="1092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1E1BB"/>
                    </a:solidFill>
                  </a:tcPr>
                </a:tc>
              </a:tr>
              <a:tr h="168276">
                <a:tc>
                  <a:txBody>
                    <a:bodyPr/>
                    <a:lstStyle/>
                    <a:p>
                      <a:pPr algn="l" fontAlgn="ctr"/>
                      <a:r>
                        <a:rPr lang="fi-FI" sz="1400" b="0" i="0" u="none" strike="noStrike" dirty="0">
                          <a:solidFill>
                            <a:srgbClr val="000000"/>
                          </a:solidFill>
                          <a:effectLst/>
                          <a:latin typeface="Calibri"/>
                        </a:rPr>
                        <a:t>MSO 87A</a:t>
                      </a:r>
                    </a:p>
                  </a:txBody>
                  <a:tcPr marL="10927" marR="10927" marT="1092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85000"/>
                      </a:schemeClr>
                    </a:solidFill>
                  </a:tcPr>
                </a:tc>
                <a:tc>
                  <a:txBody>
                    <a:bodyPr/>
                    <a:lstStyle/>
                    <a:p>
                      <a:pPr algn="l" fontAlgn="ctr"/>
                      <a:r>
                        <a:rPr lang="es-ES" sz="1400" b="0" i="0" u="none" strike="noStrike" dirty="0">
                          <a:solidFill>
                            <a:srgbClr val="000000"/>
                          </a:solidFill>
                          <a:effectLst/>
                          <a:latin typeface="Calibri"/>
                          <a:hlinkClick r:id="rId10" action="ppaction://hlinksldjump"/>
                        </a:rPr>
                        <a:t>Consulta de Autorizaciones</a:t>
                      </a:r>
                      <a:endParaRPr lang="es-ES" sz="1400" b="0" i="0" u="none" strike="noStrike" dirty="0">
                        <a:solidFill>
                          <a:srgbClr val="000000"/>
                        </a:solidFill>
                        <a:effectLst/>
                        <a:latin typeface="Calibri"/>
                      </a:endParaRPr>
                    </a:p>
                  </a:txBody>
                  <a:tcPr marL="10927" marR="10927" marT="1092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1E1BB"/>
                    </a:solidFill>
                  </a:tcPr>
                </a:tc>
              </a:tr>
            </a:tbl>
          </a:graphicData>
        </a:graphic>
      </p:graphicFrame>
      <p:sp>
        <p:nvSpPr>
          <p:cNvPr id="2" name="Marcador de número de diapositiva 1"/>
          <p:cNvSpPr>
            <a:spLocks noGrp="1"/>
          </p:cNvSpPr>
          <p:nvPr>
            <p:ph type="sldNum" sz="quarter" idx="12"/>
          </p:nvPr>
        </p:nvSpPr>
        <p:spPr/>
        <p:txBody>
          <a:bodyPr/>
          <a:lstStyle/>
          <a:p>
            <a:pPr>
              <a:defRPr/>
            </a:pPr>
            <a:fld id="{F42C28E9-5DD9-4D60-ABC2-2F50B1941E37}" type="slidenum">
              <a:rPr lang="en-US" smtClean="0"/>
              <a:pPr>
                <a:defRPr/>
              </a:pPr>
              <a:t>138</a:t>
            </a:fld>
            <a:endParaRPr lang="en-US"/>
          </a:p>
        </p:txBody>
      </p:sp>
      <p:sp>
        <p:nvSpPr>
          <p:cNvPr id="3" name="Botón de acción: Hacia delante o Siguiente 2">
            <a:hlinkClick r:id="rId11" action="ppaction://hlinksldjump" highlightClick="1"/>
          </p:cNvPr>
          <p:cNvSpPr/>
          <p:nvPr/>
        </p:nvSpPr>
        <p:spPr>
          <a:xfrm>
            <a:off x="8172400" y="5589240"/>
            <a:ext cx="648072" cy="432048"/>
          </a:xfrm>
          <a:prstGeom prst="actionButtonForwardNex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243306516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139.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539552" y="836712"/>
            <a:ext cx="7851648" cy="1080120"/>
          </a:xfrm>
        </p:spPr>
        <p:txBody>
          <a:bodyPr>
            <a:normAutofit/>
          </a:bodyPr>
          <a:lstStyle/>
          <a:p>
            <a:pPr algn="ctr"/>
            <a:r>
              <a:rPr lang="es-ES" dirty="0" smtClean="0">
                <a:solidFill>
                  <a:schemeClr val="tx1"/>
                </a:solidFill>
              </a:rPr>
              <a:t>MSO 140</a:t>
            </a:r>
            <a:r>
              <a:rPr lang="es-ES" dirty="0" smtClean="0"/>
              <a:t> </a:t>
            </a:r>
            <a:endParaRPr lang="es-ES" dirty="0"/>
          </a:p>
        </p:txBody>
      </p:sp>
      <p:sp>
        <p:nvSpPr>
          <p:cNvPr id="4" name="2 Subtítulo"/>
          <p:cNvSpPr txBox="1">
            <a:spLocks/>
          </p:cNvSpPr>
          <p:nvPr/>
        </p:nvSpPr>
        <p:spPr>
          <a:xfrm>
            <a:off x="539552" y="4365104"/>
            <a:ext cx="8136904" cy="1368152"/>
          </a:xfrm>
          <a:prstGeom prst="rect">
            <a:avLst/>
          </a:prstGeom>
        </p:spPr>
        <p:txBody>
          <a:bodyPr vert="horz" lIns="0" rIns="18288">
            <a:normAutofit/>
          </a:bodyPr>
          <a:lstStyle/>
          <a:p>
            <a:pPr marL="0" marR="45720" lvl="0" indent="0" algn="ctr" defTabSz="914400" rtl="0" eaLnBrk="1" fontAlgn="auto" latinLnBrk="0" hangingPunct="1">
              <a:lnSpc>
                <a:spcPct val="100000"/>
              </a:lnSpc>
              <a:spcBef>
                <a:spcPct val="20000"/>
              </a:spcBef>
              <a:spcAft>
                <a:spcPts val="0"/>
              </a:spcAft>
              <a:buClr>
                <a:schemeClr val="accent3"/>
              </a:buClr>
              <a:buSzPct val="95000"/>
              <a:buFont typeface="Wingdings 2"/>
              <a:buNone/>
              <a:tabLst/>
              <a:defRPr/>
            </a:pPr>
            <a:endParaRPr kumimoji="0" lang="es-ES" sz="2600" b="0" i="0" u="none" strike="noStrike" kern="1200" cap="none" spc="0" normalizeH="0" baseline="0" noProof="0" dirty="0">
              <a:ln>
                <a:noFill/>
              </a:ln>
              <a:solidFill>
                <a:schemeClr val="tx1"/>
              </a:solidFill>
              <a:effectLst/>
              <a:uLnTx/>
              <a:uFillTx/>
              <a:latin typeface="Arial" pitchFamily="34" charset="0"/>
              <a:cs typeface="Arial" pitchFamily="34" charset="0"/>
            </a:endParaRPr>
          </a:p>
        </p:txBody>
      </p:sp>
      <p:pic>
        <p:nvPicPr>
          <p:cNvPr id="1026" name="Picture 2"/>
          <p:cNvPicPr>
            <a:picLocks noChangeAspect="1" noChangeArrowheads="1"/>
          </p:cNvPicPr>
          <p:nvPr/>
        </p:nvPicPr>
        <p:blipFill>
          <a:blip r:embed="rId4" cstate="print"/>
          <a:srcRect/>
          <a:stretch>
            <a:fillRect/>
          </a:stretch>
        </p:blipFill>
        <p:spPr bwMode="auto">
          <a:xfrm>
            <a:off x="1403648" y="1988840"/>
            <a:ext cx="6480720" cy="4077500"/>
          </a:xfrm>
          <a:prstGeom prst="rect">
            <a:avLst/>
          </a:prstGeom>
          <a:noFill/>
          <a:ln w="9525">
            <a:noFill/>
            <a:miter lim="800000"/>
            <a:headEnd/>
            <a:tailEnd/>
          </a:ln>
        </p:spPr>
      </p:pic>
      <p:sp>
        <p:nvSpPr>
          <p:cNvPr id="3" name="Marcador de número de diapositiva 2"/>
          <p:cNvSpPr>
            <a:spLocks noGrp="1"/>
          </p:cNvSpPr>
          <p:nvPr>
            <p:ph type="sldNum" sz="quarter" idx="12"/>
          </p:nvPr>
        </p:nvSpPr>
        <p:spPr/>
        <p:txBody>
          <a:bodyPr/>
          <a:lstStyle/>
          <a:p>
            <a:pPr>
              <a:defRPr/>
            </a:pPr>
            <a:fld id="{F312B932-D432-45F0-9951-9F6A683D6AB1}" type="slidenum">
              <a:rPr lang="en-US" smtClean="0"/>
              <a:pPr>
                <a:defRPr/>
              </a:pPr>
              <a:t>139</a:t>
            </a:fld>
            <a:endParaRPr lang="en-US"/>
          </a:p>
        </p:txBody>
      </p:sp>
    </p:spTree>
    <p:extLst>
      <p:ext uri="{BB962C8B-B14F-4D97-AF65-F5344CB8AC3E}">
        <p14:creationId xmlns:p14="http://schemas.microsoft.com/office/powerpoint/2010/main" val="129856335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539552" y="836712"/>
            <a:ext cx="7851648" cy="1080120"/>
          </a:xfrm>
        </p:spPr>
        <p:txBody>
          <a:bodyPr>
            <a:normAutofit/>
          </a:bodyPr>
          <a:lstStyle/>
          <a:p>
            <a:pPr algn="ctr"/>
            <a:r>
              <a:rPr lang="es-ES" dirty="0" smtClean="0">
                <a:solidFill>
                  <a:schemeClr val="tx1"/>
                </a:solidFill>
              </a:rPr>
              <a:t>MSO 140</a:t>
            </a:r>
            <a:r>
              <a:rPr lang="es-ES" dirty="0" smtClean="0"/>
              <a:t> </a:t>
            </a:r>
            <a:endParaRPr lang="es-ES" dirty="0"/>
          </a:p>
        </p:txBody>
      </p:sp>
      <p:sp>
        <p:nvSpPr>
          <p:cNvPr id="4" name="2 Subtítulo"/>
          <p:cNvSpPr txBox="1">
            <a:spLocks/>
          </p:cNvSpPr>
          <p:nvPr/>
        </p:nvSpPr>
        <p:spPr>
          <a:xfrm>
            <a:off x="539552" y="4365104"/>
            <a:ext cx="8136904" cy="1368152"/>
          </a:xfrm>
          <a:prstGeom prst="rect">
            <a:avLst/>
          </a:prstGeom>
        </p:spPr>
        <p:txBody>
          <a:bodyPr vert="horz" lIns="0" rIns="18288">
            <a:normAutofit/>
          </a:bodyPr>
          <a:lstStyle/>
          <a:p>
            <a:pPr marL="0" marR="45720" lvl="0" indent="0" algn="ctr" defTabSz="914400" rtl="0" eaLnBrk="1" fontAlgn="auto" latinLnBrk="0" hangingPunct="1">
              <a:lnSpc>
                <a:spcPct val="100000"/>
              </a:lnSpc>
              <a:spcBef>
                <a:spcPct val="20000"/>
              </a:spcBef>
              <a:spcAft>
                <a:spcPts val="0"/>
              </a:spcAft>
              <a:buClr>
                <a:schemeClr val="accent3"/>
              </a:buClr>
              <a:buSzPct val="95000"/>
              <a:buFont typeface="Wingdings 2"/>
              <a:buNone/>
              <a:tabLst/>
              <a:defRPr/>
            </a:pPr>
            <a:endParaRPr kumimoji="0" lang="es-ES" sz="2600" b="0" i="0" u="none" strike="noStrike" kern="1200" cap="none" spc="0" normalizeH="0" baseline="0" noProof="0" dirty="0">
              <a:ln>
                <a:noFill/>
              </a:ln>
              <a:solidFill>
                <a:schemeClr val="tx1"/>
              </a:solidFill>
              <a:effectLst/>
              <a:uLnTx/>
              <a:uFillTx/>
              <a:latin typeface="Arial" pitchFamily="34" charset="0"/>
              <a:cs typeface="Arial" pitchFamily="34" charset="0"/>
            </a:endParaRPr>
          </a:p>
        </p:txBody>
      </p:sp>
      <p:pic>
        <p:nvPicPr>
          <p:cNvPr id="2050" name="Picture 2"/>
          <p:cNvPicPr>
            <a:picLocks noChangeAspect="1" noChangeArrowheads="1"/>
          </p:cNvPicPr>
          <p:nvPr/>
        </p:nvPicPr>
        <p:blipFill>
          <a:blip r:embed="rId2" cstate="print"/>
          <a:srcRect/>
          <a:stretch>
            <a:fillRect/>
          </a:stretch>
        </p:blipFill>
        <p:spPr bwMode="auto">
          <a:xfrm>
            <a:off x="1259632" y="1988840"/>
            <a:ext cx="6991628" cy="4321646"/>
          </a:xfrm>
          <a:prstGeom prst="rect">
            <a:avLst/>
          </a:prstGeom>
          <a:noFill/>
          <a:ln w="9525">
            <a:noFill/>
            <a:miter lim="800000"/>
            <a:headEnd/>
            <a:tailEnd/>
          </a:ln>
        </p:spPr>
      </p:pic>
      <p:sp>
        <p:nvSpPr>
          <p:cNvPr id="3" name="Marcador de número de diapositiva 2"/>
          <p:cNvSpPr>
            <a:spLocks noGrp="1"/>
          </p:cNvSpPr>
          <p:nvPr>
            <p:ph type="sldNum" sz="quarter" idx="12"/>
          </p:nvPr>
        </p:nvSpPr>
        <p:spPr/>
        <p:txBody>
          <a:bodyPr/>
          <a:lstStyle/>
          <a:p>
            <a:pPr>
              <a:defRPr/>
            </a:pPr>
            <a:fld id="{F312B932-D432-45F0-9951-9F6A683D6AB1}" type="slidenum">
              <a:rPr lang="en-US" smtClean="0"/>
              <a:pPr>
                <a:defRPr/>
              </a:pPr>
              <a:t>140</a:t>
            </a:fld>
            <a:endParaRPr lang="en-US"/>
          </a:p>
        </p:txBody>
      </p:sp>
    </p:spTree>
    <p:extLst>
      <p:ext uri="{BB962C8B-B14F-4D97-AF65-F5344CB8AC3E}">
        <p14:creationId xmlns:p14="http://schemas.microsoft.com/office/powerpoint/2010/main" val="29740268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539552" y="836712"/>
            <a:ext cx="7851648" cy="1080120"/>
          </a:xfrm>
        </p:spPr>
        <p:txBody>
          <a:bodyPr>
            <a:normAutofit/>
          </a:bodyPr>
          <a:lstStyle/>
          <a:p>
            <a:pPr algn="ctr"/>
            <a:r>
              <a:rPr lang="es-ES" dirty="0" smtClean="0">
                <a:solidFill>
                  <a:schemeClr val="tx1"/>
                </a:solidFill>
              </a:rPr>
              <a:t>MSO140 (RXR)</a:t>
            </a:r>
            <a:r>
              <a:rPr lang="es-ES" dirty="0" smtClean="0"/>
              <a:t> </a:t>
            </a:r>
            <a:endParaRPr lang="es-ES" dirty="0"/>
          </a:p>
        </p:txBody>
      </p:sp>
      <p:sp>
        <p:nvSpPr>
          <p:cNvPr id="4" name="2 Subtítulo"/>
          <p:cNvSpPr txBox="1">
            <a:spLocks/>
          </p:cNvSpPr>
          <p:nvPr/>
        </p:nvSpPr>
        <p:spPr>
          <a:xfrm>
            <a:off x="539552" y="4365104"/>
            <a:ext cx="8136904" cy="1368152"/>
          </a:xfrm>
          <a:prstGeom prst="rect">
            <a:avLst/>
          </a:prstGeom>
        </p:spPr>
        <p:txBody>
          <a:bodyPr vert="horz" lIns="0" rIns="18288">
            <a:normAutofit/>
          </a:bodyPr>
          <a:lstStyle/>
          <a:p>
            <a:pPr marL="0" marR="45720" lvl="0" indent="0" algn="ctr" defTabSz="914400" rtl="0" eaLnBrk="1" fontAlgn="auto" latinLnBrk="0" hangingPunct="1">
              <a:lnSpc>
                <a:spcPct val="100000"/>
              </a:lnSpc>
              <a:spcBef>
                <a:spcPct val="20000"/>
              </a:spcBef>
              <a:spcAft>
                <a:spcPts val="0"/>
              </a:spcAft>
              <a:buClr>
                <a:schemeClr val="accent3"/>
              </a:buClr>
              <a:buSzPct val="95000"/>
              <a:buFont typeface="Wingdings 2"/>
              <a:buNone/>
              <a:tabLst/>
              <a:defRPr/>
            </a:pPr>
            <a:endParaRPr kumimoji="0" lang="es-ES" sz="2600" b="0" i="0" u="none" strike="noStrike" kern="1200" cap="none" spc="0" normalizeH="0" baseline="0" noProof="0" dirty="0">
              <a:ln>
                <a:noFill/>
              </a:ln>
              <a:solidFill>
                <a:schemeClr val="tx1"/>
              </a:solidFill>
              <a:effectLst/>
              <a:uLnTx/>
              <a:uFillTx/>
              <a:latin typeface="Arial" pitchFamily="34" charset="0"/>
              <a:cs typeface="Arial" pitchFamily="34" charset="0"/>
            </a:endParaRPr>
          </a:p>
        </p:txBody>
      </p:sp>
      <p:pic>
        <p:nvPicPr>
          <p:cNvPr id="1026" name="Picture 2"/>
          <p:cNvPicPr>
            <a:picLocks noChangeAspect="1" noChangeArrowheads="1"/>
          </p:cNvPicPr>
          <p:nvPr/>
        </p:nvPicPr>
        <p:blipFill>
          <a:blip r:embed="rId2" cstate="print"/>
          <a:srcRect/>
          <a:stretch>
            <a:fillRect/>
          </a:stretch>
        </p:blipFill>
        <p:spPr bwMode="auto">
          <a:xfrm>
            <a:off x="612658" y="1844824"/>
            <a:ext cx="8063798" cy="4404540"/>
          </a:xfrm>
          <a:prstGeom prst="rect">
            <a:avLst/>
          </a:prstGeom>
          <a:noFill/>
          <a:ln w="9525">
            <a:noFill/>
            <a:miter lim="800000"/>
            <a:headEnd/>
            <a:tailEnd/>
          </a:ln>
        </p:spPr>
      </p:pic>
      <p:sp>
        <p:nvSpPr>
          <p:cNvPr id="3" name="Marcador de número de diapositiva 2"/>
          <p:cNvSpPr>
            <a:spLocks noGrp="1"/>
          </p:cNvSpPr>
          <p:nvPr>
            <p:ph type="sldNum" sz="quarter" idx="12"/>
          </p:nvPr>
        </p:nvSpPr>
        <p:spPr/>
        <p:txBody>
          <a:bodyPr/>
          <a:lstStyle/>
          <a:p>
            <a:pPr>
              <a:defRPr/>
            </a:pPr>
            <a:fld id="{F312B932-D432-45F0-9951-9F6A683D6AB1}" type="slidenum">
              <a:rPr lang="en-US" smtClean="0"/>
              <a:pPr>
                <a:defRPr/>
              </a:pPr>
              <a:t>141</a:t>
            </a:fld>
            <a:endParaRPr lang="en-US"/>
          </a:p>
        </p:txBody>
      </p:sp>
    </p:spTree>
    <p:extLst>
      <p:ext uri="{BB962C8B-B14F-4D97-AF65-F5344CB8AC3E}">
        <p14:creationId xmlns:p14="http://schemas.microsoft.com/office/powerpoint/2010/main" val="18482196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539552" y="836712"/>
            <a:ext cx="7851648" cy="1080120"/>
          </a:xfrm>
        </p:spPr>
        <p:txBody>
          <a:bodyPr>
            <a:normAutofit/>
          </a:bodyPr>
          <a:lstStyle/>
          <a:p>
            <a:pPr algn="ctr"/>
            <a:r>
              <a:rPr lang="es-ES" dirty="0" smtClean="0">
                <a:solidFill>
                  <a:schemeClr val="tx1"/>
                </a:solidFill>
              </a:rPr>
              <a:t>MSO140</a:t>
            </a:r>
            <a:r>
              <a:rPr lang="es-ES" dirty="0" smtClean="0"/>
              <a:t> </a:t>
            </a:r>
            <a:r>
              <a:rPr lang="es-ES" dirty="0" smtClean="0">
                <a:solidFill>
                  <a:schemeClr val="tx1"/>
                </a:solidFill>
              </a:rPr>
              <a:t>(RXR)</a:t>
            </a:r>
            <a:endParaRPr lang="es-ES" dirty="0">
              <a:solidFill>
                <a:schemeClr val="tx1"/>
              </a:solidFill>
            </a:endParaRPr>
          </a:p>
        </p:txBody>
      </p:sp>
      <p:sp>
        <p:nvSpPr>
          <p:cNvPr id="4" name="2 Subtítulo"/>
          <p:cNvSpPr txBox="1">
            <a:spLocks/>
          </p:cNvSpPr>
          <p:nvPr/>
        </p:nvSpPr>
        <p:spPr>
          <a:xfrm>
            <a:off x="539552" y="4365104"/>
            <a:ext cx="8136904" cy="1368152"/>
          </a:xfrm>
          <a:prstGeom prst="rect">
            <a:avLst/>
          </a:prstGeom>
        </p:spPr>
        <p:txBody>
          <a:bodyPr vert="horz" lIns="0" rIns="18288">
            <a:normAutofit/>
          </a:bodyPr>
          <a:lstStyle/>
          <a:p>
            <a:pPr marL="0" marR="45720" lvl="0" indent="0" algn="ctr" defTabSz="914400" rtl="0" eaLnBrk="1" fontAlgn="auto" latinLnBrk="0" hangingPunct="1">
              <a:lnSpc>
                <a:spcPct val="100000"/>
              </a:lnSpc>
              <a:spcBef>
                <a:spcPct val="20000"/>
              </a:spcBef>
              <a:spcAft>
                <a:spcPts val="0"/>
              </a:spcAft>
              <a:buClr>
                <a:schemeClr val="accent3"/>
              </a:buClr>
              <a:buSzPct val="95000"/>
              <a:buFont typeface="Wingdings 2"/>
              <a:buNone/>
              <a:tabLst/>
              <a:defRPr/>
            </a:pPr>
            <a:endParaRPr kumimoji="0" lang="es-ES" sz="2600" b="0" i="0" u="none" strike="noStrike" kern="1200" cap="none" spc="0" normalizeH="0" baseline="0" noProof="0" dirty="0">
              <a:ln>
                <a:noFill/>
              </a:ln>
              <a:solidFill>
                <a:schemeClr val="tx1"/>
              </a:solidFill>
              <a:effectLst/>
              <a:uLnTx/>
              <a:uFillTx/>
              <a:latin typeface="Arial" pitchFamily="34" charset="0"/>
              <a:cs typeface="Arial" pitchFamily="34" charset="0"/>
            </a:endParaRPr>
          </a:p>
        </p:txBody>
      </p:sp>
      <p:pic>
        <p:nvPicPr>
          <p:cNvPr id="2050" name="Picture 2"/>
          <p:cNvPicPr>
            <a:picLocks noChangeAspect="1" noChangeArrowheads="1"/>
          </p:cNvPicPr>
          <p:nvPr/>
        </p:nvPicPr>
        <p:blipFill>
          <a:blip r:embed="rId2" cstate="print"/>
          <a:srcRect/>
          <a:stretch>
            <a:fillRect/>
          </a:stretch>
        </p:blipFill>
        <p:spPr bwMode="auto">
          <a:xfrm>
            <a:off x="323528" y="2132856"/>
            <a:ext cx="8424936" cy="3595579"/>
          </a:xfrm>
          <a:prstGeom prst="rect">
            <a:avLst/>
          </a:prstGeom>
          <a:noFill/>
          <a:ln w="9525">
            <a:noFill/>
            <a:miter lim="800000"/>
            <a:headEnd/>
            <a:tailEnd/>
          </a:ln>
        </p:spPr>
      </p:pic>
      <p:sp>
        <p:nvSpPr>
          <p:cNvPr id="3" name="Marcador de número de diapositiva 2"/>
          <p:cNvSpPr>
            <a:spLocks noGrp="1"/>
          </p:cNvSpPr>
          <p:nvPr>
            <p:ph type="sldNum" sz="quarter" idx="12"/>
          </p:nvPr>
        </p:nvSpPr>
        <p:spPr/>
        <p:txBody>
          <a:bodyPr/>
          <a:lstStyle/>
          <a:p>
            <a:pPr>
              <a:defRPr/>
            </a:pPr>
            <a:fld id="{F312B932-D432-45F0-9951-9F6A683D6AB1}" type="slidenum">
              <a:rPr lang="en-US" smtClean="0"/>
              <a:pPr>
                <a:defRPr/>
              </a:pPr>
              <a:t>142</a:t>
            </a:fld>
            <a:endParaRPr lang="en-US"/>
          </a:p>
        </p:txBody>
      </p:sp>
    </p:spTree>
    <p:extLst>
      <p:ext uri="{BB962C8B-B14F-4D97-AF65-F5344CB8AC3E}">
        <p14:creationId xmlns:p14="http://schemas.microsoft.com/office/powerpoint/2010/main" val="18712658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539552" y="836712"/>
            <a:ext cx="7851648" cy="1080120"/>
          </a:xfrm>
        </p:spPr>
        <p:txBody>
          <a:bodyPr>
            <a:normAutofit/>
          </a:bodyPr>
          <a:lstStyle/>
          <a:p>
            <a:pPr algn="ctr"/>
            <a:r>
              <a:rPr lang="es-ES" dirty="0" smtClean="0">
                <a:solidFill>
                  <a:schemeClr val="tx1"/>
                </a:solidFill>
              </a:rPr>
              <a:t>MSO140 (Préstamo)</a:t>
            </a:r>
            <a:endParaRPr lang="es-ES" dirty="0"/>
          </a:p>
        </p:txBody>
      </p:sp>
      <p:sp>
        <p:nvSpPr>
          <p:cNvPr id="4" name="2 Subtítulo"/>
          <p:cNvSpPr txBox="1">
            <a:spLocks/>
          </p:cNvSpPr>
          <p:nvPr/>
        </p:nvSpPr>
        <p:spPr>
          <a:xfrm>
            <a:off x="539552" y="4365104"/>
            <a:ext cx="8136904" cy="1368152"/>
          </a:xfrm>
          <a:prstGeom prst="rect">
            <a:avLst/>
          </a:prstGeom>
        </p:spPr>
        <p:txBody>
          <a:bodyPr vert="horz" lIns="0" rIns="18288">
            <a:normAutofit/>
          </a:bodyPr>
          <a:lstStyle/>
          <a:p>
            <a:pPr marL="0" marR="45720" lvl="0" indent="0" algn="ctr" defTabSz="914400" rtl="0" eaLnBrk="1" fontAlgn="auto" latinLnBrk="0" hangingPunct="1">
              <a:lnSpc>
                <a:spcPct val="100000"/>
              </a:lnSpc>
              <a:spcBef>
                <a:spcPct val="20000"/>
              </a:spcBef>
              <a:spcAft>
                <a:spcPts val="0"/>
              </a:spcAft>
              <a:buClr>
                <a:schemeClr val="accent3"/>
              </a:buClr>
              <a:buSzPct val="95000"/>
              <a:buFont typeface="Wingdings 2"/>
              <a:buNone/>
              <a:tabLst/>
              <a:defRPr/>
            </a:pPr>
            <a:endParaRPr kumimoji="0" lang="es-ES" sz="2600" b="0" i="0" u="none" strike="noStrike" kern="1200" cap="none" spc="0" normalizeH="0" baseline="0" noProof="0" dirty="0">
              <a:ln>
                <a:noFill/>
              </a:ln>
              <a:solidFill>
                <a:schemeClr val="tx1"/>
              </a:solidFill>
              <a:effectLst/>
              <a:uLnTx/>
              <a:uFillTx/>
              <a:latin typeface="Arial" pitchFamily="34" charset="0"/>
              <a:cs typeface="Arial" pitchFamily="34" charset="0"/>
            </a:endParaRPr>
          </a:p>
        </p:txBody>
      </p:sp>
      <p:pic>
        <p:nvPicPr>
          <p:cNvPr id="3" name="Picture 2"/>
          <p:cNvPicPr>
            <a:picLocks noChangeAspect="1" noChangeArrowheads="1"/>
          </p:cNvPicPr>
          <p:nvPr/>
        </p:nvPicPr>
        <p:blipFill>
          <a:blip r:embed="rId2" cstate="print"/>
          <a:srcRect/>
          <a:stretch>
            <a:fillRect/>
          </a:stretch>
        </p:blipFill>
        <p:spPr bwMode="auto">
          <a:xfrm>
            <a:off x="467544" y="1844824"/>
            <a:ext cx="8056690" cy="4176464"/>
          </a:xfrm>
          <a:prstGeom prst="rect">
            <a:avLst/>
          </a:prstGeom>
          <a:noFill/>
          <a:ln w="9525">
            <a:noFill/>
            <a:miter lim="800000"/>
            <a:headEnd/>
            <a:tailEnd/>
          </a:ln>
        </p:spPr>
      </p:pic>
      <p:sp>
        <p:nvSpPr>
          <p:cNvPr id="6" name="Marcador de número de diapositiva 5"/>
          <p:cNvSpPr>
            <a:spLocks noGrp="1"/>
          </p:cNvSpPr>
          <p:nvPr>
            <p:ph type="sldNum" sz="quarter" idx="12"/>
          </p:nvPr>
        </p:nvSpPr>
        <p:spPr/>
        <p:txBody>
          <a:bodyPr/>
          <a:lstStyle/>
          <a:p>
            <a:pPr>
              <a:defRPr/>
            </a:pPr>
            <a:fld id="{F312B932-D432-45F0-9951-9F6A683D6AB1}" type="slidenum">
              <a:rPr lang="en-US" smtClean="0"/>
              <a:pPr>
                <a:defRPr/>
              </a:pPr>
              <a:t>143</a:t>
            </a:fld>
            <a:endParaRPr lang="en-US"/>
          </a:p>
        </p:txBody>
      </p:sp>
    </p:spTree>
    <p:extLst>
      <p:ext uri="{BB962C8B-B14F-4D97-AF65-F5344CB8AC3E}">
        <p14:creationId xmlns:p14="http://schemas.microsoft.com/office/powerpoint/2010/main" val="19516615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539552" y="836712"/>
            <a:ext cx="7851648" cy="1080120"/>
          </a:xfrm>
        </p:spPr>
        <p:txBody>
          <a:bodyPr>
            <a:normAutofit/>
          </a:bodyPr>
          <a:lstStyle/>
          <a:p>
            <a:pPr algn="ctr"/>
            <a:r>
              <a:rPr lang="es-ES" dirty="0" smtClean="0">
                <a:solidFill>
                  <a:schemeClr val="tx1"/>
                </a:solidFill>
              </a:rPr>
              <a:t>MSO140 (Devolución) </a:t>
            </a:r>
            <a:r>
              <a:rPr lang="es-ES" dirty="0" smtClean="0"/>
              <a:t> </a:t>
            </a:r>
            <a:endParaRPr lang="es-ES" dirty="0"/>
          </a:p>
        </p:txBody>
      </p:sp>
      <p:sp>
        <p:nvSpPr>
          <p:cNvPr id="4" name="2 Subtítulo"/>
          <p:cNvSpPr txBox="1">
            <a:spLocks/>
          </p:cNvSpPr>
          <p:nvPr/>
        </p:nvSpPr>
        <p:spPr>
          <a:xfrm>
            <a:off x="539552" y="4365104"/>
            <a:ext cx="8136904" cy="1368152"/>
          </a:xfrm>
          <a:prstGeom prst="rect">
            <a:avLst/>
          </a:prstGeom>
        </p:spPr>
        <p:txBody>
          <a:bodyPr vert="horz" lIns="0" rIns="18288">
            <a:normAutofit/>
          </a:bodyPr>
          <a:lstStyle/>
          <a:p>
            <a:pPr marL="0" marR="45720" lvl="0" indent="0" algn="ctr" defTabSz="914400" rtl="0" eaLnBrk="1" fontAlgn="auto" latinLnBrk="0" hangingPunct="1">
              <a:lnSpc>
                <a:spcPct val="100000"/>
              </a:lnSpc>
              <a:spcBef>
                <a:spcPct val="20000"/>
              </a:spcBef>
              <a:spcAft>
                <a:spcPts val="0"/>
              </a:spcAft>
              <a:buClr>
                <a:schemeClr val="accent3"/>
              </a:buClr>
              <a:buSzPct val="95000"/>
              <a:buFont typeface="Wingdings 2"/>
              <a:buNone/>
              <a:tabLst/>
              <a:defRPr/>
            </a:pPr>
            <a:endParaRPr kumimoji="0" lang="es-ES" sz="2600" b="0" i="0" u="none" strike="noStrike" kern="1200" cap="none" spc="0" normalizeH="0" baseline="0" noProof="0" dirty="0">
              <a:ln>
                <a:noFill/>
              </a:ln>
              <a:solidFill>
                <a:schemeClr val="tx1"/>
              </a:solidFill>
              <a:effectLst/>
              <a:uLnTx/>
              <a:uFillTx/>
              <a:latin typeface="Arial" pitchFamily="34" charset="0"/>
              <a:cs typeface="Arial" pitchFamily="34" charset="0"/>
            </a:endParaRPr>
          </a:p>
        </p:txBody>
      </p:sp>
      <p:pic>
        <p:nvPicPr>
          <p:cNvPr id="4098" name="Picture 2"/>
          <p:cNvPicPr>
            <a:picLocks noChangeAspect="1" noChangeArrowheads="1"/>
          </p:cNvPicPr>
          <p:nvPr/>
        </p:nvPicPr>
        <p:blipFill>
          <a:blip r:embed="rId2" cstate="print"/>
          <a:srcRect/>
          <a:stretch>
            <a:fillRect/>
          </a:stretch>
        </p:blipFill>
        <p:spPr bwMode="auto">
          <a:xfrm>
            <a:off x="611560" y="2060848"/>
            <a:ext cx="8185346" cy="4048299"/>
          </a:xfrm>
          <a:prstGeom prst="rect">
            <a:avLst/>
          </a:prstGeom>
          <a:noFill/>
          <a:ln w="9525">
            <a:noFill/>
            <a:miter lim="800000"/>
            <a:headEnd/>
            <a:tailEnd/>
          </a:ln>
        </p:spPr>
      </p:pic>
      <p:sp>
        <p:nvSpPr>
          <p:cNvPr id="3" name="Marcador de número de diapositiva 2"/>
          <p:cNvSpPr>
            <a:spLocks noGrp="1"/>
          </p:cNvSpPr>
          <p:nvPr>
            <p:ph type="sldNum" sz="quarter" idx="12"/>
          </p:nvPr>
        </p:nvSpPr>
        <p:spPr/>
        <p:txBody>
          <a:bodyPr/>
          <a:lstStyle/>
          <a:p>
            <a:pPr>
              <a:defRPr/>
            </a:pPr>
            <a:fld id="{F312B932-D432-45F0-9951-9F6A683D6AB1}" type="slidenum">
              <a:rPr lang="en-US" smtClean="0"/>
              <a:pPr>
                <a:defRPr/>
              </a:pPr>
              <a:t>144</a:t>
            </a:fld>
            <a:endParaRPr lang="en-US"/>
          </a:p>
        </p:txBody>
      </p:sp>
      <p:sp>
        <p:nvSpPr>
          <p:cNvPr id="5" name="Botón de acción: Volver 4">
            <a:hlinkClick r:id="rId3" action="ppaction://hlinksldjump" highlightClick="1"/>
          </p:cNvPr>
          <p:cNvSpPr/>
          <p:nvPr/>
        </p:nvSpPr>
        <p:spPr>
          <a:xfrm>
            <a:off x="7308304" y="6381328"/>
            <a:ext cx="648072" cy="360040"/>
          </a:xfrm>
          <a:prstGeom prst="actionButtonReturn">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1438406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611560" y="764704"/>
            <a:ext cx="7851648" cy="864096"/>
          </a:xfrm>
        </p:spPr>
        <p:txBody>
          <a:bodyPr>
            <a:normAutofit/>
          </a:bodyPr>
          <a:lstStyle/>
          <a:p>
            <a:pPr algn="ctr"/>
            <a:r>
              <a:rPr lang="es-ES" dirty="0" smtClean="0">
                <a:solidFill>
                  <a:schemeClr val="tx1"/>
                </a:solidFill>
              </a:rPr>
              <a:t>MSO 14P</a:t>
            </a:r>
            <a:r>
              <a:rPr lang="es-ES" dirty="0" smtClean="0"/>
              <a:t> </a:t>
            </a:r>
            <a:endParaRPr lang="es-ES" dirty="0"/>
          </a:p>
        </p:txBody>
      </p:sp>
      <p:sp>
        <p:nvSpPr>
          <p:cNvPr id="4" name="2 Subtítulo"/>
          <p:cNvSpPr txBox="1">
            <a:spLocks/>
          </p:cNvSpPr>
          <p:nvPr/>
        </p:nvSpPr>
        <p:spPr>
          <a:xfrm>
            <a:off x="539552" y="4365104"/>
            <a:ext cx="8136904" cy="1368152"/>
          </a:xfrm>
          <a:prstGeom prst="rect">
            <a:avLst/>
          </a:prstGeom>
        </p:spPr>
        <p:txBody>
          <a:bodyPr vert="horz" lIns="0" rIns="18288">
            <a:normAutofit/>
          </a:bodyPr>
          <a:lstStyle/>
          <a:p>
            <a:pPr marL="0" marR="45720" lvl="0" indent="0" algn="ctr" defTabSz="914400" rtl="0" eaLnBrk="1" fontAlgn="auto" latinLnBrk="0" hangingPunct="1">
              <a:lnSpc>
                <a:spcPct val="100000"/>
              </a:lnSpc>
              <a:spcBef>
                <a:spcPct val="20000"/>
              </a:spcBef>
              <a:spcAft>
                <a:spcPts val="0"/>
              </a:spcAft>
              <a:buClr>
                <a:schemeClr val="accent3"/>
              </a:buClr>
              <a:buSzPct val="95000"/>
              <a:buFont typeface="Wingdings 2"/>
              <a:buNone/>
              <a:tabLst/>
              <a:defRPr/>
            </a:pPr>
            <a:endParaRPr kumimoji="0" lang="es-ES" sz="2600" b="0" i="0" u="none" strike="noStrike" kern="1200" cap="none" spc="0" normalizeH="0" baseline="0" noProof="0" dirty="0">
              <a:ln>
                <a:noFill/>
              </a:ln>
              <a:solidFill>
                <a:schemeClr val="tx1"/>
              </a:solidFill>
              <a:effectLst/>
              <a:uLnTx/>
              <a:uFillTx/>
              <a:latin typeface="Arial" pitchFamily="34" charset="0"/>
              <a:cs typeface="Arial" pitchFamily="34" charset="0"/>
            </a:endParaRPr>
          </a:p>
        </p:txBody>
      </p:sp>
      <p:pic>
        <p:nvPicPr>
          <p:cNvPr id="1026" name="Picture 2"/>
          <p:cNvPicPr>
            <a:picLocks noChangeAspect="1" noChangeArrowheads="1"/>
          </p:cNvPicPr>
          <p:nvPr/>
        </p:nvPicPr>
        <p:blipFill>
          <a:blip r:embed="rId2" cstate="print"/>
          <a:srcRect/>
          <a:stretch>
            <a:fillRect/>
          </a:stretch>
        </p:blipFill>
        <p:spPr bwMode="auto">
          <a:xfrm>
            <a:off x="971600" y="1772816"/>
            <a:ext cx="7724000" cy="4258638"/>
          </a:xfrm>
          <a:prstGeom prst="rect">
            <a:avLst/>
          </a:prstGeom>
          <a:noFill/>
          <a:ln w="9525">
            <a:noFill/>
            <a:miter lim="800000"/>
            <a:headEnd/>
            <a:tailEnd/>
          </a:ln>
        </p:spPr>
      </p:pic>
      <p:sp>
        <p:nvSpPr>
          <p:cNvPr id="3" name="Marcador de número de diapositiva 2"/>
          <p:cNvSpPr>
            <a:spLocks noGrp="1"/>
          </p:cNvSpPr>
          <p:nvPr>
            <p:ph type="sldNum" sz="quarter" idx="12"/>
          </p:nvPr>
        </p:nvSpPr>
        <p:spPr/>
        <p:txBody>
          <a:bodyPr/>
          <a:lstStyle/>
          <a:p>
            <a:pPr>
              <a:defRPr/>
            </a:pPr>
            <a:fld id="{F312B932-D432-45F0-9951-9F6A683D6AB1}" type="slidenum">
              <a:rPr lang="en-US" smtClean="0"/>
              <a:pPr>
                <a:defRPr/>
              </a:pPr>
              <a:t>145</a:t>
            </a:fld>
            <a:endParaRPr lang="en-US"/>
          </a:p>
        </p:txBody>
      </p:sp>
    </p:spTree>
    <p:extLst>
      <p:ext uri="{BB962C8B-B14F-4D97-AF65-F5344CB8AC3E}">
        <p14:creationId xmlns:p14="http://schemas.microsoft.com/office/powerpoint/2010/main" val="5086552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539552" y="836712"/>
            <a:ext cx="7851648" cy="1080120"/>
          </a:xfrm>
        </p:spPr>
        <p:txBody>
          <a:bodyPr>
            <a:normAutofit/>
          </a:bodyPr>
          <a:lstStyle/>
          <a:p>
            <a:pPr algn="ctr"/>
            <a:r>
              <a:rPr lang="es-ES" dirty="0" smtClean="0">
                <a:solidFill>
                  <a:schemeClr val="tx1"/>
                </a:solidFill>
              </a:rPr>
              <a:t>MSO 14P</a:t>
            </a:r>
            <a:r>
              <a:rPr lang="es-ES" dirty="0" smtClean="0"/>
              <a:t> </a:t>
            </a:r>
            <a:endParaRPr lang="es-ES" dirty="0"/>
          </a:p>
        </p:txBody>
      </p:sp>
      <p:sp>
        <p:nvSpPr>
          <p:cNvPr id="4" name="2 Subtítulo"/>
          <p:cNvSpPr txBox="1">
            <a:spLocks/>
          </p:cNvSpPr>
          <p:nvPr/>
        </p:nvSpPr>
        <p:spPr>
          <a:xfrm>
            <a:off x="539552" y="4365104"/>
            <a:ext cx="8136904" cy="1368152"/>
          </a:xfrm>
          <a:prstGeom prst="rect">
            <a:avLst/>
          </a:prstGeom>
        </p:spPr>
        <p:txBody>
          <a:bodyPr vert="horz" lIns="0" rIns="18288">
            <a:normAutofit/>
          </a:bodyPr>
          <a:lstStyle/>
          <a:p>
            <a:pPr marL="0" marR="45720" lvl="0" indent="0" algn="ctr" defTabSz="914400" rtl="0" eaLnBrk="1" fontAlgn="auto" latinLnBrk="0" hangingPunct="1">
              <a:lnSpc>
                <a:spcPct val="100000"/>
              </a:lnSpc>
              <a:spcBef>
                <a:spcPct val="20000"/>
              </a:spcBef>
              <a:spcAft>
                <a:spcPts val="0"/>
              </a:spcAft>
              <a:buClr>
                <a:schemeClr val="accent3"/>
              </a:buClr>
              <a:buSzPct val="95000"/>
              <a:buFont typeface="Wingdings 2"/>
              <a:buNone/>
              <a:tabLst/>
              <a:defRPr/>
            </a:pPr>
            <a:endParaRPr kumimoji="0" lang="es-ES" sz="2600" b="0" i="0" u="none" strike="noStrike" kern="1200" cap="none" spc="0" normalizeH="0" baseline="0" noProof="0" dirty="0">
              <a:ln>
                <a:noFill/>
              </a:ln>
              <a:solidFill>
                <a:schemeClr val="tx1"/>
              </a:solidFill>
              <a:effectLst/>
              <a:uLnTx/>
              <a:uFillTx/>
              <a:latin typeface="Arial" pitchFamily="34" charset="0"/>
              <a:cs typeface="Arial" pitchFamily="34" charset="0"/>
            </a:endParaRPr>
          </a:p>
        </p:txBody>
      </p:sp>
      <p:pic>
        <p:nvPicPr>
          <p:cNvPr id="2051" name="Picture 3"/>
          <p:cNvPicPr>
            <a:picLocks noChangeAspect="1" noChangeArrowheads="1"/>
          </p:cNvPicPr>
          <p:nvPr/>
        </p:nvPicPr>
        <p:blipFill>
          <a:blip r:embed="rId2" cstate="print"/>
          <a:srcRect/>
          <a:stretch>
            <a:fillRect/>
          </a:stretch>
        </p:blipFill>
        <p:spPr bwMode="auto">
          <a:xfrm>
            <a:off x="899592" y="1988840"/>
            <a:ext cx="7595935" cy="3855119"/>
          </a:xfrm>
          <a:prstGeom prst="rect">
            <a:avLst/>
          </a:prstGeom>
          <a:noFill/>
          <a:ln w="9525">
            <a:noFill/>
            <a:miter lim="800000"/>
            <a:headEnd/>
            <a:tailEnd/>
          </a:ln>
        </p:spPr>
      </p:pic>
      <p:sp>
        <p:nvSpPr>
          <p:cNvPr id="3" name="Marcador de número de diapositiva 2"/>
          <p:cNvSpPr>
            <a:spLocks noGrp="1"/>
          </p:cNvSpPr>
          <p:nvPr>
            <p:ph type="sldNum" sz="quarter" idx="12"/>
          </p:nvPr>
        </p:nvSpPr>
        <p:spPr/>
        <p:txBody>
          <a:bodyPr/>
          <a:lstStyle/>
          <a:p>
            <a:pPr>
              <a:defRPr/>
            </a:pPr>
            <a:fld id="{F312B932-D432-45F0-9951-9F6A683D6AB1}" type="slidenum">
              <a:rPr lang="en-US" smtClean="0"/>
              <a:pPr>
                <a:defRPr/>
              </a:pPr>
              <a:t>146</a:t>
            </a:fld>
            <a:endParaRPr lang="en-US"/>
          </a:p>
        </p:txBody>
      </p:sp>
      <p:sp>
        <p:nvSpPr>
          <p:cNvPr id="7" name="Botón de acción: Volver 6">
            <a:hlinkClick r:id="rId3" action="ppaction://hlinksldjump" highlightClick="1"/>
          </p:cNvPr>
          <p:cNvSpPr/>
          <p:nvPr/>
        </p:nvSpPr>
        <p:spPr>
          <a:xfrm>
            <a:off x="7308304" y="6381328"/>
            <a:ext cx="648072" cy="360040"/>
          </a:xfrm>
          <a:prstGeom prst="actionButtonReturn">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3959055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539552" y="980728"/>
            <a:ext cx="7851648" cy="936104"/>
          </a:xfrm>
        </p:spPr>
        <p:txBody>
          <a:bodyPr>
            <a:normAutofit fontScale="90000"/>
          </a:bodyPr>
          <a:lstStyle/>
          <a:p>
            <a:pPr algn="ctr"/>
            <a:r>
              <a:rPr lang="es-ES" dirty="0" smtClean="0">
                <a:solidFill>
                  <a:schemeClr val="tx1"/>
                </a:solidFill>
              </a:rPr>
              <a:t>MSO 87A</a:t>
            </a:r>
            <a:br>
              <a:rPr lang="es-ES" dirty="0" smtClean="0">
                <a:solidFill>
                  <a:schemeClr val="tx1"/>
                </a:solidFill>
              </a:rPr>
            </a:br>
            <a:endParaRPr lang="es-ES" dirty="0">
              <a:solidFill>
                <a:schemeClr val="tx1"/>
              </a:solidFill>
            </a:endParaRPr>
          </a:p>
        </p:txBody>
      </p:sp>
      <p:pic>
        <p:nvPicPr>
          <p:cNvPr id="5122" name="Picture 2"/>
          <p:cNvPicPr>
            <a:picLocks noChangeAspect="1" noChangeArrowheads="1"/>
          </p:cNvPicPr>
          <p:nvPr/>
        </p:nvPicPr>
        <p:blipFill>
          <a:blip r:embed="rId2" cstate="print"/>
          <a:srcRect/>
          <a:stretch>
            <a:fillRect/>
          </a:stretch>
        </p:blipFill>
        <p:spPr bwMode="auto">
          <a:xfrm>
            <a:off x="395536" y="1628800"/>
            <a:ext cx="7908032" cy="4744819"/>
          </a:xfrm>
          <a:prstGeom prst="rect">
            <a:avLst/>
          </a:prstGeom>
          <a:noFill/>
          <a:ln w="9525">
            <a:noFill/>
            <a:miter lim="800000"/>
            <a:headEnd/>
            <a:tailEnd/>
          </a:ln>
        </p:spPr>
      </p:pic>
      <p:sp>
        <p:nvSpPr>
          <p:cNvPr id="3" name="Marcador de número de diapositiva 2"/>
          <p:cNvSpPr>
            <a:spLocks noGrp="1"/>
          </p:cNvSpPr>
          <p:nvPr>
            <p:ph type="sldNum" sz="quarter" idx="12"/>
          </p:nvPr>
        </p:nvSpPr>
        <p:spPr/>
        <p:txBody>
          <a:bodyPr/>
          <a:lstStyle/>
          <a:p>
            <a:pPr>
              <a:defRPr/>
            </a:pPr>
            <a:fld id="{F312B932-D432-45F0-9951-9F6A683D6AB1}" type="slidenum">
              <a:rPr lang="en-US" smtClean="0"/>
              <a:pPr>
                <a:defRPr/>
              </a:pPr>
              <a:t>147</a:t>
            </a:fld>
            <a:endParaRPr lang="en-US"/>
          </a:p>
        </p:txBody>
      </p:sp>
      <p:sp>
        <p:nvSpPr>
          <p:cNvPr id="8" name="Botón de acción: Volver 7">
            <a:hlinkClick r:id="rId3" action="ppaction://hlinksldjump" highlightClick="1"/>
          </p:cNvPr>
          <p:cNvSpPr/>
          <p:nvPr/>
        </p:nvSpPr>
        <p:spPr>
          <a:xfrm>
            <a:off x="8388424" y="5661248"/>
            <a:ext cx="648072" cy="360040"/>
          </a:xfrm>
          <a:prstGeom prst="actionButtonReturn">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6297296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539552" y="980728"/>
            <a:ext cx="7851648" cy="936104"/>
          </a:xfrm>
        </p:spPr>
        <p:txBody>
          <a:bodyPr>
            <a:normAutofit fontScale="90000"/>
          </a:bodyPr>
          <a:lstStyle/>
          <a:p>
            <a:pPr algn="ctr"/>
            <a:r>
              <a:rPr lang="es-ES" dirty="0" smtClean="0">
                <a:solidFill>
                  <a:schemeClr val="tx1"/>
                </a:solidFill>
              </a:rPr>
              <a:t>MSEAPM</a:t>
            </a:r>
            <a:br>
              <a:rPr lang="es-ES" dirty="0" smtClean="0">
                <a:solidFill>
                  <a:schemeClr val="tx1"/>
                </a:solidFill>
              </a:rPr>
            </a:br>
            <a:endParaRPr lang="es-ES" dirty="0">
              <a:solidFill>
                <a:schemeClr val="tx1"/>
              </a:solidFill>
            </a:endParaRPr>
          </a:p>
        </p:txBody>
      </p:sp>
      <p:pic>
        <p:nvPicPr>
          <p:cNvPr id="8" name="Picture 2"/>
          <p:cNvPicPr>
            <a:picLocks noChangeAspect="1" noChangeArrowheads="1"/>
          </p:cNvPicPr>
          <p:nvPr/>
        </p:nvPicPr>
        <p:blipFill>
          <a:blip r:embed="rId2" cstate="print"/>
          <a:srcRect/>
          <a:stretch>
            <a:fillRect/>
          </a:stretch>
        </p:blipFill>
        <p:spPr bwMode="auto">
          <a:xfrm>
            <a:off x="1115616" y="1484784"/>
            <a:ext cx="7259960" cy="4355976"/>
          </a:xfrm>
          <a:prstGeom prst="rect">
            <a:avLst/>
          </a:prstGeom>
          <a:noFill/>
          <a:ln w="9525">
            <a:noFill/>
            <a:miter lim="800000"/>
            <a:headEnd/>
            <a:tailEnd/>
          </a:ln>
        </p:spPr>
      </p:pic>
      <p:sp>
        <p:nvSpPr>
          <p:cNvPr id="3" name="Marcador de número de diapositiva 2"/>
          <p:cNvSpPr>
            <a:spLocks noGrp="1"/>
          </p:cNvSpPr>
          <p:nvPr>
            <p:ph type="sldNum" sz="quarter" idx="12"/>
          </p:nvPr>
        </p:nvSpPr>
        <p:spPr/>
        <p:txBody>
          <a:bodyPr/>
          <a:lstStyle/>
          <a:p>
            <a:pPr>
              <a:defRPr/>
            </a:pPr>
            <a:fld id="{F312B932-D432-45F0-9951-9F6A683D6AB1}" type="slidenum">
              <a:rPr lang="en-US" smtClean="0"/>
              <a:pPr>
                <a:defRPr/>
              </a:pPr>
              <a:t>148</a:t>
            </a:fld>
            <a:endParaRPr lang="en-US"/>
          </a:p>
        </p:txBody>
      </p:sp>
      <p:sp>
        <p:nvSpPr>
          <p:cNvPr id="6" name="Botón de acción: Volver 5">
            <a:hlinkClick r:id="rId3" action="ppaction://hlinksldjump" highlightClick="1"/>
          </p:cNvPr>
          <p:cNvSpPr/>
          <p:nvPr/>
        </p:nvSpPr>
        <p:spPr>
          <a:xfrm>
            <a:off x="7308304" y="6381328"/>
            <a:ext cx="648072" cy="360040"/>
          </a:xfrm>
          <a:prstGeom prst="actionButtonReturn">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3605998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539552" y="836712"/>
            <a:ext cx="7851648" cy="1080120"/>
          </a:xfrm>
        </p:spPr>
        <p:txBody>
          <a:bodyPr>
            <a:normAutofit/>
          </a:bodyPr>
          <a:lstStyle/>
          <a:p>
            <a:pPr algn="ctr"/>
            <a:r>
              <a:rPr lang="es-ES" dirty="0" smtClean="0">
                <a:solidFill>
                  <a:schemeClr val="tx1"/>
                </a:solidFill>
              </a:rPr>
              <a:t>MSE171</a:t>
            </a:r>
            <a:r>
              <a:rPr lang="es-ES" dirty="0" smtClean="0"/>
              <a:t> </a:t>
            </a:r>
            <a:endParaRPr lang="es-ES" dirty="0"/>
          </a:p>
        </p:txBody>
      </p:sp>
      <p:sp>
        <p:nvSpPr>
          <p:cNvPr id="4" name="2 Subtítulo"/>
          <p:cNvSpPr txBox="1">
            <a:spLocks/>
          </p:cNvSpPr>
          <p:nvPr/>
        </p:nvSpPr>
        <p:spPr>
          <a:xfrm>
            <a:off x="539552" y="4365104"/>
            <a:ext cx="8136904" cy="1368152"/>
          </a:xfrm>
          <a:prstGeom prst="rect">
            <a:avLst/>
          </a:prstGeom>
        </p:spPr>
        <p:txBody>
          <a:bodyPr vert="horz" lIns="0" rIns="18288">
            <a:normAutofit/>
          </a:bodyPr>
          <a:lstStyle/>
          <a:p>
            <a:pPr marL="0" marR="45720" lvl="0" indent="0" algn="ctr" defTabSz="914400" rtl="0" eaLnBrk="1" fontAlgn="auto" latinLnBrk="0" hangingPunct="1">
              <a:lnSpc>
                <a:spcPct val="100000"/>
              </a:lnSpc>
              <a:spcBef>
                <a:spcPct val="20000"/>
              </a:spcBef>
              <a:spcAft>
                <a:spcPts val="0"/>
              </a:spcAft>
              <a:buClr>
                <a:schemeClr val="accent3"/>
              </a:buClr>
              <a:buSzPct val="95000"/>
              <a:buFont typeface="Wingdings 2"/>
              <a:buNone/>
              <a:tabLst/>
              <a:defRPr/>
            </a:pPr>
            <a:endParaRPr kumimoji="0" lang="es-ES" sz="2600" b="0" i="0" u="none" strike="noStrike" kern="1200" cap="none" spc="0" normalizeH="0" baseline="0" noProof="0" dirty="0">
              <a:ln>
                <a:noFill/>
              </a:ln>
              <a:solidFill>
                <a:schemeClr val="tx1"/>
              </a:solidFill>
              <a:effectLst/>
              <a:uLnTx/>
              <a:uFillTx/>
              <a:latin typeface="Arial" pitchFamily="34" charset="0"/>
              <a:cs typeface="Arial" pitchFamily="34" charset="0"/>
            </a:endParaRPr>
          </a:p>
        </p:txBody>
      </p:sp>
      <p:pic>
        <p:nvPicPr>
          <p:cNvPr id="3" name="Picture 2"/>
          <p:cNvPicPr>
            <a:picLocks noChangeAspect="1" noChangeArrowheads="1"/>
          </p:cNvPicPr>
          <p:nvPr/>
        </p:nvPicPr>
        <p:blipFill>
          <a:blip r:embed="rId2" cstate="print"/>
          <a:srcRect/>
          <a:stretch>
            <a:fillRect/>
          </a:stretch>
        </p:blipFill>
        <p:spPr bwMode="auto">
          <a:xfrm>
            <a:off x="539552" y="1916832"/>
            <a:ext cx="7987658" cy="4338811"/>
          </a:xfrm>
          <a:prstGeom prst="rect">
            <a:avLst/>
          </a:prstGeom>
          <a:noFill/>
          <a:ln w="9525">
            <a:noFill/>
            <a:miter lim="800000"/>
            <a:headEnd/>
            <a:tailEnd/>
          </a:ln>
        </p:spPr>
      </p:pic>
      <p:sp>
        <p:nvSpPr>
          <p:cNvPr id="6" name="Marcador de número de diapositiva 5"/>
          <p:cNvSpPr>
            <a:spLocks noGrp="1"/>
          </p:cNvSpPr>
          <p:nvPr>
            <p:ph type="sldNum" sz="quarter" idx="12"/>
          </p:nvPr>
        </p:nvSpPr>
        <p:spPr/>
        <p:txBody>
          <a:bodyPr/>
          <a:lstStyle/>
          <a:p>
            <a:pPr>
              <a:defRPr/>
            </a:pPr>
            <a:fld id="{F312B932-D432-45F0-9951-9F6A683D6AB1}" type="slidenum">
              <a:rPr lang="en-US" smtClean="0"/>
              <a:pPr>
                <a:defRPr/>
              </a:pPr>
              <a:t>149</a:t>
            </a:fld>
            <a:endParaRPr lang="en-US"/>
          </a:p>
        </p:txBody>
      </p:sp>
    </p:spTree>
    <p:extLst>
      <p:ext uri="{BB962C8B-B14F-4D97-AF65-F5344CB8AC3E}">
        <p14:creationId xmlns:p14="http://schemas.microsoft.com/office/powerpoint/2010/main" val="37954555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539552" y="836712"/>
            <a:ext cx="7851648" cy="1080120"/>
          </a:xfrm>
        </p:spPr>
        <p:txBody>
          <a:bodyPr>
            <a:normAutofit/>
          </a:bodyPr>
          <a:lstStyle/>
          <a:p>
            <a:pPr algn="ctr"/>
            <a:r>
              <a:rPr lang="es-ES" dirty="0" smtClean="0">
                <a:solidFill>
                  <a:schemeClr val="tx1"/>
                </a:solidFill>
              </a:rPr>
              <a:t>MSE171</a:t>
            </a:r>
            <a:r>
              <a:rPr lang="es-ES" dirty="0" smtClean="0"/>
              <a:t> </a:t>
            </a:r>
            <a:endParaRPr lang="es-ES" dirty="0"/>
          </a:p>
        </p:txBody>
      </p:sp>
      <p:sp>
        <p:nvSpPr>
          <p:cNvPr id="4" name="2 Subtítulo"/>
          <p:cNvSpPr txBox="1">
            <a:spLocks/>
          </p:cNvSpPr>
          <p:nvPr/>
        </p:nvSpPr>
        <p:spPr>
          <a:xfrm>
            <a:off x="539552" y="4365104"/>
            <a:ext cx="8136904" cy="1368152"/>
          </a:xfrm>
          <a:prstGeom prst="rect">
            <a:avLst/>
          </a:prstGeom>
        </p:spPr>
        <p:txBody>
          <a:bodyPr vert="horz" lIns="0" rIns="18288">
            <a:normAutofit/>
          </a:bodyPr>
          <a:lstStyle/>
          <a:p>
            <a:pPr marL="0" marR="45720" lvl="0" indent="0" algn="ctr" defTabSz="914400" rtl="0" eaLnBrk="1" fontAlgn="auto" latinLnBrk="0" hangingPunct="1">
              <a:lnSpc>
                <a:spcPct val="100000"/>
              </a:lnSpc>
              <a:spcBef>
                <a:spcPct val="20000"/>
              </a:spcBef>
              <a:spcAft>
                <a:spcPts val="0"/>
              </a:spcAft>
              <a:buClr>
                <a:schemeClr val="accent3"/>
              </a:buClr>
              <a:buSzPct val="95000"/>
              <a:buFont typeface="Wingdings 2"/>
              <a:buNone/>
              <a:tabLst/>
              <a:defRPr/>
            </a:pPr>
            <a:endParaRPr kumimoji="0" lang="es-ES" sz="2600" b="0" i="0" u="none" strike="noStrike" kern="1200" cap="none" spc="0" normalizeH="0" baseline="0" noProof="0" dirty="0">
              <a:ln>
                <a:noFill/>
              </a:ln>
              <a:solidFill>
                <a:schemeClr val="tx1"/>
              </a:solidFill>
              <a:effectLst/>
              <a:uLnTx/>
              <a:uFillTx/>
              <a:latin typeface="Arial" pitchFamily="34" charset="0"/>
              <a:cs typeface="Arial" pitchFamily="34" charset="0"/>
            </a:endParaRPr>
          </a:p>
        </p:txBody>
      </p:sp>
      <p:pic>
        <p:nvPicPr>
          <p:cNvPr id="3" name="Picture 2"/>
          <p:cNvPicPr>
            <a:picLocks noChangeAspect="1" noChangeArrowheads="1"/>
          </p:cNvPicPr>
          <p:nvPr/>
        </p:nvPicPr>
        <p:blipFill>
          <a:blip r:embed="rId2" cstate="print"/>
          <a:srcRect/>
          <a:stretch>
            <a:fillRect/>
          </a:stretch>
        </p:blipFill>
        <p:spPr bwMode="auto">
          <a:xfrm>
            <a:off x="611560" y="2276872"/>
            <a:ext cx="8090852" cy="3888432"/>
          </a:xfrm>
          <a:prstGeom prst="rect">
            <a:avLst/>
          </a:prstGeom>
          <a:noFill/>
          <a:ln w="9525">
            <a:noFill/>
            <a:miter lim="800000"/>
            <a:headEnd/>
            <a:tailEnd/>
          </a:ln>
        </p:spPr>
      </p:pic>
      <p:sp>
        <p:nvSpPr>
          <p:cNvPr id="6" name="Marcador de número de diapositiva 5"/>
          <p:cNvSpPr>
            <a:spLocks noGrp="1"/>
          </p:cNvSpPr>
          <p:nvPr>
            <p:ph type="sldNum" sz="quarter" idx="12"/>
          </p:nvPr>
        </p:nvSpPr>
        <p:spPr/>
        <p:txBody>
          <a:bodyPr/>
          <a:lstStyle/>
          <a:p>
            <a:pPr>
              <a:defRPr/>
            </a:pPr>
            <a:fld id="{F312B932-D432-45F0-9951-9F6A683D6AB1}" type="slidenum">
              <a:rPr lang="en-US" smtClean="0"/>
              <a:pPr>
                <a:defRPr/>
              </a:pPr>
              <a:t>150</a:t>
            </a:fld>
            <a:endParaRPr lang="en-US"/>
          </a:p>
        </p:txBody>
      </p:sp>
    </p:spTree>
    <p:extLst>
      <p:ext uri="{BB962C8B-B14F-4D97-AF65-F5344CB8AC3E}">
        <p14:creationId xmlns:p14="http://schemas.microsoft.com/office/powerpoint/2010/main" val="22706916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539552" y="836712"/>
            <a:ext cx="7851648" cy="1080120"/>
          </a:xfrm>
        </p:spPr>
        <p:txBody>
          <a:bodyPr>
            <a:normAutofit/>
          </a:bodyPr>
          <a:lstStyle/>
          <a:p>
            <a:pPr algn="ctr"/>
            <a:r>
              <a:rPr lang="es-ES" dirty="0" smtClean="0">
                <a:solidFill>
                  <a:schemeClr val="tx1"/>
                </a:solidFill>
              </a:rPr>
              <a:t>MSO17D</a:t>
            </a:r>
            <a:endParaRPr lang="es-ES" dirty="0"/>
          </a:p>
        </p:txBody>
      </p:sp>
      <p:sp>
        <p:nvSpPr>
          <p:cNvPr id="4" name="2 Subtítulo"/>
          <p:cNvSpPr txBox="1">
            <a:spLocks/>
          </p:cNvSpPr>
          <p:nvPr/>
        </p:nvSpPr>
        <p:spPr>
          <a:xfrm>
            <a:off x="539552" y="4365104"/>
            <a:ext cx="8136904" cy="1368152"/>
          </a:xfrm>
          <a:prstGeom prst="rect">
            <a:avLst/>
          </a:prstGeom>
        </p:spPr>
        <p:txBody>
          <a:bodyPr vert="horz" lIns="0" rIns="18288">
            <a:normAutofit/>
          </a:bodyPr>
          <a:lstStyle/>
          <a:p>
            <a:pPr marL="0" marR="45720" lvl="0" indent="0" algn="ctr" defTabSz="914400" rtl="0" eaLnBrk="1" fontAlgn="auto" latinLnBrk="0" hangingPunct="1">
              <a:lnSpc>
                <a:spcPct val="100000"/>
              </a:lnSpc>
              <a:spcBef>
                <a:spcPct val="20000"/>
              </a:spcBef>
              <a:spcAft>
                <a:spcPts val="0"/>
              </a:spcAft>
              <a:buClr>
                <a:schemeClr val="accent3"/>
              </a:buClr>
              <a:buSzPct val="95000"/>
              <a:buFont typeface="Wingdings 2"/>
              <a:buNone/>
              <a:tabLst/>
              <a:defRPr/>
            </a:pPr>
            <a:endParaRPr kumimoji="0" lang="es-ES" sz="2600" b="0" i="0" u="none" strike="noStrike" kern="1200" cap="none" spc="0" normalizeH="0" baseline="0" noProof="0" dirty="0">
              <a:ln>
                <a:noFill/>
              </a:ln>
              <a:solidFill>
                <a:schemeClr val="tx1"/>
              </a:solidFill>
              <a:effectLst/>
              <a:uLnTx/>
              <a:uFillTx/>
              <a:latin typeface="Arial" pitchFamily="34" charset="0"/>
              <a:cs typeface="Arial" pitchFamily="34" charset="0"/>
            </a:endParaRPr>
          </a:p>
        </p:txBody>
      </p:sp>
      <p:pic>
        <p:nvPicPr>
          <p:cNvPr id="3074" name="Picture 2"/>
          <p:cNvPicPr>
            <a:picLocks noChangeAspect="1" noChangeArrowheads="1"/>
          </p:cNvPicPr>
          <p:nvPr/>
        </p:nvPicPr>
        <p:blipFill>
          <a:blip r:embed="rId2" cstate="print"/>
          <a:srcRect/>
          <a:stretch>
            <a:fillRect/>
          </a:stretch>
        </p:blipFill>
        <p:spPr bwMode="auto">
          <a:xfrm>
            <a:off x="683568" y="2348880"/>
            <a:ext cx="7946085" cy="3960440"/>
          </a:xfrm>
          <a:prstGeom prst="rect">
            <a:avLst/>
          </a:prstGeom>
          <a:noFill/>
          <a:ln w="9525">
            <a:noFill/>
            <a:miter lim="800000"/>
            <a:headEnd/>
            <a:tailEnd/>
          </a:ln>
        </p:spPr>
      </p:pic>
      <p:sp>
        <p:nvSpPr>
          <p:cNvPr id="7" name="6 Flecha derecha"/>
          <p:cNvSpPr/>
          <p:nvPr/>
        </p:nvSpPr>
        <p:spPr>
          <a:xfrm>
            <a:off x="2123728" y="1268760"/>
            <a:ext cx="720080" cy="5040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Marcador de número de diapositiva 2"/>
          <p:cNvSpPr>
            <a:spLocks noGrp="1"/>
          </p:cNvSpPr>
          <p:nvPr>
            <p:ph type="sldNum" sz="quarter" idx="12"/>
          </p:nvPr>
        </p:nvSpPr>
        <p:spPr/>
        <p:txBody>
          <a:bodyPr/>
          <a:lstStyle/>
          <a:p>
            <a:pPr>
              <a:defRPr/>
            </a:pPr>
            <a:fld id="{F312B932-D432-45F0-9951-9F6A683D6AB1}" type="slidenum">
              <a:rPr lang="en-US" smtClean="0"/>
              <a:pPr>
                <a:defRPr/>
              </a:pPr>
              <a:t>151</a:t>
            </a:fld>
            <a:endParaRPr lang="en-US"/>
          </a:p>
        </p:txBody>
      </p:sp>
    </p:spTree>
    <p:extLst>
      <p:ext uri="{BB962C8B-B14F-4D97-AF65-F5344CB8AC3E}">
        <p14:creationId xmlns:p14="http://schemas.microsoft.com/office/powerpoint/2010/main" val="40834403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539552" y="836712"/>
            <a:ext cx="7851648" cy="1080120"/>
          </a:xfrm>
        </p:spPr>
        <p:txBody>
          <a:bodyPr>
            <a:normAutofit/>
          </a:bodyPr>
          <a:lstStyle/>
          <a:p>
            <a:pPr algn="ctr"/>
            <a:r>
              <a:rPr lang="es-ES" dirty="0" smtClean="0">
                <a:solidFill>
                  <a:schemeClr val="tx1"/>
                </a:solidFill>
              </a:rPr>
              <a:t>MSO 18W</a:t>
            </a:r>
            <a:r>
              <a:rPr lang="es-ES" dirty="0" smtClean="0"/>
              <a:t> </a:t>
            </a:r>
            <a:endParaRPr lang="es-ES" dirty="0"/>
          </a:p>
        </p:txBody>
      </p:sp>
      <p:sp>
        <p:nvSpPr>
          <p:cNvPr id="4" name="2 Subtítulo"/>
          <p:cNvSpPr txBox="1">
            <a:spLocks/>
          </p:cNvSpPr>
          <p:nvPr/>
        </p:nvSpPr>
        <p:spPr>
          <a:xfrm>
            <a:off x="539552" y="4365104"/>
            <a:ext cx="8136904" cy="1368152"/>
          </a:xfrm>
          <a:prstGeom prst="rect">
            <a:avLst/>
          </a:prstGeom>
        </p:spPr>
        <p:txBody>
          <a:bodyPr vert="horz" lIns="0" rIns="18288">
            <a:normAutofit/>
          </a:bodyPr>
          <a:lstStyle/>
          <a:p>
            <a:pPr marL="0" marR="45720" lvl="0" indent="0" algn="ctr" defTabSz="914400" rtl="0" eaLnBrk="1" fontAlgn="auto" latinLnBrk="0" hangingPunct="1">
              <a:lnSpc>
                <a:spcPct val="100000"/>
              </a:lnSpc>
              <a:spcBef>
                <a:spcPct val="20000"/>
              </a:spcBef>
              <a:spcAft>
                <a:spcPts val="0"/>
              </a:spcAft>
              <a:buClr>
                <a:schemeClr val="accent3"/>
              </a:buClr>
              <a:buSzPct val="95000"/>
              <a:buFont typeface="Wingdings 2"/>
              <a:buNone/>
              <a:tabLst/>
              <a:defRPr/>
            </a:pPr>
            <a:endParaRPr kumimoji="0" lang="es-ES" sz="2600" b="0" i="0" u="none" strike="noStrike" kern="1200" cap="none" spc="0" normalizeH="0" baseline="0" noProof="0" dirty="0">
              <a:ln>
                <a:noFill/>
              </a:ln>
              <a:solidFill>
                <a:schemeClr val="tx1"/>
              </a:solidFill>
              <a:effectLst/>
              <a:uLnTx/>
              <a:uFillTx/>
              <a:latin typeface="Arial" pitchFamily="34" charset="0"/>
              <a:cs typeface="Arial" pitchFamily="34" charset="0"/>
            </a:endParaRPr>
          </a:p>
        </p:txBody>
      </p:sp>
      <p:sp>
        <p:nvSpPr>
          <p:cNvPr id="5" name="4 Flecha derecha"/>
          <p:cNvSpPr/>
          <p:nvPr/>
        </p:nvSpPr>
        <p:spPr>
          <a:xfrm>
            <a:off x="1475656" y="1268760"/>
            <a:ext cx="720080" cy="5040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3" name="Picture 2"/>
          <p:cNvPicPr>
            <a:picLocks noChangeAspect="1" noChangeArrowheads="1"/>
          </p:cNvPicPr>
          <p:nvPr/>
        </p:nvPicPr>
        <p:blipFill>
          <a:blip r:embed="rId2" cstate="print"/>
          <a:srcRect/>
          <a:stretch>
            <a:fillRect/>
          </a:stretch>
        </p:blipFill>
        <p:spPr bwMode="auto">
          <a:xfrm>
            <a:off x="1187624" y="2420888"/>
            <a:ext cx="7155557" cy="3744416"/>
          </a:xfrm>
          <a:prstGeom prst="rect">
            <a:avLst/>
          </a:prstGeom>
          <a:noFill/>
          <a:ln w="9525">
            <a:noFill/>
            <a:miter lim="800000"/>
            <a:headEnd/>
            <a:tailEnd/>
          </a:ln>
        </p:spPr>
      </p:pic>
      <p:sp>
        <p:nvSpPr>
          <p:cNvPr id="7" name="Marcador de número de diapositiva 6"/>
          <p:cNvSpPr>
            <a:spLocks noGrp="1"/>
          </p:cNvSpPr>
          <p:nvPr>
            <p:ph type="sldNum" sz="quarter" idx="12"/>
          </p:nvPr>
        </p:nvSpPr>
        <p:spPr/>
        <p:txBody>
          <a:bodyPr/>
          <a:lstStyle/>
          <a:p>
            <a:pPr>
              <a:defRPr/>
            </a:pPr>
            <a:fld id="{F312B932-D432-45F0-9951-9F6A683D6AB1}" type="slidenum">
              <a:rPr lang="en-US" smtClean="0"/>
              <a:pPr>
                <a:defRPr/>
              </a:pPr>
              <a:t>152</a:t>
            </a:fld>
            <a:endParaRPr lang="en-US"/>
          </a:p>
        </p:txBody>
      </p:sp>
      <p:sp>
        <p:nvSpPr>
          <p:cNvPr id="8" name="Botón de acción: Volver 7">
            <a:hlinkClick r:id="rId3" action="ppaction://hlinksldjump" highlightClick="1"/>
          </p:cNvPr>
          <p:cNvSpPr/>
          <p:nvPr/>
        </p:nvSpPr>
        <p:spPr>
          <a:xfrm>
            <a:off x="7308304" y="6381328"/>
            <a:ext cx="648072" cy="360040"/>
          </a:xfrm>
          <a:prstGeom prst="actionButtonReturn">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39315791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611560" y="764704"/>
            <a:ext cx="7851648" cy="864096"/>
          </a:xfrm>
        </p:spPr>
        <p:txBody>
          <a:bodyPr>
            <a:normAutofit/>
          </a:bodyPr>
          <a:lstStyle/>
          <a:p>
            <a:pPr algn="ctr"/>
            <a:r>
              <a:rPr lang="es-ES" dirty="0" smtClean="0">
                <a:solidFill>
                  <a:schemeClr val="tx1"/>
                </a:solidFill>
              </a:rPr>
              <a:t>MSE1CT</a:t>
            </a:r>
            <a:r>
              <a:rPr lang="es-ES" dirty="0" smtClean="0"/>
              <a:t> </a:t>
            </a:r>
            <a:endParaRPr lang="es-ES" dirty="0"/>
          </a:p>
        </p:txBody>
      </p:sp>
      <p:sp>
        <p:nvSpPr>
          <p:cNvPr id="4" name="2 Subtítulo"/>
          <p:cNvSpPr txBox="1">
            <a:spLocks/>
          </p:cNvSpPr>
          <p:nvPr/>
        </p:nvSpPr>
        <p:spPr>
          <a:xfrm>
            <a:off x="539552" y="4365104"/>
            <a:ext cx="8136904" cy="1368152"/>
          </a:xfrm>
          <a:prstGeom prst="rect">
            <a:avLst/>
          </a:prstGeom>
        </p:spPr>
        <p:txBody>
          <a:bodyPr vert="horz" lIns="0" rIns="18288">
            <a:normAutofit/>
          </a:bodyPr>
          <a:lstStyle/>
          <a:p>
            <a:pPr marL="0" marR="45720" lvl="0" indent="0" algn="ctr" defTabSz="914400" rtl="0" eaLnBrk="1" fontAlgn="auto" latinLnBrk="0" hangingPunct="1">
              <a:lnSpc>
                <a:spcPct val="100000"/>
              </a:lnSpc>
              <a:spcBef>
                <a:spcPct val="20000"/>
              </a:spcBef>
              <a:spcAft>
                <a:spcPts val="0"/>
              </a:spcAft>
              <a:buClr>
                <a:schemeClr val="accent3"/>
              </a:buClr>
              <a:buSzPct val="95000"/>
              <a:buFont typeface="Wingdings 2"/>
              <a:buNone/>
              <a:tabLst/>
              <a:defRPr/>
            </a:pPr>
            <a:endParaRPr kumimoji="0" lang="es-ES" sz="2600" b="0" i="0" u="none" strike="noStrike" kern="1200" cap="none" spc="0" normalizeH="0" baseline="0" noProof="0" dirty="0">
              <a:ln>
                <a:noFill/>
              </a:ln>
              <a:solidFill>
                <a:schemeClr val="tx1"/>
              </a:solidFill>
              <a:effectLst/>
              <a:uLnTx/>
              <a:uFillTx/>
              <a:latin typeface="Arial" pitchFamily="34" charset="0"/>
              <a:cs typeface="Arial" pitchFamily="34" charset="0"/>
            </a:endParaRPr>
          </a:p>
        </p:txBody>
      </p:sp>
      <p:pic>
        <p:nvPicPr>
          <p:cNvPr id="5122" name="Picture 2"/>
          <p:cNvPicPr>
            <a:picLocks noChangeAspect="1" noChangeArrowheads="1"/>
          </p:cNvPicPr>
          <p:nvPr/>
        </p:nvPicPr>
        <p:blipFill>
          <a:blip r:embed="rId2" cstate="print"/>
          <a:srcRect/>
          <a:stretch>
            <a:fillRect/>
          </a:stretch>
        </p:blipFill>
        <p:spPr bwMode="auto">
          <a:xfrm>
            <a:off x="395536" y="1988840"/>
            <a:ext cx="8326453" cy="4320480"/>
          </a:xfrm>
          <a:prstGeom prst="rect">
            <a:avLst/>
          </a:prstGeom>
          <a:noFill/>
          <a:ln w="9525">
            <a:noFill/>
            <a:miter lim="800000"/>
            <a:headEnd/>
            <a:tailEnd/>
          </a:ln>
        </p:spPr>
      </p:pic>
      <p:sp>
        <p:nvSpPr>
          <p:cNvPr id="3" name="Marcador de número de diapositiva 2"/>
          <p:cNvSpPr>
            <a:spLocks noGrp="1"/>
          </p:cNvSpPr>
          <p:nvPr>
            <p:ph type="sldNum" sz="quarter" idx="12"/>
          </p:nvPr>
        </p:nvSpPr>
        <p:spPr/>
        <p:txBody>
          <a:bodyPr/>
          <a:lstStyle/>
          <a:p>
            <a:pPr>
              <a:defRPr/>
            </a:pPr>
            <a:fld id="{F312B932-D432-45F0-9951-9F6A683D6AB1}" type="slidenum">
              <a:rPr lang="en-US" smtClean="0"/>
              <a:pPr>
                <a:defRPr/>
              </a:pPr>
              <a:t>153</a:t>
            </a:fld>
            <a:endParaRPr lang="en-US"/>
          </a:p>
        </p:txBody>
      </p:sp>
    </p:spTree>
    <p:extLst>
      <p:ext uri="{BB962C8B-B14F-4D97-AF65-F5344CB8AC3E}">
        <p14:creationId xmlns:p14="http://schemas.microsoft.com/office/powerpoint/2010/main" val="7976757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539552" y="836712"/>
            <a:ext cx="7851648" cy="1080120"/>
          </a:xfrm>
        </p:spPr>
        <p:txBody>
          <a:bodyPr>
            <a:normAutofit/>
          </a:bodyPr>
          <a:lstStyle/>
          <a:p>
            <a:pPr algn="ctr"/>
            <a:r>
              <a:rPr lang="es-ES" dirty="0" smtClean="0">
                <a:solidFill>
                  <a:schemeClr val="tx1"/>
                </a:solidFill>
              </a:rPr>
              <a:t>MSE1CT</a:t>
            </a:r>
            <a:endParaRPr lang="es-ES" dirty="0"/>
          </a:p>
        </p:txBody>
      </p:sp>
      <p:sp>
        <p:nvSpPr>
          <p:cNvPr id="4" name="2 Subtítulo"/>
          <p:cNvSpPr txBox="1">
            <a:spLocks/>
          </p:cNvSpPr>
          <p:nvPr/>
        </p:nvSpPr>
        <p:spPr>
          <a:xfrm>
            <a:off x="539552" y="4365104"/>
            <a:ext cx="8136904" cy="1368152"/>
          </a:xfrm>
          <a:prstGeom prst="rect">
            <a:avLst/>
          </a:prstGeom>
        </p:spPr>
        <p:txBody>
          <a:bodyPr vert="horz" lIns="0" rIns="18288">
            <a:normAutofit/>
          </a:bodyPr>
          <a:lstStyle/>
          <a:p>
            <a:pPr marL="0" marR="45720" lvl="0" indent="0" algn="ctr" defTabSz="914400" rtl="0" eaLnBrk="1" fontAlgn="auto" latinLnBrk="0" hangingPunct="1">
              <a:lnSpc>
                <a:spcPct val="100000"/>
              </a:lnSpc>
              <a:spcBef>
                <a:spcPct val="20000"/>
              </a:spcBef>
              <a:spcAft>
                <a:spcPts val="0"/>
              </a:spcAft>
              <a:buClr>
                <a:schemeClr val="accent3"/>
              </a:buClr>
              <a:buSzPct val="95000"/>
              <a:buFont typeface="Wingdings 2"/>
              <a:buNone/>
              <a:tabLst/>
              <a:defRPr/>
            </a:pPr>
            <a:endParaRPr kumimoji="0" lang="es-ES" sz="2600" b="0" i="0" u="none" strike="noStrike" kern="1200" cap="none" spc="0" normalizeH="0" baseline="0" noProof="0" dirty="0">
              <a:ln>
                <a:noFill/>
              </a:ln>
              <a:solidFill>
                <a:schemeClr val="tx1"/>
              </a:solidFill>
              <a:effectLst/>
              <a:uLnTx/>
              <a:uFillTx/>
              <a:latin typeface="Arial" pitchFamily="34" charset="0"/>
              <a:cs typeface="Arial" pitchFamily="34" charset="0"/>
            </a:endParaRPr>
          </a:p>
        </p:txBody>
      </p:sp>
      <p:pic>
        <p:nvPicPr>
          <p:cNvPr id="6146" name="Picture 2"/>
          <p:cNvPicPr>
            <a:picLocks noChangeAspect="1" noChangeArrowheads="1"/>
          </p:cNvPicPr>
          <p:nvPr/>
        </p:nvPicPr>
        <p:blipFill>
          <a:blip r:embed="rId2" cstate="print"/>
          <a:srcRect/>
          <a:stretch>
            <a:fillRect/>
          </a:stretch>
        </p:blipFill>
        <p:spPr bwMode="auto">
          <a:xfrm>
            <a:off x="1259632" y="1844824"/>
            <a:ext cx="7259960" cy="4355976"/>
          </a:xfrm>
          <a:prstGeom prst="rect">
            <a:avLst/>
          </a:prstGeom>
          <a:noFill/>
          <a:ln w="9525">
            <a:noFill/>
            <a:miter lim="800000"/>
            <a:headEnd/>
            <a:tailEnd/>
          </a:ln>
        </p:spPr>
      </p:pic>
      <p:sp>
        <p:nvSpPr>
          <p:cNvPr id="5" name="Marcador de número de diapositiva 4"/>
          <p:cNvSpPr>
            <a:spLocks noGrp="1"/>
          </p:cNvSpPr>
          <p:nvPr>
            <p:ph type="sldNum" sz="quarter" idx="12"/>
          </p:nvPr>
        </p:nvSpPr>
        <p:spPr/>
        <p:txBody>
          <a:bodyPr/>
          <a:lstStyle/>
          <a:p>
            <a:pPr>
              <a:defRPr/>
            </a:pPr>
            <a:fld id="{F312B932-D432-45F0-9951-9F6A683D6AB1}" type="slidenum">
              <a:rPr lang="en-US" smtClean="0"/>
              <a:pPr>
                <a:defRPr/>
              </a:pPr>
              <a:t>154</a:t>
            </a:fld>
            <a:endParaRPr lang="en-US"/>
          </a:p>
        </p:txBody>
      </p:sp>
    </p:spTree>
    <p:extLst>
      <p:ext uri="{BB962C8B-B14F-4D97-AF65-F5344CB8AC3E}">
        <p14:creationId xmlns:p14="http://schemas.microsoft.com/office/powerpoint/2010/main" val="992147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539552" y="836712"/>
            <a:ext cx="7851648" cy="1080120"/>
          </a:xfrm>
        </p:spPr>
        <p:txBody>
          <a:bodyPr>
            <a:normAutofit/>
          </a:bodyPr>
          <a:lstStyle/>
          <a:p>
            <a:pPr algn="ctr"/>
            <a:r>
              <a:rPr lang="es-ES" dirty="0" smtClean="0">
                <a:solidFill>
                  <a:schemeClr val="tx1"/>
                </a:solidFill>
              </a:rPr>
              <a:t>MSE1CT</a:t>
            </a:r>
            <a:r>
              <a:rPr lang="es-ES" dirty="0" smtClean="0"/>
              <a:t> </a:t>
            </a:r>
            <a:endParaRPr lang="es-ES" dirty="0"/>
          </a:p>
        </p:txBody>
      </p:sp>
      <p:sp>
        <p:nvSpPr>
          <p:cNvPr id="4" name="2 Subtítulo"/>
          <p:cNvSpPr txBox="1">
            <a:spLocks/>
          </p:cNvSpPr>
          <p:nvPr/>
        </p:nvSpPr>
        <p:spPr>
          <a:xfrm>
            <a:off x="539552" y="4365104"/>
            <a:ext cx="8136904" cy="1368152"/>
          </a:xfrm>
          <a:prstGeom prst="rect">
            <a:avLst/>
          </a:prstGeom>
        </p:spPr>
        <p:txBody>
          <a:bodyPr vert="horz" lIns="0" rIns="18288">
            <a:normAutofit/>
          </a:bodyPr>
          <a:lstStyle/>
          <a:p>
            <a:pPr marL="0" marR="45720" lvl="0" indent="0" algn="ctr" defTabSz="914400" rtl="0" eaLnBrk="1" fontAlgn="auto" latinLnBrk="0" hangingPunct="1">
              <a:lnSpc>
                <a:spcPct val="100000"/>
              </a:lnSpc>
              <a:spcBef>
                <a:spcPct val="20000"/>
              </a:spcBef>
              <a:spcAft>
                <a:spcPts val="0"/>
              </a:spcAft>
              <a:buClr>
                <a:schemeClr val="accent3"/>
              </a:buClr>
              <a:buSzPct val="95000"/>
              <a:buFont typeface="Wingdings 2"/>
              <a:buNone/>
              <a:tabLst/>
              <a:defRPr/>
            </a:pPr>
            <a:endParaRPr kumimoji="0" lang="es-ES" sz="2600" b="0" i="0" u="none" strike="noStrike" kern="1200" cap="none" spc="0" normalizeH="0" baseline="0" noProof="0" dirty="0">
              <a:ln>
                <a:noFill/>
              </a:ln>
              <a:solidFill>
                <a:schemeClr val="tx1"/>
              </a:solidFill>
              <a:effectLst/>
              <a:uLnTx/>
              <a:uFillTx/>
              <a:latin typeface="Arial" pitchFamily="34" charset="0"/>
              <a:cs typeface="Arial" pitchFamily="34" charset="0"/>
            </a:endParaRPr>
          </a:p>
        </p:txBody>
      </p:sp>
      <p:sp>
        <p:nvSpPr>
          <p:cNvPr id="10" name="9 Flecha derecha"/>
          <p:cNvSpPr/>
          <p:nvPr/>
        </p:nvSpPr>
        <p:spPr>
          <a:xfrm>
            <a:off x="755576" y="3573016"/>
            <a:ext cx="720080" cy="5040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170" name="Picture 2"/>
          <p:cNvPicPr>
            <a:picLocks noChangeAspect="1" noChangeArrowheads="1"/>
          </p:cNvPicPr>
          <p:nvPr/>
        </p:nvPicPr>
        <p:blipFill>
          <a:blip r:embed="rId2" cstate="print"/>
          <a:srcRect/>
          <a:stretch>
            <a:fillRect/>
          </a:stretch>
        </p:blipFill>
        <p:spPr bwMode="auto">
          <a:xfrm>
            <a:off x="611560" y="2060848"/>
            <a:ext cx="7756172" cy="4032448"/>
          </a:xfrm>
          <a:prstGeom prst="rect">
            <a:avLst/>
          </a:prstGeom>
          <a:noFill/>
          <a:ln w="9525">
            <a:noFill/>
            <a:miter lim="800000"/>
            <a:headEnd/>
            <a:tailEnd/>
          </a:ln>
        </p:spPr>
      </p:pic>
      <p:sp>
        <p:nvSpPr>
          <p:cNvPr id="3" name="Marcador de número de diapositiva 2"/>
          <p:cNvSpPr>
            <a:spLocks noGrp="1"/>
          </p:cNvSpPr>
          <p:nvPr>
            <p:ph type="sldNum" sz="quarter" idx="12"/>
          </p:nvPr>
        </p:nvSpPr>
        <p:spPr/>
        <p:txBody>
          <a:bodyPr/>
          <a:lstStyle/>
          <a:p>
            <a:pPr>
              <a:defRPr/>
            </a:pPr>
            <a:fld id="{F312B932-D432-45F0-9951-9F6A683D6AB1}" type="slidenum">
              <a:rPr lang="en-US" smtClean="0"/>
              <a:pPr>
                <a:defRPr/>
              </a:pPr>
              <a:t>155</a:t>
            </a:fld>
            <a:endParaRPr lang="en-US"/>
          </a:p>
        </p:txBody>
      </p:sp>
      <p:sp>
        <p:nvSpPr>
          <p:cNvPr id="8" name="Botón de acción: Volver 7">
            <a:hlinkClick r:id="rId3" action="ppaction://hlinksldjump" highlightClick="1"/>
          </p:cNvPr>
          <p:cNvSpPr/>
          <p:nvPr/>
        </p:nvSpPr>
        <p:spPr>
          <a:xfrm>
            <a:off x="7308304" y="6381328"/>
            <a:ext cx="648072" cy="360040"/>
          </a:xfrm>
          <a:prstGeom prst="actionButtonReturn">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41131237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539552" y="836712"/>
            <a:ext cx="7851648" cy="1080120"/>
          </a:xfrm>
        </p:spPr>
        <p:txBody>
          <a:bodyPr>
            <a:normAutofit/>
          </a:bodyPr>
          <a:lstStyle/>
          <a:p>
            <a:pPr algn="ctr"/>
            <a:r>
              <a:rPr lang="es-ES" dirty="0" smtClean="0">
                <a:solidFill>
                  <a:schemeClr val="tx1"/>
                </a:solidFill>
              </a:rPr>
              <a:t>MSO963</a:t>
            </a:r>
            <a:endParaRPr lang="es-ES" dirty="0"/>
          </a:p>
        </p:txBody>
      </p:sp>
      <p:sp>
        <p:nvSpPr>
          <p:cNvPr id="4" name="2 Subtítulo"/>
          <p:cNvSpPr txBox="1">
            <a:spLocks/>
          </p:cNvSpPr>
          <p:nvPr/>
        </p:nvSpPr>
        <p:spPr>
          <a:xfrm>
            <a:off x="539552" y="4365104"/>
            <a:ext cx="8136904" cy="1368152"/>
          </a:xfrm>
          <a:prstGeom prst="rect">
            <a:avLst/>
          </a:prstGeom>
        </p:spPr>
        <p:txBody>
          <a:bodyPr vert="horz" lIns="0" rIns="18288">
            <a:normAutofit/>
          </a:bodyPr>
          <a:lstStyle/>
          <a:p>
            <a:pPr marL="0" marR="45720" lvl="0" indent="0" algn="ctr" defTabSz="914400" rtl="0" eaLnBrk="1" fontAlgn="auto" latinLnBrk="0" hangingPunct="1">
              <a:lnSpc>
                <a:spcPct val="100000"/>
              </a:lnSpc>
              <a:spcBef>
                <a:spcPct val="20000"/>
              </a:spcBef>
              <a:spcAft>
                <a:spcPts val="0"/>
              </a:spcAft>
              <a:buClr>
                <a:schemeClr val="accent3"/>
              </a:buClr>
              <a:buSzPct val="95000"/>
              <a:buFont typeface="Wingdings 2"/>
              <a:buNone/>
              <a:tabLst/>
              <a:defRPr/>
            </a:pPr>
            <a:endParaRPr kumimoji="0" lang="es-ES" sz="2600" b="0" i="0" u="none" strike="noStrike" kern="1200" cap="none" spc="0" normalizeH="0" baseline="0" noProof="0" dirty="0">
              <a:ln>
                <a:noFill/>
              </a:ln>
              <a:solidFill>
                <a:schemeClr val="tx1"/>
              </a:solidFill>
              <a:effectLst/>
              <a:uLnTx/>
              <a:uFillTx/>
              <a:latin typeface="Arial" pitchFamily="34" charset="0"/>
              <a:cs typeface="Arial" pitchFamily="34" charset="0"/>
            </a:endParaRPr>
          </a:p>
        </p:txBody>
      </p:sp>
      <p:pic>
        <p:nvPicPr>
          <p:cNvPr id="3" name="Picture 2"/>
          <p:cNvPicPr>
            <a:picLocks noChangeAspect="1" noChangeArrowheads="1"/>
          </p:cNvPicPr>
          <p:nvPr/>
        </p:nvPicPr>
        <p:blipFill>
          <a:blip r:embed="rId2" cstate="print"/>
          <a:srcRect/>
          <a:stretch>
            <a:fillRect/>
          </a:stretch>
        </p:blipFill>
        <p:spPr bwMode="auto">
          <a:xfrm>
            <a:off x="179512" y="1988840"/>
            <a:ext cx="8705767" cy="4176464"/>
          </a:xfrm>
          <a:prstGeom prst="rect">
            <a:avLst/>
          </a:prstGeom>
          <a:noFill/>
          <a:ln w="9525">
            <a:noFill/>
            <a:miter lim="800000"/>
            <a:headEnd/>
            <a:tailEnd/>
          </a:ln>
        </p:spPr>
      </p:pic>
      <p:sp>
        <p:nvSpPr>
          <p:cNvPr id="7" name="Marcador de número de diapositiva 6"/>
          <p:cNvSpPr>
            <a:spLocks noGrp="1"/>
          </p:cNvSpPr>
          <p:nvPr>
            <p:ph type="sldNum" sz="quarter" idx="12"/>
          </p:nvPr>
        </p:nvSpPr>
        <p:spPr/>
        <p:txBody>
          <a:bodyPr/>
          <a:lstStyle/>
          <a:p>
            <a:pPr>
              <a:defRPr/>
            </a:pPr>
            <a:fld id="{F312B932-D432-45F0-9951-9F6A683D6AB1}" type="slidenum">
              <a:rPr lang="en-US" smtClean="0"/>
              <a:pPr>
                <a:defRPr/>
              </a:pPr>
              <a:t>156</a:t>
            </a:fld>
            <a:endParaRPr lang="en-US"/>
          </a:p>
        </p:txBody>
      </p:sp>
      <p:sp>
        <p:nvSpPr>
          <p:cNvPr id="8" name="Botón de acción: Volver 7">
            <a:hlinkClick r:id="rId3" action="ppaction://hlinksldjump" highlightClick="1"/>
          </p:cNvPr>
          <p:cNvSpPr/>
          <p:nvPr/>
        </p:nvSpPr>
        <p:spPr>
          <a:xfrm>
            <a:off x="7308304" y="6381328"/>
            <a:ext cx="648072" cy="360040"/>
          </a:xfrm>
          <a:prstGeom prst="actionButtonReturn">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11924263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539552" y="836712"/>
            <a:ext cx="7851648" cy="1080120"/>
          </a:xfrm>
        </p:spPr>
        <p:txBody>
          <a:bodyPr>
            <a:normAutofit/>
          </a:bodyPr>
          <a:lstStyle/>
          <a:p>
            <a:pPr algn="ctr"/>
            <a:r>
              <a:rPr lang="es-ES" dirty="0" smtClean="0">
                <a:solidFill>
                  <a:schemeClr val="tx1"/>
                </a:solidFill>
              </a:rPr>
              <a:t>MSO144</a:t>
            </a:r>
            <a:endParaRPr lang="es-ES" dirty="0"/>
          </a:p>
        </p:txBody>
      </p:sp>
      <p:sp>
        <p:nvSpPr>
          <p:cNvPr id="4" name="2 Subtítulo"/>
          <p:cNvSpPr txBox="1">
            <a:spLocks/>
          </p:cNvSpPr>
          <p:nvPr/>
        </p:nvSpPr>
        <p:spPr>
          <a:xfrm>
            <a:off x="539552" y="4365104"/>
            <a:ext cx="8136904" cy="1368152"/>
          </a:xfrm>
          <a:prstGeom prst="rect">
            <a:avLst/>
          </a:prstGeom>
        </p:spPr>
        <p:txBody>
          <a:bodyPr vert="horz" lIns="0" rIns="18288">
            <a:normAutofit/>
          </a:bodyPr>
          <a:lstStyle/>
          <a:p>
            <a:pPr marL="0" marR="45720" lvl="0" indent="0" algn="ctr" defTabSz="914400" rtl="0" eaLnBrk="1" fontAlgn="auto" latinLnBrk="0" hangingPunct="1">
              <a:lnSpc>
                <a:spcPct val="100000"/>
              </a:lnSpc>
              <a:spcBef>
                <a:spcPct val="20000"/>
              </a:spcBef>
              <a:spcAft>
                <a:spcPts val="0"/>
              </a:spcAft>
              <a:buClr>
                <a:schemeClr val="accent3"/>
              </a:buClr>
              <a:buSzPct val="95000"/>
              <a:buFont typeface="Wingdings 2"/>
              <a:buNone/>
              <a:tabLst/>
              <a:defRPr/>
            </a:pPr>
            <a:endParaRPr kumimoji="0" lang="es-ES" sz="2600" b="0" i="0" u="none" strike="noStrike" kern="1200" cap="none" spc="0" normalizeH="0" baseline="0" noProof="0" dirty="0">
              <a:ln>
                <a:noFill/>
              </a:ln>
              <a:solidFill>
                <a:schemeClr val="tx1"/>
              </a:solidFill>
              <a:effectLst/>
              <a:uLnTx/>
              <a:uFillTx/>
              <a:latin typeface="Arial" pitchFamily="34" charset="0"/>
              <a:cs typeface="Arial" pitchFamily="34" charset="0"/>
            </a:endParaRPr>
          </a:p>
        </p:txBody>
      </p:sp>
      <p:pic>
        <p:nvPicPr>
          <p:cNvPr id="1026" name="Picture 2"/>
          <p:cNvPicPr>
            <a:picLocks noChangeAspect="1" noChangeArrowheads="1"/>
          </p:cNvPicPr>
          <p:nvPr/>
        </p:nvPicPr>
        <p:blipFill>
          <a:blip r:embed="rId2" cstate="print"/>
          <a:srcRect/>
          <a:stretch>
            <a:fillRect/>
          </a:stretch>
        </p:blipFill>
        <p:spPr bwMode="auto">
          <a:xfrm>
            <a:off x="179514" y="1988840"/>
            <a:ext cx="8810684" cy="4485051"/>
          </a:xfrm>
          <a:prstGeom prst="rect">
            <a:avLst/>
          </a:prstGeom>
          <a:noFill/>
          <a:ln w="9525">
            <a:noFill/>
            <a:miter lim="800000"/>
            <a:headEnd/>
            <a:tailEnd/>
          </a:ln>
        </p:spPr>
      </p:pic>
      <p:sp>
        <p:nvSpPr>
          <p:cNvPr id="3" name="Marcador de número de diapositiva 2"/>
          <p:cNvSpPr>
            <a:spLocks noGrp="1"/>
          </p:cNvSpPr>
          <p:nvPr>
            <p:ph type="sldNum" sz="quarter" idx="12"/>
          </p:nvPr>
        </p:nvSpPr>
        <p:spPr/>
        <p:txBody>
          <a:bodyPr/>
          <a:lstStyle/>
          <a:p>
            <a:pPr>
              <a:defRPr/>
            </a:pPr>
            <a:fld id="{F312B932-D432-45F0-9951-9F6A683D6AB1}" type="slidenum">
              <a:rPr lang="en-US" smtClean="0"/>
              <a:pPr>
                <a:defRPr/>
              </a:pPr>
              <a:t>157</a:t>
            </a:fld>
            <a:endParaRPr lang="en-US"/>
          </a:p>
        </p:txBody>
      </p:sp>
    </p:spTree>
    <p:extLst>
      <p:ext uri="{BB962C8B-B14F-4D97-AF65-F5344CB8AC3E}">
        <p14:creationId xmlns:p14="http://schemas.microsoft.com/office/powerpoint/2010/main" val="748973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611560" y="764704"/>
            <a:ext cx="7851648" cy="864096"/>
          </a:xfrm>
        </p:spPr>
        <p:txBody>
          <a:bodyPr>
            <a:normAutofit/>
          </a:bodyPr>
          <a:lstStyle/>
          <a:p>
            <a:pPr algn="ctr"/>
            <a:r>
              <a:rPr lang="es-ES" dirty="0" smtClean="0"/>
              <a:t>MSO144 </a:t>
            </a:r>
            <a:endParaRPr lang="es-ES" dirty="0"/>
          </a:p>
        </p:txBody>
      </p:sp>
      <p:sp>
        <p:nvSpPr>
          <p:cNvPr id="4" name="2 Subtítulo"/>
          <p:cNvSpPr txBox="1">
            <a:spLocks/>
          </p:cNvSpPr>
          <p:nvPr/>
        </p:nvSpPr>
        <p:spPr>
          <a:xfrm>
            <a:off x="539552" y="4365104"/>
            <a:ext cx="8136904" cy="1368152"/>
          </a:xfrm>
          <a:prstGeom prst="rect">
            <a:avLst/>
          </a:prstGeom>
        </p:spPr>
        <p:txBody>
          <a:bodyPr vert="horz" lIns="0" rIns="18288">
            <a:normAutofit/>
          </a:bodyPr>
          <a:lstStyle/>
          <a:p>
            <a:pPr marL="0" marR="45720" lvl="0" indent="0" algn="ctr" defTabSz="914400" rtl="0" eaLnBrk="1" fontAlgn="auto" latinLnBrk="0" hangingPunct="1">
              <a:lnSpc>
                <a:spcPct val="100000"/>
              </a:lnSpc>
              <a:spcBef>
                <a:spcPct val="20000"/>
              </a:spcBef>
              <a:spcAft>
                <a:spcPts val="0"/>
              </a:spcAft>
              <a:buClr>
                <a:schemeClr val="accent3"/>
              </a:buClr>
              <a:buSzPct val="95000"/>
              <a:buFont typeface="Wingdings 2"/>
              <a:buNone/>
              <a:tabLst/>
              <a:defRPr/>
            </a:pPr>
            <a:endParaRPr kumimoji="0" lang="es-ES" sz="2600" b="0" i="0" u="none" strike="noStrike" kern="1200" cap="none" spc="0" normalizeH="0" baseline="0" noProof="0" dirty="0">
              <a:ln>
                <a:noFill/>
              </a:ln>
              <a:solidFill>
                <a:schemeClr val="tx1"/>
              </a:solidFill>
              <a:effectLst/>
              <a:uLnTx/>
              <a:uFillTx/>
              <a:latin typeface="Arial" pitchFamily="34" charset="0"/>
              <a:cs typeface="Arial" pitchFamily="34" charset="0"/>
            </a:endParaRPr>
          </a:p>
        </p:txBody>
      </p:sp>
      <p:pic>
        <p:nvPicPr>
          <p:cNvPr id="2050" name="Picture 2"/>
          <p:cNvPicPr>
            <a:picLocks noChangeAspect="1" noChangeArrowheads="1"/>
          </p:cNvPicPr>
          <p:nvPr/>
        </p:nvPicPr>
        <p:blipFill>
          <a:blip r:embed="rId2" cstate="print"/>
          <a:srcRect/>
          <a:stretch>
            <a:fillRect/>
          </a:stretch>
        </p:blipFill>
        <p:spPr bwMode="auto">
          <a:xfrm>
            <a:off x="148187" y="1772816"/>
            <a:ext cx="8769950" cy="4392488"/>
          </a:xfrm>
          <a:prstGeom prst="rect">
            <a:avLst/>
          </a:prstGeom>
          <a:noFill/>
          <a:ln w="9525">
            <a:noFill/>
            <a:miter lim="800000"/>
            <a:headEnd/>
            <a:tailEnd/>
          </a:ln>
        </p:spPr>
      </p:pic>
      <p:sp>
        <p:nvSpPr>
          <p:cNvPr id="3" name="Marcador de número de diapositiva 2"/>
          <p:cNvSpPr>
            <a:spLocks noGrp="1"/>
          </p:cNvSpPr>
          <p:nvPr>
            <p:ph type="sldNum" sz="quarter" idx="12"/>
          </p:nvPr>
        </p:nvSpPr>
        <p:spPr/>
        <p:txBody>
          <a:bodyPr/>
          <a:lstStyle/>
          <a:p>
            <a:pPr>
              <a:defRPr/>
            </a:pPr>
            <a:fld id="{F312B932-D432-45F0-9951-9F6A683D6AB1}" type="slidenum">
              <a:rPr lang="en-US" smtClean="0"/>
              <a:pPr>
                <a:defRPr/>
              </a:pPr>
              <a:t>158</a:t>
            </a:fld>
            <a:endParaRPr lang="en-US"/>
          </a:p>
        </p:txBody>
      </p:sp>
    </p:spTree>
    <p:extLst>
      <p:ext uri="{BB962C8B-B14F-4D97-AF65-F5344CB8AC3E}">
        <p14:creationId xmlns:p14="http://schemas.microsoft.com/office/powerpoint/2010/main" val="33113379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539552" y="836712"/>
            <a:ext cx="7851648" cy="1080120"/>
          </a:xfrm>
        </p:spPr>
        <p:txBody>
          <a:bodyPr>
            <a:normAutofit/>
          </a:bodyPr>
          <a:lstStyle/>
          <a:p>
            <a:pPr algn="ctr"/>
            <a:r>
              <a:rPr lang="es-ES" dirty="0" smtClean="0">
                <a:solidFill>
                  <a:schemeClr val="tx1"/>
                </a:solidFill>
              </a:rPr>
              <a:t>MSO144</a:t>
            </a:r>
            <a:endParaRPr lang="es-ES" dirty="0"/>
          </a:p>
        </p:txBody>
      </p:sp>
      <p:sp>
        <p:nvSpPr>
          <p:cNvPr id="4" name="2 Subtítulo"/>
          <p:cNvSpPr txBox="1">
            <a:spLocks/>
          </p:cNvSpPr>
          <p:nvPr/>
        </p:nvSpPr>
        <p:spPr>
          <a:xfrm>
            <a:off x="539552" y="4365104"/>
            <a:ext cx="8136904" cy="1368152"/>
          </a:xfrm>
          <a:prstGeom prst="rect">
            <a:avLst/>
          </a:prstGeom>
        </p:spPr>
        <p:txBody>
          <a:bodyPr vert="horz" lIns="0" rIns="18288">
            <a:normAutofit/>
          </a:bodyPr>
          <a:lstStyle/>
          <a:p>
            <a:pPr marL="0" marR="45720" lvl="0" indent="0" algn="ctr" defTabSz="914400" rtl="0" eaLnBrk="1" fontAlgn="auto" latinLnBrk="0" hangingPunct="1">
              <a:lnSpc>
                <a:spcPct val="100000"/>
              </a:lnSpc>
              <a:spcBef>
                <a:spcPct val="20000"/>
              </a:spcBef>
              <a:spcAft>
                <a:spcPts val="0"/>
              </a:spcAft>
              <a:buClr>
                <a:schemeClr val="accent3"/>
              </a:buClr>
              <a:buSzPct val="95000"/>
              <a:buFont typeface="Wingdings 2"/>
              <a:buNone/>
              <a:tabLst/>
              <a:defRPr/>
            </a:pPr>
            <a:endParaRPr kumimoji="0" lang="es-ES" sz="2600" b="0" i="0" u="none" strike="noStrike" kern="1200" cap="none" spc="0" normalizeH="0" baseline="0" noProof="0" dirty="0">
              <a:ln>
                <a:noFill/>
              </a:ln>
              <a:solidFill>
                <a:schemeClr val="tx1"/>
              </a:solidFill>
              <a:effectLst/>
              <a:uLnTx/>
              <a:uFillTx/>
              <a:latin typeface="Arial" pitchFamily="34" charset="0"/>
              <a:cs typeface="Arial" pitchFamily="34" charset="0"/>
            </a:endParaRPr>
          </a:p>
        </p:txBody>
      </p:sp>
      <p:pic>
        <p:nvPicPr>
          <p:cNvPr id="3078" name="Picture 6"/>
          <p:cNvPicPr>
            <a:picLocks noChangeAspect="1" noChangeArrowheads="1"/>
          </p:cNvPicPr>
          <p:nvPr/>
        </p:nvPicPr>
        <p:blipFill>
          <a:blip r:embed="rId2" cstate="print"/>
          <a:srcRect/>
          <a:stretch>
            <a:fillRect/>
          </a:stretch>
        </p:blipFill>
        <p:spPr bwMode="auto">
          <a:xfrm>
            <a:off x="179512" y="2060848"/>
            <a:ext cx="8640960" cy="4176464"/>
          </a:xfrm>
          <a:prstGeom prst="rect">
            <a:avLst/>
          </a:prstGeom>
          <a:noFill/>
          <a:ln w="9525">
            <a:noFill/>
            <a:miter lim="800000"/>
            <a:headEnd/>
            <a:tailEnd/>
          </a:ln>
        </p:spPr>
      </p:pic>
      <p:sp>
        <p:nvSpPr>
          <p:cNvPr id="3" name="Marcador de número de diapositiva 2"/>
          <p:cNvSpPr>
            <a:spLocks noGrp="1"/>
          </p:cNvSpPr>
          <p:nvPr>
            <p:ph type="sldNum" sz="quarter" idx="12"/>
          </p:nvPr>
        </p:nvSpPr>
        <p:spPr/>
        <p:txBody>
          <a:bodyPr/>
          <a:lstStyle/>
          <a:p>
            <a:pPr>
              <a:defRPr/>
            </a:pPr>
            <a:fld id="{F312B932-D432-45F0-9951-9F6A683D6AB1}" type="slidenum">
              <a:rPr lang="en-US" smtClean="0"/>
              <a:pPr>
                <a:defRPr/>
              </a:pPr>
              <a:t>159</a:t>
            </a:fld>
            <a:endParaRPr lang="en-US"/>
          </a:p>
        </p:txBody>
      </p:sp>
      <p:sp>
        <p:nvSpPr>
          <p:cNvPr id="7" name="Botón de acción: Volver 6">
            <a:hlinkClick r:id="rId3" action="ppaction://hlinksldjump" highlightClick="1"/>
          </p:cNvPr>
          <p:cNvSpPr/>
          <p:nvPr/>
        </p:nvSpPr>
        <p:spPr>
          <a:xfrm>
            <a:off x="7308304" y="6381328"/>
            <a:ext cx="648072" cy="360040"/>
          </a:xfrm>
          <a:prstGeom prst="actionButtonReturn">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32350900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971600" y="692696"/>
            <a:ext cx="7851648" cy="936104"/>
          </a:xfrm>
        </p:spPr>
        <p:txBody>
          <a:bodyPr>
            <a:normAutofit/>
          </a:bodyPr>
          <a:lstStyle/>
          <a:p>
            <a:pPr algn="ctr"/>
            <a:r>
              <a:rPr lang="es-ES" dirty="0" smtClean="0">
                <a:solidFill>
                  <a:schemeClr val="tx1"/>
                </a:solidFill>
              </a:rPr>
              <a:t>MSO144</a:t>
            </a:r>
            <a:endParaRPr lang="es-ES" dirty="0">
              <a:solidFill>
                <a:schemeClr val="tx1"/>
              </a:solidFill>
            </a:endParaRPr>
          </a:p>
        </p:txBody>
      </p:sp>
      <p:pic>
        <p:nvPicPr>
          <p:cNvPr id="4098" name="Picture 2"/>
          <p:cNvPicPr>
            <a:picLocks noChangeAspect="1" noChangeArrowheads="1"/>
          </p:cNvPicPr>
          <p:nvPr/>
        </p:nvPicPr>
        <p:blipFill>
          <a:blip r:embed="rId2" cstate="print"/>
          <a:srcRect/>
          <a:stretch>
            <a:fillRect/>
          </a:stretch>
        </p:blipFill>
        <p:spPr bwMode="auto">
          <a:xfrm>
            <a:off x="141238" y="1772816"/>
            <a:ext cx="8868168" cy="4744469"/>
          </a:xfrm>
          <a:prstGeom prst="rect">
            <a:avLst/>
          </a:prstGeom>
          <a:noFill/>
          <a:ln w="9525">
            <a:noFill/>
            <a:miter lim="800000"/>
            <a:headEnd/>
            <a:tailEnd/>
          </a:ln>
        </p:spPr>
      </p:pic>
      <p:sp>
        <p:nvSpPr>
          <p:cNvPr id="4" name="Marcador de número de diapositiva 3"/>
          <p:cNvSpPr>
            <a:spLocks noGrp="1"/>
          </p:cNvSpPr>
          <p:nvPr>
            <p:ph type="sldNum" sz="quarter" idx="12"/>
          </p:nvPr>
        </p:nvSpPr>
        <p:spPr/>
        <p:txBody>
          <a:bodyPr/>
          <a:lstStyle/>
          <a:p>
            <a:pPr>
              <a:defRPr/>
            </a:pPr>
            <a:fld id="{F312B932-D432-45F0-9951-9F6A683D6AB1}" type="slidenum">
              <a:rPr lang="en-US" smtClean="0"/>
              <a:pPr>
                <a:defRPr/>
              </a:pPr>
              <a:t>160</a:t>
            </a:fld>
            <a:endParaRPr lang="en-US"/>
          </a:p>
        </p:txBody>
      </p:sp>
    </p:spTree>
    <p:extLst>
      <p:ext uri="{BB962C8B-B14F-4D97-AF65-F5344CB8AC3E}">
        <p14:creationId xmlns:p14="http://schemas.microsoft.com/office/powerpoint/2010/main" val="8583963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971600" y="692696"/>
            <a:ext cx="7851648" cy="936104"/>
          </a:xfrm>
        </p:spPr>
        <p:txBody>
          <a:bodyPr>
            <a:normAutofit/>
          </a:bodyPr>
          <a:lstStyle/>
          <a:p>
            <a:pPr algn="ctr"/>
            <a:r>
              <a:rPr lang="es-ES" dirty="0" smtClean="0">
                <a:solidFill>
                  <a:schemeClr val="tx1"/>
                </a:solidFill>
              </a:rPr>
              <a:t>MSO144</a:t>
            </a:r>
            <a:endParaRPr lang="es-ES" dirty="0">
              <a:solidFill>
                <a:schemeClr val="tx1"/>
              </a:solidFill>
            </a:endParaRPr>
          </a:p>
        </p:txBody>
      </p:sp>
      <p:pic>
        <p:nvPicPr>
          <p:cNvPr id="5123" name="Picture 3"/>
          <p:cNvPicPr>
            <a:picLocks noChangeAspect="1" noChangeArrowheads="1"/>
          </p:cNvPicPr>
          <p:nvPr/>
        </p:nvPicPr>
        <p:blipFill>
          <a:blip r:embed="rId2" cstate="print"/>
          <a:srcRect/>
          <a:stretch>
            <a:fillRect/>
          </a:stretch>
        </p:blipFill>
        <p:spPr bwMode="auto">
          <a:xfrm>
            <a:off x="179512" y="1700808"/>
            <a:ext cx="8208912" cy="4320480"/>
          </a:xfrm>
          <a:prstGeom prst="rect">
            <a:avLst/>
          </a:prstGeom>
          <a:noFill/>
          <a:ln w="9525">
            <a:noFill/>
            <a:miter lim="800000"/>
            <a:headEnd/>
            <a:tailEnd/>
          </a:ln>
        </p:spPr>
      </p:pic>
      <p:pic>
        <p:nvPicPr>
          <p:cNvPr id="5124" name="Picture 4"/>
          <p:cNvPicPr>
            <a:picLocks noChangeAspect="1" noChangeArrowheads="1"/>
          </p:cNvPicPr>
          <p:nvPr/>
        </p:nvPicPr>
        <p:blipFill>
          <a:blip r:embed="rId3" cstate="print"/>
          <a:srcRect/>
          <a:stretch>
            <a:fillRect/>
          </a:stretch>
        </p:blipFill>
        <p:spPr bwMode="auto">
          <a:xfrm>
            <a:off x="6444209" y="3717032"/>
            <a:ext cx="2699791" cy="1512168"/>
          </a:xfrm>
          <a:prstGeom prst="rect">
            <a:avLst/>
          </a:prstGeom>
          <a:noFill/>
          <a:ln w="9525">
            <a:noFill/>
            <a:miter lim="800000"/>
            <a:headEnd/>
            <a:tailEnd/>
          </a:ln>
        </p:spPr>
      </p:pic>
      <p:sp>
        <p:nvSpPr>
          <p:cNvPr id="3" name="Marcador de número de diapositiva 2"/>
          <p:cNvSpPr>
            <a:spLocks noGrp="1"/>
          </p:cNvSpPr>
          <p:nvPr>
            <p:ph type="sldNum" sz="quarter" idx="12"/>
          </p:nvPr>
        </p:nvSpPr>
        <p:spPr/>
        <p:txBody>
          <a:bodyPr/>
          <a:lstStyle/>
          <a:p>
            <a:pPr>
              <a:defRPr/>
            </a:pPr>
            <a:fld id="{F312B932-D432-45F0-9951-9F6A683D6AB1}" type="slidenum">
              <a:rPr lang="en-US" smtClean="0"/>
              <a:pPr>
                <a:defRPr/>
              </a:pPr>
              <a:t>161</a:t>
            </a:fld>
            <a:endParaRPr lang="en-US"/>
          </a:p>
        </p:txBody>
      </p:sp>
      <p:sp>
        <p:nvSpPr>
          <p:cNvPr id="7" name="Botón de acción: Volver 6">
            <a:hlinkClick r:id="rId4" action="ppaction://hlinksldjump" highlightClick="1"/>
          </p:cNvPr>
          <p:cNvSpPr/>
          <p:nvPr/>
        </p:nvSpPr>
        <p:spPr>
          <a:xfrm>
            <a:off x="7308304" y="6381328"/>
            <a:ext cx="648072" cy="360040"/>
          </a:xfrm>
          <a:prstGeom prst="actionButtonReturn">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30705540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971600" y="692696"/>
            <a:ext cx="7851648" cy="936104"/>
          </a:xfrm>
        </p:spPr>
        <p:txBody>
          <a:bodyPr>
            <a:normAutofit/>
          </a:bodyPr>
          <a:lstStyle/>
          <a:p>
            <a:pPr algn="ctr"/>
            <a:r>
              <a:rPr lang="es-ES" dirty="0" smtClean="0">
                <a:solidFill>
                  <a:schemeClr val="tx1"/>
                </a:solidFill>
              </a:rPr>
              <a:t>MSE1TR</a:t>
            </a:r>
            <a:endParaRPr lang="es-ES" dirty="0">
              <a:solidFill>
                <a:schemeClr val="tx1"/>
              </a:solidFill>
            </a:endParaRPr>
          </a:p>
        </p:txBody>
      </p:sp>
      <p:pic>
        <p:nvPicPr>
          <p:cNvPr id="8194" name="Picture 2"/>
          <p:cNvPicPr>
            <a:picLocks noChangeAspect="1" noChangeArrowheads="1"/>
          </p:cNvPicPr>
          <p:nvPr/>
        </p:nvPicPr>
        <p:blipFill>
          <a:blip r:embed="rId2" cstate="print"/>
          <a:srcRect/>
          <a:stretch>
            <a:fillRect/>
          </a:stretch>
        </p:blipFill>
        <p:spPr bwMode="auto">
          <a:xfrm>
            <a:off x="611560" y="1556792"/>
            <a:ext cx="8196064" cy="4744819"/>
          </a:xfrm>
          <a:prstGeom prst="rect">
            <a:avLst/>
          </a:prstGeom>
          <a:noFill/>
          <a:ln w="9525">
            <a:noFill/>
            <a:miter lim="800000"/>
            <a:headEnd/>
            <a:tailEnd/>
          </a:ln>
        </p:spPr>
      </p:pic>
      <p:sp>
        <p:nvSpPr>
          <p:cNvPr id="3" name="Marcador de número de diapositiva 2"/>
          <p:cNvSpPr>
            <a:spLocks noGrp="1"/>
          </p:cNvSpPr>
          <p:nvPr>
            <p:ph type="sldNum" sz="quarter" idx="12"/>
          </p:nvPr>
        </p:nvSpPr>
        <p:spPr/>
        <p:txBody>
          <a:bodyPr/>
          <a:lstStyle/>
          <a:p>
            <a:pPr>
              <a:defRPr/>
            </a:pPr>
            <a:fld id="{F312B932-D432-45F0-9951-9F6A683D6AB1}" type="slidenum">
              <a:rPr lang="en-US" smtClean="0"/>
              <a:pPr>
                <a:defRPr/>
              </a:pPr>
              <a:t>162</a:t>
            </a:fld>
            <a:endParaRPr lang="en-US"/>
          </a:p>
        </p:txBody>
      </p:sp>
    </p:spTree>
    <p:extLst>
      <p:ext uri="{BB962C8B-B14F-4D97-AF65-F5344CB8AC3E}">
        <p14:creationId xmlns:p14="http://schemas.microsoft.com/office/powerpoint/2010/main" val="6538935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971600" y="692696"/>
            <a:ext cx="7851648" cy="936104"/>
          </a:xfrm>
        </p:spPr>
        <p:txBody>
          <a:bodyPr>
            <a:normAutofit/>
          </a:bodyPr>
          <a:lstStyle/>
          <a:p>
            <a:pPr algn="ctr"/>
            <a:r>
              <a:rPr lang="es-ES" dirty="0" smtClean="0">
                <a:solidFill>
                  <a:schemeClr val="tx1"/>
                </a:solidFill>
              </a:rPr>
              <a:t>MSE1TR</a:t>
            </a:r>
            <a:endParaRPr lang="es-ES" dirty="0">
              <a:solidFill>
                <a:schemeClr val="tx1"/>
              </a:solidFill>
            </a:endParaRPr>
          </a:p>
        </p:txBody>
      </p:sp>
      <p:pic>
        <p:nvPicPr>
          <p:cNvPr id="9218" name="Picture 2"/>
          <p:cNvPicPr>
            <a:picLocks noChangeAspect="1" noChangeArrowheads="1"/>
          </p:cNvPicPr>
          <p:nvPr/>
        </p:nvPicPr>
        <p:blipFill>
          <a:blip r:embed="rId2" cstate="print"/>
          <a:srcRect/>
          <a:stretch>
            <a:fillRect/>
          </a:stretch>
        </p:blipFill>
        <p:spPr bwMode="auto">
          <a:xfrm>
            <a:off x="539552" y="1542390"/>
            <a:ext cx="8280920" cy="4968552"/>
          </a:xfrm>
          <a:prstGeom prst="rect">
            <a:avLst/>
          </a:prstGeom>
          <a:noFill/>
          <a:ln w="9525">
            <a:noFill/>
            <a:miter lim="800000"/>
            <a:headEnd/>
            <a:tailEnd/>
          </a:ln>
        </p:spPr>
      </p:pic>
      <p:sp>
        <p:nvSpPr>
          <p:cNvPr id="3" name="Marcador de número de diapositiva 2"/>
          <p:cNvSpPr>
            <a:spLocks noGrp="1"/>
          </p:cNvSpPr>
          <p:nvPr>
            <p:ph type="sldNum" sz="quarter" idx="12"/>
          </p:nvPr>
        </p:nvSpPr>
        <p:spPr/>
        <p:txBody>
          <a:bodyPr/>
          <a:lstStyle/>
          <a:p>
            <a:pPr>
              <a:defRPr/>
            </a:pPr>
            <a:fld id="{F312B932-D432-45F0-9951-9F6A683D6AB1}" type="slidenum">
              <a:rPr lang="en-US" smtClean="0"/>
              <a:pPr>
                <a:defRPr/>
              </a:pPr>
              <a:t>163</a:t>
            </a:fld>
            <a:endParaRPr lang="en-US"/>
          </a:p>
        </p:txBody>
      </p:sp>
    </p:spTree>
    <p:extLst>
      <p:ext uri="{BB962C8B-B14F-4D97-AF65-F5344CB8AC3E}">
        <p14:creationId xmlns:p14="http://schemas.microsoft.com/office/powerpoint/2010/main" val="11805356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cstate="print"/>
          <a:srcRect/>
          <a:stretch>
            <a:fillRect/>
          </a:stretch>
        </p:blipFill>
        <p:spPr bwMode="auto">
          <a:xfrm>
            <a:off x="323528" y="1759834"/>
            <a:ext cx="8496944" cy="5098166"/>
          </a:xfrm>
          <a:prstGeom prst="rect">
            <a:avLst/>
          </a:prstGeom>
          <a:noFill/>
          <a:ln w="9525">
            <a:noFill/>
            <a:miter lim="800000"/>
            <a:headEnd/>
            <a:tailEnd/>
          </a:ln>
        </p:spPr>
      </p:pic>
      <p:sp>
        <p:nvSpPr>
          <p:cNvPr id="2" name="1 Título"/>
          <p:cNvSpPr>
            <a:spLocks noGrp="1"/>
          </p:cNvSpPr>
          <p:nvPr>
            <p:ph type="ctrTitle"/>
          </p:nvPr>
        </p:nvSpPr>
        <p:spPr>
          <a:xfrm>
            <a:off x="971600" y="692696"/>
            <a:ext cx="7851648" cy="936104"/>
          </a:xfrm>
        </p:spPr>
        <p:txBody>
          <a:bodyPr>
            <a:normAutofit/>
          </a:bodyPr>
          <a:lstStyle/>
          <a:p>
            <a:pPr algn="ctr"/>
            <a:r>
              <a:rPr lang="es-ES" dirty="0" smtClean="0">
                <a:solidFill>
                  <a:schemeClr val="tx1"/>
                </a:solidFill>
              </a:rPr>
              <a:t>MSE1TP</a:t>
            </a:r>
            <a:endParaRPr lang="es-ES" dirty="0">
              <a:solidFill>
                <a:schemeClr val="tx1"/>
              </a:solidFill>
            </a:endParaRPr>
          </a:p>
        </p:txBody>
      </p:sp>
      <p:sp>
        <p:nvSpPr>
          <p:cNvPr id="3" name="Marcador de número de diapositiva 2"/>
          <p:cNvSpPr>
            <a:spLocks noGrp="1"/>
          </p:cNvSpPr>
          <p:nvPr>
            <p:ph type="sldNum" sz="quarter" idx="12"/>
          </p:nvPr>
        </p:nvSpPr>
        <p:spPr/>
        <p:txBody>
          <a:bodyPr/>
          <a:lstStyle/>
          <a:p>
            <a:pPr>
              <a:defRPr/>
            </a:pPr>
            <a:fld id="{F312B932-D432-45F0-9951-9F6A683D6AB1}" type="slidenum">
              <a:rPr lang="en-US" smtClean="0"/>
              <a:pPr>
                <a:defRPr/>
              </a:pPr>
              <a:t>164</a:t>
            </a:fld>
            <a:endParaRPr lang="en-US"/>
          </a:p>
        </p:txBody>
      </p:sp>
      <p:sp>
        <p:nvSpPr>
          <p:cNvPr id="6" name="Botón de acción: Volver 5">
            <a:hlinkClick r:id="rId3" action="ppaction://hlinksldjump" highlightClick="1"/>
          </p:cNvPr>
          <p:cNvSpPr/>
          <p:nvPr/>
        </p:nvSpPr>
        <p:spPr>
          <a:xfrm>
            <a:off x="7308304" y="6381328"/>
            <a:ext cx="648072" cy="360040"/>
          </a:xfrm>
          <a:prstGeom prst="actionButtonReturn">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29240855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817829"/>
            <a:ext cx="8229600" cy="1143000"/>
          </a:xfrm>
        </p:spPr>
        <p:txBody>
          <a:bodyPr/>
          <a:lstStyle/>
          <a:p>
            <a:r>
              <a:rPr lang="es-ES" b="1" dirty="0" smtClean="0"/>
              <a:t>TEMARIO</a:t>
            </a:r>
            <a:endParaRPr lang="es-CL" dirty="0"/>
          </a:p>
        </p:txBody>
      </p:sp>
      <p:sp>
        <p:nvSpPr>
          <p:cNvPr id="3" name="Marcador de contenido 2"/>
          <p:cNvSpPr>
            <a:spLocks noGrp="1"/>
          </p:cNvSpPr>
          <p:nvPr>
            <p:ph idx="1"/>
          </p:nvPr>
        </p:nvSpPr>
        <p:spPr>
          <a:xfrm>
            <a:off x="457200" y="2143397"/>
            <a:ext cx="8229600" cy="4525963"/>
          </a:xfrm>
        </p:spPr>
        <p:txBody>
          <a:bodyPr>
            <a:normAutofit/>
          </a:bodyPr>
          <a:lstStyle/>
          <a:p>
            <a:r>
              <a:rPr lang="es-ES" b="1" dirty="0" smtClean="0"/>
              <a:t>Estructura </a:t>
            </a:r>
            <a:r>
              <a:rPr lang="es-ES" b="1" dirty="0"/>
              <a:t>L</a:t>
            </a:r>
            <a:r>
              <a:rPr lang="es-ES" b="1" dirty="0" smtClean="0"/>
              <a:t>ogística</a:t>
            </a:r>
          </a:p>
          <a:p>
            <a:r>
              <a:rPr lang="es-ES" b="1" dirty="0" smtClean="0"/>
              <a:t>Pedimentos de Material</a:t>
            </a:r>
          </a:p>
          <a:p>
            <a:r>
              <a:rPr lang="es-ES" b="1" dirty="0" smtClean="0">
                <a:solidFill>
                  <a:srgbClr val="FF0000"/>
                </a:solidFill>
              </a:rPr>
              <a:t>Aspectos Contables</a:t>
            </a:r>
          </a:p>
          <a:p>
            <a:r>
              <a:rPr lang="es-ES" b="1" dirty="0" smtClean="0"/>
              <a:t>Estadística</a:t>
            </a:r>
          </a:p>
          <a:p>
            <a:r>
              <a:rPr lang="es-ES" b="1" dirty="0" smtClean="0"/>
              <a:t>Interfaz </a:t>
            </a:r>
            <a:r>
              <a:rPr lang="es-ES" b="1" dirty="0" err="1" smtClean="0"/>
              <a:t>Chilecompra</a:t>
            </a:r>
            <a:r>
              <a:rPr lang="es-ES" b="1" dirty="0" smtClean="0"/>
              <a:t>-SALINO</a:t>
            </a:r>
            <a:endParaRPr lang="es-ES" b="1" dirty="0"/>
          </a:p>
        </p:txBody>
      </p:sp>
      <p:sp>
        <p:nvSpPr>
          <p:cNvPr id="5" name="Marcador de número de diapositiva 4"/>
          <p:cNvSpPr>
            <a:spLocks noGrp="1"/>
          </p:cNvSpPr>
          <p:nvPr>
            <p:ph type="sldNum" sz="quarter" idx="12"/>
          </p:nvPr>
        </p:nvSpPr>
        <p:spPr/>
        <p:txBody>
          <a:bodyPr/>
          <a:lstStyle/>
          <a:p>
            <a:pPr>
              <a:defRPr/>
            </a:pPr>
            <a:fld id="{F42C28E9-5DD9-4D60-ABC2-2F50B1941E37}" type="slidenum">
              <a:rPr lang="en-US" smtClean="0"/>
              <a:pPr>
                <a:defRPr/>
              </a:pPr>
              <a:t>165</a:t>
            </a:fld>
            <a:endParaRPr lang="en-US"/>
          </a:p>
        </p:txBody>
      </p:sp>
    </p:spTree>
    <p:extLst>
      <p:ext uri="{BB962C8B-B14F-4D97-AF65-F5344CB8AC3E}">
        <p14:creationId xmlns:p14="http://schemas.microsoft.com/office/powerpoint/2010/main" val="280037638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uadroTexto 6"/>
          <p:cNvSpPr txBox="1"/>
          <p:nvPr/>
        </p:nvSpPr>
        <p:spPr>
          <a:xfrm>
            <a:off x="323530" y="1052739"/>
            <a:ext cx="8820472" cy="5878533"/>
          </a:xfrm>
          <a:prstGeom prst="rect">
            <a:avLst/>
          </a:prstGeom>
          <a:noFill/>
        </p:spPr>
        <p:txBody>
          <a:bodyPr wrap="square" rtlCol="0">
            <a:spAutoFit/>
          </a:bodyPr>
          <a:lstStyle/>
          <a:p>
            <a:pPr algn="just" eaLnBrk="1" hangingPunct="1"/>
            <a:r>
              <a:rPr lang="es-ES_tradnl" sz="2800" dirty="0" smtClean="0">
                <a:solidFill>
                  <a:srgbClr val="CC3300"/>
                </a:solidFill>
              </a:rPr>
              <a:t>Aspectos Contables</a:t>
            </a:r>
            <a:endParaRPr lang="es-ES_tradnl" sz="1200" dirty="0" smtClean="0">
              <a:solidFill>
                <a:srgbClr val="CC3300"/>
              </a:solidFill>
            </a:endParaRPr>
          </a:p>
          <a:p>
            <a:pPr algn="just" eaLnBrk="1" hangingPunct="1"/>
            <a:endParaRPr lang="es-ES_tradnl" sz="1200" dirty="0" smtClean="0">
              <a:solidFill>
                <a:srgbClr val="000000"/>
              </a:solidFill>
            </a:endParaRPr>
          </a:p>
          <a:p>
            <a:pPr algn="just" eaLnBrk="1" hangingPunct="1"/>
            <a:endParaRPr lang="es-ES_tradnl" sz="1200" dirty="0">
              <a:solidFill>
                <a:srgbClr val="000000"/>
              </a:solidFill>
            </a:endParaRPr>
          </a:p>
          <a:p>
            <a:pPr eaLnBrk="1" hangingPunct="1"/>
            <a:r>
              <a:rPr lang="es-ES_tradnl" b="1" dirty="0" smtClean="0">
                <a:solidFill>
                  <a:srgbClr val="000000"/>
                </a:solidFill>
                <a:latin typeface="+mn-lt"/>
              </a:rPr>
              <a:t>Cuenta de Usuario: </a:t>
            </a:r>
            <a:r>
              <a:rPr lang="es-ES_tradnl" dirty="0" smtClean="0">
                <a:solidFill>
                  <a:srgbClr val="000000"/>
                </a:solidFill>
                <a:latin typeface="+mn-lt"/>
              </a:rPr>
              <a:t>Corresponde </a:t>
            </a:r>
            <a:r>
              <a:rPr lang="es-ES_tradnl" dirty="0">
                <a:solidFill>
                  <a:srgbClr val="000000"/>
                </a:solidFill>
                <a:latin typeface="+mn-lt"/>
              </a:rPr>
              <a:t>a la Identificación del Usuario</a:t>
            </a:r>
            <a:r>
              <a:rPr lang="es-ES_tradnl" dirty="0" smtClean="0">
                <a:solidFill>
                  <a:srgbClr val="000000"/>
                </a:solidFill>
                <a:latin typeface="+mn-lt"/>
              </a:rPr>
              <a:t>.</a:t>
            </a:r>
          </a:p>
          <a:p>
            <a:pPr eaLnBrk="1" hangingPunct="1"/>
            <a:endParaRPr lang="es-ES_tradnl" dirty="0">
              <a:solidFill>
                <a:srgbClr val="000000"/>
              </a:solidFill>
              <a:latin typeface="+mn-lt"/>
            </a:endParaRPr>
          </a:p>
          <a:p>
            <a:pPr eaLnBrk="1" hangingPunct="1"/>
            <a:r>
              <a:rPr lang="es-ES_tradnl" dirty="0">
                <a:solidFill>
                  <a:srgbClr val="000000"/>
                </a:solidFill>
                <a:latin typeface="+mn-lt"/>
              </a:rPr>
              <a:t>Código de UU.RR. + Acrónimo (abreviatura) del Cargo</a:t>
            </a:r>
          </a:p>
          <a:p>
            <a:pPr eaLnBrk="1" hangingPunct="1"/>
            <a:r>
              <a:rPr lang="es-ES_tradnl" dirty="0">
                <a:solidFill>
                  <a:srgbClr val="000000"/>
                </a:solidFill>
                <a:latin typeface="+mn-lt"/>
              </a:rPr>
              <a:t>Ej.</a:t>
            </a:r>
          </a:p>
          <a:p>
            <a:pPr eaLnBrk="1" hangingPunct="1"/>
            <a:r>
              <a:rPr lang="es-ES_tradnl" dirty="0">
                <a:solidFill>
                  <a:srgbClr val="000000"/>
                </a:solidFill>
                <a:latin typeface="+mn-lt"/>
              </a:rPr>
              <a:t>4223MATS</a:t>
            </a:r>
          </a:p>
          <a:p>
            <a:pPr eaLnBrk="1" hangingPunct="1"/>
            <a:r>
              <a:rPr lang="es-ES_tradnl" dirty="0">
                <a:solidFill>
                  <a:srgbClr val="000000"/>
                </a:solidFill>
                <a:latin typeface="+mn-lt"/>
              </a:rPr>
              <a:t>4221ALIM</a:t>
            </a:r>
          </a:p>
          <a:p>
            <a:pPr eaLnBrk="1" hangingPunct="1"/>
            <a:endParaRPr lang="es-ES_tradnl" dirty="0" smtClean="0">
              <a:solidFill>
                <a:srgbClr val="000000"/>
              </a:solidFill>
              <a:latin typeface="+mn-lt"/>
            </a:endParaRPr>
          </a:p>
          <a:p>
            <a:r>
              <a:rPr lang="es-ES_tradnl" b="1" dirty="0">
                <a:solidFill>
                  <a:srgbClr val="000000"/>
                </a:solidFill>
                <a:latin typeface="+mn-lt"/>
              </a:rPr>
              <a:t>Centro de Costo corresponde a</a:t>
            </a:r>
            <a:r>
              <a:rPr lang="es-ES_tradnl" b="1" dirty="0" smtClean="0">
                <a:solidFill>
                  <a:srgbClr val="000000"/>
                </a:solidFill>
                <a:latin typeface="+mn-lt"/>
              </a:rPr>
              <a:t>:</a:t>
            </a:r>
          </a:p>
          <a:p>
            <a:endParaRPr lang="es-ES_tradnl" b="1" dirty="0">
              <a:solidFill>
                <a:srgbClr val="000000"/>
              </a:solidFill>
              <a:latin typeface="+mn-lt"/>
            </a:endParaRPr>
          </a:p>
          <a:p>
            <a:pPr eaLnBrk="1" hangingPunct="1"/>
            <a:r>
              <a:rPr lang="es-ES_tradnl" dirty="0">
                <a:solidFill>
                  <a:srgbClr val="000000"/>
                </a:solidFill>
                <a:latin typeface="+mn-lt"/>
              </a:rPr>
              <a:t>- Código UU/RR o Proyecto </a:t>
            </a:r>
            <a:r>
              <a:rPr lang="es-ES_tradnl" dirty="0" smtClean="0">
                <a:solidFill>
                  <a:srgbClr val="000000"/>
                </a:solidFill>
                <a:latin typeface="+mn-lt"/>
              </a:rPr>
              <a:t>	(</a:t>
            </a:r>
            <a:r>
              <a:rPr lang="es-ES_tradnl" dirty="0">
                <a:solidFill>
                  <a:srgbClr val="000000"/>
                </a:solidFill>
                <a:latin typeface="+mn-lt"/>
              </a:rPr>
              <a:t>4 dígitos)</a:t>
            </a:r>
          </a:p>
          <a:p>
            <a:pPr eaLnBrk="1" hangingPunct="1"/>
            <a:r>
              <a:rPr lang="es-ES_tradnl" dirty="0">
                <a:solidFill>
                  <a:srgbClr val="000000"/>
                </a:solidFill>
                <a:latin typeface="+mn-lt"/>
              </a:rPr>
              <a:t>- Disponible 		 </a:t>
            </a:r>
            <a:r>
              <a:rPr lang="es-ES_tradnl" dirty="0" smtClean="0">
                <a:solidFill>
                  <a:srgbClr val="000000"/>
                </a:solidFill>
                <a:latin typeface="+mn-lt"/>
              </a:rPr>
              <a:t>	(</a:t>
            </a:r>
            <a:r>
              <a:rPr lang="es-ES_tradnl" dirty="0">
                <a:solidFill>
                  <a:srgbClr val="000000"/>
                </a:solidFill>
                <a:latin typeface="+mn-lt"/>
              </a:rPr>
              <a:t>000)</a:t>
            </a:r>
          </a:p>
          <a:p>
            <a:pPr eaLnBrk="1" hangingPunct="1"/>
            <a:r>
              <a:rPr lang="es-ES_tradnl" dirty="0">
                <a:solidFill>
                  <a:srgbClr val="000000"/>
                </a:solidFill>
                <a:latin typeface="+mn-lt"/>
              </a:rPr>
              <a:t>- Tarea			 </a:t>
            </a:r>
            <a:r>
              <a:rPr lang="es-ES_tradnl" dirty="0" smtClean="0">
                <a:solidFill>
                  <a:srgbClr val="000000"/>
                </a:solidFill>
                <a:latin typeface="+mn-lt"/>
              </a:rPr>
              <a:t>	(</a:t>
            </a:r>
            <a:r>
              <a:rPr lang="es-ES_tradnl" dirty="0">
                <a:solidFill>
                  <a:srgbClr val="000000"/>
                </a:solidFill>
                <a:latin typeface="+mn-lt"/>
              </a:rPr>
              <a:t>2 caracteres)</a:t>
            </a:r>
          </a:p>
          <a:p>
            <a:pPr eaLnBrk="1" hangingPunct="1"/>
            <a:r>
              <a:rPr lang="es-ES_tradnl" dirty="0">
                <a:solidFill>
                  <a:srgbClr val="000000"/>
                </a:solidFill>
                <a:latin typeface="+mn-lt"/>
              </a:rPr>
              <a:t>- Actividad		 </a:t>
            </a:r>
            <a:r>
              <a:rPr lang="es-ES_tradnl" dirty="0" smtClean="0">
                <a:solidFill>
                  <a:srgbClr val="000000"/>
                </a:solidFill>
                <a:latin typeface="+mn-lt"/>
              </a:rPr>
              <a:t>	(</a:t>
            </a:r>
            <a:r>
              <a:rPr lang="es-ES_tradnl" dirty="0">
                <a:solidFill>
                  <a:srgbClr val="000000"/>
                </a:solidFill>
                <a:latin typeface="+mn-lt"/>
              </a:rPr>
              <a:t>3 caracteres)</a:t>
            </a:r>
          </a:p>
          <a:p>
            <a:pPr eaLnBrk="1" hangingPunct="1"/>
            <a:r>
              <a:rPr lang="es-ES_tradnl" dirty="0">
                <a:solidFill>
                  <a:srgbClr val="000000"/>
                </a:solidFill>
                <a:latin typeface="+mn-lt"/>
              </a:rPr>
              <a:t>- </a:t>
            </a:r>
            <a:r>
              <a:rPr lang="es-ES_tradnl" dirty="0" err="1">
                <a:solidFill>
                  <a:srgbClr val="000000"/>
                </a:solidFill>
                <a:latin typeface="+mn-lt"/>
              </a:rPr>
              <a:t>Subactividad</a:t>
            </a:r>
            <a:r>
              <a:rPr lang="es-ES_tradnl" dirty="0">
                <a:solidFill>
                  <a:srgbClr val="000000"/>
                </a:solidFill>
                <a:latin typeface="+mn-lt"/>
              </a:rPr>
              <a:t>		 </a:t>
            </a:r>
            <a:r>
              <a:rPr lang="es-ES_tradnl" dirty="0" smtClean="0">
                <a:solidFill>
                  <a:srgbClr val="000000"/>
                </a:solidFill>
                <a:latin typeface="+mn-lt"/>
              </a:rPr>
              <a:t>	(</a:t>
            </a:r>
            <a:r>
              <a:rPr lang="es-ES_tradnl" dirty="0">
                <a:solidFill>
                  <a:srgbClr val="000000"/>
                </a:solidFill>
                <a:latin typeface="+mn-lt"/>
              </a:rPr>
              <a:t>2 caracteres)</a:t>
            </a:r>
          </a:p>
          <a:p>
            <a:pPr eaLnBrk="1" hangingPunct="1"/>
            <a:endParaRPr lang="es-ES_tradnl" dirty="0">
              <a:solidFill>
                <a:srgbClr val="000000"/>
              </a:solidFill>
              <a:latin typeface="+mn-lt"/>
            </a:endParaRPr>
          </a:p>
          <a:p>
            <a:pPr eaLnBrk="1" hangingPunct="1"/>
            <a:r>
              <a:rPr lang="es-ES_tradnl" dirty="0">
                <a:solidFill>
                  <a:srgbClr val="000000"/>
                </a:solidFill>
                <a:latin typeface="+mn-lt"/>
              </a:rPr>
              <a:t>Ej.</a:t>
            </a:r>
          </a:p>
          <a:p>
            <a:pPr eaLnBrk="1" hangingPunct="1"/>
            <a:r>
              <a:rPr lang="es-ES_tradnl" dirty="0" smtClean="0">
                <a:solidFill>
                  <a:srgbClr val="FF3300"/>
                </a:solidFill>
                <a:latin typeface="+mn-lt"/>
              </a:rPr>
              <a:t>4014  </a:t>
            </a:r>
            <a:r>
              <a:rPr lang="es-ES_tradnl" dirty="0" smtClean="0">
                <a:solidFill>
                  <a:schemeClr val="accent2"/>
                </a:solidFill>
                <a:latin typeface="+mn-lt"/>
              </a:rPr>
              <a:t>000  </a:t>
            </a:r>
            <a:r>
              <a:rPr lang="es-ES_tradnl" dirty="0" smtClean="0">
                <a:solidFill>
                  <a:srgbClr val="00FF00"/>
                </a:solidFill>
                <a:latin typeface="+mn-lt"/>
              </a:rPr>
              <a:t>01  </a:t>
            </a:r>
            <a:r>
              <a:rPr lang="es-ES_tradnl" dirty="0" smtClean="0">
                <a:solidFill>
                  <a:srgbClr val="6600FF"/>
                </a:solidFill>
                <a:latin typeface="+mn-lt"/>
              </a:rPr>
              <a:t>101  </a:t>
            </a:r>
            <a:r>
              <a:rPr lang="es-ES_tradnl" dirty="0" smtClean="0">
                <a:solidFill>
                  <a:srgbClr val="000000"/>
                </a:solidFill>
                <a:latin typeface="+mn-lt"/>
              </a:rPr>
              <a:t>01  </a:t>
            </a:r>
            <a:r>
              <a:rPr lang="es-ES_tradnl" b="1" dirty="0" smtClean="0">
                <a:solidFill>
                  <a:srgbClr val="000000"/>
                </a:solidFill>
                <a:latin typeface="+mn-lt"/>
              </a:rPr>
              <a:t>8800REPU</a:t>
            </a:r>
            <a:endParaRPr lang="es-ES_tradnl" b="1" dirty="0">
              <a:solidFill>
                <a:srgbClr val="000000"/>
              </a:solidFill>
              <a:latin typeface="+mn-lt"/>
            </a:endParaRPr>
          </a:p>
          <a:p>
            <a:pPr eaLnBrk="1" hangingPunct="1"/>
            <a:endParaRPr lang="es-ES_tradnl" dirty="0">
              <a:solidFill>
                <a:srgbClr val="66CCFF"/>
              </a:solidFill>
            </a:endParaRPr>
          </a:p>
        </p:txBody>
      </p:sp>
      <p:sp>
        <p:nvSpPr>
          <p:cNvPr id="3" name="Marcador de número de diapositiva 2"/>
          <p:cNvSpPr>
            <a:spLocks noGrp="1"/>
          </p:cNvSpPr>
          <p:nvPr>
            <p:ph type="sldNum" sz="quarter" idx="12"/>
          </p:nvPr>
        </p:nvSpPr>
        <p:spPr/>
        <p:txBody>
          <a:bodyPr/>
          <a:lstStyle/>
          <a:p>
            <a:pPr>
              <a:defRPr/>
            </a:pPr>
            <a:fld id="{EF92FE47-7B3D-4479-9E68-963646193D25}" type="slidenum">
              <a:rPr lang="en-US" smtClean="0"/>
              <a:pPr>
                <a:defRPr/>
              </a:pPr>
              <a:t>166</a:t>
            </a:fld>
            <a:endParaRPr lang="en-US"/>
          </a:p>
        </p:txBody>
      </p:sp>
    </p:spTree>
    <p:extLst>
      <p:ext uri="{BB962C8B-B14F-4D97-AF65-F5344CB8AC3E}">
        <p14:creationId xmlns:p14="http://schemas.microsoft.com/office/powerpoint/2010/main" val="20923637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checkerboard(across)">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7">
                                            <p:txEl>
                                              <p:pRg st="3" end="3"/>
                                            </p:txEl>
                                          </p:spTgt>
                                        </p:tgtEl>
                                        <p:attrNameLst>
                                          <p:attrName>style.visibility</p:attrName>
                                        </p:attrNameLst>
                                      </p:cBhvr>
                                      <p:to>
                                        <p:strVal val="visible"/>
                                      </p:to>
                                    </p:set>
                                    <p:animEffect transition="in" filter="checkerboard(across)">
                                      <p:cBhvr>
                                        <p:cTn id="12" dur="500"/>
                                        <p:tgtEl>
                                          <p:spTgt spid="7">
                                            <p:txEl>
                                              <p:pRg st="3" end="3"/>
                                            </p:txEl>
                                          </p:spTgt>
                                        </p:tgtEl>
                                      </p:cBhvr>
                                    </p:animEffect>
                                  </p:childTnLst>
                                </p:cTn>
                              </p:par>
                              <p:par>
                                <p:cTn id="13" presetID="5" presetClass="entr" presetSubtype="10" fill="hold" nodeType="withEffect">
                                  <p:stCondLst>
                                    <p:cond delay="0"/>
                                  </p:stCondLst>
                                  <p:childTnLst>
                                    <p:set>
                                      <p:cBhvr>
                                        <p:cTn id="14" dur="1" fill="hold">
                                          <p:stCondLst>
                                            <p:cond delay="0"/>
                                          </p:stCondLst>
                                        </p:cTn>
                                        <p:tgtEl>
                                          <p:spTgt spid="7">
                                            <p:txEl>
                                              <p:pRg st="5" end="5"/>
                                            </p:txEl>
                                          </p:spTgt>
                                        </p:tgtEl>
                                        <p:attrNameLst>
                                          <p:attrName>style.visibility</p:attrName>
                                        </p:attrNameLst>
                                      </p:cBhvr>
                                      <p:to>
                                        <p:strVal val="visible"/>
                                      </p:to>
                                    </p:set>
                                    <p:animEffect transition="in" filter="checkerboard(across)">
                                      <p:cBhvr>
                                        <p:cTn id="15" dur="500"/>
                                        <p:tgtEl>
                                          <p:spTgt spid="7">
                                            <p:txEl>
                                              <p:pRg st="5" end="5"/>
                                            </p:txEl>
                                          </p:spTgt>
                                        </p:tgtEl>
                                      </p:cBhvr>
                                    </p:animEffect>
                                  </p:childTnLst>
                                </p:cTn>
                              </p:par>
                              <p:par>
                                <p:cTn id="16" presetID="5" presetClass="entr" presetSubtype="10" fill="hold" nodeType="withEffect">
                                  <p:stCondLst>
                                    <p:cond delay="0"/>
                                  </p:stCondLst>
                                  <p:childTnLst>
                                    <p:set>
                                      <p:cBhvr>
                                        <p:cTn id="17" dur="1" fill="hold">
                                          <p:stCondLst>
                                            <p:cond delay="0"/>
                                          </p:stCondLst>
                                        </p:cTn>
                                        <p:tgtEl>
                                          <p:spTgt spid="7">
                                            <p:txEl>
                                              <p:pRg st="6" end="6"/>
                                            </p:txEl>
                                          </p:spTgt>
                                        </p:tgtEl>
                                        <p:attrNameLst>
                                          <p:attrName>style.visibility</p:attrName>
                                        </p:attrNameLst>
                                      </p:cBhvr>
                                      <p:to>
                                        <p:strVal val="visible"/>
                                      </p:to>
                                    </p:set>
                                    <p:animEffect transition="in" filter="checkerboard(across)">
                                      <p:cBhvr>
                                        <p:cTn id="18" dur="500"/>
                                        <p:tgtEl>
                                          <p:spTgt spid="7">
                                            <p:txEl>
                                              <p:pRg st="6" end="6"/>
                                            </p:txEl>
                                          </p:spTgt>
                                        </p:tgtEl>
                                      </p:cBhvr>
                                    </p:animEffect>
                                  </p:childTnLst>
                                </p:cTn>
                              </p:par>
                              <p:par>
                                <p:cTn id="19" presetID="5" presetClass="entr" presetSubtype="10" fill="hold" nodeType="withEffect">
                                  <p:stCondLst>
                                    <p:cond delay="0"/>
                                  </p:stCondLst>
                                  <p:childTnLst>
                                    <p:set>
                                      <p:cBhvr>
                                        <p:cTn id="20" dur="1" fill="hold">
                                          <p:stCondLst>
                                            <p:cond delay="0"/>
                                          </p:stCondLst>
                                        </p:cTn>
                                        <p:tgtEl>
                                          <p:spTgt spid="7">
                                            <p:txEl>
                                              <p:pRg st="7" end="7"/>
                                            </p:txEl>
                                          </p:spTgt>
                                        </p:tgtEl>
                                        <p:attrNameLst>
                                          <p:attrName>style.visibility</p:attrName>
                                        </p:attrNameLst>
                                      </p:cBhvr>
                                      <p:to>
                                        <p:strVal val="visible"/>
                                      </p:to>
                                    </p:set>
                                    <p:animEffect transition="in" filter="checkerboard(across)">
                                      <p:cBhvr>
                                        <p:cTn id="21" dur="500"/>
                                        <p:tgtEl>
                                          <p:spTgt spid="7">
                                            <p:txEl>
                                              <p:pRg st="7" end="7"/>
                                            </p:txEl>
                                          </p:spTgt>
                                        </p:tgtEl>
                                      </p:cBhvr>
                                    </p:animEffect>
                                  </p:childTnLst>
                                </p:cTn>
                              </p:par>
                              <p:par>
                                <p:cTn id="22" presetID="5" presetClass="entr" presetSubtype="10" fill="hold" nodeType="withEffect">
                                  <p:stCondLst>
                                    <p:cond delay="0"/>
                                  </p:stCondLst>
                                  <p:childTnLst>
                                    <p:set>
                                      <p:cBhvr>
                                        <p:cTn id="23" dur="1" fill="hold">
                                          <p:stCondLst>
                                            <p:cond delay="0"/>
                                          </p:stCondLst>
                                        </p:cTn>
                                        <p:tgtEl>
                                          <p:spTgt spid="7">
                                            <p:txEl>
                                              <p:pRg st="8" end="8"/>
                                            </p:txEl>
                                          </p:spTgt>
                                        </p:tgtEl>
                                        <p:attrNameLst>
                                          <p:attrName>style.visibility</p:attrName>
                                        </p:attrNameLst>
                                      </p:cBhvr>
                                      <p:to>
                                        <p:strVal val="visible"/>
                                      </p:to>
                                    </p:set>
                                    <p:animEffect transition="in" filter="checkerboard(across)">
                                      <p:cBhvr>
                                        <p:cTn id="24" dur="500"/>
                                        <p:tgtEl>
                                          <p:spTgt spid="7">
                                            <p:txEl>
                                              <p:pRg st="8" end="8"/>
                                            </p:txEl>
                                          </p:spTgt>
                                        </p:tgtEl>
                                      </p:cBhvr>
                                    </p:animEffect>
                                  </p:childTnLst>
                                </p:cTn>
                              </p:par>
                              <p:par>
                                <p:cTn id="25" presetID="5" presetClass="entr" presetSubtype="10" fill="hold" nodeType="withEffect">
                                  <p:stCondLst>
                                    <p:cond delay="0"/>
                                  </p:stCondLst>
                                  <p:childTnLst>
                                    <p:set>
                                      <p:cBhvr>
                                        <p:cTn id="26" dur="1" fill="hold">
                                          <p:stCondLst>
                                            <p:cond delay="0"/>
                                          </p:stCondLst>
                                        </p:cTn>
                                        <p:tgtEl>
                                          <p:spTgt spid="7">
                                            <p:txEl>
                                              <p:pRg st="10" end="10"/>
                                            </p:txEl>
                                          </p:spTgt>
                                        </p:tgtEl>
                                        <p:attrNameLst>
                                          <p:attrName>style.visibility</p:attrName>
                                        </p:attrNameLst>
                                      </p:cBhvr>
                                      <p:to>
                                        <p:strVal val="visible"/>
                                      </p:to>
                                    </p:set>
                                    <p:animEffect transition="in" filter="checkerboard(across)">
                                      <p:cBhvr>
                                        <p:cTn id="27" dur="500"/>
                                        <p:tgtEl>
                                          <p:spTgt spid="7">
                                            <p:txEl>
                                              <p:pRg st="10" end="10"/>
                                            </p:txEl>
                                          </p:spTgt>
                                        </p:tgtEl>
                                      </p:cBhvr>
                                    </p:animEffect>
                                  </p:childTnLst>
                                </p:cTn>
                              </p:par>
                              <p:par>
                                <p:cTn id="28" presetID="5" presetClass="entr" presetSubtype="10" fill="hold" nodeType="withEffect">
                                  <p:stCondLst>
                                    <p:cond delay="0"/>
                                  </p:stCondLst>
                                  <p:childTnLst>
                                    <p:set>
                                      <p:cBhvr>
                                        <p:cTn id="29" dur="1" fill="hold">
                                          <p:stCondLst>
                                            <p:cond delay="0"/>
                                          </p:stCondLst>
                                        </p:cTn>
                                        <p:tgtEl>
                                          <p:spTgt spid="7">
                                            <p:txEl>
                                              <p:pRg st="12" end="12"/>
                                            </p:txEl>
                                          </p:spTgt>
                                        </p:tgtEl>
                                        <p:attrNameLst>
                                          <p:attrName>style.visibility</p:attrName>
                                        </p:attrNameLst>
                                      </p:cBhvr>
                                      <p:to>
                                        <p:strVal val="visible"/>
                                      </p:to>
                                    </p:set>
                                    <p:animEffect transition="in" filter="checkerboard(across)">
                                      <p:cBhvr>
                                        <p:cTn id="30" dur="500"/>
                                        <p:tgtEl>
                                          <p:spTgt spid="7">
                                            <p:txEl>
                                              <p:pRg st="12" end="12"/>
                                            </p:txEl>
                                          </p:spTgt>
                                        </p:tgtEl>
                                      </p:cBhvr>
                                    </p:animEffect>
                                  </p:childTnLst>
                                </p:cTn>
                              </p:par>
                              <p:par>
                                <p:cTn id="31" presetID="5" presetClass="entr" presetSubtype="10" fill="hold" nodeType="withEffect">
                                  <p:stCondLst>
                                    <p:cond delay="0"/>
                                  </p:stCondLst>
                                  <p:childTnLst>
                                    <p:set>
                                      <p:cBhvr>
                                        <p:cTn id="32" dur="1" fill="hold">
                                          <p:stCondLst>
                                            <p:cond delay="0"/>
                                          </p:stCondLst>
                                        </p:cTn>
                                        <p:tgtEl>
                                          <p:spTgt spid="7">
                                            <p:txEl>
                                              <p:pRg st="13" end="13"/>
                                            </p:txEl>
                                          </p:spTgt>
                                        </p:tgtEl>
                                        <p:attrNameLst>
                                          <p:attrName>style.visibility</p:attrName>
                                        </p:attrNameLst>
                                      </p:cBhvr>
                                      <p:to>
                                        <p:strVal val="visible"/>
                                      </p:to>
                                    </p:set>
                                    <p:animEffect transition="in" filter="checkerboard(across)">
                                      <p:cBhvr>
                                        <p:cTn id="33" dur="500"/>
                                        <p:tgtEl>
                                          <p:spTgt spid="7">
                                            <p:txEl>
                                              <p:pRg st="13" end="13"/>
                                            </p:txEl>
                                          </p:spTgt>
                                        </p:tgtEl>
                                      </p:cBhvr>
                                    </p:animEffect>
                                  </p:childTnLst>
                                </p:cTn>
                              </p:par>
                              <p:par>
                                <p:cTn id="34" presetID="5" presetClass="entr" presetSubtype="10" fill="hold" nodeType="withEffect">
                                  <p:stCondLst>
                                    <p:cond delay="0"/>
                                  </p:stCondLst>
                                  <p:childTnLst>
                                    <p:set>
                                      <p:cBhvr>
                                        <p:cTn id="35" dur="1" fill="hold">
                                          <p:stCondLst>
                                            <p:cond delay="0"/>
                                          </p:stCondLst>
                                        </p:cTn>
                                        <p:tgtEl>
                                          <p:spTgt spid="7">
                                            <p:txEl>
                                              <p:pRg st="14" end="14"/>
                                            </p:txEl>
                                          </p:spTgt>
                                        </p:tgtEl>
                                        <p:attrNameLst>
                                          <p:attrName>style.visibility</p:attrName>
                                        </p:attrNameLst>
                                      </p:cBhvr>
                                      <p:to>
                                        <p:strVal val="visible"/>
                                      </p:to>
                                    </p:set>
                                    <p:animEffect transition="in" filter="checkerboard(across)">
                                      <p:cBhvr>
                                        <p:cTn id="36" dur="500"/>
                                        <p:tgtEl>
                                          <p:spTgt spid="7">
                                            <p:txEl>
                                              <p:pRg st="14" end="14"/>
                                            </p:txEl>
                                          </p:spTgt>
                                        </p:tgtEl>
                                      </p:cBhvr>
                                    </p:animEffect>
                                  </p:childTnLst>
                                </p:cTn>
                              </p:par>
                              <p:par>
                                <p:cTn id="37" presetID="5" presetClass="entr" presetSubtype="10" fill="hold" nodeType="withEffect">
                                  <p:stCondLst>
                                    <p:cond delay="0"/>
                                  </p:stCondLst>
                                  <p:childTnLst>
                                    <p:set>
                                      <p:cBhvr>
                                        <p:cTn id="38" dur="1" fill="hold">
                                          <p:stCondLst>
                                            <p:cond delay="0"/>
                                          </p:stCondLst>
                                        </p:cTn>
                                        <p:tgtEl>
                                          <p:spTgt spid="7">
                                            <p:txEl>
                                              <p:pRg st="15" end="15"/>
                                            </p:txEl>
                                          </p:spTgt>
                                        </p:tgtEl>
                                        <p:attrNameLst>
                                          <p:attrName>style.visibility</p:attrName>
                                        </p:attrNameLst>
                                      </p:cBhvr>
                                      <p:to>
                                        <p:strVal val="visible"/>
                                      </p:to>
                                    </p:set>
                                    <p:animEffect transition="in" filter="checkerboard(across)">
                                      <p:cBhvr>
                                        <p:cTn id="39" dur="500"/>
                                        <p:tgtEl>
                                          <p:spTgt spid="7">
                                            <p:txEl>
                                              <p:pRg st="15" end="15"/>
                                            </p:txEl>
                                          </p:spTgt>
                                        </p:tgtEl>
                                      </p:cBhvr>
                                    </p:animEffect>
                                  </p:childTnLst>
                                </p:cTn>
                              </p:par>
                              <p:par>
                                <p:cTn id="40" presetID="5" presetClass="entr" presetSubtype="10" fill="hold" nodeType="withEffect">
                                  <p:stCondLst>
                                    <p:cond delay="0"/>
                                  </p:stCondLst>
                                  <p:childTnLst>
                                    <p:set>
                                      <p:cBhvr>
                                        <p:cTn id="41" dur="1" fill="hold">
                                          <p:stCondLst>
                                            <p:cond delay="0"/>
                                          </p:stCondLst>
                                        </p:cTn>
                                        <p:tgtEl>
                                          <p:spTgt spid="7">
                                            <p:txEl>
                                              <p:pRg st="16" end="16"/>
                                            </p:txEl>
                                          </p:spTgt>
                                        </p:tgtEl>
                                        <p:attrNameLst>
                                          <p:attrName>style.visibility</p:attrName>
                                        </p:attrNameLst>
                                      </p:cBhvr>
                                      <p:to>
                                        <p:strVal val="visible"/>
                                      </p:to>
                                    </p:set>
                                    <p:animEffect transition="in" filter="checkerboard(across)">
                                      <p:cBhvr>
                                        <p:cTn id="42" dur="500"/>
                                        <p:tgtEl>
                                          <p:spTgt spid="7">
                                            <p:txEl>
                                              <p:pRg st="16" end="1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5" presetClass="entr" presetSubtype="10" fill="hold" nodeType="clickEffect">
                                  <p:stCondLst>
                                    <p:cond delay="0"/>
                                  </p:stCondLst>
                                  <p:childTnLst>
                                    <p:set>
                                      <p:cBhvr>
                                        <p:cTn id="46" dur="1" fill="hold">
                                          <p:stCondLst>
                                            <p:cond delay="0"/>
                                          </p:stCondLst>
                                        </p:cTn>
                                        <p:tgtEl>
                                          <p:spTgt spid="7">
                                            <p:txEl>
                                              <p:pRg st="18" end="18"/>
                                            </p:txEl>
                                          </p:spTgt>
                                        </p:tgtEl>
                                        <p:attrNameLst>
                                          <p:attrName>style.visibility</p:attrName>
                                        </p:attrNameLst>
                                      </p:cBhvr>
                                      <p:to>
                                        <p:strVal val="visible"/>
                                      </p:to>
                                    </p:set>
                                    <p:animEffect transition="in" filter="checkerboard(across)">
                                      <p:cBhvr>
                                        <p:cTn id="47" dur="500"/>
                                        <p:tgtEl>
                                          <p:spTgt spid="7">
                                            <p:txEl>
                                              <p:pRg st="18" end="18"/>
                                            </p:txEl>
                                          </p:spTgt>
                                        </p:tgtEl>
                                      </p:cBhvr>
                                    </p:animEffect>
                                  </p:childTnLst>
                                </p:cTn>
                              </p:par>
                              <p:par>
                                <p:cTn id="48" presetID="5" presetClass="entr" presetSubtype="10" fill="hold" nodeType="withEffect">
                                  <p:stCondLst>
                                    <p:cond delay="0"/>
                                  </p:stCondLst>
                                  <p:childTnLst>
                                    <p:set>
                                      <p:cBhvr>
                                        <p:cTn id="49" dur="1" fill="hold">
                                          <p:stCondLst>
                                            <p:cond delay="0"/>
                                          </p:stCondLst>
                                        </p:cTn>
                                        <p:tgtEl>
                                          <p:spTgt spid="7">
                                            <p:txEl>
                                              <p:pRg st="19" end="19"/>
                                            </p:txEl>
                                          </p:spTgt>
                                        </p:tgtEl>
                                        <p:attrNameLst>
                                          <p:attrName>style.visibility</p:attrName>
                                        </p:attrNameLst>
                                      </p:cBhvr>
                                      <p:to>
                                        <p:strVal val="visible"/>
                                      </p:to>
                                    </p:set>
                                    <p:animEffect transition="in" filter="checkerboard(across)">
                                      <p:cBhvr>
                                        <p:cTn id="50" dur="500"/>
                                        <p:tgtEl>
                                          <p:spTgt spid="7">
                                            <p:txEl>
                                              <p:pRg st="19" end="1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uiExpand="1" build="p"/>
    </p:bldLst>
  </p:timing>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uadroTexto 6"/>
          <p:cNvSpPr txBox="1"/>
          <p:nvPr/>
        </p:nvSpPr>
        <p:spPr>
          <a:xfrm>
            <a:off x="323530" y="1052739"/>
            <a:ext cx="8820472" cy="5878533"/>
          </a:xfrm>
          <a:prstGeom prst="rect">
            <a:avLst/>
          </a:prstGeom>
          <a:noFill/>
        </p:spPr>
        <p:txBody>
          <a:bodyPr wrap="square" rtlCol="0">
            <a:spAutoFit/>
          </a:bodyPr>
          <a:lstStyle/>
          <a:p>
            <a:pPr algn="just" eaLnBrk="1" hangingPunct="1"/>
            <a:r>
              <a:rPr lang="es-ES_tradnl" sz="2800" dirty="0" smtClean="0">
                <a:solidFill>
                  <a:srgbClr val="CC3300"/>
                </a:solidFill>
              </a:rPr>
              <a:t>Aspectos Contables</a:t>
            </a:r>
            <a:endParaRPr lang="es-ES_tradnl" sz="1200" dirty="0" smtClean="0">
              <a:solidFill>
                <a:srgbClr val="CC3300"/>
              </a:solidFill>
            </a:endParaRPr>
          </a:p>
          <a:p>
            <a:pPr algn="just" eaLnBrk="1" hangingPunct="1"/>
            <a:endParaRPr lang="es-ES_tradnl" sz="1200" dirty="0" smtClean="0"/>
          </a:p>
          <a:p>
            <a:pPr algn="just" eaLnBrk="1" hangingPunct="1"/>
            <a:endParaRPr lang="es-ES_tradnl" sz="1200" dirty="0"/>
          </a:p>
          <a:p>
            <a:pPr eaLnBrk="1" hangingPunct="1"/>
            <a:r>
              <a:rPr lang="es-ES_tradnl" b="1" dirty="0" smtClean="0">
                <a:latin typeface="+mn-lt"/>
              </a:rPr>
              <a:t>El ítem de gasto está compuesto por:</a:t>
            </a:r>
          </a:p>
          <a:p>
            <a:pPr eaLnBrk="1" hangingPunct="1"/>
            <a:endParaRPr lang="es-ES_tradnl" b="1" dirty="0" smtClean="0">
              <a:latin typeface="+mn-lt"/>
            </a:endParaRPr>
          </a:p>
          <a:p>
            <a:pPr eaLnBrk="1" hangingPunct="1"/>
            <a:r>
              <a:rPr lang="es-ES_tradnl" dirty="0"/>
              <a:t>- Tipo Moneda</a:t>
            </a:r>
          </a:p>
          <a:p>
            <a:pPr eaLnBrk="1" hangingPunct="1"/>
            <a:r>
              <a:rPr lang="es-ES_tradnl" dirty="0"/>
              <a:t>- Tipo Recurso</a:t>
            </a:r>
          </a:p>
          <a:p>
            <a:pPr eaLnBrk="1" hangingPunct="1"/>
            <a:r>
              <a:rPr lang="es-ES_tradnl" dirty="0"/>
              <a:t>- </a:t>
            </a:r>
            <a:r>
              <a:rPr lang="es-ES_tradnl" dirty="0" smtClean="0"/>
              <a:t>Ítem </a:t>
            </a:r>
            <a:r>
              <a:rPr lang="es-ES_tradnl" dirty="0"/>
              <a:t>Presupuestario o Tipo Crédito</a:t>
            </a:r>
          </a:p>
          <a:p>
            <a:pPr eaLnBrk="1" hangingPunct="1"/>
            <a:r>
              <a:rPr lang="es-ES_tradnl" dirty="0"/>
              <a:t>Ej.</a:t>
            </a:r>
          </a:p>
          <a:p>
            <a:pPr eaLnBrk="1" hangingPunct="1"/>
            <a:r>
              <a:rPr lang="es-ES_tradnl" dirty="0"/>
              <a:t>12202000	Textiles Vestuarios y Calzados</a:t>
            </a:r>
          </a:p>
          <a:p>
            <a:pPr eaLnBrk="1" hangingPunct="1"/>
            <a:r>
              <a:rPr lang="es-ES_tradnl" dirty="0"/>
              <a:t>12204002	Insumos Rep. Y </a:t>
            </a:r>
            <a:r>
              <a:rPr lang="es-ES_tradnl" dirty="0" err="1"/>
              <a:t>Acces</a:t>
            </a:r>
            <a:r>
              <a:rPr lang="es-ES_tradnl" dirty="0"/>
              <a:t>. Comp.</a:t>
            </a:r>
          </a:p>
          <a:p>
            <a:pPr eaLnBrk="1" hangingPunct="1"/>
            <a:r>
              <a:rPr lang="es-MX" dirty="0" smtClean="0"/>
              <a:t>8800CONS</a:t>
            </a:r>
            <a:r>
              <a:rPr lang="es-MX" dirty="0"/>
              <a:t>	Crédito Consumos</a:t>
            </a:r>
          </a:p>
          <a:p>
            <a:pPr eaLnBrk="1" hangingPunct="1"/>
            <a:r>
              <a:rPr lang="es-MX" dirty="0"/>
              <a:t>8800REPU	Crédito Repuestos</a:t>
            </a:r>
          </a:p>
          <a:p>
            <a:pPr eaLnBrk="1" hangingPunct="1"/>
            <a:r>
              <a:rPr lang="es-MX" dirty="0"/>
              <a:t>8800SEVA	Crédito SERVMAD</a:t>
            </a:r>
          </a:p>
          <a:p>
            <a:pPr eaLnBrk="1" hangingPunct="1"/>
            <a:endParaRPr lang="es-MX" dirty="0"/>
          </a:p>
          <a:p>
            <a:pPr eaLnBrk="1" hangingPunct="1"/>
            <a:r>
              <a:rPr lang="es-MX" dirty="0" smtClean="0"/>
              <a:t>La cuenta de gasto corresponde a:</a:t>
            </a:r>
          </a:p>
          <a:p>
            <a:pPr eaLnBrk="1" hangingPunct="1"/>
            <a:endParaRPr lang="es-MX" dirty="0"/>
          </a:p>
          <a:p>
            <a:pPr>
              <a:defRPr/>
            </a:pPr>
            <a:r>
              <a:rPr lang="es-ES_tradnl" dirty="0"/>
              <a:t>Centro de Costo + </a:t>
            </a:r>
            <a:r>
              <a:rPr lang="es-ES_tradnl" dirty="0" err="1"/>
              <a:t>Item</a:t>
            </a:r>
            <a:r>
              <a:rPr lang="es-ES_tradnl" dirty="0"/>
              <a:t> de </a:t>
            </a:r>
            <a:r>
              <a:rPr lang="es-ES_tradnl" dirty="0" smtClean="0"/>
              <a:t>Gasto</a:t>
            </a:r>
          </a:p>
          <a:p>
            <a:pPr>
              <a:defRPr/>
            </a:pPr>
            <a:endParaRPr lang="es-ES_tradnl" dirty="0"/>
          </a:p>
          <a:p>
            <a:pPr>
              <a:defRPr/>
            </a:pPr>
            <a:r>
              <a:rPr lang="es-ES_tradnl" dirty="0"/>
              <a:t>Ej. </a:t>
            </a:r>
            <a:r>
              <a:rPr lang="es-ES_tradnl" b="1" dirty="0"/>
              <a:t>1037000S341101</a:t>
            </a:r>
            <a:r>
              <a:rPr lang="es-ES_tradnl" b="1" dirty="0">
                <a:solidFill>
                  <a:srgbClr val="FF6600"/>
                </a:solidFill>
              </a:rPr>
              <a:t>8800ALIM</a:t>
            </a:r>
          </a:p>
          <a:p>
            <a:pPr eaLnBrk="1" hangingPunct="1"/>
            <a:endParaRPr lang="es-ES_tradnl" dirty="0"/>
          </a:p>
        </p:txBody>
      </p:sp>
      <p:sp>
        <p:nvSpPr>
          <p:cNvPr id="3" name="Marcador de número de diapositiva 2"/>
          <p:cNvSpPr>
            <a:spLocks noGrp="1"/>
          </p:cNvSpPr>
          <p:nvPr>
            <p:ph type="sldNum" sz="quarter" idx="12"/>
          </p:nvPr>
        </p:nvSpPr>
        <p:spPr/>
        <p:txBody>
          <a:bodyPr/>
          <a:lstStyle/>
          <a:p>
            <a:pPr>
              <a:defRPr/>
            </a:pPr>
            <a:fld id="{EF92FE47-7B3D-4479-9E68-963646193D25}" type="slidenum">
              <a:rPr lang="en-US" smtClean="0"/>
              <a:pPr>
                <a:defRPr/>
              </a:pPr>
              <a:t>167</a:t>
            </a:fld>
            <a:endParaRPr lang="en-US"/>
          </a:p>
        </p:txBody>
      </p:sp>
    </p:spTree>
    <p:extLst>
      <p:ext uri="{BB962C8B-B14F-4D97-AF65-F5344CB8AC3E}">
        <p14:creationId xmlns:p14="http://schemas.microsoft.com/office/powerpoint/2010/main" val="14961162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checkerboard(across)">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7">
                                            <p:txEl>
                                              <p:pRg st="3" end="3"/>
                                            </p:txEl>
                                          </p:spTgt>
                                        </p:tgtEl>
                                        <p:attrNameLst>
                                          <p:attrName>style.visibility</p:attrName>
                                        </p:attrNameLst>
                                      </p:cBhvr>
                                      <p:to>
                                        <p:strVal val="visible"/>
                                      </p:to>
                                    </p:set>
                                    <p:animEffect transition="in" filter="checkerboard(across)">
                                      <p:cBhvr>
                                        <p:cTn id="12" dur="500"/>
                                        <p:tgtEl>
                                          <p:spTgt spid="7">
                                            <p:txEl>
                                              <p:pRg st="3" end="3"/>
                                            </p:txEl>
                                          </p:spTgt>
                                        </p:tgtEl>
                                      </p:cBhvr>
                                    </p:animEffect>
                                  </p:childTnLst>
                                </p:cTn>
                              </p:par>
                              <p:par>
                                <p:cTn id="13" presetID="5" presetClass="entr" presetSubtype="10" fill="hold" nodeType="withEffect">
                                  <p:stCondLst>
                                    <p:cond delay="0"/>
                                  </p:stCondLst>
                                  <p:childTnLst>
                                    <p:set>
                                      <p:cBhvr>
                                        <p:cTn id="14" dur="1" fill="hold">
                                          <p:stCondLst>
                                            <p:cond delay="0"/>
                                          </p:stCondLst>
                                        </p:cTn>
                                        <p:tgtEl>
                                          <p:spTgt spid="7">
                                            <p:txEl>
                                              <p:pRg st="5" end="5"/>
                                            </p:txEl>
                                          </p:spTgt>
                                        </p:tgtEl>
                                        <p:attrNameLst>
                                          <p:attrName>style.visibility</p:attrName>
                                        </p:attrNameLst>
                                      </p:cBhvr>
                                      <p:to>
                                        <p:strVal val="visible"/>
                                      </p:to>
                                    </p:set>
                                    <p:animEffect transition="in" filter="checkerboard(across)">
                                      <p:cBhvr>
                                        <p:cTn id="15" dur="500"/>
                                        <p:tgtEl>
                                          <p:spTgt spid="7">
                                            <p:txEl>
                                              <p:pRg st="5" end="5"/>
                                            </p:txEl>
                                          </p:spTgt>
                                        </p:tgtEl>
                                      </p:cBhvr>
                                    </p:animEffect>
                                  </p:childTnLst>
                                </p:cTn>
                              </p:par>
                              <p:par>
                                <p:cTn id="16" presetID="5" presetClass="entr" presetSubtype="10" fill="hold" nodeType="withEffect">
                                  <p:stCondLst>
                                    <p:cond delay="0"/>
                                  </p:stCondLst>
                                  <p:childTnLst>
                                    <p:set>
                                      <p:cBhvr>
                                        <p:cTn id="17" dur="1" fill="hold">
                                          <p:stCondLst>
                                            <p:cond delay="0"/>
                                          </p:stCondLst>
                                        </p:cTn>
                                        <p:tgtEl>
                                          <p:spTgt spid="7">
                                            <p:txEl>
                                              <p:pRg st="6" end="6"/>
                                            </p:txEl>
                                          </p:spTgt>
                                        </p:tgtEl>
                                        <p:attrNameLst>
                                          <p:attrName>style.visibility</p:attrName>
                                        </p:attrNameLst>
                                      </p:cBhvr>
                                      <p:to>
                                        <p:strVal val="visible"/>
                                      </p:to>
                                    </p:set>
                                    <p:animEffect transition="in" filter="checkerboard(across)">
                                      <p:cBhvr>
                                        <p:cTn id="18" dur="500"/>
                                        <p:tgtEl>
                                          <p:spTgt spid="7">
                                            <p:txEl>
                                              <p:pRg st="6" end="6"/>
                                            </p:txEl>
                                          </p:spTgt>
                                        </p:tgtEl>
                                      </p:cBhvr>
                                    </p:animEffect>
                                  </p:childTnLst>
                                </p:cTn>
                              </p:par>
                              <p:par>
                                <p:cTn id="19" presetID="5" presetClass="entr" presetSubtype="10" fill="hold" nodeType="withEffect">
                                  <p:stCondLst>
                                    <p:cond delay="0"/>
                                  </p:stCondLst>
                                  <p:childTnLst>
                                    <p:set>
                                      <p:cBhvr>
                                        <p:cTn id="20" dur="1" fill="hold">
                                          <p:stCondLst>
                                            <p:cond delay="0"/>
                                          </p:stCondLst>
                                        </p:cTn>
                                        <p:tgtEl>
                                          <p:spTgt spid="7">
                                            <p:txEl>
                                              <p:pRg st="7" end="7"/>
                                            </p:txEl>
                                          </p:spTgt>
                                        </p:tgtEl>
                                        <p:attrNameLst>
                                          <p:attrName>style.visibility</p:attrName>
                                        </p:attrNameLst>
                                      </p:cBhvr>
                                      <p:to>
                                        <p:strVal val="visible"/>
                                      </p:to>
                                    </p:set>
                                    <p:animEffect transition="in" filter="checkerboard(across)">
                                      <p:cBhvr>
                                        <p:cTn id="21" dur="500"/>
                                        <p:tgtEl>
                                          <p:spTgt spid="7">
                                            <p:txEl>
                                              <p:pRg st="7" end="7"/>
                                            </p:txEl>
                                          </p:spTgt>
                                        </p:tgtEl>
                                      </p:cBhvr>
                                    </p:animEffect>
                                  </p:childTnLst>
                                </p:cTn>
                              </p:par>
                              <p:par>
                                <p:cTn id="22" presetID="5" presetClass="entr" presetSubtype="10" fill="hold" nodeType="withEffect">
                                  <p:stCondLst>
                                    <p:cond delay="0"/>
                                  </p:stCondLst>
                                  <p:childTnLst>
                                    <p:set>
                                      <p:cBhvr>
                                        <p:cTn id="23" dur="1" fill="hold">
                                          <p:stCondLst>
                                            <p:cond delay="0"/>
                                          </p:stCondLst>
                                        </p:cTn>
                                        <p:tgtEl>
                                          <p:spTgt spid="7">
                                            <p:txEl>
                                              <p:pRg st="8" end="8"/>
                                            </p:txEl>
                                          </p:spTgt>
                                        </p:tgtEl>
                                        <p:attrNameLst>
                                          <p:attrName>style.visibility</p:attrName>
                                        </p:attrNameLst>
                                      </p:cBhvr>
                                      <p:to>
                                        <p:strVal val="visible"/>
                                      </p:to>
                                    </p:set>
                                    <p:animEffect transition="in" filter="checkerboard(across)">
                                      <p:cBhvr>
                                        <p:cTn id="24" dur="500"/>
                                        <p:tgtEl>
                                          <p:spTgt spid="7">
                                            <p:txEl>
                                              <p:pRg st="8" end="8"/>
                                            </p:txEl>
                                          </p:spTgt>
                                        </p:tgtEl>
                                      </p:cBhvr>
                                    </p:animEffect>
                                  </p:childTnLst>
                                </p:cTn>
                              </p:par>
                              <p:par>
                                <p:cTn id="25" presetID="5" presetClass="entr" presetSubtype="10" fill="hold" nodeType="withEffect">
                                  <p:stCondLst>
                                    <p:cond delay="0"/>
                                  </p:stCondLst>
                                  <p:childTnLst>
                                    <p:set>
                                      <p:cBhvr>
                                        <p:cTn id="26" dur="1" fill="hold">
                                          <p:stCondLst>
                                            <p:cond delay="0"/>
                                          </p:stCondLst>
                                        </p:cTn>
                                        <p:tgtEl>
                                          <p:spTgt spid="7">
                                            <p:txEl>
                                              <p:pRg st="9" end="9"/>
                                            </p:txEl>
                                          </p:spTgt>
                                        </p:tgtEl>
                                        <p:attrNameLst>
                                          <p:attrName>style.visibility</p:attrName>
                                        </p:attrNameLst>
                                      </p:cBhvr>
                                      <p:to>
                                        <p:strVal val="visible"/>
                                      </p:to>
                                    </p:set>
                                    <p:animEffect transition="in" filter="checkerboard(across)">
                                      <p:cBhvr>
                                        <p:cTn id="27" dur="500"/>
                                        <p:tgtEl>
                                          <p:spTgt spid="7">
                                            <p:txEl>
                                              <p:pRg st="9" end="9"/>
                                            </p:txEl>
                                          </p:spTgt>
                                        </p:tgtEl>
                                      </p:cBhvr>
                                    </p:animEffect>
                                  </p:childTnLst>
                                </p:cTn>
                              </p:par>
                              <p:par>
                                <p:cTn id="28" presetID="5" presetClass="entr" presetSubtype="10" fill="hold" nodeType="withEffect">
                                  <p:stCondLst>
                                    <p:cond delay="0"/>
                                  </p:stCondLst>
                                  <p:childTnLst>
                                    <p:set>
                                      <p:cBhvr>
                                        <p:cTn id="29" dur="1" fill="hold">
                                          <p:stCondLst>
                                            <p:cond delay="0"/>
                                          </p:stCondLst>
                                        </p:cTn>
                                        <p:tgtEl>
                                          <p:spTgt spid="7">
                                            <p:txEl>
                                              <p:pRg st="10" end="10"/>
                                            </p:txEl>
                                          </p:spTgt>
                                        </p:tgtEl>
                                        <p:attrNameLst>
                                          <p:attrName>style.visibility</p:attrName>
                                        </p:attrNameLst>
                                      </p:cBhvr>
                                      <p:to>
                                        <p:strVal val="visible"/>
                                      </p:to>
                                    </p:set>
                                    <p:animEffect transition="in" filter="checkerboard(across)">
                                      <p:cBhvr>
                                        <p:cTn id="30" dur="500"/>
                                        <p:tgtEl>
                                          <p:spTgt spid="7">
                                            <p:txEl>
                                              <p:pRg st="10" end="10"/>
                                            </p:txEl>
                                          </p:spTgt>
                                        </p:tgtEl>
                                      </p:cBhvr>
                                    </p:animEffect>
                                  </p:childTnLst>
                                </p:cTn>
                              </p:par>
                              <p:par>
                                <p:cTn id="31" presetID="5" presetClass="entr" presetSubtype="10" fill="hold" nodeType="withEffect">
                                  <p:stCondLst>
                                    <p:cond delay="0"/>
                                  </p:stCondLst>
                                  <p:childTnLst>
                                    <p:set>
                                      <p:cBhvr>
                                        <p:cTn id="32" dur="1" fill="hold">
                                          <p:stCondLst>
                                            <p:cond delay="0"/>
                                          </p:stCondLst>
                                        </p:cTn>
                                        <p:tgtEl>
                                          <p:spTgt spid="7">
                                            <p:txEl>
                                              <p:pRg st="11" end="11"/>
                                            </p:txEl>
                                          </p:spTgt>
                                        </p:tgtEl>
                                        <p:attrNameLst>
                                          <p:attrName>style.visibility</p:attrName>
                                        </p:attrNameLst>
                                      </p:cBhvr>
                                      <p:to>
                                        <p:strVal val="visible"/>
                                      </p:to>
                                    </p:set>
                                    <p:animEffect transition="in" filter="checkerboard(across)">
                                      <p:cBhvr>
                                        <p:cTn id="33" dur="500"/>
                                        <p:tgtEl>
                                          <p:spTgt spid="7">
                                            <p:txEl>
                                              <p:pRg st="11" end="11"/>
                                            </p:txEl>
                                          </p:spTgt>
                                        </p:tgtEl>
                                      </p:cBhvr>
                                    </p:animEffect>
                                  </p:childTnLst>
                                </p:cTn>
                              </p:par>
                              <p:par>
                                <p:cTn id="34" presetID="5" presetClass="entr" presetSubtype="10" fill="hold" nodeType="withEffect">
                                  <p:stCondLst>
                                    <p:cond delay="0"/>
                                  </p:stCondLst>
                                  <p:childTnLst>
                                    <p:set>
                                      <p:cBhvr>
                                        <p:cTn id="35" dur="1" fill="hold">
                                          <p:stCondLst>
                                            <p:cond delay="0"/>
                                          </p:stCondLst>
                                        </p:cTn>
                                        <p:tgtEl>
                                          <p:spTgt spid="7">
                                            <p:txEl>
                                              <p:pRg st="12" end="12"/>
                                            </p:txEl>
                                          </p:spTgt>
                                        </p:tgtEl>
                                        <p:attrNameLst>
                                          <p:attrName>style.visibility</p:attrName>
                                        </p:attrNameLst>
                                      </p:cBhvr>
                                      <p:to>
                                        <p:strVal val="visible"/>
                                      </p:to>
                                    </p:set>
                                    <p:animEffect transition="in" filter="checkerboard(across)">
                                      <p:cBhvr>
                                        <p:cTn id="36" dur="500"/>
                                        <p:tgtEl>
                                          <p:spTgt spid="7">
                                            <p:txEl>
                                              <p:pRg st="12" end="12"/>
                                            </p:txEl>
                                          </p:spTgt>
                                        </p:tgtEl>
                                      </p:cBhvr>
                                    </p:animEffect>
                                  </p:childTnLst>
                                </p:cTn>
                              </p:par>
                              <p:par>
                                <p:cTn id="37" presetID="5" presetClass="entr" presetSubtype="10" fill="hold" nodeType="withEffect">
                                  <p:stCondLst>
                                    <p:cond delay="0"/>
                                  </p:stCondLst>
                                  <p:childTnLst>
                                    <p:set>
                                      <p:cBhvr>
                                        <p:cTn id="38" dur="1" fill="hold">
                                          <p:stCondLst>
                                            <p:cond delay="0"/>
                                          </p:stCondLst>
                                        </p:cTn>
                                        <p:tgtEl>
                                          <p:spTgt spid="7">
                                            <p:txEl>
                                              <p:pRg st="13" end="13"/>
                                            </p:txEl>
                                          </p:spTgt>
                                        </p:tgtEl>
                                        <p:attrNameLst>
                                          <p:attrName>style.visibility</p:attrName>
                                        </p:attrNameLst>
                                      </p:cBhvr>
                                      <p:to>
                                        <p:strVal val="visible"/>
                                      </p:to>
                                    </p:set>
                                    <p:animEffect transition="in" filter="checkerboard(across)">
                                      <p:cBhvr>
                                        <p:cTn id="39" dur="500"/>
                                        <p:tgtEl>
                                          <p:spTgt spid="7">
                                            <p:txEl>
                                              <p:pRg st="13" end="13"/>
                                            </p:txEl>
                                          </p:spTgt>
                                        </p:tgtEl>
                                      </p:cBhvr>
                                    </p:animEffect>
                                  </p:childTnLst>
                                </p:cTn>
                              </p:par>
                              <p:par>
                                <p:cTn id="40" presetID="5" presetClass="entr" presetSubtype="10" fill="hold" nodeType="withEffect">
                                  <p:stCondLst>
                                    <p:cond delay="0"/>
                                  </p:stCondLst>
                                  <p:childTnLst>
                                    <p:set>
                                      <p:cBhvr>
                                        <p:cTn id="41" dur="1" fill="hold">
                                          <p:stCondLst>
                                            <p:cond delay="0"/>
                                          </p:stCondLst>
                                        </p:cTn>
                                        <p:tgtEl>
                                          <p:spTgt spid="7">
                                            <p:txEl>
                                              <p:pRg st="15" end="15"/>
                                            </p:txEl>
                                          </p:spTgt>
                                        </p:tgtEl>
                                        <p:attrNameLst>
                                          <p:attrName>style.visibility</p:attrName>
                                        </p:attrNameLst>
                                      </p:cBhvr>
                                      <p:to>
                                        <p:strVal val="visible"/>
                                      </p:to>
                                    </p:set>
                                    <p:animEffect transition="in" filter="checkerboard(across)">
                                      <p:cBhvr>
                                        <p:cTn id="42" dur="500"/>
                                        <p:tgtEl>
                                          <p:spTgt spid="7">
                                            <p:txEl>
                                              <p:pRg st="15" end="15"/>
                                            </p:txEl>
                                          </p:spTgt>
                                        </p:tgtEl>
                                      </p:cBhvr>
                                    </p:animEffect>
                                  </p:childTnLst>
                                </p:cTn>
                              </p:par>
                              <p:par>
                                <p:cTn id="43" presetID="5" presetClass="entr" presetSubtype="10" fill="hold" nodeType="withEffect">
                                  <p:stCondLst>
                                    <p:cond delay="0"/>
                                  </p:stCondLst>
                                  <p:childTnLst>
                                    <p:set>
                                      <p:cBhvr>
                                        <p:cTn id="44" dur="1" fill="hold">
                                          <p:stCondLst>
                                            <p:cond delay="0"/>
                                          </p:stCondLst>
                                        </p:cTn>
                                        <p:tgtEl>
                                          <p:spTgt spid="7">
                                            <p:txEl>
                                              <p:pRg st="17" end="17"/>
                                            </p:txEl>
                                          </p:spTgt>
                                        </p:tgtEl>
                                        <p:attrNameLst>
                                          <p:attrName>style.visibility</p:attrName>
                                        </p:attrNameLst>
                                      </p:cBhvr>
                                      <p:to>
                                        <p:strVal val="visible"/>
                                      </p:to>
                                    </p:set>
                                    <p:animEffect transition="in" filter="checkerboard(across)">
                                      <p:cBhvr>
                                        <p:cTn id="45" dur="500"/>
                                        <p:tgtEl>
                                          <p:spTgt spid="7">
                                            <p:txEl>
                                              <p:pRg st="17" end="17"/>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5" presetClass="entr" presetSubtype="10" fill="hold" nodeType="clickEffect">
                                  <p:stCondLst>
                                    <p:cond delay="0"/>
                                  </p:stCondLst>
                                  <p:childTnLst>
                                    <p:set>
                                      <p:cBhvr>
                                        <p:cTn id="49" dur="1" fill="hold">
                                          <p:stCondLst>
                                            <p:cond delay="0"/>
                                          </p:stCondLst>
                                        </p:cTn>
                                        <p:tgtEl>
                                          <p:spTgt spid="7">
                                            <p:txEl>
                                              <p:pRg st="19" end="19"/>
                                            </p:txEl>
                                          </p:spTgt>
                                        </p:tgtEl>
                                        <p:attrNameLst>
                                          <p:attrName>style.visibility</p:attrName>
                                        </p:attrNameLst>
                                      </p:cBhvr>
                                      <p:to>
                                        <p:strVal val="visible"/>
                                      </p:to>
                                    </p:set>
                                    <p:animEffect transition="in" filter="checkerboard(across)">
                                      <p:cBhvr>
                                        <p:cTn id="50" dur="500"/>
                                        <p:tgtEl>
                                          <p:spTgt spid="7">
                                            <p:txEl>
                                              <p:pRg st="19" end="1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pPr lvl="0"/>
            <a:r>
              <a:rPr lang="es-ES" dirty="0"/>
              <a:t>Registro de Materiales </a:t>
            </a:r>
            <a:r>
              <a:rPr lang="es-ES" sz="3200" dirty="0" smtClean="0"/>
              <a:t>(</a:t>
            </a:r>
            <a:r>
              <a:rPr lang="es-ES" sz="3200" dirty="0"/>
              <a:t>Obtención del </a:t>
            </a:r>
            <a:r>
              <a:rPr lang="es-ES" sz="3200" dirty="0" smtClean="0"/>
              <a:t>Material).</a:t>
            </a:r>
            <a:endParaRPr lang="es-CL" sz="3200" dirty="0"/>
          </a:p>
        </p:txBody>
      </p:sp>
      <p:sp>
        <p:nvSpPr>
          <p:cNvPr id="3" name="Marcador de contenido 2"/>
          <p:cNvSpPr>
            <a:spLocks noGrp="1"/>
          </p:cNvSpPr>
          <p:nvPr>
            <p:ph idx="1"/>
          </p:nvPr>
        </p:nvSpPr>
        <p:spPr>
          <a:xfrm>
            <a:off x="508001" y="1714501"/>
            <a:ext cx="6447501" cy="4775200"/>
          </a:xfrm>
        </p:spPr>
        <p:txBody>
          <a:bodyPr>
            <a:normAutofit fontScale="92500" lnSpcReduction="20000"/>
          </a:bodyPr>
          <a:lstStyle/>
          <a:p>
            <a:pPr lvl="1"/>
            <a:r>
              <a:rPr lang="es-ES" dirty="0" smtClean="0"/>
              <a:t>3</a:t>
            </a:r>
            <a:r>
              <a:rPr lang="es-ES" dirty="0"/>
              <a:t>) Además, existen los “Contratos de Suministros” o “Acuerdos Futuros de Compras (FPA)”, producto de contratos por Propuestas Privadas o Públicas</a:t>
            </a:r>
            <a:r>
              <a:rPr lang="es-ES" dirty="0" smtClean="0"/>
              <a:t>.</a:t>
            </a:r>
          </a:p>
          <a:p>
            <a:pPr marL="457200" lvl="1" indent="0">
              <a:buNone/>
            </a:pPr>
            <a:r>
              <a:rPr lang="es-ES" dirty="0"/>
              <a:t>	</a:t>
            </a:r>
            <a:r>
              <a:rPr lang="es-ES" dirty="0" smtClean="0"/>
              <a:t>Este </a:t>
            </a:r>
            <a:r>
              <a:rPr lang="es-ES" dirty="0"/>
              <a:t>consiste en, cuando es solicitado un material a través de un Pedimento de Material y no hay existencias en el Centro de Abastecimiento, automáticamente el Sistema emite una Orden de Compra, por dicho </a:t>
            </a:r>
            <a:r>
              <a:rPr lang="es-ES" dirty="0" err="1"/>
              <a:t>Item</a:t>
            </a:r>
            <a:r>
              <a:rPr lang="es-ES" dirty="0"/>
              <a:t>, al Proveedor previamente adjudicado por contrato.</a:t>
            </a:r>
            <a:endParaRPr lang="es-CL" sz="1200" dirty="0"/>
          </a:p>
          <a:p>
            <a:endParaRPr lang="es-CL" dirty="0"/>
          </a:p>
        </p:txBody>
      </p:sp>
      <p:sp>
        <p:nvSpPr>
          <p:cNvPr id="5" name="Marcador de número de diapositiva 4"/>
          <p:cNvSpPr>
            <a:spLocks noGrp="1"/>
          </p:cNvSpPr>
          <p:nvPr>
            <p:ph type="sldNum" sz="quarter" idx="12"/>
          </p:nvPr>
        </p:nvSpPr>
        <p:spPr/>
        <p:txBody>
          <a:bodyPr/>
          <a:lstStyle/>
          <a:p>
            <a:pPr>
              <a:defRPr/>
            </a:pPr>
            <a:fld id="{F42C28E9-5DD9-4D60-ABC2-2F50B1941E37}" type="slidenum">
              <a:rPr lang="en-US" smtClean="0"/>
              <a:pPr>
                <a:defRPr/>
              </a:pPr>
              <a:t>168</a:t>
            </a:fld>
            <a:endParaRPr lang="en-US"/>
          </a:p>
        </p:txBody>
      </p:sp>
    </p:spTree>
    <p:extLst>
      <p:ext uri="{BB962C8B-B14F-4D97-AF65-F5344CB8AC3E}">
        <p14:creationId xmlns:p14="http://schemas.microsoft.com/office/powerpoint/2010/main" val="269989027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8836" name="Rectangle 4"/>
          <p:cNvSpPr>
            <a:spLocks noChangeArrowheads="1"/>
          </p:cNvSpPr>
          <p:nvPr/>
        </p:nvSpPr>
        <p:spPr bwMode="auto">
          <a:xfrm>
            <a:off x="468316" y="4869019"/>
            <a:ext cx="6408737" cy="1584325"/>
          </a:xfrm>
          <a:prstGeom prst="rect">
            <a:avLst/>
          </a:prstGeom>
          <a:noFill/>
          <a:ln w="76200">
            <a:noFill/>
            <a:miter lim="800000"/>
            <a:headEnd/>
            <a:tailEnd/>
          </a:ln>
          <a:extLst/>
        </p:spPr>
        <p:txBody>
          <a:bodyPr wrap="none" anchor="ctr"/>
          <a:lstStyle/>
          <a:p>
            <a:endParaRPr lang="es-ES"/>
          </a:p>
        </p:txBody>
      </p:sp>
      <p:sp>
        <p:nvSpPr>
          <p:cNvPr id="33795" name="Text Box 5"/>
          <p:cNvSpPr txBox="1">
            <a:spLocks noChangeArrowheads="1"/>
          </p:cNvSpPr>
          <p:nvPr/>
        </p:nvSpPr>
        <p:spPr bwMode="auto">
          <a:xfrm>
            <a:off x="5797550" y="3933974"/>
            <a:ext cx="1295400" cy="284162"/>
          </a:xfrm>
          <a:prstGeom prst="rect">
            <a:avLst/>
          </a:prstGeom>
          <a:noFill/>
          <a:ln w="9525">
            <a:solidFill>
              <a:srgbClr val="000000"/>
            </a:solidFill>
            <a:miter lim="800000"/>
            <a:headEnd/>
            <a:tailEnd/>
          </a:ln>
          <a:extLst/>
        </p:spPr>
        <p:txBody>
          <a:bodyPr>
            <a:spAutoFit/>
          </a:bodyPr>
          <a:lstStyle>
            <a:lvl1pPr eaLnBrk="0" hangingPunct="0">
              <a:defRPr sz="2400" b="1">
                <a:solidFill>
                  <a:schemeClr val="tx1"/>
                </a:solidFill>
                <a:latin typeface="Times New Roman" charset="0"/>
                <a:ea typeface="ＭＳ Ｐゴシック" charset="0"/>
              </a:defRPr>
            </a:lvl1pPr>
            <a:lvl2pPr marL="742950" indent="-285750" eaLnBrk="0" hangingPunct="0">
              <a:defRPr sz="2400" b="1">
                <a:solidFill>
                  <a:schemeClr val="tx1"/>
                </a:solidFill>
                <a:latin typeface="Times New Roman" charset="0"/>
                <a:ea typeface="ＭＳ Ｐゴシック" charset="0"/>
              </a:defRPr>
            </a:lvl2pPr>
            <a:lvl3pPr marL="1143000" indent="-228600" eaLnBrk="0" hangingPunct="0">
              <a:defRPr sz="2400" b="1">
                <a:solidFill>
                  <a:schemeClr val="tx1"/>
                </a:solidFill>
                <a:latin typeface="Times New Roman" charset="0"/>
                <a:ea typeface="ＭＳ Ｐゴシック" charset="0"/>
              </a:defRPr>
            </a:lvl3pPr>
            <a:lvl4pPr marL="1600200" indent="-228600" eaLnBrk="0" hangingPunct="0">
              <a:defRPr sz="2400" b="1">
                <a:solidFill>
                  <a:schemeClr val="tx1"/>
                </a:solidFill>
                <a:latin typeface="Times New Roman" charset="0"/>
                <a:ea typeface="ＭＳ Ｐゴシック" charset="0"/>
              </a:defRPr>
            </a:lvl4pPr>
            <a:lvl5pPr marL="2057400" indent="-228600" eaLnBrk="0" hangingPunct="0">
              <a:defRPr sz="2400" b="1">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b="1">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b="1">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b="1">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b="1">
                <a:solidFill>
                  <a:schemeClr val="tx1"/>
                </a:solidFill>
                <a:latin typeface="Times New Roman" charset="0"/>
                <a:ea typeface="ＭＳ Ｐゴシック" charset="0"/>
              </a:defRPr>
            </a:lvl9pPr>
          </a:lstStyle>
          <a:p>
            <a:pPr>
              <a:spcBef>
                <a:spcPct val="50000"/>
              </a:spcBef>
            </a:pPr>
            <a:r>
              <a:rPr lang="es-ES_tradnl" sz="1200"/>
              <a:t>ASIGNACION</a:t>
            </a:r>
          </a:p>
        </p:txBody>
      </p:sp>
      <p:sp>
        <p:nvSpPr>
          <p:cNvPr id="33796" name="Text Box 6"/>
          <p:cNvSpPr txBox="1">
            <a:spLocks noChangeArrowheads="1"/>
          </p:cNvSpPr>
          <p:nvPr/>
        </p:nvSpPr>
        <p:spPr bwMode="auto">
          <a:xfrm>
            <a:off x="541338" y="1917849"/>
            <a:ext cx="1212850" cy="284162"/>
          </a:xfrm>
          <a:prstGeom prst="rect">
            <a:avLst/>
          </a:prstGeom>
          <a:noFill/>
          <a:ln w="9525">
            <a:solidFill>
              <a:srgbClr val="000000"/>
            </a:solidFill>
            <a:miter lim="800000"/>
            <a:headEnd/>
            <a:tailEnd/>
          </a:ln>
        </p:spPr>
        <p:txBody>
          <a:bodyPr>
            <a:spAutoFit/>
          </a:bodyPr>
          <a:lstStyle>
            <a:lvl1pPr eaLnBrk="0" hangingPunct="0">
              <a:defRPr sz="2400" b="1">
                <a:solidFill>
                  <a:schemeClr val="tx1"/>
                </a:solidFill>
                <a:latin typeface="Times New Roman" charset="0"/>
                <a:ea typeface="ＭＳ Ｐゴシック" charset="0"/>
              </a:defRPr>
            </a:lvl1pPr>
            <a:lvl2pPr marL="742950" indent="-285750" eaLnBrk="0" hangingPunct="0">
              <a:defRPr sz="2400" b="1">
                <a:solidFill>
                  <a:schemeClr val="tx1"/>
                </a:solidFill>
                <a:latin typeface="Times New Roman" charset="0"/>
                <a:ea typeface="ＭＳ Ｐゴシック" charset="0"/>
              </a:defRPr>
            </a:lvl2pPr>
            <a:lvl3pPr marL="1143000" indent="-228600" eaLnBrk="0" hangingPunct="0">
              <a:defRPr sz="2400" b="1">
                <a:solidFill>
                  <a:schemeClr val="tx1"/>
                </a:solidFill>
                <a:latin typeface="Times New Roman" charset="0"/>
                <a:ea typeface="ＭＳ Ｐゴシック" charset="0"/>
              </a:defRPr>
            </a:lvl3pPr>
            <a:lvl4pPr marL="1600200" indent="-228600" eaLnBrk="0" hangingPunct="0">
              <a:defRPr sz="2400" b="1">
                <a:solidFill>
                  <a:schemeClr val="tx1"/>
                </a:solidFill>
                <a:latin typeface="Times New Roman" charset="0"/>
                <a:ea typeface="ＭＳ Ｐゴシック" charset="0"/>
              </a:defRPr>
            </a:lvl4pPr>
            <a:lvl5pPr marL="2057400" indent="-228600" eaLnBrk="0" hangingPunct="0">
              <a:defRPr sz="2400" b="1">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b="1">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b="1">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b="1">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b="1">
                <a:solidFill>
                  <a:schemeClr val="tx1"/>
                </a:solidFill>
                <a:latin typeface="Times New Roman" charset="0"/>
                <a:ea typeface="ＭＳ Ｐゴシック" charset="0"/>
              </a:defRPr>
            </a:lvl9pPr>
          </a:lstStyle>
          <a:p>
            <a:pPr>
              <a:spcBef>
                <a:spcPct val="50000"/>
              </a:spcBef>
            </a:pPr>
            <a:r>
              <a:rPr lang="es-ES_tradnl" sz="1200"/>
              <a:t>DISPONIBLE</a:t>
            </a:r>
          </a:p>
        </p:txBody>
      </p:sp>
      <p:sp>
        <p:nvSpPr>
          <p:cNvPr id="248839" name="Text Box 7"/>
          <p:cNvSpPr txBox="1">
            <a:spLocks noChangeArrowheads="1"/>
          </p:cNvSpPr>
          <p:nvPr/>
        </p:nvSpPr>
        <p:spPr bwMode="auto">
          <a:xfrm>
            <a:off x="541339" y="5802461"/>
            <a:ext cx="6264275" cy="579438"/>
          </a:xfrm>
          <a:prstGeom prst="rect">
            <a:avLst/>
          </a:prstGeom>
          <a:noFill/>
          <a:ln w="9525">
            <a:noFill/>
            <a:miter lim="800000"/>
            <a:headEnd/>
            <a:tailEnd/>
          </a:ln>
          <a:extLst/>
        </p:spPr>
        <p:txBody>
          <a:bodyPr>
            <a:spAutoFit/>
          </a:bodyPr>
          <a:lstStyle>
            <a:lvl1pPr eaLnBrk="0" hangingPunct="0">
              <a:defRPr sz="2400" b="1">
                <a:solidFill>
                  <a:schemeClr val="tx1"/>
                </a:solidFill>
                <a:latin typeface="Times New Roman" charset="0"/>
                <a:ea typeface="ＭＳ Ｐゴシック" charset="0"/>
              </a:defRPr>
            </a:lvl1pPr>
            <a:lvl2pPr marL="742950" indent="-285750" eaLnBrk="0" hangingPunct="0">
              <a:defRPr sz="2400" b="1">
                <a:solidFill>
                  <a:schemeClr val="tx1"/>
                </a:solidFill>
                <a:latin typeface="Times New Roman" charset="0"/>
                <a:ea typeface="ＭＳ Ｐゴシック" charset="0"/>
              </a:defRPr>
            </a:lvl2pPr>
            <a:lvl3pPr marL="1143000" indent="-228600" eaLnBrk="0" hangingPunct="0">
              <a:defRPr sz="2400" b="1">
                <a:solidFill>
                  <a:schemeClr val="tx1"/>
                </a:solidFill>
                <a:latin typeface="Times New Roman" charset="0"/>
                <a:ea typeface="ＭＳ Ｐゴシック" charset="0"/>
              </a:defRPr>
            </a:lvl3pPr>
            <a:lvl4pPr marL="1600200" indent="-228600" eaLnBrk="0" hangingPunct="0">
              <a:defRPr sz="2400" b="1">
                <a:solidFill>
                  <a:schemeClr val="tx1"/>
                </a:solidFill>
                <a:latin typeface="Times New Roman" charset="0"/>
                <a:ea typeface="ＭＳ Ｐゴシック" charset="0"/>
              </a:defRPr>
            </a:lvl4pPr>
            <a:lvl5pPr marL="2057400" indent="-228600" eaLnBrk="0" hangingPunct="0">
              <a:defRPr sz="2400" b="1">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b="1">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b="1">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b="1">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b="1">
                <a:solidFill>
                  <a:schemeClr val="tx1"/>
                </a:solidFill>
                <a:latin typeface="Times New Roman" charset="0"/>
                <a:ea typeface="ＭＳ Ｐゴシック" charset="0"/>
              </a:defRPr>
            </a:lvl9pPr>
          </a:lstStyle>
          <a:p>
            <a:pPr algn="ctr">
              <a:spcBef>
                <a:spcPct val="50000"/>
              </a:spcBef>
            </a:pPr>
            <a:r>
              <a:rPr lang="es-ES_tradnl" sz="3200" dirty="0"/>
              <a:t>CUENTA GASTO  (22 </a:t>
            </a:r>
            <a:r>
              <a:rPr lang="es-ES_tradnl" sz="1800" dirty="0"/>
              <a:t>(24 MAX)</a:t>
            </a:r>
            <a:r>
              <a:rPr lang="es-ES_tradnl" sz="3200" dirty="0"/>
              <a:t>)</a:t>
            </a:r>
          </a:p>
        </p:txBody>
      </p:sp>
      <p:sp>
        <p:nvSpPr>
          <p:cNvPr id="33798" name="Text Box 8"/>
          <p:cNvSpPr txBox="1">
            <a:spLocks noChangeArrowheads="1"/>
          </p:cNvSpPr>
          <p:nvPr/>
        </p:nvSpPr>
        <p:spPr bwMode="auto">
          <a:xfrm>
            <a:off x="4313238" y="4873774"/>
            <a:ext cx="609600" cy="284162"/>
          </a:xfrm>
          <a:prstGeom prst="rect">
            <a:avLst/>
          </a:prstGeom>
          <a:noFill/>
          <a:ln w="9525">
            <a:solidFill>
              <a:srgbClr val="000000"/>
            </a:solidFill>
            <a:miter lim="800000"/>
            <a:headEnd/>
            <a:tailEnd/>
          </a:ln>
          <a:extLst/>
        </p:spPr>
        <p:txBody>
          <a:bodyPr>
            <a:spAutoFit/>
          </a:bodyPr>
          <a:lstStyle>
            <a:lvl1pPr eaLnBrk="0" hangingPunct="0">
              <a:defRPr sz="2400" b="1">
                <a:solidFill>
                  <a:schemeClr val="tx1"/>
                </a:solidFill>
                <a:latin typeface="Times New Roman" charset="0"/>
                <a:ea typeface="ＭＳ Ｐゴシック" charset="0"/>
              </a:defRPr>
            </a:lvl1pPr>
            <a:lvl2pPr marL="742950" indent="-285750" eaLnBrk="0" hangingPunct="0">
              <a:defRPr sz="2400" b="1">
                <a:solidFill>
                  <a:schemeClr val="tx1"/>
                </a:solidFill>
                <a:latin typeface="Times New Roman" charset="0"/>
                <a:ea typeface="ＭＳ Ｐゴシック" charset="0"/>
              </a:defRPr>
            </a:lvl2pPr>
            <a:lvl3pPr marL="1143000" indent="-228600" eaLnBrk="0" hangingPunct="0">
              <a:defRPr sz="2400" b="1">
                <a:solidFill>
                  <a:schemeClr val="tx1"/>
                </a:solidFill>
                <a:latin typeface="Times New Roman" charset="0"/>
                <a:ea typeface="ＭＳ Ｐゴシック" charset="0"/>
              </a:defRPr>
            </a:lvl3pPr>
            <a:lvl4pPr marL="1600200" indent="-228600" eaLnBrk="0" hangingPunct="0">
              <a:defRPr sz="2400" b="1">
                <a:solidFill>
                  <a:schemeClr val="tx1"/>
                </a:solidFill>
                <a:latin typeface="Times New Roman" charset="0"/>
                <a:ea typeface="ＭＳ Ｐゴシック" charset="0"/>
              </a:defRPr>
            </a:lvl4pPr>
            <a:lvl5pPr marL="2057400" indent="-228600" eaLnBrk="0" hangingPunct="0">
              <a:defRPr sz="2400" b="1">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b="1">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b="1">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b="1">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b="1">
                <a:solidFill>
                  <a:schemeClr val="tx1"/>
                </a:solidFill>
                <a:latin typeface="Times New Roman" charset="0"/>
                <a:ea typeface="ＭＳ Ｐゴシック" charset="0"/>
              </a:defRPr>
            </a:lvl9pPr>
          </a:lstStyle>
          <a:p>
            <a:pPr algn="ctr">
              <a:spcBef>
                <a:spcPct val="50000"/>
              </a:spcBef>
            </a:pPr>
            <a:r>
              <a:rPr lang="es-ES_tradnl" sz="1200">
                <a:solidFill>
                  <a:srgbClr val="FF0000"/>
                </a:solidFill>
              </a:rPr>
              <a:t>X</a:t>
            </a:r>
          </a:p>
        </p:txBody>
      </p:sp>
      <p:sp>
        <p:nvSpPr>
          <p:cNvPr id="33799" name="Text Box 9"/>
          <p:cNvSpPr txBox="1">
            <a:spLocks noChangeArrowheads="1"/>
          </p:cNvSpPr>
          <p:nvPr/>
        </p:nvSpPr>
        <p:spPr bwMode="auto">
          <a:xfrm>
            <a:off x="2433641" y="4870599"/>
            <a:ext cx="485775" cy="284162"/>
          </a:xfrm>
          <a:prstGeom prst="rect">
            <a:avLst/>
          </a:prstGeom>
          <a:noFill/>
          <a:ln w="9525">
            <a:solidFill>
              <a:srgbClr val="000000"/>
            </a:solidFill>
            <a:miter lim="800000"/>
            <a:headEnd/>
            <a:tailEnd/>
          </a:ln>
          <a:extLst/>
        </p:spPr>
        <p:txBody>
          <a:bodyPr>
            <a:spAutoFit/>
          </a:bodyPr>
          <a:lstStyle>
            <a:lvl1pPr eaLnBrk="0" hangingPunct="0">
              <a:defRPr sz="2400" b="1">
                <a:solidFill>
                  <a:schemeClr val="tx1"/>
                </a:solidFill>
                <a:latin typeface="Times New Roman" charset="0"/>
                <a:ea typeface="ＭＳ Ｐゴシック" charset="0"/>
              </a:defRPr>
            </a:lvl1pPr>
            <a:lvl2pPr marL="742950" indent="-285750" eaLnBrk="0" hangingPunct="0">
              <a:defRPr sz="2400" b="1">
                <a:solidFill>
                  <a:schemeClr val="tx1"/>
                </a:solidFill>
                <a:latin typeface="Times New Roman" charset="0"/>
                <a:ea typeface="ＭＳ Ｐゴシック" charset="0"/>
              </a:defRPr>
            </a:lvl2pPr>
            <a:lvl3pPr marL="1143000" indent="-228600" eaLnBrk="0" hangingPunct="0">
              <a:defRPr sz="2400" b="1">
                <a:solidFill>
                  <a:schemeClr val="tx1"/>
                </a:solidFill>
                <a:latin typeface="Times New Roman" charset="0"/>
                <a:ea typeface="ＭＳ Ｐゴシック" charset="0"/>
              </a:defRPr>
            </a:lvl3pPr>
            <a:lvl4pPr marL="1600200" indent="-228600" eaLnBrk="0" hangingPunct="0">
              <a:defRPr sz="2400" b="1">
                <a:solidFill>
                  <a:schemeClr val="tx1"/>
                </a:solidFill>
                <a:latin typeface="Times New Roman" charset="0"/>
                <a:ea typeface="ＭＳ Ｐゴシック" charset="0"/>
              </a:defRPr>
            </a:lvl4pPr>
            <a:lvl5pPr marL="2057400" indent="-228600" eaLnBrk="0" hangingPunct="0">
              <a:defRPr sz="2400" b="1">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b="1">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b="1">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b="1">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b="1">
                <a:solidFill>
                  <a:schemeClr val="tx1"/>
                </a:solidFill>
                <a:latin typeface="Times New Roman" charset="0"/>
                <a:ea typeface="ＭＳ Ｐゴシック" charset="0"/>
              </a:defRPr>
            </a:lvl9pPr>
          </a:lstStyle>
          <a:p>
            <a:pPr>
              <a:spcBef>
                <a:spcPct val="50000"/>
              </a:spcBef>
            </a:pPr>
            <a:r>
              <a:rPr lang="es-ES_tradnl" sz="1200">
                <a:solidFill>
                  <a:srgbClr val="FF0000"/>
                </a:solidFill>
              </a:rPr>
              <a:t>111</a:t>
            </a:r>
          </a:p>
        </p:txBody>
      </p:sp>
      <p:sp>
        <p:nvSpPr>
          <p:cNvPr id="33800" name="Text Box 10"/>
          <p:cNvSpPr txBox="1">
            <a:spLocks noChangeArrowheads="1"/>
          </p:cNvSpPr>
          <p:nvPr/>
        </p:nvSpPr>
        <p:spPr bwMode="auto">
          <a:xfrm>
            <a:off x="2916242" y="4873774"/>
            <a:ext cx="433387" cy="284162"/>
          </a:xfrm>
          <a:prstGeom prst="rect">
            <a:avLst/>
          </a:prstGeom>
          <a:noFill/>
          <a:ln w="9525">
            <a:solidFill>
              <a:srgbClr val="000000"/>
            </a:solidFill>
            <a:miter lim="800000"/>
            <a:headEnd/>
            <a:tailEnd/>
          </a:ln>
          <a:extLst/>
        </p:spPr>
        <p:txBody>
          <a:bodyPr>
            <a:spAutoFit/>
          </a:bodyPr>
          <a:lstStyle>
            <a:lvl1pPr eaLnBrk="0" hangingPunct="0">
              <a:defRPr sz="2400" b="1">
                <a:solidFill>
                  <a:schemeClr val="tx1"/>
                </a:solidFill>
                <a:latin typeface="Times New Roman" charset="0"/>
                <a:ea typeface="ＭＳ Ｐゴシック" charset="0"/>
              </a:defRPr>
            </a:lvl1pPr>
            <a:lvl2pPr marL="742950" indent="-285750" eaLnBrk="0" hangingPunct="0">
              <a:defRPr sz="2400" b="1">
                <a:solidFill>
                  <a:schemeClr val="tx1"/>
                </a:solidFill>
                <a:latin typeface="Times New Roman" charset="0"/>
                <a:ea typeface="ＭＳ Ｐゴシック" charset="0"/>
              </a:defRPr>
            </a:lvl2pPr>
            <a:lvl3pPr marL="1143000" indent="-228600" eaLnBrk="0" hangingPunct="0">
              <a:defRPr sz="2400" b="1">
                <a:solidFill>
                  <a:schemeClr val="tx1"/>
                </a:solidFill>
                <a:latin typeface="Times New Roman" charset="0"/>
                <a:ea typeface="ＭＳ Ｐゴシック" charset="0"/>
              </a:defRPr>
            </a:lvl3pPr>
            <a:lvl4pPr marL="1600200" indent="-228600" eaLnBrk="0" hangingPunct="0">
              <a:defRPr sz="2400" b="1">
                <a:solidFill>
                  <a:schemeClr val="tx1"/>
                </a:solidFill>
                <a:latin typeface="Times New Roman" charset="0"/>
                <a:ea typeface="ＭＳ Ｐゴシック" charset="0"/>
              </a:defRPr>
            </a:lvl4pPr>
            <a:lvl5pPr marL="2057400" indent="-228600" eaLnBrk="0" hangingPunct="0">
              <a:defRPr sz="2400" b="1">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b="1">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b="1">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b="1">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b="1">
                <a:solidFill>
                  <a:schemeClr val="tx1"/>
                </a:solidFill>
                <a:latin typeface="Times New Roman" charset="0"/>
                <a:ea typeface="ＭＳ Ｐゴシック" charset="0"/>
              </a:defRPr>
            </a:lvl9pPr>
          </a:lstStyle>
          <a:p>
            <a:pPr>
              <a:spcBef>
                <a:spcPct val="50000"/>
              </a:spcBef>
            </a:pPr>
            <a:r>
              <a:rPr lang="es-ES_tradnl" sz="1200">
                <a:solidFill>
                  <a:srgbClr val="FF0000"/>
                </a:solidFill>
              </a:rPr>
              <a:t>11</a:t>
            </a:r>
          </a:p>
        </p:txBody>
      </p:sp>
      <p:sp>
        <p:nvSpPr>
          <p:cNvPr id="33801" name="Text Box 11"/>
          <p:cNvSpPr txBox="1">
            <a:spLocks noChangeArrowheads="1"/>
          </p:cNvSpPr>
          <p:nvPr/>
        </p:nvSpPr>
        <p:spPr bwMode="auto">
          <a:xfrm>
            <a:off x="4922838" y="4873774"/>
            <a:ext cx="609600" cy="284162"/>
          </a:xfrm>
          <a:prstGeom prst="rect">
            <a:avLst/>
          </a:prstGeom>
          <a:noFill/>
          <a:ln w="9525">
            <a:solidFill>
              <a:srgbClr val="000000"/>
            </a:solidFill>
            <a:miter lim="800000"/>
            <a:headEnd/>
            <a:tailEnd/>
          </a:ln>
          <a:extLst/>
        </p:spPr>
        <p:txBody>
          <a:bodyPr>
            <a:spAutoFit/>
          </a:bodyPr>
          <a:lstStyle>
            <a:lvl1pPr eaLnBrk="0" hangingPunct="0">
              <a:defRPr sz="2400" b="1">
                <a:solidFill>
                  <a:schemeClr val="tx1"/>
                </a:solidFill>
                <a:latin typeface="Times New Roman" charset="0"/>
                <a:ea typeface="ＭＳ Ｐゴシック" charset="0"/>
              </a:defRPr>
            </a:lvl1pPr>
            <a:lvl2pPr marL="742950" indent="-285750" eaLnBrk="0" hangingPunct="0">
              <a:defRPr sz="2400" b="1">
                <a:solidFill>
                  <a:schemeClr val="tx1"/>
                </a:solidFill>
                <a:latin typeface="Times New Roman" charset="0"/>
                <a:ea typeface="ＭＳ Ｐゴシック" charset="0"/>
              </a:defRPr>
            </a:lvl2pPr>
            <a:lvl3pPr marL="1143000" indent="-228600" eaLnBrk="0" hangingPunct="0">
              <a:defRPr sz="2400" b="1">
                <a:solidFill>
                  <a:schemeClr val="tx1"/>
                </a:solidFill>
                <a:latin typeface="Times New Roman" charset="0"/>
                <a:ea typeface="ＭＳ Ｐゴシック" charset="0"/>
              </a:defRPr>
            </a:lvl3pPr>
            <a:lvl4pPr marL="1600200" indent="-228600" eaLnBrk="0" hangingPunct="0">
              <a:defRPr sz="2400" b="1">
                <a:solidFill>
                  <a:schemeClr val="tx1"/>
                </a:solidFill>
                <a:latin typeface="Times New Roman" charset="0"/>
                <a:ea typeface="ＭＳ Ｐゴシック" charset="0"/>
              </a:defRPr>
            </a:lvl4pPr>
            <a:lvl5pPr marL="2057400" indent="-228600" eaLnBrk="0" hangingPunct="0">
              <a:defRPr sz="2400" b="1">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b="1">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b="1">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b="1">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b="1">
                <a:solidFill>
                  <a:schemeClr val="tx1"/>
                </a:solidFill>
                <a:latin typeface="Times New Roman" charset="0"/>
                <a:ea typeface="ＭＳ Ｐゴシック" charset="0"/>
              </a:defRPr>
            </a:lvl9pPr>
          </a:lstStyle>
          <a:p>
            <a:pPr algn="ctr">
              <a:spcBef>
                <a:spcPct val="50000"/>
              </a:spcBef>
            </a:pPr>
            <a:r>
              <a:rPr lang="es-ES_tradnl" sz="1200">
                <a:solidFill>
                  <a:srgbClr val="FF0000"/>
                </a:solidFill>
              </a:rPr>
              <a:t>XX</a:t>
            </a:r>
          </a:p>
        </p:txBody>
      </p:sp>
      <p:sp>
        <p:nvSpPr>
          <p:cNvPr id="33802" name="Text Box 12"/>
          <p:cNvSpPr txBox="1">
            <a:spLocks noChangeArrowheads="1"/>
          </p:cNvSpPr>
          <p:nvPr/>
        </p:nvSpPr>
        <p:spPr bwMode="auto">
          <a:xfrm>
            <a:off x="5532438" y="4873774"/>
            <a:ext cx="609600" cy="284162"/>
          </a:xfrm>
          <a:prstGeom prst="rect">
            <a:avLst/>
          </a:prstGeom>
          <a:noFill/>
          <a:ln w="9525">
            <a:solidFill>
              <a:srgbClr val="000000"/>
            </a:solidFill>
            <a:miter lim="800000"/>
            <a:headEnd/>
            <a:tailEnd/>
          </a:ln>
          <a:extLst/>
        </p:spPr>
        <p:txBody>
          <a:bodyPr>
            <a:spAutoFit/>
          </a:bodyPr>
          <a:lstStyle>
            <a:lvl1pPr eaLnBrk="0" hangingPunct="0">
              <a:defRPr sz="2400" b="1">
                <a:solidFill>
                  <a:schemeClr val="tx1"/>
                </a:solidFill>
                <a:latin typeface="Times New Roman" charset="0"/>
                <a:ea typeface="ＭＳ Ｐゴシック" charset="0"/>
              </a:defRPr>
            </a:lvl1pPr>
            <a:lvl2pPr marL="742950" indent="-285750" eaLnBrk="0" hangingPunct="0">
              <a:defRPr sz="2400" b="1">
                <a:solidFill>
                  <a:schemeClr val="tx1"/>
                </a:solidFill>
                <a:latin typeface="Times New Roman" charset="0"/>
                <a:ea typeface="ＭＳ Ｐゴシック" charset="0"/>
              </a:defRPr>
            </a:lvl2pPr>
            <a:lvl3pPr marL="1143000" indent="-228600" eaLnBrk="0" hangingPunct="0">
              <a:defRPr sz="2400" b="1">
                <a:solidFill>
                  <a:schemeClr val="tx1"/>
                </a:solidFill>
                <a:latin typeface="Times New Roman" charset="0"/>
                <a:ea typeface="ＭＳ Ｐゴシック" charset="0"/>
              </a:defRPr>
            </a:lvl3pPr>
            <a:lvl4pPr marL="1600200" indent="-228600" eaLnBrk="0" hangingPunct="0">
              <a:defRPr sz="2400" b="1">
                <a:solidFill>
                  <a:schemeClr val="tx1"/>
                </a:solidFill>
                <a:latin typeface="Times New Roman" charset="0"/>
                <a:ea typeface="ＭＳ Ｐゴシック" charset="0"/>
              </a:defRPr>
            </a:lvl4pPr>
            <a:lvl5pPr marL="2057400" indent="-228600" eaLnBrk="0" hangingPunct="0">
              <a:defRPr sz="2400" b="1">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b="1">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b="1">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b="1">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b="1">
                <a:solidFill>
                  <a:schemeClr val="tx1"/>
                </a:solidFill>
                <a:latin typeface="Times New Roman" charset="0"/>
                <a:ea typeface="ＭＳ Ｐゴシック" charset="0"/>
              </a:defRPr>
            </a:lvl9pPr>
          </a:lstStyle>
          <a:p>
            <a:pPr algn="ctr">
              <a:spcBef>
                <a:spcPct val="50000"/>
              </a:spcBef>
            </a:pPr>
            <a:r>
              <a:rPr lang="es-ES_tradnl" sz="1200">
                <a:solidFill>
                  <a:srgbClr val="FF0000"/>
                </a:solidFill>
              </a:rPr>
              <a:t>XX</a:t>
            </a:r>
          </a:p>
        </p:txBody>
      </p:sp>
      <p:sp>
        <p:nvSpPr>
          <p:cNvPr id="33803" name="Text Box 13"/>
          <p:cNvSpPr txBox="1">
            <a:spLocks noChangeArrowheads="1"/>
          </p:cNvSpPr>
          <p:nvPr/>
        </p:nvSpPr>
        <p:spPr bwMode="auto">
          <a:xfrm>
            <a:off x="6142038" y="4873774"/>
            <a:ext cx="762000" cy="284162"/>
          </a:xfrm>
          <a:prstGeom prst="rect">
            <a:avLst/>
          </a:prstGeom>
          <a:noFill/>
          <a:ln w="9525">
            <a:solidFill>
              <a:srgbClr val="000000"/>
            </a:solidFill>
            <a:miter lim="800000"/>
            <a:headEnd/>
            <a:tailEnd/>
          </a:ln>
          <a:extLst/>
        </p:spPr>
        <p:txBody>
          <a:bodyPr>
            <a:spAutoFit/>
          </a:bodyPr>
          <a:lstStyle>
            <a:lvl1pPr eaLnBrk="0" hangingPunct="0">
              <a:defRPr sz="2400" b="1">
                <a:solidFill>
                  <a:schemeClr val="tx1"/>
                </a:solidFill>
                <a:latin typeface="Times New Roman" charset="0"/>
                <a:ea typeface="ＭＳ Ｐゴシック" charset="0"/>
              </a:defRPr>
            </a:lvl1pPr>
            <a:lvl2pPr marL="742950" indent="-285750" eaLnBrk="0" hangingPunct="0">
              <a:defRPr sz="2400" b="1">
                <a:solidFill>
                  <a:schemeClr val="tx1"/>
                </a:solidFill>
                <a:latin typeface="Times New Roman" charset="0"/>
                <a:ea typeface="ＭＳ Ｐゴシック" charset="0"/>
              </a:defRPr>
            </a:lvl2pPr>
            <a:lvl3pPr marL="1143000" indent="-228600" eaLnBrk="0" hangingPunct="0">
              <a:defRPr sz="2400" b="1">
                <a:solidFill>
                  <a:schemeClr val="tx1"/>
                </a:solidFill>
                <a:latin typeface="Times New Roman" charset="0"/>
                <a:ea typeface="ＭＳ Ｐゴシック" charset="0"/>
              </a:defRPr>
            </a:lvl3pPr>
            <a:lvl4pPr marL="1600200" indent="-228600" eaLnBrk="0" hangingPunct="0">
              <a:defRPr sz="2400" b="1">
                <a:solidFill>
                  <a:schemeClr val="tx1"/>
                </a:solidFill>
                <a:latin typeface="Times New Roman" charset="0"/>
                <a:ea typeface="ＭＳ Ｐゴシック" charset="0"/>
              </a:defRPr>
            </a:lvl4pPr>
            <a:lvl5pPr marL="2057400" indent="-228600" eaLnBrk="0" hangingPunct="0">
              <a:defRPr sz="2400" b="1">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b="1">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b="1">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b="1">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b="1">
                <a:solidFill>
                  <a:schemeClr val="tx1"/>
                </a:solidFill>
                <a:latin typeface="Times New Roman" charset="0"/>
                <a:ea typeface="ＭＳ Ｐゴシック" charset="0"/>
              </a:defRPr>
            </a:lvl9pPr>
          </a:lstStyle>
          <a:p>
            <a:pPr algn="ctr">
              <a:spcBef>
                <a:spcPct val="50000"/>
              </a:spcBef>
            </a:pPr>
            <a:r>
              <a:rPr lang="es-ES_tradnl" sz="1200">
                <a:solidFill>
                  <a:srgbClr val="FF0000"/>
                </a:solidFill>
              </a:rPr>
              <a:t> XXX</a:t>
            </a:r>
          </a:p>
        </p:txBody>
      </p:sp>
      <p:sp>
        <p:nvSpPr>
          <p:cNvPr id="33804" name="Text Box 14"/>
          <p:cNvSpPr txBox="1">
            <a:spLocks noChangeArrowheads="1"/>
          </p:cNvSpPr>
          <p:nvPr/>
        </p:nvSpPr>
        <p:spPr bwMode="auto">
          <a:xfrm>
            <a:off x="7361238" y="4873774"/>
            <a:ext cx="609600" cy="284162"/>
          </a:xfrm>
          <a:prstGeom prst="rect">
            <a:avLst/>
          </a:prstGeom>
          <a:noFill/>
          <a:ln w="9525">
            <a:solidFill>
              <a:srgbClr val="000000"/>
            </a:solidFill>
            <a:miter lim="800000"/>
            <a:headEnd/>
            <a:tailEnd/>
          </a:ln>
          <a:extLst/>
        </p:spPr>
        <p:txBody>
          <a:bodyPr>
            <a:spAutoFit/>
          </a:bodyPr>
          <a:lstStyle>
            <a:lvl1pPr eaLnBrk="0" hangingPunct="0">
              <a:defRPr sz="2400" b="1">
                <a:solidFill>
                  <a:schemeClr val="tx1"/>
                </a:solidFill>
                <a:latin typeface="Times New Roman" charset="0"/>
                <a:ea typeface="ＭＳ Ｐゴシック" charset="0"/>
              </a:defRPr>
            </a:lvl1pPr>
            <a:lvl2pPr marL="742950" indent="-285750" eaLnBrk="0" hangingPunct="0">
              <a:defRPr sz="2400" b="1">
                <a:solidFill>
                  <a:schemeClr val="tx1"/>
                </a:solidFill>
                <a:latin typeface="Times New Roman" charset="0"/>
                <a:ea typeface="ＭＳ Ｐゴシック" charset="0"/>
              </a:defRPr>
            </a:lvl2pPr>
            <a:lvl3pPr marL="1143000" indent="-228600" eaLnBrk="0" hangingPunct="0">
              <a:defRPr sz="2400" b="1">
                <a:solidFill>
                  <a:schemeClr val="tx1"/>
                </a:solidFill>
                <a:latin typeface="Times New Roman" charset="0"/>
                <a:ea typeface="ＭＳ Ｐゴシック" charset="0"/>
              </a:defRPr>
            </a:lvl3pPr>
            <a:lvl4pPr marL="1600200" indent="-228600" eaLnBrk="0" hangingPunct="0">
              <a:defRPr sz="2400" b="1">
                <a:solidFill>
                  <a:schemeClr val="tx1"/>
                </a:solidFill>
                <a:latin typeface="Times New Roman" charset="0"/>
                <a:ea typeface="ＭＳ Ｐゴシック" charset="0"/>
              </a:defRPr>
            </a:lvl4pPr>
            <a:lvl5pPr marL="2057400" indent="-228600" eaLnBrk="0" hangingPunct="0">
              <a:defRPr sz="2400" b="1">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b="1">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b="1">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b="1">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b="1">
                <a:solidFill>
                  <a:schemeClr val="tx1"/>
                </a:solidFill>
                <a:latin typeface="Times New Roman" charset="0"/>
                <a:ea typeface="ＭＳ Ｐゴシック" charset="0"/>
              </a:defRPr>
            </a:lvl9pPr>
          </a:lstStyle>
          <a:p>
            <a:pPr algn="ctr">
              <a:spcBef>
                <a:spcPct val="50000"/>
              </a:spcBef>
            </a:pPr>
            <a:r>
              <a:rPr lang="es-ES_tradnl" sz="1200"/>
              <a:t>+?</a:t>
            </a:r>
          </a:p>
        </p:txBody>
      </p:sp>
      <p:sp>
        <p:nvSpPr>
          <p:cNvPr id="33805" name="Text Box 15"/>
          <p:cNvSpPr txBox="1">
            <a:spLocks noChangeArrowheads="1"/>
          </p:cNvSpPr>
          <p:nvPr/>
        </p:nvSpPr>
        <p:spPr bwMode="auto">
          <a:xfrm>
            <a:off x="6904038" y="4873774"/>
            <a:ext cx="457200" cy="284162"/>
          </a:xfrm>
          <a:prstGeom prst="rect">
            <a:avLst/>
          </a:prstGeom>
          <a:noFill/>
          <a:ln w="9525">
            <a:solidFill>
              <a:srgbClr val="000000"/>
            </a:solidFill>
            <a:miter lim="800000"/>
            <a:headEnd/>
            <a:tailEnd/>
          </a:ln>
          <a:extLst/>
        </p:spPr>
        <p:txBody>
          <a:bodyPr>
            <a:spAutoFit/>
          </a:bodyPr>
          <a:lstStyle>
            <a:lvl1pPr eaLnBrk="0" hangingPunct="0">
              <a:defRPr sz="2400" b="1">
                <a:solidFill>
                  <a:schemeClr val="tx1"/>
                </a:solidFill>
                <a:latin typeface="Times New Roman" charset="0"/>
                <a:ea typeface="ＭＳ Ｐゴシック" charset="0"/>
              </a:defRPr>
            </a:lvl1pPr>
            <a:lvl2pPr marL="742950" indent="-285750" eaLnBrk="0" hangingPunct="0">
              <a:defRPr sz="2400" b="1">
                <a:solidFill>
                  <a:schemeClr val="tx1"/>
                </a:solidFill>
                <a:latin typeface="Times New Roman" charset="0"/>
                <a:ea typeface="ＭＳ Ｐゴシック" charset="0"/>
              </a:defRPr>
            </a:lvl2pPr>
            <a:lvl3pPr marL="1143000" indent="-228600" eaLnBrk="0" hangingPunct="0">
              <a:defRPr sz="2400" b="1">
                <a:solidFill>
                  <a:schemeClr val="tx1"/>
                </a:solidFill>
                <a:latin typeface="Times New Roman" charset="0"/>
                <a:ea typeface="ＭＳ Ｐゴシック" charset="0"/>
              </a:defRPr>
            </a:lvl3pPr>
            <a:lvl4pPr marL="1600200" indent="-228600" eaLnBrk="0" hangingPunct="0">
              <a:defRPr sz="2400" b="1">
                <a:solidFill>
                  <a:schemeClr val="tx1"/>
                </a:solidFill>
                <a:latin typeface="Times New Roman" charset="0"/>
                <a:ea typeface="ＭＳ Ｐゴシック" charset="0"/>
              </a:defRPr>
            </a:lvl4pPr>
            <a:lvl5pPr marL="2057400" indent="-228600" eaLnBrk="0" hangingPunct="0">
              <a:defRPr sz="2400" b="1">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b="1">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b="1">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b="1">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b="1">
                <a:solidFill>
                  <a:schemeClr val="tx1"/>
                </a:solidFill>
                <a:latin typeface="Times New Roman" charset="0"/>
                <a:ea typeface="ＭＳ Ｐゴシック" charset="0"/>
              </a:defRPr>
            </a:lvl9pPr>
          </a:lstStyle>
          <a:p>
            <a:pPr algn="ctr">
              <a:spcBef>
                <a:spcPct val="50000"/>
              </a:spcBef>
            </a:pPr>
            <a:r>
              <a:rPr lang="es-ES_tradnl" sz="1200"/>
              <a:t>;</a:t>
            </a:r>
          </a:p>
        </p:txBody>
      </p:sp>
      <p:sp>
        <p:nvSpPr>
          <p:cNvPr id="33806" name="Text Box 16"/>
          <p:cNvSpPr txBox="1">
            <a:spLocks noChangeArrowheads="1"/>
          </p:cNvSpPr>
          <p:nvPr/>
        </p:nvSpPr>
        <p:spPr bwMode="auto">
          <a:xfrm>
            <a:off x="7970838" y="4873774"/>
            <a:ext cx="609600" cy="284162"/>
          </a:xfrm>
          <a:prstGeom prst="rect">
            <a:avLst/>
          </a:prstGeom>
          <a:noFill/>
          <a:ln w="9525">
            <a:solidFill>
              <a:srgbClr val="000000"/>
            </a:solidFill>
            <a:miter lim="800000"/>
            <a:headEnd/>
            <a:tailEnd/>
          </a:ln>
          <a:extLst/>
        </p:spPr>
        <p:txBody>
          <a:bodyPr>
            <a:spAutoFit/>
          </a:bodyPr>
          <a:lstStyle>
            <a:lvl1pPr eaLnBrk="0" hangingPunct="0">
              <a:defRPr sz="2400" b="1">
                <a:solidFill>
                  <a:schemeClr val="tx1"/>
                </a:solidFill>
                <a:latin typeface="Times New Roman" charset="0"/>
                <a:ea typeface="ＭＳ Ｐゴシック" charset="0"/>
              </a:defRPr>
            </a:lvl1pPr>
            <a:lvl2pPr marL="742950" indent="-285750" eaLnBrk="0" hangingPunct="0">
              <a:defRPr sz="2400" b="1">
                <a:solidFill>
                  <a:schemeClr val="tx1"/>
                </a:solidFill>
                <a:latin typeface="Times New Roman" charset="0"/>
                <a:ea typeface="ＭＳ Ｐゴシック" charset="0"/>
              </a:defRPr>
            </a:lvl2pPr>
            <a:lvl3pPr marL="1143000" indent="-228600" eaLnBrk="0" hangingPunct="0">
              <a:defRPr sz="2400" b="1">
                <a:solidFill>
                  <a:schemeClr val="tx1"/>
                </a:solidFill>
                <a:latin typeface="Times New Roman" charset="0"/>
                <a:ea typeface="ＭＳ Ｐゴシック" charset="0"/>
              </a:defRPr>
            </a:lvl3pPr>
            <a:lvl4pPr marL="1600200" indent="-228600" eaLnBrk="0" hangingPunct="0">
              <a:defRPr sz="2400" b="1">
                <a:solidFill>
                  <a:schemeClr val="tx1"/>
                </a:solidFill>
                <a:latin typeface="Times New Roman" charset="0"/>
                <a:ea typeface="ＭＳ Ｐゴシック" charset="0"/>
              </a:defRPr>
            </a:lvl4pPr>
            <a:lvl5pPr marL="2057400" indent="-228600" eaLnBrk="0" hangingPunct="0">
              <a:defRPr sz="2400" b="1">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b="1">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b="1">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b="1">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b="1">
                <a:solidFill>
                  <a:schemeClr val="tx1"/>
                </a:solidFill>
                <a:latin typeface="Times New Roman" charset="0"/>
                <a:ea typeface="ＭＳ Ｐゴシック" charset="0"/>
              </a:defRPr>
            </a:lvl9pPr>
          </a:lstStyle>
          <a:p>
            <a:pPr algn="ctr">
              <a:spcBef>
                <a:spcPct val="50000"/>
              </a:spcBef>
            </a:pPr>
            <a:r>
              <a:rPr lang="es-ES_tradnl" sz="1200"/>
              <a:t>XXX</a:t>
            </a:r>
          </a:p>
        </p:txBody>
      </p:sp>
      <p:sp>
        <p:nvSpPr>
          <p:cNvPr id="33807" name="Text Box 17"/>
          <p:cNvSpPr txBox="1">
            <a:spLocks noChangeArrowheads="1"/>
          </p:cNvSpPr>
          <p:nvPr/>
        </p:nvSpPr>
        <p:spPr bwMode="auto">
          <a:xfrm>
            <a:off x="2052638" y="4870599"/>
            <a:ext cx="381000" cy="284162"/>
          </a:xfrm>
          <a:prstGeom prst="rect">
            <a:avLst/>
          </a:prstGeom>
          <a:noFill/>
          <a:ln w="9525">
            <a:solidFill>
              <a:srgbClr val="000000"/>
            </a:solidFill>
            <a:miter lim="800000"/>
            <a:headEnd/>
            <a:tailEnd/>
          </a:ln>
          <a:extLst/>
        </p:spPr>
        <p:txBody>
          <a:bodyPr>
            <a:spAutoFit/>
          </a:bodyPr>
          <a:lstStyle>
            <a:lvl1pPr eaLnBrk="0" hangingPunct="0">
              <a:defRPr sz="2400" b="1">
                <a:solidFill>
                  <a:schemeClr val="tx1"/>
                </a:solidFill>
                <a:latin typeface="Times New Roman" charset="0"/>
                <a:ea typeface="ＭＳ Ｐゴシック" charset="0"/>
              </a:defRPr>
            </a:lvl1pPr>
            <a:lvl2pPr marL="742950" indent="-285750" eaLnBrk="0" hangingPunct="0">
              <a:defRPr sz="2400" b="1">
                <a:solidFill>
                  <a:schemeClr val="tx1"/>
                </a:solidFill>
                <a:latin typeface="Times New Roman" charset="0"/>
                <a:ea typeface="ＭＳ Ｐゴシック" charset="0"/>
              </a:defRPr>
            </a:lvl2pPr>
            <a:lvl3pPr marL="1143000" indent="-228600" eaLnBrk="0" hangingPunct="0">
              <a:defRPr sz="2400" b="1">
                <a:solidFill>
                  <a:schemeClr val="tx1"/>
                </a:solidFill>
                <a:latin typeface="Times New Roman" charset="0"/>
                <a:ea typeface="ＭＳ Ｐゴシック" charset="0"/>
              </a:defRPr>
            </a:lvl3pPr>
            <a:lvl4pPr marL="1600200" indent="-228600" eaLnBrk="0" hangingPunct="0">
              <a:defRPr sz="2400" b="1">
                <a:solidFill>
                  <a:schemeClr val="tx1"/>
                </a:solidFill>
                <a:latin typeface="Times New Roman" charset="0"/>
                <a:ea typeface="ＭＳ Ｐゴシック" charset="0"/>
              </a:defRPr>
            </a:lvl4pPr>
            <a:lvl5pPr marL="2057400" indent="-228600" eaLnBrk="0" hangingPunct="0">
              <a:defRPr sz="2400" b="1">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b="1">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b="1">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b="1">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b="1">
                <a:solidFill>
                  <a:schemeClr val="tx1"/>
                </a:solidFill>
                <a:latin typeface="Times New Roman" charset="0"/>
                <a:ea typeface="ＭＳ Ｐゴシック" charset="0"/>
              </a:defRPr>
            </a:lvl9pPr>
          </a:lstStyle>
          <a:p>
            <a:pPr>
              <a:spcBef>
                <a:spcPct val="50000"/>
              </a:spcBef>
            </a:pPr>
            <a:r>
              <a:rPr lang="es-ES_tradnl" sz="1200">
                <a:solidFill>
                  <a:srgbClr val="FF0000"/>
                </a:solidFill>
              </a:rPr>
              <a:t>11</a:t>
            </a:r>
          </a:p>
        </p:txBody>
      </p:sp>
      <p:sp>
        <p:nvSpPr>
          <p:cNvPr id="33808" name="Text Box 18"/>
          <p:cNvSpPr txBox="1">
            <a:spLocks noChangeArrowheads="1"/>
          </p:cNvSpPr>
          <p:nvPr/>
        </p:nvSpPr>
        <p:spPr bwMode="auto">
          <a:xfrm>
            <a:off x="1597029" y="4870599"/>
            <a:ext cx="455613" cy="284162"/>
          </a:xfrm>
          <a:prstGeom prst="rect">
            <a:avLst/>
          </a:prstGeom>
          <a:noFill/>
          <a:ln w="9525">
            <a:solidFill>
              <a:srgbClr val="000000"/>
            </a:solidFill>
            <a:miter lim="800000"/>
            <a:headEnd/>
            <a:tailEnd/>
          </a:ln>
          <a:extLst/>
        </p:spPr>
        <p:txBody>
          <a:bodyPr>
            <a:spAutoFit/>
          </a:bodyPr>
          <a:lstStyle>
            <a:lvl1pPr eaLnBrk="0" hangingPunct="0">
              <a:defRPr sz="2400" b="1">
                <a:solidFill>
                  <a:schemeClr val="tx1"/>
                </a:solidFill>
                <a:latin typeface="Times New Roman" charset="0"/>
                <a:ea typeface="ＭＳ Ｐゴシック" charset="0"/>
              </a:defRPr>
            </a:lvl1pPr>
            <a:lvl2pPr marL="742950" indent="-285750" eaLnBrk="0" hangingPunct="0">
              <a:defRPr sz="2400" b="1">
                <a:solidFill>
                  <a:schemeClr val="tx1"/>
                </a:solidFill>
                <a:latin typeface="Times New Roman" charset="0"/>
                <a:ea typeface="ＭＳ Ｐゴシック" charset="0"/>
              </a:defRPr>
            </a:lvl2pPr>
            <a:lvl3pPr marL="1143000" indent="-228600" eaLnBrk="0" hangingPunct="0">
              <a:defRPr sz="2400" b="1">
                <a:solidFill>
                  <a:schemeClr val="tx1"/>
                </a:solidFill>
                <a:latin typeface="Times New Roman" charset="0"/>
                <a:ea typeface="ＭＳ Ｐゴシック" charset="0"/>
              </a:defRPr>
            </a:lvl3pPr>
            <a:lvl4pPr marL="1600200" indent="-228600" eaLnBrk="0" hangingPunct="0">
              <a:defRPr sz="2400" b="1">
                <a:solidFill>
                  <a:schemeClr val="tx1"/>
                </a:solidFill>
                <a:latin typeface="Times New Roman" charset="0"/>
                <a:ea typeface="ＭＳ Ｐゴシック" charset="0"/>
              </a:defRPr>
            </a:lvl4pPr>
            <a:lvl5pPr marL="2057400" indent="-228600" eaLnBrk="0" hangingPunct="0">
              <a:defRPr sz="2400" b="1">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b="1">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b="1">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b="1">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b="1">
                <a:solidFill>
                  <a:schemeClr val="tx1"/>
                </a:solidFill>
                <a:latin typeface="Times New Roman" charset="0"/>
                <a:ea typeface="ＭＳ Ｐゴシック" charset="0"/>
              </a:defRPr>
            </a:lvl9pPr>
          </a:lstStyle>
          <a:p>
            <a:pPr algn="ctr">
              <a:spcBef>
                <a:spcPct val="50000"/>
              </a:spcBef>
            </a:pPr>
            <a:r>
              <a:rPr lang="es-ES_tradnl" sz="1200">
                <a:solidFill>
                  <a:srgbClr val="FF0000"/>
                </a:solidFill>
              </a:rPr>
              <a:t>000</a:t>
            </a:r>
          </a:p>
        </p:txBody>
      </p:sp>
      <p:cxnSp>
        <p:nvCxnSpPr>
          <p:cNvPr id="33809" name="AutoShape 19"/>
          <p:cNvCxnSpPr>
            <a:cxnSpLocks noChangeShapeType="1"/>
            <a:stCxn id="33796" idx="3"/>
            <a:endCxn id="33808" idx="0"/>
          </p:cNvCxnSpPr>
          <p:nvPr/>
        </p:nvCxnSpPr>
        <p:spPr bwMode="auto">
          <a:xfrm>
            <a:off x="1754190" y="2060727"/>
            <a:ext cx="71437" cy="2809875"/>
          </a:xfrm>
          <a:prstGeom prst="bentConnector2">
            <a:avLst/>
          </a:prstGeom>
          <a:noFill/>
          <a:ln w="9525">
            <a:solidFill>
              <a:srgbClr val="000000"/>
            </a:solidFill>
            <a:prstDash val="sysDot"/>
            <a:miter lim="800000"/>
            <a:headEnd type="triangle" w="med" len="med"/>
            <a:tailEnd type="triangle" w="med" len="med"/>
          </a:ln>
          <a:extLst>
            <a:ext uri="{909E8E84-426E-40dd-AFC4-6F175D3DCCD1}">
              <a14:hiddenFill xmlns:a14="http://schemas.microsoft.com/office/drawing/2010/main">
                <a:noFill/>
              </a14:hiddenFill>
            </a:ext>
          </a:extLst>
        </p:spPr>
      </p:cxnSp>
      <p:cxnSp>
        <p:nvCxnSpPr>
          <p:cNvPr id="33810" name="AutoShape 20"/>
          <p:cNvCxnSpPr>
            <a:cxnSpLocks noChangeShapeType="1"/>
            <a:stCxn id="33801" idx="0"/>
            <a:endCxn id="33820" idx="1"/>
          </p:cNvCxnSpPr>
          <p:nvPr/>
        </p:nvCxnSpPr>
        <p:spPr bwMode="auto">
          <a:xfrm rot="-5400000">
            <a:off x="4537079" y="3902224"/>
            <a:ext cx="1662113" cy="280987"/>
          </a:xfrm>
          <a:prstGeom prst="bentConnector2">
            <a:avLst/>
          </a:prstGeom>
          <a:noFill/>
          <a:ln w="9525">
            <a:solidFill>
              <a:srgbClr val="000000"/>
            </a:solidFill>
            <a:prstDash val="sysDot"/>
            <a:miter lim="800000"/>
            <a:headEnd type="triangle" w="med" len="med"/>
            <a:tailEnd type="triangle" w="med" len="med"/>
          </a:ln>
          <a:extLst>
            <a:ext uri="{909E8E84-426E-40dd-AFC4-6F175D3DCCD1}">
              <a14:hiddenFill xmlns:a14="http://schemas.microsoft.com/office/drawing/2010/main">
                <a:noFill/>
              </a14:hiddenFill>
            </a:ext>
          </a:extLst>
        </p:spPr>
      </p:cxnSp>
      <p:cxnSp>
        <p:nvCxnSpPr>
          <p:cNvPr id="33811" name="AutoShape 21"/>
          <p:cNvCxnSpPr>
            <a:cxnSpLocks noChangeShapeType="1"/>
            <a:stCxn id="33802" idx="0"/>
            <a:endCxn id="33819" idx="1"/>
          </p:cNvCxnSpPr>
          <p:nvPr/>
        </p:nvCxnSpPr>
        <p:spPr bwMode="auto">
          <a:xfrm rot="5400000" flipH="1">
            <a:off x="5130804" y="4167337"/>
            <a:ext cx="1228725" cy="184150"/>
          </a:xfrm>
          <a:prstGeom prst="bentConnector4">
            <a:avLst>
              <a:gd name="adj1" fmla="val 44315"/>
              <a:gd name="adj2" fmla="val 224139"/>
            </a:avLst>
          </a:prstGeom>
          <a:noFill/>
          <a:ln w="9525">
            <a:solidFill>
              <a:srgbClr val="000000"/>
            </a:solidFill>
            <a:prstDash val="sysDot"/>
            <a:miter lim="800000"/>
            <a:headEnd type="triangle" w="med" len="med"/>
            <a:tailEnd type="triangle" w="med" len="med"/>
          </a:ln>
          <a:extLst>
            <a:ext uri="{909E8E84-426E-40dd-AFC4-6F175D3DCCD1}">
              <a14:hiddenFill xmlns:a14="http://schemas.microsoft.com/office/drawing/2010/main">
                <a:noFill/>
              </a14:hiddenFill>
            </a:ext>
          </a:extLst>
        </p:spPr>
      </p:cxnSp>
      <p:cxnSp>
        <p:nvCxnSpPr>
          <p:cNvPr id="33812" name="AutoShape 22"/>
          <p:cNvCxnSpPr>
            <a:cxnSpLocks noChangeShapeType="1"/>
            <a:stCxn id="33803" idx="0"/>
            <a:endCxn id="33795" idx="2"/>
          </p:cNvCxnSpPr>
          <p:nvPr/>
        </p:nvCxnSpPr>
        <p:spPr bwMode="auto">
          <a:xfrm rot="5400000" flipH="1">
            <a:off x="6156325" y="4507061"/>
            <a:ext cx="655638" cy="77788"/>
          </a:xfrm>
          <a:prstGeom prst="bentConnector3">
            <a:avLst>
              <a:gd name="adj1" fmla="val 50120"/>
            </a:avLst>
          </a:prstGeom>
          <a:noFill/>
          <a:ln w="9525">
            <a:solidFill>
              <a:srgbClr val="000000"/>
            </a:solidFill>
            <a:prstDash val="sysDot"/>
            <a:miter lim="800000"/>
            <a:headEnd type="triangle" w="med" len="med"/>
            <a:tailEnd type="triangle" w="med" len="med"/>
          </a:ln>
          <a:extLst>
            <a:ext uri="{909E8E84-426E-40dd-AFC4-6F175D3DCCD1}">
              <a14:hiddenFill xmlns:a14="http://schemas.microsoft.com/office/drawing/2010/main">
                <a:noFill/>
              </a14:hiddenFill>
            </a:ext>
          </a:extLst>
        </p:spPr>
      </p:cxnSp>
      <p:cxnSp>
        <p:nvCxnSpPr>
          <p:cNvPr id="33813" name="AutoShape 23"/>
          <p:cNvCxnSpPr>
            <a:cxnSpLocks noChangeShapeType="1"/>
            <a:stCxn id="33817" idx="0"/>
            <a:endCxn id="33818" idx="3"/>
          </p:cNvCxnSpPr>
          <p:nvPr/>
        </p:nvCxnSpPr>
        <p:spPr bwMode="auto">
          <a:xfrm rot="5400000" flipH="1" flipV="1">
            <a:off x="197412" y="3771020"/>
            <a:ext cx="2187253" cy="11906"/>
          </a:xfrm>
          <a:prstGeom prst="bentConnector4">
            <a:avLst>
              <a:gd name="adj1" fmla="val 45638"/>
              <a:gd name="adj2" fmla="val 1872368"/>
            </a:avLst>
          </a:prstGeom>
          <a:noFill/>
          <a:ln w="9525">
            <a:solidFill>
              <a:srgbClr val="000000"/>
            </a:solidFill>
            <a:prstDash val="sysDot"/>
            <a:miter lim="800000"/>
            <a:headEnd type="triangle" w="med" len="med"/>
            <a:tailEnd type="triangle" w="med" len="med"/>
          </a:ln>
          <a:extLst>
            <a:ext uri="{909E8E84-426E-40dd-AFC4-6F175D3DCCD1}">
              <a14:hiddenFill xmlns:a14="http://schemas.microsoft.com/office/drawing/2010/main">
                <a:noFill/>
              </a14:hiddenFill>
            </a:ext>
          </a:extLst>
        </p:spPr>
      </p:cxnSp>
      <p:cxnSp>
        <p:nvCxnSpPr>
          <p:cNvPr id="33814" name="AutoShape 24"/>
          <p:cNvCxnSpPr>
            <a:cxnSpLocks noChangeShapeType="1"/>
            <a:stCxn id="33807" idx="0"/>
            <a:endCxn id="33825" idx="1"/>
          </p:cNvCxnSpPr>
          <p:nvPr/>
        </p:nvCxnSpPr>
        <p:spPr bwMode="auto">
          <a:xfrm rot="-5400000">
            <a:off x="1901035" y="3842693"/>
            <a:ext cx="1370013" cy="685800"/>
          </a:xfrm>
          <a:prstGeom prst="bentConnector2">
            <a:avLst/>
          </a:prstGeom>
          <a:noFill/>
          <a:ln w="9525">
            <a:solidFill>
              <a:srgbClr val="000000"/>
            </a:solidFill>
            <a:prstDash val="lgDash"/>
            <a:miter lim="800000"/>
            <a:headEnd type="triangle" w="med" len="med"/>
            <a:tailEnd type="triangle" w="med" len="med"/>
          </a:ln>
          <a:extLst>
            <a:ext uri="{909E8E84-426E-40dd-AFC4-6F175D3DCCD1}">
              <a14:hiddenFill xmlns:a14="http://schemas.microsoft.com/office/drawing/2010/main">
                <a:noFill/>
              </a14:hiddenFill>
            </a:ext>
          </a:extLst>
        </p:spPr>
      </p:cxnSp>
      <p:cxnSp>
        <p:nvCxnSpPr>
          <p:cNvPr id="33815" name="AutoShape 25"/>
          <p:cNvCxnSpPr>
            <a:cxnSpLocks noChangeShapeType="1"/>
            <a:stCxn id="33799" idx="0"/>
            <a:endCxn id="33824" idx="1"/>
          </p:cNvCxnSpPr>
          <p:nvPr/>
        </p:nvCxnSpPr>
        <p:spPr bwMode="auto">
          <a:xfrm rot="-5400000">
            <a:off x="2258223" y="4352288"/>
            <a:ext cx="936625" cy="100013"/>
          </a:xfrm>
          <a:prstGeom prst="bentConnector2">
            <a:avLst/>
          </a:prstGeom>
          <a:noFill/>
          <a:ln w="9525">
            <a:solidFill>
              <a:srgbClr val="000000"/>
            </a:solidFill>
            <a:prstDash val="lgDash"/>
            <a:miter lim="800000"/>
            <a:headEnd type="triangle" w="med" len="med"/>
            <a:tailEnd type="triangle" w="med" len="med"/>
          </a:ln>
          <a:extLst>
            <a:ext uri="{909E8E84-426E-40dd-AFC4-6F175D3DCCD1}">
              <a14:hiddenFill xmlns:a14="http://schemas.microsoft.com/office/drawing/2010/main">
                <a:noFill/>
              </a14:hiddenFill>
            </a:ext>
          </a:extLst>
        </p:spPr>
      </p:cxnSp>
      <p:cxnSp>
        <p:nvCxnSpPr>
          <p:cNvPr id="33816" name="AutoShape 26"/>
          <p:cNvCxnSpPr>
            <a:cxnSpLocks noChangeShapeType="1"/>
            <a:stCxn id="33800" idx="0"/>
            <a:endCxn id="33823" idx="1"/>
          </p:cNvCxnSpPr>
          <p:nvPr/>
        </p:nvCxnSpPr>
        <p:spPr bwMode="auto">
          <a:xfrm rot="5400000" flipH="1">
            <a:off x="2848769" y="4588822"/>
            <a:ext cx="508000" cy="61912"/>
          </a:xfrm>
          <a:prstGeom prst="bentConnector4">
            <a:avLst>
              <a:gd name="adj1" fmla="val 36250"/>
              <a:gd name="adj2" fmla="val 469231"/>
            </a:avLst>
          </a:prstGeom>
          <a:noFill/>
          <a:ln w="9525">
            <a:solidFill>
              <a:srgbClr val="000000"/>
            </a:solidFill>
            <a:prstDash val="lgDash"/>
            <a:miter lim="800000"/>
            <a:headEnd type="triangle" w="med" len="med"/>
            <a:tailEnd type="triangle" w="med" len="med"/>
          </a:ln>
          <a:extLst>
            <a:ext uri="{909E8E84-426E-40dd-AFC4-6F175D3DCCD1}">
              <a14:hiddenFill xmlns:a14="http://schemas.microsoft.com/office/drawing/2010/main">
                <a:noFill/>
              </a14:hiddenFill>
            </a:ext>
          </a:extLst>
        </p:spPr>
      </p:cxnSp>
      <p:sp>
        <p:nvSpPr>
          <p:cNvPr id="33817" name="Text Box 27"/>
          <p:cNvSpPr txBox="1">
            <a:spLocks noChangeArrowheads="1"/>
          </p:cNvSpPr>
          <p:nvPr/>
        </p:nvSpPr>
        <p:spPr bwMode="auto">
          <a:xfrm>
            <a:off x="973138" y="4870599"/>
            <a:ext cx="623887" cy="284162"/>
          </a:xfrm>
          <a:prstGeom prst="rect">
            <a:avLst/>
          </a:prstGeom>
          <a:noFill/>
          <a:ln w="9525">
            <a:solidFill>
              <a:srgbClr val="000000"/>
            </a:solidFill>
            <a:miter lim="800000"/>
            <a:headEnd/>
            <a:tailEnd/>
          </a:ln>
          <a:extLst/>
        </p:spPr>
        <p:txBody>
          <a:bodyPr>
            <a:spAutoFit/>
          </a:bodyPr>
          <a:lstStyle>
            <a:lvl1pPr eaLnBrk="0" hangingPunct="0">
              <a:defRPr sz="2400" b="1">
                <a:solidFill>
                  <a:schemeClr val="tx1"/>
                </a:solidFill>
                <a:latin typeface="Times New Roman" charset="0"/>
                <a:ea typeface="ＭＳ Ｐゴシック" charset="0"/>
              </a:defRPr>
            </a:lvl1pPr>
            <a:lvl2pPr marL="742950" indent="-285750" eaLnBrk="0" hangingPunct="0">
              <a:defRPr sz="2400" b="1">
                <a:solidFill>
                  <a:schemeClr val="tx1"/>
                </a:solidFill>
                <a:latin typeface="Times New Roman" charset="0"/>
                <a:ea typeface="ＭＳ Ｐゴシック" charset="0"/>
              </a:defRPr>
            </a:lvl2pPr>
            <a:lvl3pPr marL="1143000" indent="-228600" eaLnBrk="0" hangingPunct="0">
              <a:defRPr sz="2400" b="1">
                <a:solidFill>
                  <a:schemeClr val="tx1"/>
                </a:solidFill>
                <a:latin typeface="Times New Roman" charset="0"/>
                <a:ea typeface="ＭＳ Ｐゴシック" charset="0"/>
              </a:defRPr>
            </a:lvl3pPr>
            <a:lvl4pPr marL="1600200" indent="-228600" eaLnBrk="0" hangingPunct="0">
              <a:defRPr sz="2400" b="1">
                <a:solidFill>
                  <a:schemeClr val="tx1"/>
                </a:solidFill>
                <a:latin typeface="Times New Roman" charset="0"/>
                <a:ea typeface="ＭＳ Ｐゴシック" charset="0"/>
              </a:defRPr>
            </a:lvl4pPr>
            <a:lvl5pPr marL="2057400" indent="-228600" eaLnBrk="0" hangingPunct="0">
              <a:defRPr sz="2400" b="1">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b="1">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b="1">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b="1">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b="1">
                <a:solidFill>
                  <a:schemeClr val="tx1"/>
                </a:solidFill>
                <a:latin typeface="Times New Roman" charset="0"/>
                <a:ea typeface="ＭＳ Ｐゴシック" charset="0"/>
              </a:defRPr>
            </a:lvl9pPr>
          </a:lstStyle>
          <a:p>
            <a:pPr algn="ctr">
              <a:spcBef>
                <a:spcPct val="50000"/>
              </a:spcBef>
            </a:pPr>
            <a:r>
              <a:rPr lang="es-ES_tradnl" sz="1200">
                <a:solidFill>
                  <a:srgbClr val="FF0000"/>
                </a:solidFill>
              </a:rPr>
              <a:t>1111</a:t>
            </a:r>
          </a:p>
        </p:txBody>
      </p:sp>
      <p:sp>
        <p:nvSpPr>
          <p:cNvPr id="33818" name="Text Box 28"/>
          <p:cNvSpPr txBox="1">
            <a:spLocks noChangeArrowheads="1"/>
          </p:cNvSpPr>
          <p:nvPr/>
        </p:nvSpPr>
        <p:spPr bwMode="auto">
          <a:xfrm>
            <a:off x="541338" y="2492531"/>
            <a:ext cx="755650" cy="381643"/>
          </a:xfrm>
          <a:prstGeom prst="rect">
            <a:avLst/>
          </a:prstGeom>
          <a:noFill/>
          <a:ln w="9525">
            <a:solidFill>
              <a:srgbClr val="000000"/>
            </a:solidFill>
            <a:miter lim="800000"/>
            <a:headEnd/>
            <a:tailEnd/>
          </a:ln>
          <a:extLst/>
        </p:spPr>
        <p:txBody>
          <a:bodyPr>
            <a:spAutoFit/>
          </a:bodyPr>
          <a:lstStyle>
            <a:lvl1pPr eaLnBrk="0" hangingPunct="0">
              <a:defRPr sz="2400" b="1">
                <a:solidFill>
                  <a:schemeClr val="tx1"/>
                </a:solidFill>
                <a:latin typeface="Times New Roman" charset="0"/>
                <a:ea typeface="ＭＳ Ｐゴシック" charset="0"/>
              </a:defRPr>
            </a:lvl1pPr>
            <a:lvl2pPr marL="742950" indent="-285750" eaLnBrk="0" hangingPunct="0">
              <a:defRPr sz="2400" b="1">
                <a:solidFill>
                  <a:schemeClr val="tx1"/>
                </a:solidFill>
                <a:latin typeface="Times New Roman" charset="0"/>
                <a:ea typeface="ＭＳ Ｐゴシック" charset="0"/>
              </a:defRPr>
            </a:lvl2pPr>
            <a:lvl3pPr marL="1143000" indent="-228600" eaLnBrk="0" hangingPunct="0">
              <a:defRPr sz="2400" b="1">
                <a:solidFill>
                  <a:schemeClr val="tx1"/>
                </a:solidFill>
                <a:latin typeface="Times New Roman" charset="0"/>
                <a:ea typeface="ＭＳ Ｐゴシック" charset="0"/>
              </a:defRPr>
            </a:lvl3pPr>
            <a:lvl4pPr marL="1600200" indent="-228600" eaLnBrk="0" hangingPunct="0">
              <a:defRPr sz="2400" b="1">
                <a:solidFill>
                  <a:schemeClr val="tx1"/>
                </a:solidFill>
                <a:latin typeface="Times New Roman" charset="0"/>
                <a:ea typeface="ＭＳ Ｐゴシック" charset="0"/>
              </a:defRPr>
            </a:lvl4pPr>
            <a:lvl5pPr marL="2057400" indent="-228600" eaLnBrk="0" hangingPunct="0">
              <a:defRPr sz="2400" b="1">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b="1">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b="1">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b="1">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b="1">
                <a:solidFill>
                  <a:schemeClr val="tx1"/>
                </a:solidFill>
                <a:latin typeface="Times New Roman" charset="0"/>
                <a:ea typeface="ＭＳ Ｐゴシック" charset="0"/>
              </a:defRPr>
            </a:lvl9pPr>
          </a:lstStyle>
          <a:p>
            <a:pPr algn="ctr">
              <a:lnSpc>
                <a:spcPct val="40000"/>
              </a:lnSpc>
              <a:spcBef>
                <a:spcPct val="50000"/>
              </a:spcBef>
            </a:pPr>
            <a:endParaRPr lang="es-ES_tradnl" sz="1200"/>
          </a:p>
          <a:p>
            <a:pPr algn="ctr">
              <a:lnSpc>
                <a:spcPct val="40000"/>
              </a:lnSpc>
              <a:spcBef>
                <a:spcPct val="50000"/>
              </a:spcBef>
            </a:pPr>
            <a:r>
              <a:rPr lang="es-ES_tradnl" sz="1400"/>
              <a:t>UUEE</a:t>
            </a:r>
          </a:p>
        </p:txBody>
      </p:sp>
      <p:sp>
        <p:nvSpPr>
          <p:cNvPr id="33819" name="Text Box 29"/>
          <p:cNvSpPr txBox="1">
            <a:spLocks noChangeArrowheads="1"/>
          </p:cNvSpPr>
          <p:nvPr/>
        </p:nvSpPr>
        <p:spPr bwMode="auto">
          <a:xfrm>
            <a:off x="5653088" y="3502174"/>
            <a:ext cx="609600" cy="284162"/>
          </a:xfrm>
          <a:prstGeom prst="rect">
            <a:avLst/>
          </a:prstGeom>
          <a:noFill/>
          <a:ln w="9525">
            <a:solidFill>
              <a:srgbClr val="000000"/>
            </a:solidFill>
            <a:miter lim="800000"/>
            <a:headEnd/>
            <a:tailEnd/>
          </a:ln>
          <a:extLst/>
        </p:spPr>
        <p:txBody>
          <a:bodyPr>
            <a:spAutoFit/>
          </a:bodyPr>
          <a:lstStyle>
            <a:lvl1pPr eaLnBrk="0" hangingPunct="0">
              <a:defRPr sz="2400" b="1">
                <a:solidFill>
                  <a:schemeClr val="tx1"/>
                </a:solidFill>
                <a:latin typeface="Times New Roman" charset="0"/>
                <a:ea typeface="ＭＳ Ｐゴシック" charset="0"/>
              </a:defRPr>
            </a:lvl1pPr>
            <a:lvl2pPr marL="742950" indent="-285750" eaLnBrk="0" hangingPunct="0">
              <a:defRPr sz="2400" b="1">
                <a:solidFill>
                  <a:schemeClr val="tx1"/>
                </a:solidFill>
                <a:latin typeface="Times New Roman" charset="0"/>
                <a:ea typeface="ＭＳ Ｐゴシック" charset="0"/>
              </a:defRPr>
            </a:lvl2pPr>
            <a:lvl3pPr marL="1143000" indent="-228600" eaLnBrk="0" hangingPunct="0">
              <a:defRPr sz="2400" b="1">
                <a:solidFill>
                  <a:schemeClr val="tx1"/>
                </a:solidFill>
                <a:latin typeface="Times New Roman" charset="0"/>
                <a:ea typeface="ＭＳ Ｐゴシック" charset="0"/>
              </a:defRPr>
            </a:lvl3pPr>
            <a:lvl4pPr marL="1600200" indent="-228600" eaLnBrk="0" hangingPunct="0">
              <a:defRPr sz="2400" b="1">
                <a:solidFill>
                  <a:schemeClr val="tx1"/>
                </a:solidFill>
                <a:latin typeface="Times New Roman" charset="0"/>
                <a:ea typeface="ＭＳ Ｐゴシック" charset="0"/>
              </a:defRPr>
            </a:lvl4pPr>
            <a:lvl5pPr marL="2057400" indent="-228600" eaLnBrk="0" hangingPunct="0">
              <a:defRPr sz="2400" b="1">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b="1">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b="1">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b="1">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b="1">
                <a:solidFill>
                  <a:schemeClr val="tx1"/>
                </a:solidFill>
                <a:latin typeface="Times New Roman" charset="0"/>
                <a:ea typeface="ＭＳ Ｐゴシック" charset="0"/>
              </a:defRPr>
            </a:lvl9pPr>
          </a:lstStyle>
          <a:p>
            <a:pPr>
              <a:spcBef>
                <a:spcPct val="50000"/>
              </a:spcBef>
            </a:pPr>
            <a:r>
              <a:rPr lang="es-ES_tradnl" sz="1200"/>
              <a:t>ITEM</a:t>
            </a:r>
          </a:p>
        </p:txBody>
      </p:sp>
      <p:sp>
        <p:nvSpPr>
          <p:cNvPr id="33820" name="Text Box 30"/>
          <p:cNvSpPr txBox="1">
            <a:spLocks noChangeArrowheads="1"/>
          </p:cNvSpPr>
          <p:nvPr/>
        </p:nvSpPr>
        <p:spPr bwMode="auto">
          <a:xfrm>
            <a:off x="5508625" y="3068794"/>
            <a:ext cx="1296988" cy="284163"/>
          </a:xfrm>
          <a:prstGeom prst="rect">
            <a:avLst/>
          </a:prstGeom>
          <a:noFill/>
          <a:ln w="9525">
            <a:solidFill>
              <a:srgbClr val="000000"/>
            </a:solidFill>
            <a:miter lim="800000"/>
            <a:headEnd/>
            <a:tailEnd/>
          </a:ln>
          <a:extLst/>
        </p:spPr>
        <p:txBody>
          <a:bodyPr>
            <a:spAutoFit/>
          </a:bodyPr>
          <a:lstStyle>
            <a:lvl1pPr eaLnBrk="0" hangingPunct="0">
              <a:defRPr sz="2400" b="1">
                <a:solidFill>
                  <a:schemeClr val="tx1"/>
                </a:solidFill>
                <a:latin typeface="Times New Roman" charset="0"/>
                <a:ea typeface="ＭＳ Ｐゴシック" charset="0"/>
              </a:defRPr>
            </a:lvl1pPr>
            <a:lvl2pPr marL="742950" indent="-285750" eaLnBrk="0" hangingPunct="0">
              <a:defRPr sz="2400" b="1">
                <a:solidFill>
                  <a:schemeClr val="tx1"/>
                </a:solidFill>
                <a:latin typeface="Times New Roman" charset="0"/>
                <a:ea typeface="ＭＳ Ｐゴシック" charset="0"/>
              </a:defRPr>
            </a:lvl2pPr>
            <a:lvl3pPr marL="1143000" indent="-228600" eaLnBrk="0" hangingPunct="0">
              <a:defRPr sz="2400" b="1">
                <a:solidFill>
                  <a:schemeClr val="tx1"/>
                </a:solidFill>
                <a:latin typeface="Times New Roman" charset="0"/>
                <a:ea typeface="ＭＳ Ｐゴシック" charset="0"/>
              </a:defRPr>
            </a:lvl3pPr>
            <a:lvl4pPr marL="1600200" indent="-228600" eaLnBrk="0" hangingPunct="0">
              <a:defRPr sz="2400" b="1">
                <a:solidFill>
                  <a:schemeClr val="tx1"/>
                </a:solidFill>
                <a:latin typeface="Times New Roman" charset="0"/>
                <a:ea typeface="ＭＳ Ｐゴシック" charset="0"/>
              </a:defRPr>
            </a:lvl4pPr>
            <a:lvl5pPr marL="2057400" indent="-228600" eaLnBrk="0" hangingPunct="0">
              <a:defRPr sz="2400" b="1">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b="1">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b="1">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b="1">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b="1">
                <a:solidFill>
                  <a:schemeClr val="tx1"/>
                </a:solidFill>
                <a:latin typeface="Times New Roman" charset="0"/>
                <a:ea typeface="ＭＳ Ｐゴシック" charset="0"/>
              </a:defRPr>
            </a:lvl9pPr>
          </a:lstStyle>
          <a:p>
            <a:pPr>
              <a:spcBef>
                <a:spcPct val="50000"/>
              </a:spcBef>
            </a:pPr>
            <a:r>
              <a:rPr lang="es-ES_tradnl" sz="1200"/>
              <a:t>SUBTITULO</a:t>
            </a:r>
          </a:p>
        </p:txBody>
      </p:sp>
      <p:sp>
        <p:nvSpPr>
          <p:cNvPr id="33821" name="AutoShape 31"/>
          <p:cNvSpPr>
            <a:spLocks/>
          </p:cNvSpPr>
          <p:nvPr/>
        </p:nvSpPr>
        <p:spPr bwMode="auto">
          <a:xfrm rot="5355348">
            <a:off x="6705600" y="1440011"/>
            <a:ext cx="503238" cy="3906838"/>
          </a:xfrm>
          <a:prstGeom prst="leftBrace">
            <a:avLst>
              <a:gd name="adj1" fmla="val 78389"/>
              <a:gd name="adj2" fmla="val 47940"/>
            </a:avLst>
          </a:prstGeom>
          <a:noFill/>
          <a:ln w="9525">
            <a:solidFill>
              <a:srgbClr val="000000"/>
            </a:solidFill>
            <a:round/>
            <a:headEnd/>
            <a:tailEnd/>
          </a:ln>
          <a:extLst/>
        </p:spPr>
        <p:txBody>
          <a:bodyPr wrap="none" anchor="ctr"/>
          <a:lstStyle/>
          <a:p>
            <a:endParaRPr lang="es-ES"/>
          </a:p>
        </p:txBody>
      </p:sp>
      <p:sp>
        <p:nvSpPr>
          <p:cNvPr id="33822" name="Text Box 32"/>
          <p:cNvSpPr txBox="1">
            <a:spLocks noChangeArrowheads="1"/>
          </p:cNvSpPr>
          <p:nvPr/>
        </p:nvSpPr>
        <p:spPr bwMode="auto">
          <a:xfrm>
            <a:off x="6372225" y="2243294"/>
            <a:ext cx="1512888" cy="466725"/>
          </a:xfrm>
          <a:prstGeom prst="rect">
            <a:avLst/>
          </a:prstGeom>
          <a:noFill/>
          <a:ln w="9525">
            <a:solidFill>
              <a:srgbClr val="000000"/>
            </a:solidFill>
            <a:miter lim="800000"/>
            <a:headEnd/>
            <a:tailEnd/>
          </a:ln>
          <a:extLst/>
        </p:spPr>
        <p:txBody>
          <a:bodyPr>
            <a:spAutoFit/>
          </a:bodyPr>
          <a:lstStyle>
            <a:lvl1pPr eaLnBrk="0" hangingPunct="0">
              <a:defRPr sz="2400" b="1">
                <a:solidFill>
                  <a:schemeClr val="tx1"/>
                </a:solidFill>
                <a:latin typeface="Times New Roman" charset="0"/>
                <a:ea typeface="ＭＳ Ｐゴシック" charset="0"/>
              </a:defRPr>
            </a:lvl1pPr>
            <a:lvl2pPr marL="742950" indent="-285750" eaLnBrk="0" hangingPunct="0">
              <a:defRPr sz="2400" b="1">
                <a:solidFill>
                  <a:schemeClr val="tx1"/>
                </a:solidFill>
                <a:latin typeface="Times New Roman" charset="0"/>
                <a:ea typeface="ＭＳ Ｐゴシック" charset="0"/>
              </a:defRPr>
            </a:lvl2pPr>
            <a:lvl3pPr marL="1143000" indent="-228600" eaLnBrk="0" hangingPunct="0">
              <a:defRPr sz="2400" b="1">
                <a:solidFill>
                  <a:schemeClr val="tx1"/>
                </a:solidFill>
                <a:latin typeface="Times New Roman" charset="0"/>
                <a:ea typeface="ＭＳ Ｐゴシック" charset="0"/>
              </a:defRPr>
            </a:lvl3pPr>
            <a:lvl4pPr marL="1600200" indent="-228600" eaLnBrk="0" hangingPunct="0">
              <a:defRPr sz="2400" b="1">
                <a:solidFill>
                  <a:schemeClr val="tx1"/>
                </a:solidFill>
                <a:latin typeface="Times New Roman" charset="0"/>
                <a:ea typeface="ＭＳ Ｐゴシック" charset="0"/>
              </a:defRPr>
            </a:lvl4pPr>
            <a:lvl5pPr marL="2057400" indent="-228600" eaLnBrk="0" hangingPunct="0">
              <a:defRPr sz="2400" b="1">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b="1">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b="1">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b="1">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b="1">
                <a:solidFill>
                  <a:schemeClr val="tx1"/>
                </a:solidFill>
                <a:latin typeface="Times New Roman" charset="0"/>
                <a:ea typeface="ＭＳ Ｐゴシック" charset="0"/>
              </a:defRPr>
            </a:lvl9pPr>
          </a:lstStyle>
          <a:p>
            <a:pPr algn="ctr">
              <a:spcBef>
                <a:spcPct val="50000"/>
              </a:spcBef>
            </a:pPr>
            <a:r>
              <a:rPr lang="es-ES_tradnl"/>
              <a:t>C.G.N</a:t>
            </a:r>
          </a:p>
        </p:txBody>
      </p:sp>
      <p:sp>
        <p:nvSpPr>
          <p:cNvPr id="33823" name="Text Box 33"/>
          <p:cNvSpPr txBox="1">
            <a:spLocks noChangeArrowheads="1"/>
          </p:cNvSpPr>
          <p:nvPr/>
        </p:nvSpPr>
        <p:spPr bwMode="auto">
          <a:xfrm>
            <a:off x="3071813" y="4222899"/>
            <a:ext cx="1428750" cy="284162"/>
          </a:xfrm>
          <a:prstGeom prst="rect">
            <a:avLst/>
          </a:prstGeom>
          <a:noFill/>
          <a:ln w="9525">
            <a:solidFill>
              <a:srgbClr val="000000"/>
            </a:solidFill>
            <a:miter lim="800000"/>
            <a:headEnd/>
            <a:tailEnd/>
          </a:ln>
        </p:spPr>
        <p:txBody>
          <a:bodyPr>
            <a:spAutoFit/>
          </a:bodyPr>
          <a:lstStyle>
            <a:lvl1pPr eaLnBrk="0" hangingPunct="0">
              <a:defRPr sz="2400" b="1">
                <a:solidFill>
                  <a:schemeClr val="tx1"/>
                </a:solidFill>
                <a:latin typeface="Times New Roman" charset="0"/>
                <a:ea typeface="ＭＳ Ｐゴシック" charset="0"/>
              </a:defRPr>
            </a:lvl1pPr>
            <a:lvl2pPr marL="742950" indent="-285750" eaLnBrk="0" hangingPunct="0">
              <a:defRPr sz="2400" b="1">
                <a:solidFill>
                  <a:schemeClr val="tx1"/>
                </a:solidFill>
                <a:latin typeface="Times New Roman" charset="0"/>
                <a:ea typeface="ＭＳ Ｐゴシック" charset="0"/>
              </a:defRPr>
            </a:lvl2pPr>
            <a:lvl3pPr marL="1143000" indent="-228600" eaLnBrk="0" hangingPunct="0">
              <a:defRPr sz="2400" b="1">
                <a:solidFill>
                  <a:schemeClr val="tx1"/>
                </a:solidFill>
                <a:latin typeface="Times New Roman" charset="0"/>
                <a:ea typeface="ＭＳ Ｐゴシック" charset="0"/>
              </a:defRPr>
            </a:lvl3pPr>
            <a:lvl4pPr marL="1600200" indent="-228600" eaLnBrk="0" hangingPunct="0">
              <a:defRPr sz="2400" b="1">
                <a:solidFill>
                  <a:schemeClr val="tx1"/>
                </a:solidFill>
                <a:latin typeface="Times New Roman" charset="0"/>
                <a:ea typeface="ＭＳ Ｐゴシック" charset="0"/>
              </a:defRPr>
            </a:lvl4pPr>
            <a:lvl5pPr marL="2057400" indent="-228600" eaLnBrk="0" hangingPunct="0">
              <a:defRPr sz="2400" b="1">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b="1">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b="1">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b="1">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b="1">
                <a:solidFill>
                  <a:schemeClr val="tx1"/>
                </a:solidFill>
                <a:latin typeface="Times New Roman" charset="0"/>
                <a:ea typeface="ＭＳ Ｐゴシック" charset="0"/>
              </a:defRPr>
            </a:lvl9pPr>
          </a:lstStyle>
          <a:p>
            <a:pPr>
              <a:spcBef>
                <a:spcPct val="50000"/>
              </a:spcBef>
            </a:pPr>
            <a:r>
              <a:rPr lang="es-ES_tradnl" sz="1200"/>
              <a:t>SUBACTIVIDAD</a:t>
            </a:r>
          </a:p>
        </p:txBody>
      </p:sp>
      <p:sp>
        <p:nvSpPr>
          <p:cNvPr id="33824" name="Text Box 34"/>
          <p:cNvSpPr txBox="1">
            <a:spLocks noChangeArrowheads="1"/>
          </p:cNvSpPr>
          <p:nvPr/>
        </p:nvSpPr>
        <p:spPr bwMode="auto">
          <a:xfrm>
            <a:off x="2776542" y="3791099"/>
            <a:ext cx="1508125" cy="284162"/>
          </a:xfrm>
          <a:prstGeom prst="rect">
            <a:avLst/>
          </a:prstGeom>
          <a:noFill/>
          <a:ln w="9525">
            <a:solidFill>
              <a:srgbClr val="000000"/>
            </a:solidFill>
            <a:miter lim="800000"/>
            <a:headEnd/>
            <a:tailEnd/>
          </a:ln>
        </p:spPr>
        <p:txBody>
          <a:bodyPr>
            <a:spAutoFit/>
          </a:bodyPr>
          <a:lstStyle>
            <a:lvl1pPr eaLnBrk="0" hangingPunct="0">
              <a:defRPr sz="2400" b="1">
                <a:solidFill>
                  <a:schemeClr val="tx1"/>
                </a:solidFill>
                <a:latin typeface="Times New Roman" charset="0"/>
                <a:ea typeface="ＭＳ Ｐゴシック" charset="0"/>
              </a:defRPr>
            </a:lvl1pPr>
            <a:lvl2pPr marL="742950" indent="-285750" eaLnBrk="0" hangingPunct="0">
              <a:defRPr sz="2400" b="1">
                <a:solidFill>
                  <a:schemeClr val="tx1"/>
                </a:solidFill>
                <a:latin typeface="Times New Roman" charset="0"/>
                <a:ea typeface="ＭＳ Ｐゴシック" charset="0"/>
              </a:defRPr>
            </a:lvl2pPr>
            <a:lvl3pPr marL="1143000" indent="-228600" eaLnBrk="0" hangingPunct="0">
              <a:defRPr sz="2400" b="1">
                <a:solidFill>
                  <a:schemeClr val="tx1"/>
                </a:solidFill>
                <a:latin typeface="Times New Roman" charset="0"/>
                <a:ea typeface="ＭＳ Ｐゴシック" charset="0"/>
              </a:defRPr>
            </a:lvl3pPr>
            <a:lvl4pPr marL="1600200" indent="-228600" eaLnBrk="0" hangingPunct="0">
              <a:defRPr sz="2400" b="1">
                <a:solidFill>
                  <a:schemeClr val="tx1"/>
                </a:solidFill>
                <a:latin typeface="Times New Roman" charset="0"/>
                <a:ea typeface="ＭＳ Ｐゴシック" charset="0"/>
              </a:defRPr>
            </a:lvl4pPr>
            <a:lvl5pPr marL="2057400" indent="-228600" eaLnBrk="0" hangingPunct="0">
              <a:defRPr sz="2400" b="1">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b="1">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b="1">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b="1">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b="1">
                <a:solidFill>
                  <a:schemeClr val="tx1"/>
                </a:solidFill>
                <a:latin typeface="Times New Roman" charset="0"/>
                <a:ea typeface="ＭＳ Ｐゴシック" charset="0"/>
              </a:defRPr>
            </a:lvl9pPr>
          </a:lstStyle>
          <a:p>
            <a:pPr algn="ctr">
              <a:spcBef>
                <a:spcPct val="50000"/>
              </a:spcBef>
            </a:pPr>
            <a:r>
              <a:rPr lang="es-ES_tradnl" sz="1200"/>
              <a:t>ACTIVIDAD</a:t>
            </a:r>
          </a:p>
        </p:txBody>
      </p:sp>
      <p:sp>
        <p:nvSpPr>
          <p:cNvPr id="33825" name="Text Box 35"/>
          <p:cNvSpPr txBox="1">
            <a:spLocks noChangeArrowheads="1"/>
          </p:cNvSpPr>
          <p:nvPr/>
        </p:nvSpPr>
        <p:spPr bwMode="auto">
          <a:xfrm>
            <a:off x="2928942" y="3357716"/>
            <a:ext cx="904875" cy="284163"/>
          </a:xfrm>
          <a:prstGeom prst="rect">
            <a:avLst/>
          </a:prstGeom>
          <a:noFill/>
          <a:ln w="9525">
            <a:solidFill>
              <a:srgbClr val="000000"/>
            </a:solidFill>
            <a:miter lim="800000"/>
            <a:headEnd/>
            <a:tailEnd/>
          </a:ln>
        </p:spPr>
        <p:txBody>
          <a:bodyPr>
            <a:spAutoFit/>
          </a:bodyPr>
          <a:lstStyle>
            <a:lvl1pPr eaLnBrk="0" hangingPunct="0">
              <a:defRPr sz="2400" b="1">
                <a:solidFill>
                  <a:schemeClr val="tx1"/>
                </a:solidFill>
                <a:latin typeface="Times New Roman" charset="0"/>
                <a:ea typeface="ＭＳ Ｐゴシック" charset="0"/>
              </a:defRPr>
            </a:lvl1pPr>
            <a:lvl2pPr marL="742950" indent="-285750" eaLnBrk="0" hangingPunct="0">
              <a:defRPr sz="2400" b="1">
                <a:solidFill>
                  <a:schemeClr val="tx1"/>
                </a:solidFill>
                <a:latin typeface="Times New Roman" charset="0"/>
                <a:ea typeface="ＭＳ Ｐゴシック" charset="0"/>
              </a:defRPr>
            </a:lvl2pPr>
            <a:lvl3pPr marL="1143000" indent="-228600" eaLnBrk="0" hangingPunct="0">
              <a:defRPr sz="2400" b="1">
                <a:solidFill>
                  <a:schemeClr val="tx1"/>
                </a:solidFill>
                <a:latin typeface="Times New Roman" charset="0"/>
                <a:ea typeface="ＭＳ Ｐゴシック" charset="0"/>
              </a:defRPr>
            </a:lvl3pPr>
            <a:lvl4pPr marL="1600200" indent="-228600" eaLnBrk="0" hangingPunct="0">
              <a:defRPr sz="2400" b="1">
                <a:solidFill>
                  <a:schemeClr val="tx1"/>
                </a:solidFill>
                <a:latin typeface="Times New Roman" charset="0"/>
                <a:ea typeface="ＭＳ Ｐゴシック" charset="0"/>
              </a:defRPr>
            </a:lvl4pPr>
            <a:lvl5pPr marL="2057400" indent="-228600" eaLnBrk="0" hangingPunct="0">
              <a:defRPr sz="2400" b="1">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b="1">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b="1">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b="1">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b="1">
                <a:solidFill>
                  <a:schemeClr val="tx1"/>
                </a:solidFill>
                <a:latin typeface="Times New Roman" charset="0"/>
                <a:ea typeface="ＭＳ Ｐゴシック" charset="0"/>
              </a:defRPr>
            </a:lvl9pPr>
          </a:lstStyle>
          <a:p>
            <a:pPr algn="ctr">
              <a:spcBef>
                <a:spcPct val="50000"/>
              </a:spcBef>
            </a:pPr>
            <a:r>
              <a:rPr lang="es-ES_tradnl" sz="1200"/>
              <a:t> TAREA</a:t>
            </a:r>
          </a:p>
        </p:txBody>
      </p:sp>
      <p:sp>
        <p:nvSpPr>
          <p:cNvPr id="33826" name="AutoShape 36"/>
          <p:cNvSpPr>
            <a:spLocks/>
          </p:cNvSpPr>
          <p:nvPr/>
        </p:nvSpPr>
        <p:spPr bwMode="auto">
          <a:xfrm rot="-5383649">
            <a:off x="2543179" y="1782915"/>
            <a:ext cx="1152525" cy="2282825"/>
          </a:xfrm>
          <a:prstGeom prst="rightBrace">
            <a:avLst>
              <a:gd name="adj1" fmla="val 16506"/>
              <a:gd name="adj2" fmla="val 50000"/>
            </a:avLst>
          </a:prstGeom>
          <a:noFill/>
          <a:ln w="9525">
            <a:solidFill>
              <a:srgbClr val="000000"/>
            </a:solidFill>
            <a:round/>
            <a:headEnd/>
            <a:tailEnd/>
          </a:ln>
          <a:extLst/>
        </p:spPr>
        <p:txBody>
          <a:bodyPr wrap="none" anchor="ctr"/>
          <a:lstStyle/>
          <a:p>
            <a:endParaRPr lang="es-ES"/>
          </a:p>
        </p:txBody>
      </p:sp>
      <p:sp>
        <p:nvSpPr>
          <p:cNvPr id="33827" name="Text Box 37"/>
          <p:cNvSpPr txBox="1">
            <a:spLocks noChangeArrowheads="1"/>
          </p:cNvSpPr>
          <p:nvPr/>
        </p:nvSpPr>
        <p:spPr bwMode="auto">
          <a:xfrm>
            <a:off x="2484438" y="1844824"/>
            <a:ext cx="1371600" cy="466725"/>
          </a:xfrm>
          <a:prstGeom prst="rect">
            <a:avLst/>
          </a:prstGeom>
          <a:noFill/>
          <a:ln w="9525">
            <a:solidFill>
              <a:srgbClr val="000000"/>
            </a:solidFill>
            <a:miter lim="800000"/>
            <a:headEnd/>
            <a:tailEnd/>
          </a:ln>
          <a:extLst/>
        </p:spPr>
        <p:txBody>
          <a:bodyPr>
            <a:spAutoFit/>
          </a:bodyPr>
          <a:lstStyle>
            <a:lvl1pPr eaLnBrk="0" hangingPunct="0">
              <a:defRPr sz="2400" b="1">
                <a:solidFill>
                  <a:schemeClr val="tx1"/>
                </a:solidFill>
                <a:latin typeface="Times New Roman" charset="0"/>
                <a:ea typeface="ＭＳ Ｐゴシック" charset="0"/>
              </a:defRPr>
            </a:lvl1pPr>
            <a:lvl2pPr marL="742950" indent="-285750" eaLnBrk="0" hangingPunct="0">
              <a:defRPr sz="2400" b="1">
                <a:solidFill>
                  <a:schemeClr val="tx1"/>
                </a:solidFill>
                <a:latin typeface="Times New Roman" charset="0"/>
                <a:ea typeface="ＭＳ Ｐゴシック" charset="0"/>
              </a:defRPr>
            </a:lvl2pPr>
            <a:lvl3pPr marL="1143000" indent="-228600" eaLnBrk="0" hangingPunct="0">
              <a:defRPr sz="2400" b="1">
                <a:solidFill>
                  <a:schemeClr val="tx1"/>
                </a:solidFill>
                <a:latin typeface="Times New Roman" charset="0"/>
                <a:ea typeface="ＭＳ Ｐゴシック" charset="0"/>
              </a:defRPr>
            </a:lvl3pPr>
            <a:lvl4pPr marL="1600200" indent="-228600" eaLnBrk="0" hangingPunct="0">
              <a:defRPr sz="2400" b="1">
                <a:solidFill>
                  <a:schemeClr val="tx1"/>
                </a:solidFill>
                <a:latin typeface="Times New Roman" charset="0"/>
                <a:ea typeface="ＭＳ Ｐゴシック" charset="0"/>
              </a:defRPr>
            </a:lvl4pPr>
            <a:lvl5pPr marL="2057400" indent="-228600" eaLnBrk="0" hangingPunct="0">
              <a:defRPr sz="2400" b="1">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b="1">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b="1">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b="1">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b="1">
                <a:solidFill>
                  <a:schemeClr val="tx1"/>
                </a:solidFill>
                <a:latin typeface="Times New Roman" charset="0"/>
                <a:ea typeface="ＭＳ Ｐゴシック" charset="0"/>
              </a:defRPr>
            </a:lvl9pPr>
          </a:lstStyle>
          <a:p>
            <a:pPr algn="ctr">
              <a:spcBef>
                <a:spcPct val="50000"/>
              </a:spcBef>
            </a:pPr>
            <a:r>
              <a:rPr lang="es-ES_tradnl"/>
              <a:t>P.AC.A</a:t>
            </a:r>
          </a:p>
        </p:txBody>
      </p:sp>
      <p:sp>
        <p:nvSpPr>
          <p:cNvPr id="33828" name="AutoShape 38"/>
          <p:cNvSpPr>
            <a:spLocks/>
          </p:cNvSpPr>
          <p:nvPr/>
        </p:nvSpPr>
        <p:spPr bwMode="auto">
          <a:xfrm rot="16153887" flipV="1">
            <a:off x="5369723" y="4072884"/>
            <a:ext cx="423863" cy="2593975"/>
          </a:xfrm>
          <a:prstGeom prst="leftBrace">
            <a:avLst>
              <a:gd name="adj1" fmla="val 50999"/>
              <a:gd name="adj2" fmla="val 46329"/>
            </a:avLst>
          </a:prstGeom>
          <a:noFill/>
          <a:ln w="38100">
            <a:solidFill>
              <a:srgbClr val="000000"/>
            </a:solidFill>
            <a:round/>
            <a:headEnd/>
            <a:tailEnd/>
          </a:ln>
          <a:extLst/>
        </p:spPr>
        <p:txBody>
          <a:bodyPr wrap="none" anchor="ctr"/>
          <a:lstStyle/>
          <a:p>
            <a:endParaRPr lang="es-ES"/>
          </a:p>
        </p:txBody>
      </p:sp>
      <p:sp>
        <p:nvSpPr>
          <p:cNvPr id="33829" name="AutoShape 39"/>
          <p:cNvSpPr>
            <a:spLocks/>
          </p:cNvSpPr>
          <p:nvPr/>
        </p:nvSpPr>
        <p:spPr bwMode="auto">
          <a:xfrm rot="16153887" flipV="1">
            <a:off x="1874048" y="4041134"/>
            <a:ext cx="503237" cy="2593975"/>
          </a:xfrm>
          <a:prstGeom prst="leftBrace">
            <a:avLst>
              <a:gd name="adj1" fmla="val 42955"/>
              <a:gd name="adj2" fmla="val 46329"/>
            </a:avLst>
          </a:prstGeom>
          <a:noFill/>
          <a:ln w="38100">
            <a:solidFill>
              <a:srgbClr val="000000"/>
            </a:solidFill>
            <a:round/>
            <a:headEnd/>
            <a:tailEnd/>
          </a:ln>
          <a:extLst/>
        </p:spPr>
        <p:txBody>
          <a:bodyPr wrap="none" anchor="ctr"/>
          <a:lstStyle/>
          <a:p>
            <a:endParaRPr lang="es-ES"/>
          </a:p>
        </p:txBody>
      </p:sp>
      <p:sp>
        <p:nvSpPr>
          <p:cNvPr id="33830" name="Text Box 40"/>
          <p:cNvSpPr txBox="1">
            <a:spLocks noChangeArrowheads="1"/>
          </p:cNvSpPr>
          <p:nvPr/>
        </p:nvSpPr>
        <p:spPr bwMode="auto">
          <a:xfrm>
            <a:off x="1044578" y="5518299"/>
            <a:ext cx="2376488" cy="304800"/>
          </a:xfrm>
          <a:prstGeom prst="rect">
            <a:avLst/>
          </a:prstGeom>
          <a:noFill/>
          <a:ln w="9525">
            <a:solidFill>
              <a:srgbClr val="000000"/>
            </a:solidFill>
            <a:miter lim="800000"/>
            <a:headEnd/>
            <a:tailEnd/>
          </a:ln>
          <a:extLst/>
        </p:spPr>
        <p:txBody>
          <a:bodyPr>
            <a:spAutoFit/>
          </a:bodyPr>
          <a:lstStyle>
            <a:lvl1pPr eaLnBrk="0" hangingPunct="0">
              <a:defRPr sz="2400" b="1">
                <a:solidFill>
                  <a:schemeClr val="tx1"/>
                </a:solidFill>
                <a:latin typeface="Times New Roman" charset="0"/>
                <a:ea typeface="ＭＳ Ｐゴシック" charset="0"/>
              </a:defRPr>
            </a:lvl1pPr>
            <a:lvl2pPr marL="742950" indent="-285750" eaLnBrk="0" hangingPunct="0">
              <a:defRPr sz="2400" b="1">
                <a:solidFill>
                  <a:schemeClr val="tx1"/>
                </a:solidFill>
                <a:latin typeface="Times New Roman" charset="0"/>
                <a:ea typeface="ＭＳ Ｐゴシック" charset="0"/>
              </a:defRPr>
            </a:lvl2pPr>
            <a:lvl3pPr marL="1143000" indent="-228600" eaLnBrk="0" hangingPunct="0">
              <a:defRPr sz="2400" b="1">
                <a:solidFill>
                  <a:schemeClr val="tx1"/>
                </a:solidFill>
                <a:latin typeface="Times New Roman" charset="0"/>
                <a:ea typeface="ＭＳ Ｐゴシック" charset="0"/>
              </a:defRPr>
            </a:lvl3pPr>
            <a:lvl4pPr marL="1600200" indent="-228600" eaLnBrk="0" hangingPunct="0">
              <a:defRPr sz="2400" b="1">
                <a:solidFill>
                  <a:schemeClr val="tx1"/>
                </a:solidFill>
                <a:latin typeface="Times New Roman" charset="0"/>
                <a:ea typeface="ＭＳ Ｐゴシック" charset="0"/>
              </a:defRPr>
            </a:lvl4pPr>
            <a:lvl5pPr marL="2057400" indent="-228600" eaLnBrk="0" hangingPunct="0">
              <a:defRPr sz="2400" b="1">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b="1">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b="1">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b="1">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b="1">
                <a:solidFill>
                  <a:schemeClr val="tx1"/>
                </a:solidFill>
                <a:latin typeface="Times New Roman" charset="0"/>
                <a:ea typeface="ＭＳ Ｐゴシック" charset="0"/>
              </a:defRPr>
            </a:lvl9pPr>
          </a:lstStyle>
          <a:p>
            <a:pPr algn="ctr">
              <a:spcBef>
                <a:spcPct val="50000"/>
              </a:spcBef>
            </a:pPr>
            <a:r>
              <a:rPr lang="es-ES_tradnl" sz="1400"/>
              <a:t>CENTRO DE COSTO  (14)</a:t>
            </a:r>
          </a:p>
        </p:txBody>
      </p:sp>
      <p:sp>
        <p:nvSpPr>
          <p:cNvPr id="33831" name="Text Box 41"/>
          <p:cNvSpPr txBox="1">
            <a:spLocks noChangeArrowheads="1"/>
          </p:cNvSpPr>
          <p:nvPr/>
        </p:nvSpPr>
        <p:spPr bwMode="auto">
          <a:xfrm>
            <a:off x="4284663" y="5518299"/>
            <a:ext cx="2520950" cy="304800"/>
          </a:xfrm>
          <a:prstGeom prst="rect">
            <a:avLst/>
          </a:prstGeom>
          <a:noFill/>
          <a:ln w="9525">
            <a:solidFill>
              <a:srgbClr val="000000"/>
            </a:solidFill>
            <a:miter lim="800000"/>
            <a:headEnd/>
            <a:tailEnd/>
          </a:ln>
          <a:extLst/>
        </p:spPr>
        <p:txBody>
          <a:bodyPr>
            <a:spAutoFit/>
          </a:bodyPr>
          <a:lstStyle>
            <a:lvl1pPr eaLnBrk="0" hangingPunct="0">
              <a:defRPr sz="2400" b="1">
                <a:solidFill>
                  <a:schemeClr val="tx1"/>
                </a:solidFill>
                <a:latin typeface="Times New Roman" charset="0"/>
                <a:ea typeface="ＭＳ Ｐゴシック" charset="0"/>
              </a:defRPr>
            </a:lvl1pPr>
            <a:lvl2pPr marL="742950" indent="-285750" eaLnBrk="0" hangingPunct="0">
              <a:defRPr sz="2400" b="1">
                <a:solidFill>
                  <a:schemeClr val="tx1"/>
                </a:solidFill>
                <a:latin typeface="Times New Roman" charset="0"/>
                <a:ea typeface="ＭＳ Ｐゴシック" charset="0"/>
              </a:defRPr>
            </a:lvl2pPr>
            <a:lvl3pPr marL="1143000" indent="-228600" eaLnBrk="0" hangingPunct="0">
              <a:defRPr sz="2400" b="1">
                <a:solidFill>
                  <a:schemeClr val="tx1"/>
                </a:solidFill>
                <a:latin typeface="Times New Roman" charset="0"/>
                <a:ea typeface="ＭＳ Ｐゴシック" charset="0"/>
              </a:defRPr>
            </a:lvl3pPr>
            <a:lvl4pPr marL="1600200" indent="-228600" eaLnBrk="0" hangingPunct="0">
              <a:defRPr sz="2400" b="1">
                <a:solidFill>
                  <a:schemeClr val="tx1"/>
                </a:solidFill>
                <a:latin typeface="Times New Roman" charset="0"/>
                <a:ea typeface="ＭＳ Ｐゴシック" charset="0"/>
              </a:defRPr>
            </a:lvl4pPr>
            <a:lvl5pPr marL="2057400" indent="-228600" eaLnBrk="0" hangingPunct="0">
              <a:defRPr sz="2400" b="1">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b="1">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b="1">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b="1">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b="1">
                <a:solidFill>
                  <a:schemeClr val="tx1"/>
                </a:solidFill>
                <a:latin typeface="Times New Roman" charset="0"/>
                <a:ea typeface="ＭＳ Ｐゴシック" charset="0"/>
              </a:defRPr>
            </a:lvl9pPr>
          </a:lstStyle>
          <a:p>
            <a:pPr algn="ctr">
              <a:spcBef>
                <a:spcPct val="50000"/>
              </a:spcBef>
            </a:pPr>
            <a:r>
              <a:rPr lang="es-ES_tradnl" sz="1400"/>
              <a:t>ITEM DE GASTO  (8)</a:t>
            </a:r>
          </a:p>
        </p:txBody>
      </p:sp>
      <p:sp>
        <p:nvSpPr>
          <p:cNvPr id="33832" name="AutoShape 42"/>
          <p:cNvSpPr>
            <a:spLocks/>
          </p:cNvSpPr>
          <p:nvPr/>
        </p:nvSpPr>
        <p:spPr bwMode="auto">
          <a:xfrm rot="16153887" flipV="1">
            <a:off x="7600160" y="4574534"/>
            <a:ext cx="423863" cy="1584325"/>
          </a:xfrm>
          <a:prstGeom prst="leftBrace">
            <a:avLst>
              <a:gd name="adj1" fmla="val 31149"/>
              <a:gd name="adj2" fmla="val 46329"/>
            </a:avLst>
          </a:prstGeom>
          <a:noFill/>
          <a:ln w="9525">
            <a:solidFill>
              <a:srgbClr val="000000"/>
            </a:solidFill>
            <a:round/>
            <a:headEnd/>
            <a:tailEnd/>
          </a:ln>
          <a:extLst/>
        </p:spPr>
        <p:txBody>
          <a:bodyPr wrap="none" anchor="ctr"/>
          <a:lstStyle/>
          <a:p>
            <a:endParaRPr lang="es-ES"/>
          </a:p>
        </p:txBody>
      </p:sp>
      <p:sp>
        <p:nvSpPr>
          <p:cNvPr id="33833" name="Text Box 43"/>
          <p:cNvSpPr txBox="1">
            <a:spLocks noChangeArrowheads="1"/>
          </p:cNvSpPr>
          <p:nvPr/>
        </p:nvSpPr>
        <p:spPr bwMode="auto">
          <a:xfrm>
            <a:off x="7092954" y="5589744"/>
            <a:ext cx="1800225" cy="633413"/>
          </a:xfrm>
          <a:prstGeom prst="rect">
            <a:avLst/>
          </a:prstGeom>
          <a:noFill/>
          <a:ln w="9525">
            <a:solidFill>
              <a:srgbClr val="000000"/>
            </a:solidFill>
            <a:miter lim="800000"/>
            <a:headEnd/>
            <a:tailEnd/>
          </a:ln>
        </p:spPr>
        <p:txBody>
          <a:bodyPr>
            <a:spAutoFit/>
          </a:bodyPr>
          <a:lstStyle>
            <a:lvl1pPr eaLnBrk="0" hangingPunct="0">
              <a:defRPr sz="2400" b="1">
                <a:solidFill>
                  <a:schemeClr val="tx1"/>
                </a:solidFill>
                <a:latin typeface="Times New Roman" charset="0"/>
                <a:ea typeface="ＭＳ Ｐゴシック" charset="0"/>
              </a:defRPr>
            </a:lvl1pPr>
            <a:lvl2pPr marL="742950" indent="-285750" eaLnBrk="0" hangingPunct="0">
              <a:defRPr sz="2400" b="1">
                <a:solidFill>
                  <a:schemeClr val="tx1"/>
                </a:solidFill>
                <a:latin typeface="Times New Roman" charset="0"/>
                <a:ea typeface="ＭＳ Ｐゴシック" charset="0"/>
              </a:defRPr>
            </a:lvl2pPr>
            <a:lvl3pPr marL="1143000" indent="-228600" eaLnBrk="0" hangingPunct="0">
              <a:defRPr sz="2400" b="1">
                <a:solidFill>
                  <a:schemeClr val="tx1"/>
                </a:solidFill>
                <a:latin typeface="Times New Roman" charset="0"/>
                <a:ea typeface="ＭＳ Ｐゴシック" charset="0"/>
              </a:defRPr>
            </a:lvl3pPr>
            <a:lvl4pPr marL="1600200" indent="-228600" eaLnBrk="0" hangingPunct="0">
              <a:defRPr sz="2400" b="1">
                <a:solidFill>
                  <a:schemeClr val="tx1"/>
                </a:solidFill>
                <a:latin typeface="Times New Roman" charset="0"/>
                <a:ea typeface="ＭＳ Ｐゴシック" charset="0"/>
              </a:defRPr>
            </a:lvl4pPr>
            <a:lvl5pPr marL="2057400" indent="-228600" eaLnBrk="0" hangingPunct="0">
              <a:defRPr sz="2400" b="1">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b="1">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b="1">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b="1">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b="1">
                <a:solidFill>
                  <a:schemeClr val="tx1"/>
                </a:solidFill>
                <a:latin typeface="Times New Roman" charset="0"/>
                <a:ea typeface="ＭＳ Ｐゴシック" charset="0"/>
              </a:defRPr>
            </a:lvl9pPr>
          </a:lstStyle>
          <a:p>
            <a:pPr algn="ctr">
              <a:spcBef>
                <a:spcPct val="50000"/>
              </a:spcBef>
            </a:pPr>
            <a:r>
              <a:rPr lang="es-ES_tradnl" sz="1400"/>
              <a:t>SUBLEDGER</a:t>
            </a:r>
          </a:p>
          <a:p>
            <a:pPr algn="ctr">
              <a:spcBef>
                <a:spcPct val="50000"/>
              </a:spcBef>
            </a:pPr>
            <a:r>
              <a:rPr lang="es-ES_tradnl" sz="1400"/>
              <a:t>SUBASIGNACION  </a:t>
            </a:r>
          </a:p>
        </p:txBody>
      </p:sp>
      <p:cxnSp>
        <p:nvCxnSpPr>
          <p:cNvPr id="33834" name="AutoShape 44"/>
          <p:cNvCxnSpPr>
            <a:cxnSpLocks noChangeShapeType="1"/>
            <a:stCxn id="33798" idx="0"/>
            <a:endCxn id="33835" idx="1"/>
          </p:cNvCxnSpPr>
          <p:nvPr/>
        </p:nvCxnSpPr>
        <p:spPr bwMode="auto">
          <a:xfrm rot="-5400000">
            <a:off x="3332960" y="3201347"/>
            <a:ext cx="2957513" cy="387350"/>
          </a:xfrm>
          <a:prstGeom prst="bentConnector2">
            <a:avLst/>
          </a:prstGeom>
          <a:noFill/>
          <a:ln w="9525">
            <a:solidFill>
              <a:srgbClr val="000000"/>
            </a:solidFill>
            <a:prstDash val="sysDot"/>
            <a:miter lim="800000"/>
            <a:headEnd type="triangle" w="med" len="med"/>
            <a:tailEnd type="triangle" w="med" len="med"/>
          </a:ln>
          <a:extLst>
            <a:ext uri="{909E8E84-426E-40dd-AFC4-6F175D3DCCD1}">
              <a14:hiddenFill xmlns:a14="http://schemas.microsoft.com/office/drawing/2010/main">
                <a:noFill/>
              </a14:hiddenFill>
            </a:ext>
          </a:extLst>
        </p:spPr>
      </p:cxnSp>
      <p:sp>
        <p:nvSpPr>
          <p:cNvPr id="33835" name="Text Box 45"/>
          <p:cNvSpPr txBox="1">
            <a:spLocks noChangeArrowheads="1"/>
          </p:cNvSpPr>
          <p:nvPr/>
        </p:nvSpPr>
        <p:spPr bwMode="auto">
          <a:xfrm>
            <a:off x="5005392" y="1773390"/>
            <a:ext cx="2447925" cy="284163"/>
          </a:xfrm>
          <a:prstGeom prst="rect">
            <a:avLst/>
          </a:prstGeom>
          <a:noFill/>
          <a:ln w="9525">
            <a:solidFill>
              <a:srgbClr val="000000"/>
            </a:solidFill>
            <a:miter lim="800000"/>
            <a:headEnd/>
            <a:tailEnd/>
          </a:ln>
          <a:extLst/>
        </p:spPr>
        <p:txBody>
          <a:bodyPr>
            <a:spAutoFit/>
          </a:bodyPr>
          <a:lstStyle>
            <a:lvl1pPr eaLnBrk="0" hangingPunct="0">
              <a:defRPr sz="2400" b="1">
                <a:solidFill>
                  <a:schemeClr val="tx1"/>
                </a:solidFill>
                <a:latin typeface="Times New Roman" charset="0"/>
                <a:ea typeface="ＭＳ Ｐゴシック" charset="0"/>
              </a:defRPr>
            </a:lvl1pPr>
            <a:lvl2pPr marL="742950" indent="-285750" eaLnBrk="0" hangingPunct="0">
              <a:defRPr sz="2400" b="1">
                <a:solidFill>
                  <a:schemeClr val="tx1"/>
                </a:solidFill>
                <a:latin typeface="Times New Roman" charset="0"/>
                <a:ea typeface="ＭＳ Ｐゴシック" charset="0"/>
              </a:defRPr>
            </a:lvl2pPr>
            <a:lvl3pPr marL="1143000" indent="-228600" eaLnBrk="0" hangingPunct="0">
              <a:defRPr sz="2400" b="1">
                <a:solidFill>
                  <a:schemeClr val="tx1"/>
                </a:solidFill>
                <a:latin typeface="Times New Roman" charset="0"/>
                <a:ea typeface="ＭＳ Ｐゴシック" charset="0"/>
              </a:defRPr>
            </a:lvl3pPr>
            <a:lvl4pPr marL="1600200" indent="-228600" eaLnBrk="0" hangingPunct="0">
              <a:defRPr sz="2400" b="1">
                <a:solidFill>
                  <a:schemeClr val="tx1"/>
                </a:solidFill>
                <a:latin typeface="Times New Roman" charset="0"/>
                <a:ea typeface="ＭＳ Ｐゴシック" charset="0"/>
              </a:defRPr>
            </a:lvl4pPr>
            <a:lvl5pPr marL="2057400" indent="-228600" eaLnBrk="0" hangingPunct="0">
              <a:defRPr sz="2400" b="1">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b="1">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b="1">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b="1">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b="1">
                <a:solidFill>
                  <a:schemeClr val="tx1"/>
                </a:solidFill>
                <a:latin typeface="Times New Roman" charset="0"/>
                <a:ea typeface="ＭＳ Ｐゴシック" charset="0"/>
              </a:defRPr>
            </a:lvl9pPr>
          </a:lstStyle>
          <a:p>
            <a:pPr>
              <a:spcBef>
                <a:spcPct val="50000"/>
              </a:spcBef>
            </a:pPr>
            <a:r>
              <a:rPr lang="es-ES_tradnl" sz="1200"/>
              <a:t>FUENTE FINANCIAMIENTO</a:t>
            </a:r>
          </a:p>
        </p:txBody>
      </p:sp>
      <p:sp>
        <p:nvSpPr>
          <p:cNvPr id="33836" name="Text Box 46"/>
          <p:cNvSpPr txBox="1">
            <a:spLocks noChangeArrowheads="1"/>
          </p:cNvSpPr>
          <p:nvPr/>
        </p:nvSpPr>
        <p:spPr bwMode="auto">
          <a:xfrm>
            <a:off x="7165979" y="3933974"/>
            <a:ext cx="1547813" cy="284162"/>
          </a:xfrm>
          <a:prstGeom prst="rect">
            <a:avLst/>
          </a:prstGeom>
          <a:noFill/>
          <a:ln w="9525">
            <a:solidFill>
              <a:srgbClr val="000000"/>
            </a:solidFill>
            <a:miter lim="800000"/>
            <a:headEnd/>
            <a:tailEnd/>
          </a:ln>
          <a:extLst/>
        </p:spPr>
        <p:txBody>
          <a:bodyPr>
            <a:spAutoFit/>
          </a:bodyPr>
          <a:lstStyle>
            <a:lvl1pPr eaLnBrk="0" hangingPunct="0">
              <a:defRPr sz="2400" b="1">
                <a:solidFill>
                  <a:schemeClr val="tx1"/>
                </a:solidFill>
                <a:latin typeface="Times New Roman" charset="0"/>
                <a:ea typeface="ＭＳ Ｐゴシック" charset="0"/>
              </a:defRPr>
            </a:lvl1pPr>
            <a:lvl2pPr marL="742950" indent="-285750" eaLnBrk="0" hangingPunct="0">
              <a:defRPr sz="2400" b="1">
                <a:solidFill>
                  <a:schemeClr val="tx1"/>
                </a:solidFill>
                <a:latin typeface="Times New Roman" charset="0"/>
                <a:ea typeface="ＭＳ Ｐゴシック" charset="0"/>
              </a:defRPr>
            </a:lvl2pPr>
            <a:lvl3pPr marL="1143000" indent="-228600" eaLnBrk="0" hangingPunct="0">
              <a:defRPr sz="2400" b="1">
                <a:solidFill>
                  <a:schemeClr val="tx1"/>
                </a:solidFill>
                <a:latin typeface="Times New Roman" charset="0"/>
                <a:ea typeface="ＭＳ Ｐゴシック" charset="0"/>
              </a:defRPr>
            </a:lvl3pPr>
            <a:lvl4pPr marL="1600200" indent="-228600" eaLnBrk="0" hangingPunct="0">
              <a:defRPr sz="2400" b="1">
                <a:solidFill>
                  <a:schemeClr val="tx1"/>
                </a:solidFill>
                <a:latin typeface="Times New Roman" charset="0"/>
                <a:ea typeface="ＭＳ Ｐゴシック" charset="0"/>
              </a:defRPr>
            </a:lvl4pPr>
            <a:lvl5pPr marL="2057400" indent="-228600" eaLnBrk="0" hangingPunct="0">
              <a:defRPr sz="2400" b="1">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b="1">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b="1">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b="1">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b="1">
                <a:solidFill>
                  <a:schemeClr val="tx1"/>
                </a:solidFill>
                <a:latin typeface="Times New Roman" charset="0"/>
                <a:ea typeface="ＭＳ Ｐゴシック" charset="0"/>
              </a:defRPr>
            </a:lvl9pPr>
          </a:lstStyle>
          <a:p>
            <a:pPr>
              <a:spcBef>
                <a:spcPct val="50000"/>
              </a:spcBef>
            </a:pPr>
            <a:r>
              <a:rPr lang="es-ES_tradnl" sz="1200"/>
              <a:t>SUBASIGNACION</a:t>
            </a:r>
          </a:p>
        </p:txBody>
      </p:sp>
      <p:cxnSp>
        <p:nvCxnSpPr>
          <p:cNvPr id="33837" name="AutoShape 47"/>
          <p:cNvCxnSpPr>
            <a:cxnSpLocks noChangeShapeType="1"/>
            <a:stCxn id="33806" idx="0"/>
            <a:endCxn id="33836" idx="2"/>
          </p:cNvCxnSpPr>
          <p:nvPr/>
        </p:nvCxnSpPr>
        <p:spPr bwMode="auto">
          <a:xfrm rot="5400000" flipH="1">
            <a:off x="7780338" y="4378481"/>
            <a:ext cx="655638" cy="334963"/>
          </a:xfrm>
          <a:prstGeom prst="bentConnector3">
            <a:avLst>
              <a:gd name="adj1" fmla="val 50120"/>
            </a:avLst>
          </a:prstGeom>
          <a:noFill/>
          <a:ln w="9525">
            <a:solidFill>
              <a:srgbClr val="000000"/>
            </a:solidFill>
            <a:prstDash val="sysDot"/>
            <a:miter lim="800000"/>
            <a:headEnd type="triangle" w="med" len="med"/>
            <a:tailEnd type="triangle" w="med" len="med"/>
          </a:ln>
          <a:extLst>
            <a:ext uri="{909E8E84-426E-40dd-AFC4-6F175D3DCCD1}">
              <a14:hiddenFill xmlns:a14="http://schemas.microsoft.com/office/drawing/2010/main">
                <a:noFill/>
              </a14:hiddenFill>
            </a:ext>
          </a:extLst>
        </p:spPr>
      </p:cxnSp>
      <p:sp>
        <p:nvSpPr>
          <p:cNvPr id="33838" name="Text Box 48"/>
          <p:cNvSpPr txBox="1">
            <a:spLocks noChangeArrowheads="1"/>
          </p:cNvSpPr>
          <p:nvPr/>
        </p:nvSpPr>
        <p:spPr bwMode="auto">
          <a:xfrm>
            <a:off x="251520" y="1095135"/>
            <a:ext cx="864096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b="1">
                <a:solidFill>
                  <a:schemeClr val="tx1"/>
                </a:solidFill>
                <a:latin typeface="Times New Roman" charset="0"/>
                <a:ea typeface="ＭＳ Ｐゴシック" charset="0"/>
              </a:defRPr>
            </a:lvl1pPr>
            <a:lvl2pPr marL="742950" indent="-285750" eaLnBrk="0" hangingPunct="0">
              <a:defRPr sz="2400" b="1">
                <a:solidFill>
                  <a:schemeClr val="tx1"/>
                </a:solidFill>
                <a:latin typeface="Times New Roman" charset="0"/>
                <a:ea typeface="ＭＳ Ｐゴシック" charset="0"/>
              </a:defRPr>
            </a:lvl2pPr>
            <a:lvl3pPr marL="1143000" indent="-228600" eaLnBrk="0" hangingPunct="0">
              <a:defRPr sz="2400" b="1">
                <a:solidFill>
                  <a:schemeClr val="tx1"/>
                </a:solidFill>
                <a:latin typeface="Times New Roman" charset="0"/>
                <a:ea typeface="ＭＳ Ｐゴシック" charset="0"/>
              </a:defRPr>
            </a:lvl3pPr>
            <a:lvl4pPr marL="1600200" indent="-228600" eaLnBrk="0" hangingPunct="0">
              <a:defRPr sz="2400" b="1">
                <a:solidFill>
                  <a:schemeClr val="tx1"/>
                </a:solidFill>
                <a:latin typeface="Times New Roman" charset="0"/>
                <a:ea typeface="ＭＳ Ｐゴシック" charset="0"/>
              </a:defRPr>
            </a:lvl4pPr>
            <a:lvl5pPr marL="2057400" indent="-228600" eaLnBrk="0" hangingPunct="0">
              <a:defRPr sz="2400" b="1">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b="1">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b="1">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b="1">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b="1">
                <a:solidFill>
                  <a:schemeClr val="tx1"/>
                </a:solidFill>
                <a:latin typeface="Times New Roman" charset="0"/>
                <a:ea typeface="ＭＳ Ｐゴシック" charset="0"/>
              </a:defRPr>
            </a:lvl9pPr>
          </a:lstStyle>
          <a:p>
            <a:pPr algn="ctr" eaLnBrk="1" hangingPunct="1">
              <a:spcBef>
                <a:spcPct val="50000"/>
              </a:spcBef>
            </a:pPr>
            <a:r>
              <a:rPr lang="en-US" dirty="0">
                <a:solidFill>
                  <a:srgbClr val="FF0000"/>
                </a:solidFill>
                <a:latin typeface="Arial" charset="0"/>
              </a:rPr>
              <a:t>ORIGEN SEGMENTOS DE CUENTA DE GASTOS SALINO</a:t>
            </a:r>
          </a:p>
        </p:txBody>
      </p:sp>
      <p:sp>
        <p:nvSpPr>
          <p:cNvPr id="3" name="Marcador de número de diapositiva 2"/>
          <p:cNvSpPr>
            <a:spLocks noGrp="1"/>
          </p:cNvSpPr>
          <p:nvPr>
            <p:ph type="sldNum" sz="quarter" idx="12"/>
          </p:nvPr>
        </p:nvSpPr>
        <p:spPr/>
        <p:txBody>
          <a:bodyPr/>
          <a:lstStyle/>
          <a:p>
            <a:pPr>
              <a:defRPr/>
            </a:pPr>
            <a:fld id="{F42C28E9-5DD9-4D60-ABC2-2F50B1941E37}" type="slidenum">
              <a:rPr lang="en-US" smtClean="0"/>
              <a:pPr>
                <a:defRPr/>
              </a:pPr>
              <a:t>169</a:t>
            </a:fld>
            <a:endParaRPr lang="en-US"/>
          </a:p>
        </p:txBody>
      </p:sp>
    </p:spTree>
    <p:extLst>
      <p:ext uri="{BB962C8B-B14F-4D97-AF65-F5344CB8AC3E}">
        <p14:creationId xmlns:p14="http://schemas.microsoft.com/office/powerpoint/2010/main" val="329357805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nodePh="1">
                                  <p:stCondLst>
                                    <p:cond delay="0"/>
                                  </p:stCondLst>
                                  <p:endCondLst>
                                    <p:cond evt="begin" delay="0">
                                      <p:tn val="5"/>
                                    </p:cond>
                                  </p:endCondLst>
                                  <p:childTnLst>
                                    <p:set>
                                      <p:cBhvr>
                                        <p:cTn id="6" dur="1" fill="hold">
                                          <p:stCondLst>
                                            <p:cond delay="0"/>
                                          </p:stCondLst>
                                        </p:cTn>
                                        <p:tgtEl>
                                          <p:spTgt spid="248836"/>
                                        </p:tgtEl>
                                        <p:attrNameLst>
                                          <p:attrName>style.visibility</p:attrName>
                                        </p:attrNameLst>
                                      </p:cBhvr>
                                      <p:to>
                                        <p:strVal val="visible"/>
                                      </p:to>
                                    </p:set>
                                    <p:animEffect transition="in" filter="box(in)">
                                      <p:cBhvr>
                                        <p:cTn id="7" dur="2000"/>
                                        <p:tgtEl>
                                          <p:spTgt spid="248836"/>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248839"/>
                                        </p:tgtEl>
                                        <p:attrNameLst>
                                          <p:attrName>style.visibility</p:attrName>
                                        </p:attrNameLst>
                                      </p:cBhvr>
                                      <p:to>
                                        <p:strVal val="visible"/>
                                      </p:to>
                                    </p:set>
                                    <p:animEffect transition="in" filter="box(in)">
                                      <p:cBhvr>
                                        <p:cTn id="10" dur="2000"/>
                                        <p:tgtEl>
                                          <p:spTgt spid="2488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8836" grpId="0"/>
      <p:bldP spid="248839" grpId="0"/>
    </p:bldLst>
  </p:timing>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817829"/>
            <a:ext cx="8229600" cy="1143000"/>
          </a:xfrm>
        </p:spPr>
        <p:txBody>
          <a:bodyPr/>
          <a:lstStyle/>
          <a:p>
            <a:r>
              <a:rPr lang="es-ES" b="1" dirty="0" smtClean="0"/>
              <a:t>TEMARIO</a:t>
            </a:r>
            <a:endParaRPr lang="es-CL" dirty="0"/>
          </a:p>
        </p:txBody>
      </p:sp>
      <p:sp>
        <p:nvSpPr>
          <p:cNvPr id="3" name="Marcador de contenido 2"/>
          <p:cNvSpPr>
            <a:spLocks noGrp="1"/>
          </p:cNvSpPr>
          <p:nvPr>
            <p:ph idx="1"/>
          </p:nvPr>
        </p:nvSpPr>
        <p:spPr>
          <a:xfrm>
            <a:off x="457200" y="2143397"/>
            <a:ext cx="8229600" cy="4525963"/>
          </a:xfrm>
        </p:spPr>
        <p:txBody>
          <a:bodyPr>
            <a:normAutofit/>
          </a:bodyPr>
          <a:lstStyle/>
          <a:p>
            <a:r>
              <a:rPr lang="es-ES" b="1" dirty="0" smtClean="0"/>
              <a:t>Estructura </a:t>
            </a:r>
            <a:r>
              <a:rPr lang="es-ES" b="1" dirty="0"/>
              <a:t>L</a:t>
            </a:r>
            <a:r>
              <a:rPr lang="es-ES" b="1" dirty="0" smtClean="0"/>
              <a:t>ogística</a:t>
            </a:r>
          </a:p>
          <a:p>
            <a:r>
              <a:rPr lang="es-ES" b="1" dirty="0" smtClean="0"/>
              <a:t>Pedimentos de Material</a:t>
            </a:r>
          </a:p>
          <a:p>
            <a:r>
              <a:rPr lang="es-ES" b="1" dirty="0" smtClean="0"/>
              <a:t>Aspectos Contables</a:t>
            </a:r>
          </a:p>
          <a:p>
            <a:r>
              <a:rPr lang="es-ES" b="1" dirty="0" smtClean="0">
                <a:solidFill>
                  <a:srgbClr val="FF0000"/>
                </a:solidFill>
              </a:rPr>
              <a:t>Estadística</a:t>
            </a:r>
          </a:p>
          <a:p>
            <a:r>
              <a:rPr lang="es-ES" b="1" dirty="0" smtClean="0"/>
              <a:t>Interfaz </a:t>
            </a:r>
            <a:r>
              <a:rPr lang="es-ES" b="1" dirty="0" err="1" smtClean="0"/>
              <a:t>Chilecompra</a:t>
            </a:r>
            <a:r>
              <a:rPr lang="es-ES" b="1" dirty="0" smtClean="0"/>
              <a:t>-SALINO</a:t>
            </a:r>
            <a:endParaRPr lang="es-ES" b="1" dirty="0"/>
          </a:p>
        </p:txBody>
      </p:sp>
      <p:sp>
        <p:nvSpPr>
          <p:cNvPr id="5" name="Marcador de número de diapositiva 4"/>
          <p:cNvSpPr>
            <a:spLocks noGrp="1"/>
          </p:cNvSpPr>
          <p:nvPr>
            <p:ph type="sldNum" sz="quarter" idx="12"/>
          </p:nvPr>
        </p:nvSpPr>
        <p:spPr/>
        <p:txBody>
          <a:bodyPr/>
          <a:lstStyle/>
          <a:p>
            <a:pPr>
              <a:defRPr/>
            </a:pPr>
            <a:fld id="{F42C28E9-5DD9-4D60-ABC2-2F50B1941E37}" type="slidenum">
              <a:rPr lang="en-US" smtClean="0"/>
              <a:pPr>
                <a:defRPr/>
              </a:pPr>
              <a:t>170</a:t>
            </a:fld>
            <a:endParaRPr lang="en-US"/>
          </a:p>
        </p:txBody>
      </p:sp>
    </p:spTree>
    <p:extLst>
      <p:ext uri="{BB962C8B-B14F-4D97-AF65-F5344CB8AC3E}">
        <p14:creationId xmlns:p14="http://schemas.microsoft.com/office/powerpoint/2010/main" val="280037638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39750" y="765183"/>
            <a:ext cx="8229600" cy="993775"/>
          </a:xfrm>
        </p:spPr>
        <p:txBody>
          <a:bodyPr/>
          <a:lstStyle/>
          <a:p>
            <a:r>
              <a:rPr lang="es-CL" sz="3200" b="1" smtClean="0">
                <a:solidFill>
                  <a:srgbClr val="262673"/>
                </a:solidFill>
                <a:effectLst>
                  <a:outerShdw blurRad="38100" dist="38100" dir="2700000" algn="tl">
                    <a:srgbClr val="C0C0C0"/>
                  </a:outerShdw>
                </a:effectLst>
              </a:rPr>
              <a:t>Ítems Registrados en Distritos SALINO</a:t>
            </a:r>
          </a:p>
        </p:txBody>
      </p:sp>
      <p:graphicFrame>
        <p:nvGraphicFramePr>
          <p:cNvPr id="8" name="3 Gráfico"/>
          <p:cNvGraphicFramePr>
            <a:graphicFrameLocks/>
          </p:cNvGraphicFramePr>
          <p:nvPr/>
        </p:nvGraphicFramePr>
        <p:xfrm>
          <a:off x="483994" y="1719288"/>
          <a:ext cx="8352928" cy="3987824"/>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22572" name="Group 44"/>
          <p:cNvGraphicFramePr>
            <a:graphicFrameLocks noGrp="1"/>
          </p:cNvGraphicFramePr>
          <p:nvPr/>
        </p:nvGraphicFramePr>
        <p:xfrm>
          <a:off x="539754" y="5876933"/>
          <a:ext cx="8353425" cy="361951"/>
        </p:xfrm>
        <a:graphic>
          <a:graphicData uri="http://schemas.openxmlformats.org/drawingml/2006/table">
            <a:tbl>
              <a:tblPr/>
              <a:tblGrid>
                <a:gridCol w="758825"/>
                <a:gridCol w="760413"/>
                <a:gridCol w="758825"/>
                <a:gridCol w="758825"/>
                <a:gridCol w="760412"/>
                <a:gridCol w="758825"/>
                <a:gridCol w="758825"/>
                <a:gridCol w="760413"/>
                <a:gridCol w="758825"/>
                <a:gridCol w="758825"/>
                <a:gridCol w="760412"/>
              </a:tblGrid>
              <a:tr h="153988">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s-CL" sz="900" b="1" i="0" u="none" strike="noStrike" cap="none" normalizeH="0" baseline="0" smtClean="0">
                          <a:ln>
                            <a:noFill/>
                          </a:ln>
                          <a:solidFill>
                            <a:srgbClr val="000000"/>
                          </a:solidFill>
                          <a:effectLst/>
                          <a:latin typeface="SansSerif"/>
                          <a:cs typeface="Arial" charset="0"/>
                        </a:rPr>
                        <a:t>1ZNA</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538ED5"/>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s-CL" sz="900" b="1" i="0" u="none" strike="noStrike" cap="none" normalizeH="0" baseline="0" smtClean="0">
                          <a:ln>
                            <a:noFill/>
                          </a:ln>
                          <a:solidFill>
                            <a:srgbClr val="000000"/>
                          </a:solidFill>
                          <a:effectLst/>
                          <a:latin typeface="SansSerif"/>
                          <a:cs typeface="Arial" charset="0"/>
                        </a:rPr>
                        <a:t>2ZNA</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538ED5"/>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s-CL" sz="900" b="1" i="0" u="none" strike="noStrike" cap="none" normalizeH="0" baseline="0" smtClean="0">
                          <a:ln>
                            <a:noFill/>
                          </a:ln>
                          <a:solidFill>
                            <a:srgbClr val="000000"/>
                          </a:solidFill>
                          <a:effectLst/>
                          <a:latin typeface="SansSerif"/>
                          <a:cs typeface="Arial" charset="0"/>
                        </a:rPr>
                        <a:t>3ZNA</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538ED5"/>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s-CL" sz="900" b="1" i="0" u="none" strike="noStrike" cap="none" normalizeH="0" baseline="0" smtClean="0">
                          <a:ln>
                            <a:noFill/>
                          </a:ln>
                          <a:solidFill>
                            <a:srgbClr val="000000"/>
                          </a:solidFill>
                          <a:effectLst/>
                          <a:latin typeface="SansSerif"/>
                          <a:cs typeface="Arial" charset="0"/>
                        </a:rPr>
                        <a:t>4ZNA</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538ED5"/>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s-CL" sz="900" b="1" i="0" u="none" strike="noStrike" cap="none" normalizeH="0" baseline="0" smtClean="0">
                          <a:ln>
                            <a:noFill/>
                          </a:ln>
                          <a:solidFill>
                            <a:srgbClr val="000000"/>
                          </a:solidFill>
                          <a:effectLst/>
                          <a:latin typeface="SansSerif"/>
                          <a:cs typeface="Arial" charset="0"/>
                        </a:rPr>
                        <a:t>AVNA</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538ED5"/>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s-CL" sz="900" b="1" i="0" u="none" strike="noStrike" cap="none" normalizeH="0" baseline="0" smtClean="0">
                          <a:ln>
                            <a:noFill/>
                          </a:ln>
                          <a:solidFill>
                            <a:srgbClr val="000000"/>
                          </a:solidFill>
                          <a:effectLst/>
                          <a:latin typeface="SansSerif"/>
                          <a:cs typeface="Arial" charset="0"/>
                        </a:rPr>
                        <a:t>FLTA</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538ED5"/>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s-CL" sz="900" b="1" i="0" u="none" strike="noStrike" cap="none" normalizeH="0" baseline="0" smtClean="0">
                          <a:ln>
                            <a:noFill/>
                          </a:ln>
                          <a:solidFill>
                            <a:srgbClr val="000000"/>
                          </a:solidFill>
                          <a:effectLst/>
                          <a:latin typeface="SansSerif"/>
                          <a:cs typeface="Arial" charset="0"/>
                        </a:rPr>
                        <a:t>LITA</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538ED5"/>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s-CL" sz="900" b="1" i="0" u="none" strike="noStrike" cap="none" normalizeH="0" baseline="0" smtClean="0">
                          <a:ln>
                            <a:noFill/>
                          </a:ln>
                          <a:solidFill>
                            <a:srgbClr val="000000"/>
                          </a:solidFill>
                          <a:effectLst/>
                          <a:latin typeface="SansSerif"/>
                          <a:cs typeface="Arial" charset="0"/>
                        </a:rPr>
                        <a:t>MABA</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538ED5"/>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s-CL" sz="900" b="1" i="0" u="none" strike="noStrike" cap="none" normalizeH="0" baseline="0" smtClean="0">
                          <a:ln>
                            <a:noFill/>
                          </a:ln>
                          <a:solidFill>
                            <a:srgbClr val="000000"/>
                          </a:solidFill>
                          <a:effectLst/>
                          <a:latin typeface="SansSerif"/>
                          <a:cs typeface="Arial" charset="0"/>
                        </a:rPr>
                        <a:t>MUKA</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538ED5"/>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s-CL" sz="900" b="1" i="0" u="none" strike="noStrike" cap="none" normalizeH="0" baseline="0" smtClean="0">
                          <a:ln>
                            <a:noFill/>
                          </a:ln>
                          <a:solidFill>
                            <a:srgbClr val="000000"/>
                          </a:solidFill>
                          <a:effectLst/>
                          <a:latin typeface="SansSerif"/>
                          <a:cs typeface="Arial" charset="0"/>
                        </a:rPr>
                        <a:t>MUSA</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538ED5"/>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s-CL" sz="900" b="1" i="0" u="none" strike="noStrike" cap="none" normalizeH="0" baseline="0" smtClean="0">
                          <a:ln>
                            <a:noFill/>
                          </a:ln>
                          <a:solidFill>
                            <a:srgbClr val="000000"/>
                          </a:solidFill>
                          <a:effectLst/>
                          <a:latin typeface="SansSerif"/>
                          <a:cs typeface="Arial" charset="0"/>
                        </a:rPr>
                        <a:t>TOTAL</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538ED5"/>
                    </a:solidFill>
                  </a:tcPr>
                </a:tc>
              </a:tr>
              <a:tr h="207963">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s-CL" sz="900" b="0" i="0" u="none" strike="noStrike" cap="none" normalizeH="0" baseline="0" smtClean="0">
                          <a:ln>
                            <a:noFill/>
                          </a:ln>
                          <a:solidFill>
                            <a:srgbClr val="000000"/>
                          </a:solidFill>
                          <a:effectLst/>
                          <a:latin typeface="SansSerif"/>
                          <a:cs typeface="Arial" charset="0"/>
                        </a:rPr>
                        <a:t>35.452</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s-CL" sz="900" b="0" i="0" u="none" strike="noStrike" cap="none" normalizeH="0" baseline="0" smtClean="0">
                          <a:ln>
                            <a:noFill/>
                          </a:ln>
                          <a:solidFill>
                            <a:srgbClr val="000000"/>
                          </a:solidFill>
                          <a:effectLst/>
                          <a:latin typeface="SansSerif"/>
                          <a:cs typeface="Arial" charset="0"/>
                        </a:rPr>
                        <a:t>12.238</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s-CL" sz="900" b="0" i="0" u="none" strike="noStrike" cap="none" normalizeH="0" baseline="0" smtClean="0">
                          <a:ln>
                            <a:noFill/>
                          </a:ln>
                          <a:solidFill>
                            <a:srgbClr val="000000"/>
                          </a:solidFill>
                          <a:effectLst/>
                          <a:latin typeface="SansSerif"/>
                          <a:cs typeface="Arial" charset="0"/>
                        </a:rPr>
                        <a:t>4.200</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s-CL" sz="900" b="0" i="0" u="none" strike="noStrike" cap="none" normalizeH="0" baseline="0" smtClean="0">
                          <a:ln>
                            <a:noFill/>
                          </a:ln>
                          <a:solidFill>
                            <a:srgbClr val="000000"/>
                          </a:solidFill>
                          <a:effectLst/>
                          <a:latin typeface="SansSerif"/>
                          <a:cs typeface="Arial" charset="0"/>
                        </a:rPr>
                        <a:t>2.119</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s-CL" sz="900" b="0" i="0" u="none" strike="noStrike" cap="none" normalizeH="0" baseline="0" smtClean="0">
                          <a:ln>
                            <a:noFill/>
                          </a:ln>
                          <a:solidFill>
                            <a:srgbClr val="000000"/>
                          </a:solidFill>
                          <a:effectLst/>
                          <a:latin typeface="SansSerif"/>
                          <a:cs typeface="Arial" charset="0"/>
                        </a:rPr>
                        <a:t>25.738</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s-CL" sz="900" b="0" i="0" u="none" strike="noStrike" cap="none" normalizeH="0" baseline="0" smtClean="0">
                          <a:ln>
                            <a:noFill/>
                          </a:ln>
                          <a:solidFill>
                            <a:srgbClr val="000000"/>
                          </a:solidFill>
                          <a:effectLst/>
                          <a:latin typeface="SansSerif"/>
                          <a:cs typeface="Arial" charset="0"/>
                        </a:rPr>
                        <a:t>71.093</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s-CL" sz="900" b="0" i="0" u="none" strike="noStrike" cap="none" normalizeH="0" baseline="0" smtClean="0">
                          <a:ln>
                            <a:noFill/>
                          </a:ln>
                          <a:solidFill>
                            <a:srgbClr val="000000"/>
                          </a:solidFill>
                          <a:effectLst/>
                          <a:latin typeface="SansSerif"/>
                          <a:cs typeface="Arial" charset="0"/>
                        </a:rPr>
                        <a:t>14.649</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s-CL" sz="900" b="0" i="0" u="none" strike="noStrike" cap="none" normalizeH="0" baseline="0" smtClean="0">
                          <a:ln>
                            <a:noFill/>
                          </a:ln>
                          <a:solidFill>
                            <a:srgbClr val="000000"/>
                          </a:solidFill>
                          <a:effectLst/>
                          <a:latin typeface="SansSerif"/>
                          <a:cs typeface="Arial" charset="0"/>
                        </a:rPr>
                        <a:t>101</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s-CL" sz="900" b="0" i="0" u="none" strike="noStrike" cap="none" normalizeH="0" baseline="0" smtClean="0">
                          <a:ln>
                            <a:noFill/>
                          </a:ln>
                          <a:solidFill>
                            <a:srgbClr val="000000"/>
                          </a:solidFill>
                          <a:effectLst/>
                          <a:latin typeface="SansSerif"/>
                          <a:cs typeface="Arial" charset="0"/>
                        </a:rPr>
                        <a:t>451</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s-CL" sz="900" b="0" i="0" u="none" strike="noStrike" cap="none" normalizeH="0" baseline="0" smtClean="0">
                          <a:ln>
                            <a:noFill/>
                          </a:ln>
                          <a:solidFill>
                            <a:srgbClr val="000000"/>
                          </a:solidFill>
                          <a:effectLst/>
                          <a:latin typeface="SansSerif"/>
                          <a:cs typeface="Arial" charset="0"/>
                        </a:rPr>
                        <a:t>159</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s-CL" sz="900" b="1" i="0" u="none" strike="noStrike" cap="none" normalizeH="0" baseline="0" smtClean="0">
                          <a:ln>
                            <a:noFill/>
                          </a:ln>
                          <a:solidFill>
                            <a:srgbClr val="000000"/>
                          </a:solidFill>
                          <a:effectLst/>
                          <a:latin typeface="SansSerif"/>
                          <a:cs typeface="Arial" charset="0"/>
                        </a:rPr>
                        <a:t>166.200</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tr>
            </a:tbl>
          </a:graphicData>
        </a:graphic>
      </p:graphicFrame>
      <p:sp>
        <p:nvSpPr>
          <p:cNvPr id="3" name="Marcador de número de diapositiva 2"/>
          <p:cNvSpPr>
            <a:spLocks noGrp="1"/>
          </p:cNvSpPr>
          <p:nvPr>
            <p:ph type="sldNum" sz="quarter" idx="12"/>
          </p:nvPr>
        </p:nvSpPr>
        <p:spPr/>
        <p:txBody>
          <a:bodyPr/>
          <a:lstStyle/>
          <a:p>
            <a:pPr>
              <a:defRPr/>
            </a:pPr>
            <a:fld id="{F42C28E9-5DD9-4D60-ABC2-2F50B1941E37}" type="slidenum">
              <a:rPr lang="en-US" smtClean="0"/>
              <a:pPr>
                <a:defRPr/>
              </a:pPr>
              <a:t>171</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68313" y="846146"/>
            <a:ext cx="8229600" cy="854075"/>
          </a:xfrm>
        </p:spPr>
        <p:txBody>
          <a:bodyPr/>
          <a:lstStyle/>
          <a:p>
            <a:pPr>
              <a:defRPr/>
            </a:pPr>
            <a:r>
              <a:rPr lang="es-CL" sz="3600" b="1" dirty="0" smtClean="0">
                <a:solidFill>
                  <a:schemeClr val="accent2">
                    <a:lumMod val="75000"/>
                  </a:schemeClr>
                </a:solidFill>
                <a:effectLst>
                  <a:outerShdw blurRad="38100" dist="38100" dir="2700000" algn="tl">
                    <a:srgbClr val="000000">
                      <a:alpha val="43137"/>
                    </a:srgbClr>
                  </a:outerShdw>
                </a:effectLst>
              </a:rPr>
              <a:t>Existencias Valorizadas</a:t>
            </a:r>
            <a:endParaRPr lang="es-CL" sz="3600" b="1" dirty="0">
              <a:solidFill>
                <a:schemeClr val="accent2">
                  <a:lumMod val="75000"/>
                </a:schemeClr>
              </a:solidFill>
              <a:effectLst>
                <a:outerShdw blurRad="38100" dist="38100" dir="2700000" algn="tl">
                  <a:srgbClr val="000000">
                    <a:alpha val="43137"/>
                  </a:srgbClr>
                </a:outerShdw>
              </a:effectLst>
            </a:endParaRPr>
          </a:p>
        </p:txBody>
      </p:sp>
      <p:graphicFrame>
        <p:nvGraphicFramePr>
          <p:cNvPr id="6" name="1 Gráfico"/>
          <p:cNvGraphicFramePr>
            <a:graphicFrameLocks/>
          </p:cNvGraphicFramePr>
          <p:nvPr/>
        </p:nvGraphicFramePr>
        <p:xfrm>
          <a:off x="395536" y="1556792"/>
          <a:ext cx="8496944" cy="4320480"/>
        </p:xfrm>
        <a:graphic>
          <a:graphicData uri="http://schemas.openxmlformats.org/drawingml/2006/chart">
            <c:chart xmlns:c="http://schemas.openxmlformats.org/drawingml/2006/chart" xmlns:r="http://schemas.openxmlformats.org/officeDocument/2006/relationships" r:id="rId2"/>
          </a:graphicData>
        </a:graphic>
      </p:graphicFrame>
      <p:pic>
        <p:nvPicPr>
          <p:cNvPr id="23556" name="Picture 2"/>
          <p:cNvPicPr>
            <a:picLocks noChangeAspect="1" noChangeArrowheads="1"/>
          </p:cNvPicPr>
          <p:nvPr/>
        </p:nvPicPr>
        <p:blipFill>
          <a:blip r:embed="rId3" cstate="print"/>
          <a:srcRect/>
          <a:stretch>
            <a:fillRect/>
          </a:stretch>
        </p:blipFill>
        <p:spPr bwMode="auto">
          <a:xfrm>
            <a:off x="395292" y="6092833"/>
            <a:ext cx="8569325" cy="409575"/>
          </a:xfrm>
          <a:prstGeom prst="rect">
            <a:avLst/>
          </a:prstGeom>
          <a:noFill/>
          <a:ln w="9525">
            <a:noFill/>
            <a:miter lim="800000"/>
            <a:headEnd/>
            <a:tailEnd/>
          </a:ln>
        </p:spPr>
      </p:pic>
      <p:sp>
        <p:nvSpPr>
          <p:cNvPr id="23557" name="12 CuadroTexto"/>
          <p:cNvSpPr txBox="1">
            <a:spLocks noChangeArrowheads="1"/>
          </p:cNvSpPr>
          <p:nvPr/>
        </p:nvSpPr>
        <p:spPr bwMode="auto">
          <a:xfrm>
            <a:off x="7812088" y="5373696"/>
            <a:ext cx="863600" cy="307975"/>
          </a:xfrm>
          <a:prstGeom prst="rect">
            <a:avLst/>
          </a:prstGeom>
          <a:noFill/>
          <a:ln w="9525">
            <a:noFill/>
            <a:miter lim="800000"/>
            <a:headEnd/>
            <a:tailEnd/>
          </a:ln>
        </p:spPr>
        <p:txBody>
          <a:bodyPr>
            <a:spAutoFit/>
          </a:bodyPr>
          <a:lstStyle/>
          <a:p>
            <a:r>
              <a:rPr lang="es-CL" sz="700" b="1" u="sng"/>
              <a:t>NOTA:</a:t>
            </a:r>
          </a:p>
          <a:p>
            <a:r>
              <a:rPr lang="es-CL" sz="700" b="1"/>
              <a:t> T.C. $633.25</a:t>
            </a:r>
          </a:p>
        </p:txBody>
      </p:sp>
      <p:sp>
        <p:nvSpPr>
          <p:cNvPr id="3" name="Marcador de número de diapositiva 2"/>
          <p:cNvSpPr>
            <a:spLocks noGrp="1"/>
          </p:cNvSpPr>
          <p:nvPr>
            <p:ph type="sldNum" sz="quarter" idx="12"/>
          </p:nvPr>
        </p:nvSpPr>
        <p:spPr/>
        <p:txBody>
          <a:bodyPr/>
          <a:lstStyle/>
          <a:p>
            <a:pPr>
              <a:defRPr/>
            </a:pPr>
            <a:fld id="{F42C28E9-5DD9-4D60-ABC2-2F50B1941E37}" type="slidenum">
              <a:rPr lang="en-US" smtClean="0"/>
              <a:pPr>
                <a:defRPr/>
              </a:pPr>
              <a:t>172</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23850" y="836613"/>
            <a:ext cx="9144000" cy="863600"/>
          </a:xfrm>
        </p:spPr>
        <p:txBody>
          <a:bodyPr/>
          <a:lstStyle/>
          <a:p>
            <a:pPr algn="l">
              <a:defRPr/>
            </a:pPr>
            <a:r>
              <a:rPr lang="es-CL" sz="3200" b="1" dirty="0" smtClean="0">
                <a:solidFill>
                  <a:schemeClr val="accent2">
                    <a:lumMod val="75000"/>
                  </a:schemeClr>
                </a:solidFill>
                <a:effectLst>
                  <a:outerShdw blurRad="38100" dist="38100" dir="2700000" algn="tl">
                    <a:srgbClr val="000000">
                      <a:alpha val="43137"/>
                    </a:srgbClr>
                  </a:outerShdw>
                </a:effectLst>
              </a:rPr>
              <a:t>Pedimentos Transados en Salino 2011-2015</a:t>
            </a:r>
            <a:endParaRPr lang="es-CL" sz="3200" b="1" dirty="0">
              <a:solidFill>
                <a:schemeClr val="accent2">
                  <a:lumMod val="75000"/>
                </a:schemeClr>
              </a:solidFill>
              <a:effectLst>
                <a:outerShdw blurRad="38100" dist="38100" dir="2700000" algn="tl">
                  <a:srgbClr val="000000">
                    <a:alpha val="43137"/>
                  </a:srgbClr>
                </a:outerShdw>
              </a:effectLst>
            </a:endParaRPr>
          </a:p>
        </p:txBody>
      </p:sp>
      <p:graphicFrame>
        <p:nvGraphicFramePr>
          <p:cNvPr id="9" name="1 Gráfico"/>
          <p:cNvGraphicFramePr>
            <a:graphicFrameLocks/>
          </p:cNvGraphicFramePr>
          <p:nvPr/>
        </p:nvGraphicFramePr>
        <p:xfrm>
          <a:off x="755580" y="1652592"/>
          <a:ext cx="7848872" cy="4512717"/>
        </p:xfrm>
        <a:graphic>
          <a:graphicData uri="http://schemas.openxmlformats.org/drawingml/2006/chart">
            <c:chart xmlns:c="http://schemas.openxmlformats.org/drawingml/2006/chart" xmlns:r="http://schemas.openxmlformats.org/officeDocument/2006/relationships" r:id="rId2"/>
          </a:graphicData>
        </a:graphic>
      </p:graphicFrame>
      <p:sp>
        <p:nvSpPr>
          <p:cNvPr id="3" name="Marcador de número de diapositiva 2"/>
          <p:cNvSpPr>
            <a:spLocks noGrp="1"/>
          </p:cNvSpPr>
          <p:nvPr>
            <p:ph type="sldNum" sz="quarter" idx="12"/>
          </p:nvPr>
        </p:nvSpPr>
        <p:spPr/>
        <p:txBody>
          <a:bodyPr/>
          <a:lstStyle/>
          <a:p>
            <a:pPr>
              <a:defRPr/>
            </a:pPr>
            <a:fld id="{F42C28E9-5DD9-4D60-ABC2-2F50B1941E37}" type="slidenum">
              <a:rPr lang="en-US" smtClean="0"/>
              <a:pPr>
                <a:defRPr/>
              </a:pPr>
              <a:t>173</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95288" y="692150"/>
            <a:ext cx="8229600" cy="865188"/>
          </a:xfrm>
        </p:spPr>
        <p:txBody>
          <a:bodyPr/>
          <a:lstStyle/>
          <a:p>
            <a:pPr>
              <a:defRPr/>
            </a:pPr>
            <a:r>
              <a:rPr lang="es-CL" sz="3200" b="1" dirty="0" smtClean="0">
                <a:solidFill>
                  <a:schemeClr val="accent2">
                    <a:lumMod val="75000"/>
                  </a:schemeClr>
                </a:solidFill>
                <a:effectLst>
                  <a:outerShdw blurRad="38100" dist="38100" dir="2700000" algn="tl">
                    <a:srgbClr val="000000">
                      <a:alpha val="43137"/>
                    </a:srgbClr>
                  </a:outerShdw>
                </a:effectLst>
              </a:rPr>
              <a:t>Total de </a:t>
            </a:r>
            <a:r>
              <a:rPr lang="es-CL" sz="3200" b="1" dirty="0" err="1" smtClean="0">
                <a:solidFill>
                  <a:schemeClr val="accent2">
                    <a:lumMod val="75000"/>
                  </a:schemeClr>
                </a:solidFill>
                <a:effectLst>
                  <a:outerShdw blurRad="38100" dist="38100" dir="2700000" algn="tl">
                    <a:srgbClr val="000000">
                      <a:alpha val="43137"/>
                    </a:srgbClr>
                  </a:outerShdw>
                </a:effectLst>
              </a:rPr>
              <a:t>Pedimats</a:t>
            </a:r>
            <a:r>
              <a:rPr lang="es-CL" sz="3200" b="1" dirty="0" smtClean="0">
                <a:solidFill>
                  <a:schemeClr val="accent2">
                    <a:lumMod val="75000"/>
                  </a:schemeClr>
                </a:solidFill>
                <a:effectLst>
                  <a:outerShdw blurRad="38100" dist="38100" dir="2700000" algn="tl">
                    <a:srgbClr val="000000">
                      <a:alpha val="43137"/>
                    </a:srgbClr>
                  </a:outerShdw>
                </a:effectLst>
              </a:rPr>
              <a:t> por Distrito</a:t>
            </a:r>
          </a:p>
        </p:txBody>
      </p:sp>
      <p:graphicFrame>
        <p:nvGraphicFramePr>
          <p:cNvPr id="6" name="2 Gráfico"/>
          <p:cNvGraphicFramePr/>
          <p:nvPr/>
        </p:nvGraphicFramePr>
        <p:xfrm>
          <a:off x="467544" y="1484784"/>
          <a:ext cx="7992888" cy="4536504"/>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0" name="9 Tabla"/>
          <p:cNvGraphicFramePr>
            <a:graphicFrameLocks noGrp="1"/>
          </p:cNvGraphicFramePr>
          <p:nvPr/>
        </p:nvGraphicFramePr>
        <p:xfrm>
          <a:off x="492129" y="6157913"/>
          <a:ext cx="7968208" cy="366738"/>
        </p:xfrm>
        <a:graphic>
          <a:graphicData uri="http://schemas.openxmlformats.org/drawingml/2006/table">
            <a:tbl>
              <a:tblPr/>
              <a:tblGrid>
                <a:gridCol w="852215"/>
                <a:gridCol w="681772"/>
                <a:gridCol w="639161"/>
                <a:gridCol w="639161"/>
                <a:gridCol w="639161"/>
                <a:gridCol w="639161"/>
                <a:gridCol w="639161"/>
                <a:gridCol w="639161"/>
                <a:gridCol w="639161"/>
                <a:gridCol w="681772"/>
                <a:gridCol w="639161"/>
                <a:gridCol w="639161"/>
              </a:tblGrid>
              <a:tr h="195594">
                <a:tc>
                  <a:txBody>
                    <a:bodyPr/>
                    <a:lstStyle/>
                    <a:p>
                      <a:pPr algn="ctr" fontAlgn="ctr"/>
                      <a:r>
                        <a:rPr lang="es-CL" sz="900" b="1" i="0" u="none" strike="noStrike">
                          <a:latin typeface="Arial"/>
                        </a:rPr>
                        <a:t>DISTRITO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ctr"/>
                      <a:r>
                        <a:rPr lang="es-CL" sz="900" b="1" i="0" u="none" strike="noStrike">
                          <a:latin typeface="Arial"/>
                        </a:rPr>
                        <a:t>1ZNA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ctr"/>
                      <a:r>
                        <a:rPr lang="es-CL" sz="900" b="1" i="0" u="none" strike="noStrike">
                          <a:latin typeface="Arial"/>
                        </a:rPr>
                        <a:t>2ZNA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ctr"/>
                      <a:r>
                        <a:rPr lang="es-CL" sz="900" b="1" i="0" u="none" strike="noStrike">
                          <a:latin typeface="Arial"/>
                        </a:rPr>
                        <a:t>3ZNA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ctr"/>
                      <a:r>
                        <a:rPr lang="es-CL" sz="900" b="1" i="0" u="none" strike="noStrike">
                          <a:latin typeface="Arial"/>
                        </a:rPr>
                        <a:t>4ZNA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ctr"/>
                      <a:r>
                        <a:rPr lang="es-CL" sz="900" b="1" i="0" u="none" strike="noStrike">
                          <a:latin typeface="Arial"/>
                        </a:rPr>
                        <a:t>ARMA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ctr"/>
                      <a:r>
                        <a:rPr lang="es-CL" sz="900" b="1" i="0" u="none" strike="noStrike">
                          <a:latin typeface="Arial"/>
                        </a:rPr>
                        <a:t>AVNA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ctr"/>
                      <a:r>
                        <a:rPr lang="es-CL" sz="900" b="1" i="0" u="none" strike="noStrike">
                          <a:latin typeface="Arial"/>
                        </a:rPr>
                        <a:t>FLTA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ctr"/>
                      <a:r>
                        <a:rPr lang="es-CL" sz="900" b="1" i="0" u="none" strike="noStrike">
                          <a:latin typeface="Arial"/>
                        </a:rPr>
                        <a:t>LITA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ctr"/>
                      <a:r>
                        <a:rPr lang="es-CL" sz="900" b="1" i="0" u="none" strike="noStrike">
                          <a:latin typeface="Arial"/>
                        </a:rPr>
                        <a:t>ROPA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ctr"/>
                      <a:r>
                        <a:rPr lang="es-CL" sz="900" b="1" i="0" u="none" strike="noStrike">
                          <a:latin typeface="Arial"/>
                        </a:rPr>
                        <a:t>SEVA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ctr"/>
                      <a:r>
                        <a:rPr lang="es-CL" sz="900" b="1" i="0" u="none" strike="noStrike">
                          <a:latin typeface="Arial"/>
                        </a:rPr>
                        <a:t>SANA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r>
              <a:tr h="171144">
                <a:tc>
                  <a:txBody>
                    <a:bodyPr/>
                    <a:lstStyle/>
                    <a:p>
                      <a:pPr algn="ctr" fontAlgn="ctr"/>
                      <a:r>
                        <a:rPr lang="es-CL" sz="900" b="0" i="0" u="none" strike="noStrike">
                          <a:latin typeface="Arial"/>
                        </a:rPr>
                        <a:t>TOTAL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ctr"/>
                      <a:r>
                        <a:rPr lang="es-CL" sz="900" b="0" i="0" u="none" strike="noStrike">
                          <a:latin typeface="Arial"/>
                        </a:rPr>
                        <a:t>234.227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ctr"/>
                      <a:r>
                        <a:rPr lang="es-CL" sz="900" b="0" i="0" u="none" strike="noStrike">
                          <a:latin typeface="Arial"/>
                        </a:rPr>
                        <a:t>41.970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ctr"/>
                      <a:r>
                        <a:rPr lang="es-CL" sz="900" b="0" i="0" u="none" strike="noStrike">
                          <a:latin typeface="Arial"/>
                        </a:rPr>
                        <a:t>23.268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ctr"/>
                      <a:r>
                        <a:rPr lang="es-CL" sz="900" b="0" i="0" u="none" strike="noStrike">
                          <a:latin typeface="Arial"/>
                        </a:rPr>
                        <a:t>11.200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ctr"/>
                      <a:r>
                        <a:rPr lang="es-CL" sz="900" b="0" i="0" u="none" strike="noStrike">
                          <a:latin typeface="Arial"/>
                        </a:rPr>
                        <a:t>61.752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ctr"/>
                      <a:r>
                        <a:rPr lang="es-CL" sz="900" b="0" i="0" u="none" strike="noStrike">
                          <a:latin typeface="Arial"/>
                        </a:rPr>
                        <a:t>33.072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ctr"/>
                      <a:r>
                        <a:rPr lang="es-CL" sz="900" b="0" i="0" u="none" strike="noStrike">
                          <a:latin typeface="Arial"/>
                        </a:rPr>
                        <a:t>2.586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ctr"/>
                      <a:r>
                        <a:rPr lang="es-CL" sz="900" b="0" i="0" u="none" strike="noStrike">
                          <a:latin typeface="Arial"/>
                        </a:rPr>
                        <a:t>20.985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ctr"/>
                      <a:r>
                        <a:rPr lang="es-CL" sz="900" b="0" i="0" u="none" strike="noStrike">
                          <a:latin typeface="Arial"/>
                        </a:rPr>
                        <a:t>824.814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ctr"/>
                      <a:r>
                        <a:rPr lang="es-CL" sz="900" b="0" i="0" u="none" strike="noStrike">
                          <a:latin typeface="Arial"/>
                        </a:rPr>
                        <a:t>89.101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ctr"/>
                      <a:r>
                        <a:rPr lang="es-CL" sz="900" b="0" i="0" u="none" strike="noStrike" dirty="0">
                          <a:latin typeface="Arial"/>
                        </a:rPr>
                        <a:t>153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r>
            </a:tbl>
          </a:graphicData>
        </a:graphic>
      </p:graphicFrame>
      <p:sp>
        <p:nvSpPr>
          <p:cNvPr id="3" name="Marcador de número de diapositiva 2"/>
          <p:cNvSpPr>
            <a:spLocks noGrp="1"/>
          </p:cNvSpPr>
          <p:nvPr>
            <p:ph type="sldNum" sz="quarter" idx="12"/>
          </p:nvPr>
        </p:nvSpPr>
        <p:spPr/>
        <p:txBody>
          <a:bodyPr/>
          <a:lstStyle/>
          <a:p>
            <a:pPr>
              <a:defRPr/>
            </a:pPr>
            <a:fld id="{F42C28E9-5DD9-4D60-ABC2-2F50B1941E37}" type="slidenum">
              <a:rPr lang="en-US" smtClean="0"/>
              <a:pPr>
                <a:defRPr/>
              </a:pPr>
              <a:t>174</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1 Título"/>
          <p:cNvSpPr>
            <a:spLocks noGrp="1"/>
          </p:cNvSpPr>
          <p:nvPr>
            <p:ph type="title"/>
          </p:nvPr>
        </p:nvSpPr>
        <p:spPr>
          <a:xfrm>
            <a:off x="0" y="765175"/>
            <a:ext cx="9144000" cy="1143000"/>
          </a:xfrm>
        </p:spPr>
        <p:txBody>
          <a:bodyPr/>
          <a:lstStyle/>
          <a:p>
            <a:pPr>
              <a:defRPr/>
            </a:pPr>
            <a:r>
              <a:rPr lang="es-CL" sz="3200" b="1" dirty="0" err="1" smtClean="0">
                <a:solidFill>
                  <a:schemeClr val="accent2">
                    <a:lumMod val="75000"/>
                  </a:schemeClr>
                </a:solidFill>
                <a:effectLst>
                  <a:outerShdw blurRad="38100" dist="38100" dir="2700000" algn="tl">
                    <a:srgbClr val="000000">
                      <a:alpha val="43137"/>
                    </a:srgbClr>
                  </a:outerShdw>
                </a:effectLst>
              </a:rPr>
              <a:t>Orcoms</a:t>
            </a:r>
            <a:r>
              <a:rPr lang="es-CL" sz="3200" b="1" dirty="0" smtClean="0">
                <a:solidFill>
                  <a:schemeClr val="accent2">
                    <a:lumMod val="75000"/>
                  </a:schemeClr>
                </a:solidFill>
                <a:effectLst>
                  <a:outerShdw blurRad="38100" dist="38100" dir="2700000" algn="tl">
                    <a:srgbClr val="000000">
                      <a:alpha val="43137"/>
                    </a:srgbClr>
                  </a:outerShdw>
                </a:effectLst>
              </a:rPr>
              <a:t> Nacionales Generadas por Distrito</a:t>
            </a:r>
          </a:p>
        </p:txBody>
      </p:sp>
      <p:sp>
        <p:nvSpPr>
          <p:cNvPr id="26627" name="5 CuadroTexto"/>
          <p:cNvSpPr txBox="1">
            <a:spLocks noChangeArrowheads="1"/>
          </p:cNvSpPr>
          <p:nvPr/>
        </p:nvSpPr>
        <p:spPr bwMode="auto">
          <a:xfrm>
            <a:off x="6804025" y="5888038"/>
            <a:ext cx="2160588" cy="277812"/>
          </a:xfrm>
          <a:prstGeom prst="rect">
            <a:avLst/>
          </a:prstGeom>
          <a:noFill/>
          <a:ln w="9525">
            <a:noFill/>
            <a:miter lim="800000"/>
            <a:headEnd/>
            <a:tailEnd/>
          </a:ln>
        </p:spPr>
        <p:txBody>
          <a:bodyPr>
            <a:spAutoFit/>
          </a:bodyPr>
          <a:lstStyle/>
          <a:p>
            <a:r>
              <a:rPr lang="es-CL" sz="1200" b="1"/>
              <a:t>Nota: Ítems por Orcom</a:t>
            </a:r>
          </a:p>
        </p:txBody>
      </p:sp>
      <p:graphicFrame>
        <p:nvGraphicFramePr>
          <p:cNvPr id="11" name="1 Gráfico"/>
          <p:cNvGraphicFramePr/>
          <p:nvPr/>
        </p:nvGraphicFramePr>
        <p:xfrm>
          <a:off x="467546" y="2057400"/>
          <a:ext cx="8280920" cy="274320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3" name="12 Tabla"/>
          <p:cNvGraphicFramePr>
            <a:graphicFrameLocks noGrp="1"/>
          </p:cNvGraphicFramePr>
          <p:nvPr/>
        </p:nvGraphicFramePr>
        <p:xfrm>
          <a:off x="539750" y="5013333"/>
          <a:ext cx="8208912" cy="638175"/>
        </p:xfrm>
        <a:graphic>
          <a:graphicData uri="http://schemas.openxmlformats.org/drawingml/2006/table">
            <a:tbl>
              <a:tblPr/>
              <a:tblGrid>
                <a:gridCol w="1026114"/>
                <a:gridCol w="1026114"/>
                <a:gridCol w="1026114"/>
                <a:gridCol w="1026114"/>
                <a:gridCol w="1026114"/>
                <a:gridCol w="1026114"/>
                <a:gridCol w="1026114"/>
                <a:gridCol w="1026114"/>
              </a:tblGrid>
              <a:tr h="314325">
                <a:tc>
                  <a:txBody>
                    <a:bodyPr/>
                    <a:lstStyle/>
                    <a:p>
                      <a:pPr algn="ctr" fontAlgn="b"/>
                      <a:r>
                        <a:rPr lang="es-CL" sz="1200" b="1" i="0" u="none" strike="noStrike" dirty="0">
                          <a:latin typeface="Arial"/>
                        </a:rPr>
                        <a:t>1ZNA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5B3D7"/>
                    </a:solidFill>
                  </a:tcPr>
                </a:tc>
                <a:tc>
                  <a:txBody>
                    <a:bodyPr/>
                    <a:lstStyle/>
                    <a:p>
                      <a:pPr algn="ctr" fontAlgn="b"/>
                      <a:r>
                        <a:rPr lang="es-CL" sz="1200" b="1" i="0" u="none" strike="noStrike" dirty="0">
                          <a:latin typeface="Arial"/>
                        </a:rPr>
                        <a:t>2ZNA</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5B3D7"/>
                    </a:solidFill>
                  </a:tcPr>
                </a:tc>
                <a:tc>
                  <a:txBody>
                    <a:bodyPr/>
                    <a:lstStyle/>
                    <a:p>
                      <a:pPr algn="ctr" fontAlgn="b"/>
                      <a:r>
                        <a:rPr lang="es-CL" sz="1200" b="1" i="0" u="none" strike="noStrike" dirty="0">
                          <a:latin typeface="Arial"/>
                        </a:rPr>
                        <a:t>3ZNA</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5B3D7"/>
                    </a:solidFill>
                  </a:tcPr>
                </a:tc>
                <a:tc>
                  <a:txBody>
                    <a:bodyPr/>
                    <a:lstStyle/>
                    <a:p>
                      <a:pPr algn="ctr" fontAlgn="b"/>
                      <a:r>
                        <a:rPr lang="es-CL" sz="1200" b="1" i="0" u="none" strike="noStrike" dirty="0">
                          <a:latin typeface="Arial"/>
                        </a:rPr>
                        <a:t>4ZNA</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5B3D7"/>
                    </a:solidFill>
                  </a:tcPr>
                </a:tc>
                <a:tc>
                  <a:txBody>
                    <a:bodyPr/>
                    <a:lstStyle/>
                    <a:p>
                      <a:pPr algn="ctr" fontAlgn="b"/>
                      <a:r>
                        <a:rPr lang="es-CL" sz="1200" b="1" i="0" u="none" strike="noStrike" dirty="0">
                          <a:latin typeface="Arial"/>
                        </a:rPr>
                        <a:t>LITA</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5B3D7"/>
                    </a:solidFill>
                  </a:tcPr>
                </a:tc>
                <a:tc>
                  <a:txBody>
                    <a:bodyPr/>
                    <a:lstStyle/>
                    <a:p>
                      <a:pPr algn="ctr" fontAlgn="b"/>
                      <a:r>
                        <a:rPr lang="es-CL" sz="1200" b="1" i="0" u="none" strike="noStrike" dirty="0">
                          <a:latin typeface="Arial"/>
                        </a:rPr>
                        <a:t>AVNA</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5B3D7"/>
                    </a:solidFill>
                  </a:tcPr>
                </a:tc>
                <a:tc>
                  <a:txBody>
                    <a:bodyPr/>
                    <a:lstStyle/>
                    <a:p>
                      <a:pPr algn="ctr" fontAlgn="b"/>
                      <a:r>
                        <a:rPr lang="es-CL" sz="1200" b="1" i="0" u="none" strike="noStrike" dirty="0">
                          <a:latin typeface="Arial"/>
                        </a:rPr>
                        <a:t>SEVA</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5B3D7"/>
                    </a:solidFill>
                  </a:tcPr>
                </a:tc>
                <a:tc>
                  <a:txBody>
                    <a:bodyPr/>
                    <a:lstStyle/>
                    <a:p>
                      <a:pPr algn="ctr" fontAlgn="b"/>
                      <a:r>
                        <a:rPr lang="es-CL" sz="1200" b="1" i="0" u="none" strike="noStrike" dirty="0">
                          <a:latin typeface="Arial"/>
                        </a:rPr>
                        <a:t>TOTAL</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5B3D7"/>
                    </a:solidFill>
                  </a:tcPr>
                </a:tc>
              </a:tr>
              <a:tr h="323850">
                <a:tc>
                  <a:txBody>
                    <a:bodyPr/>
                    <a:lstStyle/>
                    <a:p>
                      <a:pPr algn="ctr" fontAlgn="b"/>
                      <a:r>
                        <a:rPr lang="es-CL" sz="1200" b="0" i="0" u="none" strike="noStrike">
                          <a:latin typeface="Arial"/>
                        </a:rPr>
                        <a:t>21.695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s-CL" sz="1200" b="0" i="0" u="none" strike="noStrike">
                          <a:latin typeface="Arial"/>
                        </a:rPr>
                        <a:t>15.595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s-CL" sz="1200" b="0" i="0" u="none" strike="noStrike">
                          <a:latin typeface="Arial"/>
                        </a:rPr>
                        <a:t>7.749</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s-CL" sz="1200" b="0" i="0" u="none" strike="noStrike">
                          <a:latin typeface="Arial"/>
                        </a:rPr>
                        <a:t>4.224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s-CL" sz="1200" b="0" i="0" u="none" strike="noStrike">
                          <a:latin typeface="Arial"/>
                        </a:rPr>
                        <a:t>11.316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s-CL" sz="1200" b="0" i="0" u="none" strike="noStrike">
                          <a:latin typeface="Arial"/>
                        </a:rPr>
                        <a:t>3.472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s-CL" sz="1200" b="0" i="0" u="none" strike="noStrike">
                          <a:latin typeface="Arial"/>
                        </a:rPr>
                        <a:t>14.251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s-CL" sz="1200" b="1" i="0" u="none" strike="noStrike" dirty="0">
                          <a:latin typeface="Arial"/>
                        </a:rPr>
                        <a:t>78.302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bl>
          </a:graphicData>
        </a:graphic>
      </p:graphicFrame>
      <p:sp>
        <p:nvSpPr>
          <p:cNvPr id="2" name="Marcador de número de diapositiva 1"/>
          <p:cNvSpPr>
            <a:spLocks noGrp="1"/>
          </p:cNvSpPr>
          <p:nvPr>
            <p:ph type="sldNum" sz="quarter" idx="12"/>
          </p:nvPr>
        </p:nvSpPr>
        <p:spPr/>
        <p:txBody>
          <a:bodyPr/>
          <a:lstStyle/>
          <a:p>
            <a:pPr>
              <a:defRPr/>
            </a:pPr>
            <a:fld id="{F42C28E9-5DD9-4D60-ABC2-2F50B1941E37}" type="slidenum">
              <a:rPr lang="en-US" smtClean="0"/>
              <a:pPr>
                <a:defRPr/>
              </a:pPr>
              <a:t>175</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1 Título"/>
          <p:cNvSpPr>
            <a:spLocks noGrp="1"/>
          </p:cNvSpPr>
          <p:nvPr>
            <p:ph type="title"/>
          </p:nvPr>
        </p:nvSpPr>
        <p:spPr>
          <a:xfrm>
            <a:off x="0" y="630238"/>
            <a:ext cx="9144000" cy="1143000"/>
          </a:xfrm>
        </p:spPr>
        <p:txBody>
          <a:bodyPr/>
          <a:lstStyle/>
          <a:p>
            <a:pPr>
              <a:defRPr/>
            </a:pPr>
            <a:r>
              <a:rPr lang="es-CL" sz="3200" b="1" dirty="0" err="1" smtClean="0">
                <a:solidFill>
                  <a:schemeClr val="accent2">
                    <a:lumMod val="75000"/>
                  </a:schemeClr>
                </a:solidFill>
                <a:effectLst>
                  <a:outerShdw blurRad="38100" dist="38100" dir="2700000" algn="tl">
                    <a:srgbClr val="000000">
                      <a:alpha val="43137"/>
                    </a:srgbClr>
                  </a:outerShdw>
                </a:effectLst>
              </a:rPr>
              <a:t>Orcoms</a:t>
            </a:r>
            <a:r>
              <a:rPr lang="es-CL" sz="3200" b="1" dirty="0" smtClean="0">
                <a:solidFill>
                  <a:schemeClr val="accent2">
                    <a:lumMod val="75000"/>
                  </a:schemeClr>
                </a:solidFill>
                <a:effectLst>
                  <a:outerShdw blurRad="38100" dist="38100" dir="2700000" algn="tl">
                    <a:srgbClr val="000000">
                      <a:alpha val="43137"/>
                    </a:srgbClr>
                  </a:outerShdw>
                </a:effectLst>
              </a:rPr>
              <a:t> Generadas por Misiones Navales</a:t>
            </a:r>
          </a:p>
        </p:txBody>
      </p:sp>
      <p:sp>
        <p:nvSpPr>
          <p:cNvPr id="27651" name="5 CuadroTexto"/>
          <p:cNvSpPr txBox="1">
            <a:spLocks noChangeArrowheads="1"/>
          </p:cNvSpPr>
          <p:nvPr/>
        </p:nvSpPr>
        <p:spPr bwMode="auto">
          <a:xfrm>
            <a:off x="6804025" y="6021396"/>
            <a:ext cx="2160588" cy="276225"/>
          </a:xfrm>
          <a:prstGeom prst="rect">
            <a:avLst/>
          </a:prstGeom>
          <a:noFill/>
          <a:ln w="9525">
            <a:noFill/>
            <a:miter lim="800000"/>
            <a:headEnd/>
            <a:tailEnd/>
          </a:ln>
        </p:spPr>
        <p:txBody>
          <a:bodyPr>
            <a:spAutoFit/>
          </a:bodyPr>
          <a:lstStyle/>
          <a:p>
            <a:r>
              <a:rPr lang="es-CL" sz="1200" b="1"/>
              <a:t>Nota: Ítems por Orcom</a:t>
            </a:r>
          </a:p>
        </p:txBody>
      </p:sp>
      <p:graphicFrame>
        <p:nvGraphicFramePr>
          <p:cNvPr id="8" name="7 Tabla"/>
          <p:cNvGraphicFramePr>
            <a:graphicFrameLocks noGrp="1"/>
          </p:cNvGraphicFramePr>
          <p:nvPr/>
        </p:nvGraphicFramePr>
        <p:xfrm>
          <a:off x="684217" y="4868863"/>
          <a:ext cx="7560839" cy="1042416"/>
        </p:xfrm>
        <a:graphic>
          <a:graphicData uri="http://schemas.openxmlformats.org/drawingml/2006/table">
            <a:tbl>
              <a:tblPr/>
              <a:tblGrid>
                <a:gridCol w="1058518"/>
                <a:gridCol w="1119004"/>
                <a:gridCol w="1119004"/>
                <a:gridCol w="1119004"/>
                <a:gridCol w="1119004"/>
                <a:gridCol w="1119004"/>
                <a:gridCol w="907301"/>
              </a:tblGrid>
              <a:tr h="329184">
                <a:tc>
                  <a:txBody>
                    <a:bodyPr/>
                    <a:lstStyle/>
                    <a:p>
                      <a:pPr algn="ctr" fontAlgn="ctr"/>
                      <a:r>
                        <a:rPr lang="es-CL" sz="1200" b="1" i="0" u="none" strike="noStrike" dirty="0">
                          <a:latin typeface="Arial"/>
                        </a:rPr>
                        <a:t>AÑO</a:t>
                      </a:r>
                    </a:p>
                  </a:txBody>
                  <a:tcPr marL="9144" marR="9144" marT="9144"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DB4E3"/>
                    </a:solidFill>
                  </a:tcPr>
                </a:tc>
                <a:tc>
                  <a:txBody>
                    <a:bodyPr/>
                    <a:lstStyle/>
                    <a:p>
                      <a:pPr algn="ctr" fontAlgn="ctr"/>
                      <a:r>
                        <a:rPr lang="es-CL" sz="1200" b="1" i="0" u="none" strike="noStrike">
                          <a:latin typeface="Arial"/>
                        </a:rPr>
                        <a:t>2011</a:t>
                      </a:r>
                    </a:p>
                  </a:txBody>
                  <a:tcPr marL="9144" marR="9144" marT="91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DB4E3"/>
                    </a:solidFill>
                  </a:tcPr>
                </a:tc>
                <a:tc>
                  <a:txBody>
                    <a:bodyPr/>
                    <a:lstStyle/>
                    <a:p>
                      <a:pPr algn="ctr" fontAlgn="ctr"/>
                      <a:r>
                        <a:rPr lang="es-CL" sz="1200" b="1" i="0" u="none" strike="noStrike">
                          <a:latin typeface="Arial"/>
                        </a:rPr>
                        <a:t>2012</a:t>
                      </a:r>
                    </a:p>
                  </a:txBody>
                  <a:tcPr marL="9144" marR="9144" marT="91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DB4E3"/>
                    </a:solidFill>
                  </a:tcPr>
                </a:tc>
                <a:tc>
                  <a:txBody>
                    <a:bodyPr/>
                    <a:lstStyle/>
                    <a:p>
                      <a:pPr algn="ctr" fontAlgn="ctr"/>
                      <a:r>
                        <a:rPr lang="es-CL" sz="1200" b="1" i="0" u="none" strike="noStrike">
                          <a:latin typeface="Arial"/>
                        </a:rPr>
                        <a:t>2013</a:t>
                      </a:r>
                    </a:p>
                  </a:txBody>
                  <a:tcPr marL="9144" marR="9144" marT="91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DB4E3"/>
                    </a:solidFill>
                  </a:tcPr>
                </a:tc>
                <a:tc>
                  <a:txBody>
                    <a:bodyPr/>
                    <a:lstStyle/>
                    <a:p>
                      <a:pPr algn="ctr" fontAlgn="ctr"/>
                      <a:r>
                        <a:rPr lang="es-CL" sz="1200" b="1" i="0" u="none" strike="noStrike">
                          <a:latin typeface="Arial"/>
                        </a:rPr>
                        <a:t>2014</a:t>
                      </a:r>
                    </a:p>
                  </a:txBody>
                  <a:tcPr marL="9144" marR="9144" marT="91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DB4E3"/>
                    </a:solidFill>
                  </a:tcPr>
                </a:tc>
                <a:tc>
                  <a:txBody>
                    <a:bodyPr/>
                    <a:lstStyle/>
                    <a:p>
                      <a:pPr algn="ctr" fontAlgn="ctr"/>
                      <a:r>
                        <a:rPr lang="es-CL" sz="1200" b="1" i="0" u="none" strike="noStrike">
                          <a:latin typeface="Arial"/>
                        </a:rPr>
                        <a:t>2015</a:t>
                      </a:r>
                    </a:p>
                  </a:txBody>
                  <a:tcPr marL="9144" marR="9144" marT="91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DB4E3"/>
                    </a:solidFill>
                  </a:tcPr>
                </a:tc>
                <a:tc>
                  <a:txBody>
                    <a:bodyPr/>
                    <a:lstStyle/>
                    <a:p>
                      <a:pPr algn="ctr" fontAlgn="ctr"/>
                      <a:r>
                        <a:rPr lang="es-CL" sz="1200" b="1" i="0" u="none" strike="noStrike">
                          <a:latin typeface="Arial"/>
                        </a:rPr>
                        <a:t>TOTAL</a:t>
                      </a:r>
                    </a:p>
                  </a:txBody>
                  <a:tcPr marL="9144" marR="9144" marT="9144"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DB4E3"/>
                    </a:solidFill>
                  </a:tcPr>
                </a:tc>
              </a:tr>
              <a:tr h="356616">
                <a:tc>
                  <a:txBody>
                    <a:bodyPr/>
                    <a:lstStyle/>
                    <a:p>
                      <a:pPr algn="ctr" fontAlgn="ctr"/>
                      <a:r>
                        <a:rPr lang="es-CL" sz="1200" b="1" i="0" u="none" strike="noStrike">
                          <a:latin typeface="Arial"/>
                        </a:rPr>
                        <a:t>MUKA</a:t>
                      </a:r>
                    </a:p>
                  </a:txBody>
                  <a:tcPr marL="9144" marR="9144" marT="9144"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L" sz="1200" b="0" i="0" u="none" strike="noStrike">
                          <a:latin typeface="Arial"/>
                        </a:rPr>
                        <a:t>3.754</a:t>
                      </a:r>
                    </a:p>
                  </a:txBody>
                  <a:tcPr marL="9144" marR="9144" marT="91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L" sz="1200" b="0" i="0" u="none" strike="noStrike">
                          <a:latin typeface="Arial"/>
                        </a:rPr>
                        <a:t>4.636</a:t>
                      </a:r>
                    </a:p>
                  </a:txBody>
                  <a:tcPr marL="9144" marR="9144" marT="91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L" sz="1200" b="0" i="0" u="none" strike="noStrike">
                          <a:latin typeface="Arial"/>
                        </a:rPr>
                        <a:t>3.960</a:t>
                      </a:r>
                    </a:p>
                  </a:txBody>
                  <a:tcPr marL="9144" marR="9144" marT="91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L" sz="1200" b="0" i="0" u="none" strike="noStrike">
                          <a:latin typeface="Arial"/>
                        </a:rPr>
                        <a:t>4.070</a:t>
                      </a:r>
                    </a:p>
                  </a:txBody>
                  <a:tcPr marL="9144" marR="9144" marT="91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L" sz="1200" b="0" i="0" u="none" strike="noStrike">
                          <a:latin typeface="Arial"/>
                        </a:rPr>
                        <a:t>1.400</a:t>
                      </a:r>
                    </a:p>
                  </a:txBody>
                  <a:tcPr marL="9144" marR="9144" marT="91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L" sz="1200" b="1" i="0" u="none" strike="noStrike">
                          <a:latin typeface="Arial"/>
                        </a:rPr>
                        <a:t>17.820</a:t>
                      </a:r>
                    </a:p>
                  </a:txBody>
                  <a:tcPr marL="9144" marR="9144" marT="9144"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356616">
                <a:tc>
                  <a:txBody>
                    <a:bodyPr/>
                    <a:lstStyle/>
                    <a:p>
                      <a:pPr algn="ctr" fontAlgn="ctr"/>
                      <a:r>
                        <a:rPr lang="es-CL" sz="1200" b="1" i="0" u="none" strike="noStrike" dirty="0">
                          <a:latin typeface="Arial"/>
                        </a:rPr>
                        <a:t>MUSA</a:t>
                      </a:r>
                    </a:p>
                  </a:txBody>
                  <a:tcPr marL="9144" marR="9144" marT="9144"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L" sz="1200" b="0" i="0" u="none" strike="noStrike">
                          <a:latin typeface="Arial"/>
                        </a:rPr>
                        <a:t>3.082</a:t>
                      </a:r>
                    </a:p>
                  </a:txBody>
                  <a:tcPr marL="9144" marR="9144" marT="91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L" sz="1200" b="0" i="0" u="none" strike="noStrike">
                          <a:latin typeface="Arial"/>
                        </a:rPr>
                        <a:t>3.054</a:t>
                      </a:r>
                    </a:p>
                  </a:txBody>
                  <a:tcPr marL="9144" marR="9144" marT="91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L" sz="1200" b="0" i="0" u="none" strike="noStrike">
                          <a:latin typeface="Arial"/>
                        </a:rPr>
                        <a:t>2.126</a:t>
                      </a:r>
                    </a:p>
                  </a:txBody>
                  <a:tcPr marL="9144" marR="9144" marT="91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L" sz="1200" b="0" i="0" u="none" strike="noStrike">
                          <a:latin typeface="Arial"/>
                        </a:rPr>
                        <a:t>2.648</a:t>
                      </a:r>
                    </a:p>
                  </a:txBody>
                  <a:tcPr marL="9144" marR="9144" marT="91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L" sz="1200" b="0" i="0" u="none" strike="noStrike">
                          <a:latin typeface="Arial"/>
                        </a:rPr>
                        <a:t>1.026</a:t>
                      </a:r>
                    </a:p>
                  </a:txBody>
                  <a:tcPr marL="9144" marR="9144" marT="91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L" sz="1200" b="1" i="0" u="none" strike="noStrike" dirty="0">
                          <a:latin typeface="Arial"/>
                        </a:rPr>
                        <a:t>11.936</a:t>
                      </a:r>
                    </a:p>
                  </a:txBody>
                  <a:tcPr marL="9144" marR="9144" marT="9144"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bl>
          </a:graphicData>
        </a:graphic>
      </p:graphicFrame>
      <p:graphicFrame>
        <p:nvGraphicFramePr>
          <p:cNvPr id="10" name="4 Gráfico"/>
          <p:cNvGraphicFramePr/>
          <p:nvPr/>
        </p:nvGraphicFramePr>
        <p:xfrm>
          <a:off x="683570" y="1700808"/>
          <a:ext cx="7632848" cy="2743200"/>
        </p:xfrm>
        <a:graphic>
          <a:graphicData uri="http://schemas.openxmlformats.org/drawingml/2006/chart">
            <c:chart xmlns:c="http://schemas.openxmlformats.org/drawingml/2006/chart" xmlns:r="http://schemas.openxmlformats.org/officeDocument/2006/relationships" r:id="rId2"/>
          </a:graphicData>
        </a:graphic>
      </p:graphicFrame>
      <p:sp>
        <p:nvSpPr>
          <p:cNvPr id="2" name="Marcador de número de diapositiva 1"/>
          <p:cNvSpPr>
            <a:spLocks noGrp="1"/>
          </p:cNvSpPr>
          <p:nvPr>
            <p:ph type="sldNum" sz="quarter" idx="12"/>
          </p:nvPr>
        </p:nvSpPr>
        <p:spPr/>
        <p:txBody>
          <a:bodyPr/>
          <a:lstStyle/>
          <a:p>
            <a:pPr>
              <a:defRPr/>
            </a:pPr>
            <a:fld id="{F42C28E9-5DD9-4D60-ABC2-2F50B1941E37}" type="slidenum">
              <a:rPr lang="en-US" smtClean="0"/>
              <a:pPr>
                <a:defRPr/>
              </a:pPr>
              <a:t>176</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817829"/>
            <a:ext cx="8229600" cy="1143000"/>
          </a:xfrm>
        </p:spPr>
        <p:txBody>
          <a:bodyPr/>
          <a:lstStyle/>
          <a:p>
            <a:r>
              <a:rPr lang="es-ES" b="1" dirty="0" smtClean="0"/>
              <a:t>TEMARIO</a:t>
            </a:r>
            <a:endParaRPr lang="es-CL" dirty="0"/>
          </a:p>
        </p:txBody>
      </p:sp>
      <p:sp>
        <p:nvSpPr>
          <p:cNvPr id="3" name="Marcador de contenido 2"/>
          <p:cNvSpPr>
            <a:spLocks noGrp="1"/>
          </p:cNvSpPr>
          <p:nvPr>
            <p:ph idx="1"/>
          </p:nvPr>
        </p:nvSpPr>
        <p:spPr>
          <a:xfrm>
            <a:off x="457200" y="2143397"/>
            <a:ext cx="8229600" cy="4525963"/>
          </a:xfrm>
        </p:spPr>
        <p:txBody>
          <a:bodyPr>
            <a:normAutofit/>
          </a:bodyPr>
          <a:lstStyle/>
          <a:p>
            <a:r>
              <a:rPr lang="es-ES" b="1" dirty="0" smtClean="0"/>
              <a:t>Estructura </a:t>
            </a:r>
            <a:r>
              <a:rPr lang="es-ES" b="1" dirty="0"/>
              <a:t>L</a:t>
            </a:r>
            <a:r>
              <a:rPr lang="es-ES" b="1" dirty="0" smtClean="0"/>
              <a:t>ogística</a:t>
            </a:r>
          </a:p>
          <a:p>
            <a:r>
              <a:rPr lang="es-ES" b="1" dirty="0" smtClean="0"/>
              <a:t>Pedimentos de Material</a:t>
            </a:r>
          </a:p>
          <a:p>
            <a:r>
              <a:rPr lang="es-ES" b="1" dirty="0" smtClean="0"/>
              <a:t>Aspectos Contables</a:t>
            </a:r>
          </a:p>
          <a:p>
            <a:r>
              <a:rPr lang="es-ES" b="1" dirty="0" smtClean="0"/>
              <a:t>Estadística</a:t>
            </a:r>
          </a:p>
          <a:p>
            <a:r>
              <a:rPr lang="es-ES" b="1" dirty="0" smtClean="0">
                <a:solidFill>
                  <a:srgbClr val="FF0000"/>
                </a:solidFill>
              </a:rPr>
              <a:t>Interfaz </a:t>
            </a:r>
            <a:r>
              <a:rPr lang="es-ES" b="1" dirty="0" err="1" smtClean="0">
                <a:solidFill>
                  <a:srgbClr val="FF0000"/>
                </a:solidFill>
              </a:rPr>
              <a:t>Chilecompra</a:t>
            </a:r>
            <a:r>
              <a:rPr lang="es-ES" b="1" dirty="0" smtClean="0">
                <a:solidFill>
                  <a:srgbClr val="FF0000"/>
                </a:solidFill>
              </a:rPr>
              <a:t>-SALINO</a:t>
            </a:r>
            <a:endParaRPr lang="es-ES" b="1" dirty="0">
              <a:solidFill>
                <a:srgbClr val="FF0000"/>
              </a:solidFill>
            </a:endParaRPr>
          </a:p>
        </p:txBody>
      </p:sp>
      <p:sp>
        <p:nvSpPr>
          <p:cNvPr id="5" name="Marcador de número de diapositiva 4"/>
          <p:cNvSpPr>
            <a:spLocks noGrp="1"/>
          </p:cNvSpPr>
          <p:nvPr>
            <p:ph type="sldNum" sz="quarter" idx="12"/>
          </p:nvPr>
        </p:nvSpPr>
        <p:spPr/>
        <p:txBody>
          <a:bodyPr/>
          <a:lstStyle/>
          <a:p>
            <a:pPr>
              <a:defRPr/>
            </a:pPr>
            <a:fld id="{F42C28E9-5DD9-4D60-ABC2-2F50B1941E37}" type="slidenum">
              <a:rPr lang="en-US" smtClean="0"/>
              <a:pPr>
                <a:defRPr/>
              </a:pPr>
              <a:t>177</a:t>
            </a:fld>
            <a:endParaRPr lang="en-US"/>
          </a:p>
        </p:txBody>
      </p:sp>
    </p:spTree>
    <p:extLst>
      <p:ext uri="{BB962C8B-B14F-4D97-AF65-F5344CB8AC3E}">
        <p14:creationId xmlns:p14="http://schemas.microsoft.com/office/powerpoint/2010/main" val="280037638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9"/>
          <p:cNvSpPr>
            <a:spLocks noChangeArrowheads="1"/>
          </p:cNvSpPr>
          <p:nvPr/>
        </p:nvSpPr>
        <p:spPr bwMode="auto">
          <a:xfrm>
            <a:off x="1266166" y="836614"/>
            <a:ext cx="6117963" cy="523186"/>
          </a:xfrm>
          <a:prstGeom prst="rect">
            <a:avLst/>
          </a:prstGeom>
          <a:noFill/>
          <a:ln w="9525" algn="ctr">
            <a:noFill/>
            <a:miter lim="800000"/>
            <a:headEnd/>
            <a:tailEnd/>
          </a:ln>
          <a:effectLst/>
        </p:spPr>
        <p:txBody>
          <a:bodyPr wrap="none" lIns="53979" tIns="45703" rIns="91404" bIns="45703">
            <a:spAutoFit/>
          </a:bodyPr>
          <a:lstStyle/>
          <a:p>
            <a:pPr algn="ctr" fontAlgn="auto">
              <a:spcBef>
                <a:spcPct val="20000"/>
              </a:spcBef>
              <a:spcAft>
                <a:spcPts val="0"/>
              </a:spcAft>
              <a:defRPr/>
            </a:pPr>
            <a:r>
              <a:rPr lang="es-CL" sz="2800" b="1" dirty="0">
                <a:solidFill>
                  <a:schemeClr val="accent6"/>
                </a:solidFill>
                <a:effectLst>
                  <a:outerShdw blurRad="38100" dist="38100" dir="2700000" algn="tl">
                    <a:srgbClr val="C0C0C0"/>
                  </a:outerShdw>
                </a:effectLst>
                <a:latin typeface="+mn-lt"/>
                <a:cs typeface="+mn-cs"/>
              </a:rPr>
              <a:t>INTERFAZ SALINO CHILECOMPRA</a:t>
            </a:r>
          </a:p>
        </p:txBody>
      </p:sp>
      <p:graphicFrame>
        <p:nvGraphicFramePr>
          <p:cNvPr id="4" name="3 Diagrama"/>
          <p:cNvGraphicFramePr/>
          <p:nvPr/>
        </p:nvGraphicFramePr>
        <p:xfrm>
          <a:off x="611560" y="1772816"/>
          <a:ext cx="7776864" cy="43204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3796" name="4 CuadroTexto"/>
          <p:cNvSpPr txBox="1">
            <a:spLocks noChangeArrowheads="1"/>
          </p:cNvSpPr>
          <p:nvPr/>
        </p:nvSpPr>
        <p:spPr bwMode="auto">
          <a:xfrm>
            <a:off x="611192" y="5876925"/>
            <a:ext cx="8351837" cy="338138"/>
          </a:xfrm>
          <a:prstGeom prst="rect">
            <a:avLst/>
          </a:prstGeom>
          <a:noFill/>
          <a:ln w="9525">
            <a:noFill/>
            <a:miter lim="800000"/>
            <a:headEnd/>
            <a:tailEnd/>
          </a:ln>
        </p:spPr>
        <p:txBody>
          <a:bodyPr>
            <a:spAutoFit/>
          </a:bodyPr>
          <a:lstStyle/>
          <a:p>
            <a:pPr marL="355600" indent="-355600" algn="just"/>
            <a:r>
              <a:rPr lang="es-CL" sz="1600"/>
              <a:t> </a:t>
            </a:r>
          </a:p>
        </p:txBody>
      </p:sp>
      <p:pic>
        <p:nvPicPr>
          <p:cNvPr id="47106" name="Picture 2" descr="http://impresionuno.com/wp-content/uploads/mercado-publico.jpeg">
            <a:hlinkClick r:id="rId8"/>
          </p:cNvPr>
          <p:cNvPicPr>
            <a:picLocks noChangeAspect="1" noChangeArrowheads="1"/>
          </p:cNvPicPr>
          <p:nvPr/>
        </p:nvPicPr>
        <p:blipFill>
          <a:blip r:embed="rId9" cstate="print"/>
          <a:srcRect/>
          <a:stretch>
            <a:fillRect/>
          </a:stretch>
        </p:blipFill>
        <p:spPr bwMode="auto">
          <a:xfrm>
            <a:off x="5692176" y="5085192"/>
            <a:ext cx="1745412" cy="1000703"/>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33798" name="AutoShape 4" descr="data:image/png;base64,iVBORw0KGgoAAAANSUhEUgAAAWYAAACNCAMAAACzDCDRAAAAk1BMVEX/AA//////AAD/9PT/9/j/jI7/AAj/z9D/qav/7e3/GSD/Zmn//f7/AAb/zM3/19j/hoj/S0//4uP/wsP/i43/kZP/oKL/u7z/l5n/X2L/hIb/bXD/2Nn/fYD/pab/tbb/Mzj/SEz/5+j/W17/PkL/mpz/Jy3/rK7/dnn/MDb/Dxj/eHr/xsf/Hyb/FB3/cHP/VVix1z9EAAAMIUlEQVR4nO2d61bbOhCFHQPmUkJT7k3LrU2hpeW07/90Jw6YSPJcZW03i9X5GcJM/MWRZO3RTDXx2s3pTmrzyWR73nt1duL2/Wp7/SCUnZ5NJsdx5G8Pv46dwY5mpmA7863JJA52uXfy+dASonITqAk7nOwTr967fb/aRyoKYcuPf0S8vDjbdQS7Ngar98mrf7rS7yc35t266tkKM/Gy97Za2zvCHWHNAfOBljb7Yg22ZwtWrTD3X54ug31SvlY35p8OzGde5682EHP7p7r+894WbCDm1Z/q+wsphBszFYfB3Dx6nb/acMyra/+zbwlWAHN7T98Ld7QX84kDc1Ubb6e+FcHcgr40BCuCuQX9jp0OvZjJ62cxz53e5TB90zAvP8KtfkMXwtx+q9wN7cR8SIbhMDe1z/vaimFeXvqRFqwY5uUFf6NDODFfuDBX+iUyVg7z8tIflGDlMC/f85sM4cT81Yn5u8/9qxXEvPwU13Kwkpir+iMVwod5m47CYq5yR42imCvlfi6KuarfESF8mB/cmDMfuMtirupfUrCymKv6tB/Ch/nOjZn6ag1WGPOKEGuFMVd1/0nFhZlhKWBu/5RjxTFL+yulMRNfqgvzeQbmGzfi1kpjruoZH6w85ts0hAvzjwzMf/yMJwDM0j5WccxVvZeE8GD+wsUQMFf19oZgXoyIuXfVHsyXWZi1h4ORMAurDQTmZIzyYD5oOKcS5rtNwdwbMIGY09vZgfkzv+MoYJbXUiNirth9HQjmeGvQgfk0E/P5pmD+NCLmpsnFPOXGDBnz9MeGYGbX8AjMya6ZHbNwOSLmLEkQg5nRkTCYr/IwX2VjtigYo2BmRg0I5niv3Y5Z0oJEzC2LjcDMqQwQzPGP2Iz5Vzbmqv68GZirms4pAGEOtxnMmD8NwCzsJ4yLmd6WBWEOr9qMWfKvYM6QBEGY6bUlCHO4m2PFTIuAnUcZM/9gMDbmKzIYBnPzlIGZFgG7+BrmnxuCmdTpQJgjgc6ImREBO4cKZr8kCML8YcMxMyJg51DFLGpx42GmN0NRmIOHTiPmDwMxc9sJ/zCHJkPUMbtHDRBmWsrZmEHjejBmMS11NMy0zr4xmG8HY/66EZjp1EkM5mkoppswsyJgF1/F7JUEQZjpLC/Q40m4ejRh/lYAs08SBGGmFzwgzOFZBRPmp6ni0YD5bhMwb42JOZyOLJiPNd8GzE5JELMRyuzIgjCHF2zBvFMEs5L9OgJmZksDg3kabmmYMFesCNjFt2Bm9fvxMDPPohiRKsoLNWB+r7q2YOb21MfEzATDYI60DANmQQTsXJoweyRBSAIBM2ZAME/jFFQD5lobM2yY48Hqb2DmFHZIOky8gNUxH+meTZhdkiAiuYvNTQVgTgUjHfPvYpiJwwJjYma/ZUSqYiKH6ZgNjm2Yk3ynkTELxzPKY25SrCpmUQTs4psweyRBAGb6CRCDuSehq5g/FsTMTfUjYO7lzyMx9zVHDTN9ejh1a8Ps2NwvfsRHOptRGnPTz4nUMN8UxWyWBAtjnooHuoofWOtPthrmP0UxmyXBspgbOSm19PFL4vCYgnnLNhYZMdtHjcKHieW5t/BhYuppV8Fs+wR2zFZJsCTmRquDUPZoPFl5SMG8KIyZTvuBYq7Vp8+ihR7o/V4ZsyYCdr6tmM2SYMGyJU+qnlAOM1sjRcasiYCddztm49niUpgby6xbrggPW/FHxnyviICdeztmOosNhbl5tCwhS2EWzoyJmFURsPNvxiw98wIw20qHFcIsyXAi5jMAZpskWGrQqG8NdVOK3c1T9uJEzI/qhv6Lfwdm/oQ6AnNb7nC8yl1NzW2dSJh1EbCLb8dslAQLLuim9QclZMEFXVMfkN+qhHkOwcxUaoNhbu9oOWbRx5Opu6SULgJ28R2Yp6Zyw6VLSi2kmbf0ngYx8QqYDSJg59iB2Xa2uPhGqPTAXX4jtPfrETB/B2He+QuYl5fOL2oB6kk6cAiYzeB8mHs62SiYJe0GIbkmCyr+mi+spdBrrug7Z4bCoV+tvuii77RxqewDi77T1kSzAY9522H+tyvmcHVofu8WI6GYPXg+2FZ0lf4WBv8sw1jMh1sOW77f83a90uK2PbLrg5I/JEcw12UGwwaL+YN5FKq9Y7NhcxIyNrdG7SVBxubW1nIVh9kmAnbzqmelUVkkQcyhiHZdR9zPoANroQbJYbaGfnbnxaxum6EwkxveMMzrhA0Os00E7OJ7MavlhmGYqSNdMMzrC2Uwu6i5MevlhnGYCTkSh/m1TBqDmSshzDhzY9YkQSTm3gQMxNz8J2L+YRMBu/huzFq5YSDmfu4VEHOnD9KYrSJg58uLWZUEoZjTWRCJ+WVVRWO2ioCdKz9mIQ8WjbknxGIxn/OYrSJg58qPWZEEsZiT3Cco5udTKCRmvoQwE9+NWTtbDMWcBodifs4bJDHPRsAslxsGY46TNsGY7zjMZhGw8+THrEiCWMxJI0Ms5tW/UZj9c7cfsyIJYjEnkyAa8zmNmeojKjvKwSx2IEVjjvRINOYFjdk/dWdgljuQgjHHFdLBmNvHewIz2UdU9pOBWU4jBGOOH4/gmE8ozMZLDP1kYZY6kMIxh1uxcMynFOaMNUsOZrHcMBxzuKSDY74jMFtOD6d+cjCLHUjhmMMHQTTmqiYwiyWEGTd5mIVyw2jMUXUpPOatHma5hDDjJguzJAmiMUex8Zg/9zDLJYQZN5mYeUkQjznY1sBjPulhZvqIym4yMfOSIB5z8BCKx3yTYs7BlYtZkATxmIPzxXjM1ylmnwjYucnFzEqCbwzztxSzUkKYcZOLmZUE8ZiD1SQe82WC2Xh6OHWTiZmXBN8Y5vRuZvuIym6yMXPlht/YoJGOzWwfUdlNNua7v4Z51JXGQ4zZKwJ2bnIxs5Lg2143831EZTf5mBlJ8I09Bb6PMTdZY8YQzEwHUvieRigq4DHvR5jzbowhmDlJEL5DFx73GXuHTi8hzLgZgJkuNwzHHIqB8P3mRYw5E9UQzF3K5NiYw9pWcMzzCLPUR1T2k4+ZKUQLxxyucOCYLyLMUh9R2c8QzGQHUjDmuGcEHPN+hDmX1CDMtCSIztOIvlsw5jZbIcBsEAG5k1nCgTXdJ1XyEI05iolOh7mMMOsiYH21Q9p8Mtma03/Sa5mTkiA4hy7+BaExH4eYdRHQVDsgNcPtPDrmZD4AZ4S2DV/W5HQR0FQJIzW9KgdVbhiMOX4mAmN+iDDLfUSJT2czvcYMdbYYm62fHD4BY56EmPXTw67GJWsztE0ZG3OSh4M9e3IWYVb6iLb/YKq51TO9/hdRbhh6kirtjoXFvB1h1kVAV1OptRlaWvXLtkAxp0ll0HOBz2ncHWZdBPS1SAtMP5bVP9+LPOXa03mRp1xfBsQOs15C2NfwLzD9kGFfEkRi7v0okWe2b2LMWh9RXk9STT8y25cEgRUI+juvwAoE3ZqmMqMwVl4mTK8C3fsKcfU0iKEPiLlLkHjBrPYR9bYWDi1jQMJhJn6TuOowr0uoF8xqH1Fvo+zQMqZXFGayVQUKc7Bb84w5a9FlN73UTDovgTDTvfRAmMNz6c+YDX1ErR1L8q4jnZhAfbbpTF9QA+iDIN/1GXPeNprZ/A/ymJa5zCyOaZlbhfmBK8x52zsO0ztbJZIgpJcrt1aC9HJtorl2hdmw927ujUaa3qctGTURFW/Z2QVR8fa/ONd1hRk8Zli6DiYdSAHdL/mekID6zYvkHEKLWRcBpbNlJtN7aMbyXGnM03G7X35PQ1QZDDJMPwce322la+s/SopE8dr6/bMelUkEHDhmTNzjUlHM0/7dhcPc1AviQbMyzU9kyorLnLNsQcxN/aS0TCrayI7elKhMIqCj3ztjhjXjbwRmvrEOAnNdz+gzeJXh2UGuMGI036hRqvVXrZSuKol5+Y3OuSNLleVJWKyXYzTf83wJzEvGC9MWQQnMS8YH5/zuWmXZ18lJHEjNsDsVFF8YirlNK7s9N4qXQzE3bQ7bTJwAqi967XJTeyPVDEXS13fDR8O7Vxl6TNH32/mFrTFha0OLvj/9ftBuxGp3Rie/rW1maLlnsAs10Hx9Q+ydam9e2elyODuOs/cury92nRL8kfrJXj7f8puLg52d3/w61hsyTCb/AzidvtRfQjxhAAAAAElFTkSuQmCC">
            <a:hlinkClick r:id="rId10"/>
          </p:cNvPr>
          <p:cNvSpPr>
            <a:spLocks noChangeAspect="1" noChangeArrowheads="1"/>
          </p:cNvSpPr>
          <p:nvPr/>
        </p:nvSpPr>
        <p:spPr bwMode="auto">
          <a:xfrm>
            <a:off x="1331913" y="-1516063"/>
            <a:ext cx="1655762" cy="3171826"/>
          </a:xfrm>
          <a:prstGeom prst="rect">
            <a:avLst/>
          </a:prstGeom>
          <a:noFill/>
          <a:ln w="9525">
            <a:noFill/>
            <a:miter lim="800000"/>
            <a:headEnd/>
            <a:tailEnd/>
          </a:ln>
        </p:spPr>
        <p:txBody>
          <a:bodyPr/>
          <a:lstStyle/>
          <a:p>
            <a:endParaRPr lang="es-CL"/>
          </a:p>
        </p:txBody>
      </p:sp>
      <p:pic>
        <p:nvPicPr>
          <p:cNvPr id="47114" name="Picture 10" descr="http://www.surface.cl/images/clientes/1903201215521283903669.png">
            <a:hlinkClick r:id="rId11"/>
          </p:cNvPr>
          <p:cNvPicPr>
            <a:picLocks noChangeAspect="1" noChangeArrowheads="1"/>
          </p:cNvPicPr>
          <p:nvPr/>
        </p:nvPicPr>
        <p:blipFill>
          <a:blip r:embed="rId12" cstate="print">
            <a:clrChange>
              <a:clrFrom>
                <a:srgbClr val="FFFFFF"/>
              </a:clrFrom>
              <a:clrTo>
                <a:srgbClr val="FFFFFF">
                  <a:alpha val="0"/>
                </a:srgbClr>
              </a:clrTo>
            </a:clrChange>
          </a:blip>
          <a:srcRect l="32758" r="31333"/>
          <a:stretch>
            <a:fillRect/>
          </a:stretch>
        </p:blipFill>
        <p:spPr bwMode="auto">
          <a:xfrm>
            <a:off x="7856239" y="4797160"/>
            <a:ext cx="1036245" cy="1455567"/>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24" name="23 Cruz"/>
          <p:cNvSpPr/>
          <p:nvPr/>
        </p:nvSpPr>
        <p:spPr>
          <a:xfrm>
            <a:off x="7524328" y="5517232"/>
            <a:ext cx="288032" cy="288032"/>
          </a:xfrm>
          <a:prstGeom prst="plus">
            <a:avLst/>
          </a:prstGeom>
        </p:spPr>
        <p:style>
          <a:lnRef idx="0">
            <a:schemeClr val="accent4"/>
          </a:lnRef>
          <a:fillRef idx="3">
            <a:schemeClr val="accent4"/>
          </a:fillRef>
          <a:effectRef idx="3">
            <a:schemeClr val="accent4"/>
          </a:effectRef>
          <a:fontRef idx="minor">
            <a:schemeClr val="lt1"/>
          </a:fontRef>
        </p:style>
        <p:txBody>
          <a:bodyPr anchor="ctr"/>
          <a:lstStyle/>
          <a:p>
            <a:pPr algn="ctr">
              <a:defRPr/>
            </a:pPr>
            <a:endParaRPr lang="es-CL"/>
          </a:p>
        </p:txBody>
      </p:sp>
      <p:sp>
        <p:nvSpPr>
          <p:cNvPr id="2" name="Marcador de número de diapositiva 1"/>
          <p:cNvSpPr>
            <a:spLocks noGrp="1"/>
          </p:cNvSpPr>
          <p:nvPr>
            <p:ph type="sldNum" sz="quarter" idx="12"/>
          </p:nvPr>
        </p:nvSpPr>
        <p:spPr/>
        <p:txBody>
          <a:bodyPr/>
          <a:lstStyle/>
          <a:p>
            <a:pPr>
              <a:defRPr/>
            </a:pPr>
            <a:fld id="{EF92FE47-7B3D-4479-9E68-963646193D25}" type="slidenum">
              <a:rPr lang="en-US" smtClean="0"/>
              <a:pPr>
                <a:defRPr/>
              </a:pPr>
              <a:t>178</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theme/theme1.xml><?xml version="1.0" encoding="utf-8"?>
<a:theme xmlns:a="http://schemas.openxmlformats.org/drawingml/2006/main" name="1_DABA FONDO">
  <a:themeElements>
    <a:clrScheme name="DABA FON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ABA FON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ABA FON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ABA FON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ABA FON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ABA FON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ABA FON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ABA FON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ABA FON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ABA FON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ABA FON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ABA FON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ABA FON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ABA FON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DABA FON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themeOverride>
</file>

<file path=ppt/theme/themeOverride2.xml><?xml version="1.0" encoding="utf-8"?>
<a:themeOverride xmlns:a="http://schemas.openxmlformats.org/drawingml/2006/main">
  <a:clrScheme name="DABA FON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
  <TotalTime>12111</TotalTime>
  <Words>10757</Words>
  <Application>Microsoft Macintosh PowerPoint</Application>
  <PresentationFormat>Presentación en pantalla (4:3)</PresentationFormat>
  <Paragraphs>1794</Paragraphs>
  <Slides>178</Slides>
  <Notes>41</Notes>
  <HiddenSlides>4</HiddenSlides>
  <MMClips>0</MMClips>
  <ScaleCrop>false</ScaleCrop>
  <HeadingPairs>
    <vt:vector size="6" baseType="variant">
      <vt:variant>
        <vt:lpstr>Tema</vt:lpstr>
      </vt:variant>
      <vt:variant>
        <vt:i4>1</vt:i4>
      </vt:variant>
      <vt:variant>
        <vt:lpstr>Servidores OLE incrustados</vt:lpstr>
      </vt:variant>
      <vt:variant>
        <vt:i4>3</vt:i4>
      </vt:variant>
      <vt:variant>
        <vt:lpstr>Títulos de diapositiva</vt:lpstr>
      </vt:variant>
      <vt:variant>
        <vt:i4>178</vt:i4>
      </vt:variant>
    </vt:vector>
  </HeadingPairs>
  <TitlesOfParts>
    <vt:vector size="182" baseType="lpstr">
      <vt:lpstr>1_DABA FONDO</vt:lpstr>
      <vt:lpstr>Imagen</vt:lpstr>
      <vt:lpstr>PI3</vt:lpstr>
      <vt:lpstr>Clip</vt:lpstr>
      <vt:lpstr>Presentación de PowerPoint</vt:lpstr>
      <vt:lpstr>TEACHER BACKGROUND AND STUDENT NEEDS</vt:lpstr>
      <vt:lpstr>TEACHER BACKGROUND AND STUDENT NEEDS</vt:lpstr>
      <vt:lpstr>TEACHER BACKGROUND AND STUDENT NEEDS</vt:lpstr>
      <vt:lpstr>TEACHER BACKGROUND AND STUDENT NEEDS</vt:lpstr>
      <vt:lpstr>OBJETIVOS GENERALES DE LA ASIGNATURA</vt:lpstr>
      <vt:lpstr>UNIDADES TEMÁTICAS</vt:lpstr>
      <vt:lpstr>EVALUACIONES </vt:lpstr>
      <vt:lpstr>BIBLIOGRAFÍA</vt:lpstr>
      <vt:lpstr>Presentación de PowerPoint</vt:lpstr>
      <vt:lpstr>Que es un sistema ? </vt:lpstr>
      <vt:lpstr>Pensamiento Sistémico </vt:lpstr>
      <vt:lpstr>Historia de la TGS </vt:lpstr>
      <vt:lpstr>Teoría de Sistemas </vt:lpstr>
      <vt:lpstr>Presentación de PowerPoint</vt:lpstr>
      <vt:lpstr>Presentación de PowerPoint</vt:lpstr>
      <vt:lpstr>Presentación de PowerPoint</vt:lpstr>
      <vt:lpstr>Sistema de Información (SI)</vt:lpstr>
      <vt:lpstr>E.R.P.</vt:lpstr>
      <vt:lpstr>Presentación de PowerPoint</vt:lpstr>
      <vt:lpstr>Presentación de PowerPoint</vt:lpstr>
      <vt:lpstr>Presentación de PowerPoint</vt:lpstr>
      <vt:lpstr>Presentación de PowerPoint</vt:lpstr>
      <vt:lpstr>Sistemas de Información Administrativa</vt:lpstr>
      <vt:lpstr>SIA</vt:lpstr>
      <vt:lpstr>SIA</vt:lpstr>
      <vt:lpstr>SIA</vt:lpstr>
      <vt:lpstr>SIA</vt:lpstr>
      <vt:lpstr>Aspectos que debe cubrir un SIA</vt:lpstr>
      <vt:lpstr>Componentes operativos en un SIA</vt:lpstr>
      <vt:lpstr>Logística</vt:lpstr>
      <vt:lpstr>Logística</vt:lpstr>
      <vt:lpstr>Importancia de la logística</vt:lpstr>
      <vt:lpstr>Importancia de la logística</vt:lpstr>
      <vt:lpstr>SIL</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TEMARIO</vt:lpstr>
      <vt:lpstr>¿Qué es Ellipse?</vt:lpstr>
      <vt:lpstr>¿Qué es Ellipse?</vt:lpstr>
      <vt:lpstr>Presentación de PowerPoint</vt:lpstr>
      <vt:lpstr>Aplicaciones</vt:lpstr>
      <vt:lpstr>ESTRUCTURA ORGÁNICA INSTITUCIONAL SALINO</vt:lpstr>
      <vt:lpstr>Presentación de PowerPoint</vt:lpstr>
      <vt:lpstr>CUADRO ORGÁNICO U.A.M. 2016</vt:lpstr>
      <vt:lpstr>TAREAS Y FUNCIONES U.A.M.</vt:lpstr>
      <vt:lpstr>TAREAS Y FUNCIONES U.A.M.</vt:lpstr>
      <vt:lpstr>TEMARIO</vt:lpstr>
      <vt:lpstr>CONCEPTOS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TEMARIO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TEMARIO</vt:lpstr>
      <vt:lpstr>Presentación de PowerPoint</vt:lpstr>
      <vt:lpstr>Presentación de PowerPoint</vt:lpstr>
      <vt:lpstr>Presentación de PowerPoint</vt:lpstr>
      <vt:lpstr>Presentación de PowerPoint</vt:lpstr>
      <vt:lpstr>TEMARIO</vt:lpstr>
      <vt:lpstr>ORDENES DE TRABAJO</vt:lpstr>
      <vt:lpstr>ORDENES DE TRABAJO</vt:lpstr>
      <vt:lpstr>ORDENES DE TRABAJO</vt:lpstr>
      <vt:lpstr>STATUS OT EN ESPERA DE REPUESTOS</vt:lpstr>
      <vt:lpstr>TEMARIO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MÓDULOS</vt:lpstr>
      <vt:lpstr>Monitoreo de Condiciones</vt:lpstr>
      <vt:lpstr>Estadística de Operación</vt:lpstr>
      <vt:lpstr>Registro de Equipo</vt:lpstr>
      <vt:lpstr>Identificadores de Equipos Grupales</vt:lpstr>
      <vt:lpstr>Identificadores de Equipos Grupales</vt:lpstr>
      <vt:lpstr>Orden de Trabajo</vt:lpstr>
      <vt:lpstr>Presentación de PowerPoint</vt:lpstr>
      <vt:lpstr>Presentación de PowerPoint</vt:lpstr>
      <vt:lpstr>Presentación de PowerPoint</vt:lpstr>
      <vt:lpstr>Presentación de PowerPoint</vt:lpstr>
      <vt:lpstr>Presentación de PowerPoint</vt:lpstr>
      <vt:lpstr>Presentación de PowerPoint</vt:lpstr>
      <vt:lpstr>TEMARIO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PROCESO LOGÍSTICO MATERIALES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TEMARIO</vt:lpstr>
      <vt:lpstr>PEDIMENTOS DE MATERIAL</vt:lpstr>
      <vt:lpstr>Presentación de PowerPoint</vt:lpstr>
      <vt:lpstr>MSO 140 </vt:lpstr>
      <vt:lpstr>MSO 140 </vt:lpstr>
      <vt:lpstr>MSO140 (RXR) </vt:lpstr>
      <vt:lpstr>MSO140 (RXR)</vt:lpstr>
      <vt:lpstr>MSO140 (Préstamo)</vt:lpstr>
      <vt:lpstr>MSO140 (Devolución)  </vt:lpstr>
      <vt:lpstr>MSO 14P </vt:lpstr>
      <vt:lpstr>MSO 14P </vt:lpstr>
      <vt:lpstr>MSO 87A </vt:lpstr>
      <vt:lpstr>MSEAPM </vt:lpstr>
      <vt:lpstr>MSE171 </vt:lpstr>
      <vt:lpstr>MSE171 </vt:lpstr>
      <vt:lpstr>MSO17D</vt:lpstr>
      <vt:lpstr>MSO 18W </vt:lpstr>
      <vt:lpstr>MSE1CT </vt:lpstr>
      <vt:lpstr>MSE1CT</vt:lpstr>
      <vt:lpstr>MSE1CT </vt:lpstr>
      <vt:lpstr>MSO963</vt:lpstr>
      <vt:lpstr>MSO144</vt:lpstr>
      <vt:lpstr>MSO144 </vt:lpstr>
      <vt:lpstr>MSO144</vt:lpstr>
      <vt:lpstr>MSO144</vt:lpstr>
      <vt:lpstr>MSO144</vt:lpstr>
      <vt:lpstr>MSE1TR</vt:lpstr>
      <vt:lpstr>MSE1TR</vt:lpstr>
      <vt:lpstr>MSE1TP</vt:lpstr>
      <vt:lpstr>TEMARIO</vt:lpstr>
      <vt:lpstr>Presentación de PowerPoint</vt:lpstr>
      <vt:lpstr>Presentación de PowerPoint</vt:lpstr>
      <vt:lpstr>Registro de Materiales (Obtención del Material).</vt:lpstr>
      <vt:lpstr>Presentación de PowerPoint</vt:lpstr>
      <vt:lpstr>TEMARIO</vt:lpstr>
      <vt:lpstr>Ítems Registrados en Distritos SALINO</vt:lpstr>
      <vt:lpstr>Existencias Valorizadas</vt:lpstr>
      <vt:lpstr>Pedimentos Transados en Salino 2011-2015</vt:lpstr>
      <vt:lpstr>Total de Pedimats por Distrito</vt:lpstr>
      <vt:lpstr>Orcoms Nacionales Generadas por Distrito</vt:lpstr>
      <vt:lpstr>Orcoms Generadas por Misiones Navales</vt:lpstr>
      <vt:lpstr>TEMARIO</vt:lpstr>
      <vt:lpstr>Presentación de PowerPoint</vt:lpstr>
    </vt:vector>
  </TitlesOfParts>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999  Sala Conferencias DABA</dc:creator>
  <cp:lastModifiedBy>jorge  asmad</cp:lastModifiedBy>
  <cp:revision>960</cp:revision>
  <dcterms:created xsi:type="dcterms:W3CDTF">2014-04-16T18:44:05Z</dcterms:created>
  <dcterms:modified xsi:type="dcterms:W3CDTF">2017-04-17T13:57:07Z</dcterms:modified>
</cp:coreProperties>
</file>