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7777163" cy="11161713"/>
  <p:notesSz cx="6858000" cy="9296400"/>
  <p:defaultTextStyle>
    <a:defPPr>
      <a:defRPr lang="es-ES"/>
    </a:defPPr>
    <a:lvl1pPr algn="l" defTabSz="1017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508000" indent="-50800" algn="l" defTabSz="1017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1017588" indent="-103188" algn="l" defTabSz="1017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527175" indent="-155575" algn="l" defTabSz="1017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2035175" indent="-206375" algn="l" defTabSz="1017588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76" autoAdjust="0"/>
    <p:restoredTop sz="94660"/>
  </p:normalViewPr>
  <p:slideViewPr>
    <p:cSldViewPr>
      <p:cViewPr>
        <p:scale>
          <a:sx n="160" d="100"/>
          <a:sy n="160" d="100"/>
        </p:scale>
        <p:origin x="-174" y="2028"/>
      </p:cViewPr>
      <p:guideLst>
        <p:guide orient="horz" pos="3516"/>
        <p:guide pos="245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08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1836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08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18367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92D4351-6D57-4850-9429-9EE247832187}" type="datetimeFigureOut">
              <a:rPr lang="es-CL"/>
              <a:pPr>
                <a:defRPr/>
              </a:pPr>
              <a:t>17-10-2016</a:t>
            </a:fld>
            <a:endParaRPr lang="es-CL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2214563" y="696913"/>
            <a:ext cx="242887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CL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415660"/>
            <a:ext cx="5486400" cy="41831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CL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30013"/>
            <a:ext cx="2971800" cy="46508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1836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830013"/>
            <a:ext cx="2971800" cy="46508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18367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9B4DE8A-8930-47BE-8EA9-01CC59F09CE8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810824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07014AC3-1AEE-4FD9-BDB4-8FCF8DEB9B4D}" type="slidenum">
              <a:rPr lang="es-CL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s-C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07014AC3-1AEE-4FD9-BDB4-8FCF8DEB9B4D}" type="slidenum">
              <a:rPr lang="es-CL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s-CL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07014AC3-1AEE-4FD9-BDB4-8FCF8DEB9B4D}" type="slidenum">
              <a:rPr lang="es-CL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s-CL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07014AC3-1AEE-4FD9-BDB4-8FCF8DEB9B4D}" type="slidenum">
              <a:rPr lang="es-CL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s-C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07014AC3-1AEE-4FD9-BDB4-8FCF8DEB9B4D}" type="slidenum">
              <a:rPr lang="es-CL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s-CL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07014AC3-1AEE-4FD9-BDB4-8FCF8DEB9B4D}" type="slidenum">
              <a:rPr lang="es-CL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s-CL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07014AC3-1AEE-4FD9-BDB4-8FCF8DEB9B4D}" type="slidenum">
              <a:rPr lang="es-CL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s-C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07014AC3-1AEE-4FD9-BDB4-8FCF8DEB9B4D}" type="slidenum">
              <a:rPr lang="es-CL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s-CL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07014AC3-1AEE-4FD9-BDB4-8FCF8DEB9B4D}" type="slidenum">
              <a:rPr lang="es-CL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s-CL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07014AC3-1AEE-4FD9-BDB4-8FCF8DEB9B4D}" type="slidenum">
              <a:rPr lang="es-CL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s-C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07014AC3-1AEE-4FD9-BDB4-8FCF8DEB9B4D}" type="slidenum">
              <a:rPr lang="es-CL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s-CL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07014AC3-1AEE-4FD9-BDB4-8FCF8DEB9B4D}" type="slidenum">
              <a:rPr lang="es-CL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s-CL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07014AC3-1AEE-4FD9-BDB4-8FCF8DEB9B4D}" type="slidenum">
              <a:rPr lang="es-CL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s-CL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fld id="{07014AC3-1AEE-4FD9-BDB4-8FCF8DEB9B4D}" type="slidenum">
              <a:rPr lang="es-CL"/>
              <a:pPr defTabSz="1017588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s-C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83291" y="3467368"/>
            <a:ext cx="6610589" cy="2392534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166575" y="6324972"/>
            <a:ext cx="5444014" cy="28524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9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18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27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36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459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55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64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73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C7AFA-C4E6-4618-A171-66CAC82DBBD9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FC754-DF8C-40D9-86FB-C52378C4F8E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8E753-AA0C-4DE2-9C37-8BC6D79B02D7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6A54F-A2F0-4428-9253-1E9E3B5FEF4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194731" y="506413"/>
            <a:ext cx="1922687" cy="10799992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26664" y="506413"/>
            <a:ext cx="5638444" cy="10799992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1D0C1-8316-4240-A5D6-C336057DCCFE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FA7D3-4231-4248-848C-9728C9C0CC9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09801-48D0-4320-8EDA-C8726A571F26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221EF-B3AF-4AAE-8209-4AD03EED88C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4347" y="7172437"/>
            <a:ext cx="6610589" cy="2216840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14347" y="4730811"/>
            <a:ext cx="6610589" cy="2441624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918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1836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275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367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459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5510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56428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07346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E78B7-2F0F-4963-AF8C-8505654DD5B0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E2AF1-6DE0-45E5-9CDB-CAA42A24F6B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26669" y="2953207"/>
            <a:ext cx="3780565" cy="835319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336854" y="2953207"/>
            <a:ext cx="3780565" cy="8353199"/>
          </a:xfrm>
        </p:spPr>
        <p:txBody>
          <a:bodyPr/>
          <a:lstStyle>
            <a:lvl1pPr>
              <a:defRPr sz="31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88B23-FB56-4C0B-BCB6-4471FFBC9BE0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329C1-2F8B-4680-9CF3-C606403E53B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8862" y="446985"/>
            <a:ext cx="6999447" cy="1860286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8859" y="2498471"/>
            <a:ext cx="3436264" cy="104124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184" indent="0">
              <a:buNone/>
              <a:defRPr sz="2200" b="1"/>
            </a:lvl2pPr>
            <a:lvl3pPr marL="1018367" indent="0">
              <a:buNone/>
              <a:defRPr sz="2000" b="1"/>
            </a:lvl3pPr>
            <a:lvl4pPr marL="1527551" indent="0">
              <a:buNone/>
              <a:defRPr sz="1800" b="1"/>
            </a:lvl4pPr>
            <a:lvl5pPr marL="2036735" indent="0">
              <a:buNone/>
              <a:defRPr sz="1800" b="1"/>
            </a:lvl5pPr>
            <a:lvl6pPr marL="2545918" indent="0">
              <a:buNone/>
              <a:defRPr sz="1800" b="1"/>
            </a:lvl6pPr>
            <a:lvl7pPr marL="3055102" indent="0">
              <a:buNone/>
              <a:defRPr sz="1800" b="1"/>
            </a:lvl7pPr>
            <a:lvl8pPr marL="3564285" indent="0">
              <a:buNone/>
              <a:defRPr sz="1800" b="1"/>
            </a:lvl8pPr>
            <a:lvl9pPr marL="4073469" indent="0">
              <a:buNone/>
              <a:defRPr sz="18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88859" y="3539713"/>
            <a:ext cx="3436264" cy="6430907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950693" y="2498471"/>
            <a:ext cx="3437614" cy="104124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09184" indent="0">
              <a:buNone/>
              <a:defRPr sz="2200" b="1"/>
            </a:lvl2pPr>
            <a:lvl3pPr marL="1018367" indent="0">
              <a:buNone/>
              <a:defRPr sz="2000" b="1"/>
            </a:lvl3pPr>
            <a:lvl4pPr marL="1527551" indent="0">
              <a:buNone/>
              <a:defRPr sz="1800" b="1"/>
            </a:lvl4pPr>
            <a:lvl5pPr marL="2036735" indent="0">
              <a:buNone/>
              <a:defRPr sz="1800" b="1"/>
            </a:lvl5pPr>
            <a:lvl6pPr marL="2545918" indent="0">
              <a:buNone/>
              <a:defRPr sz="1800" b="1"/>
            </a:lvl6pPr>
            <a:lvl7pPr marL="3055102" indent="0">
              <a:buNone/>
              <a:defRPr sz="1800" b="1"/>
            </a:lvl7pPr>
            <a:lvl8pPr marL="3564285" indent="0">
              <a:buNone/>
              <a:defRPr sz="1800" b="1"/>
            </a:lvl8pPr>
            <a:lvl9pPr marL="4073469" indent="0">
              <a:buNone/>
              <a:defRPr sz="18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950693" y="3539713"/>
            <a:ext cx="3437614" cy="6430907"/>
          </a:xfrm>
        </p:spPr>
        <p:txBody>
          <a:bodyPr/>
          <a:lstStyle>
            <a:lvl1pPr>
              <a:defRPr sz="27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EEF99-0D0D-4CCA-903A-AB1C81A5E57E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1CCC1-71C4-42EA-AC09-F4EFC9EBF3B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278BC-5440-407E-AC32-D332D58B2729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155DB-0D3C-4DA4-8C9C-A311841FD22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0FE09-DEFC-4EB4-96E3-3DFDC73C0B82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8F1EC-D4ED-4272-AB28-31D3FDC979B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8863" y="444402"/>
            <a:ext cx="2558633" cy="1891290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40655" y="444405"/>
            <a:ext cx="4347650" cy="9526213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7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88863" y="2335693"/>
            <a:ext cx="2558633" cy="7634922"/>
          </a:xfrm>
        </p:spPr>
        <p:txBody>
          <a:bodyPr/>
          <a:lstStyle>
            <a:lvl1pPr marL="0" indent="0">
              <a:buNone/>
              <a:defRPr sz="1600"/>
            </a:lvl1pPr>
            <a:lvl2pPr marL="509184" indent="0">
              <a:buNone/>
              <a:defRPr sz="1300"/>
            </a:lvl2pPr>
            <a:lvl3pPr marL="1018367" indent="0">
              <a:buNone/>
              <a:defRPr sz="1100"/>
            </a:lvl3pPr>
            <a:lvl4pPr marL="1527551" indent="0">
              <a:buNone/>
              <a:defRPr sz="1000"/>
            </a:lvl4pPr>
            <a:lvl5pPr marL="2036735" indent="0">
              <a:buNone/>
              <a:defRPr sz="1000"/>
            </a:lvl5pPr>
            <a:lvl6pPr marL="2545918" indent="0">
              <a:buNone/>
              <a:defRPr sz="1000"/>
            </a:lvl6pPr>
            <a:lvl7pPr marL="3055102" indent="0">
              <a:buNone/>
              <a:defRPr sz="1000"/>
            </a:lvl7pPr>
            <a:lvl8pPr marL="3564285" indent="0">
              <a:buNone/>
              <a:defRPr sz="1000"/>
            </a:lvl8pPr>
            <a:lvl9pPr marL="4073469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9BCD9-15B0-4E42-9524-F0CAB1F36AF7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7E5B9-947E-4066-9F23-BC926831C12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524379" y="7813202"/>
            <a:ext cx="4666298" cy="92239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524379" y="997320"/>
            <a:ext cx="4666298" cy="6697028"/>
          </a:xfrm>
        </p:spPr>
        <p:txBody>
          <a:bodyPr rtlCol="0">
            <a:normAutofit/>
          </a:bodyPr>
          <a:lstStyle>
            <a:lvl1pPr marL="0" indent="0">
              <a:buNone/>
              <a:defRPr sz="3600"/>
            </a:lvl1pPr>
            <a:lvl2pPr marL="509184" indent="0">
              <a:buNone/>
              <a:defRPr sz="3100"/>
            </a:lvl2pPr>
            <a:lvl3pPr marL="1018367" indent="0">
              <a:buNone/>
              <a:defRPr sz="2700"/>
            </a:lvl3pPr>
            <a:lvl4pPr marL="1527551" indent="0">
              <a:buNone/>
              <a:defRPr sz="2200"/>
            </a:lvl4pPr>
            <a:lvl5pPr marL="2036735" indent="0">
              <a:buNone/>
              <a:defRPr sz="2200"/>
            </a:lvl5pPr>
            <a:lvl6pPr marL="2545918" indent="0">
              <a:buNone/>
              <a:defRPr sz="2200"/>
            </a:lvl6pPr>
            <a:lvl7pPr marL="3055102" indent="0">
              <a:buNone/>
              <a:defRPr sz="2200"/>
            </a:lvl7pPr>
            <a:lvl8pPr marL="3564285" indent="0">
              <a:buNone/>
              <a:defRPr sz="2200"/>
            </a:lvl8pPr>
            <a:lvl9pPr marL="4073469" indent="0">
              <a:buNone/>
              <a:defRPr sz="22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524379" y="8735592"/>
            <a:ext cx="4666298" cy="1309950"/>
          </a:xfrm>
        </p:spPr>
        <p:txBody>
          <a:bodyPr/>
          <a:lstStyle>
            <a:lvl1pPr marL="0" indent="0">
              <a:buNone/>
              <a:defRPr sz="1600"/>
            </a:lvl1pPr>
            <a:lvl2pPr marL="509184" indent="0">
              <a:buNone/>
              <a:defRPr sz="1300"/>
            </a:lvl2pPr>
            <a:lvl3pPr marL="1018367" indent="0">
              <a:buNone/>
              <a:defRPr sz="1100"/>
            </a:lvl3pPr>
            <a:lvl4pPr marL="1527551" indent="0">
              <a:buNone/>
              <a:defRPr sz="1000"/>
            </a:lvl4pPr>
            <a:lvl5pPr marL="2036735" indent="0">
              <a:buNone/>
              <a:defRPr sz="1000"/>
            </a:lvl5pPr>
            <a:lvl6pPr marL="2545918" indent="0">
              <a:buNone/>
              <a:defRPr sz="1000"/>
            </a:lvl6pPr>
            <a:lvl7pPr marL="3055102" indent="0">
              <a:buNone/>
              <a:defRPr sz="1000"/>
            </a:lvl7pPr>
            <a:lvl8pPr marL="3564285" indent="0">
              <a:buNone/>
              <a:defRPr sz="1000"/>
            </a:lvl8pPr>
            <a:lvl9pPr marL="4073469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87BC9-71A5-48E4-AE10-920147E6E70A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05E27-C128-4122-AEB2-B88B59D695A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388938" y="447675"/>
            <a:ext cx="6999287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837" tIns="50918" rIns="101837" bIns="509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388938" y="2605088"/>
            <a:ext cx="6999287" cy="736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837" tIns="50918" rIns="101837" bIns="509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88938" y="10345738"/>
            <a:ext cx="1814512" cy="593725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l" defTabSz="1018367" fontAlgn="auto">
              <a:spcBef>
                <a:spcPts val="0"/>
              </a:spcBef>
              <a:spcAft>
                <a:spcPts val="0"/>
              </a:spcAft>
              <a:defRPr sz="13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476C439-9360-4DF4-91D3-728FFB7FE0A7}" type="datetimeFigureOut">
              <a:rPr lang="es-ES"/>
              <a:pPr>
                <a:defRPr/>
              </a:pPr>
              <a:t>17/10/2016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57475" y="10345738"/>
            <a:ext cx="2462213" cy="593725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ctr" defTabSz="1018367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573713" y="10345738"/>
            <a:ext cx="1814512" cy="593725"/>
          </a:xfrm>
          <a:prstGeom prst="rect">
            <a:avLst/>
          </a:prstGeom>
        </p:spPr>
        <p:txBody>
          <a:bodyPr vert="horz" lIns="101837" tIns="50918" rIns="101837" bIns="50918" rtlCol="0" anchor="ctr"/>
          <a:lstStyle>
            <a:lvl1pPr algn="r" defTabSz="1018367" fontAlgn="auto">
              <a:spcBef>
                <a:spcPts val="0"/>
              </a:spcBef>
              <a:spcAft>
                <a:spcPts val="0"/>
              </a:spcAft>
              <a:defRPr sz="13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383992C-013E-4630-8489-FDB60D0F11B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defTabSz="1017588" rtl="0" fontAlgn="base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2pPr>
      <a:lvl3pPr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3pPr>
      <a:lvl4pPr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4pPr>
      <a:lvl5pPr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5pPr>
      <a:lvl6pPr marL="457200"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6pPr>
      <a:lvl7pPr marL="914400"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7pPr>
      <a:lvl8pPr marL="1371600"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8pPr>
      <a:lvl9pPr marL="1828800" algn="ctr" defTabSz="1017588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Calibri" pitchFamily="34" charset="0"/>
        </a:defRPr>
      </a:lvl9pPr>
    </p:titleStyle>
    <p:bodyStyle>
      <a:lvl1pPr marL="381000" indent="-381000" algn="l" defTabSz="1017588" rtl="0" fontAlgn="base">
        <a:spcBef>
          <a:spcPct val="20000"/>
        </a:spcBef>
        <a:spcAft>
          <a:spcPct val="0"/>
        </a:spcAft>
        <a:buFont typeface="Arial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088" indent="-317500" algn="l" defTabSz="1017588" rtl="0" fontAlgn="base">
        <a:spcBef>
          <a:spcPct val="20000"/>
        </a:spcBef>
        <a:spcAft>
          <a:spcPct val="0"/>
        </a:spcAft>
        <a:buFont typeface="Arial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1588" indent="-254000" algn="l" defTabSz="1017588" rtl="0" fontAlgn="base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1175" indent="-254000" algn="l" defTabSz="1017588" rtl="0" fontAlgn="base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0763" indent="-254000" algn="l" defTabSz="1017588" rtl="0" fontAlgn="base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0510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09694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18877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28061" indent="-254592" algn="l" defTabSz="1018367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9184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18367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27551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6735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5918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55102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64285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73469" algn="l" defTabSz="101836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b="8051"/>
          <a:stretch>
            <a:fillRect/>
          </a:stretch>
        </p:blipFill>
        <p:spPr bwMode="auto">
          <a:xfrm>
            <a:off x="6350" y="20014"/>
            <a:ext cx="7781926" cy="1115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278 CuadroTexto"/>
          <p:cNvSpPr txBox="1">
            <a:spLocks noChangeArrowheads="1"/>
          </p:cNvSpPr>
          <p:nvPr/>
        </p:nvSpPr>
        <p:spPr bwMode="auto">
          <a:xfrm>
            <a:off x="4425950" y="52388"/>
            <a:ext cx="460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Cutler </a:t>
            </a: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663"/>
            <a:ext cx="2601913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Gray S-N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10722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Comandante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278 CuadroTexto"/>
          <p:cNvSpPr txBox="1">
            <a:spLocks noChangeArrowheads="1"/>
          </p:cNvSpPr>
          <p:nvPr/>
        </p:nvSpPr>
        <p:spPr bwMode="auto">
          <a:xfrm>
            <a:off x="1692275" y="1100138"/>
            <a:ext cx="9540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B a v e r s t o c k </a:t>
            </a:r>
          </a:p>
        </p:txBody>
      </p:sp>
      <p:sp>
        <p:nvSpPr>
          <p:cNvPr id="14341" name="492 CuadroTexto"/>
          <p:cNvSpPr txBox="1">
            <a:spLocks noChangeArrowheads="1"/>
          </p:cNvSpPr>
          <p:nvPr/>
        </p:nvSpPr>
        <p:spPr bwMode="auto">
          <a:xfrm>
            <a:off x="1416050" y="4052888"/>
            <a:ext cx="636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O r l e b a r</a:t>
            </a:r>
          </a:p>
        </p:txBody>
      </p:sp>
      <p:sp>
        <p:nvSpPr>
          <p:cNvPr id="14342" name="278 CuadroTexto"/>
          <p:cNvSpPr txBox="1">
            <a:spLocks noChangeArrowheads="1"/>
          </p:cNvSpPr>
          <p:nvPr/>
        </p:nvSpPr>
        <p:spPr bwMode="auto">
          <a:xfrm>
            <a:off x="5021263" y="3719513"/>
            <a:ext cx="5397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L a r g a</a:t>
            </a:r>
          </a:p>
        </p:txBody>
      </p:sp>
      <p:sp>
        <p:nvSpPr>
          <p:cNvPr id="14343" name="278 CuadroTexto"/>
          <p:cNvSpPr txBox="1">
            <a:spLocks noChangeArrowheads="1"/>
          </p:cNvSpPr>
          <p:nvPr/>
        </p:nvSpPr>
        <p:spPr bwMode="auto">
          <a:xfrm>
            <a:off x="3841750" y="5457825"/>
            <a:ext cx="514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>
                <a:latin typeface="Calibri" pitchFamily="34" charset="0"/>
              </a:rPr>
              <a:t>Isla </a:t>
            </a:r>
          </a:p>
          <a:p>
            <a:pPr algn="ctr"/>
            <a:r>
              <a:rPr lang="es-CL" sz="700">
                <a:latin typeface="Calibri" pitchFamily="34" charset="0"/>
              </a:rPr>
              <a:t>Summer </a:t>
            </a:r>
          </a:p>
        </p:txBody>
      </p:sp>
      <p:sp>
        <p:nvSpPr>
          <p:cNvPr id="14344" name="278 CuadroTexto"/>
          <p:cNvSpPr txBox="1">
            <a:spLocks noChangeArrowheads="1"/>
          </p:cNvSpPr>
          <p:nvPr/>
        </p:nvSpPr>
        <p:spPr bwMode="auto">
          <a:xfrm rot="2311136">
            <a:off x="4970463" y="93964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 Mac-kay</a:t>
            </a: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900" dirty="0">
                <a:latin typeface="Calibri" pitchFamily="34" charset="0"/>
              </a:rPr>
              <a:t>I s l a s   O t </a:t>
            </a:r>
            <a:r>
              <a:rPr lang="es-CL" sz="900" dirty="0" err="1">
                <a:latin typeface="Calibri" pitchFamily="34" charset="0"/>
              </a:rPr>
              <a:t>t</a:t>
            </a:r>
            <a:r>
              <a:rPr lang="es-CL" sz="900" dirty="0">
                <a:latin typeface="Calibri" pitchFamily="34" charset="0"/>
              </a:rPr>
              <a:t> e r</a:t>
            </a:r>
          </a:p>
        </p:txBody>
      </p:sp>
      <p:sp>
        <p:nvSpPr>
          <p:cNvPr id="14346" name="278 CuadroTexto"/>
          <p:cNvSpPr txBox="1">
            <a:spLocks noChangeArrowheads="1"/>
          </p:cNvSpPr>
          <p:nvPr/>
        </p:nvSpPr>
        <p:spPr bwMode="auto">
          <a:xfrm rot="-3279867">
            <a:off x="4672806" y="2402682"/>
            <a:ext cx="5159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Green</a:t>
            </a:r>
          </a:p>
        </p:txBody>
      </p:sp>
      <p:sp>
        <p:nvSpPr>
          <p:cNvPr id="14347" name="278 CuadroTexto"/>
          <p:cNvSpPr txBox="1">
            <a:spLocks noChangeArrowheads="1"/>
          </p:cNvSpPr>
          <p:nvPr/>
        </p:nvSpPr>
        <p:spPr bwMode="auto">
          <a:xfrm>
            <a:off x="3017838" y="1970088"/>
            <a:ext cx="4079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</a:t>
            </a:r>
          </a:p>
          <a:p>
            <a:pPr algn="ctr"/>
            <a:r>
              <a:rPr lang="es-CL" sz="500">
                <a:latin typeface="Calibri" pitchFamily="34" charset="0"/>
              </a:rPr>
              <a:t> Hosven </a:t>
            </a:r>
          </a:p>
        </p:txBody>
      </p:sp>
      <p:sp>
        <p:nvSpPr>
          <p:cNvPr id="14348" name="278 CuadroTexto"/>
          <p:cNvSpPr txBox="1">
            <a:spLocks noChangeArrowheads="1"/>
          </p:cNvSpPr>
          <p:nvPr/>
        </p:nvSpPr>
        <p:spPr bwMode="auto">
          <a:xfrm>
            <a:off x="6594475" y="2609850"/>
            <a:ext cx="1357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G a m e r o</a:t>
            </a:r>
          </a:p>
        </p:txBody>
      </p:sp>
      <p:sp>
        <p:nvSpPr>
          <p:cNvPr id="14349" name="278 CuadroTexto"/>
          <p:cNvSpPr txBox="1">
            <a:spLocks noChangeArrowheads="1"/>
          </p:cNvSpPr>
          <p:nvPr/>
        </p:nvSpPr>
        <p:spPr bwMode="auto">
          <a:xfrm>
            <a:off x="4651375" y="2814638"/>
            <a:ext cx="6127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Gama</a:t>
            </a:r>
          </a:p>
        </p:txBody>
      </p:sp>
      <p:sp>
        <p:nvSpPr>
          <p:cNvPr id="14350" name="278 CuadroTexto"/>
          <p:cNvSpPr txBox="1">
            <a:spLocks noChangeArrowheads="1"/>
          </p:cNvSpPr>
          <p:nvPr/>
        </p:nvSpPr>
        <p:spPr bwMode="auto">
          <a:xfrm>
            <a:off x="5267325" y="2865438"/>
            <a:ext cx="59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Carrasco</a:t>
            </a:r>
          </a:p>
        </p:txBody>
      </p:sp>
      <p:sp>
        <p:nvSpPr>
          <p:cNvPr id="14351" name="278 CuadroTexto"/>
          <p:cNvSpPr txBox="1">
            <a:spLocks noChangeArrowheads="1"/>
          </p:cNvSpPr>
          <p:nvPr/>
        </p:nvSpPr>
        <p:spPr bwMode="auto">
          <a:xfrm>
            <a:off x="5446713" y="5291138"/>
            <a:ext cx="7096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Ernesto </a:t>
            </a:r>
          </a:p>
        </p:txBody>
      </p:sp>
      <p:sp>
        <p:nvSpPr>
          <p:cNvPr id="14352" name="278 CuadroTexto"/>
          <p:cNvSpPr txBox="1">
            <a:spLocks noChangeArrowheads="1"/>
          </p:cNvSpPr>
          <p:nvPr/>
        </p:nvSpPr>
        <p:spPr bwMode="auto">
          <a:xfrm>
            <a:off x="5818188" y="5743575"/>
            <a:ext cx="4937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Istmo</a:t>
            </a:r>
          </a:p>
        </p:txBody>
      </p:sp>
      <p:sp>
        <p:nvSpPr>
          <p:cNvPr id="14353" name="278 CuadroTexto"/>
          <p:cNvSpPr txBox="1">
            <a:spLocks noChangeArrowheads="1"/>
          </p:cNvSpPr>
          <p:nvPr/>
        </p:nvSpPr>
        <p:spPr bwMode="auto">
          <a:xfrm>
            <a:off x="4025900" y="5314950"/>
            <a:ext cx="473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Pta. </a:t>
            </a:r>
          </a:p>
          <a:p>
            <a:pPr algn="ctr"/>
            <a:r>
              <a:rPr lang="es-CL" sz="500">
                <a:latin typeface="Calibri" pitchFamily="34" charset="0"/>
              </a:rPr>
              <a:t>Henderson</a:t>
            </a: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 rot="20970086">
            <a:off x="2288370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>
                <a:latin typeface="Calibri" pitchFamily="34" charset="0"/>
              </a:rPr>
              <a:t>I t e s.   H o s k y n</a:t>
            </a: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 rot="750725">
            <a:off x="2618606" y="1995302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500" dirty="0">
                <a:latin typeface="Calibri" pitchFamily="34" charset="0"/>
              </a:rPr>
              <a:t>I </a:t>
            </a:r>
            <a:r>
              <a:rPr lang="es-CL" sz="500" dirty="0" err="1">
                <a:latin typeface="Calibri" pitchFamily="34" charset="0"/>
              </a:rPr>
              <a:t>Ites</a:t>
            </a:r>
            <a:r>
              <a:rPr lang="es-CL" sz="500" dirty="0">
                <a:latin typeface="Calibri" pitchFamily="34" charset="0"/>
              </a:rPr>
              <a:t>. Francis</a:t>
            </a:r>
          </a:p>
        </p:txBody>
      </p:sp>
      <p:sp>
        <p:nvSpPr>
          <p:cNvPr id="14356" name="278 CuadroTexto"/>
          <p:cNvSpPr txBox="1">
            <a:spLocks noChangeArrowheads="1"/>
          </p:cNvSpPr>
          <p:nvPr/>
        </p:nvSpPr>
        <p:spPr bwMode="auto">
          <a:xfrm>
            <a:off x="6661150" y="876300"/>
            <a:ext cx="6270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Pierce</a:t>
            </a:r>
          </a:p>
        </p:txBody>
      </p:sp>
      <p:sp>
        <p:nvSpPr>
          <p:cNvPr id="14357" name="278 CuadroTexto"/>
          <p:cNvSpPr txBox="1">
            <a:spLocks noChangeArrowheads="1"/>
          </p:cNvSpPr>
          <p:nvPr/>
        </p:nvSpPr>
        <p:spPr bwMode="auto">
          <a:xfrm>
            <a:off x="6604000" y="1528763"/>
            <a:ext cx="7477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Peligrosa</a:t>
            </a:r>
          </a:p>
        </p:txBody>
      </p:sp>
      <p:sp>
        <p:nvSpPr>
          <p:cNvPr id="14358" name="278 CuadroTexto"/>
          <p:cNvSpPr txBox="1">
            <a:spLocks noChangeArrowheads="1"/>
          </p:cNvSpPr>
          <p:nvPr/>
        </p:nvSpPr>
        <p:spPr bwMode="auto">
          <a:xfrm>
            <a:off x="3700463" y="7872413"/>
            <a:ext cx="4429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Campbell </a:t>
            </a:r>
          </a:p>
        </p:txBody>
      </p:sp>
      <p:sp>
        <p:nvSpPr>
          <p:cNvPr id="14359" name="278 CuadroTexto"/>
          <p:cNvSpPr txBox="1">
            <a:spLocks noChangeArrowheads="1"/>
          </p:cNvSpPr>
          <p:nvPr/>
        </p:nvSpPr>
        <p:spPr bwMode="auto">
          <a:xfrm>
            <a:off x="3708400" y="8310563"/>
            <a:ext cx="3937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Bedwell</a:t>
            </a:r>
          </a:p>
        </p:txBody>
      </p:sp>
      <p:sp>
        <p:nvSpPr>
          <p:cNvPr id="14360" name="278 CuadroTexto"/>
          <p:cNvSpPr txBox="1">
            <a:spLocks noChangeArrowheads="1"/>
          </p:cNvSpPr>
          <p:nvPr/>
        </p:nvSpPr>
        <p:spPr bwMode="auto">
          <a:xfrm rot="-4426619">
            <a:off x="3192463" y="8067675"/>
            <a:ext cx="558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Cunningham</a:t>
            </a:r>
          </a:p>
        </p:txBody>
      </p:sp>
      <p:sp>
        <p:nvSpPr>
          <p:cNvPr id="14361" name="278 CuadroTexto"/>
          <p:cNvSpPr txBox="1">
            <a:spLocks noChangeArrowheads="1"/>
          </p:cNvSpPr>
          <p:nvPr/>
        </p:nvSpPr>
        <p:spPr bwMode="auto">
          <a:xfrm rot="-3607196">
            <a:off x="5480050" y="9215438"/>
            <a:ext cx="6381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Hualapalu</a:t>
            </a: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800" dirty="0">
                <a:latin typeface="Calibri" pitchFamily="34" charset="0"/>
              </a:rPr>
              <a:t>I s l a s   H a r t w e l </a:t>
            </a:r>
            <a:r>
              <a:rPr lang="es-CL" sz="800" dirty="0" err="1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63" name="278 CuadroTexto"/>
          <p:cNvSpPr txBox="1">
            <a:spLocks noChangeArrowheads="1"/>
          </p:cNvSpPr>
          <p:nvPr/>
        </p:nvSpPr>
        <p:spPr bwMode="auto">
          <a:xfrm>
            <a:off x="5372100" y="6819900"/>
            <a:ext cx="4730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</a:t>
            </a:r>
          </a:p>
          <a:p>
            <a:pPr algn="ctr"/>
            <a:r>
              <a:rPr lang="es-CL" sz="600">
                <a:latin typeface="Calibri" pitchFamily="34" charset="0"/>
              </a:rPr>
              <a:t>Bradbury</a:t>
            </a:r>
          </a:p>
        </p:txBody>
      </p:sp>
      <p:sp>
        <p:nvSpPr>
          <p:cNvPr id="14364" name="278 CuadroTexto"/>
          <p:cNvSpPr txBox="1">
            <a:spLocks noChangeArrowheads="1"/>
          </p:cNvSpPr>
          <p:nvPr/>
        </p:nvSpPr>
        <p:spPr bwMode="auto">
          <a:xfrm>
            <a:off x="1592263" y="7291388"/>
            <a:ext cx="536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Vereker </a:t>
            </a:r>
          </a:p>
          <a:p>
            <a:pPr algn="ctr"/>
            <a:r>
              <a:rPr lang="es-CL" sz="800">
                <a:latin typeface="Calibri" pitchFamily="34" charset="0"/>
              </a:rPr>
              <a:t>Mayor</a:t>
            </a:r>
          </a:p>
        </p:txBody>
      </p:sp>
      <p:sp>
        <p:nvSpPr>
          <p:cNvPr id="14365" name="278 CuadroTexto"/>
          <p:cNvSpPr txBox="1">
            <a:spLocks noChangeArrowheads="1"/>
          </p:cNvSpPr>
          <p:nvPr/>
        </p:nvSpPr>
        <p:spPr bwMode="auto">
          <a:xfrm>
            <a:off x="1811338" y="9563100"/>
            <a:ext cx="692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Ites. Connor</a:t>
            </a:r>
          </a:p>
        </p:txBody>
      </p:sp>
      <p:sp>
        <p:nvSpPr>
          <p:cNvPr id="14366" name="278 CuadroTexto"/>
          <p:cNvSpPr txBox="1">
            <a:spLocks noChangeArrowheads="1"/>
          </p:cNvSpPr>
          <p:nvPr/>
        </p:nvSpPr>
        <p:spPr bwMode="auto">
          <a:xfrm>
            <a:off x="4249738" y="10113963"/>
            <a:ext cx="6540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Dashwood</a:t>
            </a:r>
          </a:p>
        </p:txBody>
      </p:sp>
      <p:sp>
        <p:nvSpPr>
          <p:cNvPr id="14367" name="278 CuadroTexto"/>
          <p:cNvSpPr txBox="1">
            <a:spLocks noChangeArrowheads="1"/>
          </p:cNvSpPr>
          <p:nvPr/>
        </p:nvSpPr>
        <p:spPr bwMode="auto">
          <a:xfrm>
            <a:off x="3640138" y="8520113"/>
            <a:ext cx="4556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>
                <a:latin typeface="Calibri" pitchFamily="34" charset="0"/>
              </a:rPr>
              <a:t>Pta. Childs</a:t>
            </a:r>
          </a:p>
        </p:txBody>
      </p:sp>
      <p:sp>
        <p:nvSpPr>
          <p:cNvPr id="14368" name="278 CuadroTexto"/>
          <p:cNvSpPr txBox="1">
            <a:spLocks noChangeArrowheads="1"/>
          </p:cNvSpPr>
          <p:nvPr/>
        </p:nvSpPr>
        <p:spPr bwMode="auto">
          <a:xfrm>
            <a:off x="3373438" y="5895975"/>
            <a:ext cx="3413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Ollard</a:t>
            </a:r>
          </a:p>
        </p:txBody>
      </p:sp>
      <p:grpSp>
        <p:nvGrpSpPr>
          <p:cNvPr id="14369" name="Group 161"/>
          <p:cNvGrpSpPr>
            <a:grpSpLocks/>
          </p:cNvGrpSpPr>
          <p:nvPr/>
        </p:nvGrpSpPr>
        <p:grpSpPr bwMode="auto">
          <a:xfrm>
            <a:off x="4394200" y="2762250"/>
            <a:ext cx="114300" cy="150813"/>
            <a:chOff x="3721" y="2976"/>
            <a:chExt cx="672" cy="960"/>
          </a:xfrm>
        </p:grpSpPr>
        <p:sp>
          <p:nvSpPr>
            <p:cNvPr id="14817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>
                <a:gd name="T0" fmla="*/ 48 w 384"/>
                <a:gd name="T1" fmla="*/ 528 h 624"/>
                <a:gd name="T2" fmla="*/ 144 w 384"/>
                <a:gd name="T3" fmla="*/ 0 h 624"/>
                <a:gd name="T4" fmla="*/ 240 w 384"/>
                <a:gd name="T5" fmla="*/ 0 h 624"/>
                <a:gd name="T6" fmla="*/ 336 w 384"/>
                <a:gd name="T7" fmla="*/ 528 h 624"/>
                <a:gd name="T8" fmla="*/ 384 w 384"/>
                <a:gd name="T9" fmla="*/ 624 h 624"/>
                <a:gd name="T10" fmla="*/ 0 w 384"/>
                <a:gd name="T11" fmla="*/ 624 h 624"/>
                <a:gd name="T12" fmla="*/ 48 w 384"/>
                <a:gd name="T13" fmla="*/ 528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818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9" name="AutoShape 164"/>
            <p:cNvSpPr>
              <a:spLocks noChangeArrowheads="1"/>
            </p:cNvSpPr>
            <p:nvPr/>
          </p:nvSpPr>
          <p:spPr bwMode="auto">
            <a:xfrm rot="-54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0" name="278 CuadroTexto"/>
          <p:cNvSpPr txBox="1">
            <a:spLocks noChangeArrowheads="1"/>
          </p:cNvSpPr>
          <p:nvPr/>
        </p:nvSpPr>
        <p:spPr bwMode="auto">
          <a:xfrm>
            <a:off x="4114800" y="7615238"/>
            <a:ext cx="3286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</a:t>
            </a:r>
          </a:p>
          <a:p>
            <a:pPr algn="ctr"/>
            <a:r>
              <a:rPr lang="es-CL" sz="500">
                <a:latin typeface="Calibri" pitchFamily="34" charset="0"/>
              </a:rPr>
              <a:t>Lucas</a:t>
            </a:r>
          </a:p>
        </p:txBody>
      </p:sp>
      <p:sp>
        <p:nvSpPr>
          <p:cNvPr id="14371" name="122 CuadroTexto"/>
          <p:cNvSpPr txBox="1">
            <a:spLocks noChangeArrowheads="1"/>
          </p:cNvSpPr>
          <p:nvPr/>
        </p:nvSpPr>
        <p:spPr bwMode="auto">
          <a:xfrm>
            <a:off x="3459163" y="17145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14372" name="122 CuadroTexto"/>
          <p:cNvSpPr txBox="1">
            <a:spLocks noChangeArrowheads="1"/>
          </p:cNvSpPr>
          <p:nvPr/>
        </p:nvSpPr>
        <p:spPr bwMode="auto">
          <a:xfrm>
            <a:off x="1887538" y="1865313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3" name="122 CuadroTexto"/>
          <p:cNvSpPr txBox="1">
            <a:spLocks noChangeArrowheads="1"/>
          </p:cNvSpPr>
          <p:nvPr/>
        </p:nvSpPr>
        <p:spPr bwMode="auto">
          <a:xfrm>
            <a:off x="5532438" y="2436813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74" name="122 CuadroTexto"/>
          <p:cNvSpPr txBox="1">
            <a:spLocks noChangeArrowheads="1"/>
          </p:cNvSpPr>
          <p:nvPr/>
        </p:nvSpPr>
        <p:spPr bwMode="auto">
          <a:xfrm>
            <a:off x="4032250" y="5842000"/>
            <a:ext cx="785813" cy="2778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Hoskyn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sp>
        <p:nvSpPr>
          <p:cNvPr id="14375" name="122 CuadroTexto"/>
          <p:cNvSpPr txBox="1">
            <a:spLocks noChangeArrowheads="1"/>
          </p:cNvSpPr>
          <p:nvPr/>
        </p:nvSpPr>
        <p:spPr bwMode="auto">
          <a:xfrm>
            <a:off x="5318125" y="9866313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14376" name="122 CuadroTexto"/>
          <p:cNvSpPr txBox="1">
            <a:spLocks noChangeArrowheads="1"/>
          </p:cNvSpPr>
          <p:nvPr/>
        </p:nvSpPr>
        <p:spPr bwMode="auto">
          <a:xfrm>
            <a:off x="3887788" y="872490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7" name="278 CuadroTexto"/>
          <p:cNvSpPr txBox="1">
            <a:spLocks noChangeArrowheads="1"/>
          </p:cNvSpPr>
          <p:nvPr/>
        </p:nvSpPr>
        <p:spPr bwMode="auto">
          <a:xfrm>
            <a:off x="2944813" y="8510588"/>
            <a:ext cx="55403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Ite. Pollo</a:t>
            </a:r>
          </a:p>
        </p:txBody>
      </p:sp>
      <p:grpSp>
        <p:nvGrpSpPr>
          <p:cNvPr id="14378" name="Group 88"/>
          <p:cNvGrpSpPr>
            <a:grpSpLocks/>
          </p:cNvGrpSpPr>
          <p:nvPr/>
        </p:nvGrpSpPr>
        <p:grpSpPr bwMode="auto">
          <a:xfrm>
            <a:off x="3240088" y="1028700"/>
            <a:ext cx="80962" cy="244475"/>
            <a:chOff x="2015" y="2160"/>
            <a:chExt cx="528" cy="1488"/>
          </a:xfrm>
        </p:grpSpPr>
        <p:sp>
          <p:nvSpPr>
            <p:cNvPr id="1479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814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9" name="278 CuadroTexto"/>
          <p:cNvSpPr txBox="1">
            <a:spLocks noChangeArrowheads="1"/>
          </p:cNvSpPr>
          <p:nvPr/>
        </p:nvSpPr>
        <p:spPr bwMode="auto">
          <a:xfrm>
            <a:off x="2886075" y="1157288"/>
            <a:ext cx="4302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Ite. Low</a:t>
            </a:r>
          </a:p>
        </p:txBody>
      </p:sp>
      <p:sp>
        <p:nvSpPr>
          <p:cNvPr id="14380" name="122 CuadroTexto"/>
          <p:cNvSpPr txBox="1">
            <a:spLocks noChangeArrowheads="1"/>
          </p:cNvSpPr>
          <p:nvPr/>
        </p:nvSpPr>
        <p:spPr bwMode="auto">
          <a:xfrm>
            <a:off x="2316163" y="1528763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Low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grpSp>
        <p:nvGrpSpPr>
          <p:cNvPr id="14381" name="406 Grupo"/>
          <p:cNvGrpSpPr>
            <a:grpSpLocks/>
          </p:cNvGrpSpPr>
          <p:nvPr/>
        </p:nvGrpSpPr>
        <p:grpSpPr bwMode="auto">
          <a:xfrm>
            <a:off x="5457825" y="1247775"/>
            <a:ext cx="571500" cy="644525"/>
            <a:chOff x="8020631" y="1168537"/>
            <a:chExt cx="768265" cy="642839"/>
          </a:xfrm>
        </p:grpSpPr>
        <p:sp>
          <p:nvSpPr>
            <p:cNvPr id="14795" name="Line 295"/>
            <p:cNvSpPr>
              <a:spLocks noChangeShapeType="1"/>
            </p:cNvSpPr>
            <p:nvPr/>
          </p:nvSpPr>
          <p:spPr bwMode="auto">
            <a:xfrm rot="10594017" flipH="1">
              <a:off x="8128402" y="1168537"/>
              <a:ext cx="499203" cy="437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6" name="32 Grupo"/>
            <p:cNvGrpSpPr>
              <a:grpSpLocks/>
            </p:cNvGrpSpPr>
            <p:nvPr/>
          </p:nvGrpSpPr>
          <p:grpSpPr bwMode="auto">
            <a:xfrm>
              <a:off x="8020631" y="1357297"/>
              <a:ext cx="768265" cy="454079"/>
              <a:chOff x="4591562" y="3593276"/>
              <a:chExt cx="768265" cy="454079"/>
            </a:xfrm>
          </p:grpSpPr>
          <p:sp>
            <p:nvSpPr>
              <p:cNvPr id="14797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2" y="3593276"/>
                <a:ext cx="7657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042°</a:t>
                </a:r>
              </a:p>
            </p:txBody>
          </p:sp>
          <p:sp>
            <p:nvSpPr>
              <p:cNvPr id="14798" name="110 CuadroTexto"/>
              <p:cNvSpPr txBox="1">
                <a:spLocks noChangeArrowheads="1"/>
              </p:cNvSpPr>
              <p:nvPr/>
            </p:nvSpPr>
            <p:spPr bwMode="auto">
              <a:xfrm>
                <a:off x="4591562" y="3816688"/>
                <a:ext cx="76573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026°</a:t>
                </a:r>
              </a:p>
            </p:txBody>
          </p:sp>
        </p:grpSp>
      </p:grpSp>
      <p:cxnSp>
        <p:nvCxnSpPr>
          <p:cNvPr id="684" name="683 Conector recto de flecha"/>
          <p:cNvCxnSpPr>
            <a:stCxn id="14380" idx="0"/>
            <a:endCxn id="14379" idx="2"/>
          </p:cNvCxnSpPr>
          <p:nvPr/>
        </p:nvCxnSpPr>
        <p:spPr>
          <a:xfrm rot="5400000" flipH="1" flipV="1">
            <a:off x="2812256" y="1239045"/>
            <a:ext cx="187325" cy="392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14372" idx="3"/>
          </p:cNvCxnSpPr>
          <p:nvPr/>
        </p:nvCxnSpPr>
        <p:spPr>
          <a:xfrm flipV="1">
            <a:off x="2673350" y="2008188"/>
            <a:ext cx="357188" cy="428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14371" idx="3"/>
          </p:cNvCxnSpPr>
          <p:nvPr/>
        </p:nvCxnSpPr>
        <p:spPr>
          <a:xfrm>
            <a:off x="4244975" y="355600"/>
            <a:ext cx="358775" cy="10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14373" idx="1"/>
          </p:cNvCxnSpPr>
          <p:nvPr/>
        </p:nvCxnSpPr>
        <p:spPr>
          <a:xfrm rot="10800000" flipV="1">
            <a:off x="4675188" y="2620963"/>
            <a:ext cx="857250" cy="1730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14374" idx="1"/>
            <a:endCxn id="14499" idx="2"/>
          </p:cNvCxnSpPr>
          <p:nvPr/>
        </p:nvCxnSpPr>
        <p:spPr>
          <a:xfrm flipH="1" flipV="1">
            <a:off x="2820906" y="5508625"/>
            <a:ext cx="1211344" cy="4722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7" name="122 CuadroTexto"/>
          <p:cNvSpPr txBox="1">
            <a:spLocks noChangeArrowheads="1"/>
          </p:cNvSpPr>
          <p:nvPr/>
        </p:nvSpPr>
        <p:spPr bwMode="auto">
          <a:xfrm>
            <a:off x="530225" y="8867775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Islotes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692" name="691 Conector recto de flecha"/>
          <p:cNvCxnSpPr>
            <a:stCxn id="14376" idx="1"/>
          </p:cNvCxnSpPr>
          <p:nvPr/>
        </p:nvCxnSpPr>
        <p:spPr>
          <a:xfrm rot="10800000">
            <a:off x="3530600" y="8724900"/>
            <a:ext cx="357188" cy="1841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14387" idx="3"/>
          </p:cNvCxnSpPr>
          <p:nvPr/>
        </p:nvCxnSpPr>
        <p:spPr>
          <a:xfrm>
            <a:off x="1316038" y="9005888"/>
            <a:ext cx="714375" cy="3619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14375" idx="1"/>
          </p:cNvCxnSpPr>
          <p:nvPr/>
        </p:nvCxnSpPr>
        <p:spPr>
          <a:xfrm rot="10800000">
            <a:off x="4675188" y="9958388"/>
            <a:ext cx="642937" cy="936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2490788" y="4760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005138" y="3998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2278063" y="5265738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2635250" y="7134225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2568575" y="890111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563" y="69532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194050" y="9520238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398" name="406 Grupo"/>
          <p:cNvGrpSpPr>
            <a:grpSpLocks/>
          </p:cNvGrpSpPr>
          <p:nvPr/>
        </p:nvGrpSpPr>
        <p:grpSpPr bwMode="auto">
          <a:xfrm>
            <a:off x="2387600" y="2436813"/>
            <a:ext cx="581025" cy="700087"/>
            <a:chOff x="8023119" y="1111819"/>
            <a:chExt cx="753297" cy="699556"/>
          </a:xfrm>
        </p:grpSpPr>
        <p:sp>
          <p:nvSpPr>
            <p:cNvPr id="14791" name="Line 295"/>
            <p:cNvSpPr>
              <a:spLocks noChangeShapeType="1"/>
            </p:cNvSpPr>
            <p:nvPr/>
          </p:nvSpPr>
          <p:spPr bwMode="auto">
            <a:xfrm rot="10594017" flipH="1">
              <a:off x="8212390" y="1111819"/>
              <a:ext cx="314410" cy="5511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2" name="32 Grupo"/>
            <p:cNvGrpSpPr>
              <a:grpSpLocks/>
            </p:cNvGrpSpPr>
            <p:nvPr/>
          </p:nvGrpSpPr>
          <p:grpSpPr bwMode="auto">
            <a:xfrm>
              <a:off x="8023119" y="1357299"/>
              <a:ext cx="753297" cy="454076"/>
              <a:chOff x="4594050" y="3593278"/>
              <a:chExt cx="753297" cy="454076"/>
            </a:xfrm>
          </p:grpSpPr>
          <p:sp>
            <p:nvSpPr>
              <p:cNvPr id="1479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50" y="3593278"/>
                <a:ext cx="753297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023°</a:t>
                </a:r>
              </a:p>
            </p:txBody>
          </p:sp>
          <p:sp>
            <p:nvSpPr>
              <p:cNvPr id="14794" name="110 CuadroTexto"/>
              <p:cNvSpPr txBox="1">
                <a:spLocks noChangeArrowheads="1"/>
              </p:cNvSpPr>
              <p:nvPr/>
            </p:nvSpPr>
            <p:spPr bwMode="auto">
              <a:xfrm>
                <a:off x="4597182" y="3816686"/>
                <a:ext cx="747058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007°</a:t>
                </a:r>
              </a:p>
            </p:txBody>
          </p:sp>
        </p:grpSp>
      </p:grpSp>
      <p:grpSp>
        <p:nvGrpSpPr>
          <p:cNvPr id="14399" name="406 Grupo"/>
          <p:cNvGrpSpPr>
            <a:grpSpLocks/>
          </p:cNvGrpSpPr>
          <p:nvPr/>
        </p:nvGrpSpPr>
        <p:grpSpPr bwMode="auto">
          <a:xfrm>
            <a:off x="3387725" y="4008438"/>
            <a:ext cx="576263" cy="658812"/>
            <a:chOff x="8028301" y="1153411"/>
            <a:chExt cx="669744" cy="657962"/>
          </a:xfrm>
        </p:grpSpPr>
        <p:sp>
          <p:nvSpPr>
            <p:cNvPr id="14787" name="Line 295"/>
            <p:cNvSpPr>
              <a:spLocks noChangeShapeType="1"/>
            </p:cNvSpPr>
            <p:nvPr/>
          </p:nvSpPr>
          <p:spPr bwMode="auto">
            <a:xfrm rot="10594017" flipH="1">
              <a:off x="8159845" y="1153411"/>
              <a:ext cx="414788" cy="449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8" name="32 Grupo"/>
            <p:cNvGrpSpPr>
              <a:grpSpLocks/>
            </p:cNvGrpSpPr>
            <p:nvPr/>
          </p:nvGrpSpPr>
          <p:grpSpPr bwMode="auto">
            <a:xfrm>
              <a:off x="8028301" y="1357298"/>
              <a:ext cx="669744" cy="454075"/>
              <a:chOff x="4599232" y="3593277"/>
              <a:chExt cx="669744" cy="454075"/>
            </a:xfrm>
          </p:grpSpPr>
          <p:sp>
            <p:nvSpPr>
              <p:cNvPr id="14789" name="110 CuadroTexto"/>
              <p:cNvSpPr txBox="1">
                <a:spLocks noChangeArrowheads="1"/>
              </p:cNvSpPr>
              <p:nvPr/>
            </p:nvSpPr>
            <p:spPr bwMode="auto">
              <a:xfrm>
                <a:off x="4599232" y="3593277"/>
                <a:ext cx="66956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043°</a:t>
                </a:r>
              </a:p>
            </p:txBody>
          </p:sp>
          <p:sp>
            <p:nvSpPr>
              <p:cNvPr id="14790" name="110 CuadroTexto"/>
              <p:cNvSpPr txBox="1">
                <a:spLocks noChangeArrowheads="1"/>
              </p:cNvSpPr>
              <p:nvPr/>
            </p:nvSpPr>
            <p:spPr bwMode="auto">
              <a:xfrm>
                <a:off x="4599641" y="3816685"/>
                <a:ext cx="6693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028°</a:t>
                </a:r>
              </a:p>
            </p:txBody>
          </p:sp>
        </p:grpSp>
      </p:grpSp>
      <p:grpSp>
        <p:nvGrpSpPr>
          <p:cNvPr id="14400" name="406 Grupo"/>
          <p:cNvGrpSpPr>
            <a:grpSpLocks/>
          </p:cNvGrpSpPr>
          <p:nvPr/>
        </p:nvGrpSpPr>
        <p:grpSpPr bwMode="auto">
          <a:xfrm>
            <a:off x="742950" y="4211638"/>
            <a:ext cx="582613" cy="681037"/>
            <a:chOff x="7978252" y="1131688"/>
            <a:chExt cx="784871" cy="679682"/>
          </a:xfrm>
        </p:grpSpPr>
        <p:sp>
          <p:nvSpPr>
            <p:cNvPr id="14783" name="Line 295"/>
            <p:cNvSpPr>
              <a:spLocks noChangeShapeType="1"/>
            </p:cNvSpPr>
            <p:nvPr/>
          </p:nvSpPr>
          <p:spPr bwMode="auto">
            <a:xfrm rot="10594017" flipH="1">
              <a:off x="8198369" y="1131688"/>
              <a:ext cx="357222" cy="3935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4" name="32 Grupo"/>
            <p:cNvGrpSpPr>
              <a:grpSpLocks/>
            </p:cNvGrpSpPr>
            <p:nvPr/>
          </p:nvGrpSpPr>
          <p:grpSpPr bwMode="auto">
            <a:xfrm>
              <a:off x="7978252" y="1357296"/>
              <a:ext cx="784871" cy="454074"/>
              <a:chOff x="4549183" y="3593275"/>
              <a:chExt cx="784871" cy="454074"/>
            </a:xfrm>
          </p:grpSpPr>
          <p:sp>
            <p:nvSpPr>
              <p:cNvPr id="14785" name="110 CuadroTexto"/>
              <p:cNvSpPr txBox="1">
                <a:spLocks noChangeArrowheads="1"/>
              </p:cNvSpPr>
              <p:nvPr/>
            </p:nvSpPr>
            <p:spPr bwMode="auto">
              <a:xfrm>
                <a:off x="4552846" y="3593275"/>
                <a:ext cx="78120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027°</a:t>
                </a:r>
              </a:p>
            </p:txBody>
          </p:sp>
          <p:sp>
            <p:nvSpPr>
              <p:cNvPr id="14786" name="110 CuadroTexto"/>
              <p:cNvSpPr txBox="1">
                <a:spLocks noChangeArrowheads="1"/>
              </p:cNvSpPr>
              <p:nvPr/>
            </p:nvSpPr>
            <p:spPr bwMode="auto">
              <a:xfrm>
                <a:off x="4549183" y="3816682"/>
                <a:ext cx="77473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012°</a:t>
                </a:r>
              </a:p>
            </p:txBody>
          </p:sp>
        </p:grpSp>
      </p:grpSp>
      <p:grpSp>
        <p:nvGrpSpPr>
          <p:cNvPr id="14401" name="406 Grupo"/>
          <p:cNvGrpSpPr>
            <a:grpSpLocks/>
          </p:cNvGrpSpPr>
          <p:nvPr/>
        </p:nvGrpSpPr>
        <p:grpSpPr bwMode="auto">
          <a:xfrm>
            <a:off x="744538" y="5724525"/>
            <a:ext cx="581025" cy="742950"/>
            <a:chOff x="8023143" y="1067914"/>
            <a:chExt cx="751447" cy="743457"/>
          </a:xfrm>
        </p:grpSpPr>
        <p:sp>
          <p:nvSpPr>
            <p:cNvPr id="14779" name="Line 295"/>
            <p:cNvSpPr>
              <a:spLocks noChangeShapeType="1"/>
            </p:cNvSpPr>
            <p:nvPr/>
          </p:nvSpPr>
          <p:spPr bwMode="auto">
            <a:xfrm rot="10594017">
              <a:off x="8289120" y="1067914"/>
              <a:ext cx="142049" cy="6098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0" name="32 Grupo"/>
            <p:cNvGrpSpPr>
              <a:grpSpLocks/>
            </p:cNvGrpSpPr>
            <p:nvPr/>
          </p:nvGrpSpPr>
          <p:grpSpPr bwMode="auto">
            <a:xfrm>
              <a:off x="8023143" y="1357297"/>
              <a:ext cx="751447" cy="454074"/>
              <a:chOff x="4594074" y="3593276"/>
              <a:chExt cx="751447" cy="454074"/>
            </a:xfrm>
          </p:grpSpPr>
          <p:sp>
            <p:nvSpPr>
              <p:cNvPr id="14781" name="110 CuadroTexto"/>
              <p:cNvSpPr txBox="1">
                <a:spLocks noChangeArrowheads="1"/>
              </p:cNvSpPr>
              <p:nvPr/>
            </p:nvSpPr>
            <p:spPr bwMode="auto">
              <a:xfrm>
                <a:off x="4594074" y="3593276"/>
                <a:ext cx="751447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349°</a:t>
                </a:r>
              </a:p>
            </p:txBody>
          </p:sp>
          <p:sp>
            <p:nvSpPr>
              <p:cNvPr id="14782" name="110 CuadroTexto"/>
              <p:cNvSpPr txBox="1">
                <a:spLocks noChangeArrowheads="1"/>
              </p:cNvSpPr>
              <p:nvPr/>
            </p:nvSpPr>
            <p:spPr bwMode="auto">
              <a:xfrm>
                <a:off x="4596819" y="3816683"/>
                <a:ext cx="745222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334°</a:t>
                </a:r>
              </a:p>
            </p:txBody>
          </p:sp>
        </p:grpSp>
      </p:grpSp>
      <p:grpSp>
        <p:nvGrpSpPr>
          <p:cNvPr id="14402" name="406 Grupo"/>
          <p:cNvGrpSpPr>
            <a:grpSpLocks/>
          </p:cNvGrpSpPr>
          <p:nvPr/>
        </p:nvGrpSpPr>
        <p:grpSpPr bwMode="auto">
          <a:xfrm>
            <a:off x="4103688" y="7796213"/>
            <a:ext cx="574675" cy="681037"/>
            <a:chOff x="8017136" y="1125663"/>
            <a:chExt cx="759413" cy="688107"/>
          </a:xfrm>
        </p:grpSpPr>
        <p:sp>
          <p:nvSpPr>
            <p:cNvPr id="14775" name="Line 295"/>
            <p:cNvSpPr>
              <a:spLocks noChangeShapeType="1"/>
            </p:cNvSpPr>
            <p:nvPr/>
          </p:nvSpPr>
          <p:spPr bwMode="auto">
            <a:xfrm rot="10594017" flipH="1">
              <a:off x="8338677" y="1125663"/>
              <a:ext cx="123817" cy="5514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6" name="32 Grupo"/>
            <p:cNvGrpSpPr>
              <a:grpSpLocks/>
            </p:cNvGrpSpPr>
            <p:nvPr/>
          </p:nvGrpSpPr>
          <p:grpSpPr bwMode="auto">
            <a:xfrm>
              <a:off x="8017136" y="1357294"/>
              <a:ext cx="759413" cy="456476"/>
              <a:chOff x="4588067" y="3593273"/>
              <a:chExt cx="759413" cy="456476"/>
            </a:xfrm>
          </p:grpSpPr>
          <p:sp>
            <p:nvSpPr>
              <p:cNvPr id="14777" name="110 CuadroTexto"/>
              <p:cNvSpPr txBox="1">
                <a:spLocks noChangeArrowheads="1"/>
              </p:cNvSpPr>
              <p:nvPr/>
            </p:nvSpPr>
            <p:spPr bwMode="auto">
              <a:xfrm>
                <a:off x="4589037" y="3593273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002°</a:t>
                </a:r>
              </a:p>
            </p:txBody>
          </p:sp>
          <p:sp>
            <p:nvSpPr>
              <p:cNvPr id="14778" name="110 CuadroTexto"/>
              <p:cNvSpPr txBox="1">
                <a:spLocks noChangeArrowheads="1"/>
              </p:cNvSpPr>
              <p:nvPr/>
            </p:nvSpPr>
            <p:spPr bwMode="auto">
              <a:xfrm>
                <a:off x="4588067" y="3816679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347°</a:t>
                </a:r>
              </a:p>
            </p:txBody>
          </p:sp>
        </p:grpSp>
      </p:grpSp>
      <p:grpSp>
        <p:nvGrpSpPr>
          <p:cNvPr id="14403" name="406 Grupo"/>
          <p:cNvGrpSpPr>
            <a:grpSpLocks/>
          </p:cNvGrpSpPr>
          <p:nvPr/>
        </p:nvGrpSpPr>
        <p:grpSpPr bwMode="auto">
          <a:xfrm>
            <a:off x="744538" y="9291638"/>
            <a:ext cx="581025" cy="669925"/>
            <a:chOff x="8015103" y="1136601"/>
            <a:chExt cx="758445" cy="677180"/>
          </a:xfrm>
        </p:grpSpPr>
        <p:sp>
          <p:nvSpPr>
            <p:cNvPr id="14771" name="Line 295"/>
            <p:cNvSpPr>
              <a:spLocks noChangeShapeType="1"/>
            </p:cNvSpPr>
            <p:nvPr/>
          </p:nvSpPr>
          <p:spPr bwMode="auto">
            <a:xfrm rot="10594017">
              <a:off x="8181364" y="1136601"/>
              <a:ext cx="376712" cy="4462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2" name="32 Grupo"/>
            <p:cNvGrpSpPr>
              <a:grpSpLocks/>
            </p:cNvGrpSpPr>
            <p:nvPr/>
          </p:nvGrpSpPr>
          <p:grpSpPr bwMode="auto">
            <a:xfrm>
              <a:off x="8015103" y="1357302"/>
              <a:ext cx="758445" cy="456479"/>
              <a:chOff x="4586034" y="3593281"/>
              <a:chExt cx="758445" cy="456479"/>
            </a:xfrm>
          </p:grpSpPr>
          <p:sp>
            <p:nvSpPr>
              <p:cNvPr id="14773" name="110 CuadroTexto"/>
              <p:cNvSpPr txBox="1">
                <a:spLocks noChangeArrowheads="1"/>
              </p:cNvSpPr>
              <p:nvPr/>
            </p:nvSpPr>
            <p:spPr bwMode="auto">
              <a:xfrm>
                <a:off x="4586034" y="3593281"/>
                <a:ext cx="758445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315°</a:t>
                </a:r>
              </a:p>
            </p:txBody>
          </p:sp>
          <p:sp>
            <p:nvSpPr>
              <p:cNvPr id="14774" name="110 CuadroTexto"/>
              <p:cNvSpPr txBox="1">
                <a:spLocks noChangeArrowheads="1"/>
              </p:cNvSpPr>
              <p:nvPr/>
            </p:nvSpPr>
            <p:spPr bwMode="auto">
              <a:xfrm>
                <a:off x="4588227" y="3816689"/>
                <a:ext cx="752163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300°</a:t>
                </a:r>
              </a:p>
            </p:txBody>
          </p:sp>
        </p:grpSp>
      </p:grpSp>
      <p:grpSp>
        <p:nvGrpSpPr>
          <p:cNvPr id="14404" name="406 Grupo"/>
          <p:cNvGrpSpPr>
            <a:grpSpLocks/>
          </p:cNvGrpSpPr>
          <p:nvPr/>
        </p:nvGrpSpPr>
        <p:grpSpPr bwMode="auto">
          <a:xfrm>
            <a:off x="2379914" y="10145279"/>
            <a:ext cx="576263" cy="736600"/>
            <a:chOff x="8015092" y="1068831"/>
            <a:chExt cx="758443" cy="744942"/>
          </a:xfrm>
        </p:grpSpPr>
        <p:sp>
          <p:nvSpPr>
            <p:cNvPr id="14767" name="Line 295"/>
            <p:cNvSpPr>
              <a:spLocks noChangeShapeType="1"/>
            </p:cNvSpPr>
            <p:nvPr/>
          </p:nvSpPr>
          <p:spPr bwMode="auto">
            <a:xfrm rot="10594017">
              <a:off x="8271983" y="1068831"/>
              <a:ext cx="59722" cy="4136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68" name="32 Grupo"/>
            <p:cNvGrpSpPr>
              <a:grpSpLocks/>
            </p:cNvGrpSpPr>
            <p:nvPr/>
          </p:nvGrpSpPr>
          <p:grpSpPr bwMode="auto">
            <a:xfrm>
              <a:off x="8015092" y="1357296"/>
              <a:ext cx="758443" cy="456477"/>
              <a:chOff x="4586023" y="3593275"/>
              <a:chExt cx="758443" cy="456477"/>
            </a:xfrm>
          </p:grpSpPr>
          <p:sp>
            <p:nvSpPr>
              <p:cNvPr id="14769" name="110 CuadroTexto"/>
              <p:cNvSpPr txBox="1">
                <a:spLocks noChangeArrowheads="1"/>
              </p:cNvSpPr>
              <p:nvPr/>
            </p:nvSpPr>
            <p:spPr bwMode="auto">
              <a:xfrm>
                <a:off x="4586023" y="3593275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343°</a:t>
                </a:r>
              </a:p>
            </p:txBody>
          </p:sp>
          <p:sp>
            <p:nvSpPr>
              <p:cNvPr id="14770" name="110 CuadroTexto"/>
              <p:cNvSpPr txBox="1">
                <a:spLocks noChangeArrowheads="1"/>
              </p:cNvSpPr>
              <p:nvPr/>
            </p:nvSpPr>
            <p:spPr bwMode="auto">
              <a:xfrm>
                <a:off x="4588202" y="3816682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329°</a:t>
                </a:r>
              </a:p>
            </p:txBody>
          </p:sp>
        </p:grpSp>
      </p:grpSp>
      <p:sp>
        <p:nvSpPr>
          <p:cNvPr id="14405" name="255 CuadroTexto"/>
          <p:cNvSpPr txBox="1">
            <a:spLocks noChangeArrowheads="1"/>
          </p:cNvSpPr>
          <p:nvPr/>
        </p:nvSpPr>
        <p:spPr bwMode="auto">
          <a:xfrm>
            <a:off x="4246563" y="2293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7,6 c</a:t>
            </a:r>
          </a:p>
        </p:txBody>
      </p:sp>
      <p:sp>
        <p:nvSpPr>
          <p:cNvPr id="14406" name="Text Box 183"/>
          <p:cNvSpPr txBox="1">
            <a:spLocks noChangeArrowheads="1"/>
          </p:cNvSpPr>
          <p:nvPr/>
        </p:nvSpPr>
        <p:spPr bwMode="auto">
          <a:xfrm>
            <a:off x="2446338" y="7348538"/>
            <a:ext cx="6937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5,9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pSp>
        <p:nvGrpSpPr>
          <p:cNvPr id="14407" name="Group 88"/>
          <p:cNvGrpSpPr>
            <a:grpSpLocks/>
          </p:cNvGrpSpPr>
          <p:nvPr/>
        </p:nvGrpSpPr>
        <p:grpSpPr bwMode="auto">
          <a:xfrm>
            <a:off x="3309938" y="1849438"/>
            <a:ext cx="80962" cy="244475"/>
            <a:chOff x="2052" y="2160"/>
            <a:chExt cx="528" cy="1488"/>
          </a:xfrm>
        </p:grpSpPr>
        <p:sp>
          <p:nvSpPr>
            <p:cNvPr id="1474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6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408" name="278 CuadroTexto"/>
          <p:cNvSpPr txBox="1">
            <a:spLocks noChangeArrowheads="1"/>
          </p:cNvSpPr>
          <p:nvPr/>
        </p:nvSpPr>
        <p:spPr bwMode="auto">
          <a:xfrm rot="-3279867">
            <a:off x="2434431" y="2226470"/>
            <a:ext cx="4667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14409" name="122 CuadroTexto"/>
          <p:cNvSpPr txBox="1">
            <a:spLocks noChangeArrowheads="1"/>
          </p:cNvSpPr>
          <p:nvPr/>
        </p:nvSpPr>
        <p:spPr bwMode="auto">
          <a:xfrm>
            <a:off x="673100" y="343693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14409" idx="3"/>
          </p:cNvCxnSpPr>
          <p:nvPr/>
        </p:nvCxnSpPr>
        <p:spPr>
          <a:xfrm>
            <a:off x="1519238" y="3571875"/>
            <a:ext cx="725487" cy="293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5" name="814 Conector recto de flecha"/>
          <p:cNvCxnSpPr>
            <a:endCxn id="817" idx="2"/>
          </p:cNvCxnSpPr>
          <p:nvPr/>
        </p:nvCxnSpPr>
        <p:spPr>
          <a:xfrm rot="5400000" flipH="1" flipV="1">
            <a:off x="2347912" y="6175376"/>
            <a:ext cx="1374775" cy="7239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flipH="1" flipV="1">
            <a:off x="1744663" y="7045325"/>
            <a:ext cx="922338" cy="188914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7" name="816 Arco"/>
          <p:cNvSpPr/>
          <p:nvPr/>
        </p:nvSpPr>
        <p:spPr>
          <a:xfrm rot="19243738">
            <a:off x="1892300" y="5600700"/>
            <a:ext cx="1706563" cy="1603375"/>
          </a:xfrm>
          <a:prstGeom prst="arc">
            <a:avLst>
              <a:gd name="adj1" fmla="val 17616456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414" name="153 CuadroTexto"/>
          <p:cNvSpPr txBox="1">
            <a:spLocks noChangeArrowheads="1"/>
          </p:cNvSpPr>
          <p:nvPr/>
        </p:nvSpPr>
        <p:spPr bwMode="auto">
          <a:xfrm>
            <a:off x="2878138" y="5748338"/>
            <a:ext cx="5699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1,49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sp>
        <p:nvSpPr>
          <p:cNvPr id="14415" name="162 CuadroTexto"/>
          <p:cNvSpPr txBox="1">
            <a:spLocks noChangeArrowheads="1"/>
          </p:cNvSpPr>
          <p:nvPr/>
        </p:nvSpPr>
        <p:spPr bwMode="auto">
          <a:xfrm>
            <a:off x="1854200" y="695166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416" name="Text Box 183"/>
          <p:cNvSpPr txBox="1">
            <a:spLocks noChangeArrowheads="1"/>
          </p:cNvSpPr>
          <p:nvPr/>
        </p:nvSpPr>
        <p:spPr bwMode="auto">
          <a:xfrm>
            <a:off x="3095625" y="9794875"/>
            <a:ext cx="693738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>
                <a:solidFill>
                  <a:srgbClr val="0070C0"/>
                </a:solidFill>
                <a:latin typeface="Calibri" pitchFamily="34" charset="0"/>
              </a:rPr>
              <a:t>Pc 1,2 c </a:t>
            </a:r>
          </a:p>
        </p:txBody>
      </p:sp>
      <p:sp>
        <p:nvSpPr>
          <p:cNvPr id="14417" name="278 CuadroTexto"/>
          <p:cNvSpPr txBox="1">
            <a:spLocks noChangeArrowheads="1"/>
          </p:cNvSpPr>
          <p:nvPr/>
        </p:nvSpPr>
        <p:spPr bwMode="auto">
          <a:xfrm>
            <a:off x="3708400" y="6103938"/>
            <a:ext cx="492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Pemberton </a:t>
            </a:r>
          </a:p>
        </p:txBody>
      </p:sp>
      <p:sp>
        <p:nvSpPr>
          <p:cNvPr id="14418" name="153 CuadroTexto"/>
          <p:cNvSpPr txBox="1">
            <a:spLocks noChangeArrowheads="1"/>
          </p:cNvSpPr>
          <p:nvPr/>
        </p:nvSpPr>
        <p:spPr bwMode="auto">
          <a:xfrm>
            <a:off x="3192463" y="9072563"/>
            <a:ext cx="5715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>
                <a:solidFill>
                  <a:srgbClr val="0070C0"/>
                </a:solidFill>
                <a:latin typeface="Calibri" pitchFamily="34" charset="0"/>
              </a:rPr>
              <a:t>6,8 c</a:t>
            </a:r>
          </a:p>
        </p:txBody>
      </p:sp>
      <p:sp>
        <p:nvSpPr>
          <p:cNvPr id="14419" name="255 CuadroTexto"/>
          <p:cNvSpPr txBox="1">
            <a:spLocks noChangeArrowheads="1"/>
          </p:cNvSpPr>
          <p:nvPr/>
        </p:nvSpPr>
        <p:spPr bwMode="auto">
          <a:xfrm>
            <a:off x="2816225" y="89471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2,8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420" name="278 CuadroTexto"/>
          <p:cNvSpPr txBox="1">
            <a:spLocks noChangeArrowheads="1"/>
          </p:cNvSpPr>
          <p:nvPr/>
        </p:nvSpPr>
        <p:spPr bwMode="auto">
          <a:xfrm>
            <a:off x="2387600" y="9867900"/>
            <a:ext cx="571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Ite. Penacho Verde</a:t>
            </a:r>
          </a:p>
        </p:txBody>
      </p:sp>
      <p:cxnSp>
        <p:nvCxnSpPr>
          <p:cNvPr id="878" name="877 Conector recto de flecha"/>
          <p:cNvCxnSpPr/>
          <p:nvPr/>
        </p:nvCxnSpPr>
        <p:spPr>
          <a:xfrm rot="10800000">
            <a:off x="2316163" y="9582150"/>
            <a:ext cx="928687" cy="14287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2" name="162 CuadroTexto"/>
          <p:cNvSpPr txBox="1">
            <a:spLocks noChangeArrowheads="1"/>
          </p:cNvSpPr>
          <p:nvPr/>
        </p:nvSpPr>
        <p:spPr bwMode="auto">
          <a:xfrm>
            <a:off x="2563813" y="947261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260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°</a:t>
            </a:r>
          </a:p>
        </p:txBody>
      </p:sp>
      <p:sp>
        <p:nvSpPr>
          <p:cNvPr id="881" name="880 Arco"/>
          <p:cNvSpPr/>
          <p:nvPr/>
        </p:nvSpPr>
        <p:spPr>
          <a:xfrm rot="17952070">
            <a:off x="2751932" y="8703468"/>
            <a:ext cx="1092200" cy="1173163"/>
          </a:xfrm>
          <a:prstGeom prst="arc">
            <a:avLst>
              <a:gd name="adj1" fmla="val 17398089"/>
              <a:gd name="adj2" fmla="val 86771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882" name="881 Conector recto de flecha"/>
          <p:cNvCxnSpPr>
            <a:endCxn id="881" idx="2"/>
          </p:cNvCxnSpPr>
          <p:nvPr/>
        </p:nvCxnSpPr>
        <p:spPr>
          <a:xfrm rot="5400000" flipH="1" flipV="1">
            <a:off x="3044825" y="9093200"/>
            <a:ext cx="831850" cy="4318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8" name="887 Conector recto"/>
          <p:cNvCxnSpPr/>
          <p:nvPr/>
        </p:nvCxnSpPr>
        <p:spPr>
          <a:xfrm rot="16200000" flipH="1">
            <a:off x="1740694" y="10263982"/>
            <a:ext cx="398462" cy="7143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6" name="255 CuadroTexto"/>
          <p:cNvSpPr txBox="1">
            <a:spLocks noChangeArrowheads="1"/>
          </p:cNvSpPr>
          <p:nvPr/>
        </p:nvSpPr>
        <p:spPr bwMode="auto">
          <a:xfrm>
            <a:off x="2084668" y="10196057"/>
            <a:ext cx="35718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1,33’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27" name="255 CuadroTexto"/>
          <p:cNvSpPr txBox="1">
            <a:spLocks noChangeArrowheads="1"/>
          </p:cNvSpPr>
          <p:nvPr/>
        </p:nvSpPr>
        <p:spPr bwMode="auto">
          <a:xfrm>
            <a:off x="3673475" y="10153650"/>
            <a:ext cx="3571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891" name="890 Conector recto"/>
          <p:cNvCxnSpPr/>
          <p:nvPr/>
        </p:nvCxnSpPr>
        <p:spPr>
          <a:xfrm rot="16200000" flipH="1">
            <a:off x="4067969" y="10176669"/>
            <a:ext cx="400050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9" name="274 CuadroTexto"/>
          <p:cNvSpPr txBox="1">
            <a:spLocks noChangeArrowheads="1"/>
          </p:cNvSpPr>
          <p:nvPr/>
        </p:nvSpPr>
        <p:spPr bwMode="auto">
          <a:xfrm>
            <a:off x="174927" y="10868025"/>
            <a:ext cx="22145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Pto</a:t>
            </a:r>
            <a:r>
              <a:rPr lang="es-CL" sz="800" dirty="0">
                <a:latin typeface="Calibri" pitchFamily="34" charset="0"/>
              </a:rPr>
              <a:t>. </a:t>
            </a:r>
            <a:r>
              <a:rPr lang="es-CL" sz="800" dirty="0" smtClean="0">
                <a:latin typeface="Calibri" pitchFamily="34" charset="0"/>
              </a:rPr>
              <a:t>Comex al 270° </a:t>
            </a:r>
            <a:r>
              <a:rPr lang="es-CL" sz="800" dirty="0" err="1" smtClean="0">
                <a:latin typeface="Calibri" pitchFamily="34" charset="0"/>
              </a:rPr>
              <a:t>de“A</a:t>
            </a:r>
            <a:r>
              <a:rPr lang="es-CL" sz="800" dirty="0" smtClean="0">
                <a:latin typeface="Calibri" pitchFamily="34" charset="0"/>
              </a:rPr>
              <a:t>” </a:t>
            </a:r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Util</a:t>
            </a:r>
            <a:r>
              <a:rPr lang="es-CL" sz="800" dirty="0" smtClean="0">
                <a:latin typeface="Calibri" pitchFamily="34" charset="0"/>
              </a:rPr>
              <a:t>.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14430" name="Group 88"/>
          <p:cNvGrpSpPr>
            <a:grpSpLocks/>
          </p:cNvGrpSpPr>
          <p:nvPr/>
        </p:nvGrpSpPr>
        <p:grpSpPr bwMode="auto">
          <a:xfrm>
            <a:off x="2921000" y="8510588"/>
            <a:ext cx="80963" cy="244475"/>
            <a:chOff x="2018" y="2160"/>
            <a:chExt cx="528" cy="1488"/>
          </a:xfrm>
        </p:grpSpPr>
        <p:sp>
          <p:nvSpPr>
            <p:cNvPr id="1473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4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1" name="Group 88"/>
          <p:cNvGrpSpPr>
            <a:grpSpLocks/>
          </p:cNvGrpSpPr>
          <p:nvPr/>
        </p:nvGrpSpPr>
        <p:grpSpPr bwMode="auto">
          <a:xfrm>
            <a:off x="1677988" y="7691438"/>
            <a:ext cx="80962" cy="244475"/>
            <a:chOff x="2052" y="2160"/>
            <a:chExt cx="528" cy="1488"/>
          </a:xfrm>
        </p:grpSpPr>
        <p:sp>
          <p:nvSpPr>
            <p:cNvPr id="1471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28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2" name="Group 88"/>
          <p:cNvGrpSpPr>
            <a:grpSpLocks/>
          </p:cNvGrpSpPr>
          <p:nvPr/>
        </p:nvGrpSpPr>
        <p:grpSpPr bwMode="auto">
          <a:xfrm>
            <a:off x="4727575" y="10766425"/>
            <a:ext cx="80963" cy="244475"/>
            <a:chOff x="2052" y="2160"/>
            <a:chExt cx="528" cy="1488"/>
          </a:xfrm>
        </p:grpSpPr>
        <p:sp>
          <p:nvSpPr>
            <p:cNvPr id="14695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6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7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8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9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0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1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3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4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5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6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8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9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10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1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2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3" name="Group 88"/>
          <p:cNvGrpSpPr>
            <a:grpSpLocks/>
          </p:cNvGrpSpPr>
          <p:nvPr/>
        </p:nvGrpSpPr>
        <p:grpSpPr bwMode="auto">
          <a:xfrm>
            <a:off x="2625725" y="5232400"/>
            <a:ext cx="80963" cy="246063"/>
            <a:chOff x="2052" y="2160"/>
            <a:chExt cx="528" cy="1488"/>
          </a:xfrm>
        </p:grpSpPr>
        <p:sp>
          <p:nvSpPr>
            <p:cNvPr id="1467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92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464" name="463 Elipse"/>
          <p:cNvSpPr/>
          <p:nvPr/>
        </p:nvSpPr>
        <p:spPr bwMode="auto">
          <a:xfrm>
            <a:off x="4140200" y="19097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435" name="Group 88"/>
          <p:cNvGrpSpPr>
            <a:grpSpLocks/>
          </p:cNvGrpSpPr>
          <p:nvPr/>
        </p:nvGrpSpPr>
        <p:grpSpPr bwMode="auto">
          <a:xfrm>
            <a:off x="2046288" y="4530725"/>
            <a:ext cx="109537" cy="252413"/>
            <a:chOff x="2023" y="2160"/>
            <a:chExt cx="528" cy="1488"/>
          </a:xfrm>
        </p:grpSpPr>
        <p:sp>
          <p:nvSpPr>
            <p:cNvPr id="146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74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6" name="Group 88"/>
          <p:cNvGrpSpPr>
            <a:grpSpLocks/>
          </p:cNvGrpSpPr>
          <p:nvPr/>
        </p:nvGrpSpPr>
        <p:grpSpPr bwMode="auto">
          <a:xfrm>
            <a:off x="2108200" y="4673600"/>
            <a:ext cx="107950" cy="252413"/>
            <a:chOff x="2023" y="2160"/>
            <a:chExt cx="528" cy="1488"/>
          </a:xfrm>
        </p:grpSpPr>
        <p:sp>
          <p:nvSpPr>
            <p:cNvPr id="1464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56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7" name="772 Grupo"/>
          <p:cNvGrpSpPr>
            <a:grpSpLocks/>
          </p:cNvGrpSpPr>
          <p:nvPr/>
        </p:nvGrpSpPr>
        <p:grpSpPr bwMode="auto">
          <a:xfrm>
            <a:off x="2640013" y="3846513"/>
            <a:ext cx="71437" cy="242887"/>
            <a:chOff x="2311890" y="5223666"/>
            <a:chExt cx="241608" cy="1918051"/>
          </a:xfrm>
        </p:grpSpPr>
        <p:sp>
          <p:nvSpPr>
            <p:cNvPr id="774" name="773 Rectángulo"/>
            <p:cNvSpPr/>
            <p:nvPr/>
          </p:nvSpPr>
          <p:spPr>
            <a:xfrm>
              <a:off x="2370948" y="5712578"/>
              <a:ext cx="118120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5" name="77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38" name="797 Grupo"/>
          <p:cNvGrpSpPr>
            <a:grpSpLocks/>
          </p:cNvGrpSpPr>
          <p:nvPr/>
        </p:nvGrpSpPr>
        <p:grpSpPr bwMode="auto">
          <a:xfrm>
            <a:off x="2306638" y="4660900"/>
            <a:ext cx="73025" cy="242888"/>
            <a:chOff x="2329628" y="5223666"/>
            <a:chExt cx="241608" cy="1918051"/>
          </a:xfrm>
        </p:grpSpPr>
        <p:sp>
          <p:nvSpPr>
            <p:cNvPr id="799" name="798 Rectángulo"/>
            <p:cNvSpPr/>
            <p:nvPr/>
          </p:nvSpPr>
          <p:spPr>
            <a:xfrm>
              <a:off x="2371647" y="5712584"/>
              <a:ext cx="120802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01" name="800 Rectángulo"/>
            <p:cNvSpPr/>
            <p:nvPr/>
          </p:nvSpPr>
          <p:spPr>
            <a:xfrm>
              <a:off x="2329628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804" name="803 Grupo"/>
          <p:cNvGrpSpPr/>
          <p:nvPr/>
        </p:nvGrpSpPr>
        <p:grpSpPr>
          <a:xfrm>
            <a:off x="4217157" y="9809986"/>
            <a:ext cx="72000" cy="242475"/>
            <a:chOff x="2315403" y="5223666"/>
            <a:chExt cx="241608" cy="1918051"/>
          </a:xfrm>
          <a:solidFill>
            <a:srgbClr val="FF0000"/>
          </a:solidFill>
        </p:grpSpPr>
        <p:sp>
          <p:nvSpPr>
            <p:cNvPr id="814" name="813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21" name="820 Rectángulo"/>
            <p:cNvSpPr/>
            <p:nvPr/>
          </p:nvSpPr>
          <p:spPr>
            <a:xfrm>
              <a:off x="2315403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826" name="278 CuadroTexto"/>
          <p:cNvSpPr txBox="1">
            <a:spLocks noChangeArrowheads="1"/>
          </p:cNvSpPr>
          <p:nvPr/>
        </p:nvSpPr>
        <p:spPr bwMode="auto">
          <a:xfrm rot="886943">
            <a:off x="2669549" y="7607018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 err="1">
                <a:latin typeface="Calibri" pitchFamily="34" charset="0"/>
              </a:rPr>
              <a:t>Ites</a:t>
            </a:r>
            <a:r>
              <a:rPr lang="es-CL" sz="600" dirty="0">
                <a:latin typeface="Calibri" pitchFamily="34" charset="0"/>
              </a:rPr>
              <a:t>. Foley</a:t>
            </a:r>
          </a:p>
        </p:txBody>
      </p:sp>
      <p:grpSp>
        <p:nvGrpSpPr>
          <p:cNvPr id="14441" name="831 Grupo"/>
          <p:cNvGrpSpPr>
            <a:grpSpLocks/>
          </p:cNvGrpSpPr>
          <p:nvPr/>
        </p:nvGrpSpPr>
        <p:grpSpPr bwMode="auto">
          <a:xfrm>
            <a:off x="2365375" y="6796088"/>
            <a:ext cx="107950" cy="142875"/>
            <a:chOff x="2102631" y="6438112"/>
            <a:chExt cx="1000132" cy="1357322"/>
          </a:xfrm>
        </p:grpSpPr>
        <p:grpSp>
          <p:nvGrpSpPr>
            <p:cNvPr id="82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82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  <p:sp>
            <p:nvSpPr>
              <p:cNvPr id="830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</p:grpSp>
        <p:sp>
          <p:nvSpPr>
            <p:cNvPr id="831" name="830 Rectángulo"/>
            <p:cNvSpPr/>
            <p:nvPr/>
          </p:nvSpPr>
          <p:spPr>
            <a:xfrm>
              <a:off x="2573281" y="6438112"/>
              <a:ext cx="147078" cy="211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42" name="406 Grupo"/>
          <p:cNvGrpSpPr>
            <a:grpSpLocks/>
          </p:cNvGrpSpPr>
          <p:nvPr/>
        </p:nvGrpSpPr>
        <p:grpSpPr bwMode="auto">
          <a:xfrm>
            <a:off x="5389563" y="20638"/>
            <a:ext cx="579437" cy="681037"/>
            <a:chOff x="8023159" y="1130614"/>
            <a:chExt cx="781225" cy="680766"/>
          </a:xfrm>
        </p:grpSpPr>
        <p:sp>
          <p:nvSpPr>
            <p:cNvPr id="14631" name="Line 295"/>
            <p:cNvSpPr>
              <a:spLocks noChangeShapeType="1"/>
            </p:cNvSpPr>
            <p:nvPr/>
          </p:nvSpPr>
          <p:spPr bwMode="auto">
            <a:xfrm rot="10594017" flipH="1">
              <a:off x="8344239" y="1130614"/>
              <a:ext cx="48439" cy="5036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632" name="32 Grupo"/>
            <p:cNvGrpSpPr>
              <a:grpSpLocks/>
            </p:cNvGrpSpPr>
            <p:nvPr/>
          </p:nvGrpSpPr>
          <p:grpSpPr bwMode="auto">
            <a:xfrm>
              <a:off x="8023159" y="1357300"/>
              <a:ext cx="781225" cy="454080"/>
              <a:chOff x="4594090" y="3593279"/>
              <a:chExt cx="781225" cy="454080"/>
            </a:xfrm>
          </p:grpSpPr>
          <p:sp>
            <p:nvSpPr>
              <p:cNvPr id="1463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0" y="3593279"/>
                <a:ext cx="781225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000°</a:t>
                </a:r>
              </a:p>
            </p:txBody>
          </p:sp>
          <p:sp>
            <p:nvSpPr>
              <p:cNvPr id="14634" name="110 CuadroTexto"/>
              <p:cNvSpPr txBox="1">
                <a:spLocks noChangeArrowheads="1"/>
              </p:cNvSpPr>
              <p:nvPr/>
            </p:nvSpPr>
            <p:spPr bwMode="auto">
              <a:xfrm>
                <a:off x="4598317" y="3816692"/>
                <a:ext cx="77475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344°</a:t>
                </a:r>
              </a:p>
            </p:txBody>
          </p:sp>
        </p:grpSp>
      </p:grpSp>
      <p:sp>
        <p:nvSpPr>
          <p:cNvPr id="14443" name="122 CuadroTexto"/>
          <p:cNvSpPr txBox="1">
            <a:spLocks noChangeArrowheads="1"/>
          </p:cNvSpPr>
          <p:nvPr/>
        </p:nvSpPr>
        <p:spPr bwMode="auto">
          <a:xfrm>
            <a:off x="3816350" y="672465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3" name="862 Conector recto de flecha"/>
          <p:cNvCxnSpPr>
            <a:stCxn id="14443" idx="1"/>
          </p:cNvCxnSpPr>
          <p:nvPr/>
        </p:nvCxnSpPr>
        <p:spPr>
          <a:xfrm rot="10800000" flipV="1">
            <a:off x="2887663" y="6859588"/>
            <a:ext cx="928687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5" name="122 CuadroTexto"/>
          <p:cNvSpPr txBox="1">
            <a:spLocks noChangeArrowheads="1"/>
          </p:cNvSpPr>
          <p:nvPr/>
        </p:nvSpPr>
        <p:spPr bwMode="auto">
          <a:xfrm>
            <a:off x="4460875" y="74390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Vereker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8" name="867 Conector recto de flecha"/>
          <p:cNvCxnSpPr>
            <a:stCxn id="14445" idx="1"/>
          </p:cNvCxnSpPr>
          <p:nvPr/>
        </p:nvCxnSpPr>
        <p:spPr>
          <a:xfrm rot="10800000" flipV="1">
            <a:off x="3030538" y="7573963"/>
            <a:ext cx="1430337" cy="4365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7" name="122 CuadroTexto"/>
          <p:cNvSpPr txBox="1">
            <a:spLocks noChangeArrowheads="1"/>
          </p:cNvSpPr>
          <p:nvPr/>
        </p:nvSpPr>
        <p:spPr bwMode="auto">
          <a:xfrm>
            <a:off x="469900" y="85185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86" name="885 Conector recto de flecha"/>
          <p:cNvCxnSpPr>
            <a:stCxn id="14447" idx="3"/>
          </p:cNvCxnSpPr>
          <p:nvPr/>
        </p:nvCxnSpPr>
        <p:spPr>
          <a:xfrm>
            <a:off x="1316038" y="8653463"/>
            <a:ext cx="1000125" cy="3571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9" name="122 CuadroTexto"/>
          <p:cNvSpPr txBox="1">
            <a:spLocks noChangeArrowheads="1"/>
          </p:cNvSpPr>
          <p:nvPr/>
        </p:nvSpPr>
        <p:spPr bwMode="auto">
          <a:xfrm>
            <a:off x="3459163" y="6367463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Roca Diaz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97" name="896 Conector recto de flecha"/>
          <p:cNvCxnSpPr>
            <a:stCxn id="14449" idx="1"/>
          </p:cNvCxnSpPr>
          <p:nvPr/>
        </p:nvCxnSpPr>
        <p:spPr>
          <a:xfrm rot="10800000" flipV="1">
            <a:off x="3030538" y="6502400"/>
            <a:ext cx="428625" cy="222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1" name="122 CuadroTexto"/>
          <p:cNvSpPr txBox="1">
            <a:spLocks noChangeArrowheads="1"/>
          </p:cNvSpPr>
          <p:nvPr/>
        </p:nvSpPr>
        <p:spPr bwMode="auto">
          <a:xfrm>
            <a:off x="530225" y="701040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 Vereker 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0" name="899 Conector recto de flecha"/>
          <p:cNvCxnSpPr>
            <a:stCxn id="14451" idx="3"/>
          </p:cNvCxnSpPr>
          <p:nvPr/>
        </p:nvCxnSpPr>
        <p:spPr>
          <a:xfrm>
            <a:off x="1376363" y="7145338"/>
            <a:ext cx="939800" cy="2936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3" name="122 CuadroTexto"/>
          <p:cNvSpPr txBox="1">
            <a:spLocks noChangeArrowheads="1"/>
          </p:cNvSpPr>
          <p:nvPr/>
        </p:nvSpPr>
        <p:spPr bwMode="auto">
          <a:xfrm>
            <a:off x="458788" y="815340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Ite. Vereker 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2" name="901 Conector recto de flecha"/>
          <p:cNvCxnSpPr>
            <a:stCxn id="14453" idx="3"/>
          </p:cNvCxnSpPr>
          <p:nvPr/>
        </p:nvCxnSpPr>
        <p:spPr>
          <a:xfrm flipV="1">
            <a:off x="1304925" y="8153400"/>
            <a:ext cx="868363" cy="134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5" name="122 CuadroTexto"/>
          <p:cNvSpPr txBox="1">
            <a:spLocks noChangeArrowheads="1"/>
          </p:cNvSpPr>
          <p:nvPr/>
        </p:nvSpPr>
        <p:spPr bwMode="auto">
          <a:xfrm>
            <a:off x="244475" y="7581900"/>
            <a:ext cx="8080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Vereker Mayor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906" name="905 Conector recto de flecha"/>
          <p:cNvCxnSpPr>
            <a:stCxn id="14455" idx="3"/>
          </p:cNvCxnSpPr>
          <p:nvPr/>
        </p:nvCxnSpPr>
        <p:spPr>
          <a:xfrm>
            <a:off x="1052513" y="7716838"/>
            <a:ext cx="496887" cy="825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7" name="906 Conector recto de flecha"/>
          <p:cNvCxnSpPr/>
          <p:nvPr/>
        </p:nvCxnSpPr>
        <p:spPr>
          <a:xfrm flipV="1">
            <a:off x="1244600" y="5365750"/>
            <a:ext cx="785813" cy="142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8" name="122 CuadroTexto"/>
          <p:cNvSpPr txBox="1">
            <a:spLocks noChangeArrowheads="1"/>
          </p:cNvSpPr>
          <p:nvPr/>
        </p:nvSpPr>
        <p:spPr bwMode="auto">
          <a:xfrm>
            <a:off x="458788" y="536575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sp>
        <p:nvSpPr>
          <p:cNvPr id="14459" name="122 CuadroTexto"/>
          <p:cNvSpPr txBox="1">
            <a:spLocks noChangeArrowheads="1"/>
          </p:cNvSpPr>
          <p:nvPr/>
        </p:nvSpPr>
        <p:spPr bwMode="auto">
          <a:xfrm>
            <a:off x="458788" y="5080000"/>
            <a:ext cx="846137" cy="17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I. Orlebar</a:t>
            </a:r>
          </a:p>
        </p:txBody>
      </p:sp>
      <p:cxnSp>
        <p:nvCxnSpPr>
          <p:cNvPr id="910" name="909 Conector recto de flecha"/>
          <p:cNvCxnSpPr>
            <a:stCxn id="14459" idx="3"/>
          </p:cNvCxnSpPr>
          <p:nvPr/>
        </p:nvCxnSpPr>
        <p:spPr>
          <a:xfrm flipV="1">
            <a:off x="1304925" y="4865688"/>
            <a:ext cx="654050" cy="3032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1" name="122 CuadroTexto"/>
          <p:cNvSpPr txBox="1">
            <a:spLocks noChangeArrowheads="1"/>
          </p:cNvSpPr>
          <p:nvPr/>
        </p:nvSpPr>
        <p:spPr bwMode="auto">
          <a:xfrm>
            <a:off x="4413250" y="5427663"/>
            <a:ext cx="827088" cy="323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Theben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DR5s</a:t>
            </a:r>
          </a:p>
        </p:txBody>
      </p:sp>
      <p:cxnSp>
        <p:nvCxnSpPr>
          <p:cNvPr id="916" name="915 Conector recto de flecha"/>
          <p:cNvCxnSpPr>
            <a:stCxn id="14461" idx="1"/>
          </p:cNvCxnSpPr>
          <p:nvPr/>
        </p:nvCxnSpPr>
        <p:spPr>
          <a:xfrm rot="10800000">
            <a:off x="2601913" y="5080000"/>
            <a:ext cx="1811337" cy="509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3" name="922 Conector recto"/>
          <p:cNvCxnSpPr/>
          <p:nvPr/>
        </p:nvCxnSpPr>
        <p:spPr>
          <a:xfrm rot="16200000" flipV="1">
            <a:off x="3131344" y="9590881"/>
            <a:ext cx="250825" cy="252413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4" name="923 Conector recto"/>
          <p:cNvCxnSpPr/>
          <p:nvPr/>
        </p:nvCxnSpPr>
        <p:spPr>
          <a:xfrm rot="16200000" flipV="1">
            <a:off x="2944020" y="8771731"/>
            <a:ext cx="252412" cy="2508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5" name="255 CuadroTexto"/>
          <p:cNvSpPr txBox="1">
            <a:spLocks noChangeArrowheads="1"/>
          </p:cNvSpPr>
          <p:nvPr/>
        </p:nvSpPr>
        <p:spPr bwMode="auto">
          <a:xfrm>
            <a:off x="2667000" y="9297988"/>
            <a:ext cx="35718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 sz="600" dirty="0">
              <a:latin typeface="Calibri" pitchFamily="34" charset="0"/>
            </a:endParaRPr>
          </a:p>
          <a:p>
            <a:r>
              <a:rPr lang="es-CL" sz="600" dirty="0" smtClean="0">
                <a:latin typeface="Calibri" pitchFamily="34" charset="0"/>
              </a:rPr>
              <a:t>1,6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926" name="925 Conector recto"/>
          <p:cNvCxnSpPr/>
          <p:nvPr/>
        </p:nvCxnSpPr>
        <p:spPr>
          <a:xfrm rot="16200000" flipV="1">
            <a:off x="2592388" y="9180513"/>
            <a:ext cx="252412" cy="25241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67" name="414 Grupo"/>
          <p:cNvGrpSpPr>
            <a:grpSpLocks/>
          </p:cNvGrpSpPr>
          <p:nvPr/>
        </p:nvGrpSpPr>
        <p:grpSpPr bwMode="auto">
          <a:xfrm>
            <a:off x="2744788" y="9010650"/>
            <a:ext cx="73025" cy="241300"/>
            <a:chOff x="2329628" y="5223666"/>
            <a:chExt cx="241608" cy="1918051"/>
          </a:xfrm>
        </p:grpSpPr>
        <p:sp>
          <p:nvSpPr>
            <p:cNvPr id="413" name="412 Rectángulo"/>
            <p:cNvSpPr/>
            <p:nvPr/>
          </p:nvSpPr>
          <p:spPr>
            <a:xfrm>
              <a:off x="2371647" y="5715801"/>
              <a:ext cx="120802" cy="1425916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414" name="413 Rectángulo"/>
            <p:cNvSpPr/>
            <p:nvPr/>
          </p:nvSpPr>
          <p:spPr>
            <a:xfrm>
              <a:off x="2329628" y="5223666"/>
              <a:ext cx="241608" cy="567848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cxnSp>
        <p:nvCxnSpPr>
          <p:cNvPr id="927" name="926 Conector recto de flecha"/>
          <p:cNvCxnSpPr>
            <a:endCxn id="14746" idx="1"/>
          </p:cNvCxnSpPr>
          <p:nvPr/>
        </p:nvCxnSpPr>
        <p:spPr>
          <a:xfrm flipV="1">
            <a:off x="2668588" y="8755063"/>
            <a:ext cx="293687" cy="25558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0" name="929 Conector recto de flecha"/>
          <p:cNvCxnSpPr>
            <a:endCxn id="932" idx="0"/>
          </p:cNvCxnSpPr>
          <p:nvPr/>
        </p:nvCxnSpPr>
        <p:spPr>
          <a:xfrm rot="10800000">
            <a:off x="1449388" y="8548688"/>
            <a:ext cx="1223962" cy="455612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2" name="931 Arco"/>
          <p:cNvSpPr/>
          <p:nvPr/>
        </p:nvSpPr>
        <p:spPr>
          <a:xfrm rot="14474483">
            <a:off x="1477169" y="7873207"/>
            <a:ext cx="1093787" cy="1174750"/>
          </a:xfrm>
          <a:prstGeom prst="arc">
            <a:avLst>
              <a:gd name="adj1" fmla="val 17398089"/>
              <a:gd name="adj2" fmla="val 86771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471" name="153 CuadroTexto"/>
          <p:cNvSpPr txBox="1">
            <a:spLocks noChangeArrowheads="1"/>
          </p:cNvSpPr>
          <p:nvPr/>
        </p:nvSpPr>
        <p:spPr bwMode="auto">
          <a:xfrm>
            <a:off x="1847850" y="8582025"/>
            <a:ext cx="5715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1,2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935" name="934 Conector recto"/>
          <p:cNvCxnSpPr/>
          <p:nvPr/>
        </p:nvCxnSpPr>
        <p:spPr>
          <a:xfrm rot="5400000" flipH="1" flipV="1">
            <a:off x="2537619" y="9003506"/>
            <a:ext cx="287338" cy="15875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73" name="162 CuadroTexto"/>
          <p:cNvSpPr txBox="1">
            <a:spLocks noChangeArrowheads="1"/>
          </p:cNvSpPr>
          <p:nvPr/>
        </p:nvSpPr>
        <p:spPr bwMode="auto">
          <a:xfrm>
            <a:off x="2546350" y="8715375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073°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474" name="Text Box 183"/>
          <p:cNvSpPr txBox="1">
            <a:spLocks noChangeArrowheads="1"/>
          </p:cNvSpPr>
          <p:nvPr/>
        </p:nvSpPr>
        <p:spPr bwMode="auto">
          <a:xfrm>
            <a:off x="2244725" y="9086850"/>
            <a:ext cx="693738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2,9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pSp>
        <p:nvGrpSpPr>
          <p:cNvPr id="14475" name="Group 88"/>
          <p:cNvGrpSpPr>
            <a:grpSpLocks/>
          </p:cNvGrpSpPr>
          <p:nvPr/>
        </p:nvGrpSpPr>
        <p:grpSpPr bwMode="auto">
          <a:xfrm>
            <a:off x="2492375" y="9409113"/>
            <a:ext cx="80963" cy="244475"/>
            <a:chOff x="2018" y="2160"/>
            <a:chExt cx="528" cy="1488"/>
          </a:xfrm>
        </p:grpSpPr>
        <p:sp>
          <p:nvSpPr>
            <p:cNvPr id="1461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2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cxnSp>
        <p:nvCxnSpPr>
          <p:cNvPr id="938" name="937 Conector recto"/>
          <p:cNvCxnSpPr/>
          <p:nvPr/>
        </p:nvCxnSpPr>
        <p:spPr>
          <a:xfrm rot="5400000" flipH="1" flipV="1">
            <a:off x="2351881" y="8193882"/>
            <a:ext cx="288925" cy="1428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9" name="938 Conector recto"/>
          <p:cNvCxnSpPr/>
          <p:nvPr/>
        </p:nvCxnSpPr>
        <p:spPr>
          <a:xfrm rot="5400000" flipH="1" flipV="1">
            <a:off x="2623344" y="8314532"/>
            <a:ext cx="288925" cy="142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78" name="765 Grupo"/>
          <p:cNvGrpSpPr>
            <a:grpSpLocks/>
          </p:cNvGrpSpPr>
          <p:nvPr/>
        </p:nvGrpSpPr>
        <p:grpSpPr bwMode="auto">
          <a:xfrm>
            <a:off x="2454275" y="7939088"/>
            <a:ext cx="73025" cy="241300"/>
            <a:chOff x="2311890" y="5223666"/>
            <a:chExt cx="241608" cy="1918051"/>
          </a:xfrm>
        </p:grpSpPr>
        <p:sp>
          <p:nvSpPr>
            <p:cNvPr id="768" name="767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9" name="768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76" name="775 Grupo"/>
          <p:cNvGrpSpPr/>
          <p:nvPr/>
        </p:nvGrpSpPr>
        <p:grpSpPr>
          <a:xfrm>
            <a:off x="2745522" y="8047848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777" name="77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9" name="778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0" name="255 CuadroTexto"/>
          <p:cNvSpPr txBox="1">
            <a:spLocks noChangeArrowheads="1"/>
          </p:cNvSpPr>
          <p:nvPr/>
        </p:nvSpPr>
        <p:spPr bwMode="auto">
          <a:xfrm>
            <a:off x="2409825" y="8224838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0,6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81" name="255 CuadroTexto"/>
          <p:cNvSpPr txBox="1">
            <a:spLocks noChangeArrowheads="1"/>
          </p:cNvSpPr>
          <p:nvPr/>
        </p:nvSpPr>
        <p:spPr bwMode="auto">
          <a:xfrm>
            <a:off x="2540000" y="8339138"/>
            <a:ext cx="357188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0,9 c</a:t>
            </a:r>
          </a:p>
        </p:txBody>
      </p:sp>
      <p:cxnSp>
        <p:nvCxnSpPr>
          <p:cNvPr id="942" name="941 Conector recto"/>
          <p:cNvCxnSpPr/>
          <p:nvPr/>
        </p:nvCxnSpPr>
        <p:spPr>
          <a:xfrm rot="5400000" flipH="1" flipV="1">
            <a:off x="2239169" y="7662069"/>
            <a:ext cx="288925" cy="142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3" name="942 Conector recto"/>
          <p:cNvCxnSpPr/>
          <p:nvPr/>
        </p:nvCxnSpPr>
        <p:spPr>
          <a:xfrm rot="5400000" flipH="1" flipV="1">
            <a:off x="2815431" y="7662069"/>
            <a:ext cx="288925" cy="1428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4" name="783 Grupo"/>
          <p:cNvGrpSpPr/>
          <p:nvPr/>
        </p:nvGrpSpPr>
        <p:grpSpPr>
          <a:xfrm>
            <a:off x="2721237" y="7519207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87" name="78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88" name="787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85" name="769 Grupo"/>
          <p:cNvGrpSpPr>
            <a:grpSpLocks/>
          </p:cNvGrpSpPr>
          <p:nvPr/>
        </p:nvGrpSpPr>
        <p:grpSpPr bwMode="auto">
          <a:xfrm>
            <a:off x="2549525" y="7367588"/>
            <a:ext cx="73025" cy="241300"/>
            <a:chOff x="2311890" y="5223666"/>
            <a:chExt cx="241608" cy="1918051"/>
          </a:xfrm>
        </p:grpSpPr>
        <p:sp>
          <p:nvSpPr>
            <p:cNvPr id="771" name="770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2" name="771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6" name="255 CuadroTexto"/>
          <p:cNvSpPr txBox="1">
            <a:spLocks noChangeArrowheads="1"/>
          </p:cNvSpPr>
          <p:nvPr/>
        </p:nvSpPr>
        <p:spPr bwMode="auto">
          <a:xfrm>
            <a:off x="2376488" y="7669213"/>
            <a:ext cx="357187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2,2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87" name="255 CuadroTexto"/>
          <p:cNvSpPr txBox="1">
            <a:spLocks noChangeArrowheads="1"/>
          </p:cNvSpPr>
          <p:nvPr/>
        </p:nvSpPr>
        <p:spPr bwMode="auto">
          <a:xfrm>
            <a:off x="2655888" y="7796213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3.4 c</a:t>
            </a:r>
          </a:p>
        </p:txBody>
      </p:sp>
      <p:sp>
        <p:nvSpPr>
          <p:cNvPr id="14488" name="278 CuadroTexto"/>
          <p:cNvSpPr txBox="1">
            <a:spLocks noChangeArrowheads="1"/>
          </p:cNvSpPr>
          <p:nvPr/>
        </p:nvSpPr>
        <p:spPr bwMode="auto">
          <a:xfrm>
            <a:off x="2030413" y="7653338"/>
            <a:ext cx="3873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Vereker E</a:t>
            </a:r>
          </a:p>
        </p:txBody>
      </p:sp>
      <p:sp>
        <p:nvSpPr>
          <p:cNvPr id="14489" name="278 CuadroTexto"/>
          <p:cNvSpPr txBox="1">
            <a:spLocks noChangeArrowheads="1"/>
          </p:cNvSpPr>
          <p:nvPr/>
        </p:nvSpPr>
        <p:spPr bwMode="auto">
          <a:xfrm rot="2582298">
            <a:off x="2066925" y="7953375"/>
            <a:ext cx="4905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SE</a:t>
            </a:r>
          </a:p>
        </p:txBody>
      </p:sp>
      <p:sp>
        <p:nvSpPr>
          <p:cNvPr id="14490" name="278 CuadroTexto"/>
          <p:cNvSpPr txBox="1">
            <a:spLocks noChangeArrowheads="1"/>
          </p:cNvSpPr>
          <p:nvPr/>
        </p:nvSpPr>
        <p:spPr bwMode="auto">
          <a:xfrm>
            <a:off x="1412875" y="686752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</a:t>
            </a:r>
            <a:r>
              <a:rPr lang="es-CL" sz="400" b="1">
                <a:latin typeface="Calibri" pitchFamily="34" charset="0"/>
              </a:rPr>
              <a:t> N</a:t>
            </a:r>
            <a:endParaRPr lang="es-CL" sz="400">
              <a:latin typeface="Calibri" pitchFamily="34" charset="0"/>
            </a:endParaRPr>
          </a:p>
        </p:txBody>
      </p:sp>
      <p:cxnSp>
        <p:nvCxnSpPr>
          <p:cNvPr id="957" name="956 Conector recto"/>
          <p:cNvCxnSpPr/>
          <p:nvPr/>
        </p:nvCxnSpPr>
        <p:spPr>
          <a:xfrm rot="16200000" flipV="1">
            <a:off x="2483644" y="7188994"/>
            <a:ext cx="360363" cy="73025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8" name="957 Conector recto"/>
          <p:cNvCxnSpPr/>
          <p:nvPr/>
        </p:nvCxnSpPr>
        <p:spPr>
          <a:xfrm rot="16200000" flipV="1">
            <a:off x="1724025" y="6724650"/>
            <a:ext cx="358775" cy="730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2" name="961 Conector recto"/>
          <p:cNvCxnSpPr/>
          <p:nvPr/>
        </p:nvCxnSpPr>
        <p:spPr>
          <a:xfrm rot="16200000" flipV="1">
            <a:off x="3265488" y="6111875"/>
            <a:ext cx="360362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3" name="962 Conector recto"/>
          <p:cNvCxnSpPr/>
          <p:nvPr/>
        </p:nvCxnSpPr>
        <p:spPr>
          <a:xfrm rot="16200000" flipV="1">
            <a:off x="1601788" y="6224588"/>
            <a:ext cx="358775" cy="730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95" name="255 CuadroTexto"/>
          <p:cNvSpPr txBox="1">
            <a:spLocks noChangeArrowheads="1"/>
          </p:cNvSpPr>
          <p:nvPr/>
        </p:nvSpPr>
        <p:spPr bwMode="auto">
          <a:xfrm>
            <a:off x="2101850" y="6626225"/>
            <a:ext cx="35718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6,2 c</a:t>
            </a:r>
          </a:p>
        </p:txBody>
      </p:sp>
      <p:sp>
        <p:nvSpPr>
          <p:cNvPr id="14496" name="255 CuadroTexto"/>
          <p:cNvSpPr txBox="1">
            <a:spLocks noChangeArrowheads="1"/>
          </p:cNvSpPr>
          <p:nvPr/>
        </p:nvSpPr>
        <p:spPr bwMode="auto">
          <a:xfrm>
            <a:off x="1981200" y="6121400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6,6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97" name="255 CuadroTexto"/>
          <p:cNvSpPr txBox="1">
            <a:spLocks noChangeArrowheads="1"/>
          </p:cNvSpPr>
          <p:nvPr/>
        </p:nvSpPr>
        <p:spPr bwMode="auto">
          <a:xfrm>
            <a:off x="2744788" y="6081713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9,4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cxnSp>
        <p:nvCxnSpPr>
          <p:cNvPr id="967" name="966 Conector recto de flecha"/>
          <p:cNvCxnSpPr>
            <a:endCxn id="523" idx="0"/>
          </p:cNvCxnSpPr>
          <p:nvPr/>
        </p:nvCxnSpPr>
        <p:spPr>
          <a:xfrm>
            <a:off x="2338388" y="5386388"/>
            <a:ext cx="305594" cy="11623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99" name="162 CuadroTexto"/>
          <p:cNvSpPr txBox="1">
            <a:spLocks noChangeArrowheads="1"/>
          </p:cNvSpPr>
          <p:nvPr/>
        </p:nvSpPr>
        <p:spPr bwMode="auto">
          <a:xfrm>
            <a:off x="2600333" y="5323959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096°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972" name="971 Conector recto de flecha"/>
          <p:cNvCxnSpPr>
            <a:cxnSpLocks noChangeShapeType="1"/>
            <a:endCxn id="522" idx="1"/>
          </p:cNvCxnSpPr>
          <p:nvPr/>
        </p:nvCxnSpPr>
        <p:spPr bwMode="auto">
          <a:xfrm flipH="1" flipV="1">
            <a:off x="1947452" y="5204053"/>
            <a:ext cx="395699" cy="193959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974" name="973 Arco"/>
          <p:cNvSpPr/>
          <p:nvPr/>
        </p:nvSpPr>
        <p:spPr>
          <a:xfrm rot="15726610">
            <a:off x="1831094" y="5029085"/>
            <a:ext cx="1069975" cy="889000"/>
          </a:xfrm>
          <a:prstGeom prst="arc">
            <a:avLst>
              <a:gd name="adj1" fmla="val 1897463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14502" name="760 Grupo"/>
          <p:cNvGrpSpPr>
            <a:grpSpLocks/>
          </p:cNvGrpSpPr>
          <p:nvPr/>
        </p:nvGrpSpPr>
        <p:grpSpPr bwMode="auto">
          <a:xfrm>
            <a:off x="2160588" y="5221288"/>
            <a:ext cx="73025" cy="242887"/>
            <a:chOff x="2311890" y="5223666"/>
            <a:chExt cx="241608" cy="1918051"/>
          </a:xfrm>
        </p:grpSpPr>
        <p:sp>
          <p:nvSpPr>
            <p:cNvPr id="764" name="763 Rectángulo"/>
            <p:cNvSpPr/>
            <p:nvPr/>
          </p:nvSpPr>
          <p:spPr>
            <a:xfrm>
              <a:off x="2369664" y="5712578"/>
              <a:ext cx="120806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5" name="76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03" name="153 CuadroTexto"/>
          <p:cNvSpPr txBox="1">
            <a:spLocks noChangeArrowheads="1"/>
          </p:cNvSpPr>
          <p:nvPr/>
        </p:nvSpPr>
        <p:spPr bwMode="auto">
          <a:xfrm>
            <a:off x="1939925" y="4013697"/>
            <a:ext cx="34259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1’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c</a:t>
            </a:r>
          </a:p>
        </p:txBody>
      </p:sp>
      <p:cxnSp>
        <p:nvCxnSpPr>
          <p:cNvPr id="977" name="976 Conector recto"/>
          <p:cNvCxnSpPr/>
          <p:nvPr/>
        </p:nvCxnSpPr>
        <p:spPr>
          <a:xfrm rot="5400000" flipH="1" flipV="1">
            <a:off x="2205038" y="5340350"/>
            <a:ext cx="252412" cy="109538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05" name="Text Box 183"/>
          <p:cNvSpPr txBox="1">
            <a:spLocks noChangeArrowheads="1"/>
          </p:cNvSpPr>
          <p:nvPr/>
        </p:nvSpPr>
        <p:spPr bwMode="auto">
          <a:xfrm>
            <a:off x="1893888" y="5464175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979" name="978 Conector recto"/>
          <p:cNvCxnSpPr/>
          <p:nvPr/>
        </p:nvCxnSpPr>
        <p:spPr>
          <a:xfrm flipV="1">
            <a:off x="2138100" y="4968874"/>
            <a:ext cx="172508" cy="36842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07" name="255 CuadroTexto"/>
          <p:cNvSpPr txBox="1">
            <a:spLocks noChangeArrowheads="1"/>
          </p:cNvSpPr>
          <p:nvPr/>
        </p:nvSpPr>
        <p:spPr bwMode="auto">
          <a:xfrm>
            <a:off x="2218057" y="4975614"/>
            <a:ext cx="3571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" dirty="0">
                <a:latin typeface="Calibri" pitchFamily="34" charset="0"/>
              </a:rPr>
              <a:t>1,7 c</a:t>
            </a:r>
          </a:p>
        </p:txBody>
      </p:sp>
      <p:cxnSp>
        <p:nvCxnSpPr>
          <p:cNvPr id="981" name="980 Conector recto"/>
          <p:cNvCxnSpPr/>
          <p:nvPr/>
        </p:nvCxnSpPr>
        <p:spPr>
          <a:xfrm flipV="1">
            <a:off x="2519568" y="4913088"/>
            <a:ext cx="214673" cy="43043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9" name="788 Grupo"/>
          <p:cNvGrpSpPr/>
          <p:nvPr/>
        </p:nvGrpSpPr>
        <p:grpSpPr>
          <a:xfrm>
            <a:off x="2459298" y="5004589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91" name="790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92" name="791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10" name="255 CuadroTexto"/>
          <p:cNvSpPr txBox="1">
            <a:spLocks noChangeArrowheads="1"/>
          </p:cNvSpPr>
          <p:nvPr/>
        </p:nvSpPr>
        <p:spPr bwMode="auto">
          <a:xfrm>
            <a:off x="2461106" y="4919009"/>
            <a:ext cx="357188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" dirty="0" smtClean="0">
                <a:latin typeface="Calibri" pitchFamily="34" charset="0"/>
              </a:rPr>
              <a:t>2c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986" name="985 Conector recto de flecha"/>
          <p:cNvCxnSpPr>
            <a:endCxn id="14519" idx="2"/>
          </p:cNvCxnSpPr>
          <p:nvPr/>
        </p:nvCxnSpPr>
        <p:spPr>
          <a:xfrm>
            <a:off x="2501900" y="4865688"/>
            <a:ext cx="753269" cy="78740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2" name="162 CuadroTexto"/>
          <p:cNvSpPr txBox="1">
            <a:spLocks noChangeArrowheads="1"/>
          </p:cNvSpPr>
          <p:nvPr/>
        </p:nvSpPr>
        <p:spPr bwMode="auto">
          <a:xfrm>
            <a:off x="3125346" y="5392737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133°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999" name="998 Conector recto"/>
          <p:cNvCxnSpPr/>
          <p:nvPr/>
        </p:nvCxnSpPr>
        <p:spPr>
          <a:xfrm flipV="1">
            <a:off x="2500995" y="4530725"/>
            <a:ext cx="255497" cy="403558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4" name="Text Box 183"/>
          <p:cNvSpPr txBox="1">
            <a:spLocks noChangeArrowheads="1"/>
          </p:cNvSpPr>
          <p:nvPr/>
        </p:nvSpPr>
        <p:spPr bwMode="auto">
          <a:xfrm>
            <a:off x="2826866" y="4786314"/>
            <a:ext cx="39828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1,15’</a:t>
            </a:r>
            <a:endParaRPr lang="es-ES_tradnl" sz="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01" name="1000 Conector recto"/>
          <p:cNvCxnSpPr/>
          <p:nvPr/>
        </p:nvCxnSpPr>
        <p:spPr>
          <a:xfrm rot="5400000" flipH="1" flipV="1">
            <a:off x="2124869" y="3888582"/>
            <a:ext cx="215900" cy="14446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6" name="255 CuadroTexto"/>
          <p:cNvSpPr txBox="1">
            <a:spLocks noChangeArrowheads="1"/>
          </p:cNvSpPr>
          <p:nvPr/>
        </p:nvSpPr>
        <p:spPr bwMode="auto">
          <a:xfrm>
            <a:off x="2305050" y="4068763"/>
            <a:ext cx="357188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9.7c</a:t>
            </a:r>
          </a:p>
        </p:txBody>
      </p:sp>
      <p:sp>
        <p:nvSpPr>
          <p:cNvPr id="14517" name="278 CuadroTexto"/>
          <p:cNvSpPr txBox="1">
            <a:spLocks noChangeArrowheads="1"/>
          </p:cNvSpPr>
          <p:nvPr/>
        </p:nvSpPr>
        <p:spPr bwMode="auto">
          <a:xfrm>
            <a:off x="3925888" y="5176838"/>
            <a:ext cx="3063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Patria</a:t>
            </a:r>
          </a:p>
        </p:txBody>
      </p:sp>
      <p:sp>
        <p:nvSpPr>
          <p:cNvPr id="14518" name="278 CuadroTexto"/>
          <p:cNvSpPr txBox="1">
            <a:spLocks noChangeArrowheads="1"/>
          </p:cNvSpPr>
          <p:nvPr/>
        </p:nvSpPr>
        <p:spPr bwMode="auto">
          <a:xfrm>
            <a:off x="3724275" y="5216525"/>
            <a:ext cx="3508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Howard</a:t>
            </a:r>
          </a:p>
        </p:txBody>
      </p:sp>
      <p:sp>
        <p:nvSpPr>
          <p:cNvPr id="14519" name="278 CuadroTexto"/>
          <p:cNvSpPr txBox="1">
            <a:spLocks noChangeArrowheads="1"/>
          </p:cNvSpPr>
          <p:nvPr/>
        </p:nvSpPr>
        <p:spPr bwMode="auto">
          <a:xfrm>
            <a:off x="3101975" y="5437188"/>
            <a:ext cx="306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Dixon</a:t>
            </a:r>
          </a:p>
        </p:txBody>
      </p:sp>
      <p:sp>
        <p:nvSpPr>
          <p:cNvPr id="14520" name="122 CuadroTexto"/>
          <p:cNvSpPr txBox="1">
            <a:spLocks noChangeArrowheads="1"/>
          </p:cNvSpPr>
          <p:nvPr/>
        </p:nvSpPr>
        <p:spPr bwMode="auto">
          <a:xfrm>
            <a:off x="1030288" y="3794125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Noreste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1014" name="1013 Conector recto de flecha"/>
          <p:cNvCxnSpPr>
            <a:stCxn id="14520" idx="3"/>
          </p:cNvCxnSpPr>
          <p:nvPr/>
        </p:nvCxnSpPr>
        <p:spPr>
          <a:xfrm>
            <a:off x="1876425" y="3929063"/>
            <a:ext cx="439738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2" name="1031 Conector recto de flecha"/>
          <p:cNvCxnSpPr>
            <a:endCxn id="1034" idx="2"/>
          </p:cNvCxnSpPr>
          <p:nvPr/>
        </p:nvCxnSpPr>
        <p:spPr>
          <a:xfrm flipV="1">
            <a:off x="2965450" y="3733800"/>
            <a:ext cx="1901825" cy="404813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4" name="1033 Arco"/>
          <p:cNvSpPr/>
          <p:nvPr/>
        </p:nvSpPr>
        <p:spPr>
          <a:xfrm rot="1425230">
            <a:off x="3494088" y="2744788"/>
            <a:ext cx="1428750" cy="1425575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24" name="153 CuadroTexto"/>
          <p:cNvSpPr txBox="1">
            <a:spLocks noChangeArrowheads="1"/>
          </p:cNvSpPr>
          <p:nvPr/>
        </p:nvSpPr>
        <p:spPr bwMode="auto">
          <a:xfrm>
            <a:off x="3754438" y="3754438"/>
            <a:ext cx="56991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1,9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1037" name="1036 Conector recto de flecha"/>
          <p:cNvCxnSpPr/>
          <p:nvPr/>
        </p:nvCxnSpPr>
        <p:spPr>
          <a:xfrm rot="10800000">
            <a:off x="1655763" y="3421063"/>
            <a:ext cx="1309687" cy="7207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26" name="162 CuadroTexto"/>
          <p:cNvSpPr txBox="1">
            <a:spLocks noChangeArrowheads="1"/>
          </p:cNvSpPr>
          <p:nvPr/>
        </p:nvSpPr>
        <p:spPr bwMode="auto">
          <a:xfrm>
            <a:off x="2160588" y="3563938"/>
            <a:ext cx="441325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>
                <a:solidFill>
                  <a:srgbClr val="0070C0"/>
                </a:solidFill>
                <a:latin typeface="Calibri" pitchFamily="34" charset="0"/>
              </a:rPr>
              <a:t>Dc  297°</a:t>
            </a:r>
          </a:p>
        </p:txBody>
      </p:sp>
      <p:sp>
        <p:nvSpPr>
          <p:cNvPr id="14527" name="Text Box 183"/>
          <p:cNvSpPr txBox="1">
            <a:spLocks noChangeArrowheads="1"/>
          </p:cNvSpPr>
          <p:nvPr/>
        </p:nvSpPr>
        <p:spPr bwMode="auto">
          <a:xfrm>
            <a:off x="2771469" y="2995141"/>
            <a:ext cx="693737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6,8c </a:t>
            </a:r>
            <a:endParaRPr lang="es-ES_tradnl" sz="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41" name="1040 Conector recto"/>
          <p:cNvCxnSpPr/>
          <p:nvPr/>
        </p:nvCxnSpPr>
        <p:spPr>
          <a:xfrm flipV="1">
            <a:off x="2930526" y="3136900"/>
            <a:ext cx="540275" cy="968872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1042 Conector recto"/>
          <p:cNvCxnSpPr>
            <a:stCxn id="14793" idx="3"/>
          </p:cNvCxnSpPr>
          <p:nvPr/>
        </p:nvCxnSpPr>
        <p:spPr>
          <a:xfrm flipV="1">
            <a:off x="2968625" y="2222500"/>
            <a:ext cx="309563" cy="575401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4" name="1043 Conector recto"/>
          <p:cNvCxnSpPr/>
          <p:nvPr/>
        </p:nvCxnSpPr>
        <p:spPr>
          <a:xfrm flipV="1">
            <a:off x="4659313" y="2430046"/>
            <a:ext cx="167481" cy="35919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1" name="255 CuadroTexto"/>
          <p:cNvSpPr txBox="1">
            <a:spLocks noChangeArrowheads="1"/>
          </p:cNvSpPr>
          <p:nvPr/>
        </p:nvSpPr>
        <p:spPr bwMode="auto">
          <a:xfrm>
            <a:off x="3316288" y="2436813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7,2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048" name="1047 Conector recto de flecha"/>
          <p:cNvCxnSpPr/>
          <p:nvPr/>
        </p:nvCxnSpPr>
        <p:spPr>
          <a:xfrm>
            <a:off x="4148138" y="2003426"/>
            <a:ext cx="1169987" cy="38800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3" name="162 CuadroTexto"/>
          <p:cNvSpPr txBox="1">
            <a:spLocks noChangeArrowheads="1"/>
          </p:cNvSpPr>
          <p:nvPr/>
        </p:nvSpPr>
        <p:spPr bwMode="auto">
          <a:xfrm>
            <a:off x="5290495" y="2205714"/>
            <a:ext cx="42351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119°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51" name="1050 Conector recto de flecha"/>
          <p:cNvCxnSpPr>
            <a:endCxn id="1052" idx="0"/>
          </p:cNvCxnSpPr>
          <p:nvPr/>
        </p:nvCxnSpPr>
        <p:spPr>
          <a:xfrm rot="16200000" flipV="1">
            <a:off x="3405981" y="1273969"/>
            <a:ext cx="1393825" cy="523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2" name="1051 Arco"/>
          <p:cNvSpPr/>
          <p:nvPr/>
        </p:nvSpPr>
        <p:spPr>
          <a:xfrm rot="19342085">
            <a:off x="3673475" y="531813"/>
            <a:ext cx="1428750" cy="1423987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36" name="153 CuadroTexto"/>
          <p:cNvSpPr txBox="1">
            <a:spLocks noChangeArrowheads="1"/>
          </p:cNvSpPr>
          <p:nvPr/>
        </p:nvSpPr>
        <p:spPr bwMode="auto">
          <a:xfrm>
            <a:off x="4032250" y="1079500"/>
            <a:ext cx="57150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1,35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1056" name="1055 Conector recto"/>
          <p:cNvCxnSpPr/>
          <p:nvPr/>
        </p:nvCxnSpPr>
        <p:spPr>
          <a:xfrm rot="5400000" flipH="1" flipV="1">
            <a:off x="4062412" y="1801812"/>
            <a:ext cx="360363" cy="287337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8" name="Text Box 183"/>
          <p:cNvSpPr txBox="1">
            <a:spLocks noChangeArrowheads="1"/>
          </p:cNvSpPr>
          <p:nvPr/>
        </p:nvSpPr>
        <p:spPr bwMode="auto">
          <a:xfrm>
            <a:off x="4119192" y="1768449"/>
            <a:ext cx="69373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8 </a:t>
            </a: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1058" name="1057 Conector recto"/>
          <p:cNvCxnSpPr/>
          <p:nvPr/>
        </p:nvCxnSpPr>
        <p:spPr>
          <a:xfrm flipV="1">
            <a:off x="4818063" y="2022936"/>
            <a:ext cx="388937" cy="46944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0" name="255 CuadroTexto"/>
          <p:cNvSpPr txBox="1">
            <a:spLocks noChangeArrowheads="1"/>
          </p:cNvSpPr>
          <p:nvPr/>
        </p:nvSpPr>
        <p:spPr bwMode="auto">
          <a:xfrm>
            <a:off x="4510088" y="19018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8,5 c</a:t>
            </a:r>
          </a:p>
        </p:txBody>
      </p:sp>
      <p:cxnSp>
        <p:nvCxnSpPr>
          <p:cNvPr id="1060" name="1059 Conector recto"/>
          <p:cNvCxnSpPr/>
          <p:nvPr/>
        </p:nvCxnSpPr>
        <p:spPr>
          <a:xfrm rot="5400000" flipH="1" flipV="1">
            <a:off x="4516438" y="574675"/>
            <a:ext cx="360362" cy="2873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2" name="443 Grupo"/>
          <p:cNvGrpSpPr>
            <a:grpSpLocks/>
          </p:cNvGrpSpPr>
          <p:nvPr/>
        </p:nvGrpSpPr>
        <p:grpSpPr bwMode="auto">
          <a:xfrm>
            <a:off x="2324575" y="170655"/>
            <a:ext cx="2968625" cy="10929939"/>
            <a:chOff x="2316945" y="151625"/>
            <a:chExt cx="2967058" cy="10930015"/>
          </a:xfrm>
        </p:grpSpPr>
        <p:cxnSp>
          <p:nvCxnSpPr>
            <p:cNvPr id="683" name="682 Conector recto"/>
            <p:cNvCxnSpPr/>
            <p:nvPr/>
          </p:nvCxnSpPr>
          <p:spPr>
            <a:xfrm>
              <a:off x="3230862" y="9557629"/>
              <a:ext cx="276872" cy="15240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91" name="229 Grupo"/>
            <p:cNvGrpSpPr>
              <a:grpSpLocks/>
            </p:cNvGrpSpPr>
            <p:nvPr/>
          </p:nvGrpSpPr>
          <p:grpSpPr bwMode="auto">
            <a:xfrm>
              <a:off x="5069689" y="151626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893" y="16506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893" y="22221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9" name="418 Conector recto"/>
            <p:cNvCxnSpPr/>
            <p:nvPr/>
          </p:nvCxnSpPr>
          <p:spPr>
            <a:xfrm rot="16200000" flipV="1">
              <a:off x="2607140" y="8933904"/>
              <a:ext cx="615954" cy="62514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427 Conector recto"/>
            <p:cNvCxnSpPr/>
            <p:nvPr/>
          </p:nvCxnSpPr>
          <p:spPr>
            <a:xfrm rot="5400000" flipH="1" flipV="1">
              <a:off x="1745269" y="8009824"/>
              <a:ext cx="1785950" cy="713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429 Conector recto"/>
            <p:cNvCxnSpPr/>
            <p:nvPr/>
          </p:nvCxnSpPr>
          <p:spPr>
            <a:xfrm rot="16200000" flipV="1">
              <a:off x="1566750" y="6045356"/>
              <a:ext cx="1857388" cy="3569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431 Conector recto"/>
            <p:cNvCxnSpPr/>
            <p:nvPr/>
          </p:nvCxnSpPr>
          <p:spPr>
            <a:xfrm rot="5400000" flipH="1" flipV="1">
              <a:off x="2174012" y="4938029"/>
              <a:ext cx="500065" cy="2141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433 Conector recto"/>
            <p:cNvCxnSpPr/>
            <p:nvPr/>
          </p:nvCxnSpPr>
          <p:spPr>
            <a:xfrm rot="5400000" flipH="1" flipV="1">
              <a:off x="2409563" y="4156257"/>
              <a:ext cx="755655" cy="5029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"/>
            <p:cNvCxnSpPr/>
            <p:nvPr/>
          </p:nvCxnSpPr>
          <p:spPr>
            <a:xfrm rot="5400000" flipH="1" flipV="1">
              <a:off x="2556763" y="2418103"/>
              <a:ext cx="2098689" cy="11376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438 Conector recto"/>
            <p:cNvCxnSpPr/>
            <p:nvPr/>
          </p:nvCxnSpPr>
          <p:spPr>
            <a:xfrm rot="5400000" flipH="1" flipV="1">
              <a:off x="4067502" y="830554"/>
              <a:ext cx="1214446" cy="999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442 Conector recto"/>
            <p:cNvCxnSpPr/>
            <p:nvPr/>
          </p:nvCxnSpPr>
          <p:spPr>
            <a:xfrm rot="5400000" flipH="1" flipV="1">
              <a:off x="4887978" y="436584"/>
              <a:ext cx="571504" cy="15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43" name="255 CuadroTexto"/>
          <p:cNvSpPr txBox="1">
            <a:spLocks noChangeArrowheads="1"/>
          </p:cNvSpPr>
          <p:nvPr/>
        </p:nvSpPr>
        <p:spPr bwMode="auto">
          <a:xfrm>
            <a:off x="4608513" y="8604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062" name="1061 Conector recto de flecha"/>
          <p:cNvCxnSpPr/>
          <p:nvPr/>
        </p:nvCxnSpPr>
        <p:spPr>
          <a:xfrm rot="10800000">
            <a:off x="4675188" y="508000"/>
            <a:ext cx="438150" cy="28575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5" name="162 CuadroTexto"/>
          <p:cNvSpPr txBox="1">
            <a:spLocks noChangeArrowheads="1"/>
          </p:cNvSpPr>
          <p:nvPr/>
        </p:nvSpPr>
        <p:spPr bwMode="auto">
          <a:xfrm>
            <a:off x="4756150" y="508000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291°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65" name="1064 Conector recto"/>
          <p:cNvCxnSpPr/>
          <p:nvPr/>
        </p:nvCxnSpPr>
        <p:spPr>
          <a:xfrm rot="5400000" flipH="1" flipV="1">
            <a:off x="4952207" y="807244"/>
            <a:ext cx="323850" cy="1587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7" name="Text Box 183"/>
          <p:cNvSpPr txBox="1">
            <a:spLocks noChangeArrowheads="1"/>
          </p:cNvSpPr>
          <p:nvPr/>
        </p:nvSpPr>
        <p:spPr bwMode="auto">
          <a:xfrm>
            <a:off x="4770438" y="917575"/>
            <a:ext cx="69373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4,2 </a:t>
            </a: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1067" name="1066 Conector recto"/>
          <p:cNvCxnSpPr/>
          <p:nvPr/>
        </p:nvCxnSpPr>
        <p:spPr>
          <a:xfrm rot="5400000" flipH="1" flipV="1">
            <a:off x="4640263" y="384175"/>
            <a:ext cx="325438" cy="15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9" name="Group 88"/>
          <p:cNvGrpSpPr>
            <a:grpSpLocks/>
          </p:cNvGrpSpPr>
          <p:nvPr/>
        </p:nvGrpSpPr>
        <p:grpSpPr bwMode="auto">
          <a:xfrm>
            <a:off x="4730750" y="333375"/>
            <a:ext cx="80963" cy="244475"/>
            <a:chOff x="2015" y="2160"/>
            <a:chExt cx="528" cy="1488"/>
          </a:xfrm>
        </p:grpSpPr>
        <p:sp>
          <p:nvSpPr>
            <p:cNvPr id="1457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587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550" name="255 CuadroTexto"/>
          <p:cNvSpPr txBox="1">
            <a:spLocks noChangeArrowheads="1"/>
          </p:cNvSpPr>
          <p:nvPr/>
        </p:nvSpPr>
        <p:spPr bwMode="auto">
          <a:xfrm>
            <a:off x="4837113" y="29368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4,8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069" name="1068 Arco"/>
          <p:cNvSpPr/>
          <p:nvPr/>
        </p:nvSpPr>
        <p:spPr>
          <a:xfrm rot="1968409">
            <a:off x="5464175" y="-98425"/>
            <a:ext cx="1428750" cy="1423988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52" name="274 CuadroTexto"/>
          <p:cNvSpPr txBox="1">
            <a:spLocks noChangeArrowheads="1"/>
          </p:cNvSpPr>
          <p:nvPr/>
        </p:nvSpPr>
        <p:spPr bwMode="auto">
          <a:xfrm>
            <a:off x="5827713" y="-9525"/>
            <a:ext cx="2214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Pto. “A”:  270° a  Baliza I. Cutler</a:t>
            </a:r>
          </a:p>
        </p:txBody>
      </p:sp>
      <p:cxnSp>
        <p:nvCxnSpPr>
          <p:cNvPr id="1070" name="1069 Conector recto de flecha"/>
          <p:cNvCxnSpPr/>
          <p:nvPr/>
        </p:nvCxnSpPr>
        <p:spPr>
          <a:xfrm flipV="1">
            <a:off x="5103813" y="722313"/>
            <a:ext cx="1785937" cy="71437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54" name="153 CuadroTexto"/>
          <p:cNvSpPr txBox="1">
            <a:spLocks noChangeArrowheads="1"/>
          </p:cNvSpPr>
          <p:nvPr/>
        </p:nvSpPr>
        <p:spPr bwMode="auto">
          <a:xfrm>
            <a:off x="5889625" y="706438"/>
            <a:ext cx="5699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>
                <a:solidFill>
                  <a:srgbClr val="0070C0"/>
                </a:solidFill>
                <a:latin typeface="Calibri" pitchFamily="34" charset="0"/>
              </a:rPr>
              <a:t>1,57 Mn</a:t>
            </a:r>
          </a:p>
        </p:txBody>
      </p:sp>
      <p:sp>
        <p:nvSpPr>
          <p:cNvPr id="14556" name="255 CuadroTexto"/>
          <p:cNvSpPr txBox="1">
            <a:spLocks noChangeArrowheads="1"/>
          </p:cNvSpPr>
          <p:nvPr/>
        </p:nvSpPr>
        <p:spPr bwMode="auto">
          <a:xfrm>
            <a:off x="2592388" y="8605838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3.6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cxnSp>
        <p:nvCxnSpPr>
          <p:cNvPr id="607" name="606 Conector recto"/>
          <p:cNvCxnSpPr/>
          <p:nvPr/>
        </p:nvCxnSpPr>
        <p:spPr>
          <a:xfrm rot="5400000" flipH="1" flipV="1">
            <a:off x="2743200" y="8669338"/>
            <a:ext cx="288925" cy="1587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1" name="610 Conector recto"/>
          <p:cNvCxnSpPr/>
          <p:nvPr/>
        </p:nvCxnSpPr>
        <p:spPr>
          <a:xfrm rot="16200000" flipV="1">
            <a:off x="2412206" y="5472907"/>
            <a:ext cx="288925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59" name="255 CuadroTexto"/>
          <p:cNvSpPr txBox="1">
            <a:spLocks noChangeArrowheads="1"/>
          </p:cNvSpPr>
          <p:nvPr/>
        </p:nvSpPr>
        <p:spPr bwMode="auto">
          <a:xfrm>
            <a:off x="2305050" y="5437188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2,4 c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016982" y="1093580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</a:t>
            </a:r>
            <a:endParaRPr lang="es-CL" sz="800" b="1" dirty="0"/>
          </a:p>
        </p:txBody>
      </p:sp>
      <p:sp>
        <p:nvSpPr>
          <p:cNvPr id="498" name="497 CuadroTexto"/>
          <p:cNvSpPr txBox="1"/>
          <p:nvPr/>
        </p:nvSpPr>
        <p:spPr>
          <a:xfrm>
            <a:off x="1711818" y="1072036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</a:t>
            </a:r>
            <a:endParaRPr lang="es-CL" sz="800" b="1" dirty="0"/>
          </a:p>
        </p:txBody>
      </p:sp>
      <p:sp>
        <p:nvSpPr>
          <p:cNvPr id="499" name="498 CuadroTexto"/>
          <p:cNvSpPr txBox="1"/>
          <p:nvPr/>
        </p:nvSpPr>
        <p:spPr>
          <a:xfrm>
            <a:off x="1774874" y="102375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G</a:t>
            </a:r>
            <a:endParaRPr lang="es-CL" sz="800" b="1" dirty="0"/>
          </a:p>
        </p:txBody>
      </p:sp>
      <p:sp>
        <p:nvSpPr>
          <p:cNvPr id="500" name="499 CuadroTexto"/>
          <p:cNvSpPr txBox="1"/>
          <p:nvPr/>
        </p:nvSpPr>
        <p:spPr>
          <a:xfrm>
            <a:off x="2365226" y="9645701"/>
            <a:ext cx="421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F’</a:t>
            </a:r>
            <a:endParaRPr lang="es-CL" sz="800" b="1" dirty="0"/>
          </a:p>
        </p:txBody>
      </p:sp>
      <p:sp>
        <p:nvSpPr>
          <p:cNvPr id="501" name="500 CuadroTexto"/>
          <p:cNvSpPr txBox="1"/>
          <p:nvPr/>
        </p:nvSpPr>
        <p:spPr>
          <a:xfrm>
            <a:off x="2546350" y="9202779"/>
            <a:ext cx="165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</a:t>
            </a:r>
            <a:endParaRPr lang="es-CL" sz="800" b="1" dirty="0"/>
          </a:p>
        </p:txBody>
      </p:sp>
      <p:sp>
        <p:nvSpPr>
          <p:cNvPr id="502" name="501 CuadroTexto"/>
          <p:cNvSpPr txBox="1"/>
          <p:nvPr/>
        </p:nvSpPr>
        <p:spPr>
          <a:xfrm>
            <a:off x="4362450" y="10935807"/>
            <a:ext cx="1015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</a:t>
            </a:r>
            <a:endParaRPr lang="es-CL" sz="800" b="1" dirty="0"/>
          </a:p>
        </p:txBody>
      </p:sp>
      <p:sp>
        <p:nvSpPr>
          <p:cNvPr id="503" name="502 CuadroTexto"/>
          <p:cNvSpPr txBox="1"/>
          <p:nvPr/>
        </p:nvSpPr>
        <p:spPr>
          <a:xfrm>
            <a:off x="4370444" y="9980613"/>
            <a:ext cx="6452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E’</a:t>
            </a:r>
            <a:endParaRPr lang="es-CL" sz="800" b="1" dirty="0"/>
          </a:p>
        </p:txBody>
      </p:sp>
      <p:sp>
        <p:nvSpPr>
          <p:cNvPr id="504" name="503 CuadroTexto"/>
          <p:cNvSpPr txBox="1"/>
          <p:nvPr/>
        </p:nvSpPr>
        <p:spPr>
          <a:xfrm>
            <a:off x="3059933" y="8715375"/>
            <a:ext cx="4182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05" name="504 CuadroTexto"/>
          <p:cNvSpPr txBox="1"/>
          <p:nvPr/>
        </p:nvSpPr>
        <p:spPr>
          <a:xfrm>
            <a:off x="3316288" y="828539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</a:t>
            </a:r>
            <a:endParaRPr lang="es-CL" sz="800" b="1" dirty="0"/>
          </a:p>
        </p:txBody>
      </p:sp>
      <p:sp>
        <p:nvSpPr>
          <p:cNvPr id="508" name="507 CuadroTexto"/>
          <p:cNvSpPr txBox="1"/>
          <p:nvPr/>
        </p:nvSpPr>
        <p:spPr>
          <a:xfrm>
            <a:off x="4861755" y="10797970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</a:t>
            </a:r>
            <a:endParaRPr lang="es-CL" sz="800" b="1" dirty="0"/>
          </a:p>
        </p:txBody>
      </p:sp>
      <p:sp>
        <p:nvSpPr>
          <p:cNvPr id="509" name="508 CuadroTexto"/>
          <p:cNvSpPr txBox="1"/>
          <p:nvPr/>
        </p:nvSpPr>
        <p:spPr>
          <a:xfrm>
            <a:off x="3640138" y="8613110"/>
            <a:ext cx="3238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B’</a:t>
            </a:r>
            <a:endParaRPr lang="es-CL" sz="800" b="1" dirty="0"/>
          </a:p>
        </p:txBody>
      </p:sp>
      <p:sp>
        <p:nvSpPr>
          <p:cNvPr id="510" name="509 CuadroTexto"/>
          <p:cNvSpPr txBox="1"/>
          <p:nvPr/>
        </p:nvSpPr>
        <p:spPr>
          <a:xfrm>
            <a:off x="4081462" y="6143324"/>
            <a:ext cx="33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V’</a:t>
            </a:r>
            <a:endParaRPr lang="es-CL" sz="800" b="1" dirty="0"/>
          </a:p>
        </p:txBody>
      </p:sp>
      <p:sp>
        <p:nvSpPr>
          <p:cNvPr id="511" name="510 CuadroTexto"/>
          <p:cNvSpPr txBox="1"/>
          <p:nvPr/>
        </p:nvSpPr>
        <p:spPr>
          <a:xfrm>
            <a:off x="3470801" y="608278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</a:t>
            </a:r>
            <a:endParaRPr lang="es-CL" sz="800" b="1" dirty="0"/>
          </a:p>
        </p:txBody>
      </p:sp>
      <p:sp>
        <p:nvSpPr>
          <p:cNvPr id="512" name="511 CuadroTexto"/>
          <p:cNvSpPr txBox="1"/>
          <p:nvPr/>
        </p:nvSpPr>
        <p:spPr>
          <a:xfrm>
            <a:off x="3110706" y="5434469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X</a:t>
            </a:r>
            <a:endParaRPr lang="es-CL" sz="800" b="1" dirty="0"/>
          </a:p>
        </p:txBody>
      </p:sp>
      <p:sp>
        <p:nvSpPr>
          <p:cNvPr id="513" name="512 CuadroTexto"/>
          <p:cNvSpPr txBox="1"/>
          <p:nvPr/>
        </p:nvSpPr>
        <p:spPr>
          <a:xfrm>
            <a:off x="3894460" y="734769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U</a:t>
            </a:r>
            <a:endParaRPr lang="es-CL" sz="800" b="1" dirty="0"/>
          </a:p>
        </p:txBody>
      </p:sp>
      <p:sp>
        <p:nvSpPr>
          <p:cNvPr id="515" name="514 CuadroTexto"/>
          <p:cNvSpPr txBox="1"/>
          <p:nvPr/>
        </p:nvSpPr>
        <p:spPr>
          <a:xfrm>
            <a:off x="2972936" y="76236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R</a:t>
            </a:r>
            <a:endParaRPr lang="es-CL" sz="800" b="1" dirty="0"/>
          </a:p>
        </p:txBody>
      </p:sp>
      <p:sp>
        <p:nvSpPr>
          <p:cNvPr id="516" name="515 CuadroTexto"/>
          <p:cNvSpPr txBox="1"/>
          <p:nvPr/>
        </p:nvSpPr>
        <p:spPr>
          <a:xfrm>
            <a:off x="1627188" y="6153378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</a:t>
            </a:r>
            <a:endParaRPr lang="es-CL" sz="800" b="1" dirty="0"/>
          </a:p>
        </p:txBody>
      </p:sp>
      <p:sp>
        <p:nvSpPr>
          <p:cNvPr id="517" name="516 CuadroTexto"/>
          <p:cNvSpPr txBox="1"/>
          <p:nvPr/>
        </p:nvSpPr>
        <p:spPr>
          <a:xfrm>
            <a:off x="1673225" y="675186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P</a:t>
            </a:r>
            <a:endParaRPr lang="es-CL" sz="800" b="1" dirty="0"/>
          </a:p>
        </p:txBody>
      </p:sp>
      <p:sp>
        <p:nvSpPr>
          <p:cNvPr id="518" name="517 CuadroTexto"/>
          <p:cNvSpPr txBox="1"/>
          <p:nvPr/>
        </p:nvSpPr>
        <p:spPr>
          <a:xfrm>
            <a:off x="2039319" y="724081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O</a:t>
            </a:r>
            <a:endParaRPr lang="es-CL" sz="800" b="1" dirty="0"/>
          </a:p>
        </p:txBody>
      </p:sp>
      <p:sp>
        <p:nvSpPr>
          <p:cNvPr id="519" name="518 CuadroTexto"/>
          <p:cNvSpPr txBox="1"/>
          <p:nvPr/>
        </p:nvSpPr>
        <p:spPr>
          <a:xfrm>
            <a:off x="2112613" y="7800335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</a:t>
            </a:r>
            <a:endParaRPr lang="es-CL" sz="800" b="1" dirty="0"/>
          </a:p>
        </p:txBody>
      </p:sp>
      <p:sp>
        <p:nvSpPr>
          <p:cNvPr id="520" name="519 CuadroTexto"/>
          <p:cNvSpPr txBox="1"/>
          <p:nvPr/>
        </p:nvSpPr>
        <p:spPr>
          <a:xfrm>
            <a:off x="1592263" y="783476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M</a:t>
            </a:r>
            <a:endParaRPr lang="es-CL" sz="800" b="1" dirty="0"/>
          </a:p>
        </p:txBody>
      </p:sp>
      <p:sp>
        <p:nvSpPr>
          <p:cNvPr id="521" name="520 CuadroTexto"/>
          <p:cNvSpPr txBox="1"/>
          <p:nvPr/>
        </p:nvSpPr>
        <p:spPr>
          <a:xfrm>
            <a:off x="2372590" y="813885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</a:t>
            </a:r>
            <a:endParaRPr lang="es-CL" sz="800" b="1" dirty="0"/>
          </a:p>
        </p:txBody>
      </p:sp>
      <p:sp>
        <p:nvSpPr>
          <p:cNvPr id="522" name="521 CuadroTexto"/>
          <p:cNvSpPr txBox="1"/>
          <p:nvPr/>
        </p:nvSpPr>
        <p:spPr>
          <a:xfrm>
            <a:off x="1947452" y="50963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</a:t>
            </a:r>
            <a:endParaRPr lang="es-CL" sz="800" b="1" dirty="0"/>
          </a:p>
        </p:txBody>
      </p:sp>
      <p:sp>
        <p:nvSpPr>
          <p:cNvPr id="523" name="522 CuadroTexto"/>
          <p:cNvSpPr txBox="1"/>
          <p:nvPr/>
        </p:nvSpPr>
        <p:spPr>
          <a:xfrm>
            <a:off x="2585244" y="53980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W</a:t>
            </a:r>
            <a:endParaRPr lang="es-CL" sz="800" b="1" dirty="0"/>
          </a:p>
        </p:txBody>
      </p:sp>
      <p:sp>
        <p:nvSpPr>
          <p:cNvPr id="524" name="523 CuadroTexto"/>
          <p:cNvSpPr txBox="1"/>
          <p:nvPr/>
        </p:nvSpPr>
        <p:spPr>
          <a:xfrm>
            <a:off x="4059152" y="5178080"/>
            <a:ext cx="2969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25" name="524 CuadroTexto"/>
          <p:cNvSpPr txBox="1"/>
          <p:nvPr/>
        </p:nvSpPr>
        <p:spPr>
          <a:xfrm>
            <a:off x="1928812" y="3626078"/>
            <a:ext cx="4270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N’</a:t>
            </a:r>
            <a:endParaRPr lang="es-CL" sz="800" b="1" dirty="0"/>
          </a:p>
        </p:txBody>
      </p:sp>
      <p:sp>
        <p:nvSpPr>
          <p:cNvPr id="526" name="525 CuadroTexto"/>
          <p:cNvSpPr txBox="1"/>
          <p:nvPr/>
        </p:nvSpPr>
        <p:spPr>
          <a:xfrm>
            <a:off x="4561661" y="2765553"/>
            <a:ext cx="3310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G’</a:t>
            </a:r>
            <a:endParaRPr lang="es-CL" sz="800" b="1" dirty="0"/>
          </a:p>
        </p:txBody>
      </p:sp>
      <p:sp>
        <p:nvSpPr>
          <p:cNvPr id="527" name="526 CuadroTexto"/>
          <p:cNvSpPr txBox="1"/>
          <p:nvPr/>
        </p:nvSpPr>
        <p:spPr>
          <a:xfrm>
            <a:off x="4985721" y="2235200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D’</a:t>
            </a:r>
            <a:endParaRPr lang="es-CL" sz="800" b="1" dirty="0"/>
          </a:p>
        </p:txBody>
      </p:sp>
      <p:grpSp>
        <p:nvGrpSpPr>
          <p:cNvPr id="528" name="Group 88"/>
          <p:cNvGrpSpPr>
            <a:grpSpLocks/>
          </p:cNvGrpSpPr>
          <p:nvPr/>
        </p:nvGrpSpPr>
        <p:grpSpPr bwMode="auto">
          <a:xfrm>
            <a:off x="3113087" y="5339555"/>
            <a:ext cx="80963" cy="246063"/>
            <a:chOff x="2052" y="2160"/>
            <a:chExt cx="528" cy="1488"/>
          </a:xfrm>
        </p:grpSpPr>
        <p:sp>
          <p:nvSpPr>
            <p:cNvPr id="52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54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547" name="546 CuadroTexto"/>
          <p:cNvSpPr txBox="1"/>
          <p:nvPr/>
        </p:nvSpPr>
        <p:spPr>
          <a:xfrm>
            <a:off x="2654839" y="2276931"/>
            <a:ext cx="3948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O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8" name="547 CuadroTexto"/>
          <p:cNvSpPr txBox="1"/>
          <p:nvPr/>
        </p:nvSpPr>
        <p:spPr>
          <a:xfrm>
            <a:off x="2930526" y="2175989"/>
            <a:ext cx="3675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P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9" name="548 CuadroTexto"/>
          <p:cNvSpPr txBox="1"/>
          <p:nvPr/>
        </p:nvSpPr>
        <p:spPr>
          <a:xfrm>
            <a:off x="3073797" y="1938873"/>
            <a:ext cx="484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Q’</a:t>
            </a:r>
            <a:endParaRPr lang="es-CL" sz="800" b="1" dirty="0"/>
          </a:p>
        </p:txBody>
      </p:sp>
      <p:sp>
        <p:nvSpPr>
          <p:cNvPr id="550" name="549 CuadroTexto"/>
          <p:cNvSpPr txBox="1"/>
          <p:nvPr/>
        </p:nvSpPr>
        <p:spPr>
          <a:xfrm>
            <a:off x="3049651" y="1601247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R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51" name="550 CuadroTexto"/>
          <p:cNvSpPr txBox="1"/>
          <p:nvPr/>
        </p:nvSpPr>
        <p:spPr>
          <a:xfrm>
            <a:off x="3012425" y="1040614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S</a:t>
            </a:r>
            <a:endParaRPr lang="es-CL" sz="800" b="1" dirty="0"/>
          </a:p>
        </p:txBody>
      </p:sp>
      <p:sp>
        <p:nvSpPr>
          <p:cNvPr id="552" name="551 CuadroTexto"/>
          <p:cNvSpPr txBox="1"/>
          <p:nvPr/>
        </p:nvSpPr>
        <p:spPr>
          <a:xfrm>
            <a:off x="3086740" y="551615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T’</a:t>
            </a:r>
            <a:endParaRPr lang="es-CL" sz="800" b="1" dirty="0"/>
          </a:p>
        </p:txBody>
      </p:sp>
      <p:sp>
        <p:nvSpPr>
          <p:cNvPr id="553" name="552 CuadroTexto"/>
          <p:cNvSpPr txBox="1"/>
          <p:nvPr/>
        </p:nvSpPr>
        <p:spPr>
          <a:xfrm>
            <a:off x="4528716" y="371742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A’</a:t>
            </a:r>
            <a:endParaRPr lang="es-CL" sz="800" b="1" dirty="0"/>
          </a:p>
        </p:txBody>
      </p:sp>
      <p:sp>
        <p:nvSpPr>
          <p:cNvPr id="554" name="553 CuadroTexto"/>
          <p:cNvSpPr txBox="1"/>
          <p:nvPr/>
        </p:nvSpPr>
        <p:spPr>
          <a:xfrm>
            <a:off x="6831332" y="1645106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55" name="554 CuadroTexto"/>
          <p:cNvSpPr txBox="1"/>
          <p:nvPr/>
        </p:nvSpPr>
        <p:spPr>
          <a:xfrm>
            <a:off x="6867308" y="990119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68" name="567 Arco"/>
          <p:cNvSpPr/>
          <p:nvPr/>
        </p:nvSpPr>
        <p:spPr>
          <a:xfrm rot="15726610">
            <a:off x="1928552" y="4028513"/>
            <a:ext cx="1069975" cy="889000"/>
          </a:xfrm>
          <a:prstGeom prst="arc">
            <a:avLst>
              <a:gd name="adj1" fmla="val 1897463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569" name="568 Conector recto de flecha"/>
          <p:cNvCxnSpPr>
            <a:cxnSpLocks noChangeShapeType="1"/>
            <a:endCxn id="14503" idx="0"/>
          </p:cNvCxnSpPr>
          <p:nvPr/>
        </p:nvCxnSpPr>
        <p:spPr bwMode="auto">
          <a:xfrm flipH="1" flipV="1">
            <a:off x="2111220" y="4013697"/>
            <a:ext cx="401335" cy="833853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cxnSp>
        <p:nvCxnSpPr>
          <p:cNvPr id="573" name="572 Conector recto"/>
          <p:cNvCxnSpPr/>
          <p:nvPr/>
        </p:nvCxnSpPr>
        <p:spPr>
          <a:xfrm flipV="1">
            <a:off x="3682026" y="5132720"/>
            <a:ext cx="214673" cy="43043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6" name="255 CuadroTexto"/>
          <p:cNvSpPr txBox="1">
            <a:spLocks noChangeArrowheads="1"/>
          </p:cNvSpPr>
          <p:nvPr/>
        </p:nvSpPr>
        <p:spPr bwMode="auto">
          <a:xfrm>
            <a:off x="3085306" y="4889372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1,18’c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56" name="555 CuadroTexto"/>
          <p:cNvSpPr txBox="1"/>
          <p:nvPr/>
        </p:nvSpPr>
        <p:spPr>
          <a:xfrm>
            <a:off x="4799611" y="9251950"/>
            <a:ext cx="555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D´</a:t>
            </a:r>
            <a:endParaRPr lang="es-CL" sz="800" b="1" dirty="0"/>
          </a:p>
        </p:txBody>
      </p:sp>
      <p:graphicFrame>
        <p:nvGraphicFramePr>
          <p:cNvPr id="557" name="55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13967"/>
              </p:ext>
            </p:extLst>
          </p:nvPr>
        </p:nvGraphicFramePr>
        <p:xfrm>
          <a:off x="5149436" y="3061990"/>
          <a:ext cx="2548459" cy="2272010"/>
        </p:xfrm>
        <a:graphic>
          <a:graphicData uri="http://schemas.openxmlformats.org/drawingml/2006/table">
            <a:tbl>
              <a:tblPr/>
              <a:tblGrid>
                <a:gridCol w="251313"/>
                <a:gridCol w="928994"/>
                <a:gridCol w="360040"/>
                <a:gridCol w="1008112"/>
              </a:tblGrid>
              <a:tr h="214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  <a:endParaRPr kumimoji="0" lang="es-CL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ÚTIL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P. MONTT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OLLARD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LARCH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PEMBERTON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GRANHAM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BAJO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HOSKIN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DICKSON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BZA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 MUÑOZ G.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DASHWOOD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A’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NOTABLE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POLLO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BEDWELL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BEDWELL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CUNINGHAM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BAJO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f’’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HOZVEN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ESTE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N’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DEDO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MAYOR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O’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PLAUTO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NORTE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FRANCIS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HOSVEN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FOLEY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b="8051"/>
          <a:stretch>
            <a:fillRect/>
          </a:stretch>
        </p:blipFill>
        <p:spPr bwMode="auto">
          <a:xfrm>
            <a:off x="6350" y="20014"/>
            <a:ext cx="7781926" cy="1115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278 CuadroTexto"/>
          <p:cNvSpPr txBox="1">
            <a:spLocks noChangeArrowheads="1"/>
          </p:cNvSpPr>
          <p:nvPr/>
        </p:nvSpPr>
        <p:spPr bwMode="auto">
          <a:xfrm>
            <a:off x="4425950" y="52388"/>
            <a:ext cx="460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Cutler </a:t>
            </a: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663"/>
            <a:ext cx="2601913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Gray S-N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10722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ALIDADA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278 CuadroTexto"/>
          <p:cNvSpPr txBox="1">
            <a:spLocks noChangeArrowheads="1"/>
          </p:cNvSpPr>
          <p:nvPr/>
        </p:nvSpPr>
        <p:spPr bwMode="auto">
          <a:xfrm>
            <a:off x="1692275" y="1100138"/>
            <a:ext cx="9540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B a v e r s t o c k </a:t>
            </a:r>
          </a:p>
        </p:txBody>
      </p:sp>
      <p:sp>
        <p:nvSpPr>
          <p:cNvPr id="14341" name="492 CuadroTexto"/>
          <p:cNvSpPr txBox="1">
            <a:spLocks noChangeArrowheads="1"/>
          </p:cNvSpPr>
          <p:nvPr/>
        </p:nvSpPr>
        <p:spPr bwMode="auto">
          <a:xfrm>
            <a:off x="1416050" y="4052888"/>
            <a:ext cx="636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O r l e b a r</a:t>
            </a:r>
          </a:p>
        </p:txBody>
      </p:sp>
      <p:sp>
        <p:nvSpPr>
          <p:cNvPr id="14342" name="278 CuadroTexto"/>
          <p:cNvSpPr txBox="1">
            <a:spLocks noChangeArrowheads="1"/>
          </p:cNvSpPr>
          <p:nvPr/>
        </p:nvSpPr>
        <p:spPr bwMode="auto">
          <a:xfrm>
            <a:off x="5021263" y="3719513"/>
            <a:ext cx="5397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L a r g a</a:t>
            </a:r>
          </a:p>
        </p:txBody>
      </p:sp>
      <p:sp>
        <p:nvSpPr>
          <p:cNvPr id="14343" name="278 CuadroTexto"/>
          <p:cNvSpPr txBox="1">
            <a:spLocks noChangeArrowheads="1"/>
          </p:cNvSpPr>
          <p:nvPr/>
        </p:nvSpPr>
        <p:spPr bwMode="auto">
          <a:xfrm>
            <a:off x="3841750" y="5457825"/>
            <a:ext cx="514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>
                <a:latin typeface="Calibri" pitchFamily="34" charset="0"/>
              </a:rPr>
              <a:t>Isla </a:t>
            </a:r>
          </a:p>
          <a:p>
            <a:pPr algn="ctr"/>
            <a:r>
              <a:rPr lang="es-CL" sz="700">
                <a:latin typeface="Calibri" pitchFamily="34" charset="0"/>
              </a:rPr>
              <a:t>Summer </a:t>
            </a:r>
          </a:p>
        </p:txBody>
      </p:sp>
      <p:sp>
        <p:nvSpPr>
          <p:cNvPr id="14344" name="278 CuadroTexto"/>
          <p:cNvSpPr txBox="1">
            <a:spLocks noChangeArrowheads="1"/>
          </p:cNvSpPr>
          <p:nvPr/>
        </p:nvSpPr>
        <p:spPr bwMode="auto">
          <a:xfrm rot="2311136">
            <a:off x="4970463" y="93964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 Mac-kay</a:t>
            </a: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900" dirty="0">
                <a:latin typeface="Calibri" pitchFamily="34" charset="0"/>
              </a:rPr>
              <a:t>I s l a s   O t </a:t>
            </a:r>
            <a:r>
              <a:rPr lang="es-CL" sz="900" dirty="0" err="1">
                <a:latin typeface="Calibri" pitchFamily="34" charset="0"/>
              </a:rPr>
              <a:t>t</a:t>
            </a:r>
            <a:r>
              <a:rPr lang="es-CL" sz="900" dirty="0">
                <a:latin typeface="Calibri" pitchFamily="34" charset="0"/>
              </a:rPr>
              <a:t> e r</a:t>
            </a:r>
          </a:p>
        </p:txBody>
      </p:sp>
      <p:sp>
        <p:nvSpPr>
          <p:cNvPr id="14346" name="278 CuadroTexto"/>
          <p:cNvSpPr txBox="1">
            <a:spLocks noChangeArrowheads="1"/>
          </p:cNvSpPr>
          <p:nvPr/>
        </p:nvSpPr>
        <p:spPr bwMode="auto">
          <a:xfrm rot="-3279867">
            <a:off x="4672806" y="2402682"/>
            <a:ext cx="5159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Green</a:t>
            </a:r>
          </a:p>
        </p:txBody>
      </p:sp>
      <p:sp>
        <p:nvSpPr>
          <p:cNvPr id="14347" name="278 CuadroTexto"/>
          <p:cNvSpPr txBox="1">
            <a:spLocks noChangeArrowheads="1"/>
          </p:cNvSpPr>
          <p:nvPr/>
        </p:nvSpPr>
        <p:spPr bwMode="auto">
          <a:xfrm>
            <a:off x="3017838" y="1970088"/>
            <a:ext cx="4079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</a:t>
            </a:r>
          </a:p>
          <a:p>
            <a:pPr algn="ctr"/>
            <a:r>
              <a:rPr lang="es-CL" sz="500">
                <a:latin typeface="Calibri" pitchFamily="34" charset="0"/>
              </a:rPr>
              <a:t> Hosven </a:t>
            </a:r>
          </a:p>
        </p:txBody>
      </p:sp>
      <p:sp>
        <p:nvSpPr>
          <p:cNvPr id="14348" name="278 CuadroTexto"/>
          <p:cNvSpPr txBox="1">
            <a:spLocks noChangeArrowheads="1"/>
          </p:cNvSpPr>
          <p:nvPr/>
        </p:nvSpPr>
        <p:spPr bwMode="auto">
          <a:xfrm>
            <a:off x="6594475" y="2609850"/>
            <a:ext cx="1357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G a m e r o</a:t>
            </a:r>
          </a:p>
        </p:txBody>
      </p:sp>
      <p:sp>
        <p:nvSpPr>
          <p:cNvPr id="14349" name="278 CuadroTexto"/>
          <p:cNvSpPr txBox="1">
            <a:spLocks noChangeArrowheads="1"/>
          </p:cNvSpPr>
          <p:nvPr/>
        </p:nvSpPr>
        <p:spPr bwMode="auto">
          <a:xfrm>
            <a:off x="4651375" y="2814638"/>
            <a:ext cx="6127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Gama</a:t>
            </a:r>
          </a:p>
        </p:txBody>
      </p:sp>
      <p:sp>
        <p:nvSpPr>
          <p:cNvPr id="14350" name="278 CuadroTexto"/>
          <p:cNvSpPr txBox="1">
            <a:spLocks noChangeArrowheads="1"/>
          </p:cNvSpPr>
          <p:nvPr/>
        </p:nvSpPr>
        <p:spPr bwMode="auto">
          <a:xfrm>
            <a:off x="5267325" y="2865438"/>
            <a:ext cx="59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Carrasco</a:t>
            </a:r>
          </a:p>
        </p:txBody>
      </p:sp>
      <p:sp>
        <p:nvSpPr>
          <p:cNvPr id="14351" name="278 CuadroTexto"/>
          <p:cNvSpPr txBox="1">
            <a:spLocks noChangeArrowheads="1"/>
          </p:cNvSpPr>
          <p:nvPr/>
        </p:nvSpPr>
        <p:spPr bwMode="auto">
          <a:xfrm>
            <a:off x="5446713" y="5291138"/>
            <a:ext cx="7096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Ernesto </a:t>
            </a:r>
          </a:p>
        </p:txBody>
      </p:sp>
      <p:sp>
        <p:nvSpPr>
          <p:cNvPr id="14352" name="278 CuadroTexto"/>
          <p:cNvSpPr txBox="1">
            <a:spLocks noChangeArrowheads="1"/>
          </p:cNvSpPr>
          <p:nvPr/>
        </p:nvSpPr>
        <p:spPr bwMode="auto">
          <a:xfrm>
            <a:off x="5818188" y="5743575"/>
            <a:ext cx="4937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Istmo</a:t>
            </a:r>
          </a:p>
        </p:txBody>
      </p:sp>
      <p:sp>
        <p:nvSpPr>
          <p:cNvPr id="14353" name="278 CuadroTexto"/>
          <p:cNvSpPr txBox="1">
            <a:spLocks noChangeArrowheads="1"/>
          </p:cNvSpPr>
          <p:nvPr/>
        </p:nvSpPr>
        <p:spPr bwMode="auto">
          <a:xfrm>
            <a:off x="4025900" y="5314950"/>
            <a:ext cx="473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Pta. </a:t>
            </a:r>
          </a:p>
          <a:p>
            <a:pPr algn="ctr"/>
            <a:r>
              <a:rPr lang="es-CL" sz="500">
                <a:latin typeface="Calibri" pitchFamily="34" charset="0"/>
              </a:rPr>
              <a:t>Henderson</a:t>
            </a: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 rot="20970086">
            <a:off x="2288370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>
                <a:latin typeface="Calibri" pitchFamily="34" charset="0"/>
              </a:rPr>
              <a:t>I t e s.   H o s k y n</a:t>
            </a: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 rot="750725">
            <a:off x="2618606" y="1995302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500" dirty="0">
                <a:latin typeface="Calibri" pitchFamily="34" charset="0"/>
              </a:rPr>
              <a:t>I </a:t>
            </a:r>
            <a:r>
              <a:rPr lang="es-CL" sz="500" dirty="0" err="1">
                <a:latin typeface="Calibri" pitchFamily="34" charset="0"/>
              </a:rPr>
              <a:t>Ites</a:t>
            </a:r>
            <a:r>
              <a:rPr lang="es-CL" sz="500" dirty="0">
                <a:latin typeface="Calibri" pitchFamily="34" charset="0"/>
              </a:rPr>
              <a:t>. Francis</a:t>
            </a:r>
          </a:p>
        </p:txBody>
      </p:sp>
      <p:sp>
        <p:nvSpPr>
          <p:cNvPr id="14356" name="278 CuadroTexto"/>
          <p:cNvSpPr txBox="1">
            <a:spLocks noChangeArrowheads="1"/>
          </p:cNvSpPr>
          <p:nvPr/>
        </p:nvSpPr>
        <p:spPr bwMode="auto">
          <a:xfrm>
            <a:off x="6661150" y="876300"/>
            <a:ext cx="6270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Pierce</a:t>
            </a:r>
          </a:p>
        </p:txBody>
      </p:sp>
      <p:sp>
        <p:nvSpPr>
          <p:cNvPr id="14357" name="278 CuadroTexto"/>
          <p:cNvSpPr txBox="1">
            <a:spLocks noChangeArrowheads="1"/>
          </p:cNvSpPr>
          <p:nvPr/>
        </p:nvSpPr>
        <p:spPr bwMode="auto">
          <a:xfrm>
            <a:off x="6604000" y="1528763"/>
            <a:ext cx="7477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Peligrosa</a:t>
            </a:r>
          </a:p>
        </p:txBody>
      </p:sp>
      <p:sp>
        <p:nvSpPr>
          <p:cNvPr id="14358" name="278 CuadroTexto"/>
          <p:cNvSpPr txBox="1">
            <a:spLocks noChangeArrowheads="1"/>
          </p:cNvSpPr>
          <p:nvPr/>
        </p:nvSpPr>
        <p:spPr bwMode="auto">
          <a:xfrm>
            <a:off x="3700463" y="7872413"/>
            <a:ext cx="4429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Campbell </a:t>
            </a:r>
          </a:p>
        </p:txBody>
      </p:sp>
      <p:sp>
        <p:nvSpPr>
          <p:cNvPr id="14359" name="278 CuadroTexto"/>
          <p:cNvSpPr txBox="1">
            <a:spLocks noChangeArrowheads="1"/>
          </p:cNvSpPr>
          <p:nvPr/>
        </p:nvSpPr>
        <p:spPr bwMode="auto">
          <a:xfrm>
            <a:off x="3708400" y="8310563"/>
            <a:ext cx="3937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Bedwell</a:t>
            </a:r>
          </a:p>
        </p:txBody>
      </p:sp>
      <p:sp>
        <p:nvSpPr>
          <p:cNvPr id="14360" name="278 CuadroTexto"/>
          <p:cNvSpPr txBox="1">
            <a:spLocks noChangeArrowheads="1"/>
          </p:cNvSpPr>
          <p:nvPr/>
        </p:nvSpPr>
        <p:spPr bwMode="auto">
          <a:xfrm rot="-4426619">
            <a:off x="3192463" y="8067675"/>
            <a:ext cx="558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Cunningham</a:t>
            </a:r>
          </a:p>
        </p:txBody>
      </p:sp>
      <p:sp>
        <p:nvSpPr>
          <p:cNvPr id="14361" name="278 CuadroTexto"/>
          <p:cNvSpPr txBox="1">
            <a:spLocks noChangeArrowheads="1"/>
          </p:cNvSpPr>
          <p:nvPr/>
        </p:nvSpPr>
        <p:spPr bwMode="auto">
          <a:xfrm rot="-3607196">
            <a:off x="5480050" y="9215438"/>
            <a:ext cx="6381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Hualapalu</a:t>
            </a: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800" dirty="0">
                <a:latin typeface="Calibri" pitchFamily="34" charset="0"/>
              </a:rPr>
              <a:t>I s l a s   H a r t w e l </a:t>
            </a:r>
            <a:r>
              <a:rPr lang="es-CL" sz="800" dirty="0" err="1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63" name="278 CuadroTexto"/>
          <p:cNvSpPr txBox="1">
            <a:spLocks noChangeArrowheads="1"/>
          </p:cNvSpPr>
          <p:nvPr/>
        </p:nvSpPr>
        <p:spPr bwMode="auto">
          <a:xfrm>
            <a:off x="5372100" y="6819900"/>
            <a:ext cx="4730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</a:t>
            </a:r>
          </a:p>
          <a:p>
            <a:pPr algn="ctr"/>
            <a:r>
              <a:rPr lang="es-CL" sz="600">
                <a:latin typeface="Calibri" pitchFamily="34" charset="0"/>
              </a:rPr>
              <a:t>Bradbury</a:t>
            </a:r>
          </a:p>
        </p:txBody>
      </p:sp>
      <p:sp>
        <p:nvSpPr>
          <p:cNvPr id="14364" name="278 CuadroTexto"/>
          <p:cNvSpPr txBox="1">
            <a:spLocks noChangeArrowheads="1"/>
          </p:cNvSpPr>
          <p:nvPr/>
        </p:nvSpPr>
        <p:spPr bwMode="auto">
          <a:xfrm>
            <a:off x="1592263" y="7291388"/>
            <a:ext cx="536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Vereker </a:t>
            </a:r>
          </a:p>
          <a:p>
            <a:pPr algn="ctr"/>
            <a:r>
              <a:rPr lang="es-CL" sz="800">
                <a:latin typeface="Calibri" pitchFamily="34" charset="0"/>
              </a:rPr>
              <a:t>Mayor</a:t>
            </a:r>
          </a:p>
        </p:txBody>
      </p:sp>
      <p:sp>
        <p:nvSpPr>
          <p:cNvPr id="14365" name="278 CuadroTexto"/>
          <p:cNvSpPr txBox="1">
            <a:spLocks noChangeArrowheads="1"/>
          </p:cNvSpPr>
          <p:nvPr/>
        </p:nvSpPr>
        <p:spPr bwMode="auto">
          <a:xfrm>
            <a:off x="1811338" y="9563100"/>
            <a:ext cx="692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Ites. Connor</a:t>
            </a:r>
          </a:p>
        </p:txBody>
      </p:sp>
      <p:sp>
        <p:nvSpPr>
          <p:cNvPr id="14366" name="278 CuadroTexto"/>
          <p:cNvSpPr txBox="1">
            <a:spLocks noChangeArrowheads="1"/>
          </p:cNvSpPr>
          <p:nvPr/>
        </p:nvSpPr>
        <p:spPr bwMode="auto">
          <a:xfrm>
            <a:off x="4249738" y="10113963"/>
            <a:ext cx="6540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Dashwood</a:t>
            </a:r>
          </a:p>
        </p:txBody>
      </p:sp>
      <p:sp>
        <p:nvSpPr>
          <p:cNvPr id="14367" name="278 CuadroTexto"/>
          <p:cNvSpPr txBox="1">
            <a:spLocks noChangeArrowheads="1"/>
          </p:cNvSpPr>
          <p:nvPr/>
        </p:nvSpPr>
        <p:spPr bwMode="auto">
          <a:xfrm>
            <a:off x="3640138" y="8520113"/>
            <a:ext cx="4556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>
                <a:latin typeface="Calibri" pitchFamily="34" charset="0"/>
              </a:rPr>
              <a:t>Pta. Childs</a:t>
            </a:r>
          </a:p>
        </p:txBody>
      </p:sp>
      <p:sp>
        <p:nvSpPr>
          <p:cNvPr id="14368" name="278 CuadroTexto"/>
          <p:cNvSpPr txBox="1">
            <a:spLocks noChangeArrowheads="1"/>
          </p:cNvSpPr>
          <p:nvPr/>
        </p:nvSpPr>
        <p:spPr bwMode="auto">
          <a:xfrm>
            <a:off x="3373438" y="5895975"/>
            <a:ext cx="3413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Ollard</a:t>
            </a:r>
          </a:p>
        </p:txBody>
      </p:sp>
      <p:grpSp>
        <p:nvGrpSpPr>
          <p:cNvPr id="14369" name="Group 161"/>
          <p:cNvGrpSpPr>
            <a:grpSpLocks/>
          </p:cNvGrpSpPr>
          <p:nvPr/>
        </p:nvGrpSpPr>
        <p:grpSpPr bwMode="auto">
          <a:xfrm>
            <a:off x="4394200" y="2762250"/>
            <a:ext cx="114300" cy="150813"/>
            <a:chOff x="3721" y="2976"/>
            <a:chExt cx="672" cy="960"/>
          </a:xfrm>
        </p:grpSpPr>
        <p:sp>
          <p:nvSpPr>
            <p:cNvPr id="14817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>
                <a:gd name="T0" fmla="*/ 48 w 384"/>
                <a:gd name="T1" fmla="*/ 528 h 624"/>
                <a:gd name="T2" fmla="*/ 144 w 384"/>
                <a:gd name="T3" fmla="*/ 0 h 624"/>
                <a:gd name="T4" fmla="*/ 240 w 384"/>
                <a:gd name="T5" fmla="*/ 0 h 624"/>
                <a:gd name="T6" fmla="*/ 336 w 384"/>
                <a:gd name="T7" fmla="*/ 528 h 624"/>
                <a:gd name="T8" fmla="*/ 384 w 384"/>
                <a:gd name="T9" fmla="*/ 624 h 624"/>
                <a:gd name="T10" fmla="*/ 0 w 384"/>
                <a:gd name="T11" fmla="*/ 624 h 624"/>
                <a:gd name="T12" fmla="*/ 48 w 384"/>
                <a:gd name="T13" fmla="*/ 528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818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9" name="AutoShape 164"/>
            <p:cNvSpPr>
              <a:spLocks noChangeArrowheads="1"/>
            </p:cNvSpPr>
            <p:nvPr/>
          </p:nvSpPr>
          <p:spPr bwMode="auto">
            <a:xfrm rot="-54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0" name="278 CuadroTexto"/>
          <p:cNvSpPr txBox="1">
            <a:spLocks noChangeArrowheads="1"/>
          </p:cNvSpPr>
          <p:nvPr/>
        </p:nvSpPr>
        <p:spPr bwMode="auto">
          <a:xfrm>
            <a:off x="4114800" y="7615238"/>
            <a:ext cx="3286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</a:t>
            </a:r>
          </a:p>
          <a:p>
            <a:pPr algn="ctr"/>
            <a:r>
              <a:rPr lang="es-CL" sz="500">
                <a:latin typeface="Calibri" pitchFamily="34" charset="0"/>
              </a:rPr>
              <a:t>Lucas</a:t>
            </a:r>
          </a:p>
        </p:txBody>
      </p:sp>
      <p:sp>
        <p:nvSpPr>
          <p:cNvPr id="14371" name="122 CuadroTexto"/>
          <p:cNvSpPr txBox="1">
            <a:spLocks noChangeArrowheads="1"/>
          </p:cNvSpPr>
          <p:nvPr/>
        </p:nvSpPr>
        <p:spPr bwMode="auto">
          <a:xfrm>
            <a:off x="3459163" y="17145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14372" name="122 CuadroTexto"/>
          <p:cNvSpPr txBox="1">
            <a:spLocks noChangeArrowheads="1"/>
          </p:cNvSpPr>
          <p:nvPr/>
        </p:nvSpPr>
        <p:spPr bwMode="auto">
          <a:xfrm>
            <a:off x="1887538" y="1865313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3" name="122 CuadroTexto"/>
          <p:cNvSpPr txBox="1">
            <a:spLocks noChangeArrowheads="1"/>
          </p:cNvSpPr>
          <p:nvPr/>
        </p:nvSpPr>
        <p:spPr bwMode="auto">
          <a:xfrm>
            <a:off x="5532438" y="2436813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74" name="122 CuadroTexto"/>
          <p:cNvSpPr txBox="1">
            <a:spLocks noChangeArrowheads="1"/>
          </p:cNvSpPr>
          <p:nvPr/>
        </p:nvSpPr>
        <p:spPr bwMode="auto">
          <a:xfrm>
            <a:off x="4032250" y="5842000"/>
            <a:ext cx="785813" cy="2778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Hoskyn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sp>
        <p:nvSpPr>
          <p:cNvPr id="14375" name="122 CuadroTexto"/>
          <p:cNvSpPr txBox="1">
            <a:spLocks noChangeArrowheads="1"/>
          </p:cNvSpPr>
          <p:nvPr/>
        </p:nvSpPr>
        <p:spPr bwMode="auto">
          <a:xfrm>
            <a:off x="5318125" y="9866313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14376" name="122 CuadroTexto"/>
          <p:cNvSpPr txBox="1">
            <a:spLocks noChangeArrowheads="1"/>
          </p:cNvSpPr>
          <p:nvPr/>
        </p:nvSpPr>
        <p:spPr bwMode="auto">
          <a:xfrm>
            <a:off x="3887788" y="872490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7" name="278 CuadroTexto"/>
          <p:cNvSpPr txBox="1">
            <a:spLocks noChangeArrowheads="1"/>
          </p:cNvSpPr>
          <p:nvPr/>
        </p:nvSpPr>
        <p:spPr bwMode="auto">
          <a:xfrm>
            <a:off x="2944813" y="8510588"/>
            <a:ext cx="55403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Ite. Pollo</a:t>
            </a:r>
          </a:p>
        </p:txBody>
      </p:sp>
      <p:grpSp>
        <p:nvGrpSpPr>
          <p:cNvPr id="14378" name="Group 88"/>
          <p:cNvGrpSpPr>
            <a:grpSpLocks/>
          </p:cNvGrpSpPr>
          <p:nvPr/>
        </p:nvGrpSpPr>
        <p:grpSpPr bwMode="auto">
          <a:xfrm>
            <a:off x="3240088" y="1028700"/>
            <a:ext cx="80962" cy="244475"/>
            <a:chOff x="2015" y="2160"/>
            <a:chExt cx="528" cy="1488"/>
          </a:xfrm>
        </p:grpSpPr>
        <p:sp>
          <p:nvSpPr>
            <p:cNvPr id="1479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814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9" name="278 CuadroTexto"/>
          <p:cNvSpPr txBox="1">
            <a:spLocks noChangeArrowheads="1"/>
          </p:cNvSpPr>
          <p:nvPr/>
        </p:nvSpPr>
        <p:spPr bwMode="auto">
          <a:xfrm>
            <a:off x="2886075" y="1157288"/>
            <a:ext cx="4302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Ite. Low</a:t>
            </a:r>
          </a:p>
        </p:txBody>
      </p:sp>
      <p:sp>
        <p:nvSpPr>
          <p:cNvPr id="14380" name="122 CuadroTexto"/>
          <p:cNvSpPr txBox="1">
            <a:spLocks noChangeArrowheads="1"/>
          </p:cNvSpPr>
          <p:nvPr/>
        </p:nvSpPr>
        <p:spPr bwMode="auto">
          <a:xfrm>
            <a:off x="2316163" y="1528763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Low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grpSp>
        <p:nvGrpSpPr>
          <p:cNvPr id="14381" name="406 Grupo"/>
          <p:cNvGrpSpPr>
            <a:grpSpLocks/>
          </p:cNvGrpSpPr>
          <p:nvPr/>
        </p:nvGrpSpPr>
        <p:grpSpPr bwMode="auto">
          <a:xfrm>
            <a:off x="5457825" y="1247775"/>
            <a:ext cx="571500" cy="644525"/>
            <a:chOff x="8020631" y="1168537"/>
            <a:chExt cx="768265" cy="642839"/>
          </a:xfrm>
        </p:grpSpPr>
        <p:sp>
          <p:nvSpPr>
            <p:cNvPr id="14795" name="Line 295"/>
            <p:cNvSpPr>
              <a:spLocks noChangeShapeType="1"/>
            </p:cNvSpPr>
            <p:nvPr/>
          </p:nvSpPr>
          <p:spPr bwMode="auto">
            <a:xfrm rot="10594017" flipH="1">
              <a:off x="8128402" y="1168537"/>
              <a:ext cx="499203" cy="437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6" name="32 Grupo"/>
            <p:cNvGrpSpPr>
              <a:grpSpLocks/>
            </p:cNvGrpSpPr>
            <p:nvPr/>
          </p:nvGrpSpPr>
          <p:grpSpPr bwMode="auto">
            <a:xfrm>
              <a:off x="8020631" y="1357297"/>
              <a:ext cx="768265" cy="454079"/>
              <a:chOff x="4591562" y="3593276"/>
              <a:chExt cx="768265" cy="454079"/>
            </a:xfrm>
          </p:grpSpPr>
          <p:sp>
            <p:nvSpPr>
              <p:cNvPr id="14797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2" y="3593276"/>
                <a:ext cx="7657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042°</a:t>
                </a:r>
              </a:p>
            </p:txBody>
          </p:sp>
          <p:sp>
            <p:nvSpPr>
              <p:cNvPr id="14798" name="110 CuadroTexto"/>
              <p:cNvSpPr txBox="1">
                <a:spLocks noChangeArrowheads="1"/>
              </p:cNvSpPr>
              <p:nvPr/>
            </p:nvSpPr>
            <p:spPr bwMode="auto">
              <a:xfrm>
                <a:off x="4591562" y="3816688"/>
                <a:ext cx="76573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026°</a:t>
                </a:r>
              </a:p>
            </p:txBody>
          </p:sp>
        </p:grpSp>
      </p:grpSp>
      <p:cxnSp>
        <p:nvCxnSpPr>
          <p:cNvPr id="684" name="683 Conector recto de flecha"/>
          <p:cNvCxnSpPr>
            <a:stCxn id="14380" idx="0"/>
            <a:endCxn id="14379" idx="2"/>
          </p:cNvCxnSpPr>
          <p:nvPr/>
        </p:nvCxnSpPr>
        <p:spPr>
          <a:xfrm rot="5400000" flipH="1" flipV="1">
            <a:off x="2812256" y="1239045"/>
            <a:ext cx="187325" cy="392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14372" idx="3"/>
          </p:cNvCxnSpPr>
          <p:nvPr/>
        </p:nvCxnSpPr>
        <p:spPr>
          <a:xfrm flipV="1">
            <a:off x="2673350" y="2008188"/>
            <a:ext cx="357188" cy="428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14371" idx="3"/>
          </p:cNvCxnSpPr>
          <p:nvPr/>
        </p:nvCxnSpPr>
        <p:spPr>
          <a:xfrm>
            <a:off x="4244975" y="355600"/>
            <a:ext cx="358775" cy="10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14373" idx="1"/>
          </p:cNvCxnSpPr>
          <p:nvPr/>
        </p:nvCxnSpPr>
        <p:spPr>
          <a:xfrm rot="10800000" flipV="1">
            <a:off x="4675188" y="2620963"/>
            <a:ext cx="857250" cy="1730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14374" idx="1"/>
            <a:endCxn id="14499" idx="2"/>
          </p:cNvCxnSpPr>
          <p:nvPr/>
        </p:nvCxnSpPr>
        <p:spPr>
          <a:xfrm flipH="1" flipV="1">
            <a:off x="2820906" y="5508625"/>
            <a:ext cx="1211344" cy="4722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7" name="122 CuadroTexto"/>
          <p:cNvSpPr txBox="1">
            <a:spLocks noChangeArrowheads="1"/>
          </p:cNvSpPr>
          <p:nvPr/>
        </p:nvSpPr>
        <p:spPr bwMode="auto">
          <a:xfrm>
            <a:off x="530225" y="8867775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Islotes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692" name="691 Conector recto de flecha"/>
          <p:cNvCxnSpPr>
            <a:stCxn id="14376" idx="1"/>
          </p:cNvCxnSpPr>
          <p:nvPr/>
        </p:nvCxnSpPr>
        <p:spPr>
          <a:xfrm rot="10800000">
            <a:off x="3530600" y="8724900"/>
            <a:ext cx="357188" cy="1841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14387" idx="3"/>
          </p:cNvCxnSpPr>
          <p:nvPr/>
        </p:nvCxnSpPr>
        <p:spPr>
          <a:xfrm>
            <a:off x="1316038" y="9005888"/>
            <a:ext cx="714375" cy="3619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14375" idx="1"/>
          </p:cNvCxnSpPr>
          <p:nvPr/>
        </p:nvCxnSpPr>
        <p:spPr>
          <a:xfrm rot="10800000">
            <a:off x="4675188" y="9958388"/>
            <a:ext cx="642937" cy="936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2490788" y="4760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005138" y="3998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2278063" y="5265738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2635250" y="7134225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2568575" y="890111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563" y="69532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194050" y="9520238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398" name="406 Grupo"/>
          <p:cNvGrpSpPr>
            <a:grpSpLocks/>
          </p:cNvGrpSpPr>
          <p:nvPr/>
        </p:nvGrpSpPr>
        <p:grpSpPr bwMode="auto">
          <a:xfrm>
            <a:off x="2387600" y="2436813"/>
            <a:ext cx="581025" cy="700087"/>
            <a:chOff x="8023119" y="1111819"/>
            <a:chExt cx="753297" cy="699556"/>
          </a:xfrm>
        </p:grpSpPr>
        <p:sp>
          <p:nvSpPr>
            <p:cNvPr id="14791" name="Line 295"/>
            <p:cNvSpPr>
              <a:spLocks noChangeShapeType="1"/>
            </p:cNvSpPr>
            <p:nvPr/>
          </p:nvSpPr>
          <p:spPr bwMode="auto">
            <a:xfrm rot="10594017" flipH="1">
              <a:off x="8212390" y="1111819"/>
              <a:ext cx="314410" cy="5511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2" name="32 Grupo"/>
            <p:cNvGrpSpPr>
              <a:grpSpLocks/>
            </p:cNvGrpSpPr>
            <p:nvPr/>
          </p:nvGrpSpPr>
          <p:grpSpPr bwMode="auto">
            <a:xfrm>
              <a:off x="8023119" y="1357299"/>
              <a:ext cx="753297" cy="454076"/>
              <a:chOff x="4594050" y="3593278"/>
              <a:chExt cx="753297" cy="454076"/>
            </a:xfrm>
          </p:grpSpPr>
          <p:sp>
            <p:nvSpPr>
              <p:cNvPr id="1479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50" y="3593278"/>
                <a:ext cx="753297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023°</a:t>
                </a:r>
              </a:p>
            </p:txBody>
          </p:sp>
          <p:sp>
            <p:nvSpPr>
              <p:cNvPr id="14794" name="110 CuadroTexto"/>
              <p:cNvSpPr txBox="1">
                <a:spLocks noChangeArrowheads="1"/>
              </p:cNvSpPr>
              <p:nvPr/>
            </p:nvSpPr>
            <p:spPr bwMode="auto">
              <a:xfrm>
                <a:off x="4597182" y="3816686"/>
                <a:ext cx="747058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007°</a:t>
                </a:r>
              </a:p>
            </p:txBody>
          </p:sp>
        </p:grpSp>
      </p:grpSp>
      <p:grpSp>
        <p:nvGrpSpPr>
          <p:cNvPr id="14399" name="406 Grupo"/>
          <p:cNvGrpSpPr>
            <a:grpSpLocks/>
          </p:cNvGrpSpPr>
          <p:nvPr/>
        </p:nvGrpSpPr>
        <p:grpSpPr bwMode="auto">
          <a:xfrm>
            <a:off x="3387725" y="4008438"/>
            <a:ext cx="576263" cy="658812"/>
            <a:chOff x="8028301" y="1153411"/>
            <a:chExt cx="669744" cy="657962"/>
          </a:xfrm>
        </p:grpSpPr>
        <p:sp>
          <p:nvSpPr>
            <p:cNvPr id="14787" name="Line 295"/>
            <p:cNvSpPr>
              <a:spLocks noChangeShapeType="1"/>
            </p:cNvSpPr>
            <p:nvPr/>
          </p:nvSpPr>
          <p:spPr bwMode="auto">
            <a:xfrm rot="10594017" flipH="1">
              <a:off x="8159845" y="1153411"/>
              <a:ext cx="414788" cy="449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8" name="32 Grupo"/>
            <p:cNvGrpSpPr>
              <a:grpSpLocks/>
            </p:cNvGrpSpPr>
            <p:nvPr/>
          </p:nvGrpSpPr>
          <p:grpSpPr bwMode="auto">
            <a:xfrm>
              <a:off x="8028301" y="1357298"/>
              <a:ext cx="669744" cy="454075"/>
              <a:chOff x="4599232" y="3593277"/>
              <a:chExt cx="669744" cy="454075"/>
            </a:xfrm>
          </p:grpSpPr>
          <p:sp>
            <p:nvSpPr>
              <p:cNvPr id="14789" name="110 CuadroTexto"/>
              <p:cNvSpPr txBox="1">
                <a:spLocks noChangeArrowheads="1"/>
              </p:cNvSpPr>
              <p:nvPr/>
            </p:nvSpPr>
            <p:spPr bwMode="auto">
              <a:xfrm>
                <a:off x="4599232" y="3593277"/>
                <a:ext cx="66956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043°</a:t>
                </a:r>
              </a:p>
            </p:txBody>
          </p:sp>
          <p:sp>
            <p:nvSpPr>
              <p:cNvPr id="14790" name="110 CuadroTexto"/>
              <p:cNvSpPr txBox="1">
                <a:spLocks noChangeArrowheads="1"/>
              </p:cNvSpPr>
              <p:nvPr/>
            </p:nvSpPr>
            <p:spPr bwMode="auto">
              <a:xfrm>
                <a:off x="4599641" y="3816685"/>
                <a:ext cx="6693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028°</a:t>
                </a:r>
              </a:p>
            </p:txBody>
          </p:sp>
        </p:grpSp>
      </p:grpSp>
      <p:grpSp>
        <p:nvGrpSpPr>
          <p:cNvPr id="14400" name="406 Grupo"/>
          <p:cNvGrpSpPr>
            <a:grpSpLocks/>
          </p:cNvGrpSpPr>
          <p:nvPr/>
        </p:nvGrpSpPr>
        <p:grpSpPr bwMode="auto">
          <a:xfrm>
            <a:off x="742950" y="4211638"/>
            <a:ext cx="582613" cy="681037"/>
            <a:chOff x="7978252" y="1131688"/>
            <a:chExt cx="784871" cy="679682"/>
          </a:xfrm>
        </p:grpSpPr>
        <p:sp>
          <p:nvSpPr>
            <p:cNvPr id="14783" name="Line 295"/>
            <p:cNvSpPr>
              <a:spLocks noChangeShapeType="1"/>
            </p:cNvSpPr>
            <p:nvPr/>
          </p:nvSpPr>
          <p:spPr bwMode="auto">
            <a:xfrm rot="10594017" flipH="1">
              <a:off x="8198369" y="1131688"/>
              <a:ext cx="357222" cy="3935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4" name="32 Grupo"/>
            <p:cNvGrpSpPr>
              <a:grpSpLocks/>
            </p:cNvGrpSpPr>
            <p:nvPr/>
          </p:nvGrpSpPr>
          <p:grpSpPr bwMode="auto">
            <a:xfrm>
              <a:off x="7978252" y="1357296"/>
              <a:ext cx="784871" cy="454074"/>
              <a:chOff x="4549183" y="3593275"/>
              <a:chExt cx="784871" cy="454074"/>
            </a:xfrm>
          </p:grpSpPr>
          <p:sp>
            <p:nvSpPr>
              <p:cNvPr id="14785" name="110 CuadroTexto"/>
              <p:cNvSpPr txBox="1">
                <a:spLocks noChangeArrowheads="1"/>
              </p:cNvSpPr>
              <p:nvPr/>
            </p:nvSpPr>
            <p:spPr bwMode="auto">
              <a:xfrm>
                <a:off x="4552846" y="3593275"/>
                <a:ext cx="78120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027°</a:t>
                </a:r>
              </a:p>
            </p:txBody>
          </p:sp>
          <p:sp>
            <p:nvSpPr>
              <p:cNvPr id="14786" name="110 CuadroTexto"/>
              <p:cNvSpPr txBox="1">
                <a:spLocks noChangeArrowheads="1"/>
              </p:cNvSpPr>
              <p:nvPr/>
            </p:nvSpPr>
            <p:spPr bwMode="auto">
              <a:xfrm>
                <a:off x="4549183" y="3816682"/>
                <a:ext cx="77473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012°</a:t>
                </a:r>
              </a:p>
            </p:txBody>
          </p:sp>
        </p:grpSp>
      </p:grpSp>
      <p:grpSp>
        <p:nvGrpSpPr>
          <p:cNvPr id="14401" name="406 Grupo"/>
          <p:cNvGrpSpPr>
            <a:grpSpLocks/>
          </p:cNvGrpSpPr>
          <p:nvPr/>
        </p:nvGrpSpPr>
        <p:grpSpPr bwMode="auto">
          <a:xfrm>
            <a:off x="744538" y="5724525"/>
            <a:ext cx="581025" cy="742950"/>
            <a:chOff x="8023143" y="1067914"/>
            <a:chExt cx="751447" cy="743457"/>
          </a:xfrm>
        </p:grpSpPr>
        <p:sp>
          <p:nvSpPr>
            <p:cNvPr id="14779" name="Line 295"/>
            <p:cNvSpPr>
              <a:spLocks noChangeShapeType="1"/>
            </p:cNvSpPr>
            <p:nvPr/>
          </p:nvSpPr>
          <p:spPr bwMode="auto">
            <a:xfrm rot="10594017">
              <a:off x="8289120" y="1067914"/>
              <a:ext cx="142049" cy="6098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0" name="32 Grupo"/>
            <p:cNvGrpSpPr>
              <a:grpSpLocks/>
            </p:cNvGrpSpPr>
            <p:nvPr/>
          </p:nvGrpSpPr>
          <p:grpSpPr bwMode="auto">
            <a:xfrm>
              <a:off x="8023143" y="1357297"/>
              <a:ext cx="751447" cy="454074"/>
              <a:chOff x="4594074" y="3593276"/>
              <a:chExt cx="751447" cy="454074"/>
            </a:xfrm>
          </p:grpSpPr>
          <p:sp>
            <p:nvSpPr>
              <p:cNvPr id="14781" name="110 CuadroTexto"/>
              <p:cNvSpPr txBox="1">
                <a:spLocks noChangeArrowheads="1"/>
              </p:cNvSpPr>
              <p:nvPr/>
            </p:nvSpPr>
            <p:spPr bwMode="auto">
              <a:xfrm>
                <a:off x="4594074" y="3593276"/>
                <a:ext cx="751447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349°</a:t>
                </a:r>
              </a:p>
            </p:txBody>
          </p:sp>
          <p:sp>
            <p:nvSpPr>
              <p:cNvPr id="14782" name="110 CuadroTexto"/>
              <p:cNvSpPr txBox="1">
                <a:spLocks noChangeArrowheads="1"/>
              </p:cNvSpPr>
              <p:nvPr/>
            </p:nvSpPr>
            <p:spPr bwMode="auto">
              <a:xfrm>
                <a:off x="4596819" y="3816683"/>
                <a:ext cx="745222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334°</a:t>
                </a:r>
              </a:p>
            </p:txBody>
          </p:sp>
        </p:grpSp>
      </p:grpSp>
      <p:grpSp>
        <p:nvGrpSpPr>
          <p:cNvPr id="14402" name="406 Grupo"/>
          <p:cNvGrpSpPr>
            <a:grpSpLocks/>
          </p:cNvGrpSpPr>
          <p:nvPr/>
        </p:nvGrpSpPr>
        <p:grpSpPr bwMode="auto">
          <a:xfrm>
            <a:off x="4103688" y="7796213"/>
            <a:ext cx="574675" cy="681037"/>
            <a:chOff x="8017136" y="1125663"/>
            <a:chExt cx="759413" cy="688107"/>
          </a:xfrm>
        </p:grpSpPr>
        <p:sp>
          <p:nvSpPr>
            <p:cNvPr id="14775" name="Line 295"/>
            <p:cNvSpPr>
              <a:spLocks noChangeShapeType="1"/>
            </p:cNvSpPr>
            <p:nvPr/>
          </p:nvSpPr>
          <p:spPr bwMode="auto">
            <a:xfrm rot="10594017" flipH="1">
              <a:off x="8338677" y="1125663"/>
              <a:ext cx="123817" cy="5514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6" name="32 Grupo"/>
            <p:cNvGrpSpPr>
              <a:grpSpLocks/>
            </p:cNvGrpSpPr>
            <p:nvPr/>
          </p:nvGrpSpPr>
          <p:grpSpPr bwMode="auto">
            <a:xfrm>
              <a:off x="8017136" y="1357294"/>
              <a:ext cx="759413" cy="456476"/>
              <a:chOff x="4588067" y="3593273"/>
              <a:chExt cx="759413" cy="456476"/>
            </a:xfrm>
          </p:grpSpPr>
          <p:sp>
            <p:nvSpPr>
              <p:cNvPr id="14777" name="110 CuadroTexto"/>
              <p:cNvSpPr txBox="1">
                <a:spLocks noChangeArrowheads="1"/>
              </p:cNvSpPr>
              <p:nvPr/>
            </p:nvSpPr>
            <p:spPr bwMode="auto">
              <a:xfrm>
                <a:off x="4589037" y="3593273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002°</a:t>
                </a:r>
              </a:p>
            </p:txBody>
          </p:sp>
          <p:sp>
            <p:nvSpPr>
              <p:cNvPr id="14778" name="110 CuadroTexto"/>
              <p:cNvSpPr txBox="1">
                <a:spLocks noChangeArrowheads="1"/>
              </p:cNvSpPr>
              <p:nvPr/>
            </p:nvSpPr>
            <p:spPr bwMode="auto">
              <a:xfrm>
                <a:off x="4588067" y="3816679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347°</a:t>
                </a:r>
              </a:p>
            </p:txBody>
          </p:sp>
        </p:grpSp>
      </p:grpSp>
      <p:grpSp>
        <p:nvGrpSpPr>
          <p:cNvPr id="14403" name="406 Grupo"/>
          <p:cNvGrpSpPr>
            <a:grpSpLocks/>
          </p:cNvGrpSpPr>
          <p:nvPr/>
        </p:nvGrpSpPr>
        <p:grpSpPr bwMode="auto">
          <a:xfrm>
            <a:off x="744538" y="9291638"/>
            <a:ext cx="581025" cy="669925"/>
            <a:chOff x="8015103" y="1136601"/>
            <a:chExt cx="758445" cy="677180"/>
          </a:xfrm>
        </p:grpSpPr>
        <p:sp>
          <p:nvSpPr>
            <p:cNvPr id="14771" name="Line 295"/>
            <p:cNvSpPr>
              <a:spLocks noChangeShapeType="1"/>
            </p:cNvSpPr>
            <p:nvPr/>
          </p:nvSpPr>
          <p:spPr bwMode="auto">
            <a:xfrm rot="10594017">
              <a:off x="8181364" y="1136601"/>
              <a:ext cx="376712" cy="4462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2" name="32 Grupo"/>
            <p:cNvGrpSpPr>
              <a:grpSpLocks/>
            </p:cNvGrpSpPr>
            <p:nvPr/>
          </p:nvGrpSpPr>
          <p:grpSpPr bwMode="auto">
            <a:xfrm>
              <a:off x="8015103" y="1357302"/>
              <a:ext cx="758445" cy="456479"/>
              <a:chOff x="4586034" y="3593281"/>
              <a:chExt cx="758445" cy="456479"/>
            </a:xfrm>
          </p:grpSpPr>
          <p:sp>
            <p:nvSpPr>
              <p:cNvPr id="14773" name="110 CuadroTexto"/>
              <p:cNvSpPr txBox="1">
                <a:spLocks noChangeArrowheads="1"/>
              </p:cNvSpPr>
              <p:nvPr/>
            </p:nvSpPr>
            <p:spPr bwMode="auto">
              <a:xfrm>
                <a:off x="4586034" y="3593281"/>
                <a:ext cx="758445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315°</a:t>
                </a:r>
              </a:p>
            </p:txBody>
          </p:sp>
          <p:sp>
            <p:nvSpPr>
              <p:cNvPr id="14774" name="110 CuadroTexto"/>
              <p:cNvSpPr txBox="1">
                <a:spLocks noChangeArrowheads="1"/>
              </p:cNvSpPr>
              <p:nvPr/>
            </p:nvSpPr>
            <p:spPr bwMode="auto">
              <a:xfrm>
                <a:off x="4588227" y="3816689"/>
                <a:ext cx="752163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300°</a:t>
                </a:r>
              </a:p>
            </p:txBody>
          </p:sp>
        </p:grpSp>
      </p:grpSp>
      <p:grpSp>
        <p:nvGrpSpPr>
          <p:cNvPr id="14404" name="406 Grupo"/>
          <p:cNvGrpSpPr>
            <a:grpSpLocks/>
          </p:cNvGrpSpPr>
          <p:nvPr/>
        </p:nvGrpSpPr>
        <p:grpSpPr bwMode="auto">
          <a:xfrm>
            <a:off x="2379914" y="10145279"/>
            <a:ext cx="576263" cy="736600"/>
            <a:chOff x="8015092" y="1068831"/>
            <a:chExt cx="758443" cy="744942"/>
          </a:xfrm>
        </p:grpSpPr>
        <p:sp>
          <p:nvSpPr>
            <p:cNvPr id="14767" name="Line 295"/>
            <p:cNvSpPr>
              <a:spLocks noChangeShapeType="1"/>
            </p:cNvSpPr>
            <p:nvPr/>
          </p:nvSpPr>
          <p:spPr bwMode="auto">
            <a:xfrm rot="10594017">
              <a:off x="8271983" y="1068831"/>
              <a:ext cx="59722" cy="4136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68" name="32 Grupo"/>
            <p:cNvGrpSpPr>
              <a:grpSpLocks/>
            </p:cNvGrpSpPr>
            <p:nvPr/>
          </p:nvGrpSpPr>
          <p:grpSpPr bwMode="auto">
            <a:xfrm>
              <a:off x="8015092" y="1357296"/>
              <a:ext cx="758443" cy="456477"/>
              <a:chOff x="4586023" y="3593275"/>
              <a:chExt cx="758443" cy="456477"/>
            </a:xfrm>
          </p:grpSpPr>
          <p:sp>
            <p:nvSpPr>
              <p:cNvPr id="14769" name="110 CuadroTexto"/>
              <p:cNvSpPr txBox="1">
                <a:spLocks noChangeArrowheads="1"/>
              </p:cNvSpPr>
              <p:nvPr/>
            </p:nvSpPr>
            <p:spPr bwMode="auto">
              <a:xfrm>
                <a:off x="4586023" y="3593275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343°</a:t>
                </a:r>
              </a:p>
            </p:txBody>
          </p:sp>
          <p:sp>
            <p:nvSpPr>
              <p:cNvPr id="14770" name="110 CuadroTexto"/>
              <p:cNvSpPr txBox="1">
                <a:spLocks noChangeArrowheads="1"/>
              </p:cNvSpPr>
              <p:nvPr/>
            </p:nvSpPr>
            <p:spPr bwMode="auto">
              <a:xfrm>
                <a:off x="4588202" y="3816682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329°</a:t>
                </a:r>
              </a:p>
            </p:txBody>
          </p:sp>
        </p:grpSp>
      </p:grpSp>
      <p:grpSp>
        <p:nvGrpSpPr>
          <p:cNvPr id="14407" name="Group 88"/>
          <p:cNvGrpSpPr>
            <a:grpSpLocks/>
          </p:cNvGrpSpPr>
          <p:nvPr/>
        </p:nvGrpSpPr>
        <p:grpSpPr bwMode="auto">
          <a:xfrm>
            <a:off x="3309938" y="1849438"/>
            <a:ext cx="80962" cy="244475"/>
            <a:chOff x="2052" y="2160"/>
            <a:chExt cx="528" cy="1488"/>
          </a:xfrm>
        </p:grpSpPr>
        <p:sp>
          <p:nvSpPr>
            <p:cNvPr id="1474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6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408" name="278 CuadroTexto"/>
          <p:cNvSpPr txBox="1">
            <a:spLocks noChangeArrowheads="1"/>
          </p:cNvSpPr>
          <p:nvPr/>
        </p:nvSpPr>
        <p:spPr bwMode="auto">
          <a:xfrm rot="-3279867">
            <a:off x="2434431" y="2226470"/>
            <a:ext cx="4667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14409" name="122 CuadroTexto"/>
          <p:cNvSpPr txBox="1">
            <a:spLocks noChangeArrowheads="1"/>
          </p:cNvSpPr>
          <p:nvPr/>
        </p:nvSpPr>
        <p:spPr bwMode="auto">
          <a:xfrm>
            <a:off x="673100" y="343693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14409" idx="3"/>
          </p:cNvCxnSpPr>
          <p:nvPr/>
        </p:nvCxnSpPr>
        <p:spPr>
          <a:xfrm>
            <a:off x="1519238" y="3571875"/>
            <a:ext cx="725487" cy="293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flipH="1" flipV="1">
            <a:off x="1744663" y="7045325"/>
            <a:ext cx="922338" cy="188914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15" name="162 CuadroTexto"/>
          <p:cNvSpPr txBox="1">
            <a:spLocks noChangeArrowheads="1"/>
          </p:cNvSpPr>
          <p:nvPr/>
        </p:nvSpPr>
        <p:spPr bwMode="auto">
          <a:xfrm>
            <a:off x="1854200" y="695166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417" name="278 CuadroTexto"/>
          <p:cNvSpPr txBox="1">
            <a:spLocks noChangeArrowheads="1"/>
          </p:cNvSpPr>
          <p:nvPr/>
        </p:nvSpPr>
        <p:spPr bwMode="auto">
          <a:xfrm>
            <a:off x="3708400" y="6103938"/>
            <a:ext cx="492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Pemberton </a:t>
            </a:r>
          </a:p>
        </p:txBody>
      </p:sp>
      <p:sp>
        <p:nvSpPr>
          <p:cNvPr id="14420" name="278 CuadroTexto"/>
          <p:cNvSpPr txBox="1">
            <a:spLocks noChangeArrowheads="1"/>
          </p:cNvSpPr>
          <p:nvPr/>
        </p:nvSpPr>
        <p:spPr bwMode="auto">
          <a:xfrm>
            <a:off x="2387600" y="9867900"/>
            <a:ext cx="571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Ite. Penacho Verde</a:t>
            </a:r>
          </a:p>
        </p:txBody>
      </p:sp>
      <p:cxnSp>
        <p:nvCxnSpPr>
          <p:cNvPr id="878" name="877 Conector recto de flecha"/>
          <p:cNvCxnSpPr/>
          <p:nvPr/>
        </p:nvCxnSpPr>
        <p:spPr>
          <a:xfrm rot="10800000">
            <a:off x="2316163" y="9582150"/>
            <a:ext cx="928687" cy="14287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2" name="162 CuadroTexto"/>
          <p:cNvSpPr txBox="1">
            <a:spLocks noChangeArrowheads="1"/>
          </p:cNvSpPr>
          <p:nvPr/>
        </p:nvSpPr>
        <p:spPr bwMode="auto">
          <a:xfrm>
            <a:off x="2563813" y="947261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260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°</a:t>
            </a:r>
          </a:p>
        </p:txBody>
      </p:sp>
      <p:sp>
        <p:nvSpPr>
          <p:cNvPr id="14429" name="274 CuadroTexto"/>
          <p:cNvSpPr txBox="1">
            <a:spLocks noChangeArrowheads="1"/>
          </p:cNvSpPr>
          <p:nvPr/>
        </p:nvSpPr>
        <p:spPr bwMode="auto">
          <a:xfrm>
            <a:off x="174927" y="10868025"/>
            <a:ext cx="22145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Pto</a:t>
            </a:r>
            <a:r>
              <a:rPr lang="es-CL" sz="800" dirty="0">
                <a:latin typeface="Calibri" pitchFamily="34" charset="0"/>
              </a:rPr>
              <a:t>. </a:t>
            </a:r>
            <a:r>
              <a:rPr lang="es-CL" sz="800" dirty="0" smtClean="0">
                <a:latin typeface="Calibri" pitchFamily="34" charset="0"/>
              </a:rPr>
              <a:t>Comex al 270° </a:t>
            </a:r>
            <a:r>
              <a:rPr lang="es-CL" sz="800" dirty="0" err="1" smtClean="0">
                <a:latin typeface="Calibri" pitchFamily="34" charset="0"/>
              </a:rPr>
              <a:t>de“A</a:t>
            </a:r>
            <a:r>
              <a:rPr lang="es-CL" sz="800" dirty="0" smtClean="0">
                <a:latin typeface="Calibri" pitchFamily="34" charset="0"/>
              </a:rPr>
              <a:t>” </a:t>
            </a:r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Util</a:t>
            </a:r>
            <a:r>
              <a:rPr lang="es-CL" sz="800" dirty="0" smtClean="0">
                <a:latin typeface="Calibri" pitchFamily="34" charset="0"/>
              </a:rPr>
              <a:t>.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14430" name="Group 88"/>
          <p:cNvGrpSpPr>
            <a:grpSpLocks/>
          </p:cNvGrpSpPr>
          <p:nvPr/>
        </p:nvGrpSpPr>
        <p:grpSpPr bwMode="auto">
          <a:xfrm>
            <a:off x="2921000" y="8510588"/>
            <a:ext cx="80963" cy="244475"/>
            <a:chOff x="2018" y="2160"/>
            <a:chExt cx="528" cy="1488"/>
          </a:xfrm>
        </p:grpSpPr>
        <p:sp>
          <p:nvSpPr>
            <p:cNvPr id="1473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4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1" name="Group 88"/>
          <p:cNvGrpSpPr>
            <a:grpSpLocks/>
          </p:cNvGrpSpPr>
          <p:nvPr/>
        </p:nvGrpSpPr>
        <p:grpSpPr bwMode="auto">
          <a:xfrm>
            <a:off x="1677988" y="7691438"/>
            <a:ext cx="80962" cy="244475"/>
            <a:chOff x="2052" y="2160"/>
            <a:chExt cx="528" cy="1488"/>
          </a:xfrm>
        </p:grpSpPr>
        <p:sp>
          <p:nvSpPr>
            <p:cNvPr id="1471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28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2" name="Group 88"/>
          <p:cNvGrpSpPr>
            <a:grpSpLocks/>
          </p:cNvGrpSpPr>
          <p:nvPr/>
        </p:nvGrpSpPr>
        <p:grpSpPr bwMode="auto">
          <a:xfrm>
            <a:off x="4727575" y="10766425"/>
            <a:ext cx="80963" cy="244475"/>
            <a:chOff x="2052" y="2160"/>
            <a:chExt cx="528" cy="1488"/>
          </a:xfrm>
        </p:grpSpPr>
        <p:sp>
          <p:nvSpPr>
            <p:cNvPr id="14695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6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7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8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9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0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1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3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4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5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6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8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9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10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1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2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3" name="Group 88"/>
          <p:cNvGrpSpPr>
            <a:grpSpLocks/>
          </p:cNvGrpSpPr>
          <p:nvPr/>
        </p:nvGrpSpPr>
        <p:grpSpPr bwMode="auto">
          <a:xfrm>
            <a:off x="2625725" y="5232400"/>
            <a:ext cx="80963" cy="246063"/>
            <a:chOff x="2052" y="2160"/>
            <a:chExt cx="528" cy="1488"/>
          </a:xfrm>
        </p:grpSpPr>
        <p:sp>
          <p:nvSpPr>
            <p:cNvPr id="1467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92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464" name="463 Elipse"/>
          <p:cNvSpPr/>
          <p:nvPr/>
        </p:nvSpPr>
        <p:spPr bwMode="auto">
          <a:xfrm>
            <a:off x="4140200" y="19097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435" name="Group 88"/>
          <p:cNvGrpSpPr>
            <a:grpSpLocks/>
          </p:cNvGrpSpPr>
          <p:nvPr/>
        </p:nvGrpSpPr>
        <p:grpSpPr bwMode="auto">
          <a:xfrm>
            <a:off x="2046288" y="4530725"/>
            <a:ext cx="109537" cy="252413"/>
            <a:chOff x="2023" y="2160"/>
            <a:chExt cx="528" cy="1488"/>
          </a:xfrm>
        </p:grpSpPr>
        <p:sp>
          <p:nvSpPr>
            <p:cNvPr id="146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74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6" name="Group 88"/>
          <p:cNvGrpSpPr>
            <a:grpSpLocks/>
          </p:cNvGrpSpPr>
          <p:nvPr/>
        </p:nvGrpSpPr>
        <p:grpSpPr bwMode="auto">
          <a:xfrm>
            <a:off x="2108200" y="4673600"/>
            <a:ext cx="107950" cy="252413"/>
            <a:chOff x="2023" y="2160"/>
            <a:chExt cx="528" cy="1488"/>
          </a:xfrm>
        </p:grpSpPr>
        <p:sp>
          <p:nvSpPr>
            <p:cNvPr id="1464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56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7" name="772 Grupo"/>
          <p:cNvGrpSpPr>
            <a:grpSpLocks/>
          </p:cNvGrpSpPr>
          <p:nvPr/>
        </p:nvGrpSpPr>
        <p:grpSpPr bwMode="auto">
          <a:xfrm>
            <a:off x="2640013" y="3846513"/>
            <a:ext cx="71437" cy="242887"/>
            <a:chOff x="2311890" y="5223666"/>
            <a:chExt cx="241608" cy="1918051"/>
          </a:xfrm>
        </p:grpSpPr>
        <p:sp>
          <p:nvSpPr>
            <p:cNvPr id="774" name="773 Rectángulo"/>
            <p:cNvSpPr/>
            <p:nvPr/>
          </p:nvSpPr>
          <p:spPr>
            <a:xfrm>
              <a:off x="2370948" y="5712578"/>
              <a:ext cx="118120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5" name="77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38" name="797 Grupo"/>
          <p:cNvGrpSpPr>
            <a:grpSpLocks/>
          </p:cNvGrpSpPr>
          <p:nvPr/>
        </p:nvGrpSpPr>
        <p:grpSpPr bwMode="auto">
          <a:xfrm>
            <a:off x="2306638" y="4660900"/>
            <a:ext cx="73025" cy="242888"/>
            <a:chOff x="2329628" y="5223666"/>
            <a:chExt cx="241608" cy="1918051"/>
          </a:xfrm>
        </p:grpSpPr>
        <p:sp>
          <p:nvSpPr>
            <p:cNvPr id="799" name="798 Rectángulo"/>
            <p:cNvSpPr/>
            <p:nvPr/>
          </p:nvSpPr>
          <p:spPr>
            <a:xfrm>
              <a:off x="2371647" y="5712584"/>
              <a:ext cx="120802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01" name="800 Rectángulo"/>
            <p:cNvSpPr/>
            <p:nvPr/>
          </p:nvSpPr>
          <p:spPr>
            <a:xfrm>
              <a:off x="2329628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804" name="803 Grupo"/>
          <p:cNvGrpSpPr/>
          <p:nvPr/>
        </p:nvGrpSpPr>
        <p:grpSpPr>
          <a:xfrm>
            <a:off x="4217157" y="9809986"/>
            <a:ext cx="72000" cy="242475"/>
            <a:chOff x="2315403" y="5223666"/>
            <a:chExt cx="241608" cy="1918051"/>
          </a:xfrm>
          <a:solidFill>
            <a:srgbClr val="FF0000"/>
          </a:solidFill>
        </p:grpSpPr>
        <p:sp>
          <p:nvSpPr>
            <p:cNvPr id="814" name="813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21" name="820 Rectángulo"/>
            <p:cNvSpPr/>
            <p:nvPr/>
          </p:nvSpPr>
          <p:spPr>
            <a:xfrm>
              <a:off x="2315403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826" name="278 CuadroTexto"/>
          <p:cNvSpPr txBox="1">
            <a:spLocks noChangeArrowheads="1"/>
          </p:cNvSpPr>
          <p:nvPr/>
        </p:nvSpPr>
        <p:spPr bwMode="auto">
          <a:xfrm rot="886943">
            <a:off x="2669549" y="7607018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 err="1">
                <a:latin typeface="Calibri" pitchFamily="34" charset="0"/>
              </a:rPr>
              <a:t>Ites</a:t>
            </a:r>
            <a:r>
              <a:rPr lang="es-CL" sz="600" dirty="0">
                <a:latin typeface="Calibri" pitchFamily="34" charset="0"/>
              </a:rPr>
              <a:t>. Foley</a:t>
            </a:r>
          </a:p>
        </p:txBody>
      </p:sp>
      <p:grpSp>
        <p:nvGrpSpPr>
          <p:cNvPr id="14441" name="831 Grupo"/>
          <p:cNvGrpSpPr>
            <a:grpSpLocks/>
          </p:cNvGrpSpPr>
          <p:nvPr/>
        </p:nvGrpSpPr>
        <p:grpSpPr bwMode="auto">
          <a:xfrm>
            <a:off x="2365375" y="6796088"/>
            <a:ext cx="107950" cy="142875"/>
            <a:chOff x="2102631" y="6438112"/>
            <a:chExt cx="1000132" cy="1357322"/>
          </a:xfrm>
        </p:grpSpPr>
        <p:grpSp>
          <p:nvGrpSpPr>
            <p:cNvPr id="82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82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  <p:sp>
            <p:nvSpPr>
              <p:cNvPr id="830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</p:grpSp>
        <p:sp>
          <p:nvSpPr>
            <p:cNvPr id="831" name="830 Rectángulo"/>
            <p:cNvSpPr/>
            <p:nvPr/>
          </p:nvSpPr>
          <p:spPr>
            <a:xfrm>
              <a:off x="2573281" y="6438112"/>
              <a:ext cx="147078" cy="211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42" name="406 Grupo"/>
          <p:cNvGrpSpPr>
            <a:grpSpLocks/>
          </p:cNvGrpSpPr>
          <p:nvPr/>
        </p:nvGrpSpPr>
        <p:grpSpPr bwMode="auto">
          <a:xfrm>
            <a:off x="5389563" y="20638"/>
            <a:ext cx="579437" cy="681037"/>
            <a:chOff x="8023159" y="1130614"/>
            <a:chExt cx="781225" cy="680766"/>
          </a:xfrm>
        </p:grpSpPr>
        <p:sp>
          <p:nvSpPr>
            <p:cNvPr id="14631" name="Line 295"/>
            <p:cNvSpPr>
              <a:spLocks noChangeShapeType="1"/>
            </p:cNvSpPr>
            <p:nvPr/>
          </p:nvSpPr>
          <p:spPr bwMode="auto">
            <a:xfrm rot="10594017" flipH="1">
              <a:off x="8344239" y="1130614"/>
              <a:ext cx="48439" cy="5036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632" name="32 Grupo"/>
            <p:cNvGrpSpPr>
              <a:grpSpLocks/>
            </p:cNvGrpSpPr>
            <p:nvPr/>
          </p:nvGrpSpPr>
          <p:grpSpPr bwMode="auto">
            <a:xfrm>
              <a:off x="8023159" y="1357300"/>
              <a:ext cx="781225" cy="454080"/>
              <a:chOff x="4594090" y="3593279"/>
              <a:chExt cx="781225" cy="454080"/>
            </a:xfrm>
          </p:grpSpPr>
          <p:sp>
            <p:nvSpPr>
              <p:cNvPr id="1463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0" y="3593279"/>
                <a:ext cx="781225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000°</a:t>
                </a:r>
              </a:p>
            </p:txBody>
          </p:sp>
          <p:sp>
            <p:nvSpPr>
              <p:cNvPr id="14634" name="110 CuadroTexto"/>
              <p:cNvSpPr txBox="1">
                <a:spLocks noChangeArrowheads="1"/>
              </p:cNvSpPr>
              <p:nvPr/>
            </p:nvSpPr>
            <p:spPr bwMode="auto">
              <a:xfrm>
                <a:off x="4598317" y="3816692"/>
                <a:ext cx="77475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344°</a:t>
                </a:r>
              </a:p>
            </p:txBody>
          </p:sp>
        </p:grpSp>
      </p:grpSp>
      <p:sp>
        <p:nvSpPr>
          <p:cNvPr id="14443" name="122 CuadroTexto"/>
          <p:cNvSpPr txBox="1">
            <a:spLocks noChangeArrowheads="1"/>
          </p:cNvSpPr>
          <p:nvPr/>
        </p:nvSpPr>
        <p:spPr bwMode="auto">
          <a:xfrm>
            <a:off x="3816350" y="672465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3" name="862 Conector recto de flecha"/>
          <p:cNvCxnSpPr>
            <a:stCxn id="14443" idx="1"/>
          </p:cNvCxnSpPr>
          <p:nvPr/>
        </p:nvCxnSpPr>
        <p:spPr>
          <a:xfrm rot="10800000" flipV="1">
            <a:off x="2887663" y="6859588"/>
            <a:ext cx="928687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5" name="122 CuadroTexto"/>
          <p:cNvSpPr txBox="1">
            <a:spLocks noChangeArrowheads="1"/>
          </p:cNvSpPr>
          <p:nvPr/>
        </p:nvSpPr>
        <p:spPr bwMode="auto">
          <a:xfrm>
            <a:off x="4460875" y="74390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Vereker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8" name="867 Conector recto de flecha"/>
          <p:cNvCxnSpPr>
            <a:stCxn id="14445" idx="1"/>
          </p:cNvCxnSpPr>
          <p:nvPr/>
        </p:nvCxnSpPr>
        <p:spPr>
          <a:xfrm rot="10800000" flipV="1">
            <a:off x="3030538" y="7573963"/>
            <a:ext cx="1430337" cy="4365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7" name="122 CuadroTexto"/>
          <p:cNvSpPr txBox="1">
            <a:spLocks noChangeArrowheads="1"/>
          </p:cNvSpPr>
          <p:nvPr/>
        </p:nvSpPr>
        <p:spPr bwMode="auto">
          <a:xfrm>
            <a:off x="469900" y="85185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86" name="885 Conector recto de flecha"/>
          <p:cNvCxnSpPr>
            <a:stCxn id="14447" idx="3"/>
          </p:cNvCxnSpPr>
          <p:nvPr/>
        </p:nvCxnSpPr>
        <p:spPr>
          <a:xfrm>
            <a:off x="1316038" y="8653463"/>
            <a:ext cx="1000125" cy="3571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9" name="122 CuadroTexto"/>
          <p:cNvSpPr txBox="1">
            <a:spLocks noChangeArrowheads="1"/>
          </p:cNvSpPr>
          <p:nvPr/>
        </p:nvSpPr>
        <p:spPr bwMode="auto">
          <a:xfrm>
            <a:off x="3459163" y="6367463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Roca Diaz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97" name="896 Conector recto de flecha"/>
          <p:cNvCxnSpPr>
            <a:stCxn id="14449" idx="1"/>
          </p:cNvCxnSpPr>
          <p:nvPr/>
        </p:nvCxnSpPr>
        <p:spPr>
          <a:xfrm rot="10800000" flipV="1">
            <a:off x="3030538" y="6502400"/>
            <a:ext cx="428625" cy="222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1" name="122 CuadroTexto"/>
          <p:cNvSpPr txBox="1">
            <a:spLocks noChangeArrowheads="1"/>
          </p:cNvSpPr>
          <p:nvPr/>
        </p:nvSpPr>
        <p:spPr bwMode="auto">
          <a:xfrm>
            <a:off x="530225" y="701040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 Vereker 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0" name="899 Conector recto de flecha"/>
          <p:cNvCxnSpPr>
            <a:stCxn id="14451" idx="3"/>
          </p:cNvCxnSpPr>
          <p:nvPr/>
        </p:nvCxnSpPr>
        <p:spPr>
          <a:xfrm>
            <a:off x="1376363" y="7145338"/>
            <a:ext cx="939800" cy="2936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3" name="122 CuadroTexto"/>
          <p:cNvSpPr txBox="1">
            <a:spLocks noChangeArrowheads="1"/>
          </p:cNvSpPr>
          <p:nvPr/>
        </p:nvSpPr>
        <p:spPr bwMode="auto">
          <a:xfrm>
            <a:off x="458788" y="815340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Ite. Vereker 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2" name="901 Conector recto de flecha"/>
          <p:cNvCxnSpPr>
            <a:stCxn id="14453" idx="3"/>
          </p:cNvCxnSpPr>
          <p:nvPr/>
        </p:nvCxnSpPr>
        <p:spPr>
          <a:xfrm flipV="1">
            <a:off x="1304925" y="8153400"/>
            <a:ext cx="868363" cy="134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5" name="122 CuadroTexto"/>
          <p:cNvSpPr txBox="1">
            <a:spLocks noChangeArrowheads="1"/>
          </p:cNvSpPr>
          <p:nvPr/>
        </p:nvSpPr>
        <p:spPr bwMode="auto">
          <a:xfrm>
            <a:off x="244475" y="7581900"/>
            <a:ext cx="8080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Vereker Mayor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906" name="905 Conector recto de flecha"/>
          <p:cNvCxnSpPr>
            <a:stCxn id="14455" idx="3"/>
          </p:cNvCxnSpPr>
          <p:nvPr/>
        </p:nvCxnSpPr>
        <p:spPr>
          <a:xfrm>
            <a:off x="1052513" y="7716838"/>
            <a:ext cx="496887" cy="825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7" name="906 Conector recto de flecha"/>
          <p:cNvCxnSpPr/>
          <p:nvPr/>
        </p:nvCxnSpPr>
        <p:spPr>
          <a:xfrm flipV="1">
            <a:off x="1244600" y="5365750"/>
            <a:ext cx="785813" cy="142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8" name="122 CuadroTexto"/>
          <p:cNvSpPr txBox="1">
            <a:spLocks noChangeArrowheads="1"/>
          </p:cNvSpPr>
          <p:nvPr/>
        </p:nvSpPr>
        <p:spPr bwMode="auto">
          <a:xfrm>
            <a:off x="458788" y="536575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sp>
        <p:nvSpPr>
          <p:cNvPr id="14459" name="122 CuadroTexto"/>
          <p:cNvSpPr txBox="1">
            <a:spLocks noChangeArrowheads="1"/>
          </p:cNvSpPr>
          <p:nvPr/>
        </p:nvSpPr>
        <p:spPr bwMode="auto">
          <a:xfrm>
            <a:off x="458788" y="5080000"/>
            <a:ext cx="846137" cy="17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I. Orlebar</a:t>
            </a:r>
          </a:p>
        </p:txBody>
      </p:sp>
      <p:cxnSp>
        <p:nvCxnSpPr>
          <p:cNvPr id="910" name="909 Conector recto de flecha"/>
          <p:cNvCxnSpPr>
            <a:stCxn id="14459" idx="3"/>
          </p:cNvCxnSpPr>
          <p:nvPr/>
        </p:nvCxnSpPr>
        <p:spPr>
          <a:xfrm flipV="1">
            <a:off x="1304925" y="4865688"/>
            <a:ext cx="654050" cy="3032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1" name="122 CuadroTexto"/>
          <p:cNvSpPr txBox="1">
            <a:spLocks noChangeArrowheads="1"/>
          </p:cNvSpPr>
          <p:nvPr/>
        </p:nvSpPr>
        <p:spPr bwMode="auto">
          <a:xfrm>
            <a:off x="4413250" y="5427663"/>
            <a:ext cx="827088" cy="323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Theben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DR5s</a:t>
            </a:r>
          </a:p>
        </p:txBody>
      </p:sp>
      <p:cxnSp>
        <p:nvCxnSpPr>
          <p:cNvPr id="916" name="915 Conector recto de flecha"/>
          <p:cNvCxnSpPr>
            <a:stCxn id="14461" idx="1"/>
          </p:cNvCxnSpPr>
          <p:nvPr/>
        </p:nvCxnSpPr>
        <p:spPr>
          <a:xfrm rot="10800000">
            <a:off x="2601913" y="5080000"/>
            <a:ext cx="1811337" cy="509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67" name="414 Grupo"/>
          <p:cNvGrpSpPr>
            <a:grpSpLocks/>
          </p:cNvGrpSpPr>
          <p:nvPr/>
        </p:nvGrpSpPr>
        <p:grpSpPr bwMode="auto">
          <a:xfrm>
            <a:off x="2744788" y="9010650"/>
            <a:ext cx="73025" cy="241300"/>
            <a:chOff x="2329628" y="5223666"/>
            <a:chExt cx="241608" cy="1918051"/>
          </a:xfrm>
        </p:grpSpPr>
        <p:sp>
          <p:nvSpPr>
            <p:cNvPr id="413" name="412 Rectángulo"/>
            <p:cNvSpPr/>
            <p:nvPr/>
          </p:nvSpPr>
          <p:spPr>
            <a:xfrm>
              <a:off x="2371647" y="5715801"/>
              <a:ext cx="120802" cy="1425916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414" name="413 Rectángulo"/>
            <p:cNvSpPr/>
            <p:nvPr/>
          </p:nvSpPr>
          <p:spPr>
            <a:xfrm>
              <a:off x="2329628" y="5223666"/>
              <a:ext cx="241608" cy="567848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cxnSp>
        <p:nvCxnSpPr>
          <p:cNvPr id="927" name="926 Conector recto de flecha"/>
          <p:cNvCxnSpPr>
            <a:endCxn id="14746" idx="1"/>
          </p:cNvCxnSpPr>
          <p:nvPr/>
        </p:nvCxnSpPr>
        <p:spPr>
          <a:xfrm flipV="1">
            <a:off x="2668588" y="8755063"/>
            <a:ext cx="293687" cy="25558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73" name="162 CuadroTexto"/>
          <p:cNvSpPr txBox="1">
            <a:spLocks noChangeArrowheads="1"/>
          </p:cNvSpPr>
          <p:nvPr/>
        </p:nvSpPr>
        <p:spPr bwMode="auto">
          <a:xfrm>
            <a:off x="2546350" y="8715375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073°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475" name="Group 88"/>
          <p:cNvGrpSpPr>
            <a:grpSpLocks/>
          </p:cNvGrpSpPr>
          <p:nvPr/>
        </p:nvGrpSpPr>
        <p:grpSpPr bwMode="auto">
          <a:xfrm>
            <a:off x="2492375" y="9409113"/>
            <a:ext cx="80963" cy="244475"/>
            <a:chOff x="2018" y="2160"/>
            <a:chExt cx="528" cy="1488"/>
          </a:xfrm>
        </p:grpSpPr>
        <p:sp>
          <p:nvSpPr>
            <p:cNvPr id="1461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2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78" name="765 Grupo"/>
          <p:cNvGrpSpPr>
            <a:grpSpLocks/>
          </p:cNvGrpSpPr>
          <p:nvPr/>
        </p:nvGrpSpPr>
        <p:grpSpPr bwMode="auto">
          <a:xfrm>
            <a:off x="2454275" y="7939088"/>
            <a:ext cx="73025" cy="241300"/>
            <a:chOff x="2311890" y="5223666"/>
            <a:chExt cx="241608" cy="1918051"/>
          </a:xfrm>
        </p:grpSpPr>
        <p:sp>
          <p:nvSpPr>
            <p:cNvPr id="768" name="767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9" name="768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76" name="775 Grupo"/>
          <p:cNvGrpSpPr/>
          <p:nvPr/>
        </p:nvGrpSpPr>
        <p:grpSpPr>
          <a:xfrm>
            <a:off x="2745522" y="8047848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777" name="77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9" name="778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84" name="783 Grupo"/>
          <p:cNvGrpSpPr/>
          <p:nvPr/>
        </p:nvGrpSpPr>
        <p:grpSpPr>
          <a:xfrm>
            <a:off x="2721237" y="7519207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87" name="78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88" name="787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85" name="769 Grupo"/>
          <p:cNvGrpSpPr>
            <a:grpSpLocks/>
          </p:cNvGrpSpPr>
          <p:nvPr/>
        </p:nvGrpSpPr>
        <p:grpSpPr bwMode="auto">
          <a:xfrm>
            <a:off x="2549525" y="7367588"/>
            <a:ext cx="73025" cy="241300"/>
            <a:chOff x="2311890" y="5223666"/>
            <a:chExt cx="241608" cy="1918051"/>
          </a:xfrm>
        </p:grpSpPr>
        <p:sp>
          <p:nvSpPr>
            <p:cNvPr id="771" name="770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2" name="771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8" name="278 CuadroTexto"/>
          <p:cNvSpPr txBox="1">
            <a:spLocks noChangeArrowheads="1"/>
          </p:cNvSpPr>
          <p:nvPr/>
        </p:nvSpPr>
        <p:spPr bwMode="auto">
          <a:xfrm>
            <a:off x="2030413" y="7653338"/>
            <a:ext cx="3873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Vereker E</a:t>
            </a:r>
          </a:p>
        </p:txBody>
      </p:sp>
      <p:sp>
        <p:nvSpPr>
          <p:cNvPr id="14489" name="278 CuadroTexto"/>
          <p:cNvSpPr txBox="1">
            <a:spLocks noChangeArrowheads="1"/>
          </p:cNvSpPr>
          <p:nvPr/>
        </p:nvSpPr>
        <p:spPr bwMode="auto">
          <a:xfrm rot="2582298">
            <a:off x="2066925" y="7953375"/>
            <a:ext cx="4905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SE</a:t>
            </a:r>
          </a:p>
        </p:txBody>
      </p:sp>
      <p:sp>
        <p:nvSpPr>
          <p:cNvPr id="14490" name="278 CuadroTexto"/>
          <p:cNvSpPr txBox="1">
            <a:spLocks noChangeArrowheads="1"/>
          </p:cNvSpPr>
          <p:nvPr/>
        </p:nvSpPr>
        <p:spPr bwMode="auto">
          <a:xfrm>
            <a:off x="1412875" y="686752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</a:t>
            </a:r>
            <a:r>
              <a:rPr lang="es-CL" sz="400" b="1">
                <a:latin typeface="Calibri" pitchFamily="34" charset="0"/>
              </a:rPr>
              <a:t> N</a:t>
            </a:r>
            <a:endParaRPr lang="es-CL" sz="400">
              <a:latin typeface="Calibri" pitchFamily="34" charset="0"/>
            </a:endParaRPr>
          </a:p>
        </p:txBody>
      </p:sp>
      <p:sp>
        <p:nvSpPr>
          <p:cNvPr id="14499" name="162 CuadroTexto"/>
          <p:cNvSpPr txBox="1">
            <a:spLocks noChangeArrowheads="1"/>
          </p:cNvSpPr>
          <p:nvPr/>
        </p:nvSpPr>
        <p:spPr bwMode="auto">
          <a:xfrm>
            <a:off x="2600333" y="5323959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096°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502" name="760 Grupo"/>
          <p:cNvGrpSpPr>
            <a:grpSpLocks/>
          </p:cNvGrpSpPr>
          <p:nvPr/>
        </p:nvGrpSpPr>
        <p:grpSpPr bwMode="auto">
          <a:xfrm>
            <a:off x="2160588" y="5221288"/>
            <a:ext cx="73025" cy="242887"/>
            <a:chOff x="2311890" y="5223666"/>
            <a:chExt cx="241608" cy="1918051"/>
          </a:xfrm>
        </p:grpSpPr>
        <p:sp>
          <p:nvSpPr>
            <p:cNvPr id="764" name="763 Rectángulo"/>
            <p:cNvSpPr/>
            <p:nvPr/>
          </p:nvSpPr>
          <p:spPr>
            <a:xfrm>
              <a:off x="2369664" y="5712578"/>
              <a:ext cx="120806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5" name="76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89" name="788 Grupo"/>
          <p:cNvGrpSpPr/>
          <p:nvPr/>
        </p:nvGrpSpPr>
        <p:grpSpPr>
          <a:xfrm>
            <a:off x="2459298" y="5004589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91" name="790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92" name="791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cxnSp>
        <p:nvCxnSpPr>
          <p:cNvPr id="986" name="985 Conector recto de flecha"/>
          <p:cNvCxnSpPr>
            <a:endCxn id="14519" idx="2"/>
          </p:cNvCxnSpPr>
          <p:nvPr/>
        </p:nvCxnSpPr>
        <p:spPr>
          <a:xfrm>
            <a:off x="2501900" y="4865688"/>
            <a:ext cx="753269" cy="78740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2" name="162 CuadroTexto"/>
          <p:cNvSpPr txBox="1">
            <a:spLocks noChangeArrowheads="1"/>
          </p:cNvSpPr>
          <p:nvPr/>
        </p:nvSpPr>
        <p:spPr bwMode="auto">
          <a:xfrm>
            <a:off x="3125346" y="5392737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133°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517" name="278 CuadroTexto"/>
          <p:cNvSpPr txBox="1">
            <a:spLocks noChangeArrowheads="1"/>
          </p:cNvSpPr>
          <p:nvPr/>
        </p:nvSpPr>
        <p:spPr bwMode="auto">
          <a:xfrm>
            <a:off x="3925888" y="5176838"/>
            <a:ext cx="3063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Patria</a:t>
            </a:r>
          </a:p>
        </p:txBody>
      </p:sp>
      <p:sp>
        <p:nvSpPr>
          <p:cNvPr id="14518" name="278 CuadroTexto"/>
          <p:cNvSpPr txBox="1">
            <a:spLocks noChangeArrowheads="1"/>
          </p:cNvSpPr>
          <p:nvPr/>
        </p:nvSpPr>
        <p:spPr bwMode="auto">
          <a:xfrm>
            <a:off x="3724275" y="5216525"/>
            <a:ext cx="3508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Howard</a:t>
            </a:r>
          </a:p>
        </p:txBody>
      </p:sp>
      <p:sp>
        <p:nvSpPr>
          <p:cNvPr id="14519" name="278 CuadroTexto"/>
          <p:cNvSpPr txBox="1">
            <a:spLocks noChangeArrowheads="1"/>
          </p:cNvSpPr>
          <p:nvPr/>
        </p:nvSpPr>
        <p:spPr bwMode="auto">
          <a:xfrm>
            <a:off x="3101975" y="5437188"/>
            <a:ext cx="306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Dixon</a:t>
            </a:r>
          </a:p>
        </p:txBody>
      </p:sp>
      <p:sp>
        <p:nvSpPr>
          <p:cNvPr id="14520" name="122 CuadroTexto"/>
          <p:cNvSpPr txBox="1">
            <a:spLocks noChangeArrowheads="1"/>
          </p:cNvSpPr>
          <p:nvPr/>
        </p:nvSpPr>
        <p:spPr bwMode="auto">
          <a:xfrm>
            <a:off x="1030288" y="3794125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Noreste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1014" name="1013 Conector recto de flecha"/>
          <p:cNvCxnSpPr>
            <a:stCxn id="14520" idx="3"/>
          </p:cNvCxnSpPr>
          <p:nvPr/>
        </p:nvCxnSpPr>
        <p:spPr>
          <a:xfrm>
            <a:off x="1876425" y="3929063"/>
            <a:ext cx="439738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7" name="1036 Conector recto de flecha"/>
          <p:cNvCxnSpPr/>
          <p:nvPr/>
        </p:nvCxnSpPr>
        <p:spPr>
          <a:xfrm rot="10800000">
            <a:off x="1655763" y="3421063"/>
            <a:ext cx="1309687" cy="7207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26" name="162 CuadroTexto"/>
          <p:cNvSpPr txBox="1">
            <a:spLocks noChangeArrowheads="1"/>
          </p:cNvSpPr>
          <p:nvPr/>
        </p:nvSpPr>
        <p:spPr bwMode="auto">
          <a:xfrm>
            <a:off x="2160588" y="3563938"/>
            <a:ext cx="441325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>
                <a:solidFill>
                  <a:srgbClr val="0070C0"/>
                </a:solidFill>
                <a:latin typeface="Calibri" pitchFamily="34" charset="0"/>
              </a:rPr>
              <a:t>Dc  297°</a:t>
            </a:r>
          </a:p>
        </p:txBody>
      </p:sp>
      <p:cxnSp>
        <p:nvCxnSpPr>
          <p:cNvPr id="1048" name="1047 Conector recto de flecha"/>
          <p:cNvCxnSpPr/>
          <p:nvPr/>
        </p:nvCxnSpPr>
        <p:spPr>
          <a:xfrm>
            <a:off x="4148138" y="2003426"/>
            <a:ext cx="1169987" cy="38800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3" name="162 CuadroTexto"/>
          <p:cNvSpPr txBox="1">
            <a:spLocks noChangeArrowheads="1"/>
          </p:cNvSpPr>
          <p:nvPr/>
        </p:nvSpPr>
        <p:spPr bwMode="auto">
          <a:xfrm>
            <a:off x="5290495" y="2205714"/>
            <a:ext cx="42351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119°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542" name="443 Grupo"/>
          <p:cNvGrpSpPr>
            <a:grpSpLocks/>
          </p:cNvGrpSpPr>
          <p:nvPr/>
        </p:nvGrpSpPr>
        <p:grpSpPr bwMode="auto">
          <a:xfrm>
            <a:off x="2324575" y="170655"/>
            <a:ext cx="2968625" cy="10929939"/>
            <a:chOff x="2316945" y="151625"/>
            <a:chExt cx="2967058" cy="10930015"/>
          </a:xfrm>
        </p:grpSpPr>
        <p:cxnSp>
          <p:nvCxnSpPr>
            <p:cNvPr id="683" name="682 Conector recto"/>
            <p:cNvCxnSpPr/>
            <p:nvPr/>
          </p:nvCxnSpPr>
          <p:spPr>
            <a:xfrm>
              <a:off x="3230862" y="9557629"/>
              <a:ext cx="276872" cy="15240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91" name="229 Grupo"/>
            <p:cNvGrpSpPr>
              <a:grpSpLocks/>
            </p:cNvGrpSpPr>
            <p:nvPr/>
          </p:nvGrpSpPr>
          <p:grpSpPr bwMode="auto">
            <a:xfrm>
              <a:off x="5069689" y="151626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893" y="16506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893" y="22221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9" name="418 Conector recto"/>
            <p:cNvCxnSpPr/>
            <p:nvPr/>
          </p:nvCxnSpPr>
          <p:spPr>
            <a:xfrm rot="16200000" flipV="1">
              <a:off x="2607140" y="8933904"/>
              <a:ext cx="615954" cy="62514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427 Conector recto"/>
            <p:cNvCxnSpPr/>
            <p:nvPr/>
          </p:nvCxnSpPr>
          <p:spPr>
            <a:xfrm rot="5400000" flipH="1" flipV="1">
              <a:off x="1745269" y="8009824"/>
              <a:ext cx="1785950" cy="713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429 Conector recto"/>
            <p:cNvCxnSpPr/>
            <p:nvPr/>
          </p:nvCxnSpPr>
          <p:spPr>
            <a:xfrm rot="16200000" flipV="1">
              <a:off x="1566750" y="6045356"/>
              <a:ext cx="1857388" cy="3569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431 Conector recto"/>
            <p:cNvCxnSpPr/>
            <p:nvPr/>
          </p:nvCxnSpPr>
          <p:spPr>
            <a:xfrm rot="5400000" flipH="1" flipV="1">
              <a:off x="2174012" y="4938029"/>
              <a:ext cx="500065" cy="2141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433 Conector recto"/>
            <p:cNvCxnSpPr/>
            <p:nvPr/>
          </p:nvCxnSpPr>
          <p:spPr>
            <a:xfrm rot="5400000" flipH="1" flipV="1">
              <a:off x="2409563" y="4156257"/>
              <a:ext cx="755655" cy="5029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"/>
            <p:cNvCxnSpPr/>
            <p:nvPr/>
          </p:nvCxnSpPr>
          <p:spPr>
            <a:xfrm rot="5400000" flipH="1" flipV="1">
              <a:off x="2556763" y="2418103"/>
              <a:ext cx="2098689" cy="11376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438 Conector recto"/>
            <p:cNvCxnSpPr/>
            <p:nvPr/>
          </p:nvCxnSpPr>
          <p:spPr>
            <a:xfrm rot="5400000" flipH="1" flipV="1">
              <a:off x="4067502" y="830554"/>
              <a:ext cx="1214446" cy="999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442 Conector recto"/>
            <p:cNvCxnSpPr/>
            <p:nvPr/>
          </p:nvCxnSpPr>
          <p:spPr>
            <a:xfrm rot="5400000" flipH="1" flipV="1">
              <a:off x="4887978" y="436584"/>
              <a:ext cx="571504" cy="15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62" name="1061 Conector recto de flecha"/>
          <p:cNvCxnSpPr/>
          <p:nvPr/>
        </p:nvCxnSpPr>
        <p:spPr>
          <a:xfrm rot="10800000">
            <a:off x="4675188" y="508000"/>
            <a:ext cx="438150" cy="28575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5" name="162 CuadroTexto"/>
          <p:cNvSpPr txBox="1">
            <a:spLocks noChangeArrowheads="1"/>
          </p:cNvSpPr>
          <p:nvPr/>
        </p:nvSpPr>
        <p:spPr bwMode="auto">
          <a:xfrm>
            <a:off x="4756150" y="508000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291°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549" name="Group 88"/>
          <p:cNvGrpSpPr>
            <a:grpSpLocks/>
          </p:cNvGrpSpPr>
          <p:nvPr/>
        </p:nvGrpSpPr>
        <p:grpSpPr bwMode="auto">
          <a:xfrm>
            <a:off x="4730750" y="333375"/>
            <a:ext cx="80963" cy="244475"/>
            <a:chOff x="2015" y="2160"/>
            <a:chExt cx="528" cy="1488"/>
          </a:xfrm>
        </p:grpSpPr>
        <p:sp>
          <p:nvSpPr>
            <p:cNvPr id="1457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587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552" name="274 CuadroTexto"/>
          <p:cNvSpPr txBox="1">
            <a:spLocks noChangeArrowheads="1"/>
          </p:cNvSpPr>
          <p:nvPr/>
        </p:nvSpPr>
        <p:spPr bwMode="auto">
          <a:xfrm>
            <a:off x="5827713" y="-9525"/>
            <a:ext cx="2214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Pto. “A”:  270° a  Baliza I. Cutler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016982" y="1093580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</a:t>
            </a:r>
            <a:endParaRPr lang="es-CL" sz="800" b="1" dirty="0"/>
          </a:p>
        </p:txBody>
      </p:sp>
      <p:sp>
        <p:nvSpPr>
          <p:cNvPr id="498" name="497 CuadroTexto"/>
          <p:cNvSpPr txBox="1"/>
          <p:nvPr/>
        </p:nvSpPr>
        <p:spPr>
          <a:xfrm>
            <a:off x="1711818" y="1072036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</a:t>
            </a:r>
            <a:endParaRPr lang="es-CL" sz="800" b="1" dirty="0"/>
          </a:p>
        </p:txBody>
      </p:sp>
      <p:sp>
        <p:nvSpPr>
          <p:cNvPr id="499" name="498 CuadroTexto"/>
          <p:cNvSpPr txBox="1"/>
          <p:nvPr/>
        </p:nvSpPr>
        <p:spPr>
          <a:xfrm>
            <a:off x="1774874" y="102375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G</a:t>
            </a:r>
            <a:endParaRPr lang="es-CL" sz="800" b="1" dirty="0"/>
          </a:p>
        </p:txBody>
      </p:sp>
      <p:sp>
        <p:nvSpPr>
          <p:cNvPr id="500" name="499 CuadroTexto"/>
          <p:cNvSpPr txBox="1"/>
          <p:nvPr/>
        </p:nvSpPr>
        <p:spPr>
          <a:xfrm>
            <a:off x="2365226" y="9645701"/>
            <a:ext cx="421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F’</a:t>
            </a:r>
            <a:endParaRPr lang="es-CL" sz="800" b="1" dirty="0"/>
          </a:p>
        </p:txBody>
      </p:sp>
      <p:sp>
        <p:nvSpPr>
          <p:cNvPr id="501" name="500 CuadroTexto"/>
          <p:cNvSpPr txBox="1"/>
          <p:nvPr/>
        </p:nvSpPr>
        <p:spPr>
          <a:xfrm>
            <a:off x="2546350" y="9202779"/>
            <a:ext cx="165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</a:t>
            </a:r>
            <a:endParaRPr lang="es-CL" sz="800" b="1" dirty="0"/>
          </a:p>
        </p:txBody>
      </p:sp>
      <p:sp>
        <p:nvSpPr>
          <p:cNvPr id="502" name="501 CuadroTexto"/>
          <p:cNvSpPr txBox="1"/>
          <p:nvPr/>
        </p:nvSpPr>
        <p:spPr>
          <a:xfrm>
            <a:off x="4362450" y="10935807"/>
            <a:ext cx="1015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</a:t>
            </a:r>
            <a:endParaRPr lang="es-CL" sz="800" b="1" dirty="0"/>
          </a:p>
        </p:txBody>
      </p:sp>
      <p:sp>
        <p:nvSpPr>
          <p:cNvPr id="503" name="502 CuadroTexto"/>
          <p:cNvSpPr txBox="1"/>
          <p:nvPr/>
        </p:nvSpPr>
        <p:spPr>
          <a:xfrm>
            <a:off x="4370444" y="9980613"/>
            <a:ext cx="6452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E’</a:t>
            </a:r>
            <a:endParaRPr lang="es-CL" sz="800" b="1" dirty="0"/>
          </a:p>
        </p:txBody>
      </p:sp>
      <p:sp>
        <p:nvSpPr>
          <p:cNvPr id="504" name="503 CuadroTexto"/>
          <p:cNvSpPr txBox="1"/>
          <p:nvPr/>
        </p:nvSpPr>
        <p:spPr>
          <a:xfrm>
            <a:off x="3059933" y="8715375"/>
            <a:ext cx="4182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05" name="504 CuadroTexto"/>
          <p:cNvSpPr txBox="1"/>
          <p:nvPr/>
        </p:nvSpPr>
        <p:spPr>
          <a:xfrm>
            <a:off x="3316288" y="828539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</a:t>
            </a:r>
            <a:endParaRPr lang="es-CL" sz="800" b="1" dirty="0"/>
          </a:p>
        </p:txBody>
      </p:sp>
      <p:sp>
        <p:nvSpPr>
          <p:cNvPr id="508" name="507 CuadroTexto"/>
          <p:cNvSpPr txBox="1"/>
          <p:nvPr/>
        </p:nvSpPr>
        <p:spPr>
          <a:xfrm>
            <a:off x="4861755" y="10797970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</a:t>
            </a:r>
            <a:endParaRPr lang="es-CL" sz="800" b="1" dirty="0"/>
          </a:p>
        </p:txBody>
      </p:sp>
      <p:sp>
        <p:nvSpPr>
          <p:cNvPr id="509" name="508 CuadroTexto"/>
          <p:cNvSpPr txBox="1"/>
          <p:nvPr/>
        </p:nvSpPr>
        <p:spPr>
          <a:xfrm>
            <a:off x="3640138" y="8613110"/>
            <a:ext cx="3238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B’</a:t>
            </a:r>
            <a:endParaRPr lang="es-CL" sz="800" b="1" dirty="0"/>
          </a:p>
        </p:txBody>
      </p:sp>
      <p:sp>
        <p:nvSpPr>
          <p:cNvPr id="510" name="509 CuadroTexto"/>
          <p:cNvSpPr txBox="1"/>
          <p:nvPr/>
        </p:nvSpPr>
        <p:spPr>
          <a:xfrm>
            <a:off x="4081462" y="6143324"/>
            <a:ext cx="33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V’</a:t>
            </a:r>
            <a:endParaRPr lang="es-CL" sz="800" b="1" dirty="0"/>
          </a:p>
        </p:txBody>
      </p:sp>
      <p:sp>
        <p:nvSpPr>
          <p:cNvPr id="511" name="510 CuadroTexto"/>
          <p:cNvSpPr txBox="1"/>
          <p:nvPr/>
        </p:nvSpPr>
        <p:spPr>
          <a:xfrm>
            <a:off x="3470801" y="608278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</a:t>
            </a:r>
            <a:endParaRPr lang="es-CL" sz="800" b="1" dirty="0"/>
          </a:p>
        </p:txBody>
      </p:sp>
      <p:sp>
        <p:nvSpPr>
          <p:cNvPr id="512" name="511 CuadroTexto"/>
          <p:cNvSpPr txBox="1"/>
          <p:nvPr/>
        </p:nvSpPr>
        <p:spPr>
          <a:xfrm>
            <a:off x="3110706" y="5434469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X</a:t>
            </a:r>
            <a:endParaRPr lang="es-CL" sz="800" b="1" dirty="0"/>
          </a:p>
        </p:txBody>
      </p:sp>
      <p:sp>
        <p:nvSpPr>
          <p:cNvPr id="513" name="512 CuadroTexto"/>
          <p:cNvSpPr txBox="1"/>
          <p:nvPr/>
        </p:nvSpPr>
        <p:spPr>
          <a:xfrm>
            <a:off x="3894460" y="734769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U</a:t>
            </a:r>
            <a:endParaRPr lang="es-CL" sz="800" b="1" dirty="0"/>
          </a:p>
        </p:txBody>
      </p:sp>
      <p:sp>
        <p:nvSpPr>
          <p:cNvPr id="515" name="514 CuadroTexto"/>
          <p:cNvSpPr txBox="1"/>
          <p:nvPr/>
        </p:nvSpPr>
        <p:spPr>
          <a:xfrm>
            <a:off x="2972936" y="76236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R</a:t>
            </a:r>
            <a:endParaRPr lang="es-CL" sz="800" b="1" dirty="0"/>
          </a:p>
        </p:txBody>
      </p:sp>
      <p:sp>
        <p:nvSpPr>
          <p:cNvPr id="516" name="515 CuadroTexto"/>
          <p:cNvSpPr txBox="1"/>
          <p:nvPr/>
        </p:nvSpPr>
        <p:spPr>
          <a:xfrm>
            <a:off x="1627188" y="6153378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</a:t>
            </a:r>
            <a:endParaRPr lang="es-CL" sz="800" b="1" dirty="0"/>
          </a:p>
        </p:txBody>
      </p:sp>
      <p:sp>
        <p:nvSpPr>
          <p:cNvPr id="517" name="516 CuadroTexto"/>
          <p:cNvSpPr txBox="1"/>
          <p:nvPr/>
        </p:nvSpPr>
        <p:spPr>
          <a:xfrm>
            <a:off x="1673225" y="675186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P</a:t>
            </a:r>
            <a:endParaRPr lang="es-CL" sz="800" b="1" dirty="0"/>
          </a:p>
        </p:txBody>
      </p:sp>
      <p:sp>
        <p:nvSpPr>
          <p:cNvPr id="518" name="517 CuadroTexto"/>
          <p:cNvSpPr txBox="1"/>
          <p:nvPr/>
        </p:nvSpPr>
        <p:spPr>
          <a:xfrm>
            <a:off x="2039319" y="724081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O</a:t>
            </a:r>
            <a:endParaRPr lang="es-CL" sz="800" b="1" dirty="0"/>
          </a:p>
        </p:txBody>
      </p:sp>
      <p:sp>
        <p:nvSpPr>
          <p:cNvPr id="519" name="518 CuadroTexto"/>
          <p:cNvSpPr txBox="1"/>
          <p:nvPr/>
        </p:nvSpPr>
        <p:spPr>
          <a:xfrm>
            <a:off x="2112613" y="7800335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</a:t>
            </a:r>
            <a:endParaRPr lang="es-CL" sz="800" b="1" dirty="0"/>
          </a:p>
        </p:txBody>
      </p:sp>
      <p:sp>
        <p:nvSpPr>
          <p:cNvPr id="520" name="519 CuadroTexto"/>
          <p:cNvSpPr txBox="1"/>
          <p:nvPr/>
        </p:nvSpPr>
        <p:spPr>
          <a:xfrm>
            <a:off x="1592263" y="783476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M</a:t>
            </a:r>
            <a:endParaRPr lang="es-CL" sz="800" b="1" dirty="0"/>
          </a:p>
        </p:txBody>
      </p:sp>
      <p:sp>
        <p:nvSpPr>
          <p:cNvPr id="521" name="520 CuadroTexto"/>
          <p:cNvSpPr txBox="1"/>
          <p:nvPr/>
        </p:nvSpPr>
        <p:spPr>
          <a:xfrm>
            <a:off x="2372590" y="813885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</a:t>
            </a:r>
            <a:endParaRPr lang="es-CL" sz="800" b="1" dirty="0"/>
          </a:p>
        </p:txBody>
      </p:sp>
      <p:sp>
        <p:nvSpPr>
          <p:cNvPr id="522" name="521 CuadroTexto"/>
          <p:cNvSpPr txBox="1"/>
          <p:nvPr/>
        </p:nvSpPr>
        <p:spPr>
          <a:xfrm>
            <a:off x="1947452" y="50963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</a:t>
            </a:r>
            <a:endParaRPr lang="es-CL" sz="800" b="1" dirty="0"/>
          </a:p>
        </p:txBody>
      </p:sp>
      <p:sp>
        <p:nvSpPr>
          <p:cNvPr id="523" name="522 CuadroTexto"/>
          <p:cNvSpPr txBox="1"/>
          <p:nvPr/>
        </p:nvSpPr>
        <p:spPr>
          <a:xfrm>
            <a:off x="2585244" y="53980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W</a:t>
            </a:r>
            <a:endParaRPr lang="es-CL" sz="800" b="1" dirty="0"/>
          </a:p>
        </p:txBody>
      </p:sp>
      <p:sp>
        <p:nvSpPr>
          <p:cNvPr id="524" name="523 CuadroTexto"/>
          <p:cNvSpPr txBox="1"/>
          <p:nvPr/>
        </p:nvSpPr>
        <p:spPr>
          <a:xfrm>
            <a:off x="4059152" y="5178080"/>
            <a:ext cx="2969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25" name="524 CuadroTexto"/>
          <p:cNvSpPr txBox="1"/>
          <p:nvPr/>
        </p:nvSpPr>
        <p:spPr>
          <a:xfrm>
            <a:off x="1928812" y="3626078"/>
            <a:ext cx="4270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N’</a:t>
            </a:r>
            <a:endParaRPr lang="es-CL" sz="800" b="1" dirty="0"/>
          </a:p>
        </p:txBody>
      </p:sp>
      <p:sp>
        <p:nvSpPr>
          <p:cNvPr id="526" name="525 CuadroTexto"/>
          <p:cNvSpPr txBox="1"/>
          <p:nvPr/>
        </p:nvSpPr>
        <p:spPr>
          <a:xfrm>
            <a:off x="4561661" y="2765553"/>
            <a:ext cx="3310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G’</a:t>
            </a:r>
            <a:endParaRPr lang="es-CL" sz="800" b="1" dirty="0"/>
          </a:p>
        </p:txBody>
      </p:sp>
      <p:sp>
        <p:nvSpPr>
          <p:cNvPr id="527" name="526 CuadroTexto"/>
          <p:cNvSpPr txBox="1"/>
          <p:nvPr/>
        </p:nvSpPr>
        <p:spPr>
          <a:xfrm>
            <a:off x="4985721" y="2235200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D’</a:t>
            </a:r>
            <a:endParaRPr lang="es-CL" sz="800" b="1" dirty="0"/>
          </a:p>
        </p:txBody>
      </p:sp>
      <p:grpSp>
        <p:nvGrpSpPr>
          <p:cNvPr id="528" name="Group 88"/>
          <p:cNvGrpSpPr>
            <a:grpSpLocks/>
          </p:cNvGrpSpPr>
          <p:nvPr/>
        </p:nvGrpSpPr>
        <p:grpSpPr bwMode="auto">
          <a:xfrm>
            <a:off x="3113087" y="5339555"/>
            <a:ext cx="80963" cy="246063"/>
            <a:chOff x="2052" y="2160"/>
            <a:chExt cx="528" cy="1488"/>
          </a:xfrm>
        </p:grpSpPr>
        <p:sp>
          <p:nvSpPr>
            <p:cNvPr id="52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54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547" name="546 CuadroTexto"/>
          <p:cNvSpPr txBox="1"/>
          <p:nvPr/>
        </p:nvSpPr>
        <p:spPr>
          <a:xfrm>
            <a:off x="2654839" y="2276931"/>
            <a:ext cx="3948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O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8" name="547 CuadroTexto"/>
          <p:cNvSpPr txBox="1"/>
          <p:nvPr/>
        </p:nvSpPr>
        <p:spPr>
          <a:xfrm>
            <a:off x="2930526" y="2175989"/>
            <a:ext cx="3675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P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9" name="548 CuadroTexto"/>
          <p:cNvSpPr txBox="1"/>
          <p:nvPr/>
        </p:nvSpPr>
        <p:spPr>
          <a:xfrm>
            <a:off x="3073797" y="1938873"/>
            <a:ext cx="484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Q’</a:t>
            </a:r>
            <a:endParaRPr lang="es-CL" sz="800" b="1" dirty="0"/>
          </a:p>
        </p:txBody>
      </p:sp>
      <p:sp>
        <p:nvSpPr>
          <p:cNvPr id="550" name="549 CuadroTexto"/>
          <p:cNvSpPr txBox="1"/>
          <p:nvPr/>
        </p:nvSpPr>
        <p:spPr>
          <a:xfrm>
            <a:off x="3049651" y="1601247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R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51" name="550 CuadroTexto"/>
          <p:cNvSpPr txBox="1"/>
          <p:nvPr/>
        </p:nvSpPr>
        <p:spPr>
          <a:xfrm>
            <a:off x="3012425" y="1040614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S</a:t>
            </a:r>
            <a:endParaRPr lang="es-CL" sz="800" b="1" dirty="0"/>
          </a:p>
        </p:txBody>
      </p:sp>
      <p:sp>
        <p:nvSpPr>
          <p:cNvPr id="552" name="551 CuadroTexto"/>
          <p:cNvSpPr txBox="1"/>
          <p:nvPr/>
        </p:nvSpPr>
        <p:spPr>
          <a:xfrm>
            <a:off x="3086740" y="551615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T’</a:t>
            </a:r>
            <a:endParaRPr lang="es-CL" sz="800" b="1" dirty="0"/>
          </a:p>
        </p:txBody>
      </p:sp>
      <p:sp>
        <p:nvSpPr>
          <p:cNvPr id="553" name="552 CuadroTexto"/>
          <p:cNvSpPr txBox="1"/>
          <p:nvPr/>
        </p:nvSpPr>
        <p:spPr>
          <a:xfrm>
            <a:off x="4528716" y="371742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A’</a:t>
            </a:r>
            <a:endParaRPr lang="es-CL" sz="800" b="1" dirty="0"/>
          </a:p>
        </p:txBody>
      </p:sp>
      <p:sp>
        <p:nvSpPr>
          <p:cNvPr id="554" name="553 CuadroTexto"/>
          <p:cNvSpPr txBox="1"/>
          <p:nvPr/>
        </p:nvSpPr>
        <p:spPr>
          <a:xfrm>
            <a:off x="6831332" y="1645106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55" name="554 CuadroTexto"/>
          <p:cNvSpPr txBox="1"/>
          <p:nvPr/>
        </p:nvSpPr>
        <p:spPr>
          <a:xfrm>
            <a:off x="6867308" y="990119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56" name="555 CuadroTexto"/>
          <p:cNvSpPr txBox="1"/>
          <p:nvPr/>
        </p:nvSpPr>
        <p:spPr>
          <a:xfrm>
            <a:off x="4799611" y="9251950"/>
            <a:ext cx="555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D´</a:t>
            </a:r>
            <a:endParaRPr lang="es-CL" sz="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26337">
            <a:off x="2049769" y="5420451"/>
            <a:ext cx="552204" cy="15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60" name="45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13967"/>
              </p:ext>
            </p:extLst>
          </p:nvPr>
        </p:nvGraphicFramePr>
        <p:xfrm>
          <a:off x="5149436" y="3061990"/>
          <a:ext cx="2548459" cy="2272010"/>
        </p:xfrm>
        <a:graphic>
          <a:graphicData uri="http://schemas.openxmlformats.org/drawingml/2006/table">
            <a:tbl>
              <a:tblPr/>
              <a:tblGrid>
                <a:gridCol w="251313"/>
                <a:gridCol w="928994"/>
                <a:gridCol w="360040"/>
                <a:gridCol w="1008112"/>
              </a:tblGrid>
              <a:tr h="214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  <a:endParaRPr kumimoji="0" lang="es-CL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ÚTIL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P. MONTT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OLLARD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LARCH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PEMBERTON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GRANHAM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BAJO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HOSKIN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DICKSON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BZA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 MUÑOZ G.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DASHWOOD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A’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NOTABLE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POLLO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BEDWELL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BEDWELL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CUNINGHAM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BAJO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f’’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HOZVEN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ESTE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N’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DEDO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MAYOR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O’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PLAUTO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NORTE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FRANCIS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HOSVEN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FOLEY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1558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b="8051"/>
          <a:stretch>
            <a:fillRect/>
          </a:stretch>
        </p:blipFill>
        <p:spPr bwMode="auto">
          <a:xfrm>
            <a:off x="6350" y="20014"/>
            <a:ext cx="7781926" cy="1115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278 CuadroTexto"/>
          <p:cNvSpPr txBox="1">
            <a:spLocks noChangeArrowheads="1"/>
          </p:cNvSpPr>
          <p:nvPr/>
        </p:nvSpPr>
        <p:spPr bwMode="auto">
          <a:xfrm>
            <a:off x="4425950" y="52388"/>
            <a:ext cx="460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Cutler </a:t>
            </a: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663"/>
            <a:ext cx="2601913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Gray S-N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10722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VIGÍA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278 CuadroTexto"/>
          <p:cNvSpPr txBox="1">
            <a:spLocks noChangeArrowheads="1"/>
          </p:cNvSpPr>
          <p:nvPr/>
        </p:nvSpPr>
        <p:spPr bwMode="auto">
          <a:xfrm>
            <a:off x="1692275" y="1100138"/>
            <a:ext cx="9540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B a v e r s t o c k </a:t>
            </a:r>
          </a:p>
        </p:txBody>
      </p:sp>
      <p:sp>
        <p:nvSpPr>
          <p:cNvPr id="14341" name="492 CuadroTexto"/>
          <p:cNvSpPr txBox="1">
            <a:spLocks noChangeArrowheads="1"/>
          </p:cNvSpPr>
          <p:nvPr/>
        </p:nvSpPr>
        <p:spPr bwMode="auto">
          <a:xfrm>
            <a:off x="1416050" y="4052888"/>
            <a:ext cx="636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O r l e b a r</a:t>
            </a:r>
          </a:p>
        </p:txBody>
      </p:sp>
      <p:sp>
        <p:nvSpPr>
          <p:cNvPr id="14342" name="278 CuadroTexto"/>
          <p:cNvSpPr txBox="1">
            <a:spLocks noChangeArrowheads="1"/>
          </p:cNvSpPr>
          <p:nvPr/>
        </p:nvSpPr>
        <p:spPr bwMode="auto">
          <a:xfrm>
            <a:off x="5021263" y="3719513"/>
            <a:ext cx="5397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L a r g a</a:t>
            </a:r>
          </a:p>
        </p:txBody>
      </p:sp>
      <p:sp>
        <p:nvSpPr>
          <p:cNvPr id="14343" name="278 CuadroTexto"/>
          <p:cNvSpPr txBox="1">
            <a:spLocks noChangeArrowheads="1"/>
          </p:cNvSpPr>
          <p:nvPr/>
        </p:nvSpPr>
        <p:spPr bwMode="auto">
          <a:xfrm>
            <a:off x="3841750" y="5457825"/>
            <a:ext cx="514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>
                <a:latin typeface="Calibri" pitchFamily="34" charset="0"/>
              </a:rPr>
              <a:t>Isla </a:t>
            </a:r>
          </a:p>
          <a:p>
            <a:pPr algn="ctr"/>
            <a:r>
              <a:rPr lang="es-CL" sz="700">
                <a:latin typeface="Calibri" pitchFamily="34" charset="0"/>
              </a:rPr>
              <a:t>Summer </a:t>
            </a:r>
          </a:p>
        </p:txBody>
      </p:sp>
      <p:sp>
        <p:nvSpPr>
          <p:cNvPr id="14344" name="278 CuadroTexto"/>
          <p:cNvSpPr txBox="1">
            <a:spLocks noChangeArrowheads="1"/>
          </p:cNvSpPr>
          <p:nvPr/>
        </p:nvSpPr>
        <p:spPr bwMode="auto">
          <a:xfrm rot="2311136">
            <a:off x="4970463" y="93964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 Mac-kay</a:t>
            </a: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900" dirty="0">
                <a:latin typeface="Calibri" pitchFamily="34" charset="0"/>
              </a:rPr>
              <a:t>I s l a s   O t </a:t>
            </a:r>
            <a:r>
              <a:rPr lang="es-CL" sz="900" dirty="0" err="1">
                <a:latin typeface="Calibri" pitchFamily="34" charset="0"/>
              </a:rPr>
              <a:t>t</a:t>
            </a:r>
            <a:r>
              <a:rPr lang="es-CL" sz="900" dirty="0">
                <a:latin typeface="Calibri" pitchFamily="34" charset="0"/>
              </a:rPr>
              <a:t> e r</a:t>
            </a:r>
          </a:p>
        </p:txBody>
      </p:sp>
      <p:sp>
        <p:nvSpPr>
          <p:cNvPr id="14346" name="278 CuadroTexto"/>
          <p:cNvSpPr txBox="1">
            <a:spLocks noChangeArrowheads="1"/>
          </p:cNvSpPr>
          <p:nvPr/>
        </p:nvSpPr>
        <p:spPr bwMode="auto">
          <a:xfrm rot="-3279867">
            <a:off x="4672806" y="2402682"/>
            <a:ext cx="5159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Green</a:t>
            </a:r>
          </a:p>
        </p:txBody>
      </p:sp>
      <p:sp>
        <p:nvSpPr>
          <p:cNvPr id="14347" name="278 CuadroTexto"/>
          <p:cNvSpPr txBox="1">
            <a:spLocks noChangeArrowheads="1"/>
          </p:cNvSpPr>
          <p:nvPr/>
        </p:nvSpPr>
        <p:spPr bwMode="auto">
          <a:xfrm>
            <a:off x="3017838" y="1970088"/>
            <a:ext cx="4079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</a:t>
            </a:r>
          </a:p>
          <a:p>
            <a:pPr algn="ctr"/>
            <a:r>
              <a:rPr lang="es-CL" sz="500">
                <a:latin typeface="Calibri" pitchFamily="34" charset="0"/>
              </a:rPr>
              <a:t> Hosven </a:t>
            </a:r>
          </a:p>
        </p:txBody>
      </p:sp>
      <p:sp>
        <p:nvSpPr>
          <p:cNvPr id="14348" name="278 CuadroTexto"/>
          <p:cNvSpPr txBox="1">
            <a:spLocks noChangeArrowheads="1"/>
          </p:cNvSpPr>
          <p:nvPr/>
        </p:nvSpPr>
        <p:spPr bwMode="auto">
          <a:xfrm>
            <a:off x="6594475" y="2609850"/>
            <a:ext cx="1357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G a m e r o</a:t>
            </a:r>
          </a:p>
        </p:txBody>
      </p:sp>
      <p:sp>
        <p:nvSpPr>
          <p:cNvPr id="14349" name="278 CuadroTexto"/>
          <p:cNvSpPr txBox="1">
            <a:spLocks noChangeArrowheads="1"/>
          </p:cNvSpPr>
          <p:nvPr/>
        </p:nvSpPr>
        <p:spPr bwMode="auto">
          <a:xfrm>
            <a:off x="4651375" y="2814638"/>
            <a:ext cx="6127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Gama</a:t>
            </a:r>
          </a:p>
        </p:txBody>
      </p:sp>
      <p:sp>
        <p:nvSpPr>
          <p:cNvPr id="14350" name="278 CuadroTexto"/>
          <p:cNvSpPr txBox="1">
            <a:spLocks noChangeArrowheads="1"/>
          </p:cNvSpPr>
          <p:nvPr/>
        </p:nvSpPr>
        <p:spPr bwMode="auto">
          <a:xfrm>
            <a:off x="5267325" y="2865438"/>
            <a:ext cx="59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Carrasco</a:t>
            </a:r>
          </a:p>
        </p:txBody>
      </p:sp>
      <p:sp>
        <p:nvSpPr>
          <p:cNvPr id="14351" name="278 CuadroTexto"/>
          <p:cNvSpPr txBox="1">
            <a:spLocks noChangeArrowheads="1"/>
          </p:cNvSpPr>
          <p:nvPr/>
        </p:nvSpPr>
        <p:spPr bwMode="auto">
          <a:xfrm>
            <a:off x="5446713" y="5291138"/>
            <a:ext cx="7096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Ernesto </a:t>
            </a:r>
          </a:p>
        </p:txBody>
      </p:sp>
      <p:sp>
        <p:nvSpPr>
          <p:cNvPr id="14352" name="278 CuadroTexto"/>
          <p:cNvSpPr txBox="1">
            <a:spLocks noChangeArrowheads="1"/>
          </p:cNvSpPr>
          <p:nvPr/>
        </p:nvSpPr>
        <p:spPr bwMode="auto">
          <a:xfrm>
            <a:off x="5818188" y="5743575"/>
            <a:ext cx="4937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Istmo</a:t>
            </a:r>
          </a:p>
        </p:txBody>
      </p:sp>
      <p:sp>
        <p:nvSpPr>
          <p:cNvPr id="14353" name="278 CuadroTexto"/>
          <p:cNvSpPr txBox="1">
            <a:spLocks noChangeArrowheads="1"/>
          </p:cNvSpPr>
          <p:nvPr/>
        </p:nvSpPr>
        <p:spPr bwMode="auto">
          <a:xfrm>
            <a:off x="4025900" y="5314950"/>
            <a:ext cx="473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Pta. </a:t>
            </a:r>
          </a:p>
          <a:p>
            <a:pPr algn="ctr"/>
            <a:r>
              <a:rPr lang="es-CL" sz="500">
                <a:latin typeface="Calibri" pitchFamily="34" charset="0"/>
              </a:rPr>
              <a:t>Henderson</a:t>
            </a: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 rot="20970086">
            <a:off x="2288370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>
                <a:latin typeface="Calibri" pitchFamily="34" charset="0"/>
              </a:rPr>
              <a:t>I t e s.   H o s k y n</a:t>
            </a: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 rot="750725">
            <a:off x="2618606" y="1995302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500" dirty="0">
                <a:latin typeface="Calibri" pitchFamily="34" charset="0"/>
              </a:rPr>
              <a:t>I </a:t>
            </a:r>
            <a:r>
              <a:rPr lang="es-CL" sz="500" dirty="0" err="1">
                <a:latin typeface="Calibri" pitchFamily="34" charset="0"/>
              </a:rPr>
              <a:t>Ites</a:t>
            </a:r>
            <a:r>
              <a:rPr lang="es-CL" sz="500" dirty="0">
                <a:latin typeface="Calibri" pitchFamily="34" charset="0"/>
              </a:rPr>
              <a:t>. Francis</a:t>
            </a:r>
          </a:p>
        </p:txBody>
      </p:sp>
      <p:sp>
        <p:nvSpPr>
          <p:cNvPr id="14356" name="278 CuadroTexto"/>
          <p:cNvSpPr txBox="1">
            <a:spLocks noChangeArrowheads="1"/>
          </p:cNvSpPr>
          <p:nvPr/>
        </p:nvSpPr>
        <p:spPr bwMode="auto">
          <a:xfrm>
            <a:off x="6661150" y="876300"/>
            <a:ext cx="6270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Pierce</a:t>
            </a:r>
          </a:p>
        </p:txBody>
      </p:sp>
      <p:sp>
        <p:nvSpPr>
          <p:cNvPr id="14357" name="278 CuadroTexto"/>
          <p:cNvSpPr txBox="1">
            <a:spLocks noChangeArrowheads="1"/>
          </p:cNvSpPr>
          <p:nvPr/>
        </p:nvSpPr>
        <p:spPr bwMode="auto">
          <a:xfrm>
            <a:off x="6604000" y="1528763"/>
            <a:ext cx="7477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Peligrosa</a:t>
            </a:r>
          </a:p>
        </p:txBody>
      </p:sp>
      <p:sp>
        <p:nvSpPr>
          <p:cNvPr id="14358" name="278 CuadroTexto"/>
          <p:cNvSpPr txBox="1">
            <a:spLocks noChangeArrowheads="1"/>
          </p:cNvSpPr>
          <p:nvPr/>
        </p:nvSpPr>
        <p:spPr bwMode="auto">
          <a:xfrm>
            <a:off x="3700463" y="7872413"/>
            <a:ext cx="4429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Campbell </a:t>
            </a:r>
          </a:p>
        </p:txBody>
      </p:sp>
      <p:sp>
        <p:nvSpPr>
          <p:cNvPr id="14359" name="278 CuadroTexto"/>
          <p:cNvSpPr txBox="1">
            <a:spLocks noChangeArrowheads="1"/>
          </p:cNvSpPr>
          <p:nvPr/>
        </p:nvSpPr>
        <p:spPr bwMode="auto">
          <a:xfrm>
            <a:off x="3708400" y="8310563"/>
            <a:ext cx="3937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Bedwell</a:t>
            </a:r>
          </a:p>
        </p:txBody>
      </p:sp>
      <p:sp>
        <p:nvSpPr>
          <p:cNvPr id="14360" name="278 CuadroTexto"/>
          <p:cNvSpPr txBox="1">
            <a:spLocks noChangeArrowheads="1"/>
          </p:cNvSpPr>
          <p:nvPr/>
        </p:nvSpPr>
        <p:spPr bwMode="auto">
          <a:xfrm rot="-4426619">
            <a:off x="3192463" y="8067675"/>
            <a:ext cx="558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Cunningham</a:t>
            </a:r>
          </a:p>
        </p:txBody>
      </p:sp>
      <p:sp>
        <p:nvSpPr>
          <p:cNvPr id="14361" name="278 CuadroTexto"/>
          <p:cNvSpPr txBox="1">
            <a:spLocks noChangeArrowheads="1"/>
          </p:cNvSpPr>
          <p:nvPr/>
        </p:nvSpPr>
        <p:spPr bwMode="auto">
          <a:xfrm rot="-3607196">
            <a:off x="5480050" y="9215438"/>
            <a:ext cx="6381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Hualapalu</a:t>
            </a: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800" dirty="0">
                <a:latin typeface="Calibri" pitchFamily="34" charset="0"/>
              </a:rPr>
              <a:t>I s l a s   H a r t w e l </a:t>
            </a:r>
            <a:r>
              <a:rPr lang="es-CL" sz="800" dirty="0" err="1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63" name="278 CuadroTexto"/>
          <p:cNvSpPr txBox="1">
            <a:spLocks noChangeArrowheads="1"/>
          </p:cNvSpPr>
          <p:nvPr/>
        </p:nvSpPr>
        <p:spPr bwMode="auto">
          <a:xfrm>
            <a:off x="5372100" y="6819900"/>
            <a:ext cx="4730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</a:t>
            </a:r>
          </a:p>
          <a:p>
            <a:pPr algn="ctr"/>
            <a:r>
              <a:rPr lang="es-CL" sz="600">
                <a:latin typeface="Calibri" pitchFamily="34" charset="0"/>
              </a:rPr>
              <a:t>Bradbury</a:t>
            </a:r>
          </a:p>
        </p:txBody>
      </p:sp>
      <p:sp>
        <p:nvSpPr>
          <p:cNvPr id="14364" name="278 CuadroTexto"/>
          <p:cNvSpPr txBox="1">
            <a:spLocks noChangeArrowheads="1"/>
          </p:cNvSpPr>
          <p:nvPr/>
        </p:nvSpPr>
        <p:spPr bwMode="auto">
          <a:xfrm>
            <a:off x="1592263" y="7291388"/>
            <a:ext cx="536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Vereker </a:t>
            </a:r>
          </a:p>
          <a:p>
            <a:pPr algn="ctr"/>
            <a:r>
              <a:rPr lang="es-CL" sz="800">
                <a:latin typeface="Calibri" pitchFamily="34" charset="0"/>
              </a:rPr>
              <a:t>Mayor</a:t>
            </a:r>
          </a:p>
        </p:txBody>
      </p:sp>
      <p:sp>
        <p:nvSpPr>
          <p:cNvPr id="14365" name="278 CuadroTexto"/>
          <p:cNvSpPr txBox="1">
            <a:spLocks noChangeArrowheads="1"/>
          </p:cNvSpPr>
          <p:nvPr/>
        </p:nvSpPr>
        <p:spPr bwMode="auto">
          <a:xfrm>
            <a:off x="1811338" y="9563100"/>
            <a:ext cx="692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Ites. Connor</a:t>
            </a:r>
          </a:p>
        </p:txBody>
      </p:sp>
      <p:sp>
        <p:nvSpPr>
          <p:cNvPr id="14366" name="278 CuadroTexto"/>
          <p:cNvSpPr txBox="1">
            <a:spLocks noChangeArrowheads="1"/>
          </p:cNvSpPr>
          <p:nvPr/>
        </p:nvSpPr>
        <p:spPr bwMode="auto">
          <a:xfrm>
            <a:off x="4249738" y="10113963"/>
            <a:ext cx="6540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Dashwood</a:t>
            </a:r>
          </a:p>
        </p:txBody>
      </p:sp>
      <p:sp>
        <p:nvSpPr>
          <p:cNvPr id="14367" name="278 CuadroTexto"/>
          <p:cNvSpPr txBox="1">
            <a:spLocks noChangeArrowheads="1"/>
          </p:cNvSpPr>
          <p:nvPr/>
        </p:nvSpPr>
        <p:spPr bwMode="auto">
          <a:xfrm>
            <a:off x="3640138" y="8520113"/>
            <a:ext cx="4556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>
                <a:latin typeface="Calibri" pitchFamily="34" charset="0"/>
              </a:rPr>
              <a:t>Pta. Childs</a:t>
            </a:r>
          </a:p>
        </p:txBody>
      </p:sp>
      <p:sp>
        <p:nvSpPr>
          <p:cNvPr id="14368" name="278 CuadroTexto"/>
          <p:cNvSpPr txBox="1">
            <a:spLocks noChangeArrowheads="1"/>
          </p:cNvSpPr>
          <p:nvPr/>
        </p:nvSpPr>
        <p:spPr bwMode="auto">
          <a:xfrm>
            <a:off x="3373438" y="5895975"/>
            <a:ext cx="3413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Ollard</a:t>
            </a:r>
          </a:p>
        </p:txBody>
      </p:sp>
      <p:grpSp>
        <p:nvGrpSpPr>
          <p:cNvPr id="14369" name="Group 161"/>
          <p:cNvGrpSpPr>
            <a:grpSpLocks/>
          </p:cNvGrpSpPr>
          <p:nvPr/>
        </p:nvGrpSpPr>
        <p:grpSpPr bwMode="auto">
          <a:xfrm>
            <a:off x="4394200" y="2762250"/>
            <a:ext cx="114300" cy="150813"/>
            <a:chOff x="3721" y="2976"/>
            <a:chExt cx="672" cy="960"/>
          </a:xfrm>
        </p:grpSpPr>
        <p:sp>
          <p:nvSpPr>
            <p:cNvPr id="14817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>
                <a:gd name="T0" fmla="*/ 48 w 384"/>
                <a:gd name="T1" fmla="*/ 528 h 624"/>
                <a:gd name="T2" fmla="*/ 144 w 384"/>
                <a:gd name="T3" fmla="*/ 0 h 624"/>
                <a:gd name="T4" fmla="*/ 240 w 384"/>
                <a:gd name="T5" fmla="*/ 0 h 624"/>
                <a:gd name="T6" fmla="*/ 336 w 384"/>
                <a:gd name="T7" fmla="*/ 528 h 624"/>
                <a:gd name="T8" fmla="*/ 384 w 384"/>
                <a:gd name="T9" fmla="*/ 624 h 624"/>
                <a:gd name="T10" fmla="*/ 0 w 384"/>
                <a:gd name="T11" fmla="*/ 624 h 624"/>
                <a:gd name="T12" fmla="*/ 48 w 384"/>
                <a:gd name="T13" fmla="*/ 528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818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9" name="AutoShape 164"/>
            <p:cNvSpPr>
              <a:spLocks noChangeArrowheads="1"/>
            </p:cNvSpPr>
            <p:nvPr/>
          </p:nvSpPr>
          <p:spPr bwMode="auto">
            <a:xfrm rot="-54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0" name="278 CuadroTexto"/>
          <p:cNvSpPr txBox="1">
            <a:spLocks noChangeArrowheads="1"/>
          </p:cNvSpPr>
          <p:nvPr/>
        </p:nvSpPr>
        <p:spPr bwMode="auto">
          <a:xfrm>
            <a:off x="4114800" y="7615238"/>
            <a:ext cx="3286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</a:t>
            </a:r>
          </a:p>
          <a:p>
            <a:pPr algn="ctr"/>
            <a:r>
              <a:rPr lang="es-CL" sz="500">
                <a:latin typeface="Calibri" pitchFamily="34" charset="0"/>
              </a:rPr>
              <a:t>Lucas</a:t>
            </a:r>
          </a:p>
        </p:txBody>
      </p:sp>
      <p:sp>
        <p:nvSpPr>
          <p:cNvPr id="14371" name="122 CuadroTexto"/>
          <p:cNvSpPr txBox="1">
            <a:spLocks noChangeArrowheads="1"/>
          </p:cNvSpPr>
          <p:nvPr/>
        </p:nvSpPr>
        <p:spPr bwMode="auto">
          <a:xfrm>
            <a:off x="3459163" y="17145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14372" name="122 CuadroTexto"/>
          <p:cNvSpPr txBox="1">
            <a:spLocks noChangeArrowheads="1"/>
          </p:cNvSpPr>
          <p:nvPr/>
        </p:nvSpPr>
        <p:spPr bwMode="auto">
          <a:xfrm>
            <a:off x="1887538" y="1865313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3" name="122 CuadroTexto"/>
          <p:cNvSpPr txBox="1">
            <a:spLocks noChangeArrowheads="1"/>
          </p:cNvSpPr>
          <p:nvPr/>
        </p:nvSpPr>
        <p:spPr bwMode="auto">
          <a:xfrm>
            <a:off x="5532438" y="2436813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74" name="122 CuadroTexto"/>
          <p:cNvSpPr txBox="1">
            <a:spLocks noChangeArrowheads="1"/>
          </p:cNvSpPr>
          <p:nvPr/>
        </p:nvSpPr>
        <p:spPr bwMode="auto">
          <a:xfrm>
            <a:off x="4032250" y="5842000"/>
            <a:ext cx="785813" cy="2778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Hoskyn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sp>
        <p:nvSpPr>
          <p:cNvPr id="14375" name="122 CuadroTexto"/>
          <p:cNvSpPr txBox="1">
            <a:spLocks noChangeArrowheads="1"/>
          </p:cNvSpPr>
          <p:nvPr/>
        </p:nvSpPr>
        <p:spPr bwMode="auto">
          <a:xfrm>
            <a:off x="5318125" y="9866313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14376" name="122 CuadroTexto"/>
          <p:cNvSpPr txBox="1">
            <a:spLocks noChangeArrowheads="1"/>
          </p:cNvSpPr>
          <p:nvPr/>
        </p:nvSpPr>
        <p:spPr bwMode="auto">
          <a:xfrm>
            <a:off x="3887788" y="872490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7" name="278 CuadroTexto"/>
          <p:cNvSpPr txBox="1">
            <a:spLocks noChangeArrowheads="1"/>
          </p:cNvSpPr>
          <p:nvPr/>
        </p:nvSpPr>
        <p:spPr bwMode="auto">
          <a:xfrm>
            <a:off x="2944813" y="8510588"/>
            <a:ext cx="55403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Ite. Pollo</a:t>
            </a:r>
          </a:p>
        </p:txBody>
      </p:sp>
      <p:grpSp>
        <p:nvGrpSpPr>
          <p:cNvPr id="14378" name="Group 88"/>
          <p:cNvGrpSpPr>
            <a:grpSpLocks/>
          </p:cNvGrpSpPr>
          <p:nvPr/>
        </p:nvGrpSpPr>
        <p:grpSpPr bwMode="auto">
          <a:xfrm>
            <a:off x="3240088" y="1028700"/>
            <a:ext cx="80962" cy="244475"/>
            <a:chOff x="2015" y="2160"/>
            <a:chExt cx="528" cy="1488"/>
          </a:xfrm>
        </p:grpSpPr>
        <p:sp>
          <p:nvSpPr>
            <p:cNvPr id="1479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814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9" name="278 CuadroTexto"/>
          <p:cNvSpPr txBox="1">
            <a:spLocks noChangeArrowheads="1"/>
          </p:cNvSpPr>
          <p:nvPr/>
        </p:nvSpPr>
        <p:spPr bwMode="auto">
          <a:xfrm>
            <a:off x="2886075" y="1157288"/>
            <a:ext cx="4302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Ite. Low</a:t>
            </a:r>
          </a:p>
        </p:txBody>
      </p:sp>
      <p:sp>
        <p:nvSpPr>
          <p:cNvPr id="14380" name="122 CuadroTexto"/>
          <p:cNvSpPr txBox="1">
            <a:spLocks noChangeArrowheads="1"/>
          </p:cNvSpPr>
          <p:nvPr/>
        </p:nvSpPr>
        <p:spPr bwMode="auto">
          <a:xfrm>
            <a:off x="2316163" y="1528763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Low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grpSp>
        <p:nvGrpSpPr>
          <p:cNvPr id="14381" name="406 Grupo"/>
          <p:cNvGrpSpPr>
            <a:grpSpLocks/>
          </p:cNvGrpSpPr>
          <p:nvPr/>
        </p:nvGrpSpPr>
        <p:grpSpPr bwMode="auto">
          <a:xfrm>
            <a:off x="5457825" y="1247775"/>
            <a:ext cx="571500" cy="644525"/>
            <a:chOff x="8020631" y="1168537"/>
            <a:chExt cx="768265" cy="642839"/>
          </a:xfrm>
        </p:grpSpPr>
        <p:sp>
          <p:nvSpPr>
            <p:cNvPr id="14795" name="Line 295"/>
            <p:cNvSpPr>
              <a:spLocks noChangeShapeType="1"/>
            </p:cNvSpPr>
            <p:nvPr/>
          </p:nvSpPr>
          <p:spPr bwMode="auto">
            <a:xfrm rot="10594017" flipH="1">
              <a:off x="8128402" y="1168537"/>
              <a:ext cx="499203" cy="437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6" name="32 Grupo"/>
            <p:cNvGrpSpPr>
              <a:grpSpLocks/>
            </p:cNvGrpSpPr>
            <p:nvPr/>
          </p:nvGrpSpPr>
          <p:grpSpPr bwMode="auto">
            <a:xfrm>
              <a:off x="8020631" y="1357297"/>
              <a:ext cx="768265" cy="454079"/>
              <a:chOff x="4591562" y="3593276"/>
              <a:chExt cx="768265" cy="454079"/>
            </a:xfrm>
          </p:grpSpPr>
          <p:sp>
            <p:nvSpPr>
              <p:cNvPr id="14797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2" y="3593276"/>
                <a:ext cx="7657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042°</a:t>
                </a:r>
              </a:p>
            </p:txBody>
          </p:sp>
          <p:sp>
            <p:nvSpPr>
              <p:cNvPr id="14798" name="110 CuadroTexto"/>
              <p:cNvSpPr txBox="1">
                <a:spLocks noChangeArrowheads="1"/>
              </p:cNvSpPr>
              <p:nvPr/>
            </p:nvSpPr>
            <p:spPr bwMode="auto">
              <a:xfrm>
                <a:off x="4591562" y="3816688"/>
                <a:ext cx="76573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026°</a:t>
                </a:r>
              </a:p>
            </p:txBody>
          </p:sp>
        </p:grpSp>
      </p:grpSp>
      <p:cxnSp>
        <p:nvCxnSpPr>
          <p:cNvPr id="684" name="683 Conector recto de flecha"/>
          <p:cNvCxnSpPr>
            <a:stCxn id="14380" idx="0"/>
            <a:endCxn id="14379" idx="2"/>
          </p:cNvCxnSpPr>
          <p:nvPr/>
        </p:nvCxnSpPr>
        <p:spPr>
          <a:xfrm rot="5400000" flipH="1" flipV="1">
            <a:off x="2812256" y="1239045"/>
            <a:ext cx="187325" cy="392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14372" idx="3"/>
          </p:cNvCxnSpPr>
          <p:nvPr/>
        </p:nvCxnSpPr>
        <p:spPr>
          <a:xfrm flipV="1">
            <a:off x="2673350" y="2008188"/>
            <a:ext cx="357188" cy="428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14371" idx="3"/>
          </p:cNvCxnSpPr>
          <p:nvPr/>
        </p:nvCxnSpPr>
        <p:spPr>
          <a:xfrm>
            <a:off x="4244975" y="355600"/>
            <a:ext cx="358775" cy="10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14373" idx="1"/>
          </p:cNvCxnSpPr>
          <p:nvPr/>
        </p:nvCxnSpPr>
        <p:spPr>
          <a:xfrm rot="10800000" flipV="1">
            <a:off x="4675188" y="2620963"/>
            <a:ext cx="857250" cy="1730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14374" idx="1"/>
            <a:endCxn id="14499" idx="2"/>
          </p:cNvCxnSpPr>
          <p:nvPr/>
        </p:nvCxnSpPr>
        <p:spPr>
          <a:xfrm flipH="1" flipV="1">
            <a:off x="2820906" y="5508625"/>
            <a:ext cx="1211344" cy="4722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7" name="122 CuadroTexto"/>
          <p:cNvSpPr txBox="1">
            <a:spLocks noChangeArrowheads="1"/>
          </p:cNvSpPr>
          <p:nvPr/>
        </p:nvSpPr>
        <p:spPr bwMode="auto">
          <a:xfrm>
            <a:off x="530225" y="8867775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Islotes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692" name="691 Conector recto de flecha"/>
          <p:cNvCxnSpPr>
            <a:stCxn id="14376" idx="1"/>
          </p:cNvCxnSpPr>
          <p:nvPr/>
        </p:nvCxnSpPr>
        <p:spPr>
          <a:xfrm rot="10800000">
            <a:off x="3530600" y="8724900"/>
            <a:ext cx="357188" cy="1841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14387" idx="3"/>
          </p:cNvCxnSpPr>
          <p:nvPr/>
        </p:nvCxnSpPr>
        <p:spPr>
          <a:xfrm>
            <a:off x="1316038" y="9005888"/>
            <a:ext cx="714375" cy="3619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14375" idx="1"/>
          </p:cNvCxnSpPr>
          <p:nvPr/>
        </p:nvCxnSpPr>
        <p:spPr>
          <a:xfrm rot="10800000">
            <a:off x="4675188" y="9958388"/>
            <a:ext cx="642937" cy="936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2490788" y="4760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005138" y="3998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2278063" y="5265738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2635250" y="7134225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2568575" y="890111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563" y="69532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194050" y="9520238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398" name="406 Grupo"/>
          <p:cNvGrpSpPr>
            <a:grpSpLocks/>
          </p:cNvGrpSpPr>
          <p:nvPr/>
        </p:nvGrpSpPr>
        <p:grpSpPr bwMode="auto">
          <a:xfrm>
            <a:off x="2387600" y="2436813"/>
            <a:ext cx="581025" cy="700087"/>
            <a:chOff x="8023119" y="1111819"/>
            <a:chExt cx="753297" cy="699556"/>
          </a:xfrm>
        </p:grpSpPr>
        <p:sp>
          <p:nvSpPr>
            <p:cNvPr id="14791" name="Line 295"/>
            <p:cNvSpPr>
              <a:spLocks noChangeShapeType="1"/>
            </p:cNvSpPr>
            <p:nvPr/>
          </p:nvSpPr>
          <p:spPr bwMode="auto">
            <a:xfrm rot="10594017" flipH="1">
              <a:off x="8212390" y="1111819"/>
              <a:ext cx="314410" cy="5511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2" name="32 Grupo"/>
            <p:cNvGrpSpPr>
              <a:grpSpLocks/>
            </p:cNvGrpSpPr>
            <p:nvPr/>
          </p:nvGrpSpPr>
          <p:grpSpPr bwMode="auto">
            <a:xfrm>
              <a:off x="8023119" y="1357299"/>
              <a:ext cx="753297" cy="454076"/>
              <a:chOff x="4594050" y="3593278"/>
              <a:chExt cx="753297" cy="454076"/>
            </a:xfrm>
          </p:grpSpPr>
          <p:sp>
            <p:nvSpPr>
              <p:cNvPr id="1479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50" y="3593278"/>
                <a:ext cx="753297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023°</a:t>
                </a:r>
              </a:p>
            </p:txBody>
          </p:sp>
          <p:sp>
            <p:nvSpPr>
              <p:cNvPr id="14794" name="110 CuadroTexto"/>
              <p:cNvSpPr txBox="1">
                <a:spLocks noChangeArrowheads="1"/>
              </p:cNvSpPr>
              <p:nvPr/>
            </p:nvSpPr>
            <p:spPr bwMode="auto">
              <a:xfrm>
                <a:off x="4597182" y="3816686"/>
                <a:ext cx="747058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007°</a:t>
                </a:r>
              </a:p>
            </p:txBody>
          </p:sp>
        </p:grpSp>
      </p:grpSp>
      <p:grpSp>
        <p:nvGrpSpPr>
          <p:cNvPr id="14399" name="406 Grupo"/>
          <p:cNvGrpSpPr>
            <a:grpSpLocks/>
          </p:cNvGrpSpPr>
          <p:nvPr/>
        </p:nvGrpSpPr>
        <p:grpSpPr bwMode="auto">
          <a:xfrm>
            <a:off x="3387725" y="4008438"/>
            <a:ext cx="576263" cy="658812"/>
            <a:chOff x="8028301" y="1153411"/>
            <a:chExt cx="669744" cy="657962"/>
          </a:xfrm>
        </p:grpSpPr>
        <p:sp>
          <p:nvSpPr>
            <p:cNvPr id="14787" name="Line 295"/>
            <p:cNvSpPr>
              <a:spLocks noChangeShapeType="1"/>
            </p:cNvSpPr>
            <p:nvPr/>
          </p:nvSpPr>
          <p:spPr bwMode="auto">
            <a:xfrm rot="10594017" flipH="1">
              <a:off x="8159845" y="1153411"/>
              <a:ext cx="414788" cy="449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8" name="32 Grupo"/>
            <p:cNvGrpSpPr>
              <a:grpSpLocks/>
            </p:cNvGrpSpPr>
            <p:nvPr/>
          </p:nvGrpSpPr>
          <p:grpSpPr bwMode="auto">
            <a:xfrm>
              <a:off x="8028301" y="1357298"/>
              <a:ext cx="669744" cy="454075"/>
              <a:chOff x="4599232" y="3593277"/>
              <a:chExt cx="669744" cy="454075"/>
            </a:xfrm>
          </p:grpSpPr>
          <p:sp>
            <p:nvSpPr>
              <p:cNvPr id="14789" name="110 CuadroTexto"/>
              <p:cNvSpPr txBox="1">
                <a:spLocks noChangeArrowheads="1"/>
              </p:cNvSpPr>
              <p:nvPr/>
            </p:nvSpPr>
            <p:spPr bwMode="auto">
              <a:xfrm>
                <a:off x="4599232" y="3593277"/>
                <a:ext cx="66956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043°</a:t>
                </a:r>
              </a:p>
            </p:txBody>
          </p:sp>
          <p:sp>
            <p:nvSpPr>
              <p:cNvPr id="14790" name="110 CuadroTexto"/>
              <p:cNvSpPr txBox="1">
                <a:spLocks noChangeArrowheads="1"/>
              </p:cNvSpPr>
              <p:nvPr/>
            </p:nvSpPr>
            <p:spPr bwMode="auto">
              <a:xfrm>
                <a:off x="4599641" y="3816685"/>
                <a:ext cx="6693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028°</a:t>
                </a:r>
              </a:p>
            </p:txBody>
          </p:sp>
        </p:grpSp>
      </p:grpSp>
      <p:grpSp>
        <p:nvGrpSpPr>
          <p:cNvPr id="14400" name="406 Grupo"/>
          <p:cNvGrpSpPr>
            <a:grpSpLocks/>
          </p:cNvGrpSpPr>
          <p:nvPr/>
        </p:nvGrpSpPr>
        <p:grpSpPr bwMode="auto">
          <a:xfrm>
            <a:off x="742950" y="4211638"/>
            <a:ext cx="582613" cy="681037"/>
            <a:chOff x="7978252" y="1131688"/>
            <a:chExt cx="784871" cy="679682"/>
          </a:xfrm>
        </p:grpSpPr>
        <p:sp>
          <p:nvSpPr>
            <p:cNvPr id="14783" name="Line 295"/>
            <p:cNvSpPr>
              <a:spLocks noChangeShapeType="1"/>
            </p:cNvSpPr>
            <p:nvPr/>
          </p:nvSpPr>
          <p:spPr bwMode="auto">
            <a:xfrm rot="10594017" flipH="1">
              <a:off x="8198369" y="1131688"/>
              <a:ext cx="357222" cy="3935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4" name="32 Grupo"/>
            <p:cNvGrpSpPr>
              <a:grpSpLocks/>
            </p:cNvGrpSpPr>
            <p:nvPr/>
          </p:nvGrpSpPr>
          <p:grpSpPr bwMode="auto">
            <a:xfrm>
              <a:off x="7978252" y="1357296"/>
              <a:ext cx="784871" cy="454074"/>
              <a:chOff x="4549183" y="3593275"/>
              <a:chExt cx="784871" cy="454074"/>
            </a:xfrm>
          </p:grpSpPr>
          <p:sp>
            <p:nvSpPr>
              <p:cNvPr id="14785" name="110 CuadroTexto"/>
              <p:cNvSpPr txBox="1">
                <a:spLocks noChangeArrowheads="1"/>
              </p:cNvSpPr>
              <p:nvPr/>
            </p:nvSpPr>
            <p:spPr bwMode="auto">
              <a:xfrm>
                <a:off x="4552846" y="3593275"/>
                <a:ext cx="78120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027°</a:t>
                </a:r>
              </a:p>
            </p:txBody>
          </p:sp>
          <p:sp>
            <p:nvSpPr>
              <p:cNvPr id="14786" name="110 CuadroTexto"/>
              <p:cNvSpPr txBox="1">
                <a:spLocks noChangeArrowheads="1"/>
              </p:cNvSpPr>
              <p:nvPr/>
            </p:nvSpPr>
            <p:spPr bwMode="auto">
              <a:xfrm>
                <a:off x="4549183" y="3816682"/>
                <a:ext cx="77473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012°</a:t>
                </a:r>
              </a:p>
            </p:txBody>
          </p:sp>
        </p:grpSp>
      </p:grpSp>
      <p:grpSp>
        <p:nvGrpSpPr>
          <p:cNvPr id="14401" name="406 Grupo"/>
          <p:cNvGrpSpPr>
            <a:grpSpLocks/>
          </p:cNvGrpSpPr>
          <p:nvPr/>
        </p:nvGrpSpPr>
        <p:grpSpPr bwMode="auto">
          <a:xfrm>
            <a:off x="744538" y="5724525"/>
            <a:ext cx="581025" cy="742950"/>
            <a:chOff x="8023143" y="1067914"/>
            <a:chExt cx="751447" cy="743457"/>
          </a:xfrm>
        </p:grpSpPr>
        <p:sp>
          <p:nvSpPr>
            <p:cNvPr id="14779" name="Line 295"/>
            <p:cNvSpPr>
              <a:spLocks noChangeShapeType="1"/>
            </p:cNvSpPr>
            <p:nvPr/>
          </p:nvSpPr>
          <p:spPr bwMode="auto">
            <a:xfrm rot="10594017">
              <a:off x="8289120" y="1067914"/>
              <a:ext cx="142049" cy="6098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0" name="32 Grupo"/>
            <p:cNvGrpSpPr>
              <a:grpSpLocks/>
            </p:cNvGrpSpPr>
            <p:nvPr/>
          </p:nvGrpSpPr>
          <p:grpSpPr bwMode="auto">
            <a:xfrm>
              <a:off x="8023143" y="1357297"/>
              <a:ext cx="751447" cy="454074"/>
              <a:chOff x="4594074" y="3593276"/>
              <a:chExt cx="751447" cy="454074"/>
            </a:xfrm>
          </p:grpSpPr>
          <p:sp>
            <p:nvSpPr>
              <p:cNvPr id="14781" name="110 CuadroTexto"/>
              <p:cNvSpPr txBox="1">
                <a:spLocks noChangeArrowheads="1"/>
              </p:cNvSpPr>
              <p:nvPr/>
            </p:nvSpPr>
            <p:spPr bwMode="auto">
              <a:xfrm>
                <a:off x="4594074" y="3593276"/>
                <a:ext cx="751447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349°</a:t>
                </a:r>
              </a:p>
            </p:txBody>
          </p:sp>
          <p:sp>
            <p:nvSpPr>
              <p:cNvPr id="14782" name="110 CuadroTexto"/>
              <p:cNvSpPr txBox="1">
                <a:spLocks noChangeArrowheads="1"/>
              </p:cNvSpPr>
              <p:nvPr/>
            </p:nvSpPr>
            <p:spPr bwMode="auto">
              <a:xfrm>
                <a:off x="4596819" y="3816683"/>
                <a:ext cx="745222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334°</a:t>
                </a:r>
              </a:p>
            </p:txBody>
          </p:sp>
        </p:grpSp>
      </p:grpSp>
      <p:grpSp>
        <p:nvGrpSpPr>
          <p:cNvPr id="14402" name="406 Grupo"/>
          <p:cNvGrpSpPr>
            <a:grpSpLocks/>
          </p:cNvGrpSpPr>
          <p:nvPr/>
        </p:nvGrpSpPr>
        <p:grpSpPr bwMode="auto">
          <a:xfrm>
            <a:off x="4103688" y="7796213"/>
            <a:ext cx="574675" cy="681037"/>
            <a:chOff x="8017136" y="1125663"/>
            <a:chExt cx="759413" cy="688107"/>
          </a:xfrm>
        </p:grpSpPr>
        <p:sp>
          <p:nvSpPr>
            <p:cNvPr id="14775" name="Line 295"/>
            <p:cNvSpPr>
              <a:spLocks noChangeShapeType="1"/>
            </p:cNvSpPr>
            <p:nvPr/>
          </p:nvSpPr>
          <p:spPr bwMode="auto">
            <a:xfrm rot="10594017" flipH="1">
              <a:off x="8338677" y="1125663"/>
              <a:ext cx="123817" cy="5514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6" name="32 Grupo"/>
            <p:cNvGrpSpPr>
              <a:grpSpLocks/>
            </p:cNvGrpSpPr>
            <p:nvPr/>
          </p:nvGrpSpPr>
          <p:grpSpPr bwMode="auto">
            <a:xfrm>
              <a:off x="8017136" y="1357294"/>
              <a:ext cx="759413" cy="456476"/>
              <a:chOff x="4588067" y="3593273"/>
              <a:chExt cx="759413" cy="456476"/>
            </a:xfrm>
          </p:grpSpPr>
          <p:sp>
            <p:nvSpPr>
              <p:cNvPr id="14777" name="110 CuadroTexto"/>
              <p:cNvSpPr txBox="1">
                <a:spLocks noChangeArrowheads="1"/>
              </p:cNvSpPr>
              <p:nvPr/>
            </p:nvSpPr>
            <p:spPr bwMode="auto">
              <a:xfrm>
                <a:off x="4589037" y="3593273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002°</a:t>
                </a:r>
              </a:p>
            </p:txBody>
          </p:sp>
          <p:sp>
            <p:nvSpPr>
              <p:cNvPr id="14778" name="110 CuadroTexto"/>
              <p:cNvSpPr txBox="1">
                <a:spLocks noChangeArrowheads="1"/>
              </p:cNvSpPr>
              <p:nvPr/>
            </p:nvSpPr>
            <p:spPr bwMode="auto">
              <a:xfrm>
                <a:off x="4588067" y="3816679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347°</a:t>
                </a:r>
              </a:p>
            </p:txBody>
          </p:sp>
        </p:grpSp>
      </p:grpSp>
      <p:grpSp>
        <p:nvGrpSpPr>
          <p:cNvPr id="14403" name="406 Grupo"/>
          <p:cNvGrpSpPr>
            <a:grpSpLocks/>
          </p:cNvGrpSpPr>
          <p:nvPr/>
        </p:nvGrpSpPr>
        <p:grpSpPr bwMode="auto">
          <a:xfrm>
            <a:off x="744538" y="9291638"/>
            <a:ext cx="581025" cy="669925"/>
            <a:chOff x="8015103" y="1136601"/>
            <a:chExt cx="758445" cy="677180"/>
          </a:xfrm>
        </p:grpSpPr>
        <p:sp>
          <p:nvSpPr>
            <p:cNvPr id="14771" name="Line 295"/>
            <p:cNvSpPr>
              <a:spLocks noChangeShapeType="1"/>
            </p:cNvSpPr>
            <p:nvPr/>
          </p:nvSpPr>
          <p:spPr bwMode="auto">
            <a:xfrm rot="10594017">
              <a:off x="8181364" y="1136601"/>
              <a:ext cx="376712" cy="4462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2" name="32 Grupo"/>
            <p:cNvGrpSpPr>
              <a:grpSpLocks/>
            </p:cNvGrpSpPr>
            <p:nvPr/>
          </p:nvGrpSpPr>
          <p:grpSpPr bwMode="auto">
            <a:xfrm>
              <a:off x="8015103" y="1357302"/>
              <a:ext cx="758445" cy="456479"/>
              <a:chOff x="4586034" y="3593281"/>
              <a:chExt cx="758445" cy="456479"/>
            </a:xfrm>
          </p:grpSpPr>
          <p:sp>
            <p:nvSpPr>
              <p:cNvPr id="14773" name="110 CuadroTexto"/>
              <p:cNvSpPr txBox="1">
                <a:spLocks noChangeArrowheads="1"/>
              </p:cNvSpPr>
              <p:nvPr/>
            </p:nvSpPr>
            <p:spPr bwMode="auto">
              <a:xfrm>
                <a:off x="4586034" y="3593281"/>
                <a:ext cx="758445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315°</a:t>
                </a:r>
              </a:p>
            </p:txBody>
          </p:sp>
          <p:sp>
            <p:nvSpPr>
              <p:cNvPr id="14774" name="110 CuadroTexto"/>
              <p:cNvSpPr txBox="1">
                <a:spLocks noChangeArrowheads="1"/>
              </p:cNvSpPr>
              <p:nvPr/>
            </p:nvSpPr>
            <p:spPr bwMode="auto">
              <a:xfrm>
                <a:off x="4588227" y="3816689"/>
                <a:ext cx="752163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300°</a:t>
                </a:r>
              </a:p>
            </p:txBody>
          </p:sp>
        </p:grpSp>
      </p:grpSp>
      <p:grpSp>
        <p:nvGrpSpPr>
          <p:cNvPr id="14404" name="406 Grupo"/>
          <p:cNvGrpSpPr>
            <a:grpSpLocks/>
          </p:cNvGrpSpPr>
          <p:nvPr/>
        </p:nvGrpSpPr>
        <p:grpSpPr bwMode="auto">
          <a:xfrm>
            <a:off x="2379914" y="10145279"/>
            <a:ext cx="576263" cy="736600"/>
            <a:chOff x="8015092" y="1068831"/>
            <a:chExt cx="758443" cy="744942"/>
          </a:xfrm>
        </p:grpSpPr>
        <p:sp>
          <p:nvSpPr>
            <p:cNvPr id="14767" name="Line 295"/>
            <p:cNvSpPr>
              <a:spLocks noChangeShapeType="1"/>
            </p:cNvSpPr>
            <p:nvPr/>
          </p:nvSpPr>
          <p:spPr bwMode="auto">
            <a:xfrm rot="10594017">
              <a:off x="8271983" y="1068831"/>
              <a:ext cx="59722" cy="4136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68" name="32 Grupo"/>
            <p:cNvGrpSpPr>
              <a:grpSpLocks/>
            </p:cNvGrpSpPr>
            <p:nvPr/>
          </p:nvGrpSpPr>
          <p:grpSpPr bwMode="auto">
            <a:xfrm>
              <a:off x="8015092" y="1357296"/>
              <a:ext cx="758443" cy="456477"/>
              <a:chOff x="4586023" y="3593275"/>
              <a:chExt cx="758443" cy="456477"/>
            </a:xfrm>
          </p:grpSpPr>
          <p:sp>
            <p:nvSpPr>
              <p:cNvPr id="14769" name="110 CuadroTexto"/>
              <p:cNvSpPr txBox="1">
                <a:spLocks noChangeArrowheads="1"/>
              </p:cNvSpPr>
              <p:nvPr/>
            </p:nvSpPr>
            <p:spPr bwMode="auto">
              <a:xfrm>
                <a:off x="4586023" y="3593275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343°</a:t>
                </a:r>
              </a:p>
            </p:txBody>
          </p:sp>
          <p:sp>
            <p:nvSpPr>
              <p:cNvPr id="14770" name="110 CuadroTexto"/>
              <p:cNvSpPr txBox="1">
                <a:spLocks noChangeArrowheads="1"/>
              </p:cNvSpPr>
              <p:nvPr/>
            </p:nvSpPr>
            <p:spPr bwMode="auto">
              <a:xfrm>
                <a:off x="4588202" y="3816682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329°</a:t>
                </a:r>
              </a:p>
            </p:txBody>
          </p:sp>
        </p:grpSp>
      </p:grpSp>
      <p:grpSp>
        <p:nvGrpSpPr>
          <p:cNvPr id="14407" name="Group 88"/>
          <p:cNvGrpSpPr>
            <a:grpSpLocks/>
          </p:cNvGrpSpPr>
          <p:nvPr/>
        </p:nvGrpSpPr>
        <p:grpSpPr bwMode="auto">
          <a:xfrm>
            <a:off x="3309938" y="1849438"/>
            <a:ext cx="80962" cy="244475"/>
            <a:chOff x="2052" y="2160"/>
            <a:chExt cx="528" cy="1488"/>
          </a:xfrm>
        </p:grpSpPr>
        <p:sp>
          <p:nvSpPr>
            <p:cNvPr id="1474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6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408" name="278 CuadroTexto"/>
          <p:cNvSpPr txBox="1">
            <a:spLocks noChangeArrowheads="1"/>
          </p:cNvSpPr>
          <p:nvPr/>
        </p:nvSpPr>
        <p:spPr bwMode="auto">
          <a:xfrm rot="-3279867">
            <a:off x="2434431" y="2226470"/>
            <a:ext cx="4667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14409" name="122 CuadroTexto"/>
          <p:cNvSpPr txBox="1">
            <a:spLocks noChangeArrowheads="1"/>
          </p:cNvSpPr>
          <p:nvPr/>
        </p:nvSpPr>
        <p:spPr bwMode="auto">
          <a:xfrm>
            <a:off x="673100" y="343693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14409" idx="3"/>
          </p:cNvCxnSpPr>
          <p:nvPr/>
        </p:nvCxnSpPr>
        <p:spPr>
          <a:xfrm>
            <a:off x="1519238" y="3571875"/>
            <a:ext cx="725487" cy="293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flipH="1" flipV="1">
            <a:off x="1744663" y="7045325"/>
            <a:ext cx="922338" cy="188914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15" name="162 CuadroTexto"/>
          <p:cNvSpPr txBox="1">
            <a:spLocks noChangeArrowheads="1"/>
          </p:cNvSpPr>
          <p:nvPr/>
        </p:nvSpPr>
        <p:spPr bwMode="auto">
          <a:xfrm>
            <a:off x="1854200" y="695166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417" name="278 CuadroTexto"/>
          <p:cNvSpPr txBox="1">
            <a:spLocks noChangeArrowheads="1"/>
          </p:cNvSpPr>
          <p:nvPr/>
        </p:nvSpPr>
        <p:spPr bwMode="auto">
          <a:xfrm>
            <a:off x="3708400" y="6103938"/>
            <a:ext cx="492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Pemberton </a:t>
            </a:r>
          </a:p>
        </p:txBody>
      </p:sp>
      <p:sp>
        <p:nvSpPr>
          <p:cNvPr id="14420" name="278 CuadroTexto"/>
          <p:cNvSpPr txBox="1">
            <a:spLocks noChangeArrowheads="1"/>
          </p:cNvSpPr>
          <p:nvPr/>
        </p:nvSpPr>
        <p:spPr bwMode="auto">
          <a:xfrm>
            <a:off x="2387600" y="9867900"/>
            <a:ext cx="571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Ite. Penacho Verde</a:t>
            </a:r>
          </a:p>
        </p:txBody>
      </p:sp>
      <p:cxnSp>
        <p:nvCxnSpPr>
          <p:cNvPr id="878" name="877 Conector recto de flecha"/>
          <p:cNvCxnSpPr/>
          <p:nvPr/>
        </p:nvCxnSpPr>
        <p:spPr>
          <a:xfrm rot="10800000">
            <a:off x="2316163" y="9582150"/>
            <a:ext cx="928687" cy="14287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2" name="162 CuadroTexto"/>
          <p:cNvSpPr txBox="1">
            <a:spLocks noChangeArrowheads="1"/>
          </p:cNvSpPr>
          <p:nvPr/>
        </p:nvSpPr>
        <p:spPr bwMode="auto">
          <a:xfrm>
            <a:off x="2563813" y="947261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260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°</a:t>
            </a:r>
          </a:p>
        </p:txBody>
      </p:sp>
      <p:sp>
        <p:nvSpPr>
          <p:cNvPr id="14429" name="274 CuadroTexto"/>
          <p:cNvSpPr txBox="1">
            <a:spLocks noChangeArrowheads="1"/>
          </p:cNvSpPr>
          <p:nvPr/>
        </p:nvSpPr>
        <p:spPr bwMode="auto">
          <a:xfrm>
            <a:off x="174927" y="10868025"/>
            <a:ext cx="22145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Pto</a:t>
            </a:r>
            <a:r>
              <a:rPr lang="es-CL" sz="800" dirty="0">
                <a:latin typeface="Calibri" pitchFamily="34" charset="0"/>
              </a:rPr>
              <a:t>. </a:t>
            </a:r>
            <a:r>
              <a:rPr lang="es-CL" sz="800" dirty="0" smtClean="0">
                <a:latin typeface="Calibri" pitchFamily="34" charset="0"/>
              </a:rPr>
              <a:t>Comex al 270° </a:t>
            </a:r>
            <a:r>
              <a:rPr lang="es-CL" sz="800" dirty="0" err="1" smtClean="0">
                <a:latin typeface="Calibri" pitchFamily="34" charset="0"/>
              </a:rPr>
              <a:t>de“A</a:t>
            </a:r>
            <a:r>
              <a:rPr lang="es-CL" sz="800" dirty="0" smtClean="0">
                <a:latin typeface="Calibri" pitchFamily="34" charset="0"/>
              </a:rPr>
              <a:t>” </a:t>
            </a:r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Util</a:t>
            </a:r>
            <a:r>
              <a:rPr lang="es-CL" sz="800" dirty="0" smtClean="0">
                <a:latin typeface="Calibri" pitchFamily="34" charset="0"/>
              </a:rPr>
              <a:t>.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14430" name="Group 88"/>
          <p:cNvGrpSpPr>
            <a:grpSpLocks/>
          </p:cNvGrpSpPr>
          <p:nvPr/>
        </p:nvGrpSpPr>
        <p:grpSpPr bwMode="auto">
          <a:xfrm>
            <a:off x="2921000" y="8510588"/>
            <a:ext cx="80963" cy="244475"/>
            <a:chOff x="2018" y="2160"/>
            <a:chExt cx="528" cy="1488"/>
          </a:xfrm>
        </p:grpSpPr>
        <p:sp>
          <p:nvSpPr>
            <p:cNvPr id="1473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4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1" name="Group 88"/>
          <p:cNvGrpSpPr>
            <a:grpSpLocks/>
          </p:cNvGrpSpPr>
          <p:nvPr/>
        </p:nvGrpSpPr>
        <p:grpSpPr bwMode="auto">
          <a:xfrm>
            <a:off x="1677988" y="7691438"/>
            <a:ext cx="80962" cy="244475"/>
            <a:chOff x="2052" y="2160"/>
            <a:chExt cx="528" cy="1488"/>
          </a:xfrm>
        </p:grpSpPr>
        <p:sp>
          <p:nvSpPr>
            <p:cNvPr id="1471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28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2" name="Group 88"/>
          <p:cNvGrpSpPr>
            <a:grpSpLocks/>
          </p:cNvGrpSpPr>
          <p:nvPr/>
        </p:nvGrpSpPr>
        <p:grpSpPr bwMode="auto">
          <a:xfrm>
            <a:off x="4727575" y="10766425"/>
            <a:ext cx="80963" cy="244475"/>
            <a:chOff x="2052" y="2160"/>
            <a:chExt cx="528" cy="1488"/>
          </a:xfrm>
        </p:grpSpPr>
        <p:sp>
          <p:nvSpPr>
            <p:cNvPr id="14695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6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7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8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9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0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1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3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4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5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6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8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9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10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1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2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3" name="Group 88"/>
          <p:cNvGrpSpPr>
            <a:grpSpLocks/>
          </p:cNvGrpSpPr>
          <p:nvPr/>
        </p:nvGrpSpPr>
        <p:grpSpPr bwMode="auto">
          <a:xfrm>
            <a:off x="2625725" y="5232400"/>
            <a:ext cx="80963" cy="246063"/>
            <a:chOff x="2052" y="2160"/>
            <a:chExt cx="528" cy="1488"/>
          </a:xfrm>
        </p:grpSpPr>
        <p:sp>
          <p:nvSpPr>
            <p:cNvPr id="1467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92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464" name="463 Elipse"/>
          <p:cNvSpPr/>
          <p:nvPr/>
        </p:nvSpPr>
        <p:spPr bwMode="auto">
          <a:xfrm>
            <a:off x="4140200" y="19097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435" name="Group 88"/>
          <p:cNvGrpSpPr>
            <a:grpSpLocks/>
          </p:cNvGrpSpPr>
          <p:nvPr/>
        </p:nvGrpSpPr>
        <p:grpSpPr bwMode="auto">
          <a:xfrm>
            <a:off x="2046288" y="4530725"/>
            <a:ext cx="109537" cy="252413"/>
            <a:chOff x="2023" y="2160"/>
            <a:chExt cx="528" cy="1488"/>
          </a:xfrm>
        </p:grpSpPr>
        <p:sp>
          <p:nvSpPr>
            <p:cNvPr id="146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74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6" name="Group 88"/>
          <p:cNvGrpSpPr>
            <a:grpSpLocks/>
          </p:cNvGrpSpPr>
          <p:nvPr/>
        </p:nvGrpSpPr>
        <p:grpSpPr bwMode="auto">
          <a:xfrm>
            <a:off x="2108200" y="4673600"/>
            <a:ext cx="107950" cy="252413"/>
            <a:chOff x="2023" y="2160"/>
            <a:chExt cx="528" cy="1488"/>
          </a:xfrm>
        </p:grpSpPr>
        <p:sp>
          <p:nvSpPr>
            <p:cNvPr id="1464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56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7" name="772 Grupo"/>
          <p:cNvGrpSpPr>
            <a:grpSpLocks/>
          </p:cNvGrpSpPr>
          <p:nvPr/>
        </p:nvGrpSpPr>
        <p:grpSpPr bwMode="auto">
          <a:xfrm>
            <a:off x="2640013" y="3846513"/>
            <a:ext cx="71437" cy="242887"/>
            <a:chOff x="2311890" y="5223666"/>
            <a:chExt cx="241608" cy="1918051"/>
          </a:xfrm>
        </p:grpSpPr>
        <p:sp>
          <p:nvSpPr>
            <p:cNvPr id="774" name="773 Rectángulo"/>
            <p:cNvSpPr/>
            <p:nvPr/>
          </p:nvSpPr>
          <p:spPr>
            <a:xfrm>
              <a:off x="2370948" y="5712578"/>
              <a:ext cx="118120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5" name="77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38" name="797 Grupo"/>
          <p:cNvGrpSpPr>
            <a:grpSpLocks/>
          </p:cNvGrpSpPr>
          <p:nvPr/>
        </p:nvGrpSpPr>
        <p:grpSpPr bwMode="auto">
          <a:xfrm>
            <a:off x="2306638" y="4660900"/>
            <a:ext cx="73025" cy="242888"/>
            <a:chOff x="2329628" y="5223666"/>
            <a:chExt cx="241608" cy="1918051"/>
          </a:xfrm>
        </p:grpSpPr>
        <p:sp>
          <p:nvSpPr>
            <p:cNvPr id="799" name="798 Rectángulo"/>
            <p:cNvSpPr/>
            <p:nvPr/>
          </p:nvSpPr>
          <p:spPr>
            <a:xfrm>
              <a:off x="2371647" y="5712584"/>
              <a:ext cx="120802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01" name="800 Rectángulo"/>
            <p:cNvSpPr/>
            <p:nvPr/>
          </p:nvSpPr>
          <p:spPr>
            <a:xfrm>
              <a:off x="2329628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804" name="803 Grupo"/>
          <p:cNvGrpSpPr/>
          <p:nvPr/>
        </p:nvGrpSpPr>
        <p:grpSpPr>
          <a:xfrm>
            <a:off x="4217157" y="9809986"/>
            <a:ext cx="72000" cy="242475"/>
            <a:chOff x="2315403" y="5223666"/>
            <a:chExt cx="241608" cy="1918051"/>
          </a:xfrm>
          <a:solidFill>
            <a:srgbClr val="FF0000"/>
          </a:solidFill>
        </p:grpSpPr>
        <p:sp>
          <p:nvSpPr>
            <p:cNvPr id="814" name="813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21" name="820 Rectángulo"/>
            <p:cNvSpPr/>
            <p:nvPr/>
          </p:nvSpPr>
          <p:spPr>
            <a:xfrm>
              <a:off x="2315403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826" name="278 CuadroTexto"/>
          <p:cNvSpPr txBox="1">
            <a:spLocks noChangeArrowheads="1"/>
          </p:cNvSpPr>
          <p:nvPr/>
        </p:nvSpPr>
        <p:spPr bwMode="auto">
          <a:xfrm rot="886943">
            <a:off x="2669549" y="7607018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 err="1">
                <a:latin typeface="Calibri" pitchFamily="34" charset="0"/>
              </a:rPr>
              <a:t>Ites</a:t>
            </a:r>
            <a:r>
              <a:rPr lang="es-CL" sz="600" dirty="0">
                <a:latin typeface="Calibri" pitchFamily="34" charset="0"/>
              </a:rPr>
              <a:t>. Foley</a:t>
            </a:r>
          </a:p>
        </p:txBody>
      </p:sp>
      <p:grpSp>
        <p:nvGrpSpPr>
          <p:cNvPr id="14441" name="831 Grupo"/>
          <p:cNvGrpSpPr>
            <a:grpSpLocks/>
          </p:cNvGrpSpPr>
          <p:nvPr/>
        </p:nvGrpSpPr>
        <p:grpSpPr bwMode="auto">
          <a:xfrm>
            <a:off x="2365375" y="6796088"/>
            <a:ext cx="107950" cy="142875"/>
            <a:chOff x="2102631" y="6438112"/>
            <a:chExt cx="1000132" cy="1357322"/>
          </a:xfrm>
        </p:grpSpPr>
        <p:grpSp>
          <p:nvGrpSpPr>
            <p:cNvPr id="82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82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  <p:sp>
            <p:nvSpPr>
              <p:cNvPr id="830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</p:grpSp>
        <p:sp>
          <p:nvSpPr>
            <p:cNvPr id="831" name="830 Rectángulo"/>
            <p:cNvSpPr/>
            <p:nvPr/>
          </p:nvSpPr>
          <p:spPr>
            <a:xfrm>
              <a:off x="2573281" y="6438112"/>
              <a:ext cx="147078" cy="211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42" name="406 Grupo"/>
          <p:cNvGrpSpPr>
            <a:grpSpLocks/>
          </p:cNvGrpSpPr>
          <p:nvPr/>
        </p:nvGrpSpPr>
        <p:grpSpPr bwMode="auto">
          <a:xfrm>
            <a:off x="5389563" y="20638"/>
            <a:ext cx="579437" cy="681037"/>
            <a:chOff x="8023159" y="1130614"/>
            <a:chExt cx="781225" cy="680766"/>
          </a:xfrm>
        </p:grpSpPr>
        <p:sp>
          <p:nvSpPr>
            <p:cNvPr id="14631" name="Line 295"/>
            <p:cNvSpPr>
              <a:spLocks noChangeShapeType="1"/>
            </p:cNvSpPr>
            <p:nvPr/>
          </p:nvSpPr>
          <p:spPr bwMode="auto">
            <a:xfrm rot="10594017" flipH="1">
              <a:off x="8344239" y="1130614"/>
              <a:ext cx="48439" cy="5036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632" name="32 Grupo"/>
            <p:cNvGrpSpPr>
              <a:grpSpLocks/>
            </p:cNvGrpSpPr>
            <p:nvPr/>
          </p:nvGrpSpPr>
          <p:grpSpPr bwMode="auto">
            <a:xfrm>
              <a:off x="8023159" y="1357300"/>
              <a:ext cx="781225" cy="454080"/>
              <a:chOff x="4594090" y="3593279"/>
              <a:chExt cx="781225" cy="454080"/>
            </a:xfrm>
          </p:grpSpPr>
          <p:sp>
            <p:nvSpPr>
              <p:cNvPr id="1463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0" y="3593279"/>
                <a:ext cx="781225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000°</a:t>
                </a:r>
              </a:p>
            </p:txBody>
          </p:sp>
          <p:sp>
            <p:nvSpPr>
              <p:cNvPr id="14634" name="110 CuadroTexto"/>
              <p:cNvSpPr txBox="1">
                <a:spLocks noChangeArrowheads="1"/>
              </p:cNvSpPr>
              <p:nvPr/>
            </p:nvSpPr>
            <p:spPr bwMode="auto">
              <a:xfrm>
                <a:off x="4598317" y="3816692"/>
                <a:ext cx="77475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344°</a:t>
                </a:r>
              </a:p>
            </p:txBody>
          </p:sp>
        </p:grpSp>
      </p:grpSp>
      <p:sp>
        <p:nvSpPr>
          <p:cNvPr id="14443" name="122 CuadroTexto"/>
          <p:cNvSpPr txBox="1">
            <a:spLocks noChangeArrowheads="1"/>
          </p:cNvSpPr>
          <p:nvPr/>
        </p:nvSpPr>
        <p:spPr bwMode="auto">
          <a:xfrm>
            <a:off x="3816350" y="672465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3" name="862 Conector recto de flecha"/>
          <p:cNvCxnSpPr>
            <a:stCxn id="14443" idx="1"/>
          </p:cNvCxnSpPr>
          <p:nvPr/>
        </p:nvCxnSpPr>
        <p:spPr>
          <a:xfrm rot="10800000" flipV="1">
            <a:off x="2887663" y="6859588"/>
            <a:ext cx="928687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5" name="122 CuadroTexto"/>
          <p:cNvSpPr txBox="1">
            <a:spLocks noChangeArrowheads="1"/>
          </p:cNvSpPr>
          <p:nvPr/>
        </p:nvSpPr>
        <p:spPr bwMode="auto">
          <a:xfrm>
            <a:off x="4460875" y="74390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Vereker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8" name="867 Conector recto de flecha"/>
          <p:cNvCxnSpPr>
            <a:stCxn id="14445" idx="1"/>
          </p:cNvCxnSpPr>
          <p:nvPr/>
        </p:nvCxnSpPr>
        <p:spPr>
          <a:xfrm rot="10800000" flipV="1">
            <a:off x="3030538" y="7573963"/>
            <a:ext cx="1430337" cy="4365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7" name="122 CuadroTexto"/>
          <p:cNvSpPr txBox="1">
            <a:spLocks noChangeArrowheads="1"/>
          </p:cNvSpPr>
          <p:nvPr/>
        </p:nvSpPr>
        <p:spPr bwMode="auto">
          <a:xfrm>
            <a:off x="469900" y="85185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86" name="885 Conector recto de flecha"/>
          <p:cNvCxnSpPr>
            <a:stCxn id="14447" idx="3"/>
          </p:cNvCxnSpPr>
          <p:nvPr/>
        </p:nvCxnSpPr>
        <p:spPr>
          <a:xfrm>
            <a:off x="1316038" y="8653463"/>
            <a:ext cx="1000125" cy="3571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9" name="122 CuadroTexto"/>
          <p:cNvSpPr txBox="1">
            <a:spLocks noChangeArrowheads="1"/>
          </p:cNvSpPr>
          <p:nvPr/>
        </p:nvSpPr>
        <p:spPr bwMode="auto">
          <a:xfrm>
            <a:off x="3459163" y="6367463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Roca Diaz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97" name="896 Conector recto de flecha"/>
          <p:cNvCxnSpPr>
            <a:stCxn id="14449" idx="1"/>
          </p:cNvCxnSpPr>
          <p:nvPr/>
        </p:nvCxnSpPr>
        <p:spPr>
          <a:xfrm rot="10800000" flipV="1">
            <a:off x="3030538" y="6502400"/>
            <a:ext cx="428625" cy="222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1" name="122 CuadroTexto"/>
          <p:cNvSpPr txBox="1">
            <a:spLocks noChangeArrowheads="1"/>
          </p:cNvSpPr>
          <p:nvPr/>
        </p:nvSpPr>
        <p:spPr bwMode="auto">
          <a:xfrm>
            <a:off x="530225" y="701040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 Vereker 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0" name="899 Conector recto de flecha"/>
          <p:cNvCxnSpPr>
            <a:stCxn id="14451" idx="3"/>
          </p:cNvCxnSpPr>
          <p:nvPr/>
        </p:nvCxnSpPr>
        <p:spPr>
          <a:xfrm>
            <a:off x="1376363" y="7145338"/>
            <a:ext cx="939800" cy="2936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3" name="122 CuadroTexto"/>
          <p:cNvSpPr txBox="1">
            <a:spLocks noChangeArrowheads="1"/>
          </p:cNvSpPr>
          <p:nvPr/>
        </p:nvSpPr>
        <p:spPr bwMode="auto">
          <a:xfrm>
            <a:off x="458788" y="815340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Ite. Vereker 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2" name="901 Conector recto de flecha"/>
          <p:cNvCxnSpPr>
            <a:stCxn id="14453" idx="3"/>
          </p:cNvCxnSpPr>
          <p:nvPr/>
        </p:nvCxnSpPr>
        <p:spPr>
          <a:xfrm flipV="1">
            <a:off x="1304925" y="8153400"/>
            <a:ext cx="868363" cy="134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5" name="122 CuadroTexto"/>
          <p:cNvSpPr txBox="1">
            <a:spLocks noChangeArrowheads="1"/>
          </p:cNvSpPr>
          <p:nvPr/>
        </p:nvSpPr>
        <p:spPr bwMode="auto">
          <a:xfrm>
            <a:off x="244475" y="7581900"/>
            <a:ext cx="8080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Vereker Mayor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906" name="905 Conector recto de flecha"/>
          <p:cNvCxnSpPr>
            <a:stCxn id="14455" idx="3"/>
          </p:cNvCxnSpPr>
          <p:nvPr/>
        </p:nvCxnSpPr>
        <p:spPr>
          <a:xfrm>
            <a:off x="1052513" y="7716838"/>
            <a:ext cx="496887" cy="825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7" name="906 Conector recto de flecha"/>
          <p:cNvCxnSpPr/>
          <p:nvPr/>
        </p:nvCxnSpPr>
        <p:spPr>
          <a:xfrm flipV="1">
            <a:off x="1244600" y="5365750"/>
            <a:ext cx="785813" cy="142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8" name="122 CuadroTexto"/>
          <p:cNvSpPr txBox="1">
            <a:spLocks noChangeArrowheads="1"/>
          </p:cNvSpPr>
          <p:nvPr/>
        </p:nvSpPr>
        <p:spPr bwMode="auto">
          <a:xfrm>
            <a:off x="458788" y="536575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sp>
        <p:nvSpPr>
          <p:cNvPr id="14459" name="122 CuadroTexto"/>
          <p:cNvSpPr txBox="1">
            <a:spLocks noChangeArrowheads="1"/>
          </p:cNvSpPr>
          <p:nvPr/>
        </p:nvSpPr>
        <p:spPr bwMode="auto">
          <a:xfrm>
            <a:off x="458788" y="5080000"/>
            <a:ext cx="846137" cy="17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I. Orlebar</a:t>
            </a:r>
          </a:p>
        </p:txBody>
      </p:sp>
      <p:cxnSp>
        <p:nvCxnSpPr>
          <p:cNvPr id="910" name="909 Conector recto de flecha"/>
          <p:cNvCxnSpPr>
            <a:stCxn id="14459" idx="3"/>
          </p:cNvCxnSpPr>
          <p:nvPr/>
        </p:nvCxnSpPr>
        <p:spPr>
          <a:xfrm flipV="1">
            <a:off x="1304925" y="4865688"/>
            <a:ext cx="654050" cy="3032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1" name="122 CuadroTexto"/>
          <p:cNvSpPr txBox="1">
            <a:spLocks noChangeArrowheads="1"/>
          </p:cNvSpPr>
          <p:nvPr/>
        </p:nvSpPr>
        <p:spPr bwMode="auto">
          <a:xfrm>
            <a:off x="4413250" y="5427663"/>
            <a:ext cx="827088" cy="323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Theben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DR5s</a:t>
            </a:r>
          </a:p>
        </p:txBody>
      </p:sp>
      <p:cxnSp>
        <p:nvCxnSpPr>
          <p:cNvPr id="916" name="915 Conector recto de flecha"/>
          <p:cNvCxnSpPr>
            <a:stCxn id="14461" idx="1"/>
          </p:cNvCxnSpPr>
          <p:nvPr/>
        </p:nvCxnSpPr>
        <p:spPr>
          <a:xfrm rot="10800000">
            <a:off x="2601913" y="5080000"/>
            <a:ext cx="1811337" cy="509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67" name="414 Grupo"/>
          <p:cNvGrpSpPr>
            <a:grpSpLocks/>
          </p:cNvGrpSpPr>
          <p:nvPr/>
        </p:nvGrpSpPr>
        <p:grpSpPr bwMode="auto">
          <a:xfrm>
            <a:off x="2744788" y="9010650"/>
            <a:ext cx="73025" cy="241300"/>
            <a:chOff x="2329628" y="5223666"/>
            <a:chExt cx="241608" cy="1918051"/>
          </a:xfrm>
        </p:grpSpPr>
        <p:sp>
          <p:nvSpPr>
            <p:cNvPr id="413" name="412 Rectángulo"/>
            <p:cNvSpPr/>
            <p:nvPr/>
          </p:nvSpPr>
          <p:spPr>
            <a:xfrm>
              <a:off x="2371647" y="5715801"/>
              <a:ext cx="120802" cy="1425916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414" name="413 Rectángulo"/>
            <p:cNvSpPr/>
            <p:nvPr/>
          </p:nvSpPr>
          <p:spPr>
            <a:xfrm>
              <a:off x="2329628" y="5223666"/>
              <a:ext cx="241608" cy="567848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cxnSp>
        <p:nvCxnSpPr>
          <p:cNvPr id="927" name="926 Conector recto de flecha"/>
          <p:cNvCxnSpPr>
            <a:endCxn id="14746" idx="1"/>
          </p:cNvCxnSpPr>
          <p:nvPr/>
        </p:nvCxnSpPr>
        <p:spPr>
          <a:xfrm flipV="1">
            <a:off x="2668588" y="8755063"/>
            <a:ext cx="293687" cy="25558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73" name="162 CuadroTexto"/>
          <p:cNvSpPr txBox="1">
            <a:spLocks noChangeArrowheads="1"/>
          </p:cNvSpPr>
          <p:nvPr/>
        </p:nvSpPr>
        <p:spPr bwMode="auto">
          <a:xfrm>
            <a:off x="2546350" y="8715375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073°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475" name="Group 88"/>
          <p:cNvGrpSpPr>
            <a:grpSpLocks/>
          </p:cNvGrpSpPr>
          <p:nvPr/>
        </p:nvGrpSpPr>
        <p:grpSpPr bwMode="auto">
          <a:xfrm>
            <a:off x="2492375" y="9409113"/>
            <a:ext cx="80963" cy="244475"/>
            <a:chOff x="2018" y="2160"/>
            <a:chExt cx="528" cy="1488"/>
          </a:xfrm>
        </p:grpSpPr>
        <p:sp>
          <p:nvSpPr>
            <p:cNvPr id="1461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2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78" name="765 Grupo"/>
          <p:cNvGrpSpPr>
            <a:grpSpLocks/>
          </p:cNvGrpSpPr>
          <p:nvPr/>
        </p:nvGrpSpPr>
        <p:grpSpPr bwMode="auto">
          <a:xfrm>
            <a:off x="2454275" y="7939088"/>
            <a:ext cx="73025" cy="241300"/>
            <a:chOff x="2311890" y="5223666"/>
            <a:chExt cx="241608" cy="1918051"/>
          </a:xfrm>
        </p:grpSpPr>
        <p:sp>
          <p:nvSpPr>
            <p:cNvPr id="768" name="767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9" name="768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76" name="775 Grupo"/>
          <p:cNvGrpSpPr/>
          <p:nvPr/>
        </p:nvGrpSpPr>
        <p:grpSpPr>
          <a:xfrm>
            <a:off x="2745522" y="8047848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777" name="77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9" name="778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84" name="783 Grupo"/>
          <p:cNvGrpSpPr/>
          <p:nvPr/>
        </p:nvGrpSpPr>
        <p:grpSpPr>
          <a:xfrm>
            <a:off x="2721237" y="7519207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87" name="78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88" name="787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85" name="769 Grupo"/>
          <p:cNvGrpSpPr>
            <a:grpSpLocks/>
          </p:cNvGrpSpPr>
          <p:nvPr/>
        </p:nvGrpSpPr>
        <p:grpSpPr bwMode="auto">
          <a:xfrm>
            <a:off x="2549525" y="7367588"/>
            <a:ext cx="73025" cy="241300"/>
            <a:chOff x="2311890" y="5223666"/>
            <a:chExt cx="241608" cy="1918051"/>
          </a:xfrm>
        </p:grpSpPr>
        <p:sp>
          <p:nvSpPr>
            <p:cNvPr id="771" name="770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2" name="771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8" name="278 CuadroTexto"/>
          <p:cNvSpPr txBox="1">
            <a:spLocks noChangeArrowheads="1"/>
          </p:cNvSpPr>
          <p:nvPr/>
        </p:nvSpPr>
        <p:spPr bwMode="auto">
          <a:xfrm>
            <a:off x="2030413" y="7653338"/>
            <a:ext cx="3873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Vereker E</a:t>
            </a:r>
          </a:p>
        </p:txBody>
      </p:sp>
      <p:sp>
        <p:nvSpPr>
          <p:cNvPr id="14489" name="278 CuadroTexto"/>
          <p:cNvSpPr txBox="1">
            <a:spLocks noChangeArrowheads="1"/>
          </p:cNvSpPr>
          <p:nvPr/>
        </p:nvSpPr>
        <p:spPr bwMode="auto">
          <a:xfrm rot="2582298">
            <a:off x="2066925" y="7953375"/>
            <a:ext cx="4905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SE</a:t>
            </a:r>
          </a:p>
        </p:txBody>
      </p:sp>
      <p:sp>
        <p:nvSpPr>
          <p:cNvPr id="14490" name="278 CuadroTexto"/>
          <p:cNvSpPr txBox="1">
            <a:spLocks noChangeArrowheads="1"/>
          </p:cNvSpPr>
          <p:nvPr/>
        </p:nvSpPr>
        <p:spPr bwMode="auto">
          <a:xfrm>
            <a:off x="1412875" y="686752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</a:t>
            </a:r>
            <a:r>
              <a:rPr lang="es-CL" sz="400" b="1">
                <a:latin typeface="Calibri" pitchFamily="34" charset="0"/>
              </a:rPr>
              <a:t> N</a:t>
            </a:r>
            <a:endParaRPr lang="es-CL" sz="400">
              <a:latin typeface="Calibri" pitchFamily="34" charset="0"/>
            </a:endParaRPr>
          </a:p>
        </p:txBody>
      </p:sp>
      <p:sp>
        <p:nvSpPr>
          <p:cNvPr id="14499" name="162 CuadroTexto"/>
          <p:cNvSpPr txBox="1">
            <a:spLocks noChangeArrowheads="1"/>
          </p:cNvSpPr>
          <p:nvPr/>
        </p:nvSpPr>
        <p:spPr bwMode="auto">
          <a:xfrm>
            <a:off x="2600333" y="5323959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096°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502" name="760 Grupo"/>
          <p:cNvGrpSpPr>
            <a:grpSpLocks/>
          </p:cNvGrpSpPr>
          <p:nvPr/>
        </p:nvGrpSpPr>
        <p:grpSpPr bwMode="auto">
          <a:xfrm>
            <a:off x="2160588" y="5221288"/>
            <a:ext cx="73025" cy="242887"/>
            <a:chOff x="2311890" y="5223666"/>
            <a:chExt cx="241608" cy="1918051"/>
          </a:xfrm>
        </p:grpSpPr>
        <p:sp>
          <p:nvSpPr>
            <p:cNvPr id="764" name="763 Rectángulo"/>
            <p:cNvSpPr/>
            <p:nvPr/>
          </p:nvSpPr>
          <p:spPr>
            <a:xfrm>
              <a:off x="2369664" y="5712578"/>
              <a:ext cx="120806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5" name="76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89" name="788 Grupo"/>
          <p:cNvGrpSpPr/>
          <p:nvPr/>
        </p:nvGrpSpPr>
        <p:grpSpPr>
          <a:xfrm>
            <a:off x="2459298" y="5004589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91" name="790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92" name="791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cxnSp>
        <p:nvCxnSpPr>
          <p:cNvPr id="986" name="985 Conector recto de flecha"/>
          <p:cNvCxnSpPr>
            <a:endCxn id="14519" idx="2"/>
          </p:cNvCxnSpPr>
          <p:nvPr/>
        </p:nvCxnSpPr>
        <p:spPr>
          <a:xfrm>
            <a:off x="2501900" y="4865688"/>
            <a:ext cx="753269" cy="78740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2" name="162 CuadroTexto"/>
          <p:cNvSpPr txBox="1">
            <a:spLocks noChangeArrowheads="1"/>
          </p:cNvSpPr>
          <p:nvPr/>
        </p:nvSpPr>
        <p:spPr bwMode="auto">
          <a:xfrm>
            <a:off x="3125346" y="5392737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133°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517" name="278 CuadroTexto"/>
          <p:cNvSpPr txBox="1">
            <a:spLocks noChangeArrowheads="1"/>
          </p:cNvSpPr>
          <p:nvPr/>
        </p:nvSpPr>
        <p:spPr bwMode="auto">
          <a:xfrm>
            <a:off x="3925888" y="5176838"/>
            <a:ext cx="3063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Patria</a:t>
            </a:r>
          </a:p>
        </p:txBody>
      </p:sp>
      <p:sp>
        <p:nvSpPr>
          <p:cNvPr id="14518" name="278 CuadroTexto"/>
          <p:cNvSpPr txBox="1">
            <a:spLocks noChangeArrowheads="1"/>
          </p:cNvSpPr>
          <p:nvPr/>
        </p:nvSpPr>
        <p:spPr bwMode="auto">
          <a:xfrm>
            <a:off x="3724275" y="5216525"/>
            <a:ext cx="3508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Howard</a:t>
            </a:r>
          </a:p>
        </p:txBody>
      </p:sp>
      <p:sp>
        <p:nvSpPr>
          <p:cNvPr id="14519" name="278 CuadroTexto"/>
          <p:cNvSpPr txBox="1">
            <a:spLocks noChangeArrowheads="1"/>
          </p:cNvSpPr>
          <p:nvPr/>
        </p:nvSpPr>
        <p:spPr bwMode="auto">
          <a:xfrm>
            <a:off x="3101975" y="5437188"/>
            <a:ext cx="306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Dixon</a:t>
            </a:r>
          </a:p>
        </p:txBody>
      </p:sp>
      <p:sp>
        <p:nvSpPr>
          <p:cNvPr id="14520" name="122 CuadroTexto"/>
          <p:cNvSpPr txBox="1">
            <a:spLocks noChangeArrowheads="1"/>
          </p:cNvSpPr>
          <p:nvPr/>
        </p:nvSpPr>
        <p:spPr bwMode="auto">
          <a:xfrm>
            <a:off x="1030288" y="3794125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Noreste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1014" name="1013 Conector recto de flecha"/>
          <p:cNvCxnSpPr>
            <a:stCxn id="14520" idx="3"/>
          </p:cNvCxnSpPr>
          <p:nvPr/>
        </p:nvCxnSpPr>
        <p:spPr>
          <a:xfrm>
            <a:off x="1876425" y="3929063"/>
            <a:ext cx="439738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7" name="1036 Conector recto de flecha"/>
          <p:cNvCxnSpPr/>
          <p:nvPr/>
        </p:nvCxnSpPr>
        <p:spPr>
          <a:xfrm rot="10800000">
            <a:off x="1655763" y="3421063"/>
            <a:ext cx="1309687" cy="7207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26" name="162 CuadroTexto"/>
          <p:cNvSpPr txBox="1">
            <a:spLocks noChangeArrowheads="1"/>
          </p:cNvSpPr>
          <p:nvPr/>
        </p:nvSpPr>
        <p:spPr bwMode="auto">
          <a:xfrm>
            <a:off x="2160588" y="3563938"/>
            <a:ext cx="441325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>
                <a:solidFill>
                  <a:srgbClr val="0070C0"/>
                </a:solidFill>
                <a:latin typeface="Calibri" pitchFamily="34" charset="0"/>
              </a:rPr>
              <a:t>Dc  297°</a:t>
            </a:r>
          </a:p>
        </p:txBody>
      </p:sp>
      <p:cxnSp>
        <p:nvCxnSpPr>
          <p:cNvPr id="1048" name="1047 Conector recto de flecha"/>
          <p:cNvCxnSpPr/>
          <p:nvPr/>
        </p:nvCxnSpPr>
        <p:spPr>
          <a:xfrm>
            <a:off x="4148138" y="2003426"/>
            <a:ext cx="1169987" cy="38800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3" name="162 CuadroTexto"/>
          <p:cNvSpPr txBox="1">
            <a:spLocks noChangeArrowheads="1"/>
          </p:cNvSpPr>
          <p:nvPr/>
        </p:nvSpPr>
        <p:spPr bwMode="auto">
          <a:xfrm>
            <a:off x="5290495" y="2205714"/>
            <a:ext cx="42351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119°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542" name="443 Grupo"/>
          <p:cNvGrpSpPr>
            <a:grpSpLocks/>
          </p:cNvGrpSpPr>
          <p:nvPr/>
        </p:nvGrpSpPr>
        <p:grpSpPr bwMode="auto">
          <a:xfrm>
            <a:off x="2324575" y="170655"/>
            <a:ext cx="2968625" cy="10929939"/>
            <a:chOff x="2316945" y="151625"/>
            <a:chExt cx="2967058" cy="10930015"/>
          </a:xfrm>
        </p:grpSpPr>
        <p:cxnSp>
          <p:nvCxnSpPr>
            <p:cNvPr id="683" name="682 Conector recto"/>
            <p:cNvCxnSpPr/>
            <p:nvPr/>
          </p:nvCxnSpPr>
          <p:spPr>
            <a:xfrm>
              <a:off x="3230862" y="9557629"/>
              <a:ext cx="276872" cy="15240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91" name="229 Grupo"/>
            <p:cNvGrpSpPr>
              <a:grpSpLocks/>
            </p:cNvGrpSpPr>
            <p:nvPr/>
          </p:nvGrpSpPr>
          <p:grpSpPr bwMode="auto">
            <a:xfrm>
              <a:off x="5069689" y="151626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893" y="16506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893" y="22221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9" name="418 Conector recto"/>
            <p:cNvCxnSpPr/>
            <p:nvPr/>
          </p:nvCxnSpPr>
          <p:spPr>
            <a:xfrm rot="16200000" flipV="1">
              <a:off x="2607140" y="8933904"/>
              <a:ext cx="615954" cy="62514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427 Conector recto"/>
            <p:cNvCxnSpPr/>
            <p:nvPr/>
          </p:nvCxnSpPr>
          <p:spPr>
            <a:xfrm rot="5400000" flipH="1" flipV="1">
              <a:off x="1745269" y="8009824"/>
              <a:ext cx="1785950" cy="713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429 Conector recto"/>
            <p:cNvCxnSpPr/>
            <p:nvPr/>
          </p:nvCxnSpPr>
          <p:spPr>
            <a:xfrm rot="16200000" flipV="1">
              <a:off x="1566750" y="6045356"/>
              <a:ext cx="1857388" cy="3569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431 Conector recto"/>
            <p:cNvCxnSpPr/>
            <p:nvPr/>
          </p:nvCxnSpPr>
          <p:spPr>
            <a:xfrm rot="5400000" flipH="1" flipV="1">
              <a:off x="2174012" y="4938029"/>
              <a:ext cx="500065" cy="2141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433 Conector recto"/>
            <p:cNvCxnSpPr/>
            <p:nvPr/>
          </p:nvCxnSpPr>
          <p:spPr>
            <a:xfrm rot="5400000" flipH="1" flipV="1">
              <a:off x="2409563" y="4156257"/>
              <a:ext cx="755655" cy="5029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"/>
            <p:cNvCxnSpPr/>
            <p:nvPr/>
          </p:nvCxnSpPr>
          <p:spPr>
            <a:xfrm rot="5400000" flipH="1" flipV="1">
              <a:off x="2556763" y="2418103"/>
              <a:ext cx="2098689" cy="11376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438 Conector recto"/>
            <p:cNvCxnSpPr/>
            <p:nvPr/>
          </p:nvCxnSpPr>
          <p:spPr>
            <a:xfrm rot="5400000" flipH="1" flipV="1">
              <a:off x="4067502" y="830554"/>
              <a:ext cx="1214446" cy="999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442 Conector recto"/>
            <p:cNvCxnSpPr/>
            <p:nvPr/>
          </p:nvCxnSpPr>
          <p:spPr>
            <a:xfrm rot="5400000" flipH="1" flipV="1">
              <a:off x="4887978" y="436584"/>
              <a:ext cx="571504" cy="15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62" name="1061 Conector recto de flecha"/>
          <p:cNvCxnSpPr/>
          <p:nvPr/>
        </p:nvCxnSpPr>
        <p:spPr>
          <a:xfrm rot="10800000">
            <a:off x="4675188" y="508000"/>
            <a:ext cx="438150" cy="28575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5" name="162 CuadroTexto"/>
          <p:cNvSpPr txBox="1">
            <a:spLocks noChangeArrowheads="1"/>
          </p:cNvSpPr>
          <p:nvPr/>
        </p:nvSpPr>
        <p:spPr bwMode="auto">
          <a:xfrm>
            <a:off x="4756150" y="508000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291°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549" name="Group 88"/>
          <p:cNvGrpSpPr>
            <a:grpSpLocks/>
          </p:cNvGrpSpPr>
          <p:nvPr/>
        </p:nvGrpSpPr>
        <p:grpSpPr bwMode="auto">
          <a:xfrm>
            <a:off x="4730750" y="333375"/>
            <a:ext cx="80963" cy="244475"/>
            <a:chOff x="2015" y="2160"/>
            <a:chExt cx="528" cy="1488"/>
          </a:xfrm>
        </p:grpSpPr>
        <p:sp>
          <p:nvSpPr>
            <p:cNvPr id="1457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587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552" name="274 CuadroTexto"/>
          <p:cNvSpPr txBox="1">
            <a:spLocks noChangeArrowheads="1"/>
          </p:cNvSpPr>
          <p:nvPr/>
        </p:nvSpPr>
        <p:spPr bwMode="auto">
          <a:xfrm>
            <a:off x="5827713" y="-9525"/>
            <a:ext cx="2214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Pto. “A”:  270° a  Baliza I. Cutler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016982" y="1093580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</a:t>
            </a:r>
            <a:endParaRPr lang="es-CL" sz="800" b="1" dirty="0"/>
          </a:p>
        </p:txBody>
      </p:sp>
      <p:sp>
        <p:nvSpPr>
          <p:cNvPr id="498" name="497 CuadroTexto"/>
          <p:cNvSpPr txBox="1"/>
          <p:nvPr/>
        </p:nvSpPr>
        <p:spPr>
          <a:xfrm>
            <a:off x="1711818" y="1072036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</a:t>
            </a:r>
            <a:endParaRPr lang="es-CL" sz="800" b="1" dirty="0"/>
          </a:p>
        </p:txBody>
      </p:sp>
      <p:sp>
        <p:nvSpPr>
          <p:cNvPr id="499" name="498 CuadroTexto"/>
          <p:cNvSpPr txBox="1"/>
          <p:nvPr/>
        </p:nvSpPr>
        <p:spPr>
          <a:xfrm>
            <a:off x="1774874" y="102375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G</a:t>
            </a:r>
            <a:endParaRPr lang="es-CL" sz="800" b="1" dirty="0"/>
          </a:p>
        </p:txBody>
      </p:sp>
      <p:sp>
        <p:nvSpPr>
          <p:cNvPr id="500" name="499 CuadroTexto"/>
          <p:cNvSpPr txBox="1"/>
          <p:nvPr/>
        </p:nvSpPr>
        <p:spPr>
          <a:xfrm>
            <a:off x="2365226" y="9645701"/>
            <a:ext cx="421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F’</a:t>
            </a:r>
            <a:endParaRPr lang="es-CL" sz="800" b="1" dirty="0"/>
          </a:p>
        </p:txBody>
      </p:sp>
      <p:sp>
        <p:nvSpPr>
          <p:cNvPr id="501" name="500 CuadroTexto"/>
          <p:cNvSpPr txBox="1"/>
          <p:nvPr/>
        </p:nvSpPr>
        <p:spPr>
          <a:xfrm>
            <a:off x="2546350" y="9202779"/>
            <a:ext cx="165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</a:t>
            </a:r>
            <a:endParaRPr lang="es-CL" sz="800" b="1" dirty="0"/>
          </a:p>
        </p:txBody>
      </p:sp>
      <p:sp>
        <p:nvSpPr>
          <p:cNvPr id="502" name="501 CuadroTexto"/>
          <p:cNvSpPr txBox="1"/>
          <p:nvPr/>
        </p:nvSpPr>
        <p:spPr>
          <a:xfrm>
            <a:off x="4362450" y="10935807"/>
            <a:ext cx="1015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</a:t>
            </a:r>
            <a:endParaRPr lang="es-CL" sz="800" b="1" dirty="0"/>
          </a:p>
        </p:txBody>
      </p:sp>
      <p:sp>
        <p:nvSpPr>
          <p:cNvPr id="503" name="502 CuadroTexto"/>
          <p:cNvSpPr txBox="1"/>
          <p:nvPr/>
        </p:nvSpPr>
        <p:spPr>
          <a:xfrm>
            <a:off x="4370444" y="9980613"/>
            <a:ext cx="6452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E’</a:t>
            </a:r>
            <a:endParaRPr lang="es-CL" sz="800" b="1" dirty="0"/>
          </a:p>
        </p:txBody>
      </p:sp>
      <p:sp>
        <p:nvSpPr>
          <p:cNvPr id="504" name="503 CuadroTexto"/>
          <p:cNvSpPr txBox="1"/>
          <p:nvPr/>
        </p:nvSpPr>
        <p:spPr>
          <a:xfrm>
            <a:off x="3059933" y="8715375"/>
            <a:ext cx="4182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05" name="504 CuadroTexto"/>
          <p:cNvSpPr txBox="1"/>
          <p:nvPr/>
        </p:nvSpPr>
        <p:spPr>
          <a:xfrm>
            <a:off x="3316288" y="828539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</a:t>
            </a:r>
            <a:endParaRPr lang="es-CL" sz="800" b="1" dirty="0"/>
          </a:p>
        </p:txBody>
      </p:sp>
      <p:sp>
        <p:nvSpPr>
          <p:cNvPr id="508" name="507 CuadroTexto"/>
          <p:cNvSpPr txBox="1"/>
          <p:nvPr/>
        </p:nvSpPr>
        <p:spPr>
          <a:xfrm>
            <a:off x="4861755" y="10797970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</a:t>
            </a:r>
            <a:endParaRPr lang="es-CL" sz="800" b="1" dirty="0"/>
          </a:p>
        </p:txBody>
      </p:sp>
      <p:sp>
        <p:nvSpPr>
          <p:cNvPr id="509" name="508 CuadroTexto"/>
          <p:cNvSpPr txBox="1"/>
          <p:nvPr/>
        </p:nvSpPr>
        <p:spPr>
          <a:xfrm>
            <a:off x="3640138" y="8613110"/>
            <a:ext cx="3238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B’</a:t>
            </a:r>
            <a:endParaRPr lang="es-CL" sz="800" b="1" dirty="0"/>
          </a:p>
        </p:txBody>
      </p:sp>
      <p:sp>
        <p:nvSpPr>
          <p:cNvPr id="510" name="509 CuadroTexto"/>
          <p:cNvSpPr txBox="1"/>
          <p:nvPr/>
        </p:nvSpPr>
        <p:spPr>
          <a:xfrm>
            <a:off x="4081462" y="6143324"/>
            <a:ext cx="33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V’</a:t>
            </a:r>
            <a:endParaRPr lang="es-CL" sz="800" b="1" dirty="0"/>
          </a:p>
        </p:txBody>
      </p:sp>
      <p:sp>
        <p:nvSpPr>
          <p:cNvPr id="511" name="510 CuadroTexto"/>
          <p:cNvSpPr txBox="1"/>
          <p:nvPr/>
        </p:nvSpPr>
        <p:spPr>
          <a:xfrm>
            <a:off x="3470801" y="608278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</a:t>
            </a:r>
            <a:endParaRPr lang="es-CL" sz="800" b="1" dirty="0"/>
          </a:p>
        </p:txBody>
      </p:sp>
      <p:sp>
        <p:nvSpPr>
          <p:cNvPr id="512" name="511 CuadroTexto"/>
          <p:cNvSpPr txBox="1"/>
          <p:nvPr/>
        </p:nvSpPr>
        <p:spPr>
          <a:xfrm>
            <a:off x="3110706" y="5434469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X</a:t>
            </a:r>
            <a:endParaRPr lang="es-CL" sz="800" b="1" dirty="0"/>
          </a:p>
        </p:txBody>
      </p:sp>
      <p:sp>
        <p:nvSpPr>
          <p:cNvPr id="513" name="512 CuadroTexto"/>
          <p:cNvSpPr txBox="1"/>
          <p:nvPr/>
        </p:nvSpPr>
        <p:spPr>
          <a:xfrm>
            <a:off x="3894460" y="734769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U</a:t>
            </a:r>
            <a:endParaRPr lang="es-CL" sz="800" b="1" dirty="0"/>
          </a:p>
        </p:txBody>
      </p:sp>
      <p:sp>
        <p:nvSpPr>
          <p:cNvPr id="515" name="514 CuadroTexto"/>
          <p:cNvSpPr txBox="1"/>
          <p:nvPr/>
        </p:nvSpPr>
        <p:spPr>
          <a:xfrm>
            <a:off x="2972936" y="76236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R</a:t>
            </a:r>
            <a:endParaRPr lang="es-CL" sz="800" b="1" dirty="0"/>
          </a:p>
        </p:txBody>
      </p:sp>
      <p:sp>
        <p:nvSpPr>
          <p:cNvPr id="516" name="515 CuadroTexto"/>
          <p:cNvSpPr txBox="1"/>
          <p:nvPr/>
        </p:nvSpPr>
        <p:spPr>
          <a:xfrm>
            <a:off x="1627188" y="6153378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</a:t>
            </a:r>
            <a:endParaRPr lang="es-CL" sz="800" b="1" dirty="0"/>
          </a:p>
        </p:txBody>
      </p:sp>
      <p:sp>
        <p:nvSpPr>
          <p:cNvPr id="517" name="516 CuadroTexto"/>
          <p:cNvSpPr txBox="1"/>
          <p:nvPr/>
        </p:nvSpPr>
        <p:spPr>
          <a:xfrm>
            <a:off x="1673225" y="675186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P</a:t>
            </a:r>
            <a:endParaRPr lang="es-CL" sz="800" b="1" dirty="0"/>
          </a:p>
        </p:txBody>
      </p:sp>
      <p:sp>
        <p:nvSpPr>
          <p:cNvPr id="518" name="517 CuadroTexto"/>
          <p:cNvSpPr txBox="1"/>
          <p:nvPr/>
        </p:nvSpPr>
        <p:spPr>
          <a:xfrm>
            <a:off x="2039319" y="724081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O</a:t>
            </a:r>
            <a:endParaRPr lang="es-CL" sz="800" b="1" dirty="0"/>
          </a:p>
        </p:txBody>
      </p:sp>
      <p:sp>
        <p:nvSpPr>
          <p:cNvPr id="519" name="518 CuadroTexto"/>
          <p:cNvSpPr txBox="1"/>
          <p:nvPr/>
        </p:nvSpPr>
        <p:spPr>
          <a:xfrm>
            <a:off x="2112613" y="7800335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</a:t>
            </a:r>
            <a:endParaRPr lang="es-CL" sz="800" b="1" dirty="0"/>
          </a:p>
        </p:txBody>
      </p:sp>
      <p:sp>
        <p:nvSpPr>
          <p:cNvPr id="520" name="519 CuadroTexto"/>
          <p:cNvSpPr txBox="1"/>
          <p:nvPr/>
        </p:nvSpPr>
        <p:spPr>
          <a:xfrm>
            <a:off x="1592263" y="783476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M</a:t>
            </a:r>
            <a:endParaRPr lang="es-CL" sz="800" b="1" dirty="0"/>
          </a:p>
        </p:txBody>
      </p:sp>
      <p:sp>
        <p:nvSpPr>
          <p:cNvPr id="521" name="520 CuadroTexto"/>
          <p:cNvSpPr txBox="1"/>
          <p:nvPr/>
        </p:nvSpPr>
        <p:spPr>
          <a:xfrm>
            <a:off x="2372590" y="813885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</a:t>
            </a:r>
            <a:endParaRPr lang="es-CL" sz="800" b="1" dirty="0"/>
          </a:p>
        </p:txBody>
      </p:sp>
      <p:sp>
        <p:nvSpPr>
          <p:cNvPr id="522" name="521 CuadroTexto"/>
          <p:cNvSpPr txBox="1"/>
          <p:nvPr/>
        </p:nvSpPr>
        <p:spPr>
          <a:xfrm>
            <a:off x="1947452" y="50963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</a:t>
            </a:r>
            <a:endParaRPr lang="es-CL" sz="800" b="1" dirty="0"/>
          </a:p>
        </p:txBody>
      </p:sp>
      <p:sp>
        <p:nvSpPr>
          <p:cNvPr id="523" name="522 CuadroTexto"/>
          <p:cNvSpPr txBox="1"/>
          <p:nvPr/>
        </p:nvSpPr>
        <p:spPr>
          <a:xfrm>
            <a:off x="2585244" y="53980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W</a:t>
            </a:r>
            <a:endParaRPr lang="es-CL" sz="800" b="1" dirty="0"/>
          </a:p>
        </p:txBody>
      </p:sp>
      <p:sp>
        <p:nvSpPr>
          <p:cNvPr id="524" name="523 CuadroTexto"/>
          <p:cNvSpPr txBox="1"/>
          <p:nvPr/>
        </p:nvSpPr>
        <p:spPr>
          <a:xfrm>
            <a:off x="4059152" y="5178080"/>
            <a:ext cx="2969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25" name="524 CuadroTexto"/>
          <p:cNvSpPr txBox="1"/>
          <p:nvPr/>
        </p:nvSpPr>
        <p:spPr>
          <a:xfrm>
            <a:off x="1928812" y="3626078"/>
            <a:ext cx="4270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N’</a:t>
            </a:r>
            <a:endParaRPr lang="es-CL" sz="800" b="1" dirty="0"/>
          </a:p>
        </p:txBody>
      </p:sp>
      <p:sp>
        <p:nvSpPr>
          <p:cNvPr id="526" name="525 CuadroTexto"/>
          <p:cNvSpPr txBox="1"/>
          <p:nvPr/>
        </p:nvSpPr>
        <p:spPr>
          <a:xfrm>
            <a:off x="4561661" y="2765553"/>
            <a:ext cx="3310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G’</a:t>
            </a:r>
            <a:endParaRPr lang="es-CL" sz="800" b="1" dirty="0"/>
          </a:p>
        </p:txBody>
      </p:sp>
      <p:sp>
        <p:nvSpPr>
          <p:cNvPr id="527" name="526 CuadroTexto"/>
          <p:cNvSpPr txBox="1"/>
          <p:nvPr/>
        </p:nvSpPr>
        <p:spPr>
          <a:xfrm>
            <a:off x="4985721" y="2235200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D’</a:t>
            </a:r>
            <a:endParaRPr lang="es-CL" sz="800" b="1" dirty="0"/>
          </a:p>
        </p:txBody>
      </p:sp>
      <p:grpSp>
        <p:nvGrpSpPr>
          <p:cNvPr id="528" name="Group 88"/>
          <p:cNvGrpSpPr>
            <a:grpSpLocks/>
          </p:cNvGrpSpPr>
          <p:nvPr/>
        </p:nvGrpSpPr>
        <p:grpSpPr bwMode="auto">
          <a:xfrm>
            <a:off x="3113087" y="5339555"/>
            <a:ext cx="80963" cy="246063"/>
            <a:chOff x="2052" y="2160"/>
            <a:chExt cx="528" cy="1488"/>
          </a:xfrm>
        </p:grpSpPr>
        <p:sp>
          <p:nvSpPr>
            <p:cNvPr id="52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54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547" name="546 CuadroTexto"/>
          <p:cNvSpPr txBox="1"/>
          <p:nvPr/>
        </p:nvSpPr>
        <p:spPr>
          <a:xfrm>
            <a:off x="2654839" y="2276931"/>
            <a:ext cx="3948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O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8" name="547 CuadroTexto"/>
          <p:cNvSpPr txBox="1"/>
          <p:nvPr/>
        </p:nvSpPr>
        <p:spPr>
          <a:xfrm>
            <a:off x="2930526" y="2175989"/>
            <a:ext cx="3675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P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9" name="548 CuadroTexto"/>
          <p:cNvSpPr txBox="1"/>
          <p:nvPr/>
        </p:nvSpPr>
        <p:spPr>
          <a:xfrm>
            <a:off x="3073797" y="1938873"/>
            <a:ext cx="484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Q’</a:t>
            </a:r>
            <a:endParaRPr lang="es-CL" sz="800" b="1" dirty="0"/>
          </a:p>
        </p:txBody>
      </p:sp>
      <p:sp>
        <p:nvSpPr>
          <p:cNvPr id="550" name="549 CuadroTexto"/>
          <p:cNvSpPr txBox="1"/>
          <p:nvPr/>
        </p:nvSpPr>
        <p:spPr>
          <a:xfrm>
            <a:off x="3049651" y="1601247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R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51" name="550 CuadroTexto"/>
          <p:cNvSpPr txBox="1"/>
          <p:nvPr/>
        </p:nvSpPr>
        <p:spPr>
          <a:xfrm>
            <a:off x="3012425" y="1040614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S</a:t>
            </a:r>
            <a:endParaRPr lang="es-CL" sz="800" b="1" dirty="0"/>
          </a:p>
        </p:txBody>
      </p:sp>
      <p:sp>
        <p:nvSpPr>
          <p:cNvPr id="552" name="551 CuadroTexto"/>
          <p:cNvSpPr txBox="1"/>
          <p:nvPr/>
        </p:nvSpPr>
        <p:spPr>
          <a:xfrm>
            <a:off x="3086740" y="551615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T’</a:t>
            </a:r>
            <a:endParaRPr lang="es-CL" sz="800" b="1" dirty="0"/>
          </a:p>
        </p:txBody>
      </p:sp>
      <p:sp>
        <p:nvSpPr>
          <p:cNvPr id="553" name="552 CuadroTexto"/>
          <p:cNvSpPr txBox="1"/>
          <p:nvPr/>
        </p:nvSpPr>
        <p:spPr>
          <a:xfrm>
            <a:off x="4528716" y="371742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A’</a:t>
            </a:r>
            <a:endParaRPr lang="es-CL" sz="800" b="1" dirty="0"/>
          </a:p>
        </p:txBody>
      </p:sp>
      <p:sp>
        <p:nvSpPr>
          <p:cNvPr id="554" name="553 CuadroTexto"/>
          <p:cNvSpPr txBox="1"/>
          <p:nvPr/>
        </p:nvSpPr>
        <p:spPr>
          <a:xfrm>
            <a:off x="6831332" y="1645106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55" name="554 CuadroTexto"/>
          <p:cNvSpPr txBox="1"/>
          <p:nvPr/>
        </p:nvSpPr>
        <p:spPr>
          <a:xfrm>
            <a:off x="6867308" y="990119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56" name="555 CuadroTexto"/>
          <p:cNvSpPr txBox="1"/>
          <p:nvPr/>
        </p:nvSpPr>
        <p:spPr>
          <a:xfrm>
            <a:off x="4799611" y="9251950"/>
            <a:ext cx="555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D´</a:t>
            </a:r>
            <a:endParaRPr lang="es-CL" sz="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26337">
            <a:off x="2049769" y="5420451"/>
            <a:ext cx="552204" cy="15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60" name="45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13967"/>
              </p:ext>
            </p:extLst>
          </p:nvPr>
        </p:nvGraphicFramePr>
        <p:xfrm>
          <a:off x="5149436" y="3061990"/>
          <a:ext cx="2548459" cy="2272010"/>
        </p:xfrm>
        <a:graphic>
          <a:graphicData uri="http://schemas.openxmlformats.org/drawingml/2006/table">
            <a:tbl>
              <a:tblPr/>
              <a:tblGrid>
                <a:gridCol w="251313"/>
                <a:gridCol w="928994"/>
                <a:gridCol w="360040"/>
                <a:gridCol w="1008112"/>
              </a:tblGrid>
              <a:tr h="214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  <a:endParaRPr kumimoji="0" lang="es-CL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ÚTIL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P. MONTT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OLLARD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LARCH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PEMBERTON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GRANHAM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BAJO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HOSKIN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DICKSON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BZA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 MUÑOZ G.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DASHWOOD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A’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NOTABLE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POLLO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BEDWELL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BEDWELL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CUNINGHAM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BAJO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f’’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HOZVEN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ESTE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N’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DEDO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MAYOR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O’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PLAUTO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NORTE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FRANCIS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HOSVEN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FOLEY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6619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b="8051"/>
          <a:stretch>
            <a:fillRect/>
          </a:stretch>
        </p:blipFill>
        <p:spPr bwMode="auto">
          <a:xfrm>
            <a:off x="6350" y="20014"/>
            <a:ext cx="7781926" cy="1115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278 CuadroTexto"/>
          <p:cNvSpPr txBox="1">
            <a:spLocks noChangeArrowheads="1"/>
          </p:cNvSpPr>
          <p:nvPr/>
        </p:nvSpPr>
        <p:spPr bwMode="auto">
          <a:xfrm>
            <a:off x="4425950" y="52388"/>
            <a:ext cx="460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Cutler </a:t>
            </a: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663"/>
            <a:ext cx="2601913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Gray S-N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10722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TIMONEL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278 CuadroTexto"/>
          <p:cNvSpPr txBox="1">
            <a:spLocks noChangeArrowheads="1"/>
          </p:cNvSpPr>
          <p:nvPr/>
        </p:nvSpPr>
        <p:spPr bwMode="auto">
          <a:xfrm>
            <a:off x="1692275" y="1100138"/>
            <a:ext cx="9540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B a v e r s t o c k </a:t>
            </a:r>
          </a:p>
        </p:txBody>
      </p:sp>
      <p:sp>
        <p:nvSpPr>
          <p:cNvPr id="14341" name="492 CuadroTexto"/>
          <p:cNvSpPr txBox="1">
            <a:spLocks noChangeArrowheads="1"/>
          </p:cNvSpPr>
          <p:nvPr/>
        </p:nvSpPr>
        <p:spPr bwMode="auto">
          <a:xfrm>
            <a:off x="1416050" y="4052888"/>
            <a:ext cx="636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O r l e b a r</a:t>
            </a:r>
          </a:p>
        </p:txBody>
      </p:sp>
      <p:sp>
        <p:nvSpPr>
          <p:cNvPr id="14342" name="278 CuadroTexto"/>
          <p:cNvSpPr txBox="1">
            <a:spLocks noChangeArrowheads="1"/>
          </p:cNvSpPr>
          <p:nvPr/>
        </p:nvSpPr>
        <p:spPr bwMode="auto">
          <a:xfrm>
            <a:off x="5021263" y="3719513"/>
            <a:ext cx="5397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L a r g a</a:t>
            </a:r>
          </a:p>
        </p:txBody>
      </p:sp>
      <p:sp>
        <p:nvSpPr>
          <p:cNvPr id="14343" name="278 CuadroTexto"/>
          <p:cNvSpPr txBox="1">
            <a:spLocks noChangeArrowheads="1"/>
          </p:cNvSpPr>
          <p:nvPr/>
        </p:nvSpPr>
        <p:spPr bwMode="auto">
          <a:xfrm>
            <a:off x="3841750" y="5457825"/>
            <a:ext cx="514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>
                <a:latin typeface="Calibri" pitchFamily="34" charset="0"/>
              </a:rPr>
              <a:t>Isla </a:t>
            </a:r>
          </a:p>
          <a:p>
            <a:pPr algn="ctr"/>
            <a:r>
              <a:rPr lang="es-CL" sz="700">
                <a:latin typeface="Calibri" pitchFamily="34" charset="0"/>
              </a:rPr>
              <a:t>Summer </a:t>
            </a:r>
          </a:p>
        </p:txBody>
      </p:sp>
      <p:sp>
        <p:nvSpPr>
          <p:cNvPr id="14344" name="278 CuadroTexto"/>
          <p:cNvSpPr txBox="1">
            <a:spLocks noChangeArrowheads="1"/>
          </p:cNvSpPr>
          <p:nvPr/>
        </p:nvSpPr>
        <p:spPr bwMode="auto">
          <a:xfrm rot="2311136">
            <a:off x="4970463" y="93964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 Mac-kay</a:t>
            </a: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900" dirty="0">
                <a:latin typeface="Calibri" pitchFamily="34" charset="0"/>
              </a:rPr>
              <a:t>I s l a s   O t </a:t>
            </a:r>
            <a:r>
              <a:rPr lang="es-CL" sz="900" dirty="0" err="1">
                <a:latin typeface="Calibri" pitchFamily="34" charset="0"/>
              </a:rPr>
              <a:t>t</a:t>
            </a:r>
            <a:r>
              <a:rPr lang="es-CL" sz="900" dirty="0">
                <a:latin typeface="Calibri" pitchFamily="34" charset="0"/>
              </a:rPr>
              <a:t> e r</a:t>
            </a:r>
          </a:p>
        </p:txBody>
      </p:sp>
      <p:sp>
        <p:nvSpPr>
          <p:cNvPr id="14346" name="278 CuadroTexto"/>
          <p:cNvSpPr txBox="1">
            <a:spLocks noChangeArrowheads="1"/>
          </p:cNvSpPr>
          <p:nvPr/>
        </p:nvSpPr>
        <p:spPr bwMode="auto">
          <a:xfrm rot="-3279867">
            <a:off x="4672806" y="2402682"/>
            <a:ext cx="5159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Green</a:t>
            </a:r>
          </a:p>
        </p:txBody>
      </p:sp>
      <p:sp>
        <p:nvSpPr>
          <p:cNvPr id="14347" name="278 CuadroTexto"/>
          <p:cNvSpPr txBox="1">
            <a:spLocks noChangeArrowheads="1"/>
          </p:cNvSpPr>
          <p:nvPr/>
        </p:nvSpPr>
        <p:spPr bwMode="auto">
          <a:xfrm>
            <a:off x="3017838" y="1970088"/>
            <a:ext cx="4079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</a:t>
            </a:r>
          </a:p>
          <a:p>
            <a:pPr algn="ctr"/>
            <a:r>
              <a:rPr lang="es-CL" sz="500">
                <a:latin typeface="Calibri" pitchFamily="34" charset="0"/>
              </a:rPr>
              <a:t> Hosven </a:t>
            </a:r>
          </a:p>
        </p:txBody>
      </p:sp>
      <p:sp>
        <p:nvSpPr>
          <p:cNvPr id="14348" name="278 CuadroTexto"/>
          <p:cNvSpPr txBox="1">
            <a:spLocks noChangeArrowheads="1"/>
          </p:cNvSpPr>
          <p:nvPr/>
        </p:nvSpPr>
        <p:spPr bwMode="auto">
          <a:xfrm>
            <a:off x="6594475" y="2609850"/>
            <a:ext cx="1357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G a m e r o</a:t>
            </a:r>
          </a:p>
        </p:txBody>
      </p:sp>
      <p:sp>
        <p:nvSpPr>
          <p:cNvPr id="14349" name="278 CuadroTexto"/>
          <p:cNvSpPr txBox="1">
            <a:spLocks noChangeArrowheads="1"/>
          </p:cNvSpPr>
          <p:nvPr/>
        </p:nvSpPr>
        <p:spPr bwMode="auto">
          <a:xfrm>
            <a:off x="4651375" y="2814638"/>
            <a:ext cx="6127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Gama</a:t>
            </a:r>
          </a:p>
        </p:txBody>
      </p:sp>
      <p:sp>
        <p:nvSpPr>
          <p:cNvPr id="14350" name="278 CuadroTexto"/>
          <p:cNvSpPr txBox="1">
            <a:spLocks noChangeArrowheads="1"/>
          </p:cNvSpPr>
          <p:nvPr/>
        </p:nvSpPr>
        <p:spPr bwMode="auto">
          <a:xfrm>
            <a:off x="5267325" y="2865438"/>
            <a:ext cx="59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Carrasco</a:t>
            </a:r>
          </a:p>
        </p:txBody>
      </p:sp>
      <p:sp>
        <p:nvSpPr>
          <p:cNvPr id="14351" name="278 CuadroTexto"/>
          <p:cNvSpPr txBox="1">
            <a:spLocks noChangeArrowheads="1"/>
          </p:cNvSpPr>
          <p:nvPr/>
        </p:nvSpPr>
        <p:spPr bwMode="auto">
          <a:xfrm>
            <a:off x="5446713" y="5291138"/>
            <a:ext cx="7096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Ernesto </a:t>
            </a:r>
          </a:p>
        </p:txBody>
      </p:sp>
      <p:sp>
        <p:nvSpPr>
          <p:cNvPr id="14352" name="278 CuadroTexto"/>
          <p:cNvSpPr txBox="1">
            <a:spLocks noChangeArrowheads="1"/>
          </p:cNvSpPr>
          <p:nvPr/>
        </p:nvSpPr>
        <p:spPr bwMode="auto">
          <a:xfrm>
            <a:off x="5818188" y="5743575"/>
            <a:ext cx="4937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Istmo</a:t>
            </a:r>
          </a:p>
        </p:txBody>
      </p:sp>
      <p:sp>
        <p:nvSpPr>
          <p:cNvPr id="14353" name="278 CuadroTexto"/>
          <p:cNvSpPr txBox="1">
            <a:spLocks noChangeArrowheads="1"/>
          </p:cNvSpPr>
          <p:nvPr/>
        </p:nvSpPr>
        <p:spPr bwMode="auto">
          <a:xfrm>
            <a:off x="4025900" y="5314950"/>
            <a:ext cx="473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Pta. </a:t>
            </a:r>
          </a:p>
          <a:p>
            <a:pPr algn="ctr"/>
            <a:r>
              <a:rPr lang="es-CL" sz="500">
                <a:latin typeface="Calibri" pitchFamily="34" charset="0"/>
              </a:rPr>
              <a:t>Henderson</a:t>
            </a: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 rot="20970086">
            <a:off x="2288370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>
                <a:latin typeface="Calibri" pitchFamily="34" charset="0"/>
              </a:rPr>
              <a:t>I t e s.   H o s k y n</a:t>
            </a: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 rot="750725">
            <a:off x="2618606" y="1995302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500" dirty="0">
                <a:latin typeface="Calibri" pitchFamily="34" charset="0"/>
              </a:rPr>
              <a:t>I </a:t>
            </a:r>
            <a:r>
              <a:rPr lang="es-CL" sz="500" dirty="0" err="1">
                <a:latin typeface="Calibri" pitchFamily="34" charset="0"/>
              </a:rPr>
              <a:t>Ites</a:t>
            </a:r>
            <a:r>
              <a:rPr lang="es-CL" sz="500" dirty="0">
                <a:latin typeface="Calibri" pitchFamily="34" charset="0"/>
              </a:rPr>
              <a:t>. Francis</a:t>
            </a:r>
          </a:p>
        </p:txBody>
      </p:sp>
      <p:sp>
        <p:nvSpPr>
          <p:cNvPr id="14356" name="278 CuadroTexto"/>
          <p:cNvSpPr txBox="1">
            <a:spLocks noChangeArrowheads="1"/>
          </p:cNvSpPr>
          <p:nvPr/>
        </p:nvSpPr>
        <p:spPr bwMode="auto">
          <a:xfrm>
            <a:off x="6661150" y="876300"/>
            <a:ext cx="6270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Pierce</a:t>
            </a:r>
          </a:p>
        </p:txBody>
      </p:sp>
      <p:sp>
        <p:nvSpPr>
          <p:cNvPr id="14357" name="278 CuadroTexto"/>
          <p:cNvSpPr txBox="1">
            <a:spLocks noChangeArrowheads="1"/>
          </p:cNvSpPr>
          <p:nvPr/>
        </p:nvSpPr>
        <p:spPr bwMode="auto">
          <a:xfrm>
            <a:off x="6604000" y="1528763"/>
            <a:ext cx="7477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Peligrosa</a:t>
            </a:r>
          </a:p>
        </p:txBody>
      </p:sp>
      <p:sp>
        <p:nvSpPr>
          <p:cNvPr id="14358" name="278 CuadroTexto"/>
          <p:cNvSpPr txBox="1">
            <a:spLocks noChangeArrowheads="1"/>
          </p:cNvSpPr>
          <p:nvPr/>
        </p:nvSpPr>
        <p:spPr bwMode="auto">
          <a:xfrm>
            <a:off x="3700463" y="7872413"/>
            <a:ext cx="4429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Campbell </a:t>
            </a:r>
          </a:p>
        </p:txBody>
      </p:sp>
      <p:sp>
        <p:nvSpPr>
          <p:cNvPr id="14359" name="278 CuadroTexto"/>
          <p:cNvSpPr txBox="1">
            <a:spLocks noChangeArrowheads="1"/>
          </p:cNvSpPr>
          <p:nvPr/>
        </p:nvSpPr>
        <p:spPr bwMode="auto">
          <a:xfrm>
            <a:off x="3708400" y="8310563"/>
            <a:ext cx="3937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Bedwell</a:t>
            </a:r>
          </a:p>
        </p:txBody>
      </p:sp>
      <p:sp>
        <p:nvSpPr>
          <p:cNvPr id="14360" name="278 CuadroTexto"/>
          <p:cNvSpPr txBox="1">
            <a:spLocks noChangeArrowheads="1"/>
          </p:cNvSpPr>
          <p:nvPr/>
        </p:nvSpPr>
        <p:spPr bwMode="auto">
          <a:xfrm rot="-4426619">
            <a:off x="3192463" y="8067675"/>
            <a:ext cx="558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Cunningham</a:t>
            </a:r>
          </a:p>
        </p:txBody>
      </p:sp>
      <p:sp>
        <p:nvSpPr>
          <p:cNvPr id="14361" name="278 CuadroTexto"/>
          <p:cNvSpPr txBox="1">
            <a:spLocks noChangeArrowheads="1"/>
          </p:cNvSpPr>
          <p:nvPr/>
        </p:nvSpPr>
        <p:spPr bwMode="auto">
          <a:xfrm rot="-3607196">
            <a:off x="5480050" y="9215438"/>
            <a:ext cx="6381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Hualapalu</a:t>
            </a: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800" dirty="0">
                <a:latin typeface="Calibri" pitchFamily="34" charset="0"/>
              </a:rPr>
              <a:t>I s l a s   H a r t w e l </a:t>
            </a:r>
            <a:r>
              <a:rPr lang="es-CL" sz="800" dirty="0" err="1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63" name="278 CuadroTexto"/>
          <p:cNvSpPr txBox="1">
            <a:spLocks noChangeArrowheads="1"/>
          </p:cNvSpPr>
          <p:nvPr/>
        </p:nvSpPr>
        <p:spPr bwMode="auto">
          <a:xfrm>
            <a:off x="5372100" y="6819900"/>
            <a:ext cx="4730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</a:t>
            </a:r>
          </a:p>
          <a:p>
            <a:pPr algn="ctr"/>
            <a:r>
              <a:rPr lang="es-CL" sz="600">
                <a:latin typeface="Calibri" pitchFamily="34" charset="0"/>
              </a:rPr>
              <a:t>Bradbury</a:t>
            </a:r>
          </a:p>
        </p:txBody>
      </p:sp>
      <p:sp>
        <p:nvSpPr>
          <p:cNvPr id="14364" name="278 CuadroTexto"/>
          <p:cNvSpPr txBox="1">
            <a:spLocks noChangeArrowheads="1"/>
          </p:cNvSpPr>
          <p:nvPr/>
        </p:nvSpPr>
        <p:spPr bwMode="auto">
          <a:xfrm>
            <a:off x="1592263" y="7291388"/>
            <a:ext cx="536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Vereker </a:t>
            </a:r>
          </a:p>
          <a:p>
            <a:pPr algn="ctr"/>
            <a:r>
              <a:rPr lang="es-CL" sz="800">
                <a:latin typeface="Calibri" pitchFamily="34" charset="0"/>
              </a:rPr>
              <a:t>Mayor</a:t>
            </a:r>
          </a:p>
        </p:txBody>
      </p:sp>
      <p:sp>
        <p:nvSpPr>
          <p:cNvPr id="14365" name="278 CuadroTexto"/>
          <p:cNvSpPr txBox="1">
            <a:spLocks noChangeArrowheads="1"/>
          </p:cNvSpPr>
          <p:nvPr/>
        </p:nvSpPr>
        <p:spPr bwMode="auto">
          <a:xfrm>
            <a:off x="1811338" y="9563100"/>
            <a:ext cx="692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Ites. Connor</a:t>
            </a:r>
          </a:p>
        </p:txBody>
      </p:sp>
      <p:sp>
        <p:nvSpPr>
          <p:cNvPr id="14366" name="278 CuadroTexto"/>
          <p:cNvSpPr txBox="1">
            <a:spLocks noChangeArrowheads="1"/>
          </p:cNvSpPr>
          <p:nvPr/>
        </p:nvSpPr>
        <p:spPr bwMode="auto">
          <a:xfrm>
            <a:off x="4249738" y="10113963"/>
            <a:ext cx="6540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Dashwood</a:t>
            </a:r>
          </a:p>
        </p:txBody>
      </p:sp>
      <p:sp>
        <p:nvSpPr>
          <p:cNvPr id="14367" name="278 CuadroTexto"/>
          <p:cNvSpPr txBox="1">
            <a:spLocks noChangeArrowheads="1"/>
          </p:cNvSpPr>
          <p:nvPr/>
        </p:nvSpPr>
        <p:spPr bwMode="auto">
          <a:xfrm>
            <a:off x="3640138" y="8520113"/>
            <a:ext cx="4556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>
                <a:latin typeface="Calibri" pitchFamily="34" charset="0"/>
              </a:rPr>
              <a:t>Pta. Childs</a:t>
            </a:r>
          </a:p>
        </p:txBody>
      </p:sp>
      <p:sp>
        <p:nvSpPr>
          <p:cNvPr id="14368" name="278 CuadroTexto"/>
          <p:cNvSpPr txBox="1">
            <a:spLocks noChangeArrowheads="1"/>
          </p:cNvSpPr>
          <p:nvPr/>
        </p:nvSpPr>
        <p:spPr bwMode="auto">
          <a:xfrm>
            <a:off x="3373438" y="5895975"/>
            <a:ext cx="3413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Ollard</a:t>
            </a:r>
          </a:p>
        </p:txBody>
      </p:sp>
      <p:grpSp>
        <p:nvGrpSpPr>
          <p:cNvPr id="14369" name="Group 161"/>
          <p:cNvGrpSpPr>
            <a:grpSpLocks/>
          </p:cNvGrpSpPr>
          <p:nvPr/>
        </p:nvGrpSpPr>
        <p:grpSpPr bwMode="auto">
          <a:xfrm>
            <a:off x="4394200" y="2762250"/>
            <a:ext cx="114300" cy="150813"/>
            <a:chOff x="3721" y="2976"/>
            <a:chExt cx="672" cy="960"/>
          </a:xfrm>
        </p:grpSpPr>
        <p:sp>
          <p:nvSpPr>
            <p:cNvPr id="14817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>
                <a:gd name="T0" fmla="*/ 48 w 384"/>
                <a:gd name="T1" fmla="*/ 528 h 624"/>
                <a:gd name="T2" fmla="*/ 144 w 384"/>
                <a:gd name="T3" fmla="*/ 0 h 624"/>
                <a:gd name="T4" fmla="*/ 240 w 384"/>
                <a:gd name="T5" fmla="*/ 0 h 624"/>
                <a:gd name="T6" fmla="*/ 336 w 384"/>
                <a:gd name="T7" fmla="*/ 528 h 624"/>
                <a:gd name="T8" fmla="*/ 384 w 384"/>
                <a:gd name="T9" fmla="*/ 624 h 624"/>
                <a:gd name="T10" fmla="*/ 0 w 384"/>
                <a:gd name="T11" fmla="*/ 624 h 624"/>
                <a:gd name="T12" fmla="*/ 48 w 384"/>
                <a:gd name="T13" fmla="*/ 528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818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9" name="AutoShape 164"/>
            <p:cNvSpPr>
              <a:spLocks noChangeArrowheads="1"/>
            </p:cNvSpPr>
            <p:nvPr/>
          </p:nvSpPr>
          <p:spPr bwMode="auto">
            <a:xfrm rot="-54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0" name="278 CuadroTexto"/>
          <p:cNvSpPr txBox="1">
            <a:spLocks noChangeArrowheads="1"/>
          </p:cNvSpPr>
          <p:nvPr/>
        </p:nvSpPr>
        <p:spPr bwMode="auto">
          <a:xfrm>
            <a:off x="4114800" y="7615238"/>
            <a:ext cx="3286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</a:t>
            </a:r>
          </a:p>
          <a:p>
            <a:pPr algn="ctr"/>
            <a:r>
              <a:rPr lang="es-CL" sz="500">
                <a:latin typeface="Calibri" pitchFamily="34" charset="0"/>
              </a:rPr>
              <a:t>Lucas</a:t>
            </a:r>
          </a:p>
        </p:txBody>
      </p:sp>
      <p:sp>
        <p:nvSpPr>
          <p:cNvPr id="14371" name="122 CuadroTexto"/>
          <p:cNvSpPr txBox="1">
            <a:spLocks noChangeArrowheads="1"/>
          </p:cNvSpPr>
          <p:nvPr/>
        </p:nvSpPr>
        <p:spPr bwMode="auto">
          <a:xfrm>
            <a:off x="3459163" y="17145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14372" name="122 CuadroTexto"/>
          <p:cNvSpPr txBox="1">
            <a:spLocks noChangeArrowheads="1"/>
          </p:cNvSpPr>
          <p:nvPr/>
        </p:nvSpPr>
        <p:spPr bwMode="auto">
          <a:xfrm>
            <a:off x="1887538" y="1865313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3" name="122 CuadroTexto"/>
          <p:cNvSpPr txBox="1">
            <a:spLocks noChangeArrowheads="1"/>
          </p:cNvSpPr>
          <p:nvPr/>
        </p:nvSpPr>
        <p:spPr bwMode="auto">
          <a:xfrm>
            <a:off x="5532438" y="2436813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74" name="122 CuadroTexto"/>
          <p:cNvSpPr txBox="1">
            <a:spLocks noChangeArrowheads="1"/>
          </p:cNvSpPr>
          <p:nvPr/>
        </p:nvSpPr>
        <p:spPr bwMode="auto">
          <a:xfrm>
            <a:off x="4032250" y="5842000"/>
            <a:ext cx="785813" cy="2778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Hoskyn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sp>
        <p:nvSpPr>
          <p:cNvPr id="14375" name="122 CuadroTexto"/>
          <p:cNvSpPr txBox="1">
            <a:spLocks noChangeArrowheads="1"/>
          </p:cNvSpPr>
          <p:nvPr/>
        </p:nvSpPr>
        <p:spPr bwMode="auto">
          <a:xfrm>
            <a:off x="5318125" y="9866313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14376" name="122 CuadroTexto"/>
          <p:cNvSpPr txBox="1">
            <a:spLocks noChangeArrowheads="1"/>
          </p:cNvSpPr>
          <p:nvPr/>
        </p:nvSpPr>
        <p:spPr bwMode="auto">
          <a:xfrm>
            <a:off x="3887788" y="872490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7" name="278 CuadroTexto"/>
          <p:cNvSpPr txBox="1">
            <a:spLocks noChangeArrowheads="1"/>
          </p:cNvSpPr>
          <p:nvPr/>
        </p:nvSpPr>
        <p:spPr bwMode="auto">
          <a:xfrm>
            <a:off x="2944813" y="8510588"/>
            <a:ext cx="55403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Ite. Pollo</a:t>
            </a:r>
          </a:p>
        </p:txBody>
      </p:sp>
      <p:grpSp>
        <p:nvGrpSpPr>
          <p:cNvPr id="14378" name="Group 88"/>
          <p:cNvGrpSpPr>
            <a:grpSpLocks/>
          </p:cNvGrpSpPr>
          <p:nvPr/>
        </p:nvGrpSpPr>
        <p:grpSpPr bwMode="auto">
          <a:xfrm>
            <a:off x="3240088" y="1028700"/>
            <a:ext cx="80962" cy="244475"/>
            <a:chOff x="2015" y="2160"/>
            <a:chExt cx="528" cy="1488"/>
          </a:xfrm>
        </p:grpSpPr>
        <p:sp>
          <p:nvSpPr>
            <p:cNvPr id="1479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814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9" name="278 CuadroTexto"/>
          <p:cNvSpPr txBox="1">
            <a:spLocks noChangeArrowheads="1"/>
          </p:cNvSpPr>
          <p:nvPr/>
        </p:nvSpPr>
        <p:spPr bwMode="auto">
          <a:xfrm>
            <a:off x="2886075" y="1157288"/>
            <a:ext cx="4302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Ite. Low</a:t>
            </a:r>
          </a:p>
        </p:txBody>
      </p:sp>
      <p:sp>
        <p:nvSpPr>
          <p:cNvPr id="14380" name="122 CuadroTexto"/>
          <p:cNvSpPr txBox="1">
            <a:spLocks noChangeArrowheads="1"/>
          </p:cNvSpPr>
          <p:nvPr/>
        </p:nvSpPr>
        <p:spPr bwMode="auto">
          <a:xfrm>
            <a:off x="2316163" y="1528763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Low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grpSp>
        <p:nvGrpSpPr>
          <p:cNvPr id="14381" name="406 Grupo"/>
          <p:cNvGrpSpPr>
            <a:grpSpLocks/>
          </p:cNvGrpSpPr>
          <p:nvPr/>
        </p:nvGrpSpPr>
        <p:grpSpPr bwMode="auto">
          <a:xfrm>
            <a:off x="5457825" y="1247775"/>
            <a:ext cx="571500" cy="644525"/>
            <a:chOff x="8020631" y="1168537"/>
            <a:chExt cx="768265" cy="642839"/>
          </a:xfrm>
        </p:grpSpPr>
        <p:sp>
          <p:nvSpPr>
            <p:cNvPr id="14795" name="Line 295"/>
            <p:cNvSpPr>
              <a:spLocks noChangeShapeType="1"/>
            </p:cNvSpPr>
            <p:nvPr/>
          </p:nvSpPr>
          <p:spPr bwMode="auto">
            <a:xfrm rot="10594017" flipH="1">
              <a:off x="8128402" y="1168537"/>
              <a:ext cx="499203" cy="437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6" name="32 Grupo"/>
            <p:cNvGrpSpPr>
              <a:grpSpLocks/>
            </p:cNvGrpSpPr>
            <p:nvPr/>
          </p:nvGrpSpPr>
          <p:grpSpPr bwMode="auto">
            <a:xfrm>
              <a:off x="8020631" y="1357297"/>
              <a:ext cx="768265" cy="454079"/>
              <a:chOff x="4591562" y="3593276"/>
              <a:chExt cx="768265" cy="454079"/>
            </a:xfrm>
          </p:grpSpPr>
          <p:sp>
            <p:nvSpPr>
              <p:cNvPr id="14797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2" y="3593276"/>
                <a:ext cx="7657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042°</a:t>
                </a:r>
              </a:p>
            </p:txBody>
          </p:sp>
          <p:sp>
            <p:nvSpPr>
              <p:cNvPr id="14798" name="110 CuadroTexto"/>
              <p:cNvSpPr txBox="1">
                <a:spLocks noChangeArrowheads="1"/>
              </p:cNvSpPr>
              <p:nvPr/>
            </p:nvSpPr>
            <p:spPr bwMode="auto">
              <a:xfrm>
                <a:off x="4591562" y="3816688"/>
                <a:ext cx="76573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026°</a:t>
                </a:r>
              </a:p>
            </p:txBody>
          </p:sp>
        </p:grpSp>
      </p:grpSp>
      <p:cxnSp>
        <p:nvCxnSpPr>
          <p:cNvPr id="684" name="683 Conector recto de flecha"/>
          <p:cNvCxnSpPr>
            <a:stCxn id="14380" idx="0"/>
            <a:endCxn id="14379" idx="2"/>
          </p:cNvCxnSpPr>
          <p:nvPr/>
        </p:nvCxnSpPr>
        <p:spPr>
          <a:xfrm rot="5400000" flipH="1" flipV="1">
            <a:off x="2812256" y="1239045"/>
            <a:ext cx="187325" cy="392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14372" idx="3"/>
          </p:cNvCxnSpPr>
          <p:nvPr/>
        </p:nvCxnSpPr>
        <p:spPr>
          <a:xfrm flipV="1">
            <a:off x="2673350" y="2008188"/>
            <a:ext cx="357188" cy="428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14371" idx="3"/>
          </p:cNvCxnSpPr>
          <p:nvPr/>
        </p:nvCxnSpPr>
        <p:spPr>
          <a:xfrm>
            <a:off x="4244975" y="355600"/>
            <a:ext cx="358775" cy="10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14373" idx="1"/>
          </p:cNvCxnSpPr>
          <p:nvPr/>
        </p:nvCxnSpPr>
        <p:spPr>
          <a:xfrm rot="10800000" flipV="1">
            <a:off x="4675188" y="2620963"/>
            <a:ext cx="857250" cy="1730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14374" idx="1"/>
          </p:cNvCxnSpPr>
          <p:nvPr/>
        </p:nvCxnSpPr>
        <p:spPr>
          <a:xfrm flipH="1" flipV="1">
            <a:off x="2801670" y="5508625"/>
            <a:ext cx="1230580" cy="4722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7" name="122 CuadroTexto"/>
          <p:cNvSpPr txBox="1">
            <a:spLocks noChangeArrowheads="1"/>
          </p:cNvSpPr>
          <p:nvPr/>
        </p:nvSpPr>
        <p:spPr bwMode="auto">
          <a:xfrm>
            <a:off x="530225" y="8867775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Islotes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692" name="691 Conector recto de flecha"/>
          <p:cNvCxnSpPr>
            <a:stCxn id="14376" idx="1"/>
          </p:cNvCxnSpPr>
          <p:nvPr/>
        </p:nvCxnSpPr>
        <p:spPr>
          <a:xfrm rot="10800000">
            <a:off x="3530600" y="8724900"/>
            <a:ext cx="357188" cy="1841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14387" idx="3"/>
          </p:cNvCxnSpPr>
          <p:nvPr/>
        </p:nvCxnSpPr>
        <p:spPr>
          <a:xfrm>
            <a:off x="1316038" y="9005888"/>
            <a:ext cx="714375" cy="3619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14375" idx="1"/>
          </p:cNvCxnSpPr>
          <p:nvPr/>
        </p:nvCxnSpPr>
        <p:spPr>
          <a:xfrm rot="10800000">
            <a:off x="4675188" y="9958388"/>
            <a:ext cx="642937" cy="936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2490788" y="4760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005138" y="3998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2278063" y="5265738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2635250" y="7134225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2568575" y="890111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563" y="69532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194050" y="9520238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398" name="406 Grupo"/>
          <p:cNvGrpSpPr>
            <a:grpSpLocks/>
          </p:cNvGrpSpPr>
          <p:nvPr/>
        </p:nvGrpSpPr>
        <p:grpSpPr bwMode="auto">
          <a:xfrm>
            <a:off x="2387600" y="2436813"/>
            <a:ext cx="581025" cy="700087"/>
            <a:chOff x="8023119" y="1111819"/>
            <a:chExt cx="753297" cy="699556"/>
          </a:xfrm>
        </p:grpSpPr>
        <p:sp>
          <p:nvSpPr>
            <p:cNvPr id="14791" name="Line 295"/>
            <p:cNvSpPr>
              <a:spLocks noChangeShapeType="1"/>
            </p:cNvSpPr>
            <p:nvPr/>
          </p:nvSpPr>
          <p:spPr bwMode="auto">
            <a:xfrm rot="10594017" flipH="1">
              <a:off x="8212390" y="1111819"/>
              <a:ext cx="314410" cy="5511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2" name="32 Grupo"/>
            <p:cNvGrpSpPr>
              <a:grpSpLocks/>
            </p:cNvGrpSpPr>
            <p:nvPr/>
          </p:nvGrpSpPr>
          <p:grpSpPr bwMode="auto">
            <a:xfrm>
              <a:off x="8023119" y="1357299"/>
              <a:ext cx="753297" cy="454076"/>
              <a:chOff x="4594050" y="3593278"/>
              <a:chExt cx="753297" cy="454076"/>
            </a:xfrm>
          </p:grpSpPr>
          <p:sp>
            <p:nvSpPr>
              <p:cNvPr id="1479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50" y="3593278"/>
                <a:ext cx="753297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023°</a:t>
                </a:r>
              </a:p>
            </p:txBody>
          </p:sp>
          <p:sp>
            <p:nvSpPr>
              <p:cNvPr id="14794" name="110 CuadroTexto"/>
              <p:cNvSpPr txBox="1">
                <a:spLocks noChangeArrowheads="1"/>
              </p:cNvSpPr>
              <p:nvPr/>
            </p:nvSpPr>
            <p:spPr bwMode="auto">
              <a:xfrm>
                <a:off x="4597182" y="3816686"/>
                <a:ext cx="747058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007°</a:t>
                </a:r>
              </a:p>
            </p:txBody>
          </p:sp>
        </p:grpSp>
      </p:grpSp>
      <p:grpSp>
        <p:nvGrpSpPr>
          <p:cNvPr id="14399" name="406 Grupo"/>
          <p:cNvGrpSpPr>
            <a:grpSpLocks/>
          </p:cNvGrpSpPr>
          <p:nvPr/>
        </p:nvGrpSpPr>
        <p:grpSpPr bwMode="auto">
          <a:xfrm>
            <a:off x="3387725" y="4008438"/>
            <a:ext cx="576263" cy="658812"/>
            <a:chOff x="8028301" y="1153411"/>
            <a:chExt cx="669744" cy="657962"/>
          </a:xfrm>
        </p:grpSpPr>
        <p:sp>
          <p:nvSpPr>
            <p:cNvPr id="14787" name="Line 295"/>
            <p:cNvSpPr>
              <a:spLocks noChangeShapeType="1"/>
            </p:cNvSpPr>
            <p:nvPr/>
          </p:nvSpPr>
          <p:spPr bwMode="auto">
            <a:xfrm rot="10594017" flipH="1">
              <a:off x="8159845" y="1153411"/>
              <a:ext cx="414788" cy="449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8" name="32 Grupo"/>
            <p:cNvGrpSpPr>
              <a:grpSpLocks/>
            </p:cNvGrpSpPr>
            <p:nvPr/>
          </p:nvGrpSpPr>
          <p:grpSpPr bwMode="auto">
            <a:xfrm>
              <a:off x="8028301" y="1357298"/>
              <a:ext cx="669744" cy="454075"/>
              <a:chOff x="4599232" y="3593277"/>
              <a:chExt cx="669744" cy="454075"/>
            </a:xfrm>
          </p:grpSpPr>
          <p:sp>
            <p:nvSpPr>
              <p:cNvPr id="14789" name="110 CuadroTexto"/>
              <p:cNvSpPr txBox="1">
                <a:spLocks noChangeArrowheads="1"/>
              </p:cNvSpPr>
              <p:nvPr/>
            </p:nvSpPr>
            <p:spPr bwMode="auto">
              <a:xfrm>
                <a:off x="4599232" y="3593277"/>
                <a:ext cx="66956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043°</a:t>
                </a:r>
              </a:p>
            </p:txBody>
          </p:sp>
          <p:sp>
            <p:nvSpPr>
              <p:cNvPr id="14790" name="110 CuadroTexto"/>
              <p:cNvSpPr txBox="1">
                <a:spLocks noChangeArrowheads="1"/>
              </p:cNvSpPr>
              <p:nvPr/>
            </p:nvSpPr>
            <p:spPr bwMode="auto">
              <a:xfrm>
                <a:off x="4599641" y="3816685"/>
                <a:ext cx="6693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028°</a:t>
                </a:r>
              </a:p>
            </p:txBody>
          </p:sp>
        </p:grpSp>
      </p:grpSp>
      <p:grpSp>
        <p:nvGrpSpPr>
          <p:cNvPr id="14400" name="406 Grupo"/>
          <p:cNvGrpSpPr>
            <a:grpSpLocks/>
          </p:cNvGrpSpPr>
          <p:nvPr/>
        </p:nvGrpSpPr>
        <p:grpSpPr bwMode="auto">
          <a:xfrm>
            <a:off x="742950" y="4211638"/>
            <a:ext cx="582613" cy="681037"/>
            <a:chOff x="7978252" y="1131688"/>
            <a:chExt cx="784871" cy="679682"/>
          </a:xfrm>
        </p:grpSpPr>
        <p:sp>
          <p:nvSpPr>
            <p:cNvPr id="14783" name="Line 295"/>
            <p:cNvSpPr>
              <a:spLocks noChangeShapeType="1"/>
            </p:cNvSpPr>
            <p:nvPr/>
          </p:nvSpPr>
          <p:spPr bwMode="auto">
            <a:xfrm rot="10594017" flipH="1">
              <a:off x="8198369" y="1131688"/>
              <a:ext cx="357222" cy="3935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4" name="32 Grupo"/>
            <p:cNvGrpSpPr>
              <a:grpSpLocks/>
            </p:cNvGrpSpPr>
            <p:nvPr/>
          </p:nvGrpSpPr>
          <p:grpSpPr bwMode="auto">
            <a:xfrm>
              <a:off x="7978252" y="1357296"/>
              <a:ext cx="784871" cy="454074"/>
              <a:chOff x="4549183" y="3593275"/>
              <a:chExt cx="784871" cy="454074"/>
            </a:xfrm>
          </p:grpSpPr>
          <p:sp>
            <p:nvSpPr>
              <p:cNvPr id="14785" name="110 CuadroTexto"/>
              <p:cNvSpPr txBox="1">
                <a:spLocks noChangeArrowheads="1"/>
              </p:cNvSpPr>
              <p:nvPr/>
            </p:nvSpPr>
            <p:spPr bwMode="auto">
              <a:xfrm>
                <a:off x="4552846" y="3593275"/>
                <a:ext cx="78120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027°</a:t>
                </a:r>
              </a:p>
            </p:txBody>
          </p:sp>
          <p:sp>
            <p:nvSpPr>
              <p:cNvPr id="14786" name="110 CuadroTexto"/>
              <p:cNvSpPr txBox="1">
                <a:spLocks noChangeArrowheads="1"/>
              </p:cNvSpPr>
              <p:nvPr/>
            </p:nvSpPr>
            <p:spPr bwMode="auto">
              <a:xfrm>
                <a:off x="4549183" y="3816682"/>
                <a:ext cx="77473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012°</a:t>
                </a:r>
              </a:p>
            </p:txBody>
          </p:sp>
        </p:grpSp>
      </p:grpSp>
      <p:grpSp>
        <p:nvGrpSpPr>
          <p:cNvPr id="14401" name="406 Grupo"/>
          <p:cNvGrpSpPr>
            <a:grpSpLocks/>
          </p:cNvGrpSpPr>
          <p:nvPr/>
        </p:nvGrpSpPr>
        <p:grpSpPr bwMode="auto">
          <a:xfrm>
            <a:off x="744538" y="5724525"/>
            <a:ext cx="581025" cy="742950"/>
            <a:chOff x="8023143" y="1067914"/>
            <a:chExt cx="751447" cy="743457"/>
          </a:xfrm>
        </p:grpSpPr>
        <p:sp>
          <p:nvSpPr>
            <p:cNvPr id="14779" name="Line 295"/>
            <p:cNvSpPr>
              <a:spLocks noChangeShapeType="1"/>
            </p:cNvSpPr>
            <p:nvPr/>
          </p:nvSpPr>
          <p:spPr bwMode="auto">
            <a:xfrm rot="10594017">
              <a:off x="8289120" y="1067914"/>
              <a:ext cx="142049" cy="6098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0" name="32 Grupo"/>
            <p:cNvGrpSpPr>
              <a:grpSpLocks/>
            </p:cNvGrpSpPr>
            <p:nvPr/>
          </p:nvGrpSpPr>
          <p:grpSpPr bwMode="auto">
            <a:xfrm>
              <a:off x="8023143" y="1357297"/>
              <a:ext cx="751447" cy="454074"/>
              <a:chOff x="4594074" y="3593276"/>
              <a:chExt cx="751447" cy="454074"/>
            </a:xfrm>
          </p:grpSpPr>
          <p:sp>
            <p:nvSpPr>
              <p:cNvPr id="14781" name="110 CuadroTexto"/>
              <p:cNvSpPr txBox="1">
                <a:spLocks noChangeArrowheads="1"/>
              </p:cNvSpPr>
              <p:nvPr/>
            </p:nvSpPr>
            <p:spPr bwMode="auto">
              <a:xfrm>
                <a:off x="4594074" y="3593276"/>
                <a:ext cx="751447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349°</a:t>
                </a:r>
              </a:p>
            </p:txBody>
          </p:sp>
          <p:sp>
            <p:nvSpPr>
              <p:cNvPr id="14782" name="110 CuadroTexto"/>
              <p:cNvSpPr txBox="1">
                <a:spLocks noChangeArrowheads="1"/>
              </p:cNvSpPr>
              <p:nvPr/>
            </p:nvSpPr>
            <p:spPr bwMode="auto">
              <a:xfrm>
                <a:off x="4596819" y="3816683"/>
                <a:ext cx="745222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334°</a:t>
                </a:r>
              </a:p>
            </p:txBody>
          </p:sp>
        </p:grpSp>
      </p:grpSp>
      <p:grpSp>
        <p:nvGrpSpPr>
          <p:cNvPr id="14402" name="406 Grupo"/>
          <p:cNvGrpSpPr>
            <a:grpSpLocks/>
          </p:cNvGrpSpPr>
          <p:nvPr/>
        </p:nvGrpSpPr>
        <p:grpSpPr bwMode="auto">
          <a:xfrm>
            <a:off x="4103688" y="7796213"/>
            <a:ext cx="574675" cy="681037"/>
            <a:chOff x="8017136" y="1125663"/>
            <a:chExt cx="759413" cy="688107"/>
          </a:xfrm>
        </p:grpSpPr>
        <p:sp>
          <p:nvSpPr>
            <p:cNvPr id="14775" name="Line 295"/>
            <p:cNvSpPr>
              <a:spLocks noChangeShapeType="1"/>
            </p:cNvSpPr>
            <p:nvPr/>
          </p:nvSpPr>
          <p:spPr bwMode="auto">
            <a:xfrm rot="10594017" flipH="1">
              <a:off x="8338677" y="1125663"/>
              <a:ext cx="123817" cy="5514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6" name="32 Grupo"/>
            <p:cNvGrpSpPr>
              <a:grpSpLocks/>
            </p:cNvGrpSpPr>
            <p:nvPr/>
          </p:nvGrpSpPr>
          <p:grpSpPr bwMode="auto">
            <a:xfrm>
              <a:off x="8017136" y="1357294"/>
              <a:ext cx="759413" cy="456476"/>
              <a:chOff x="4588067" y="3593273"/>
              <a:chExt cx="759413" cy="456476"/>
            </a:xfrm>
          </p:grpSpPr>
          <p:sp>
            <p:nvSpPr>
              <p:cNvPr id="14777" name="110 CuadroTexto"/>
              <p:cNvSpPr txBox="1">
                <a:spLocks noChangeArrowheads="1"/>
              </p:cNvSpPr>
              <p:nvPr/>
            </p:nvSpPr>
            <p:spPr bwMode="auto">
              <a:xfrm>
                <a:off x="4589037" y="3593273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002°</a:t>
                </a:r>
              </a:p>
            </p:txBody>
          </p:sp>
          <p:sp>
            <p:nvSpPr>
              <p:cNvPr id="14778" name="110 CuadroTexto"/>
              <p:cNvSpPr txBox="1">
                <a:spLocks noChangeArrowheads="1"/>
              </p:cNvSpPr>
              <p:nvPr/>
            </p:nvSpPr>
            <p:spPr bwMode="auto">
              <a:xfrm>
                <a:off x="4588067" y="3816679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347°</a:t>
                </a:r>
              </a:p>
            </p:txBody>
          </p:sp>
        </p:grpSp>
      </p:grpSp>
      <p:grpSp>
        <p:nvGrpSpPr>
          <p:cNvPr id="14403" name="406 Grupo"/>
          <p:cNvGrpSpPr>
            <a:grpSpLocks/>
          </p:cNvGrpSpPr>
          <p:nvPr/>
        </p:nvGrpSpPr>
        <p:grpSpPr bwMode="auto">
          <a:xfrm>
            <a:off x="744538" y="9291638"/>
            <a:ext cx="581025" cy="669925"/>
            <a:chOff x="8015103" y="1136601"/>
            <a:chExt cx="758445" cy="677180"/>
          </a:xfrm>
        </p:grpSpPr>
        <p:sp>
          <p:nvSpPr>
            <p:cNvPr id="14771" name="Line 295"/>
            <p:cNvSpPr>
              <a:spLocks noChangeShapeType="1"/>
            </p:cNvSpPr>
            <p:nvPr/>
          </p:nvSpPr>
          <p:spPr bwMode="auto">
            <a:xfrm rot="10594017">
              <a:off x="8181364" y="1136601"/>
              <a:ext cx="376712" cy="4462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2" name="32 Grupo"/>
            <p:cNvGrpSpPr>
              <a:grpSpLocks/>
            </p:cNvGrpSpPr>
            <p:nvPr/>
          </p:nvGrpSpPr>
          <p:grpSpPr bwMode="auto">
            <a:xfrm>
              <a:off x="8015103" y="1357302"/>
              <a:ext cx="758445" cy="456479"/>
              <a:chOff x="4586034" y="3593281"/>
              <a:chExt cx="758445" cy="456479"/>
            </a:xfrm>
          </p:grpSpPr>
          <p:sp>
            <p:nvSpPr>
              <p:cNvPr id="14773" name="110 CuadroTexto"/>
              <p:cNvSpPr txBox="1">
                <a:spLocks noChangeArrowheads="1"/>
              </p:cNvSpPr>
              <p:nvPr/>
            </p:nvSpPr>
            <p:spPr bwMode="auto">
              <a:xfrm>
                <a:off x="4586034" y="3593281"/>
                <a:ext cx="758445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315°</a:t>
                </a:r>
              </a:p>
            </p:txBody>
          </p:sp>
          <p:sp>
            <p:nvSpPr>
              <p:cNvPr id="14774" name="110 CuadroTexto"/>
              <p:cNvSpPr txBox="1">
                <a:spLocks noChangeArrowheads="1"/>
              </p:cNvSpPr>
              <p:nvPr/>
            </p:nvSpPr>
            <p:spPr bwMode="auto">
              <a:xfrm>
                <a:off x="4588227" y="3816689"/>
                <a:ext cx="752163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300°</a:t>
                </a:r>
              </a:p>
            </p:txBody>
          </p:sp>
        </p:grpSp>
      </p:grpSp>
      <p:grpSp>
        <p:nvGrpSpPr>
          <p:cNvPr id="14404" name="406 Grupo"/>
          <p:cNvGrpSpPr>
            <a:grpSpLocks/>
          </p:cNvGrpSpPr>
          <p:nvPr/>
        </p:nvGrpSpPr>
        <p:grpSpPr bwMode="auto">
          <a:xfrm>
            <a:off x="2379914" y="10145279"/>
            <a:ext cx="576263" cy="736600"/>
            <a:chOff x="8015092" y="1068831"/>
            <a:chExt cx="758443" cy="744942"/>
          </a:xfrm>
        </p:grpSpPr>
        <p:sp>
          <p:nvSpPr>
            <p:cNvPr id="14767" name="Line 295"/>
            <p:cNvSpPr>
              <a:spLocks noChangeShapeType="1"/>
            </p:cNvSpPr>
            <p:nvPr/>
          </p:nvSpPr>
          <p:spPr bwMode="auto">
            <a:xfrm rot="10594017">
              <a:off x="8271983" y="1068831"/>
              <a:ext cx="59722" cy="4136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68" name="32 Grupo"/>
            <p:cNvGrpSpPr>
              <a:grpSpLocks/>
            </p:cNvGrpSpPr>
            <p:nvPr/>
          </p:nvGrpSpPr>
          <p:grpSpPr bwMode="auto">
            <a:xfrm>
              <a:off x="8015092" y="1357296"/>
              <a:ext cx="758443" cy="456477"/>
              <a:chOff x="4586023" y="3593275"/>
              <a:chExt cx="758443" cy="456477"/>
            </a:xfrm>
          </p:grpSpPr>
          <p:sp>
            <p:nvSpPr>
              <p:cNvPr id="14769" name="110 CuadroTexto"/>
              <p:cNvSpPr txBox="1">
                <a:spLocks noChangeArrowheads="1"/>
              </p:cNvSpPr>
              <p:nvPr/>
            </p:nvSpPr>
            <p:spPr bwMode="auto">
              <a:xfrm>
                <a:off x="4586023" y="3593275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343°</a:t>
                </a:r>
              </a:p>
            </p:txBody>
          </p:sp>
          <p:sp>
            <p:nvSpPr>
              <p:cNvPr id="14770" name="110 CuadroTexto"/>
              <p:cNvSpPr txBox="1">
                <a:spLocks noChangeArrowheads="1"/>
              </p:cNvSpPr>
              <p:nvPr/>
            </p:nvSpPr>
            <p:spPr bwMode="auto">
              <a:xfrm>
                <a:off x="4588202" y="3816682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329°</a:t>
                </a:r>
              </a:p>
            </p:txBody>
          </p:sp>
        </p:grpSp>
      </p:grpSp>
      <p:grpSp>
        <p:nvGrpSpPr>
          <p:cNvPr id="14407" name="Group 88"/>
          <p:cNvGrpSpPr>
            <a:grpSpLocks/>
          </p:cNvGrpSpPr>
          <p:nvPr/>
        </p:nvGrpSpPr>
        <p:grpSpPr bwMode="auto">
          <a:xfrm>
            <a:off x="3309938" y="1849438"/>
            <a:ext cx="80962" cy="244475"/>
            <a:chOff x="2052" y="2160"/>
            <a:chExt cx="528" cy="1488"/>
          </a:xfrm>
        </p:grpSpPr>
        <p:sp>
          <p:nvSpPr>
            <p:cNvPr id="1474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6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408" name="278 CuadroTexto"/>
          <p:cNvSpPr txBox="1">
            <a:spLocks noChangeArrowheads="1"/>
          </p:cNvSpPr>
          <p:nvPr/>
        </p:nvSpPr>
        <p:spPr bwMode="auto">
          <a:xfrm rot="-3279867">
            <a:off x="2434431" y="2226470"/>
            <a:ext cx="4667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14409" name="122 CuadroTexto"/>
          <p:cNvSpPr txBox="1">
            <a:spLocks noChangeArrowheads="1"/>
          </p:cNvSpPr>
          <p:nvPr/>
        </p:nvSpPr>
        <p:spPr bwMode="auto">
          <a:xfrm>
            <a:off x="673100" y="343693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14409" idx="3"/>
          </p:cNvCxnSpPr>
          <p:nvPr/>
        </p:nvCxnSpPr>
        <p:spPr>
          <a:xfrm>
            <a:off x="1519238" y="3571875"/>
            <a:ext cx="725487" cy="293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17" name="278 CuadroTexto"/>
          <p:cNvSpPr txBox="1">
            <a:spLocks noChangeArrowheads="1"/>
          </p:cNvSpPr>
          <p:nvPr/>
        </p:nvSpPr>
        <p:spPr bwMode="auto">
          <a:xfrm>
            <a:off x="3708400" y="6103938"/>
            <a:ext cx="492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Pemberton </a:t>
            </a:r>
          </a:p>
        </p:txBody>
      </p:sp>
      <p:sp>
        <p:nvSpPr>
          <p:cNvPr id="14420" name="278 CuadroTexto"/>
          <p:cNvSpPr txBox="1">
            <a:spLocks noChangeArrowheads="1"/>
          </p:cNvSpPr>
          <p:nvPr/>
        </p:nvSpPr>
        <p:spPr bwMode="auto">
          <a:xfrm>
            <a:off x="2387600" y="9867900"/>
            <a:ext cx="571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Ite. Penacho Verde</a:t>
            </a:r>
          </a:p>
        </p:txBody>
      </p:sp>
      <p:sp>
        <p:nvSpPr>
          <p:cNvPr id="14429" name="274 CuadroTexto"/>
          <p:cNvSpPr txBox="1">
            <a:spLocks noChangeArrowheads="1"/>
          </p:cNvSpPr>
          <p:nvPr/>
        </p:nvSpPr>
        <p:spPr bwMode="auto">
          <a:xfrm>
            <a:off x="174927" y="10868025"/>
            <a:ext cx="22145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Pto</a:t>
            </a:r>
            <a:r>
              <a:rPr lang="es-CL" sz="800" dirty="0">
                <a:latin typeface="Calibri" pitchFamily="34" charset="0"/>
              </a:rPr>
              <a:t>. </a:t>
            </a:r>
            <a:r>
              <a:rPr lang="es-CL" sz="800" dirty="0" smtClean="0">
                <a:latin typeface="Calibri" pitchFamily="34" charset="0"/>
              </a:rPr>
              <a:t>Comex al 270° </a:t>
            </a:r>
            <a:r>
              <a:rPr lang="es-CL" sz="800" dirty="0" err="1" smtClean="0">
                <a:latin typeface="Calibri" pitchFamily="34" charset="0"/>
              </a:rPr>
              <a:t>de“A</a:t>
            </a:r>
            <a:r>
              <a:rPr lang="es-CL" sz="800" dirty="0" smtClean="0">
                <a:latin typeface="Calibri" pitchFamily="34" charset="0"/>
              </a:rPr>
              <a:t>” </a:t>
            </a:r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Util</a:t>
            </a:r>
            <a:r>
              <a:rPr lang="es-CL" sz="800" dirty="0" smtClean="0">
                <a:latin typeface="Calibri" pitchFamily="34" charset="0"/>
              </a:rPr>
              <a:t>.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14430" name="Group 88"/>
          <p:cNvGrpSpPr>
            <a:grpSpLocks/>
          </p:cNvGrpSpPr>
          <p:nvPr/>
        </p:nvGrpSpPr>
        <p:grpSpPr bwMode="auto">
          <a:xfrm>
            <a:off x="2921000" y="8510588"/>
            <a:ext cx="80963" cy="244475"/>
            <a:chOff x="2018" y="2160"/>
            <a:chExt cx="528" cy="1488"/>
          </a:xfrm>
        </p:grpSpPr>
        <p:sp>
          <p:nvSpPr>
            <p:cNvPr id="1473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4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1" name="Group 88"/>
          <p:cNvGrpSpPr>
            <a:grpSpLocks/>
          </p:cNvGrpSpPr>
          <p:nvPr/>
        </p:nvGrpSpPr>
        <p:grpSpPr bwMode="auto">
          <a:xfrm>
            <a:off x="1677988" y="7691438"/>
            <a:ext cx="80962" cy="244475"/>
            <a:chOff x="2052" y="2160"/>
            <a:chExt cx="528" cy="1488"/>
          </a:xfrm>
        </p:grpSpPr>
        <p:sp>
          <p:nvSpPr>
            <p:cNvPr id="1471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28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2" name="Group 88"/>
          <p:cNvGrpSpPr>
            <a:grpSpLocks/>
          </p:cNvGrpSpPr>
          <p:nvPr/>
        </p:nvGrpSpPr>
        <p:grpSpPr bwMode="auto">
          <a:xfrm>
            <a:off x="4727575" y="10766425"/>
            <a:ext cx="80963" cy="244475"/>
            <a:chOff x="2052" y="2160"/>
            <a:chExt cx="528" cy="1488"/>
          </a:xfrm>
        </p:grpSpPr>
        <p:sp>
          <p:nvSpPr>
            <p:cNvPr id="14695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6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7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8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9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0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1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3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4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5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6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8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9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10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1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2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3" name="Group 88"/>
          <p:cNvGrpSpPr>
            <a:grpSpLocks/>
          </p:cNvGrpSpPr>
          <p:nvPr/>
        </p:nvGrpSpPr>
        <p:grpSpPr bwMode="auto">
          <a:xfrm>
            <a:off x="2625725" y="5232400"/>
            <a:ext cx="80963" cy="246063"/>
            <a:chOff x="2052" y="2160"/>
            <a:chExt cx="528" cy="1488"/>
          </a:xfrm>
        </p:grpSpPr>
        <p:sp>
          <p:nvSpPr>
            <p:cNvPr id="1467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92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464" name="463 Elipse"/>
          <p:cNvSpPr/>
          <p:nvPr/>
        </p:nvSpPr>
        <p:spPr bwMode="auto">
          <a:xfrm>
            <a:off x="4140200" y="19097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435" name="Group 88"/>
          <p:cNvGrpSpPr>
            <a:grpSpLocks/>
          </p:cNvGrpSpPr>
          <p:nvPr/>
        </p:nvGrpSpPr>
        <p:grpSpPr bwMode="auto">
          <a:xfrm>
            <a:off x="2046288" y="4530725"/>
            <a:ext cx="109537" cy="252413"/>
            <a:chOff x="2023" y="2160"/>
            <a:chExt cx="528" cy="1488"/>
          </a:xfrm>
        </p:grpSpPr>
        <p:sp>
          <p:nvSpPr>
            <p:cNvPr id="146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74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6" name="Group 88"/>
          <p:cNvGrpSpPr>
            <a:grpSpLocks/>
          </p:cNvGrpSpPr>
          <p:nvPr/>
        </p:nvGrpSpPr>
        <p:grpSpPr bwMode="auto">
          <a:xfrm>
            <a:off x="2108200" y="4673600"/>
            <a:ext cx="107950" cy="252413"/>
            <a:chOff x="2023" y="2160"/>
            <a:chExt cx="528" cy="1488"/>
          </a:xfrm>
        </p:grpSpPr>
        <p:sp>
          <p:nvSpPr>
            <p:cNvPr id="1464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56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7" name="772 Grupo"/>
          <p:cNvGrpSpPr>
            <a:grpSpLocks/>
          </p:cNvGrpSpPr>
          <p:nvPr/>
        </p:nvGrpSpPr>
        <p:grpSpPr bwMode="auto">
          <a:xfrm>
            <a:off x="2640013" y="3846513"/>
            <a:ext cx="71437" cy="242887"/>
            <a:chOff x="2311890" y="5223666"/>
            <a:chExt cx="241608" cy="1918051"/>
          </a:xfrm>
        </p:grpSpPr>
        <p:sp>
          <p:nvSpPr>
            <p:cNvPr id="774" name="773 Rectángulo"/>
            <p:cNvSpPr/>
            <p:nvPr/>
          </p:nvSpPr>
          <p:spPr>
            <a:xfrm>
              <a:off x="2370948" y="5712578"/>
              <a:ext cx="118120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5" name="77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38" name="797 Grupo"/>
          <p:cNvGrpSpPr>
            <a:grpSpLocks/>
          </p:cNvGrpSpPr>
          <p:nvPr/>
        </p:nvGrpSpPr>
        <p:grpSpPr bwMode="auto">
          <a:xfrm>
            <a:off x="2306638" y="4660900"/>
            <a:ext cx="73025" cy="242888"/>
            <a:chOff x="2329628" y="5223666"/>
            <a:chExt cx="241608" cy="1918051"/>
          </a:xfrm>
        </p:grpSpPr>
        <p:sp>
          <p:nvSpPr>
            <p:cNvPr id="799" name="798 Rectángulo"/>
            <p:cNvSpPr/>
            <p:nvPr/>
          </p:nvSpPr>
          <p:spPr>
            <a:xfrm>
              <a:off x="2371647" y="5712584"/>
              <a:ext cx="120802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01" name="800 Rectángulo"/>
            <p:cNvSpPr/>
            <p:nvPr/>
          </p:nvSpPr>
          <p:spPr>
            <a:xfrm>
              <a:off x="2329628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804" name="803 Grupo"/>
          <p:cNvGrpSpPr/>
          <p:nvPr/>
        </p:nvGrpSpPr>
        <p:grpSpPr>
          <a:xfrm>
            <a:off x="4217157" y="9809986"/>
            <a:ext cx="72000" cy="242475"/>
            <a:chOff x="2315403" y="5223666"/>
            <a:chExt cx="241608" cy="1918051"/>
          </a:xfrm>
          <a:solidFill>
            <a:srgbClr val="FF0000"/>
          </a:solidFill>
        </p:grpSpPr>
        <p:sp>
          <p:nvSpPr>
            <p:cNvPr id="814" name="813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21" name="820 Rectángulo"/>
            <p:cNvSpPr/>
            <p:nvPr/>
          </p:nvSpPr>
          <p:spPr>
            <a:xfrm>
              <a:off x="2315403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826" name="278 CuadroTexto"/>
          <p:cNvSpPr txBox="1">
            <a:spLocks noChangeArrowheads="1"/>
          </p:cNvSpPr>
          <p:nvPr/>
        </p:nvSpPr>
        <p:spPr bwMode="auto">
          <a:xfrm rot="886943">
            <a:off x="2669549" y="7607018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 err="1">
                <a:latin typeface="Calibri" pitchFamily="34" charset="0"/>
              </a:rPr>
              <a:t>Ites</a:t>
            </a:r>
            <a:r>
              <a:rPr lang="es-CL" sz="600" dirty="0">
                <a:latin typeface="Calibri" pitchFamily="34" charset="0"/>
              </a:rPr>
              <a:t>. Foley</a:t>
            </a:r>
          </a:p>
        </p:txBody>
      </p:sp>
      <p:grpSp>
        <p:nvGrpSpPr>
          <p:cNvPr id="14441" name="831 Grupo"/>
          <p:cNvGrpSpPr>
            <a:grpSpLocks/>
          </p:cNvGrpSpPr>
          <p:nvPr/>
        </p:nvGrpSpPr>
        <p:grpSpPr bwMode="auto">
          <a:xfrm>
            <a:off x="2365375" y="6796088"/>
            <a:ext cx="107950" cy="142875"/>
            <a:chOff x="2102631" y="6438112"/>
            <a:chExt cx="1000132" cy="1357322"/>
          </a:xfrm>
        </p:grpSpPr>
        <p:grpSp>
          <p:nvGrpSpPr>
            <p:cNvPr id="82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82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  <p:sp>
            <p:nvSpPr>
              <p:cNvPr id="830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</p:grpSp>
        <p:sp>
          <p:nvSpPr>
            <p:cNvPr id="831" name="830 Rectángulo"/>
            <p:cNvSpPr/>
            <p:nvPr/>
          </p:nvSpPr>
          <p:spPr>
            <a:xfrm>
              <a:off x="2573281" y="6438112"/>
              <a:ext cx="147078" cy="211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42" name="406 Grupo"/>
          <p:cNvGrpSpPr>
            <a:grpSpLocks/>
          </p:cNvGrpSpPr>
          <p:nvPr/>
        </p:nvGrpSpPr>
        <p:grpSpPr bwMode="auto">
          <a:xfrm>
            <a:off x="5389563" y="20638"/>
            <a:ext cx="579437" cy="681037"/>
            <a:chOff x="8023159" y="1130614"/>
            <a:chExt cx="781225" cy="680766"/>
          </a:xfrm>
        </p:grpSpPr>
        <p:sp>
          <p:nvSpPr>
            <p:cNvPr id="14631" name="Line 295"/>
            <p:cNvSpPr>
              <a:spLocks noChangeShapeType="1"/>
            </p:cNvSpPr>
            <p:nvPr/>
          </p:nvSpPr>
          <p:spPr bwMode="auto">
            <a:xfrm rot="10594017" flipH="1">
              <a:off x="8344239" y="1130614"/>
              <a:ext cx="48439" cy="5036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632" name="32 Grupo"/>
            <p:cNvGrpSpPr>
              <a:grpSpLocks/>
            </p:cNvGrpSpPr>
            <p:nvPr/>
          </p:nvGrpSpPr>
          <p:grpSpPr bwMode="auto">
            <a:xfrm>
              <a:off x="8023159" y="1357300"/>
              <a:ext cx="781225" cy="454080"/>
              <a:chOff x="4594090" y="3593279"/>
              <a:chExt cx="781225" cy="454080"/>
            </a:xfrm>
          </p:grpSpPr>
          <p:sp>
            <p:nvSpPr>
              <p:cNvPr id="1463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0" y="3593279"/>
                <a:ext cx="781225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000°</a:t>
                </a:r>
              </a:p>
            </p:txBody>
          </p:sp>
          <p:sp>
            <p:nvSpPr>
              <p:cNvPr id="14634" name="110 CuadroTexto"/>
              <p:cNvSpPr txBox="1">
                <a:spLocks noChangeArrowheads="1"/>
              </p:cNvSpPr>
              <p:nvPr/>
            </p:nvSpPr>
            <p:spPr bwMode="auto">
              <a:xfrm>
                <a:off x="4598317" y="3816692"/>
                <a:ext cx="77475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344°</a:t>
                </a:r>
              </a:p>
            </p:txBody>
          </p:sp>
        </p:grpSp>
      </p:grpSp>
      <p:sp>
        <p:nvSpPr>
          <p:cNvPr id="14443" name="122 CuadroTexto"/>
          <p:cNvSpPr txBox="1">
            <a:spLocks noChangeArrowheads="1"/>
          </p:cNvSpPr>
          <p:nvPr/>
        </p:nvSpPr>
        <p:spPr bwMode="auto">
          <a:xfrm>
            <a:off x="3816350" y="672465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3" name="862 Conector recto de flecha"/>
          <p:cNvCxnSpPr>
            <a:stCxn id="14443" idx="1"/>
          </p:cNvCxnSpPr>
          <p:nvPr/>
        </p:nvCxnSpPr>
        <p:spPr>
          <a:xfrm rot="10800000" flipV="1">
            <a:off x="2887663" y="6859588"/>
            <a:ext cx="928687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5" name="122 CuadroTexto"/>
          <p:cNvSpPr txBox="1">
            <a:spLocks noChangeArrowheads="1"/>
          </p:cNvSpPr>
          <p:nvPr/>
        </p:nvSpPr>
        <p:spPr bwMode="auto">
          <a:xfrm>
            <a:off x="4460875" y="74390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Vereker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8" name="867 Conector recto de flecha"/>
          <p:cNvCxnSpPr>
            <a:stCxn id="14445" idx="1"/>
          </p:cNvCxnSpPr>
          <p:nvPr/>
        </p:nvCxnSpPr>
        <p:spPr>
          <a:xfrm rot="10800000" flipV="1">
            <a:off x="3030538" y="7573963"/>
            <a:ext cx="1430337" cy="4365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7" name="122 CuadroTexto"/>
          <p:cNvSpPr txBox="1">
            <a:spLocks noChangeArrowheads="1"/>
          </p:cNvSpPr>
          <p:nvPr/>
        </p:nvSpPr>
        <p:spPr bwMode="auto">
          <a:xfrm>
            <a:off x="469900" y="85185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86" name="885 Conector recto de flecha"/>
          <p:cNvCxnSpPr>
            <a:stCxn id="14447" idx="3"/>
          </p:cNvCxnSpPr>
          <p:nvPr/>
        </p:nvCxnSpPr>
        <p:spPr>
          <a:xfrm>
            <a:off x="1316038" y="8653463"/>
            <a:ext cx="1000125" cy="3571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9" name="122 CuadroTexto"/>
          <p:cNvSpPr txBox="1">
            <a:spLocks noChangeArrowheads="1"/>
          </p:cNvSpPr>
          <p:nvPr/>
        </p:nvSpPr>
        <p:spPr bwMode="auto">
          <a:xfrm>
            <a:off x="3459163" y="6367463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Roca Diaz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97" name="896 Conector recto de flecha"/>
          <p:cNvCxnSpPr>
            <a:stCxn id="14449" idx="1"/>
          </p:cNvCxnSpPr>
          <p:nvPr/>
        </p:nvCxnSpPr>
        <p:spPr>
          <a:xfrm rot="10800000" flipV="1">
            <a:off x="3030538" y="6502400"/>
            <a:ext cx="428625" cy="222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1" name="122 CuadroTexto"/>
          <p:cNvSpPr txBox="1">
            <a:spLocks noChangeArrowheads="1"/>
          </p:cNvSpPr>
          <p:nvPr/>
        </p:nvSpPr>
        <p:spPr bwMode="auto">
          <a:xfrm>
            <a:off x="530225" y="701040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 Vereker 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0" name="899 Conector recto de flecha"/>
          <p:cNvCxnSpPr>
            <a:stCxn id="14451" idx="3"/>
          </p:cNvCxnSpPr>
          <p:nvPr/>
        </p:nvCxnSpPr>
        <p:spPr>
          <a:xfrm>
            <a:off x="1376363" y="7145338"/>
            <a:ext cx="939800" cy="2936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3" name="122 CuadroTexto"/>
          <p:cNvSpPr txBox="1">
            <a:spLocks noChangeArrowheads="1"/>
          </p:cNvSpPr>
          <p:nvPr/>
        </p:nvSpPr>
        <p:spPr bwMode="auto">
          <a:xfrm>
            <a:off x="458788" y="815340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Ite. Vereker 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2" name="901 Conector recto de flecha"/>
          <p:cNvCxnSpPr>
            <a:stCxn id="14453" idx="3"/>
          </p:cNvCxnSpPr>
          <p:nvPr/>
        </p:nvCxnSpPr>
        <p:spPr>
          <a:xfrm flipV="1">
            <a:off x="1304925" y="8153400"/>
            <a:ext cx="868363" cy="134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5" name="122 CuadroTexto"/>
          <p:cNvSpPr txBox="1">
            <a:spLocks noChangeArrowheads="1"/>
          </p:cNvSpPr>
          <p:nvPr/>
        </p:nvSpPr>
        <p:spPr bwMode="auto">
          <a:xfrm>
            <a:off x="244475" y="7581900"/>
            <a:ext cx="8080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Vereker Mayor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906" name="905 Conector recto de flecha"/>
          <p:cNvCxnSpPr>
            <a:stCxn id="14455" idx="3"/>
          </p:cNvCxnSpPr>
          <p:nvPr/>
        </p:nvCxnSpPr>
        <p:spPr>
          <a:xfrm>
            <a:off x="1052513" y="7716838"/>
            <a:ext cx="496887" cy="825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7" name="906 Conector recto de flecha"/>
          <p:cNvCxnSpPr/>
          <p:nvPr/>
        </p:nvCxnSpPr>
        <p:spPr>
          <a:xfrm flipV="1">
            <a:off x="1244600" y="5365750"/>
            <a:ext cx="785813" cy="142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8" name="122 CuadroTexto"/>
          <p:cNvSpPr txBox="1">
            <a:spLocks noChangeArrowheads="1"/>
          </p:cNvSpPr>
          <p:nvPr/>
        </p:nvSpPr>
        <p:spPr bwMode="auto">
          <a:xfrm>
            <a:off x="458788" y="536575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sp>
        <p:nvSpPr>
          <p:cNvPr id="14459" name="122 CuadroTexto"/>
          <p:cNvSpPr txBox="1">
            <a:spLocks noChangeArrowheads="1"/>
          </p:cNvSpPr>
          <p:nvPr/>
        </p:nvSpPr>
        <p:spPr bwMode="auto">
          <a:xfrm>
            <a:off x="458788" y="5080000"/>
            <a:ext cx="846137" cy="17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I. Orlebar</a:t>
            </a:r>
          </a:p>
        </p:txBody>
      </p:sp>
      <p:cxnSp>
        <p:nvCxnSpPr>
          <p:cNvPr id="910" name="909 Conector recto de flecha"/>
          <p:cNvCxnSpPr>
            <a:stCxn id="14459" idx="3"/>
          </p:cNvCxnSpPr>
          <p:nvPr/>
        </p:nvCxnSpPr>
        <p:spPr>
          <a:xfrm flipV="1">
            <a:off x="1304925" y="4865688"/>
            <a:ext cx="654050" cy="3032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1" name="122 CuadroTexto"/>
          <p:cNvSpPr txBox="1">
            <a:spLocks noChangeArrowheads="1"/>
          </p:cNvSpPr>
          <p:nvPr/>
        </p:nvSpPr>
        <p:spPr bwMode="auto">
          <a:xfrm>
            <a:off x="4413250" y="5427663"/>
            <a:ext cx="827088" cy="323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Theben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DR5s</a:t>
            </a:r>
          </a:p>
        </p:txBody>
      </p:sp>
      <p:cxnSp>
        <p:nvCxnSpPr>
          <p:cNvPr id="916" name="915 Conector recto de flecha"/>
          <p:cNvCxnSpPr>
            <a:stCxn id="14461" idx="1"/>
          </p:cNvCxnSpPr>
          <p:nvPr/>
        </p:nvCxnSpPr>
        <p:spPr>
          <a:xfrm rot="10800000">
            <a:off x="2601913" y="5080000"/>
            <a:ext cx="1811337" cy="509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67" name="414 Grupo"/>
          <p:cNvGrpSpPr>
            <a:grpSpLocks/>
          </p:cNvGrpSpPr>
          <p:nvPr/>
        </p:nvGrpSpPr>
        <p:grpSpPr bwMode="auto">
          <a:xfrm>
            <a:off x="2744788" y="9010650"/>
            <a:ext cx="73025" cy="241300"/>
            <a:chOff x="2329628" y="5223666"/>
            <a:chExt cx="241608" cy="1918051"/>
          </a:xfrm>
        </p:grpSpPr>
        <p:sp>
          <p:nvSpPr>
            <p:cNvPr id="413" name="412 Rectángulo"/>
            <p:cNvSpPr/>
            <p:nvPr/>
          </p:nvSpPr>
          <p:spPr>
            <a:xfrm>
              <a:off x="2371647" y="5715801"/>
              <a:ext cx="120802" cy="1425916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414" name="413 Rectángulo"/>
            <p:cNvSpPr/>
            <p:nvPr/>
          </p:nvSpPr>
          <p:spPr>
            <a:xfrm>
              <a:off x="2329628" y="5223666"/>
              <a:ext cx="241608" cy="567848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75" name="Group 88"/>
          <p:cNvGrpSpPr>
            <a:grpSpLocks/>
          </p:cNvGrpSpPr>
          <p:nvPr/>
        </p:nvGrpSpPr>
        <p:grpSpPr bwMode="auto">
          <a:xfrm>
            <a:off x="2492375" y="9409113"/>
            <a:ext cx="80963" cy="244475"/>
            <a:chOff x="2018" y="2160"/>
            <a:chExt cx="528" cy="1488"/>
          </a:xfrm>
        </p:grpSpPr>
        <p:sp>
          <p:nvSpPr>
            <p:cNvPr id="1461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2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78" name="765 Grupo"/>
          <p:cNvGrpSpPr>
            <a:grpSpLocks/>
          </p:cNvGrpSpPr>
          <p:nvPr/>
        </p:nvGrpSpPr>
        <p:grpSpPr bwMode="auto">
          <a:xfrm>
            <a:off x="2454275" y="7939088"/>
            <a:ext cx="73025" cy="241300"/>
            <a:chOff x="2311890" y="5223666"/>
            <a:chExt cx="241608" cy="1918051"/>
          </a:xfrm>
        </p:grpSpPr>
        <p:sp>
          <p:nvSpPr>
            <p:cNvPr id="768" name="767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9" name="768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76" name="775 Grupo"/>
          <p:cNvGrpSpPr/>
          <p:nvPr/>
        </p:nvGrpSpPr>
        <p:grpSpPr>
          <a:xfrm>
            <a:off x="2745522" y="8047848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777" name="77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9" name="778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84" name="783 Grupo"/>
          <p:cNvGrpSpPr/>
          <p:nvPr/>
        </p:nvGrpSpPr>
        <p:grpSpPr>
          <a:xfrm>
            <a:off x="2721237" y="7519207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87" name="78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88" name="787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85" name="769 Grupo"/>
          <p:cNvGrpSpPr>
            <a:grpSpLocks/>
          </p:cNvGrpSpPr>
          <p:nvPr/>
        </p:nvGrpSpPr>
        <p:grpSpPr bwMode="auto">
          <a:xfrm>
            <a:off x="2549525" y="7367588"/>
            <a:ext cx="73025" cy="241300"/>
            <a:chOff x="2311890" y="5223666"/>
            <a:chExt cx="241608" cy="1918051"/>
          </a:xfrm>
        </p:grpSpPr>
        <p:sp>
          <p:nvSpPr>
            <p:cNvPr id="771" name="770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2" name="771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8" name="278 CuadroTexto"/>
          <p:cNvSpPr txBox="1">
            <a:spLocks noChangeArrowheads="1"/>
          </p:cNvSpPr>
          <p:nvPr/>
        </p:nvSpPr>
        <p:spPr bwMode="auto">
          <a:xfrm>
            <a:off x="2030413" y="7653338"/>
            <a:ext cx="3873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Vereker E</a:t>
            </a:r>
          </a:p>
        </p:txBody>
      </p:sp>
      <p:sp>
        <p:nvSpPr>
          <p:cNvPr id="14489" name="278 CuadroTexto"/>
          <p:cNvSpPr txBox="1">
            <a:spLocks noChangeArrowheads="1"/>
          </p:cNvSpPr>
          <p:nvPr/>
        </p:nvSpPr>
        <p:spPr bwMode="auto">
          <a:xfrm rot="2582298">
            <a:off x="2066925" y="7953375"/>
            <a:ext cx="4905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SE</a:t>
            </a:r>
          </a:p>
        </p:txBody>
      </p:sp>
      <p:sp>
        <p:nvSpPr>
          <p:cNvPr id="14490" name="278 CuadroTexto"/>
          <p:cNvSpPr txBox="1">
            <a:spLocks noChangeArrowheads="1"/>
          </p:cNvSpPr>
          <p:nvPr/>
        </p:nvSpPr>
        <p:spPr bwMode="auto">
          <a:xfrm>
            <a:off x="1412875" y="686752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</a:t>
            </a:r>
            <a:r>
              <a:rPr lang="es-CL" sz="400" b="1">
                <a:latin typeface="Calibri" pitchFamily="34" charset="0"/>
              </a:rPr>
              <a:t> N</a:t>
            </a:r>
            <a:endParaRPr lang="es-CL" sz="400">
              <a:latin typeface="Calibri" pitchFamily="34" charset="0"/>
            </a:endParaRPr>
          </a:p>
        </p:txBody>
      </p:sp>
      <p:grpSp>
        <p:nvGrpSpPr>
          <p:cNvPr id="14502" name="760 Grupo"/>
          <p:cNvGrpSpPr>
            <a:grpSpLocks/>
          </p:cNvGrpSpPr>
          <p:nvPr/>
        </p:nvGrpSpPr>
        <p:grpSpPr bwMode="auto">
          <a:xfrm>
            <a:off x="2160588" y="5221288"/>
            <a:ext cx="73025" cy="242887"/>
            <a:chOff x="2311890" y="5223666"/>
            <a:chExt cx="241608" cy="1918051"/>
          </a:xfrm>
        </p:grpSpPr>
        <p:sp>
          <p:nvSpPr>
            <p:cNvPr id="764" name="763 Rectángulo"/>
            <p:cNvSpPr/>
            <p:nvPr/>
          </p:nvSpPr>
          <p:spPr>
            <a:xfrm>
              <a:off x="2369664" y="5712578"/>
              <a:ext cx="120806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5" name="76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89" name="788 Grupo"/>
          <p:cNvGrpSpPr/>
          <p:nvPr/>
        </p:nvGrpSpPr>
        <p:grpSpPr>
          <a:xfrm>
            <a:off x="2459298" y="5004589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91" name="790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92" name="791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17" name="278 CuadroTexto"/>
          <p:cNvSpPr txBox="1">
            <a:spLocks noChangeArrowheads="1"/>
          </p:cNvSpPr>
          <p:nvPr/>
        </p:nvSpPr>
        <p:spPr bwMode="auto">
          <a:xfrm>
            <a:off x="3925888" y="5176838"/>
            <a:ext cx="3063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Patria</a:t>
            </a:r>
          </a:p>
        </p:txBody>
      </p:sp>
      <p:sp>
        <p:nvSpPr>
          <p:cNvPr id="14518" name="278 CuadroTexto"/>
          <p:cNvSpPr txBox="1">
            <a:spLocks noChangeArrowheads="1"/>
          </p:cNvSpPr>
          <p:nvPr/>
        </p:nvSpPr>
        <p:spPr bwMode="auto">
          <a:xfrm>
            <a:off x="3724275" y="5216525"/>
            <a:ext cx="3508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Howard</a:t>
            </a:r>
          </a:p>
        </p:txBody>
      </p:sp>
      <p:sp>
        <p:nvSpPr>
          <p:cNvPr id="14519" name="278 CuadroTexto"/>
          <p:cNvSpPr txBox="1">
            <a:spLocks noChangeArrowheads="1"/>
          </p:cNvSpPr>
          <p:nvPr/>
        </p:nvSpPr>
        <p:spPr bwMode="auto">
          <a:xfrm>
            <a:off x="3101975" y="5437188"/>
            <a:ext cx="306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Dixon</a:t>
            </a:r>
          </a:p>
        </p:txBody>
      </p:sp>
      <p:sp>
        <p:nvSpPr>
          <p:cNvPr id="14520" name="122 CuadroTexto"/>
          <p:cNvSpPr txBox="1">
            <a:spLocks noChangeArrowheads="1"/>
          </p:cNvSpPr>
          <p:nvPr/>
        </p:nvSpPr>
        <p:spPr bwMode="auto">
          <a:xfrm>
            <a:off x="1030288" y="3794125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Noreste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1014" name="1013 Conector recto de flecha"/>
          <p:cNvCxnSpPr>
            <a:stCxn id="14520" idx="3"/>
          </p:cNvCxnSpPr>
          <p:nvPr/>
        </p:nvCxnSpPr>
        <p:spPr>
          <a:xfrm>
            <a:off x="1876425" y="3929063"/>
            <a:ext cx="439738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2" name="443 Grupo"/>
          <p:cNvGrpSpPr>
            <a:grpSpLocks/>
          </p:cNvGrpSpPr>
          <p:nvPr/>
        </p:nvGrpSpPr>
        <p:grpSpPr bwMode="auto">
          <a:xfrm>
            <a:off x="2324575" y="170655"/>
            <a:ext cx="2968625" cy="10929939"/>
            <a:chOff x="2316945" y="151625"/>
            <a:chExt cx="2967058" cy="10930015"/>
          </a:xfrm>
        </p:grpSpPr>
        <p:cxnSp>
          <p:nvCxnSpPr>
            <p:cNvPr id="683" name="682 Conector recto"/>
            <p:cNvCxnSpPr/>
            <p:nvPr/>
          </p:nvCxnSpPr>
          <p:spPr>
            <a:xfrm>
              <a:off x="3230862" y="9557629"/>
              <a:ext cx="276872" cy="15240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91" name="229 Grupo"/>
            <p:cNvGrpSpPr>
              <a:grpSpLocks/>
            </p:cNvGrpSpPr>
            <p:nvPr/>
          </p:nvGrpSpPr>
          <p:grpSpPr bwMode="auto">
            <a:xfrm>
              <a:off x="5069689" y="151626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893" y="16506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893" y="22221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9" name="418 Conector recto"/>
            <p:cNvCxnSpPr/>
            <p:nvPr/>
          </p:nvCxnSpPr>
          <p:spPr>
            <a:xfrm rot="16200000" flipV="1">
              <a:off x="2607140" y="8933904"/>
              <a:ext cx="615954" cy="62514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427 Conector recto"/>
            <p:cNvCxnSpPr/>
            <p:nvPr/>
          </p:nvCxnSpPr>
          <p:spPr>
            <a:xfrm rot="5400000" flipH="1" flipV="1">
              <a:off x="1745269" y="8009824"/>
              <a:ext cx="1785950" cy="713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429 Conector recto"/>
            <p:cNvCxnSpPr/>
            <p:nvPr/>
          </p:nvCxnSpPr>
          <p:spPr>
            <a:xfrm rot="16200000" flipV="1">
              <a:off x="1566750" y="6045356"/>
              <a:ext cx="1857388" cy="3569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431 Conector recto"/>
            <p:cNvCxnSpPr/>
            <p:nvPr/>
          </p:nvCxnSpPr>
          <p:spPr>
            <a:xfrm rot="5400000" flipH="1" flipV="1">
              <a:off x="2174012" y="4938029"/>
              <a:ext cx="500065" cy="2141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433 Conector recto"/>
            <p:cNvCxnSpPr/>
            <p:nvPr/>
          </p:nvCxnSpPr>
          <p:spPr>
            <a:xfrm rot="5400000" flipH="1" flipV="1">
              <a:off x="2409563" y="4156257"/>
              <a:ext cx="755655" cy="5029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"/>
            <p:cNvCxnSpPr/>
            <p:nvPr/>
          </p:nvCxnSpPr>
          <p:spPr>
            <a:xfrm rot="5400000" flipH="1" flipV="1">
              <a:off x="2556763" y="2418103"/>
              <a:ext cx="2098689" cy="11376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438 Conector recto"/>
            <p:cNvCxnSpPr/>
            <p:nvPr/>
          </p:nvCxnSpPr>
          <p:spPr>
            <a:xfrm rot="5400000" flipH="1" flipV="1">
              <a:off x="4067502" y="830554"/>
              <a:ext cx="1214446" cy="999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442 Conector recto"/>
            <p:cNvCxnSpPr/>
            <p:nvPr/>
          </p:nvCxnSpPr>
          <p:spPr>
            <a:xfrm rot="5400000" flipH="1" flipV="1">
              <a:off x="4887978" y="436584"/>
              <a:ext cx="571504" cy="15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49" name="Group 88"/>
          <p:cNvGrpSpPr>
            <a:grpSpLocks/>
          </p:cNvGrpSpPr>
          <p:nvPr/>
        </p:nvGrpSpPr>
        <p:grpSpPr bwMode="auto">
          <a:xfrm>
            <a:off x="4730750" y="333375"/>
            <a:ext cx="80963" cy="244475"/>
            <a:chOff x="2015" y="2160"/>
            <a:chExt cx="528" cy="1488"/>
          </a:xfrm>
        </p:grpSpPr>
        <p:sp>
          <p:nvSpPr>
            <p:cNvPr id="1457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587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552" name="274 CuadroTexto"/>
          <p:cNvSpPr txBox="1">
            <a:spLocks noChangeArrowheads="1"/>
          </p:cNvSpPr>
          <p:nvPr/>
        </p:nvSpPr>
        <p:spPr bwMode="auto">
          <a:xfrm>
            <a:off x="5827713" y="-9525"/>
            <a:ext cx="2214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Pto. “A”:  270° a  Baliza I. Cutler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016982" y="1093580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</a:t>
            </a:r>
            <a:endParaRPr lang="es-CL" sz="800" b="1" dirty="0"/>
          </a:p>
        </p:txBody>
      </p:sp>
      <p:sp>
        <p:nvSpPr>
          <p:cNvPr id="498" name="497 CuadroTexto"/>
          <p:cNvSpPr txBox="1"/>
          <p:nvPr/>
        </p:nvSpPr>
        <p:spPr>
          <a:xfrm>
            <a:off x="1711818" y="1072036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</a:t>
            </a:r>
            <a:endParaRPr lang="es-CL" sz="800" b="1" dirty="0"/>
          </a:p>
        </p:txBody>
      </p:sp>
      <p:sp>
        <p:nvSpPr>
          <p:cNvPr id="499" name="498 CuadroTexto"/>
          <p:cNvSpPr txBox="1"/>
          <p:nvPr/>
        </p:nvSpPr>
        <p:spPr>
          <a:xfrm>
            <a:off x="1774874" y="102375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G</a:t>
            </a:r>
            <a:endParaRPr lang="es-CL" sz="800" b="1" dirty="0"/>
          </a:p>
        </p:txBody>
      </p:sp>
      <p:sp>
        <p:nvSpPr>
          <p:cNvPr id="500" name="499 CuadroTexto"/>
          <p:cNvSpPr txBox="1"/>
          <p:nvPr/>
        </p:nvSpPr>
        <p:spPr>
          <a:xfrm>
            <a:off x="2365226" y="9645701"/>
            <a:ext cx="421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F’</a:t>
            </a:r>
            <a:endParaRPr lang="es-CL" sz="800" b="1" dirty="0"/>
          </a:p>
        </p:txBody>
      </p:sp>
      <p:sp>
        <p:nvSpPr>
          <p:cNvPr id="501" name="500 CuadroTexto"/>
          <p:cNvSpPr txBox="1"/>
          <p:nvPr/>
        </p:nvSpPr>
        <p:spPr>
          <a:xfrm>
            <a:off x="2546350" y="9202779"/>
            <a:ext cx="165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</a:t>
            </a:r>
            <a:endParaRPr lang="es-CL" sz="800" b="1" dirty="0"/>
          </a:p>
        </p:txBody>
      </p:sp>
      <p:sp>
        <p:nvSpPr>
          <p:cNvPr id="502" name="501 CuadroTexto"/>
          <p:cNvSpPr txBox="1"/>
          <p:nvPr/>
        </p:nvSpPr>
        <p:spPr>
          <a:xfrm>
            <a:off x="4362450" y="10935807"/>
            <a:ext cx="1015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</a:t>
            </a:r>
            <a:endParaRPr lang="es-CL" sz="800" b="1" dirty="0"/>
          </a:p>
        </p:txBody>
      </p:sp>
      <p:sp>
        <p:nvSpPr>
          <p:cNvPr id="503" name="502 CuadroTexto"/>
          <p:cNvSpPr txBox="1"/>
          <p:nvPr/>
        </p:nvSpPr>
        <p:spPr>
          <a:xfrm>
            <a:off x="4370444" y="9980613"/>
            <a:ext cx="6452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E’</a:t>
            </a:r>
            <a:endParaRPr lang="es-CL" sz="800" b="1" dirty="0"/>
          </a:p>
        </p:txBody>
      </p:sp>
      <p:sp>
        <p:nvSpPr>
          <p:cNvPr id="504" name="503 CuadroTexto"/>
          <p:cNvSpPr txBox="1"/>
          <p:nvPr/>
        </p:nvSpPr>
        <p:spPr>
          <a:xfrm>
            <a:off x="3059933" y="8715375"/>
            <a:ext cx="4182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05" name="504 CuadroTexto"/>
          <p:cNvSpPr txBox="1"/>
          <p:nvPr/>
        </p:nvSpPr>
        <p:spPr>
          <a:xfrm>
            <a:off x="3316288" y="828539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</a:t>
            </a:r>
            <a:endParaRPr lang="es-CL" sz="800" b="1" dirty="0"/>
          </a:p>
        </p:txBody>
      </p:sp>
      <p:sp>
        <p:nvSpPr>
          <p:cNvPr id="508" name="507 CuadroTexto"/>
          <p:cNvSpPr txBox="1"/>
          <p:nvPr/>
        </p:nvSpPr>
        <p:spPr>
          <a:xfrm>
            <a:off x="4861755" y="10797970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</a:t>
            </a:r>
            <a:endParaRPr lang="es-CL" sz="800" b="1" dirty="0"/>
          </a:p>
        </p:txBody>
      </p:sp>
      <p:sp>
        <p:nvSpPr>
          <p:cNvPr id="509" name="508 CuadroTexto"/>
          <p:cNvSpPr txBox="1"/>
          <p:nvPr/>
        </p:nvSpPr>
        <p:spPr>
          <a:xfrm>
            <a:off x="3640138" y="8613110"/>
            <a:ext cx="3238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B’</a:t>
            </a:r>
            <a:endParaRPr lang="es-CL" sz="800" b="1" dirty="0"/>
          </a:p>
        </p:txBody>
      </p:sp>
      <p:sp>
        <p:nvSpPr>
          <p:cNvPr id="510" name="509 CuadroTexto"/>
          <p:cNvSpPr txBox="1"/>
          <p:nvPr/>
        </p:nvSpPr>
        <p:spPr>
          <a:xfrm>
            <a:off x="4081462" y="6143324"/>
            <a:ext cx="33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V’</a:t>
            </a:r>
            <a:endParaRPr lang="es-CL" sz="800" b="1" dirty="0"/>
          </a:p>
        </p:txBody>
      </p:sp>
      <p:sp>
        <p:nvSpPr>
          <p:cNvPr id="511" name="510 CuadroTexto"/>
          <p:cNvSpPr txBox="1"/>
          <p:nvPr/>
        </p:nvSpPr>
        <p:spPr>
          <a:xfrm>
            <a:off x="3470801" y="608278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</a:t>
            </a:r>
            <a:endParaRPr lang="es-CL" sz="800" b="1" dirty="0"/>
          </a:p>
        </p:txBody>
      </p:sp>
      <p:sp>
        <p:nvSpPr>
          <p:cNvPr id="512" name="511 CuadroTexto"/>
          <p:cNvSpPr txBox="1"/>
          <p:nvPr/>
        </p:nvSpPr>
        <p:spPr>
          <a:xfrm>
            <a:off x="3110706" y="5434469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X</a:t>
            </a:r>
            <a:endParaRPr lang="es-CL" sz="800" b="1" dirty="0"/>
          </a:p>
        </p:txBody>
      </p:sp>
      <p:sp>
        <p:nvSpPr>
          <p:cNvPr id="513" name="512 CuadroTexto"/>
          <p:cNvSpPr txBox="1"/>
          <p:nvPr/>
        </p:nvSpPr>
        <p:spPr>
          <a:xfrm>
            <a:off x="3894460" y="734769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U</a:t>
            </a:r>
            <a:endParaRPr lang="es-CL" sz="800" b="1" dirty="0"/>
          </a:p>
        </p:txBody>
      </p:sp>
      <p:sp>
        <p:nvSpPr>
          <p:cNvPr id="515" name="514 CuadroTexto"/>
          <p:cNvSpPr txBox="1"/>
          <p:nvPr/>
        </p:nvSpPr>
        <p:spPr>
          <a:xfrm>
            <a:off x="2972936" y="76236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R</a:t>
            </a:r>
            <a:endParaRPr lang="es-CL" sz="800" b="1" dirty="0"/>
          </a:p>
        </p:txBody>
      </p:sp>
      <p:sp>
        <p:nvSpPr>
          <p:cNvPr id="516" name="515 CuadroTexto"/>
          <p:cNvSpPr txBox="1"/>
          <p:nvPr/>
        </p:nvSpPr>
        <p:spPr>
          <a:xfrm>
            <a:off x="1627188" y="6153378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</a:t>
            </a:r>
            <a:endParaRPr lang="es-CL" sz="800" b="1" dirty="0"/>
          </a:p>
        </p:txBody>
      </p:sp>
      <p:sp>
        <p:nvSpPr>
          <p:cNvPr id="517" name="516 CuadroTexto"/>
          <p:cNvSpPr txBox="1"/>
          <p:nvPr/>
        </p:nvSpPr>
        <p:spPr>
          <a:xfrm>
            <a:off x="1673225" y="675186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P</a:t>
            </a:r>
            <a:endParaRPr lang="es-CL" sz="800" b="1" dirty="0"/>
          </a:p>
        </p:txBody>
      </p:sp>
      <p:sp>
        <p:nvSpPr>
          <p:cNvPr id="518" name="517 CuadroTexto"/>
          <p:cNvSpPr txBox="1"/>
          <p:nvPr/>
        </p:nvSpPr>
        <p:spPr>
          <a:xfrm>
            <a:off x="2039319" y="724081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O</a:t>
            </a:r>
            <a:endParaRPr lang="es-CL" sz="800" b="1" dirty="0"/>
          </a:p>
        </p:txBody>
      </p:sp>
      <p:sp>
        <p:nvSpPr>
          <p:cNvPr id="519" name="518 CuadroTexto"/>
          <p:cNvSpPr txBox="1"/>
          <p:nvPr/>
        </p:nvSpPr>
        <p:spPr>
          <a:xfrm>
            <a:off x="2112613" y="7800335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</a:t>
            </a:r>
            <a:endParaRPr lang="es-CL" sz="800" b="1" dirty="0"/>
          </a:p>
        </p:txBody>
      </p:sp>
      <p:sp>
        <p:nvSpPr>
          <p:cNvPr id="520" name="519 CuadroTexto"/>
          <p:cNvSpPr txBox="1"/>
          <p:nvPr/>
        </p:nvSpPr>
        <p:spPr>
          <a:xfrm>
            <a:off x="1592263" y="783476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M</a:t>
            </a:r>
            <a:endParaRPr lang="es-CL" sz="800" b="1" dirty="0"/>
          </a:p>
        </p:txBody>
      </p:sp>
      <p:sp>
        <p:nvSpPr>
          <p:cNvPr id="521" name="520 CuadroTexto"/>
          <p:cNvSpPr txBox="1"/>
          <p:nvPr/>
        </p:nvSpPr>
        <p:spPr>
          <a:xfrm>
            <a:off x="2372590" y="813885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</a:t>
            </a:r>
            <a:endParaRPr lang="es-CL" sz="800" b="1" dirty="0"/>
          </a:p>
        </p:txBody>
      </p:sp>
      <p:sp>
        <p:nvSpPr>
          <p:cNvPr id="522" name="521 CuadroTexto"/>
          <p:cNvSpPr txBox="1"/>
          <p:nvPr/>
        </p:nvSpPr>
        <p:spPr>
          <a:xfrm>
            <a:off x="1947452" y="50963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</a:t>
            </a:r>
            <a:endParaRPr lang="es-CL" sz="800" b="1" dirty="0"/>
          </a:p>
        </p:txBody>
      </p:sp>
      <p:sp>
        <p:nvSpPr>
          <p:cNvPr id="523" name="522 CuadroTexto"/>
          <p:cNvSpPr txBox="1"/>
          <p:nvPr/>
        </p:nvSpPr>
        <p:spPr>
          <a:xfrm>
            <a:off x="2585244" y="53980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W</a:t>
            </a:r>
            <a:endParaRPr lang="es-CL" sz="800" b="1" dirty="0"/>
          </a:p>
        </p:txBody>
      </p:sp>
      <p:sp>
        <p:nvSpPr>
          <p:cNvPr id="524" name="523 CuadroTexto"/>
          <p:cNvSpPr txBox="1"/>
          <p:nvPr/>
        </p:nvSpPr>
        <p:spPr>
          <a:xfrm>
            <a:off x="4059152" y="5178080"/>
            <a:ext cx="2969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25" name="524 CuadroTexto"/>
          <p:cNvSpPr txBox="1"/>
          <p:nvPr/>
        </p:nvSpPr>
        <p:spPr>
          <a:xfrm>
            <a:off x="1928812" y="3626078"/>
            <a:ext cx="4270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N’</a:t>
            </a:r>
            <a:endParaRPr lang="es-CL" sz="800" b="1" dirty="0"/>
          </a:p>
        </p:txBody>
      </p:sp>
      <p:sp>
        <p:nvSpPr>
          <p:cNvPr id="526" name="525 CuadroTexto"/>
          <p:cNvSpPr txBox="1"/>
          <p:nvPr/>
        </p:nvSpPr>
        <p:spPr>
          <a:xfrm>
            <a:off x="4561661" y="2765553"/>
            <a:ext cx="3310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G’</a:t>
            </a:r>
            <a:endParaRPr lang="es-CL" sz="800" b="1" dirty="0"/>
          </a:p>
        </p:txBody>
      </p:sp>
      <p:sp>
        <p:nvSpPr>
          <p:cNvPr id="527" name="526 CuadroTexto"/>
          <p:cNvSpPr txBox="1"/>
          <p:nvPr/>
        </p:nvSpPr>
        <p:spPr>
          <a:xfrm>
            <a:off x="4985721" y="2235200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D’</a:t>
            </a:r>
            <a:endParaRPr lang="es-CL" sz="800" b="1" dirty="0"/>
          </a:p>
        </p:txBody>
      </p:sp>
      <p:grpSp>
        <p:nvGrpSpPr>
          <p:cNvPr id="528" name="Group 88"/>
          <p:cNvGrpSpPr>
            <a:grpSpLocks/>
          </p:cNvGrpSpPr>
          <p:nvPr/>
        </p:nvGrpSpPr>
        <p:grpSpPr bwMode="auto">
          <a:xfrm>
            <a:off x="3113087" y="5339555"/>
            <a:ext cx="80963" cy="246063"/>
            <a:chOff x="2052" y="2160"/>
            <a:chExt cx="528" cy="1488"/>
          </a:xfrm>
        </p:grpSpPr>
        <p:sp>
          <p:nvSpPr>
            <p:cNvPr id="52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54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547" name="546 CuadroTexto"/>
          <p:cNvSpPr txBox="1"/>
          <p:nvPr/>
        </p:nvSpPr>
        <p:spPr>
          <a:xfrm>
            <a:off x="2654839" y="2276931"/>
            <a:ext cx="3948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O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8" name="547 CuadroTexto"/>
          <p:cNvSpPr txBox="1"/>
          <p:nvPr/>
        </p:nvSpPr>
        <p:spPr>
          <a:xfrm>
            <a:off x="2930526" y="2175989"/>
            <a:ext cx="3675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P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9" name="548 CuadroTexto"/>
          <p:cNvSpPr txBox="1"/>
          <p:nvPr/>
        </p:nvSpPr>
        <p:spPr>
          <a:xfrm>
            <a:off x="3073797" y="1938873"/>
            <a:ext cx="484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Q’</a:t>
            </a:r>
            <a:endParaRPr lang="es-CL" sz="800" b="1" dirty="0"/>
          </a:p>
        </p:txBody>
      </p:sp>
      <p:sp>
        <p:nvSpPr>
          <p:cNvPr id="550" name="549 CuadroTexto"/>
          <p:cNvSpPr txBox="1"/>
          <p:nvPr/>
        </p:nvSpPr>
        <p:spPr>
          <a:xfrm>
            <a:off x="3049651" y="1601247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R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51" name="550 CuadroTexto"/>
          <p:cNvSpPr txBox="1"/>
          <p:nvPr/>
        </p:nvSpPr>
        <p:spPr>
          <a:xfrm>
            <a:off x="3012425" y="1040614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S</a:t>
            </a:r>
            <a:endParaRPr lang="es-CL" sz="800" b="1" dirty="0"/>
          </a:p>
        </p:txBody>
      </p:sp>
      <p:sp>
        <p:nvSpPr>
          <p:cNvPr id="552" name="551 CuadroTexto"/>
          <p:cNvSpPr txBox="1"/>
          <p:nvPr/>
        </p:nvSpPr>
        <p:spPr>
          <a:xfrm>
            <a:off x="3086740" y="551615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T’</a:t>
            </a:r>
            <a:endParaRPr lang="es-CL" sz="800" b="1" dirty="0"/>
          </a:p>
        </p:txBody>
      </p:sp>
      <p:sp>
        <p:nvSpPr>
          <p:cNvPr id="553" name="552 CuadroTexto"/>
          <p:cNvSpPr txBox="1"/>
          <p:nvPr/>
        </p:nvSpPr>
        <p:spPr>
          <a:xfrm>
            <a:off x="4528716" y="371742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A’</a:t>
            </a:r>
            <a:endParaRPr lang="es-CL" sz="800" b="1" dirty="0"/>
          </a:p>
        </p:txBody>
      </p:sp>
      <p:sp>
        <p:nvSpPr>
          <p:cNvPr id="554" name="553 CuadroTexto"/>
          <p:cNvSpPr txBox="1"/>
          <p:nvPr/>
        </p:nvSpPr>
        <p:spPr>
          <a:xfrm>
            <a:off x="6831332" y="1645106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55" name="554 CuadroTexto"/>
          <p:cNvSpPr txBox="1"/>
          <p:nvPr/>
        </p:nvSpPr>
        <p:spPr>
          <a:xfrm>
            <a:off x="6867308" y="990119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56" name="555 CuadroTexto"/>
          <p:cNvSpPr txBox="1"/>
          <p:nvPr/>
        </p:nvSpPr>
        <p:spPr>
          <a:xfrm>
            <a:off x="4799611" y="9251950"/>
            <a:ext cx="555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D´</a:t>
            </a:r>
            <a:endParaRPr lang="es-CL" sz="800" b="1" dirty="0"/>
          </a:p>
        </p:txBody>
      </p:sp>
      <p:graphicFrame>
        <p:nvGraphicFramePr>
          <p:cNvPr id="460" name="45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13967"/>
              </p:ext>
            </p:extLst>
          </p:nvPr>
        </p:nvGraphicFramePr>
        <p:xfrm>
          <a:off x="5149436" y="3061990"/>
          <a:ext cx="2548459" cy="2272010"/>
        </p:xfrm>
        <a:graphic>
          <a:graphicData uri="http://schemas.openxmlformats.org/drawingml/2006/table">
            <a:tbl>
              <a:tblPr/>
              <a:tblGrid>
                <a:gridCol w="251313"/>
                <a:gridCol w="928994"/>
                <a:gridCol w="360040"/>
                <a:gridCol w="1008112"/>
              </a:tblGrid>
              <a:tr h="214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  <a:endParaRPr kumimoji="0" lang="es-CL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ÚTIL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P. MONTT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OLLARD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LARCH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PEMBERTON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GRANHAM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BAJO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HOSKIN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DICKSON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BZA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 MUÑOZ G.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DASHWOOD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A’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NOTABLE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POLLO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BEDWELL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BEDWELL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CUNINGHAM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BAJO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f’’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HOZVEN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ESTE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N’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DEDO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MAYOR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O’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PLAUTO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NORTE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FRANCIS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HOSVEN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FOLEY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7707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b="8051"/>
          <a:stretch>
            <a:fillRect/>
          </a:stretch>
        </p:blipFill>
        <p:spPr bwMode="auto">
          <a:xfrm>
            <a:off x="6350" y="20014"/>
            <a:ext cx="7781926" cy="1115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278 CuadroTexto"/>
          <p:cNvSpPr txBox="1">
            <a:spLocks noChangeArrowheads="1"/>
          </p:cNvSpPr>
          <p:nvPr/>
        </p:nvSpPr>
        <p:spPr bwMode="auto">
          <a:xfrm>
            <a:off x="4425950" y="52388"/>
            <a:ext cx="460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Cutler </a:t>
            </a: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663"/>
            <a:ext cx="2601913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Gray S-N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10722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SERVOMOTOR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278 CuadroTexto"/>
          <p:cNvSpPr txBox="1">
            <a:spLocks noChangeArrowheads="1"/>
          </p:cNvSpPr>
          <p:nvPr/>
        </p:nvSpPr>
        <p:spPr bwMode="auto">
          <a:xfrm>
            <a:off x="1692275" y="1100138"/>
            <a:ext cx="9540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B a v e r s t o c k </a:t>
            </a:r>
          </a:p>
        </p:txBody>
      </p:sp>
      <p:sp>
        <p:nvSpPr>
          <p:cNvPr id="14341" name="492 CuadroTexto"/>
          <p:cNvSpPr txBox="1">
            <a:spLocks noChangeArrowheads="1"/>
          </p:cNvSpPr>
          <p:nvPr/>
        </p:nvSpPr>
        <p:spPr bwMode="auto">
          <a:xfrm>
            <a:off x="1416050" y="4052888"/>
            <a:ext cx="636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O r l e b a r</a:t>
            </a:r>
          </a:p>
        </p:txBody>
      </p:sp>
      <p:sp>
        <p:nvSpPr>
          <p:cNvPr id="14342" name="278 CuadroTexto"/>
          <p:cNvSpPr txBox="1">
            <a:spLocks noChangeArrowheads="1"/>
          </p:cNvSpPr>
          <p:nvPr/>
        </p:nvSpPr>
        <p:spPr bwMode="auto">
          <a:xfrm>
            <a:off x="5021263" y="3719513"/>
            <a:ext cx="5397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L a r g a</a:t>
            </a:r>
          </a:p>
        </p:txBody>
      </p:sp>
      <p:sp>
        <p:nvSpPr>
          <p:cNvPr id="14343" name="278 CuadroTexto"/>
          <p:cNvSpPr txBox="1">
            <a:spLocks noChangeArrowheads="1"/>
          </p:cNvSpPr>
          <p:nvPr/>
        </p:nvSpPr>
        <p:spPr bwMode="auto">
          <a:xfrm>
            <a:off x="3841750" y="5457825"/>
            <a:ext cx="514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>
                <a:latin typeface="Calibri" pitchFamily="34" charset="0"/>
              </a:rPr>
              <a:t>Isla </a:t>
            </a:r>
          </a:p>
          <a:p>
            <a:pPr algn="ctr"/>
            <a:r>
              <a:rPr lang="es-CL" sz="700">
                <a:latin typeface="Calibri" pitchFamily="34" charset="0"/>
              </a:rPr>
              <a:t>Summer </a:t>
            </a:r>
          </a:p>
        </p:txBody>
      </p:sp>
      <p:sp>
        <p:nvSpPr>
          <p:cNvPr id="14344" name="278 CuadroTexto"/>
          <p:cNvSpPr txBox="1">
            <a:spLocks noChangeArrowheads="1"/>
          </p:cNvSpPr>
          <p:nvPr/>
        </p:nvSpPr>
        <p:spPr bwMode="auto">
          <a:xfrm rot="2311136">
            <a:off x="4970463" y="93964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 Mac-kay</a:t>
            </a: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900" dirty="0">
                <a:latin typeface="Calibri" pitchFamily="34" charset="0"/>
              </a:rPr>
              <a:t>I s l a s   O t </a:t>
            </a:r>
            <a:r>
              <a:rPr lang="es-CL" sz="900" dirty="0" err="1">
                <a:latin typeface="Calibri" pitchFamily="34" charset="0"/>
              </a:rPr>
              <a:t>t</a:t>
            </a:r>
            <a:r>
              <a:rPr lang="es-CL" sz="900" dirty="0">
                <a:latin typeface="Calibri" pitchFamily="34" charset="0"/>
              </a:rPr>
              <a:t> e r</a:t>
            </a:r>
          </a:p>
        </p:txBody>
      </p:sp>
      <p:sp>
        <p:nvSpPr>
          <p:cNvPr id="14346" name="278 CuadroTexto"/>
          <p:cNvSpPr txBox="1">
            <a:spLocks noChangeArrowheads="1"/>
          </p:cNvSpPr>
          <p:nvPr/>
        </p:nvSpPr>
        <p:spPr bwMode="auto">
          <a:xfrm rot="-3279867">
            <a:off x="4672806" y="2402682"/>
            <a:ext cx="5159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Green</a:t>
            </a:r>
          </a:p>
        </p:txBody>
      </p:sp>
      <p:sp>
        <p:nvSpPr>
          <p:cNvPr id="14347" name="278 CuadroTexto"/>
          <p:cNvSpPr txBox="1">
            <a:spLocks noChangeArrowheads="1"/>
          </p:cNvSpPr>
          <p:nvPr/>
        </p:nvSpPr>
        <p:spPr bwMode="auto">
          <a:xfrm>
            <a:off x="3017838" y="1970088"/>
            <a:ext cx="4079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</a:t>
            </a:r>
          </a:p>
          <a:p>
            <a:pPr algn="ctr"/>
            <a:r>
              <a:rPr lang="es-CL" sz="500">
                <a:latin typeface="Calibri" pitchFamily="34" charset="0"/>
              </a:rPr>
              <a:t> Hosven </a:t>
            </a:r>
          </a:p>
        </p:txBody>
      </p:sp>
      <p:sp>
        <p:nvSpPr>
          <p:cNvPr id="14348" name="278 CuadroTexto"/>
          <p:cNvSpPr txBox="1">
            <a:spLocks noChangeArrowheads="1"/>
          </p:cNvSpPr>
          <p:nvPr/>
        </p:nvSpPr>
        <p:spPr bwMode="auto">
          <a:xfrm>
            <a:off x="6594475" y="2609850"/>
            <a:ext cx="1357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G a m e r o</a:t>
            </a:r>
          </a:p>
        </p:txBody>
      </p:sp>
      <p:sp>
        <p:nvSpPr>
          <p:cNvPr id="14349" name="278 CuadroTexto"/>
          <p:cNvSpPr txBox="1">
            <a:spLocks noChangeArrowheads="1"/>
          </p:cNvSpPr>
          <p:nvPr/>
        </p:nvSpPr>
        <p:spPr bwMode="auto">
          <a:xfrm>
            <a:off x="4651375" y="2814638"/>
            <a:ext cx="6127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Gama</a:t>
            </a:r>
          </a:p>
        </p:txBody>
      </p:sp>
      <p:sp>
        <p:nvSpPr>
          <p:cNvPr id="14350" name="278 CuadroTexto"/>
          <p:cNvSpPr txBox="1">
            <a:spLocks noChangeArrowheads="1"/>
          </p:cNvSpPr>
          <p:nvPr/>
        </p:nvSpPr>
        <p:spPr bwMode="auto">
          <a:xfrm>
            <a:off x="5267325" y="2865438"/>
            <a:ext cx="59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Carrasco</a:t>
            </a:r>
          </a:p>
        </p:txBody>
      </p:sp>
      <p:sp>
        <p:nvSpPr>
          <p:cNvPr id="14351" name="278 CuadroTexto"/>
          <p:cNvSpPr txBox="1">
            <a:spLocks noChangeArrowheads="1"/>
          </p:cNvSpPr>
          <p:nvPr/>
        </p:nvSpPr>
        <p:spPr bwMode="auto">
          <a:xfrm>
            <a:off x="5446713" y="5291138"/>
            <a:ext cx="7096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Ernesto </a:t>
            </a:r>
          </a:p>
        </p:txBody>
      </p:sp>
      <p:sp>
        <p:nvSpPr>
          <p:cNvPr id="14352" name="278 CuadroTexto"/>
          <p:cNvSpPr txBox="1">
            <a:spLocks noChangeArrowheads="1"/>
          </p:cNvSpPr>
          <p:nvPr/>
        </p:nvSpPr>
        <p:spPr bwMode="auto">
          <a:xfrm>
            <a:off x="5818188" y="5743575"/>
            <a:ext cx="4937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Istmo</a:t>
            </a:r>
          </a:p>
        </p:txBody>
      </p:sp>
      <p:sp>
        <p:nvSpPr>
          <p:cNvPr id="14353" name="278 CuadroTexto"/>
          <p:cNvSpPr txBox="1">
            <a:spLocks noChangeArrowheads="1"/>
          </p:cNvSpPr>
          <p:nvPr/>
        </p:nvSpPr>
        <p:spPr bwMode="auto">
          <a:xfrm>
            <a:off x="4025900" y="5314950"/>
            <a:ext cx="473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Pta. </a:t>
            </a:r>
          </a:p>
          <a:p>
            <a:pPr algn="ctr"/>
            <a:r>
              <a:rPr lang="es-CL" sz="500">
                <a:latin typeface="Calibri" pitchFamily="34" charset="0"/>
              </a:rPr>
              <a:t>Henderson</a:t>
            </a: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 rot="20970086">
            <a:off x="2288370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>
                <a:latin typeface="Calibri" pitchFamily="34" charset="0"/>
              </a:rPr>
              <a:t>I t e s.   H o s k y n</a:t>
            </a: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 rot="750725">
            <a:off x="2618606" y="1995302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500" dirty="0">
                <a:latin typeface="Calibri" pitchFamily="34" charset="0"/>
              </a:rPr>
              <a:t>I </a:t>
            </a:r>
            <a:r>
              <a:rPr lang="es-CL" sz="500" dirty="0" err="1">
                <a:latin typeface="Calibri" pitchFamily="34" charset="0"/>
              </a:rPr>
              <a:t>Ites</a:t>
            </a:r>
            <a:r>
              <a:rPr lang="es-CL" sz="500" dirty="0">
                <a:latin typeface="Calibri" pitchFamily="34" charset="0"/>
              </a:rPr>
              <a:t>. Francis</a:t>
            </a:r>
          </a:p>
        </p:txBody>
      </p:sp>
      <p:sp>
        <p:nvSpPr>
          <p:cNvPr id="14356" name="278 CuadroTexto"/>
          <p:cNvSpPr txBox="1">
            <a:spLocks noChangeArrowheads="1"/>
          </p:cNvSpPr>
          <p:nvPr/>
        </p:nvSpPr>
        <p:spPr bwMode="auto">
          <a:xfrm>
            <a:off x="6661150" y="876300"/>
            <a:ext cx="6270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Pierce</a:t>
            </a:r>
          </a:p>
        </p:txBody>
      </p:sp>
      <p:sp>
        <p:nvSpPr>
          <p:cNvPr id="14357" name="278 CuadroTexto"/>
          <p:cNvSpPr txBox="1">
            <a:spLocks noChangeArrowheads="1"/>
          </p:cNvSpPr>
          <p:nvPr/>
        </p:nvSpPr>
        <p:spPr bwMode="auto">
          <a:xfrm>
            <a:off x="6604000" y="1528763"/>
            <a:ext cx="7477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Peligrosa</a:t>
            </a:r>
          </a:p>
        </p:txBody>
      </p:sp>
      <p:sp>
        <p:nvSpPr>
          <p:cNvPr id="14358" name="278 CuadroTexto"/>
          <p:cNvSpPr txBox="1">
            <a:spLocks noChangeArrowheads="1"/>
          </p:cNvSpPr>
          <p:nvPr/>
        </p:nvSpPr>
        <p:spPr bwMode="auto">
          <a:xfrm>
            <a:off x="3700463" y="7872413"/>
            <a:ext cx="4429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Campbell </a:t>
            </a:r>
          </a:p>
        </p:txBody>
      </p:sp>
      <p:sp>
        <p:nvSpPr>
          <p:cNvPr id="14359" name="278 CuadroTexto"/>
          <p:cNvSpPr txBox="1">
            <a:spLocks noChangeArrowheads="1"/>
          </p:cNvSpPr>
          <p:nvPr/>
        </p:nvSpPr>
        <p:spPr bwMode="auto">
          <a:xfrm>
            <a:off x="3708400" y="8310563"/>
            <a:ext cx="3937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Bedwell</a:t>
            </a:r>
          </a:p>
        </p:txBody>
      </p:sp>
      <p:sp>
        <p:nvSpPr>
          <p:cNvPr id="14360" name="278 CuadroTexto"/>
          <p:cNvSpPr txBox="1">
            <a:spLocks noChangeArrowheads="1"/>
          </p:cNvSpPr>
          <p:nvPr/>
        </p:nvSpPr>
        <p:spPr bwMode="auto">
          <a:xfrm rot="-4426619">
            <a:off x="3192463" y="8067675"/>
            <a:ext cx="558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Cunningham</a:t>
            </a:r>
          </a:p>
        </p:txBody>
      </p:sp>
      <p:sp>
        <p:nvSpPr>
          <p:cNvPr id="14361" name="278 CuadroTexto"/>
          <p:cNvSpPr txBox="1">
            <a:spLocks noChangeArrowheads="1"/>
          </p:cNvSpPr>
          <p:nvPr/>
        </p:nvSpPr>
        <p:spPr bwMode="auto">
          <a:xfrm rot="-3607196">
            <a:off x="5480050" y="9215438"/>
            <a:ext cx="6381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Hualapalu</a:t>
            </a: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800" dirty="0">
                <a:latin typeface="Calibri" pitchFamily="34" charset="0"/>
              </a:rPr>
              <a:t>I s l a s   H a r t w e l </a:t>
            </a:r>
            <a:r>
              <a:rPr lang="es-CL" sz="800" dirty="0" err="1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63" name="278 CuadroTexto"/>
          <p:cNvSpPr txBox="1">
            <a:spLocks noChangeArrowheads="1"/>
          </p:cNvSpPr>
          <p:nvPr/>
        </p:nvSpPr>
        <p:spPr bwMode="auto">
          <a:xfrm>
            <a:off x="5372100" y="6819900"/>
            <a:ext cx="4730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</a:t>
            </a:r>
          </a:p>
          <a:p>
            <a:pPr algn="ctr"/>
            <a:r>
              <a:rPr lang="es-CL" sz="600">
                <a:latin typeface="Calibri" pitchFamily="34" charset="0"/>
              </a:rPr>
              <a:t>Bradbury</a:t>
            </a:r>
          </a:p>
        </p:txBody>
      </p:sp>
      <p:sp>
        <p:nvSpPr>
          <p:cNvPr id="14364" name="278 CuadroTexto"/>
          <p:cNvSpPr txBox="1">
            <a:spLocks noChangeArrowheads="1"/>
          </p:cNvSpPr>
          <p:nvPr/>
        </p:nvSpPr>
        <p:spPr bwMode="auto">
          <a:xfrm>
            <a:off x="1592263" y="7291388"/>
            <a:ext cx="536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Vereker </a:t>
            </a:r>
          </a:p>
          <a:p>
            <a:pPr algn="ctr"/>
            <a:r>
              <a:rPr lang="es-CL" sz="800">
                <a:latin typeface="Calibri" pitchFamily="34" charset="0"/>
              </a:rPr>
              <a:t>Mayor</a:t>
            </a:r>
          </a:p>
        </p:txBody>
      </p:sp>
      <p:sp>
        <p:nvSpPr>
          <p:cNvPr id="14365" name="278 CuadroTexto"/>
          <p:cNvSpPr txBox="1">
            <a:spLocks noChangeArrowheads="1"/>
          </p:cNvSpPr>
          <p:nvPr/>
        </p:nvSpPr>
        <p:spPr bwMode="auto">
          <a:xfrm>
            <a:off x="1811338" y="9563100"/>
            <a:ext cx="692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Ites. Connor</a:t>
            </a:r>
          </a:p>
        </p:txBody>
      </p:sp>
      <p:sp>
        <p:nvSpPr>
          <p:cNvPr id="14366" name="278 CuadroTexto"/>
          <p:cNvSpPr txBox="1">
            <a:spLocks noChangeArrowheads="1"/>
          </p:cNvSpPr>
          <p:nvPr/>
        </p:nvSpPr>
        <p:spPr bwMode="auto">
          <a:xfrm>
            <a:off x="4249738" y="10113963"/>
            <a:ext cx="6540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Dashwood</a:t>
            </a:r>
          </a:p>
        </p:txBody>
      </p:sp>
      <p:sp>
        <p:nvSpPr>
          <p:cNvPr id="14367" name="278 CuadroTexto"/>
          <p:cNvSpPr txBox="1">
            <a:spLocks noChangeArrowheads="1"/>
          </p:cNvSpPr>
          <p:nvPr/>
        </p:nvSpPr>
        <p:spPr bwMode="auto">
          <a:xfrm>
            <a:off x="3640138" y="8520113"/>
            <a:ext cx="4556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>
                <a:latin typeface="Calibri" pitchFamily="34" charset="0"/>
              </a:rPr>
              <a:t>Pta. Childs</a:t>
            </a:r>
          </a:p>
        </p:txBody>
      </p:sp>
      <p:sp>
        <p:nvSpPr>
          <p:cNvPr id="14368" name="278 CuadroTexto"/>
          <p:cNvSpPr txBox="1">
            <a:spLocks noChangeArrowheads="1"/>
          </p:cNvSpPr>
          <p:nvPr/>
        </p:nvSpPr>
        <p:spPr bwMode="auto">
          <a:xfrm>
            <a:off x="3373438" y="5895975"/>
            <a:ext cx="3413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Ollard</a:t>
            </a:r>
          </a:p>
        </p:txBody>
      </p:sp>
      <p:grpSp>
        <p:nvGrpSpPr>
          <p:cNvPr id="14369" name="Group 161"/>
          <p:cNvGrpSpPr>
            <a:grpSpLocks/>
          </p:cNvGrpSpPr>
          <p:nvPr/>
        </p:nvGrpSpPr>
        <p:grpSpPr bwMode="auto">
          <a:xfrm>
            <a:off x="4394200" y="2762250"/>
            <a:ext cx="114300" cy="150813"/>
            <a:chOff x="3721" y="2976"/>
            <a:chExt cx="672" cy="960"/>
          </a:xfrm>
        </p:grpSpPr>
        <p:sp>
          <p:nvSpPr>
            <p:cNvPr id="14817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>
                <a:gd name="T0" fmla="*/ 48 w 384"/>
                <a:gd name="T1" fmla="*/ 528 h 624"/>
                <a:gd name="T2" fmla="*/ 144 w 384"/>
                <a:gd name="T3" fmla="*/ 0 h 624"/>
                <a:gd name="T4" fmla="*/ 240 w 384"/>
                <a:gd name="T5" fmla="*/ 0 h 624"/>
                <a:gd name="T6" fmla="*/ 336 w 384"/>
                <a:gd name="T7" fmla="*/ 528 h 624"/>
                <a:gd name="T8" fmla="*/ 384 w 384"/>
                <a:gd name="T9" fmla="*/ 624 h 624"/>
                <a:gd name="T10" fmla="*/ 0 w 384"/>
                <a:gd name="T11" fmla="*/ 624 h 624"/>
                <a:gd name="T12" fmla="*/ 48 w 384"/>
                <a:gd name="T13" fmla="*/ 528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818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9" name="AutoShape 164"/>
            <p:cNvSpPr>
              <a:spLocks noChangeArrowheads="1"/>
            </p:cNvSpPr>
            <p:nvPr/>
          </p:nvSpPr>
          <p:spPr bwMode="auto">
            <a:xfrm rot="-54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0" name="278 CuadroTexto"/>
          <p:cNvSpPr txBox="1">
            <a:spLocks noChangeArrowheads="1"/>
          </p:cNvSpPr>
          <p:nvPr/>
        </p:nvSpPr>
        <p:spPr bwMode="auto">
          <a:xfrm>
            <a:off x="4114800" y="7615238"/>
            <a:ext cx="3286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</a:t>
            </a:r>
          </a:p>
          <a:p>
            <a:pPr algn="ctr"/>
            <a:r>
              <a:rPr lang="es-CL" sz="500">
                <a:latin typeface="Calibri" pitchFamily="34" charset="0"/>
              </a:rPr>
              <a:t>Lucas</a:t>
            </a:r>
          </a:p>
        </p:txBody>
      </p:sp>
      <p:sp>
        <p:nvSpPr>
          <p:cNvPr id="14371" name="122 CuadroTexto"/>
          <p:cNvSpPr txBox="1">
            <a:spLocks noChangeArrowheads="1"/>
          </p:cNvSpPr>
          <p:nvPr/>
        </p:nvSpPr>
        <p:spPr bwMode="auto">
          <a:xfrm>
            <a:off x="3459163" y="17145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14372" name="122 CuadroTexto"/>
          <p:cNvSpPr txBox="1">
            <a:spLocks noChangeArrowheads="1"/>
          </p:cNvSpPr>
          <p:nvPr/>
        </p:nvSpPr>
        <p:spPr bwMode="auto">
          <a:xfrm>
            <a:off x="1887538" y="1865313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3" name="122 CuadroTexto"/>
          <p:cNvSpPr txBox="1">
            <a:spLocks noChangeArrowheads="1"/>
          </p:cNvSpPr>
          <p:nvPr/>
        </p:nvSpPr>
        <p:spPr bwMode="auto">
          <a:xfrm>
            <a:off x="5532438" y="2436813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74" name="122 CuadroTexto"/>
          <p:cNvSpPr txBox="1">
            <a:spLocks noChangeArrowheads="1"/>
          </p:cNvSpPr>
          <p:nvPr/>
        </p:nvSpPr>
        <p:spPr bwMode="auto">
          <a:xfrm>
            <a:off x="4032250" y="5842000"/>
            <a:ext cx="785813" cy="2778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Hoskyn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sp>
        <p:nvSpPr>
          <p:cNvPr id="14375" name="122 CuadroTexto"/>
          <p:cNvSpPr txBox="1">
            <a:spLocks noChangeArrowheads="1"/>
          </p:cNvSpPr>
          <p:nvPr/>
        </p:nvSpPr>
        <p:spPr bwMode="auto">
          <a:xfrm>
            <a:off x="5318125" y="9866313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14376" name="122 CuadroTexto"/>
          <p:cNvSpPr txBox="1">
            <a:spLocks noChangeArrowheads="1"/>
          </p:cNvSpPr>
          <p:nvPr/>
        </p:nvSpPr>
        <p:spPr bwMode="auto">
          <a:xfrm>
            <a:off x="3887788" y="872490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7" name="278 CuadroTexto"/>
          <p:cNvSpPr txBox="1">
            <a:spLocks noChangeArrowheads="1"/>
          </p:cNvSpPr>
          <p:nvPr/>
        </p:nvSpPr>
        <p:spPr bwMode="auto">
          <a:xfrm>
            <a:off x="2944813" y="8510588"/>
            <a:ext cx="55403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Ite. Pollo</a:t>
            </a:r>
          </a:p>
        </p:txBody>
      </p:sp>
      <p:grpSp>
        <p:nvGrpSpPr>
          <p:cNvPr id="14378" name="Group 88"/>
          <p:cNvGrpSpPr>
            <a:grpSpLocks/>
          </p:cNvGrpSpPr>
          <p:nvPr/>
        </p:nvGrpSpPr>
        <p:grpSpPr bwMode="auto">
          <a:xfrm>
            <a:off x="3240088" y="1028700"/>
            <a:ext cx="80962" cy="244475"/>
            <a:chOff x="2015" y="2160"/>
            <a:chExt cx="528" cy="1488"/>
          </a:xfrm>
        </p:grpSpPr>
        <p:sp>
          <p:nvSpPr>
            <p:cNvPr id="1479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814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9" name="278 CuadroTexto"/>
          <p:cNvSpPr txBox="1">
            <a:spLocks noChangeArrowheads="1"/>
          </p:cNvSpPr>
          <p:nvPr/>
        </p:nvSpPr>
        <p:spPr bwMode="auto">
          <a:xfrm>
            <a:off x="2886075" y="1157288"/>
            <a:ext cx="4302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Ite. Low</a:t>
            </a:r>
          </a:p>
        </p:txBody>
      </p:sp>
      <p:sp>
        <p:nvSpPr>
          <p:cNvPr id="14380" name="122 CuadroTexto"/>
          <p:cNvSpPr txBox="1">
            <a:spLocks noChangeArrowheads="1"/>
          </p:cNvSpPr>
          <p:nvPr/>
        </p:nvSpPr>
        <p:spPr bwMode="auto">
          <a:xfrm>
            <a:off x="2316163" y="1528763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Low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grpSp>
        <p:nvGrpSpPr>
          <p:cNvPr id="14381" name="406 Grupo"/>
          <p:cNvGrpSpPr>
            <a:grpSpLocks/>
          </p:cNvGrpSpPr>
          <p:nvPr/>
        </p:nvGrpSpPr>
        <p:grpSpPr bwMode="auto">
          <a:xfrm>
            <a:off x="5457825" y="1247775"/>
            <a:ext cx="571500" cy="644525"/>
            <a:chOff x="8020631" y="1168537"/>
            <a:chExt cx="768265" cy="642839"/>
          </a:xfrm>
        </p:grpSpPr>
        <p:sp>
          <p:nvSpPr>
            <p:cNvPr id="14795" name="Line 295"/>
            <p:cNvSpPr>
              <a:spLocks noChangeShapeType="1"/>
            </p:cNvSpPr>
            <p:nvPr/>
          </p:nvSpPr>
          <p:spPr bwMode="auto">
            <a:xfrm rot="10594017" flipH="1">
              <a:off x="8128402" y="1168537"/>
              <a:ext cx="499203" cy="437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6" name="32 Grupo"/>
            <p:cNvGrpSpPr>
              <a:grpSpLocks/>
            </p:cNvGrpSpPr>
            <p:nvPr/>
          </p:nvGrpSpPr>
          <p:grpSpPr bwMode="auto">
            <a:xfrm>
              <a:off x="8020631" y="1357297"/>
              <a:ext cx="768265" cy="454079"/>
              <a:chOff x="4591562" y="3593276"/>
              <a:chExt cx="768265" cy="454079"/>
            </a:xfrm>
          </p:grpSpPr>
          <p:sp>
            <p:nvSpPr>
              <p:cNvPr id="14797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2" y="3593276"/>
                <a:ext cx="7657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042°</a:t>
                </a:r>
              </a:p>
            </p:txBody>
          </p:sp>
          <p:sp>
            <p:nvSpPr>
              <p:cNvPr id="14798" name="110 CuadroTexto"/>
              <p:cNvSpPr txBox="1">
                <a:spLocks noChangeArrowheads="1"/>
              </p:cNvSpPr>
              <p:nvPr/>
            </p:nvSpPr>
            <p:spPr bwMode="auto">
              <a:xfrm>
                <a:off x="4591562" y="3816688"/>
                <a:ext cx="76573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026°</a:t>
                </a:r>
              </a:p>
            </p:txBody>
          </p:sp>
        </p:grpSp>
      </p:grpSp>
      <p:cxnSp>
        <p:nvCxnSpPr>
          <p:cNvPr id="684" name="683 Conector recto de flecha"/>
          <p:cNvCxnSpPr>
            <a:stCxn id="14380" idx="0"/>
            <a:endCxn id="14379" idx="2"/>
          </p:cNvCxnSpPr>
          <p:nvPr/>
        </p:nvCxnSpPr>
        <p:spPr>
          <a:xfrm rot="5400000" flipH="1" flipV="1">
            <a:off x="2812256" y="1239045"/>
            <a:ext cx="187325" cy="392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14372" idx="3"/>
          </p:cNvCxnSpPr>
          <p:nvPr/>
        </p:nvCxnSpPr>
        <p:spPr>
          <a:xfrm flipV="1">
            <a:off x="2673350" y="2008188"/>
            <a:ext cx="357188" cy="428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14371" idx="3"/>
          </p:cNvCxnSpPr>
          <p:nvPr/>
        </p:nvCxnSpPr>
        <p:spPr>
          <a:xfrm>
            <a:off x="4244975" y="355600"/>
            <a:ext cx="358775" cy="10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14373" idx="1"/>
          </p:cNvCxnSpPr>
          <p:nvPr/>
        </p:nvCxnSpPr>
        <p:spPr>
          <a:xfrm rot="10800000" flipV="1">
            <a:off x="4675188" y="2620963"/>
            <a:ext cx="857250" cy="1730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14374" idx="1"/>
          </p:cNvCxnSpPr>
          <p:nvPr/>
        </p:nvCxnSpPr>
        <p:spPr>
          <a:xfrm flipH="1" flipV="1">
            <a:off x="2801670" y="5508625"/>
            <a:ext cx="1230580" cy="4722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7" name="122 CuadroTexto"/>
          <p:cNvSpPr txBox="1">
            <a:spLocks noChangeArrowheads="1"/>
          </p:cNvSpPr>
          <p:nvPr/>
        </p:nvSpPr>
        <p:spPr bwMode="auto">
          <a:xfrm>
            <a:off x="530225" y="8867775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Islotes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692" name="691 Conector recto de flecha"/>
          <p:cNvCxnSpPr>
            <a:stCxn id="14376" idx="1"/>
          </p:cNvCxnSpPr>
          <p:nvPr/>
        </p:nvCxnSpPr>
        <p:spPr>
          <a:xfrm rot="10800000">
            <a:off x="3530600" y="8724900"/>
            <a:ext cx="357188" cy="1841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14387" idx="3"/>
          </p:cNvCxnSpPr>
          <p:nvPr/>
        </p:nvCxnSpPr>
        <p:spPr>
          <a:xfrm>
            <a:off x="1316038" y="9005888"/>
            <a:ext cx="714375" cy="3619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14375" idx="1"/>
          </p:cNvCxnSpPr>
          <p:nvPr/>
        </p:nvCxnSpPr>
        <p:spPr>
          <a:xfrm rot="10800000">
            <a:off x="4675188" y="9958388"/>
            <a:ext cx="642937" cy="936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2490788" y="4760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005138" y="3998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2278063" y="5265738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2635250" y="7134225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2568575" y="890111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563" y="69532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194050" y="9520238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398" name="406 Grupo"/>
          <p:cNvGrpSpPr>
            <a:grpSpLocks/>
          </p:cNvGrpSpPr>
          <p:nvPr/>
        </p:nvGrpSpPr>
        <p:grpSpPr bwMode="auto">
          <a:xfrm>
            <a:off x="2387600" y="2436813"/>
            <a:ext cx="581025" cy="700087"/>
            <a:chOff x="8023119" y="1111819"/>
            <a:chExt cx="753297" cy="699556"/>
          </a:xfrm>
        </p:grpSpPr>
        <p:sp>
          <p:nvSpPr>
            <p:cNvPr id="14791" name="Line 295"/>
            <p:cNvSpPr>
              <a:spLocks noChangeShapeType="1"/>
            </p:cNvSpPr>
            <p:nvPr/>
          </p:nvSpPr>
          <p:spPr bwMode="auto">
            <a:xfrm rot="10594017" flipH="1">
              <a:off x="8212390" y="1111819"/>
              <a:ext cx="314410" cy="5511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2" name="32 Grupo"/>
            <p:cNvGrpSpPr>
              <a:grpSpLocks/>
            </p:cNvGrpSpPr>
            <p:nvPr/>
          </p:nvGrpSpPr>
          <p:grpSpPr bwMode="auto">
            <a:xfrm>
              <a:off x="8023119" y="1357299"/>
              <a:ext cx="753297" cy="454076"/>
              <a:chOff x="4594050" y="3593278"/>
              <a:chExt cx="753297" cy="454076"/>
            </a:xfrm>
          </p:grpSpPr>
          <p:sp>
            <p:nvSpPr>
              <p:cNvPr id="1479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50" y="3593278"/>
                <a:ext cx="753297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023°</a:t>
                </a:r>
              </a:p>
            </p:txBody>
          </p:sp>
          <p:sp>
            <p:nvSpPr>
              <p:cNvPr id="14794" name="110 CuadroTexto"/>
              <p:cNvSpPr txBox="1">
                <a:spLocks noChangeArrowheads="1"/>
              </p:cNvSpPr>
              <p:nvPr/>
            </p:nvSpPr>
            <p:spPr bwMode="auto">
              <a:xfrm>
                <a:off x="4597182" y="3816686"/>
                <a:ext cx="747058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007°</a:t>
                </a:r>
              </a:p>
            </p:txBody>
          </p:sp>
        </p:grpSp>
      </p:grpSp>
      <p:grpSp>
        <p:nvGrpSpPr>
          <p:cNvPr id="14399" name="406 Grupo"/>
          <p:cNvGrpSpPr>
            <a:grpSpLocks/>
          </p:cNvGrpSpPr>
          <p:nvPr/>
        </p:nvGrpSpPr>
        <p:grpSpPr bwMode="auto">
          <a:xfrm>
            <a:off x="3387725" y="4008438"/>
            <a:ext cx="576263" cy="658812"/>
            <a:chOff x="8028301" y="1153411"/>
            <a:chExt cx="669744" cy="657962"/>
          </a:xfrm>
        </p:grpSpPr>
        <p:sp>
          <p:nvSpPr>
            <p:cNvPr id="14787" name="Line 295"/>
            <p:cNvSpPr>
              <a:spLocks noChangeShapeType="1"/>
            </p:cNvSpPr>
            <p:nvPr/>
          </p:nvSpPr>
          <p:spPr bwMode="auto">
            <a:xfrm rot="10594017" flipH="1">
              <a:off x="8159845" y="1153411"/>
              <a:ext cx="414788" cy="449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8" name="32 Grupo"/>
            <p:cNvGrpSpPr>
              <a:grpSpLocks/>
            </p:cNvGrpSpPr>
            <p:nvPr/>
          </p:nvGrpSpPr>
          <p:grpSpPr bwMode="auto">
            <a:xfrm>
              <a:off x="8028301" y="1357298"/>
              <a:ext cx="669744" cy="454075"/>
              <a:chOff x="4599232" y="3593277"/>
              <a:chExt cx="669744" cy="454075"/>
            </a:xfrm>
          </p:grpSpPr>
          <p:sp>
            <p:nvSpPr>
              <p:cNvPr id="14789" name="110 CuadroTexto"/>
              <p:cNvSpPr txBox="1">
                <a:spLocks noChangeArrowheads="1"/>
              </p:cNvSpPr>
              <p:nvPr/>
            </p:nvSpPr>
            <p:spPr bwMode="auto">
              <a:xfrm>
                <a:off x="4599232" y="3593277"/>
                <a:ext cx="66956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043°</a:t>
                </a:r>
              </a:p>
            </p:txBody>
          </p:sp>
          <p:sp>
            <p:nvSpPr>
              <p:cNvPr id="14790" name="110 CuadroTexto"/>
              <p:cNvSpPr txBox="1">
                <a:spLocks noChangeArrowheads="1"/>
              </p:cNvSpPr>
              <p:nvPr/>
            </p:nvSpPr>
            <p:spPr bwMode="auto">
              <a:xfrm>
                <a:off x="4599641" y="3816685"/>
                <a:ext cx="6693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028°</a:t>
                </a:r>
              </a:p>
            </p:txBody>
          </p:sp>
        </p:grpSp>
      </p:grpSp>
      <p:grpSp>
        <p:nvGrpSpPr>
          <p:cNvPr id="14400" name="406 Grupo"/>
          <p:cNvGrpSpPr>
            <a:grpSpLocks/>
          </p:cNvGrpSpPr>
          <p:nvPr/>
        </p:nvGrpSpPr>
        <p:grpSpPr bwMode="auto">
          <a:xfrm>
            <a:off x="742950" y="4211638"/>
            <a:ext cx="582613" cy="681037"/>
            <a:chOff x="7978252" y="1131688"/>
            <a:chExt cx="784871" cy="679682"/>
          </a:xfrm>
        </p:grpSpPr>
        <p:sp>
          <p:nvSpPr>
            <p:cNvPr id="14783" name="Line 295"/>
            <p:cNvSpPr>
              <a:spLocks noChangeShapeType="1"/>
            </p:cNvSpPr>
            <p:nvPr/>
          </p:nvSpPr>
          <p:spPr bwMode="auto">
            <a:xfrm rot="10594017" flipH="1">
              <a:off x="8198369" y="1131688"/>
              <a:ext cx="357222" cy="3935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4" name="32 Grupo"/>
            <p:cNvGrpSpPr>
              <a:grpSpLocks/>
            </p:cNvGrpSpPr>
            <p:nvPr/>
          </p:nvGrpSpPr>
          <p:grpSpPr bwMode="auto">
            <a:xfrm>
              <a:off x="7978252" y="1357296"/>
              <a:ext cx="784871" cy="454074"/>
              <a:chOff x="4549183" y="3593275"/>
              <a:chExt cx="784871" cy="454074"/>
            </a:xfrm>
          </p:grpSpPr>
          <p:sp>
            <p:nvSpPr>
              <p:cNvPr id="14785" name="110 CuadroTexto"/>
              <p:cNvSpPr txBox="1">
                <a:spLocks noChangeArrowheads="1"/>
              </p:cNvSpPr>
              <p:nvPr/>
            </p:nvSpPr>
            <p:spPr bwMode="auto">
              <a:xfrm>
                <a:off x="4552846" y="3593275"/>
                <a:ext cx="78120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027°</a:t>
                </a:r>
              </a:p>
            </p:txBody>
          </p:sp>
          <p:sp>
            <p:nvSpPr>
              <p:cNvPr id="14786" name="110 CuadroTexto"/>
              <p:cNvSpPr txBox="1">
                <a:spLocks noChangeArrowheads="1"/>
              </p:cNvSpPr>
              <p:nvPr/>
            </p:nvSpPr>
            <p:spPr bwMode="auto">
              <a:xfrm>
                <a:off x="4549183" y="3816682"/>
                <a:ext cx="77473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012°</a:t>
                </a:r>
              </a:p>
            </p:txBody>
          </p:sp>
        </p:grpSp>
      </p:grpSp>
      <p:grpSp>
        <p:nvGrpSpPr>
          <p:cNvPr id="14401" name="406 Grupo"/>
          <p:cNvGrpSpPr>
            <a:grpSpLocks/>
          </p:cNvGrpSpPr>
          <p:nvPr/>
        </p:nvGrpSpPr>
        <p:grpSpPr bwMode="auto">
          <a:xfrm>
            <a:off x="744538" y="5724525"/>
            <a:ext cx="581025" cy="742950"/>
            <a:chOff x="8023143" y="1067914"/>
            <a:chExt cx="751447" cy="743457"/>
          </a:xfrm>
        </p:grpSpPr>
        <p:sp>
          <p:nvSpPr>
            <p:cNvPr id="14779" name="Line 295"/>
            <p:cNvSpPr>
              <a:spLocks noChangeShapeType="1"/>
            </p:cNvSpPr>
            <p:nvPr/>
          </p:nvSpPr>
          <p:spPr bwMode="auto">
            <a:xfrm rot="10594017">
              <a:off x="8289120" y="1067914"/>
              <a:ext cx="142049" cy="6098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0" name="32 Grupo"/>
            <p:cNvGrpSpPr>
              <a:grpSpLocks/>
            </p:cNvGrpSpPr>
            <p:nvPr/>
          </p:nvGrpSpPr>
          <p:grpSpPr bwMode="auto">
            <a:xfrm>
              <a:off x="8023143" y="1357297"/>
              <a:ext cx="751447" cy="454074"/>
              <a:chOff x="4594074" y="3593276"/>
              <a:chExt cx="751447" cy="454074"/>
            </a:xfrm>
          </p:grpSpPr>
          <p:sp>
            <p:nvSpPr>
              <p:cNvPr id="14781" name="110 CuadroTexto"/>
              <p:cNvSpPr txBox="1">
                <a:spLocks noChangeArrowheads="1"/>
              </p:cNvSpPr>
              <p:nvPr/>
            </p:nvSpPr>
            <p:spPr bwMode="auto">
              <a:xfrm>
                <a:off x="4594074" y="3593276"/>
                <a:ext cx="751447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349°</a:t>
                </a:r>
              </a:p>
            </p:txBody>
          </p:sp>
          <p:sp>
            <p:nvSpPr>
              <p:cNvPr id="14782" name="110 CuadroTexto"/>
              <p:cNvSpPr txBox="1">
                <a:spLocks noChangeArrowheads="1"/>
              </p:cNvSpPr>
              <p:nvPr/>
            </p:nvSpPr>
            <p:spPr bwMode="auto">
              <a:xfrm>
                <a:off x="4596819" y="3816683"/>
                <a:ext cx="745222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334°</a:t>
                </a:r>
              </a:p>
            </p:txBody>
          </p:sp>
        </p:grpSp>
      </p:grpSp>
      <p:grpSp>
        <p:nvGrpSpPr>
          <p:cNvPr id="14402" name="406 Grupo"/>
          <p:cNvGrpSpPr>
            <a:grpSpLocks/>
          </p:cNvGrpSpPr>
          <p:nvPr/>
        </p:nvGrpSpPr>
        <p:grpSpPr bwMode="auto">
          <a:xfrm>
            <a:off x="4103688" y="7796213"/>
            <a:ext cx="574675" cy="681037"/>
            <a:chOff x="8017136" y="1125663"/>
            <a:chExt cx="759413" cy="688107"/>
          </a:xfrm>
        </p:grpSpPr>
        <p:sp>
          <p:nvSpPr>
            <p:cNvPr id="14775" name="Line 295"/>
            <p:cNvSpPr>
              <a:spLocks noChangeShapeType="1"/>
            </p:cNvSpPr>
            <p:nvPr/>
          </p:nvSpPr>
          <p:spPr bwMode="auto">
            <a:xfrm rot="10594017" flipH="1">
              <a:off x="8338677" y="1125663"/>
              <a:ext cx="123817" cy="5514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6" name="32 Grupo"/>
            <p:cNvGrpSpPr>
              <a:grpSpLocks/>
            </p:cNvGrpSpPr>
            <p:nvPr/>
          </p:nvGrpSpPr>
          <p:grpSpPr bwMode="auto">
            <a:xfrm>
              <a:off x="8017136" y="1357294"/>
              <a:ext cx="759413" cy="456476"/>
              <a:chOff x="4588067" y="3593273"/>
              <a:chExt cx="759413" cy="456476"/>
            </a:xfrm>
          </p:grpSpPr>
          <p:sp>
            <p:nvSpPr>
              <p:cNvPr id="14777" name="110 CuadroTexto"/>
              <p:cNvSpPr txBox="1">
                <a:spLocks noChangeArrowheads="1"/>
              </p:cNvSpPr>
              <p:nvPr/>
            </p:nvSpPr>
            <p:spPr bwMode="auto">
              <a:xfrm>
                <a:off x="4589037" y="3593273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002°</a:t>
                </a:r>
              </a:p>
            </p:txBody>
          </p:sp>
          <p:sp>
            <p:nvSpPr>
              <p:cNvPr id="14778" name="110 CuadroTexto"/>
              <p:cNvSpPr txBox="1">
                <a:spLocks noChangeArrowheads="1"/>
              </p:cNvSpPr>
              <p:nvPr/>
            </p:nvSpPr>
            <p:spPr bwMode="auto">
              <a:xfrm>
                <a:off x="4588067" y="3816679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347°</a:t>
                </a:r>
              </a:p>
            </p:txBody>
          </p:sp>
        </p:grpSp>
      </p:grpSp>
      <p:grpSp>
        <p:nvGrpSpPr>
          <p:cNvPr id="14403" name="406 Grupo"/>
          <p:cNvGrpSpPr>
            <a:grpSpLocks/>
          </p:cNvGrpSpPr>
          <p:nvPr/>
        </p:nvGrpSpPr>
        <p:grpSpPr bwMode="auto">
          <a:xfrm>
            <a:off x="744538" y="9291638"/>
            <a:ext cx="581025" cy="669925"/>
            <a:chOff x="8015103" y="1136601"/>
            <a:chExt cx="758445" cy="677180"/>
          </a:xfrm>
        </p:grpSpPr>
        <p:sp>
          <p:nvSpPr>
            <p:cNvPr id="14771" name="Line 295"/>
            <p:cNvSpPr>
              <a:spLocks noChangeShapeType="1"/>
            </p:cNvSpPr>
            <p:nvPr/>
          </p:nvSpPr>
          <p:spPr bwMode="auto">
            <a:xfrm rot="10594017">
              <a:off x="8181364" y="1136601"/>
              <a:ext cx="376712" cy="4462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2" name="32 Grupo"/>
            <p:cNvGrpSpPr>
              <a:grpSpLocks/>
            </p:cNvGrpSpPr>
            <p:nvPr/>
          </p:nvGrpSpPr>
          <p:grpSpPr bwMode="auto">
            <a:xfrm>
              <a:off x="8015103" y="1357302"/>
              <a:ext cx="758445" cy="456479"/>
              <a:chOff x="4586034" y="3593281"/>
              <a:chExt cx="758445" cy="456479"/>
            </a:xfrm>
          </p:grpSpPr>
          <p:sp>
            <p:nvSpPr>
              <p:cNvPr id="14773" name="110 CuadroTexto"/>
              <p:cNvSpPr txBox="1">
                <a:spLocks noChangeArrowheads="1"/>
              </p:cNvSpPr>
              <p:nvPr/>
            </p:nvSpPr>
            <p:spPr bwMode="auto">
              <a:xfrm>
                <a:off x="4586034" y="3593281"/>
                <a:ext cx="758445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315°</a:t>
                </a:r>
              </a:p>
            </p:txBody>
          </p:sp>
          <p:sp>
            <p:nvSpPr>
              <p:cNvPr id="14774" name="110 CuadroTexto"/>
              <p:cNvSpPr txBox="1">
                <a:spLocks noChangeArrowheads="1"/>
              </p:cNvSpPr>
              <p:nvPr/>
            </p:nvSpPr>
            <p:spPr bwMode="auto">
              <a:xfrm>
                <a:off x="4588227" y="3816689"/>
                <a:ext cx="752163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300°</a:t>
                </a:r>
              </a:p>
            </p:txBody>
          </p:sp>
        </p:grpSp>
      </p:grpSp>
      <p:grpSp>
        <p:nvGrpSpPr>
          <p:cNvPr id="14404" name="406 Grupo"/>
          <p:cNvGrpSpPr>
            <a:grpSpLocks/>
          </p:cNvGrpSpPr>
          <p:nvPr/>
        </p:nvGrpSpPr>
        <p:grpSpPr bwMode="auto">
          <a:xfrm>
            <a:off x="2379914" y="10145279"/>
            <a:ext cx="576263" cy="736600"/>
            <a:chOff x="8015092" y="1068831"/>
            <a:chExt cx="758443" cy="744942"/>
          </a:xfrm>
        </p:grpSpPr>
        <p:sp>
          <p:nvSpPr>
            <p:cNvPr id="14767" name="Line 295"/>
            <p:cNvSpPr>
              <a:spLocks noChangeShapeType="1"/>
            </p:cNvSpPr>
            <p:nvPr/>
          </p:nvSpPr>
          <p:spPr bwMode="auto">
            <a:xfrm rot="10594017">
              <a:off x="8271983" y="1068831"/>
              <a:ext cx="59722" cy="4136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68" name="32 Grupo"/>
            <p:cNvGrpSpPr>
              <a:grpSpLocks/>
            </p:cNvGrpSpPr>
            <p:nvPr/>
          </p:nvGrpSpPr>
          <p:grpSpPr bwMode="auto">
            <a:xfrm>
              <a:off x="8015092" y="1357296"/>
              <a:ext cx="758443" cy="456477"/>
              <a:chOff x="4586023" y="3593275"/>
              <a:chExt cx="758443" cy="456477"/>
            </a:xfrm>
          </p:grpSpPr>
          <p:sp>
            <p:nvSpPr>
              <p:cNvPr id="14769" name="110 CuadroTexto"/>
              <p:cNvSpPr txBox="1">
                <a:spLocks noChangeArrowheads="1"/>
              </p:cNvSpPr>
              <p:nvPr/>
            </p:nvSpPr>
            <p:spPr bwMode="auto">
              <a:xfrm>
                <a:off x="4586023" y="3593275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343°</a:t>
                </a:r>
              </a:p>
            </p:txBody>
          </p:sp>
          <p:sp>
            <p:nvSpPr>
              <p:cNvPr id="14770" name="110 CuadroTexto"/>
              <p:cNvSpPr txBox="1">
                <a:spLocks noChangeArrowheads="1"/>
              </p:cNvSpPr>
              <p:nvPr/>
            </p:nvSpPr>
            <p:spPr bwMode="auto">
              <a:xfrm>
                <a:off x="4588202" y="3816682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329°</a:t>
                </a:r>
              </a:p>
            </p:txBody>
          </p:sp>
        </p:grpSp>
      </p:grpSp>
      <p:grpSp>
        <p:nvGrpSpPr>
          <p:cNvPr id="14407" name="Group 88"/>
          <p:cNvGrpSpPr>
            <a:grpSpLocks/>
          </p:cNvGrpSpPr>
          <p:nvPr/>
        </p:nvGrpSpPr>
        <p:grpSpPr bwMode="auto">
          <a:xfrm>
            <a:off x="3309938" y="1849438"/>
            <a:ext cx="80962" cy="244475"/>
            <a:chOff x="2052" y="2160"/>
            <a:chExt cx="528" cy="1488"/>
          </a:xfrm>
        </p:grpSpPr>
        <p:sp>
          <p:nvSpPr>
            <p:cNvPr id="1474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6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408" name="278 CuadroTexto"/>
          <p:cNvSpPr txBox="1">
            <a:spLocks noChangeArrowheads="1"/>
          </p:cNvSpPr>
          <p:nvPr/>
        </p:nvSpPr>
        <p:spPr bwMode="auto">
          <a:xfrm rot="-3279867">
            <a:off x="2434431" y="2226470"/>
            <a:ext cx="4667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14409" name="122 CuadroTexto"/>
          <p:cNvSpPr txBox="1">
            <a:spLocks noChangeArrowheads="1"/>
          </p:cNvSpPr>
          <p:nvPr/>
        </p:nvSpPr>
        <p:spPr bwMode="auto">
          <a:xfrm>
            <a:off x="673100" y="343693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14409" idx="3"/>
          </p:cNvCxnSpPr>
          <p:nvPr/>
        </p:nvCxnSpPr>
        <p:spPr>
          <a:xfrm>
            <a:off x="1519238" y="3571875"/>
            <a:ext cx="725487" cy="293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17" name="278 CuadroTexto"/>
          <p:cNvSpPr txBox="1">
            <a:spLocks noChangeArrowheads="1"/>
          </p:cNvSpPr>
          <p:nvPr/>
        </p:nvSpPr>
        <p:spPr bwMode="auto">
          <a:xfrm>
            <a:off x="3708400" y="6103938"/>
            <a:ext cx="492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Pemberton </a:t>
            </a:r>
          </a:p>
        </p:txBody>
      </p:sp>
      <p:sp>
        <p:nvSpPr>
          <p:cNvPr id="14420" name="278 CuadroTexto"/>
          <p:cNvSpPr txBox="1">
            <a:spLocks noChangeArrowheads="1"/>
          </p:cNvSpPr>
          <p:nvPr/>
        </p:nvSpPr>
        <p:spPr bwMode="auto">
          <a:xfrm>
            <a:off x="2387600" y="9867900"/>
            <a:ext cx="571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Ite. Penacho Verde</a:t>
            </a:r>
          </a:p>
        </p:txBody>
      </p:sp>
      <p:sp>
        <p:nvSpPr>
          <p:cNvPr id="14429" name="274 CuadroTexto"/>
          <p:cNvSpPr txBox="1">
            <a:spLocks noChangeArrowheads="1"/>
          </p:cNvSpPr>
          <p:nvPr/>
        </p:nvSpPr>
        <p:spPr bwMode="auto">
          <a:xfrm>
            <a:off x="174927" y="10868025"/>
            <a:ext cx="22145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Pto</a:t>
            </a:r>
            <a:r>
              <a:rPr lang="es-CL" sz="800" dirty="0">
                <a:latin typeface="Calibri" pitchFamily="34" charset="0"/>
              </a:rPr>
              <a:t>. </a:t>
            </a:r>
            <a:r>
              <a:rPr lang="es-CL" sz="800" dirty="0" smtClean="0">
                <a:latin typeface="Calibri" pitchFamily="34" charset="0"/>
              </a:rPr>
              <a:t>Comex al 270° </a:t>
            </a:r>
            <a:r>
              <a:rPr lang="es-CL" sz="800" dirty="0" err="1" smtClean="0">
                <a:latin typeface="Calibri" pitchFamily="34" charset="0"/>
              </a:rPr>
              <a:t>de“A</a:t>
            </a:r>
            <a:r>
              <a:rPr lang="es-CL" sz="800" dirty="0" smtClean="0">
                <a:latin typeface="Calibri" pitchFamily="34" charset="0"/>
              </a:rPr>
              <a:t>” </a:t>
            </a:r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Util</a:t>
            </a:r>
            <a:r>
              <a:rPr lang="es-CL" sz="800" dirty="0" smtClean="0">
                <a:latin typeface="Calibri" pitchFamily="34" charset="0"/>
              </a:rPr>
              <a:t>.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14430" name="Group 88"/>
          <p:cNvGrpSpPr>
            <a:grpSpLocks/>
          </p:cNvGrpSpPr>
          <p:nvPr/>
        </p:nvGrpSpPr>
        <p:grpSpPr bwMode="auto">
          <a:xfrm>
            <a:off x="2921000" y="8510588"/>
            <a:ext cx="80963" cy="244475"/>
            <a:chOff x="2018" y="2160"/>
            <a:chExt cx="528" cy="1488"/>
          </a:xfrm>
        </p:grpSpPr>
        <p:sp>
          <p:nvSpPr>
            <p:cNvPr id="1473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4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1" name="Group 88"/>
          <p:cNvGrpSpPr>
            <a:grpSpLocks/>
          </p:cNvGrpSpPr>
          <p:nvPr/>
        </p:nvGrpSpPr>
        <p:grpSpPr bwMode="auto">
          <a:xfrm>
            <a:off x="1677988" y="7691438"/>
            <a:ext cx="80962" cy="244475"/>
            <a:chOff x="2052" y="2160"/>
            <a:chExt cx="528" cy="1488"/>
          </a:xfrm>
        </p:grpSpPr>
        <p:sp>
          <p:nvSpPr>
            <p:cNvPr id="1471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28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2" name="Group 88"/>
          <p:cNvGrpSpPr>
            <a:grpSpLocks/>
          </p:cNvGrpSpPr>
          <p:nvPr/>
        </p:nvGrpSpPr>
        <p:grpSpPr bwMode="auto">
          <a:xfrm>
            <a:off x="4727575" y="10766425"/>
            <a:ext cx="80963" cy="244475"/>
            <a:chOff x="2052" y="2160"/>
            <a:chExt cx="528" cy="1488"/>
          </a:xfrm>
        </p:grpSpPr>
        <p:sp>
          <p:nvSpPr>
            <p:cNvPr id="14695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6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7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8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9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0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1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3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4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5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6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8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9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10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1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2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3" name="Group 88"/>
          <p:cNvGrpSpPr>
            <a:grpSpLocks/>
          </p:cNvGrpSpPr>
          <p:nvPr/>
        </p:nvGrpSpPr>
        <p:grpSpPr bwMode="auto">
          <a:xfrm>
            <a:off x="2625725" y="5232400"/>
            <a:ext cx="80963" cy="246063"/>
            <a:chOff x="2052" y="2160"/>
            <a:chExt cx="528" cy="1488"/>
          </a:xfrm>
        </p:grpSpPr>
        <p:sp>
          <p:nvSpPr>
            <p:cNvPr id="1467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92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464" name="463 Elipse"/>
          <p:cNvSpPr/>
          <p:nvPr/>
        </p:nvSpPr>
        <p:spPr bwMode="auto">
          <a:xfrm>
            <a:off x="4140200" y="19097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435" name="Group 88"/>
          <p:cNvGrpSpPr>
            <a:grpSpLocks/>
          </p:cNvGrpSpPr>
          <p:nvPr/>
        </p:nvGrpSpPr>
        <p:grpSpPr bwMode="auto">
          <a:xfrm>
            <a:off x="2046288" y="4530725"/>
            <a:ext cx="109537" cy="252413"/>
            <a:chOff x="2023" y="2160"/>
            <a:chExt cx="528" cy="1488"/>
          </a:xfrm>
        </p:grpSpPr>
        <p:sp>
          <p:nvSpPr>
            <p:cNvPr id="146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74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6" name="Group 88"/>
          <p:cNvGrpSpPr>
            <a:grpSpLocks/>
          </p:cNvGrpSpPr>
          <p:nvPr/>
        </p:nvGrpSpPr>
        <p:grpSpPr bwMode="auto">
          <a:xfrm>
            <a:off x="2108200" y="4673600"/>
            <a:ext cx="107950" cy="252413"/>
            <a:chOff x="2023" y="2160"/>
            <a:chExt cx="528" cy="1488"/>
          </a:xfrm>
        </p:grpSpPr>
        <p:sp>
          <p:nvSpPr>
            <p:cNvPr id="1464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56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7" name="772 Grupo"/>
          <p:cNvGrpSpPr>
            <a:grpSpLocks/>
          </p:cNvGrpSpPr>
          <p:nvPr/>
        </p:nvGrpSpPr>
        <p:grpSpPr bwMode="auto">
          <a:xfrm>
            <a:off x="2710085" y="3692155"/>
            <a:ext cx="71437" cy="242887"/>
            <a:chOff x="2311890" y="5223666"/>
            <a:chExt cx="241608" cy="1918051"/>
          </a:xfrm>
        </p:grpSpPr>
        <p:sp>
          <p:nvSpPr>
            <p:cNvPr id="774" name="773 Rectángulo"/>
            <p:cNvSpPr/>
            <p:nvPr/>
          </p:nvSpPr>
          <p:spPr>
            <a:xfrm>
              <a:off x="2370948" y="5712578"/>
              <a:ext cx="118120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5" name="77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38" name="797 Grupo"/>
          <p:cNvGrpSpPr>
            <a:grpSpLocks/>
          </p:cNvGrpSpPr>
          <p:nvPr/>
        </p:nvGrpSpPr>
        <p:grpSpPr bwMode="auto">
          <a:xfrm>
            <a:off x="2306638" y="4660900"/>
            <a:ext cx="73025" cy="242888"/>
            <a:chOff x="2329628" y="5223666"/>
            <a:chExt cx="241608" cy="1918051"/>
          </a:xfrm>
        </p:grpSpPr>
        <p:sp>
          <p:nvSpPr>
            <p:cNvPr id="799" name="798 Rectángulo"/>
            <p:cNvSpPr/>
            <p:nvPr/>
          </p:nvSpPr>
          <p:spPr>
            <a:xfrm>
              <a:off x="2371647" y="5712584"/>
              <a:ext cx="120802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01" name="800 Rectángulo"/>
            <p:cNvSpPr/>
            <p:nvPr/>
          </p:nvSpPr>
          <p:spPr>
            <a:xfrm>
              <a:off x="2329628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804" name="803 Grupo"/>
          <p:cNvGrpSpPr/>
          <p:nvPr/>
        </p:nvGrpSpPr>
        <p:grpSpPr>
          <a:xfrm>
            <a:off x="4217157" y="9809986"/>
            <a:ext cx="72000" cy="242475"/>
            <a:chOff x="2315403" y="5223666"/>
            <a:chExt cx="241608" cy="1918051"/>
          </a:xfrm>
          <a:solidFill>
            <a:srgbClr val="FF0000"/>
          </a:solidFill>
        </p:grpSpPr>
        <p:sp>
          <p:nvSpPr>
            <p:cNvPr id="814" name="813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21" name="820 Rectángulo"/>
            <p:cNvSpPr/>
            <p:nvPr/>
          </p:nvSpPr>
          <p:spPr>
            <a:xfrm>
              <a:off x="2315403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826" name="278 CuadroTexto"/>
          <p:cNvSpPr txBox="1">
            <a:spLocks noChangeArrowheads="1"/>
          </p:cNvSpPr>
          <p:nvPr/>
        </p:nvSpPr>
        <p:spPr bwMode="auto">
          <a:xfrm rot="886943">
            <a:off x="2669549" y="7607018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 err="1">
                <a:latin typeface="Calibri" pitchFamily="34" charset="0"/>
              </a:rPr>
              <a:t>Ites</a:t>
            </a:r>
            <a:r>
              <a:rPr lang="es-CL" sz="600" dirty="0">
                <a:latin typeface="Calibri" pitchFamily="34" charset="0"/>
              </a:rPr>
              <a:t>. Foley</a:t>
            </a:r>
          </a:p>
        </p:txBody>
      </p:sp>
      <p:grpSp>
        <p:nvGrpSpPr>
          <p:cNvPr id="14441" name="831 Grupo"/>
          <p:cNvGrpSpPr>
            <a:grpSpLocks/>
          </p:cNvGrpSpPr>
          <p:nvPr/>
        </p:nvGrpSpPr>
        <p:grpSpPr bwMode="auto">
          <a:xfrm>
            <a:off x="2365375" y="6796088"/>
            <a:ext cx="107950" cy="142875"/>
            <a:chOff x="2102631" y="6438112"/>
            <a:chExt cx="1000132" cy="1357322"/>
          </a:xfrm>
        </p:grpSpPr>
        <p:grpSp>
          <p:nvGrpSpPr>
            <p:cNvPr id="82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82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  <p:sp>
            <p:nvSpPr>
              <p:cNvPr id="830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</p:grpSp>
        <p:sp>
          <p:nvSpPr>
            <p:cNvPr id="831" name="830 Rectángulo"/>
            <p:cNvSpPr/>
            <p:nvPr/>
          </p:nvSpPr>
          <p:spPr>
            <a:xfrm>
              <a:off x="2573281" y="6438112"/>
              <a:ext cx="147078" cy="211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42" name="406 Grupo"/>
          <p:cNvGrpSpPr>
            <a:grpSpLocks/>
          </p:cNvGrpSpPr>
          <p:nvPr/>
        </p:nvGrpSpPr>
        <p:grpSpPr bwMode="auto">
          <a:xfrm>
            <a:off x="5389563" y="20638"/>
            <a:ext cx="579437" cy="681037"/>
            <a:chOff x="8023159" y="1130614"/>
            <a:chExt cx="781225" cy="680766"/>
          </a:xfrm>
        </p:grpSpPr>
        <p:sp>
          <p:nvSpPr>
            <p:cNvPr id="14631" name="Line 295"/>
            <p:cNvSpPr>
              <a:spLocks noChangeShapeType="1"/>
            </p:cNvSpPr>
            <p:nvPr/>
          </p:nvSpPr>
          <p:spPr bwMode="auto">
            <a:xfrm rot="10594017" flipH="1">
              <a:off x="8344239" y="1130614"/>
              <a:ext cx="48439" cy="5036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632" name="32 Grupo"/>
            <p:cNvGrpSpPr>
              <a:grpSpLocks/>
            </p:cNvGrpSpPr>
            <p:nvPr/>
          </p:nvGrpSpPr>
          <p:grpSpPr bwMode="auto">
            <a:xfrm>
              <a:off x="8023159" y="1357300"/>
              <a:ext cx="781225" cy="454080"/>
              <a:chOff x="4594090" y="3593279"/>
              <a:chExt cx="781225" cy="454080"/>
            </a:xfrm>
          </p:grpSpPr>
          <p:sp>
            <p:nvSpPr>
              <p:cNvPr id="1463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0" y="3593279"/>
                <a:ext cx="781225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000°</a:t>
                </a:r>
              </a:p>
            </p:txBody>
          </p:sp>
          <p:sp>
            <p:nvSpPr>
              <p:cNvPr id="14634" name="110 CuadroTexto"/>
              <p:cNvSpPr txBox="1">
                <a:spLocks noChangeArrowheads="1"/>
              </p:cNvSpPr>
              <p:nvPr/>
            </p:nvSpPr>
            <p:spPr bwMode="auto">
              <a:xfrm>
                <a:off x="4598317" y="3816692"/>
                <a:ext cx="77475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344°</a:t>
                </a:r>
              </a:p>
            </p:txBody>
          </p:sp>
        </p:grpSp>
      </p:grpSp>
      <p:sp>
        <p:nvSpPr>
          <p:cNvPr id="14443" name="122 CuadroTexto"/>
          <p:cNvSpPr txBox="1">
            <a:spLocks noChangeArrowheads="1"/>
          </p:cNvSpPr>
          <p:nvPr/>
        </p:nvSpPr>
        <p:spPr bwMode="auto">
          <a:xfrm>
            <a:off x="3816350" y="672465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3" name="862 Conector recto de flecha"/>
          <p:cNvCxnSpPr>
            <a:stCxn id="14443" idx="1"/>
          </p:cNvCxnSpPr>
          <p:nvPr/>
        </p:nvCxnSpPr>
        <p:spPr>
          <a:xfrm rot="10800000" flipV="1">
            <a:off x="2887663" y="6859588"/>
            <a:ext cx="928687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5" name="122 CuadroTexto"/>
          <p:cNvSpPr txBox="1">
            <a:spLocks noChangeArrowheads="1"/>
          </p:cNvSpPr>
          <p:nvPr/>
        </p:nvSpPr>
        <p:spPr bwMode="auto">
          <a:xfrm>
            <a:off x="4460875" y="74390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Vereker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8" name="867 Conector recto de flecha"/>
          <p:cNvCxnSpPr>
            <a:stCxn id="14445" idx="1"/>
          </p:cNvCxnSpPr>
          <p:nvPr/>
        </p:nvCxnSpPr>
        <p:spPr>
          <a:xfrm rot="10800000" flipV="1">
            <a:off x="3030538" y="7573963"/>
            <a:ext cx="1430337" cy="4365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7" name="122 CuadroTexto"/>
          <p:cNvSpPr txBox="1">
            <a:spLocks noChangeArrowheads="1"/>
          </p:cNvSpPr>
          <p:nvPr/>
        </p:nvSpPr>
        <p:spPr bwMode="auto">
          <a:xfrm>
            <a:off x="469900" y="85185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86" name="885 Conector recto de flecha"/>
          <p:cNvCxnSpPr>
            <a:stCxn id="14447" idx="3"/>
          </p:cNvCxnSpPr>
          <p:nvPr/>
        </p:nvCxnSpPr>
        <p:spPr>
          <a:xfrm>
            <a:off x="1316038" y="8653463"/>
            <a:ext cx="1000125" cy="3571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9" name="122 CuadroTexto"/>
          <p:cNvSpPr txBox="1">
            <a:spLocks noChangeArrowheads="1"/>
          </p:cNvSpPr>
          <p:nvPr/>
        </p:nvSpPr>
        <p:spPr bwMode="auto">
          <a:xfrm>
            <a:off x="3459163" y="6367463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Roca Diaz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97" name="896 Conector recto de flecha"/>
          <p:cNvCxnSpPr>
            <a:stCxn id="14449" idx="1"/>
          </p:cNvCxnSpPr>
          <p:nvPr/>
        </p:nvCxnSpPr>
        <p:spPr>
          <a:xfrm rot="10800000" flipV="1">
            <a:off x="3030538" y="6502400"/>
            <a:ext cx="428625" cy="222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1" name="122 CuadroTexto"/>
          <p:cNvSpPr txBox="1">
            <a:spLocks noChangeArrowheads="1"/>
          </p:cNvSpPr>
          <p:nvPr/>
        </p:nvSpPr>
        <p:spPr bwMode="auto">
          <a:xfrm>
            <a:off x="530225" y="701040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 Vereker 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0" name="899 Conector recto de flecha"/>
          <p:cNvCxnSpPr>
            <a:stCxn id="14451" idx="3"/>
          </p:cNvCxnSpPr>
          <p:nvPr/>
        </p:nvCxnSpPr>
        <p:spPr>
          <a:xfrm>
            <a:off x="1376363" y="7145338"/>
            <a:ext cx="939800" cy="2936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3" name="122 CuadroTexto"/>
          <p:cNvSpPr txBox="1">
            <a:spLocks noChangeArrowheads="1"/>
          </p:cNvSpPr>
          <p:nvPr/>
        </p:nvSpPr>
        <p:spPr bwMode="auto">
          <a:xfrm>
            <a:off x="458788" y="815340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Ite. Vereker 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2" name="901 Conector recto de flecha"/>
          <p:cNvCxnSpPr>
            <a:stCxn id="14453" idx="3"/>
          </p:cNvCxnSpPr>
          <p:nvPr/>
        </p:nvCxnSpPr>
        <p:spPr>
          <a:xfrm flipV="1">
            <a:off x="1304925" y="8153400"/>
            <a:ext cx="868363" cy="134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5" name="122 CuadroTexto"/>
          <p:cNvSpPr txBox="1">
            <a:spLocks noChangeArrowheads="1"/>
          </p:cNvSpPr>
          <p:nvPr/>
        </p:nvSpPr>
        <p:spPr bwMode="auto">
          <a:xfrm>
            <a:off x="244475" y="7581900"/>
            <a:ext cx="8080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Vereker Mayor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906" name="905 Conector recto de flecha"/>
          <p:cNvCxnSpPr>
            <a:stCxn id="14455" idx="3"/>
          </p:cNvCxnSpPr>
          <p:nvPr/>
        </p:nvCxnSpPr>
        <p:spPr>
          <a:xfrm>
            <a:off x="1052513" y="7716838"/>
            <a:ext cx="496887" cy="825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7" name="906 Conector recto de flecha"/>
          <p:cNvCxnSpPr/>
          <p:nvPr/>
        </p:nvCxnSpPr>
        <p:spPr>
          <a:xfrm flipV="1">
            <a:off x="1244600" y="5365750"/>
            <a:ext cx="785813" cy="142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8" name="122 CuadroTexto"/>
          <p:cNvSpPr txBox="1">
            <a:spLocks noChangeArrowheads="1"/>
          </p:cNvSpPr>
          <p:nvPr/>
        </p:nvSpPr>
        <p:spPr bwMode="auto">
          <a:xfrm>
            <a:off x="458788" y="536575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sp>
        <p:nvSpPr>
          <p:cNvPr id="14459" name="122 CuadroTexto"/>
          <p:cNvSpPr txBox="1">
            <a:spLocks noChangeArrowheads="1"/>
          </p:cNvSpPr>
          <p:nvPr/>
        </p:nvSpPr>
        <p:spPr bwMode="auto">
          <a:xfrm>
            <a:off x="458788" y="5080000"/>
            <a:ext cx="846137" cy="17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I. Orlebar</a:t>
            </a:r>
          </a:p>
        </p:txBody>
      </p:sp>
      <p:cxnSp>
        <p:nvCxnSpPr>
          <p:cNvPr id="910" name="909 Conector recto de flecha"/>
          <p:cNvCxnSpPr>
            <a:stCxn id="14459" idx="3"/>
          </p:cNvCxnSpPr>
          <p:nvPr/>
        </p:nvCxnSpPr>
        <p:spPr>
          <a:xfrm flipV="1">
            <a:off x="1304925" y="4865688"/>
            <a:ext cx="654050" cy="3032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1" name="122 CuadroTexto"/>
          <p:cNvSpPr txBox="1">
            <a:spLocks noChangeArrowheads="1"/>
          </p:cNvSpPr>
          <p:nvPr/>
        </p:nvSpPr>
        <p:spPr bwMode="auto">
          <a:xfrm>
            <a:off x="4413250" y="5427663"/>
            <a:ext cx="827088" cy="323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Theben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DR5s</a:t>
            </a:r>
          </a:p>
        </p:txBody>
      </p:sp>
      <p:cxnSp>
        <p:nvCxnSpPr>
          <p:cNvPr id="916" name="915 Conector recto de flecha"/>
          <p:cNvCxnSpPr>
            <a:stCxn id="14461" idx="1"/>
          </p:cNvCxnSpPr>
          <p:nvPr/>
        </p:nvCxnSpPr>
        <p:spPr>
          <a:xfrm rot="10800000">
            <a:off x="2601913" y="5080000"/>
            <a:ext cx="1811337" cy="509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67" name="414 Grupo"/>
          <p:cNvGrpSpPr>
            <a:grpSpLocks/>
          </p:cNvGrpSpPr>
          <p:nvPr/>
        </p:nvGrpSpPr>
        <p:grpSpPr bwMode="auto">
          <a:xfrm>
            <a:off x="2744788" y="9010650"/>
            <a:ext cx="73025" cy="241300"/>
            <a:chOff x="2329628" y="5223666"/>
            <a:chExt cx="241608" cy="1918051"/>
          </a:xfrm>
        </p:grpSpPr>
        <p:sp>
          <p:nvSpPr>
            <p:cNvPr id="413" name="412 Rectángulo"/>
            <p:cNvSpPr/>
            <p:nvPr/>
          </p:nvSpPr>
          <p:spPr>
            <a:xfrm>
              <a:off x="2371647" y="5715801"/>
              <a:ext cx="120802" cy="1425916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414" name="413 Rectángulo"/>
            <p:cNvSpPr/>
            <p:nvPr/>
          </p:nvSpPr>
          <p:spPr>
            <a:xfrm>
              <a:off x="2329628" y="5223666"/>
              <a:ext cx="241608" cy="567848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75" name="Group 88"/>
          <p:cNvGrpSpPr>
            <a:grpSpLocks/>
          </p:cNvGrpSpPr>
          <p:nvPr/>
        </p:nvGrpSpPr>
        <p:grpSpPr bwMode="auto">
          <a:xfrm>
            <a:off x="2492375" y="9409113"/>
            <a:ext cx="80963" cy="244475"/>
            <a:chOff x="2018" y="2160"/>
            <a:chExt cx="528" cy="1488"/>
          </a:xfrm>
        </p:grpSpPr>
        <p:sp>
          <p:nvSpPr>
            <p:cNvPr id="1461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2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78" name="765 Grupo"/>
          <p:cNvGrpSpPr>
            <a:grpSpLocks/>
          </p:cNvGrpSpPr>
          <p:nvPr/>
        </p:nvGrpSpPr>
        <p:grpSpPr bwMode="auto">
          <a:xfrm>
            <a:off x="2454275" y="7939088"/>
            <a:ext cx="73025" cy="241300"/>
            <a:chOff x="2311890" y="5223666"/>
            <a:chExt cx="241608" cy="1918051"/>
          </a:xfrm>
        </p:grpSpPr>
        <p:sp>
          <p:nvSpPr>
            <p:cNvPr id="768" name="767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9" name="768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76" name="775 Grupo"/>
          <p:cNvGrpSpPr/>
          <p:nvPr/>
        </p:nvGrpSpPr>
        <p:grpSpPr>
          <a:xfrm>
            <a:off x="2745522" y="8047848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777" name="77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9" name="778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84" name="783 Grupo"/>
          <p:cNvGrpSpPr/>
          <p:nvPr/>
        </p:nvGrpSpPr>
        <p:grpSpPr>
          <a:xfrm>
            <a:off x="2721237" y="7519207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87" name="78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88" name="787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85" name="769 Grupo"/>
          <p:cNvGrpSpPr>
            <a:grpSpLocks/>
          </p:cNvGrpSpPr>
          <p:nvPr/>
        </p:nvGrpSpPr>
        <p:grpSpPr bwMode="auto">
          <a:xfrm>
            <a:off x="2549525" y="7367588"/>
            <a:ext cx="73025" cy="241300"/>
            <a:chOff x="2311890" y="5223666"/>
            <a:chExt cx="241608" cy="1918051"/>
          </a:xfrm>
        </p:grpSpPr>
        <p:sp>
          <p:nvSpPr>
            <p:cNvPr id="771" name="770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2" name="771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8" name="278 CuadroTexto"/>
          <p:cNvSpPr txBox="1">
            <a:spLocks noChangeArrowheads="1"/>
          </p:cNvSpPr>
          <p:nvPr/>
        </p:nvSpPr>
        <p:spPr bwMode="auto">
          <a:xfrm>
            <a:off x="2030413" y="7653338"/>
            <a:ext cx="3873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Vereker E</a:t>
            </a:r>
          </a:p>
        </p:txBody>
      </p:sp>
      <p:sp>
        <p:nvSpPr>
          <p:cNvPr id="14489" name="278 CuadroTexto"/>
          <p:cNvSpPr txBox="1">
            <a:spLocks noChangeArrowheads="1"/>
          </p:cNvSpPr>
          <p:nvPr/>
        </p:nvSpPr>
        <p:spPr bwMode="auto">
          <a:xfrm rot="2582298">
            <a:off x="2066925" y="7953375"/>
            <a:ext cx="4905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SE</a:t>
            </a:r>
          </a:p>
        </p:txBody>
      </p:sp>
      <p:sp>
        <p:nvSpPr>
          <p:cNvPr id="14490" name="278 CuadroTexto"/>
          <p:cNvSpPr txBox="1">
            <a:spLocks noChangeArrowheads="1"/>
          </p:cNvSpPr>
          <p:nvPr/>
        </p:nvSpPr>
        <p:spPr bwMode="auto">
          <a:xfrm>
            <a:off x="1412875" y="686752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</a:t>
            </a:r>
            <a:r>
              <a:rPr lang="es-CL" sz="400" b="1">
                <a:latin typeface="Calibri" pitchFamily="34" charset="0"/>
              </a:rPr>
              <a:t> N</a:t>
            </a:r>
            <a:endParaRPr lang="es-CL" sz="400">
              <a:latin typeface="Calibri" pitchFamily="34" charset="0"/>
            </a:endParaRPr>
          </a:p>
        </p:txBody>
      </p:sp>
      <p:grpSp>
        <p:nvGrpSpPr>
          <p:cNvPr id="14502" name="760 Grupo"/>
          <p:cNvGrpSpPr>
            <a:grpSpLocks/>
          </p:cNvGrpSpPr>
          <p:nvPr/>
        </p:nvGrpSpPr>
        <p:grpSpPr bwMode="auto">
          <a:xfrm>
            <a:off x="2160588" y="5221288"/>
            <a:ext cx="73025" cy="242887"/>
            <a:chOff x="2311890" y="5223666"/>
            <a:chExt cx="241608" cy="1918051"/>
          </a:xfrm>
        </p:grpSpPr>
        <p:sp>
          <p:nvSpPr>
            <p:cNvPr id="764" name="763 Rectángulo"/>
            <p:cNvSpPr/>
            <p:nvPr/>
          </p:nvSpPr>
          <p:spPr>
            <a:xfrm>
              <a:off x="2369664" y="5712578"/>
              <a:ext cx="120806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5" name="76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89" name="788 Grupo"/>
          <p:cNvGrpSpPr/>
          <p:nvPr/>
        </p:nvGrpSpPr>
        <p:grpSpPr>
          <a:xfrm>
            <a:off x="2459298" y="5004589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91" name="790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92" name="791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17" name="278 CuadroTexto"/>
          <p:cNvSpPr txBox="1">
            <a:spLocks noChangeArrowheads="1"/>
          </p:cNvSpPr>
          <p:nvPr/>
        </p:nvSpPr>
        <p:spPr bwMode="auto">
          <a:xfrm>
            <a:off x="3925888" y="5176838"/>
            <a:ext cx="3063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Patria</a:t>
            </a:r>
          </a:p>
        </p:txBody>
      </p:sp>
      <p:sp>
        <p:nvSpPr>
          <p:cNvPr id="14518" name="278 CuadroTexto"/>
          <p:cNvSpPr txBox="1">
            <a:spLocks noChangeArrowheads="1"/>
          </p:cNvSpPr>
          <p:nvPr/>
        </p:nvSpPr>
        <p:spPr bwMode="auto">
          <a:xfrm>
            <a:off x="3724275" y="5216525"/>
            <a:ext cx="3508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Howard</a:t>
            </a:r>
          </a:p>
        </p:txBody>
      </p:sp>
      <p:sp>
        <p:nvSpPr>
          <p:cNvPr id="14519" name="278 CuadroTexto"/>
          <p:cNvSpPr txBox="1">
            <a:spLocks noChangeArrowheads="1"/>
          </p:cNvSpPr>
          <p:nvPr/>
        </p:nvSpPr>
        <p:spPr bwMode="auto">
          <a:xfrm>
            <a:off x="3101975" y="5437188"/>
            <a:ext cx="306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Dixon</a:t>
            </a:r>
          </a:p>
        </p:txBody>
      </p:sp>
      <p:sp>
        <p:nvSpPr>
          <p:cNvPr id="14520" name="122 CuadroTexto"/>
          <p:cNvSpPr txBox="1">
            <a:spLocks noChangeArrowheads="1"/>
          </p:cNvSpPr>
          <p:nvPr/>
        </p:nvSpPr>
        <p:spPr bwMode="auto">
          <a:xfrm>
            <a:off x="1030288" y="3794125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Noreste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1014" name="1013 Conector recto de flecha"/>
          <p:cNvCxnSpPr>
            <a:stCxn id="14520" idx="3"/>
          </p:cNvCxnSpPr>
          <p:nvPr/>
        </p:nvCxnSpPr>
        <p:spPr>
          <a:xfrm>
            <a:off x="1876425" y="3929063"/>
            <a:ext cx="439738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2" name="443 Grupo"/>
          <p:cNvGrpSpPr>
            <a:grpSpLocks/>
          </p:cNvGrpSpPr>
          <p:nvPr/>
        </p:nvGrpSpPr>
        <p:grpSpPr bwMode="auto">
          <a:xfrm>
            <a:off x="2324575" y="170655"/>
            <a:ext cx="2968625" cy="10929939"/>
            <a:chOff x="2316945" y="151625"/>
            <a:chExt cx="2967058" cy="10930015"/>
          </a:xfrm>
        </p:grpSpPr>
        <p:cxnSp>
          <p:nvCxnSpPr>
            <p:cNvPr id="683" name="682 Conector recto"/>
            <p:cNvCxnSpPr/>
            <p:nvPr/>
          </p:nvCxnSpPr>
          <p:spPr>
            <a:xfrm>
              <a:off x="3230862" y="9557629"/>
              <a:ext cx="276872" cy="15240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91" name="229 Grupo"/>
            <p:cNvGrpSpPr>
              <a:grpSpLocks/>
            </p:cNvGrpSpPr>
            <p:nvPr/>
          </p:nvGrpSpPr>
          <p:grpSpPr bwMode="auto">
            <a:xfrm>
              <a:off x="5069689" y="151626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893" y="16506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893" y="22221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9" name="418 Conector recto"/>
            <p:cNvCxnSpPr/>
            <p:nvPr/>
          </p:nvCxnSpPr>
          <p:spPr>
            <a:xfrm rot="16200000" flipV="1">
              <a:off x="2607140" y="8933904"/>
              <a:ext cx="615954" cy="62514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427 Conector recto"/>
            <p:cNvCxnSpPr/>
            <p:nvPr/>
          </p:nvCxnSpPr>
          <p:spPr>
            <a:xfrm rot="5400000" flipH="1" flipV="1">
              <a:off x="1745269" y="8009824"/>
              <a:ext cx="1785950" cy="713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429 Conector recto"/>
            <p:cNvCxnSpPr/>
            <p:nvPr/>
          </p:nvCxnSpPr>
          <p:spPr>
            <a:xfrm rot="16200000" flipV="1">
              <a:off x="1566750" y="6045356"/>
              <a:ext cx="1857388" cy="3569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431 Conector recto"/>
            <p:cNvCxnSpPr/>
            <p:nvPr/>
          </p:nvCxnSpPr>
          <p:spPr>
            <a:xfrm rot="5400000" flipH="1" flipV="1">
              <a:off x="2174012" y="4938029"/>
              <a:ext cx="500065" cy="2141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433 Conector recto"/>
            <p:cNvCxnSpPr/>
            <p:nvPr/>
          </p:nvCxnSpPr>
          <p:spPr>
            <a:xfrm rot="5400000" flipH="1" flipV="1">
              <a:off x="2409563" y="4156257"/>
              <a:ext cx="755655" cy="5029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"/>
            <p:cNvCxnSpPr/>
            <p:nvPr/>
          </p:nvCxnSpPr>
          <p:spPr>
            <a:xfrm rot="5400000" flipH="1" flipV="1">
              <a:off x="2556763" y="2418103"/>
              <a:ext cx="2098689" cy="11376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438 Conector recto"/>
            <p:cNvCxnSpPr/>
            <p:nvPr/>
          </p:nvCxnSpPr>
          <p:spPr>
            <a:xfrm rot="5400000" flipH="1" flipV="1">
              <a:off x="4067502" y="830554"/>
              <a:ext cx="1214446" cy="999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442 Conector recto"/>
            <p:cNvCxnSpPr/>
            <p:nvPr/>
          </p:nvCxnSpPr>
          <p:spPr>
            <a:xfrm rot="5400000" flipH="1" flipV="1">
              <a:off x="4887978" y="436584"/>
              <a:ext cx="571504" cy="15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49" name="Group 88"/>
          <p:cNvGrpSpPr>
            <a:grpSpLocks/>
          </p:cNvGrpSpPr>
          <p:nvPr/>
        </p:nvGrpSpPr>
        <p:grpSpPr bwMode="auto">
          <a:xfrm>
            <a:off x="4730750" y="333375"/>
            <a:ext cx="80963" cy="244475"/>
            <a:chOff x="2015" y="2160"/>
            <a:chExt cx="528" cy="1488"/>
          </a:xfrm>
        </p:grpSpPr>
        <p:sp>
          <p:nvSpPr>
            <p:cNvPr id="1457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587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552" name="274 CuadroTexto"/>
          <p:cNvSpPr txBox="1">
            <a:spLocks noChangeArrowheads="1"/>
          </p:cNvSpPr>
          <p:nvPr/>
        </p:nvSpPr>
        <p:spPr bwMode="auto">
          <a:xfrm>
            <a:off x="5827713" y="-9525"/>
            <a:ext cx="2214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Pto. “A”:  270° a  Baliza I. Cutler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016982" y="1093580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</a:t>
            </a:r>
            <a:endParaRPr lang="es-CL" sz="800" b="1" dirty="0"/>
          </a:p>
        </p:txBody>
      </p:sp>
      <p:sp>
        <p:nvSpPr>
          <p:cNvPr id="498" name="497 CuadroTexto"/>
          <p:cNvSpPr txBox="1"/>
          <p:nvPr/>
        </p:nvSpPr>
        <p:spPr>
          <a:xfrm>
            <a:off x="1711818" y="1072036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</a:t>
            </a:r>
            <a:endParaRPr lang="es-CL" sz="800" b="1" dirty="0"/>
          </a:p>
        </p:txBody>
      </p:sp>
      <p:sp>
        <p:nvSpPr>
          <p:cNvPr id="499" name="498 CuadroTexto"/>
          <p:cNvSpPr txBox="1"/>
          <p:nvPr/>
        </p:nvSpPr>
        <p:spPr>
          <a:xfrm>
            <a:off x="1774874" y="102375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G</a:t>
            </a:r>
            <a:endParaRPr lang="es-CL" sz="800" b="1" dirty="0"/>
          </a:p>
        </p:txBody>
      </p:sp>
      <p:sp>
        <p:nvSpPr>
          <p:cNvPr id="500" name="499 CuadroTexto"/>
          <p:cNvSpPr txBox="1"/>
          <p:nvPr/>
        </p:nvSpPr>
        <p:spPr>
          <a:xfrm>
            <a:off x="2365226" y="9645701"/>
            <a:ext cx="421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F’</a:t>
            </a:r>
            <a:endParaRPr lang="es-CL" sz="800" b="1" dirty="0"/>
          </a:p>
        </p:txBody>
      </p:sp>
      <p:sp>
        <p:nvSpPr>
          <p:cNvPr id="501" name="500 CuadroTexto"/>
          <p:cNvSpPr txBox="1"/>
          <p:nvPr/>
        </p:nvSpPr>
        <p:spPr>
          <a:xfrm>
            <a:off x="2546350" y="9202779"/>
            <a:ext cx="165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</a:t>
            </a:r>
            <a:endParaRPr lang="es-CL" sz="800" b="1" dirty="0"/>
          </a:p>
        </p:txBody>
      </p:sp>
      <p:sp>
        <p:nvSpPr>
          <p:cNvPr id="502" name="501 CuadroTexto"/>
          <p:cNvSpPr txBox="1"/>
          <p:nvPr/>
        </p:nvSpPr>
        <p:spPr>
          <a:xfrm>
            <a:off x="4362450" y="10935807"/>
            <a:ext cx="1015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</a:t>
            </a:r>
            <a:endParaRPr lang="es-CL" sz="800" b="1" dirty="0"/>
          </a:p>
        </p:txBody>
      </p:sp>
      <p:sp>
        <p:nvSpPr>
          <p:cNvPr id="503" name="502 CuadroTexto"/>
          <p:cNvSpPr txBox="1"/>
          <p:nvPr/>
        </p:nvSpPr>
        <p:spPr>
          <a:xfrm>
            <a:off x="4370444" y="9980613"/>
            <a:ext cx="6452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E’</a:t>
            </a:r>
            <a:endParaRPr lang="es-CL" sz="800" b="1" dirty="0"/>
          </a:p>
        </p:txBody>
      </p:sp>
      <p:sp>
        <p:nvSpPr>
          <p:cNvPr id="504" name="503 CuadroTexto"/>
          <p:cNvSpPr txBox="1"/>
          <p:nvPr/>
        </p:nvSpPr>
        <p:spPr>
          <a:xfrm>
            <a:off x="3059933" y="8715375"/>
            <a:ext cx="4182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05" name="504 CuadroTexto"/>
          <p:cNvSpPr txBox="1"/>
          <p:nvPr/>
        </p:nvSpPr>
        <p:spPr>
          <a:xfrm>
            <a:off x="3316288" y="828539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</a:t>
            </a:r>
            <a:endParaRPr lang="es-CL" sz="800" b="1" dirty="0"/>
          </a:p>
        </p:txBody>
      </p:sp>
      <p:sp>
        <p:nvSpPr>
          <p:cNvPr id="508" name="507 CuadroTexto"/>
          <p:cNvSpPr txBox="1"/>
          <p:nvPr/>
        </p:nvSpPr>
        <p:spPr>
          <a:xfrm>
            <a:off x="4861755" y="10797970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</a:t>
            </a:r>
            <a:endParaRPr lang="es-CL" sz="800" b="1" dirty="0"/>
          </a:p>
        </p:txBody>
      </p:sp>
      <p:sp>
        <p:nvSpPr>
          <p:cNvPr id="509" name="508 CuadroTexto"/>
          <p:cNvSpPr txBox="1"/>
          <p:nvPr/>
        </p:nvSpPr>
        <p:spPr>
          <a:xfrm>
            <a:off x="3640138" y="8613110"/>
            <a:ext cx="3238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B’</a:t>
            </a:r>
            <a:endParaRPr lang="es-CL" sz="800" b="1" dirty="0"/>
          </a:p>
        </p:txBody>
      </p:sp>
      <p:sp>
        <p:nvSpPr>
          <p:cNvPr id="510" name="509 CuadroTexto"/>
          <p:cNvSpPr txBox="1"/>
          <p:nvPr/>
        </p:nvSpPr>
        <p:spPr>
          <a:xfrm>
            <a:off x="4081462" y="6143324"/>
            <a:ext cx="33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V’</a:t>
            </a:r>
            <a:endParaRPr lang="es-CL" sz="800" b="1" dirty="0"/>
          </a:p>
        </p:txBody>
      </p:sp>
      <p:sp>
        <p:nvSpPr>
          <p:cNvPr id="511" name="510 CuadroTexto"/>
          <p:cNvSpPr txBox="1"/>
          <p:nvPr/>
        </p:nvSpPr>
        <p:spPr>
          <a:xfrm>
            <a:off x="3470801" y="608278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</a:t>
            </a:r>
            <a:endParaRPr lang="es-CL" sz="800" b="1" dirty="0"/>
          </a:p>
        </p:txBody>
      </p:sp>
      <p:sp>
        <p:nvSpPr>
          <p:cNvPr id="512" name="511 CuadroTexto"/>
          <p:cNvSpPr txBox="1"/>
          <p:nvPr/>
        </p:nvSpPr>
        <p:spPr>
          <a:xfrm>
            <a:off x="3110706" y="5434469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X</a:t>
            </a:r>
            <a:endParaRPr lang="es-CL" sz="800" b="1" dirty="0"/>
          </a:p>
        </p:txBody>
      </p:sp>
      <p:sp>
        <p:nvSpPr>
          <p:cNvPr id="513" name="512 CuadroTexto"/>
          <p:cNvSpPr txBox="1"/>
          <p:nvPr/>
        </p:nvSpPr>
        <p:spPr>
          <a:xfrm>
            <a:off x="3894460" y="734769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U</a:t>
            </a:r>
            <a:endParaRPr lang="es-CL" sz="800" b="1" dirty="0"/>
          </a:p>
        </p:txBody>
      </p:sp>
      <p:sp>
        <p:nvSpPr>
          <p:cNvPr id="515" name="514 CuadroTexto"/>
          <p:cNvSpPr txBox="1"/>
          <p:nvPr/>
        </p:nvSpPr>
        <p:spPr>
          <a:xfrm>
            <a:off x="2972936" y="76236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R</a:t>
            </a:r>
            <a:endParaRPr lang="es-CL" sz="800" b="1" dirty="0"/>
          </a:p>
        </p:txBody>
      </p:sp>
      <p:sp>
        <p:nvSpPr>
          <p:cNvPr id="516" name="515 CuadroTexto"/>
          <p:cNvSpPr txBox="1"/>
          <p:nvPr/>
        </p:nvSpPr>
        <p:spPr>
          <a:xfrm>
            <a:off x="1627188" y="6153378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</a:t>
            </a:r>
            <a:endParaRPr lang="es-CL" sz="800" b="1" dirty="0"/>
          </a:p>
        </p:txBody>
      </p:sp>
      <p:sp>
        <p:nvSpPr>
          <p:cNvPr id="517" name="516 CuadroTexto"/>
          <p:cNvSpPr txBox="1"/>
          <p:nvPr/>
        </p:nvSpPr>
        <p:spPr>
          <a:xfrm>
            <a:off x="1673225" y="675186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P</a:t>
            </a:r>
            <a:endParaRPr lang="es-CL" sz="800" b="1" dirty="0"/>
          </a:p>
        </p:txBody>
      </p:sp>
      <p:sp>
        <p:nvSpPr>
          <p:cNvPr id="518" name="517 CuadroTexto"/>
          <p:cNvSpPr txBox="1"/>
          <p:nvPr/>
        </p:nvSpPr>
        <p:spPr>
          <a:xfrm>
            <a:off x="2039319" y="724081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O</a:t>
            </a:r>
            <a:endParaRPr lang="es-CL" sz="800" b="1" dirty="0"/>
          </a:p>
        </p:txBody>
      </p:sp>
      <p:sp>
        <p:nvSpPr>
          <p:cNvPr id="519" name="518 CuadroTexto"/>
          <p:cNvSpPr txBox="1"/>
          <p:nvPr/>
        </p:nvSpPr>
        <p:spPr>
          <a:xfrm>
            <a:off x="2112613" y="7800335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</a:t>
            </a:r>
            <a:endParaRPr lang="es-CL" sz="800" b="1" dirty="0"/>
          </a:p>
        </p:txBody>
      </p:sp>
      <p:sp>
        <p:nvSpPr>
          <p:cNvPr id="520" name="519 CuadroTexto"/>
          <p:cNvSpPr txBox="1"/>
          <p:nvPr/>
        </p:nvSpPr>
        <p:spPr>
          <a:xfrm>
            <a:off x="1592263" y="783476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M</a:t>
            </a:r>
            <a:endParaRPr lang="es-CL" sz="800" b="1" dirty="0"/>
          </a:p>
        </p:txBody>
      </p:sp>
      <p:sp>
        <p:nvSpPr>
          <p:cNvPr id="521" name="520 CuadroTexto"/>
          <p:cNvSpPr txBox="1"/>
          <p:nvPr/>
        </p:nvSpPr>
        <p:spPr>
          <a:xfrm>
            <a:off x="2372590" y="813885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</a:t>
            </a:r>
            <a:endParaRPr lang="es-CL" sz="800" b="1" dirty="0"/>
          </a:p>
        </p:txBody>
      </p:sp>
      <p:sp>
        <p:nvSpPr>
          <p:cNvPr id="522" name="521 CuadroTexto"/>
          <p:cNvSpPr txBox="1"/>
          <p:nvPr/>
        </p:nvSpPr>
        <p:spPr>
          <a:xfrm>
            <a:off x="1947452" y="50963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</a:t>
            </a:r>
            <a:endParaRPr lang="es-CL" sz="800" b="1" dirty="0"/>
          </a:p>
        </p:txBody>
      </p:sp>
      <p:sp>
        <p:nvSpPr>
          <p:cNvPr id="523" name="522 CuadroTexto"/>
          <p:cNvSpPr txBox="1"/>
          <p:nvPr/>
        </p:nvSpPr>
        <p:spPr>
          <a:xfrm>
            <a:off x="2585244" y="53980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W</a:t>
            </a:r>
            <a:endParaRPr lang="es-CL" sz="800" b="1" dirty="0"/>
          </a:p>
        </p:txBody>
      </p:sp>
      <p:sp>
        <p:nvSpPr>
          <p:cNvPr id="524" name="523 CuadroTexto"/>
          <p:cNvSpPr txBox="1"/>
          <p:nvPr/>
        </p:nvSpPr>
        <p:spPr>
          <a:xfrm>
            <a:off x="4059152" y="5178080"/>
            <a:ext cx="2969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25" name="524 CuadroTexto"/>
          <p:cNvSpPr txBox="1"/>
          <p:nvPr/>
        </p:nvSpPr>
        <p:spPr>
          <a:xfrm>
            <a:off x="1928812" y="3626078"/>
            <a:ext cx="4270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N’</a:t>
            </a:r>
            <a:endParaRPr lang="es-CL" sz="800" b="1" dirty="0"/>
          </a:p>
        </p:txBody>
      </p:sp>
      <p:sp>
        <p:nvSpPr>
          <p:cNvPr id="526" name="525 CuadroTexto"/>
          <p:cNvSpPr txBox="1"/>
          <p:nvPr/>
        </p:nvSpPr>
        <p:spPr>
          <a:xfrm>
            <a:off x="4561661" y="2765553"/>
            <a:ext cx="3310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G’</a:t>
            </a:r>
            <a:endParaRPr lang="es-CL" sz="800" b="1" dirty="0"/>
          </a:p>
        </p:txBody>
      </p:sp>
      <p:sp>
        <p:nvSpPr>
          <p:cNvPr id="527" name="526 CuadroTexto"/>
          <p:cNvSpPr txBox="1"/>
          <p:nvPr/>
        </p:nvSpPr>
        <p:spPr>
          <a:xfrm>
            <a:off x="4985721" y="2235200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D’</a:t>
            </a:r>
            <a:endParaRPr lang="es-CL" sz="800" b="1" dirty="0"/>
          </a:p>
        </p:txBody>
      </p:sp>
      <p:grpSp>
        <p:nvGrpSpPr>
          <p:cNvPr id="528" name="Group 88"/>
          <p:cNvGrpSpPr>
            <a:grpSpLocks/>
          </p:cNvGrpSpPr>
          <p:nvPr/>
        </p:nvGrpSpPr>
        <p:grpSpPr bwMode="auto">
          <a:xfrm>
            <a:off x="3113087" y="5339555"/>
            <a:ext cx="80963" cy="246063"/>
            <a:chOff x="2052" y="2160"/>
            <a:chExt cx="528" cy="1488"/>
          </a:xfrm>
        </p:grpSpPr>
        <p:sp>
          <p:nvSpPr>
            <p:cNvPr id="52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54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547" name="546 CuadroTexto"/>
          <p:cNvSpPr txBox="1"/>
          <p:nvPr/>
        </p:nvSpPr>
        <p:spPr>
          <a:xfrm>
            <a:off x="2654839" y="2276931"/>
            <a:ext cx="3948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O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8" name="547 CuadroTexto"/>
          <p:cNvSpPr txBox="1"/>
          <p:nvPr/>
        </p:nvSpPr>
        <p:spPr>
          <a:xfrm>
            <a:off x="2930526" y="2175989"/>
            <a:ext cx="3675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P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9" name="548 CuadroTexto"/>
          <p:cNvSpPr txBox="1"/>
          <p:nvPr/>
        </p:nvSpPr>
        <p:spPr>
          <a:xfrm>
            <a:off x="3073797" y="1938873"/>
            <a:ext cx="484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Q’</a:t>
            </a:r>
            <a:endParaRPr lang="es-CL" sz="800" b="1" dirty="0"/>
          </a:p>
        </p:txBody>
      </p:sp>
      <p:sp>
        <p:nvSpPr>
          <p:cNvPr id="550" name="549 CuadroTexto"/>
          <p:cNvSpPr txBox="1"/>
          <p:nvPr/>
        </p:nvSpPr>
        <p:spPr>
          <a:xfrm>
            <a:off x="3049651" y="1601247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R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51" name="550 CuadroTexto"/>
          <p:cNvSpPr txBox="1"/>
          <p:nvPr/>
        </p:nvSpPr>
        <p:spPr>
          <a:xfrm>
            <a:off x="3012425" y="1040614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S</a:t>
            </a:r>
            <a:endParaRPr lang="es-CL" sz="800" b="1" dirty="0"/>
          </a:p>
        </p:txBody>
      </p:sp>
      <p:sp>
        <p:nvSpPr>
          <p:cNvPr id="552" name="551 CuadroTexto"/>
          <p:cNvSpPr txBox="1"/>
          <p:nvPr/>
        </p:nvSpPr>
        <p:spPr>
          <a:xfrm>
            <a:off x="3086740" y="551615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T’</a:t>
            </a:r>
            <a:endParaRPr lang="es-CL" sz="800" b="1" dirty="0"/>
          </a:p>
        </p:txBody>
      </p:sp>
      <p:sp>
        <p:nvSpPr>
          <p:cNvPr id="553" name="552 CuadroTexto"/>
          <p:cNvSpPr txBox="1"/>
          <p:nvPr/>
        </p:nvSpPr>
        <p:spPr>
          <a:xfrm>
            <a:off x="4528716" y="371742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A’</a:t>
            </a:r>
            <a:endParaRPr lang="es-CL" sz="800" b="1" dirty="0"/>
          </a:p>
        </p:txBody>
      </p:sp>
      <p:sp>
        <p:nvSpPr>
          <p:cNvPr id="554" name="553 CuadroTexto"/>
          <p:cNvSpPr txBox="1"/>
          <p:nvPr/>
        </p:nvSpPr>
        <p:spPr>
          <a:xfrm>
            <a:off x="6831332" y="1645106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55" name="554 CuadroTexto"/>
          <p:cNvSpPr txBox="1"/>
          <p:nvPr/>
        </p:nvSpPr>
        <p:spPr>
          <a:xfrm>
            <a:off x="6867308" y="990119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graphicFrame>
        <p:nvGraphicFramePr>
          <p:cNvPr id="582" name="58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818527"/>
              </p:ext>
            </p:extLst>
          </p:nvPr>
        </p:nvGraphicFramePr>
        <p:xfrm>
          <a:off x="5149436" y="3061990"/>
          <a:ext cx="2548459" cy="2272010"/>
        </p:xfrm>
        <a:graphic>
          <a:graphicData uri="http://schemas.openxmlformats.org/drawingml/2006/table">
            <a:tbl>
              <a:tblPr/>
              <a:tblGrid>
                <a:gridCol w="251313"/>
                <a:gridCol w="928994"/>
                <a:gridCol w="360040"/>
                <a:gridCol w="1008112"/>
              </a:tblGrid>
              <a:tr h="214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  <a:endParaRPr kumimoji="0" lang="es-CL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ÚTIL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P. MONTT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OLLARD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LARCH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PEMBERTON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GRANHAM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BAJO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HOSKIN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DICKSON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BZA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 MUÑOZ G.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DASHWOOD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A’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NOTABLE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POLLO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BEDWELL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BEDWELL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CUNINGHAM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BAJO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f’’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HOZVEN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ESTE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N’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DEDO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MAYOR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O’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PLAUTO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NORTE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FRANCIS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HOSVEN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FOLEY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</a:tbl>
          </a:graphicData>
        </a:graphic>
      </p:graphicFrame>
      <p:sp>
        <p:nvSpPr>
          <p:cNvPr id="556" name="555 CuadroTexto"/>
          <p:cNvSpPr txBox="1"/>
          <p:nvPr/>
        </p:nvSpPr>
        <p:spPr>
          <a:xfrm>
            <a:off x="4799611" y="9251950"/>
            <a:ext cx="555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D´</a:t>
            </a:r>
            <a:endParaRPr lang="es-CL" sz="800" b="1" dirty="0"/>
          </a:p>
        </p:txBody>
      </p:sp>
    </p:spTree>
    <p:extLst>
      <p:ext uri="{BB962C8B-B14F-4D97-AF65-F5344CB8AC3E}">
        <p14:creationId xmlns:p14="http://schemas.microsoft.com/office/powerpoint/2010/main" val="1848711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b="8051"/>
          <a:stretch>
            <a:fillRect/>
          </a:stretch>
        </p:blipFill>
        <p:spPr bwMode="auto">
          <a:xfrm>
            <a:off x="6350" y="20014"/>
            <a:ext cx="7781926" cy="1115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278 CuadroTexto"/>
          <p:cNvSpPr txBox="1">
            <a:spLocks noChangeArrowheads="1"/>
          </p:cNvSpPr>
          <p:nvPr/>
        </p:nvSpPr>
        <p:spPr bwMode="auto">
          <a:xfrm>
            <a:off x="4425950" y="52388"/>
            <a:ext cx="460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Cutler </a:t>
            </a: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663"/>
            <a:ext cx="2601913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Gray S-N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</a:t>
            </a: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10722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SERVOMOTOR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278 CuadroTexto"/>
          <p:cNvSpPr txBox="1">
            <a:spLocks noChangeArrowheads="1"/>
          </p:cNvSpPr>
          <p:nvPr/>
        </p:nvSpPr>
        <p:spPr bwMode="auto">
          <a:xfrm>
            <a:off x="1692275" y="1100138"/>
            <a:ext cx="9540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B a v e r s t o c k </a:t>
            </a:r>
          </a:p>
        </p:txBody>
      </p:sp>
      <p:sp>
        <p:nvSpPr>
          <p:cNvPr id="14341" name="492 CuadroTexto"/>
          <p:cNvSpPr txBox="1">
            <a:spLocks noChangeArrowheads="1"/>
          </p:cNvSpPr>
          <p:nvPr/>
        </p:nvSpPr>
        <p:spPr bwMode="auto">
          <a:xfrm>
            <a:off x="1416050" y="4052888"/>
            <a:ext cx="636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O r l e b a r</a:t>
            </a:r>
          </a:p>
        </p:txBody>
      </p:sp>
      <p:sp>
        <p:nvSpPr>
          <p:cNvPr id="14342" name="278 CuadroTexto"/>
          <p:cNvSpPr txBox="1">
            <a:spLocks noChangeArrowheads="1"/>
          </p:cNvSpPr>
          <p:nvPr/>
        </p:nvSpPr>
        <p:spPr bwMode="auto">
          <a:xfrm>
            <a:off x="5021263" y="3719513"/>
            <a:ext cx="5397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L a r g a</a:t>
            </a:r>
          </a:p>
        </p:txBody>
      </p:sp>
      <p:sp>
        <p:nvSpPr>
          <p:cNvPr id="14343" name="278 CuadroTexto"/>
          <p:cNvSpPr txBox="1">
            <a:spLocks noChangeArrowheads="1"/>
          </p:cNvSpPr>
          <p:nvPr/>
        </p:nvSpPr>
        <p:spPr bwMode="auto">
          <a:xfrm>
            <a:off x="3841750" y="5457825"/>
            <a:ext cx="514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>
                <a:latin typeface="Calibri" pitchFamily="34" charset="0"/>
              </a:rPr>
              <a:t>Isla </a:t>
            </a:r>
          </a:p>
          <a:p>
            <a:pPr algn="ctr"/>
            <a:r>
              <a:rPr lang="es-CL" sz="700">
                <a:latin typeface="Calibri" pitchFamily="34" charset="0"/>
              </a:rPr>
              <a:t>Summer </a:t>
            </a:r>
          </a:p>
        </p:txBody>
      </p:sp>
      <p:sp>
        <p:nvSpPr>
          <p:cNvPr id="14344" name="278 CuadroTexto"/>
          <p:cNvSpPr txBox="1">
            <a:spLocks noChangeArrowheads="1"/>
          </p:cNvSpPr>
          <p:nvPr/>
        </p:nvSpPr>
        <p:spPr bwMode="auto">
          <a:xfrm rot="2311136">
            <a:off x="4970463" y="93964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 Mac-kay</a:t>
            </a: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900" dirty="0">
                <a:latin typeface="Calibri" pitchFamily="34" charset="0"/>
              </a:rPr>
              <a:t>I s l a s   O t </a:t>
            </a:r>
            <a:r>
              <a:rPr lang="es-CL" sz="900" dirty="0" err="1">
                <a:latin typeface="Calibri" pitchFamily="34" charset="0"/>
              </a:rPr>
              <a:t>t</a:t>
            </a:r>
            <a:r>
              <a:rPr lang="es-CL" sz="900" dirty="0">
                <a:latin typeface="Calibri" pitchFamily="34" charset="0"/>
              </a:rPr>
              <a:t> e r</a:t>
            </a:r>
          </a:p>
        </p:txBody>
      </p:sp>
      <p:sp>
        <p:nvSpPr>
          <p:cNvPr id="14346" name="278 CuadroTexto"/>
          <p:cNvSpPr txBox="1">
            <a:spLocks noChangeArrowheads="1"/>
          </p:cNvSpPr>
          <p:nvPr/>
        </p:nvSpPr>
        <p:spPr bwMode="auto">
          <a:xfrm rot="-3279867">
            <a:off x="4672806" y="2402682"/>
            <a:ext cx="5159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Green</a:t>
            </a:r>
          </a:p>
        </p:txBody>
      </p:sp>
      <p:sp>
        <p:nvSpPr>
          <p:cNvPr id="14347" name="278 CuadroTexto"/>
          <p:cNvSpPr txBox="1">
            <a:spLocks noChangeArrowheads="1"/>
          </p:cNvSpPr>
          <p:nvPr/>
        </p:nvSpPr>
        <p:spPr bwMode="auto">
          <a:xfrm>
            <a:off x="3017838" y="1970088"/>
            <a:ext cx="4079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</a:t>
            </a:r>
          </a:p>
          <a:p>
            <a:pPr algn="ctr"/>
            <a:r>
              <a:rPr lang="es-CL" sz="500">
                <a:latin typeface="Calibri" pitchFamily="34" charset="0"/>
              </a:rPr>
              <a:t> Hosven </a:t>
            </a:r>
          </a:p>
        </p:txBody>
      </p:sp>
      <p:sp>
        <p:nvSpPr>
          <p:cNvPr id="14348" name="278 CuadroTexto"/>
          <p:cNvSpPr txBox="1">
            <a:spLocks noChangeArrowheads="1"/>
          </p:cNvSpPr>
          <p:nvPr/>
        </p:nvSpPr>
        <p:spPr bwMode="auto">
          <a:xfrm>
            <a:off x="6594475" y="2609850"/>
            <a:ext cx="1357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G a m e r o</a:t>
            </a:r>
          </a:p>
        </p:txBody>
      </p:sp>
      <p:sp>
        <p:nvSpPr>
          <p:cNvPr id="14349" name="278 CuadroTexto"/>
          <p:cNvSpPr txBox="1">
            <a:spLocks noChangeArrowheads="1"/>
          </p:cNvSpPr>
          <p:nvPr/>
        </p:nvSpPr>
        <p:spPr bwMode="auto">
          <a:xfrm>
            <a:off x="4651375" y="2814638"/>
            <a:ext cx="6127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Gama</a:t>
            </a:r>
          </a:p>
        </p:txBody>
      </p:sp>
      <p:sp>
        <p:nvSpPr>
          <p:cNvPr id="14350" name="278 CuadroTexto"/>
          <p:cNvSpPr txBox="1">
            <a:spLocks noChangeArrowheads="1"/>
          </p:cNvSpPr>
          <p:nvPr/>
        </p:nvSpPr>
        <p:spPr bwMode="auto">
          <a:xfrm>
            <a:off x="5267325" y="2865438"/>
            <a:ext cx="59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Carrasco</a:t>
            </a:r>
          </a:p>
        </p:txBody>
      </p:sp>
      <p:sp>
        <p:nvSpPr>
          <p:cNvPr id="14351" name="278 CuadroTexto"/>
          <p:cNvSpPr txBox="1">
            <a:spLocks noChangeArrowheads="1"/>
          </p:cNvSpPr>
          <p:nvPr/>
        </p:nvSpPr>
        <p:spPr bwMode="auto">
          <a:xfrm>
            <a:off x="5446713" y="5291138"/>
            <a:ext cx="7096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Ernesto </a:t>
            </a:r>
          </a:p>
        </p:txBody>
      </p:sp>
      <p:sp>
        <p:nvSpPr>
          <p:cNvPr id="14352" name="278 CuadroTexto"/>
          <p:cNvSpPr txBox="1">
            <a:spLocks noChangeArrowheads="1"/>
          </p:cNvSpPr>
          <p:nvPr/>
        </p:nvSpPr>
        <p:spPr bwMode="auto">
          <a:xfrm>
            <a:off x="5818188" y="5743575"/>
            <a:ext cx="4937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Istmo</a:t>
            </a:r>
          </a:p>
        </p:txBody>
      </p:sp>
      <p:sp>
        <p:nvSpPr>
          <p:cNvPr id="14353" name="278 CuadroTexto"/>
          <p:cNvSpPr txBox="1">
            <a:spLocks noChangeArrowheads="1"/>
          </p:cNvSpPr>
          <p:nvPr/>
        </p:nvSpPr>
        <p:spPr bwMode="auto">
          <a:xfrm>
            <a:off x="4025900" y="5314950"/>
            <a:ext cx="473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Pta. </a:t>
            </a:r>
          </a:p>
          <a:p>
            <a:pPr algn="ctr"/>
            <a:r>
              <a:rPr lang="es-CL" sz="500">
                <a:latin typeface="Calibri" pitchFamily="34" charset="0"/>
              </a:rPr>
              <a:t>Henderson</a:t>
            </a: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 rot="20970086">
            <a:off x="2288370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>
                <a:latin typeface="Calibri" pitchFamily="34" charset="0"/>
              </a:rPr>
              <a:t>I t e s.   H o s k y n</a:t>
            </a: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 rot="750725">
            <a:off x="2618606" y="1995302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500" dirty="0">
                <a:latin typeface="Calibri" pitchFamily="34" charset="0"/>
              </a:rPr>
              <a:t>I </a:t>
            </a:r>
            <a:r>
              <a:rPr lang="es-CL" sz="500" dirty="0" err="1">
                <a:latin typeface="Calibri" pitchFamily="34" charset="0"/>
              </a:rPr>
              <a:t>Ites</a:t>
            </a:r>
            <a:r>
              <a:rPr lang="es-CL" sz="500" dirty="0">
                <a:latin typeface="Calibri" pitchFamily="34" charset="0"/>
              </a:rPr>
              <a:t>. Francis</a:t>
            </a:r>
          </a:p>
        </p:txBody>
      </p:sp>
      <p:sp>
        <p:nvSpPr>
          <p:cNvPr id="14356" name="278 CuadroTexto"/>
          <p:cNvSpPr txBox="1">
            <a:spLocks noChangeArrowheads="1"/>
          </p:cNvSpPr>
          <p:nvPr/>
        </p:nvSpPr>
        <p:spPr bwMode="auto">
          <a:xfrm>
            <a:off x="6661150" y="876300"/>
            <a:ext cx="6270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Pierce</a:t>
            </a:r>
          </a:p>
        </p:txBody>
      </p:sp>
      <p:sp>
        <p:nvSpPr>
          <p:cNvPr id="14357" name="278 CuadroTexto"/>
          <p:cNvSpPr txBox="1">
            <a:spLocks noChangeArrowheads="1"/>
          </p:cNvSpPr>
          <p:nvPr/>
        </p:nvSpPr>
        <p:spPr bwMode="auto">
          <a:xfrm>
            <a:off x="6604000" y="1528763"/>
            <a:ext cx="7477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Peligrosa</a:t>
            </a:r>
          </a:p>
        </p:txBody>
      </p:sp>
      <p:sp>
        <p:nvSpPr>
          <p:cNvPr id="14358" name="278 CuadroTexto"/>
          <p:cNvSpPr txBox="1">
            <a:spLocks noChangeArrowheads="1"/>
          </p:cNvSpPr>
          <p:nvPr/>
        </p:nvSpPr>
        <p:spPr bwMode="auto">
          <a:xfrm>
            <a:off x="3700463" y="7872413"/>
            <a:ext cx="4429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Campbell </a:t>
            </a:r>
          </a:p>
        </p:txBody>
      </p:sp>
      <p:sp>
        <p:nvSpPr>
          <p:cNvPr id="14359" name="278 CuadroTexto"/>
          <p:cNvSpPr txBox="1">
            <a:spLocks noChangeArrowheads="1"/>
          </p:cNvSpPr>
          <p:nvPr/>
        </p:nvSpPr>
        <p:spPr bwMode="auto">
          <a:xfrm>
            <a:off x="3708400" y="8310563"/>
            <a:ext cx="3937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Bedwell</a:t>
            </a:r>
          </a:p>
        </p:txBody>
      </p:sp>
      <p:sp>
        <p:nvSpPr>
          <p:cNvPr id="14360" name="278 CuadroTexto"/>
          <p:cNvSpPr txBox="1">
            <a:spLocks noChangeArrowheads="1"/>
          </p:cNvSpPr>
          <p:nvPr/>
        </p:nvSpPr>
        <p:spPr bwMode="auto">
          <a:xfrm rot="-4426619">
            <a:off x="3192463" y="8067675"/>
            <a:ext cx="558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Cunningham</a:t>
            </a:r>
          </a:p>
        </p:txBody>
      </p:sp>
      <p:sp>
        <p:nvSpPr>
          <p:cNvPr id="14361" name="278 CuadroTexto"/>
          <p:cNvSpPr txBox="1">
            <a:spLocks noChangeArrowheads="1"/>
          </p:cNvSpPr>
          <p:nvPr/>
        </p:nvSpPr>
        <p:spPr bwMode="auto">
          <a:xfrm rot="-3607196">
            <a:off x="5480050" y="9215438"/>
            <a:ext cx="6381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Hualapalu</a:t>
            </a: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800" dirty="0">
                <a:latin typeface="Calibri" pitchFamily="34" charset="0"/>
              </a:rPr>
              <a:t>I s l a s   H a r t w e l </a:t>
            </a:r>
            <a:r>
              <a:rPr lang="es-CL" sz="800" dirty="0" err="1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63" name="278 CuadroTexto"/>
          <p:cNvSpPr txBox="1">
            <a:spLocks noChangeArrowheads="1"/>
          </p:cNvSpPr>
          <p:nvPr/>
        </p:nvSpPr>
        <p:spPr bwMode="auto">
          <a:xfrm>
            <a:off x="5372100" y="6819900"/>
            <a:ext cx="4730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</a:t>
            </a:r>
          </a:p>
          <a:p>
            <a:pPr algn="ctr"/>
            <a:r>
              <a:rPr lang="es-CL" sz="600">
                <a:latin typeface="Calibri" pitchFamily="34" charset="0"/>
              </a:rPr>
              <a:t>Bradbury</a:t>
            </a:r>
          </a:p>
        </p:txBody>
      </p:sp>
      <p:sp>
        <p:nvSpPr>
          <p:cNvPr id="14364" name="278 CuadroTexto"/>
          <p:cNvSpPr txBox="1">
            <a:spLocks noChangeArrowheads="1"/>
          </p:cNvSpPr>
          <p:nvPr/>
        </p:nvSpPr>
        <p:spPr bwMode="auto">
          <a:xfrm>
            <a:off x="1592263" y="7291388"/>
            <a:ext cx="536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Vereker </a:t>
            </a:r>
          </a:p>
          <a:p>
            <a:pPr algn="ctr"/>
            <a:r>
              <a:rPr lang="es-CL" sz="800">
                <a:latin typeface="Calibri" pitchFamily="34" charset="0"/>
              </a:rPr>
              <a:t>Mayor</a:t>
            </a:r>
          </a:p>
        </p:txBody>
      </p:sp>
      <p:sp>
        <p:nvSpPr>
          <p:cNvPr id="14365" name="278 CuadroTexto"/>
          <p:cNvSpPr txBox="1">
            <a:spLocks noChangeArrowheads="1"/>
          </p:cNvSpPr>
          <p:nvPr/>
        </p:nvSpPr>
        <p:spPr bwMode="auto">
          <a:xfrm>
            <a:off x="1811338" y="9563100"/>
            <a:ext cx="692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Ites. Connor</a:t>
            </a:r>
          </a:p>
        </p:txBody>
      </p:sp>
      <p:sp>
        <p:nvSpPr>
          <p:cNvPr id="14366" name="278 CuadroTexto"/>
          <p:cNvSpPr txBox="1">
            <a:spLocks noChangeArrowheads="1"/>
          </p:cNvSpPr>
          <p:nvPr/>
        </p:nvSpPr>
        <p:spPr bwMode="auto">
          <a:xfrm>
            <a:off x="4249738" y="10113963"/>
            <a:ext cx="6540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Dashwood</a:t>
            </a:r>
          </a:p>
        </p:txBody>
      </p:sp>
      <p:sp>
        <p:nvSpPr>
          <p:cNvPr id="14367" name="278 CuadroTexto"/>
          <p:cNvSpPr txBox="1">
            <a:spLocks noChangeArrowheads="1"/>
          </p:cNvSpPr>
          <p:nvPr/>
        </p:nvSpPr>
        <p:spPr bwMode="auto">
          <a:xfrm>
            <a:off x="3640138" y="8520113"/>
            <a:ext cx="4556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>
                <a:latin typeface="Calibri" pitchFamily="34" charset="0"/>
              </a:rPr>
              <a:t>Pta. Childs</a:t>
            </a:r>
          </a:p>
        </p:txBody>
      </p:sp>
      <p:sp>
        <p:nvSpPr>
          <p:cNvPr id="14368" name="278 CuadroTexto"/>
          <p:cNvSpPr txBox="1">
            <a:spLocks noChangeArrowheads="1"/>
          </p:cNvSpPr>
          <p:nvPr/>
        </p:nvSpPr>
        <p:spPr bwMode="auto">
          <a:xfrm>
            <a:off x="3373438" y="5895975"/>
            <a:ext cx="3413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Ollard</a:t>
            </a:r>
          </a:p>
        </p:txBody>
      </p:sp>
      <p:grpSp>
        <p:nvGrpSpPr>
          <p:cNvPr id="14369" name="Group 161"/>
          <p:cNvGrpSpPr>
            <a:grpSpLocks/>
          </p:cNvGrpSpPr>
          <p:nvPr/>
        </p:nvGrpSpPr>
        <p:grpSpPr bwMode="auto">
          <a:xfrm>
            <a:off x="4394200" y="2762250"/>
            <a:ext cx="114300" cy="150813"/>
            <a:chOff x="3721" y="2976"/>
            <a:chExt cx="672" cy="960"/>
          </a:xfrm>
        </p:grpSpPr>
        <p:sp>
          <p:nvSpPr>
            <p:cNvPr id="14817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>
                <a:gd name="T0" fmla="*/ 48 w 384"/>
                <a:gd name="T1" fmla="*/ 528 h 624"/>
                <a:gd name="T2" fmla="*/ 144 w 384"/>
                <a:gd name="T3" fmla="*/ 0 h 624"/>
                <a:gd name="T4" fmla="*/ 240 w 384"/>
                <a:gd name="T5" fmla="*/ 0 h 624"/>
                <a:gd name="T6" fmla="*/ 336 w 384"/>
                <a:gd name="T7" fmla="*/ 528 h 624"/>
                <a:gd name="T8" fmla="*/ 384 w 384"/>
                <a:gd name="T9" fmla="*/ 624 h 624"/>
                <a:gd name="T10" fmla="*/ 0 w 384"/>
                <a:gd name="T11" fmla="*/ 624 h 624"/>
                <a:gd name="T12" fmla="*/ 48 w 384"/>
                <a:gd name="T13" fmla="*/ 528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818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9" name="AutoShape 164"/>
            <p:cNvSpPr>
              <a:spLocks noChangeArrowheads="1"/>
            </p:cNvSpPr>
            <p:nvPr/>
          </p:nvSpPr>
          <p:spPr bwMode="auto">
            <a:xfrm rot="-54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0" name="278 CuadroTexto"/>
          <p:cNvSpPr txBox="1">
            <a:spLocks noChangeArrowheads="1"/>
          </p:cNvSpPr>
          <p:nvPr/>
        </p:nvSpPr>
        <p:spPr bwMode="auto">
          <a:xfrm>
            <a:off x="4114800" y="7615238"/>
            <a:ext cx="3286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</a:t>
            </a:r>
          </a:p>
          <a:p>
            <a:pPr algn="ctr"/>
            <a:r>
              <a:rPr lang="es-CL" sz="500">
                <a:latin typeface="Calibri" pitchFamily="34" charset="0"/>
              </a:rPr>
              <a:t>Lucas</a:t>
            </a:r>
          </a:p>
        </p:txBody>
      </p:sp>
      <p:sp>
        <p:nvSpPr>
          <p:cNvPr id="14371" name="122 CuadroTexto"/>
          <p:cNvSpPr txBox="1">
            <a:spLocks noChangeArrowheads="1"/>
          </p:cNvSpPr>
          <p:nvPr/>
        </p:nvSpPr>
        <p:spPr bwMode="auto">
          <a:xfrm>
            <a:off x="3459163" y="17145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14372" name="122 CuadroTexto"/>
          <p:cNvSpPr txBox="1">
            <a:spLocks noChangeArrowheads="1"/>
          </p:cNvSpPr>
          <p:nvPr/>
        </p:nvSpPr>
        <p:spPr bwMode="auto">
          <a:xfrm>
            <a:off x="1887538" y="1865313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3" name="122 CuadroTexto"/>
          <p:cNvSpPr txBox="1">
            <a:spLocks noChangeArrowheads="1"/>
          </p:cNvSpPr>
          <p:nvPr/>
        </p:nvSpPr>
        <p:spPr bwMode="auto">
          <a:xfrm>
            <a:off x="5532438" y="2436813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74" name="122 CuadroTexto"/>
          <p:cNvSpPr txBox="1">
            <a:spLocks noChangeArrowheads="1"/>
          </p:cNvSpPr>
          <p:nvPr/>
        </p:nvSpPr>
        <p:spPr bwMode="auto">
          <a:xfrm>
            <a:off x="4032250" y="5842000"/>
            <a:ext cx="785813" cy="2778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Hoskyn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sp>
        <p:nvSpPr>
          <p:cNvPr id="14375" name="122 CuadroTexto"/>
          <p:cNvSpPr txBox="1">
            <a:spLocks noChangeArrowheads="1"/>
          </p:cNvSpPr>
          <p:nvPr/>
        </p:nvSpPr>
        <p:spPr bwMode="auto">
          <a:xfrm>
            <a:off x="5318125" y="9866313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14376" name="122 CuadroTexto"/>
          <p:cNvSpPr txBox="1">
            <a:spLocks noChangeArrowheads="1"/>
          </p:cNvSpPr>
          <p:nvPr/>
        </p:nvSpPr>
        <p:spPr bwMode="auto">
          <a:xfrm>
            <a:off x="3887788" y="872490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7" name="278 CuadroTexto"/>
          <p:cNvSpPr txBox="1">
            <a:spLocks noChangeArrowheads="1"/>
          </p:cNvSpPr>
          <p:nvPr/>
        </p:nvSpPr>
        <p:spPr bwMode="auto">
          <a:xfrm>
            <a:off x="2944813" y="8510588"/>
            <a:ext cx="55403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Ite. Pollo</a:t>
            </a:r>
          </a:p>
        </p:txBody>
      </p:sp>
      <p:grpSp>
        <p:nvGrpSpPr>
          <p:cNvPr id="14378" name="Group 88"/>
          <p:cNvGrpSpPr>
            <a:grpSpLocks/>
          </p:cNvGrpSpPr>
          <p:nvPr/>
        </p:nvGrpSpPr>
        <p:grpSpPr bwMode="auto">
          <a:xfrm>
            <a:off x="3240088" y="1028700"/>
            <a:ext cx="80962" cy="244475"/>
            <a:chOff x="2015" y="2160"/>
            <a:chExt cx="528" cy="1488"/>
          </a:xfrm>
        </p:grpSpPr>
        <p:sp>
          <p:nvSpPr>
            <p:cNvPr id="1479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814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9" name="278 CuadroTexto"/>
          <p:cNvSpPr txBox="1">
            <a:spLocks noChangeArrowheads="1"/>
          </p:cNvSpPr>
          <p:nvPr/>
        </p:nvSpPr>
        <p:spPr bwMode="auto">
          <a:xfrm>
            <a:off x="2886075" y="1157288"/>
            <a:ext cx="4302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Ite. Low</a:t>
            </a:r>
          </a:p>
        </p:txBody>
      </p:sp>
      <p:sp>
        <p:nvSpPr>
          <p:cNvPr id="14380" name="122 CuadroTexto"/>
          <p:cNvSpPr txBox="1">
            <a:spLocks noChangeArrowheads="1"/>
          </p:cNvSpPr>
          <p:nvPr/>
        </p:nvSpPr>
        <p:spPr bwMode="auto">
          <a:xfrm>
            <a:off x="2316163" y="1528763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Low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grpSp>
        <p:nvGrpSpPr>
          <p:cNvPr id="14381" name="406 Grupo"/>
          <p:cNvGrpSpPr>
            <a:grpSpLocks/>
          </p:cNvGrpSpPr>
          <p:nvPr/>
        </p:nvGrpSpPr>
        <p:grpSpPr bwMode="auto">
          <a:xfrm>
            <a:off x="5457825" y="1247775"/>
            <a:ext cx="571500" cy="644525"/>
            <a:chOff x="8020631" y="1168537"/>
            <a:chExt cx="768265" cy="642839"/>
          </a:xfrm>
        </p:grpSpPr>
        <p:sp>
          <p:nvSpPr>
            <p:cNvPr id="14795" name="Line 295"/>
            <p:cNvSpPr>
              <a:spLocks noChangeShapeType="1"/>
            </p:cNvSpPr>
            <p:nvPr/>
          </p:nvSpPr>
          <p:spPr bwMode="auto">
            <a:xfrm rot="10594017" flipH="1">
              <a:off x="8128402" y="1168537"/>
              <a:ext cx="499203" cy="437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6" name="32 Grupo"/>
            <p:cNvGrpSpPr>
              <a:grpSpLocks/>
            </p:cNvGrpSpPr>
            <p:nvPr/>
          </p:nvGrpSpPr>
          <p:grpSpPr bwMode="auto">
            <a:xfrm>
              <a:off x="8020631" y="1357297"/>
              <a:ext cx="768265" cy="454079"/>
              <a:chOff x="4591562" y="3593276"/>
              <a:chExt cx="768265" cy="454079"/>
            </a:xfrm>
          </p:grpSpPr>
          <p:sp>
            <p:nvSpPr>
              <p:cNvPr id="14797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2" y="3593276"/>
                <a:ext cx="7657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042°</a:t>
                </a:r>
              </a:p>
            </p:txBody>
          </p:sp>
          <p:sp>
            <p:nvSpPr>
              <p:cNvPr id="14798" name="110 CuadroTexto"/>
              <p:cNvSpPr txBox="1">
                <a:spLocks noChangeArrowheads="1"/>
              </p:cNvSpPr>
              <p:nvPr/>
            </p:nvSpPr>
            <p:spPr bwMode="auto">
              <a:xfrm>
                <a:off x="4591562" y="3816688"/>
                <a:ext cx="76573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026°</a:t>
                </a:r>
              </a:p>
            </p:txBody>
          </p:sp>
        </p:grpSp>
      </p:grpSp>
      <p:cxnSp>
        <p:nvCxnSpPr>
          <p:cNvPr id="684" name="683 Conector recto de flecha"/>
          <p:cNvCxnSpPr>
            <a:stCxn id="14380" idx="0"/>
            <a:endCxn id="14379" idx="2"/>
          </p:cNvCxnSpPr>
          <p:nvPr/>
        </p:nvCxnSpPr>
        <p:spPr>
          <a:xfrm rot="5400000" flipH="1" flipV="1">
            <a:off x="2812256" y="1239045"/>
            <a:ext cx="187325" cy="392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14372" idx="3"/>
          </p:cNvCxnSpPr>
          <p:nvPr/>
        </p:nvCxnSpPr>
        <p:spPr>
          <a:xfrm flipV="1">
            <a:off x="2673350" y="2008188"/>
            <a:ext cx="357188" cy="428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14371" idx="3"/>
          </p:cNvCxnSpPr>
          <p:nvPr/>
        </p:nvCxnSpPr>
        <p:spPr>
          <a:xfrm>
            <a:off x="4244975" y="355600"/>
            <a:ext cx="358775" cy="10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14373" idx="1"/>
          </p:cNvCxnSpPr>
          <p:nvPr/>
        </p:nvCxnSpPr>
        <p:spPr>
          <a:xfrm rot="10800000" flipV="1">
            <a:off x="4675188" y="2620963"/>
            <a:ext cx="857250" cy="1730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14374" idx="1"/>
          </p:cNvCxnSpPr>
          <p:nvPr/>
        </p:nvCxnSpPr>
        <p:spPr>
          <a:xfrm flipH="1" flipV="1">
            <a:off x="2801670" y="5508625"/>
            <a:ext cx="1230580" cy="4722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7" name="122 CuadroTexto"/>
          <p:cNvSpPr txBox="1">
            <a:spLocks noChangeArrowheads="1"/>
          </p:cNvSpPr>
          <p:nvPr/>
        </p:nvSpPr>
        <p:spPr bwMode="auto">
          <a:xfrm>
            <a:off x="530225" y="8867775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Islotes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692" name="691 Conector recto de flecha"/>
          <p:cNvCxnSpPr>
            <a:stCxn id="14376" idx="1"/>
          </p:cNvCxnSpPr>
          <p:nvPr/>
        </p:nvCxnSpPr>
        <p:spPr>
          <a:xfrm rot="10800000">
            <a:off x="3530600" y="8724900"/>
            <a:ext cx="357188" cy="1841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14387" idx="3"/>
          </p:cNvCxnSpPr>
          <p:nvPr/>
        </p:nvCxnSpPr>
        <p:spPr>
          <a:xfrm>
            <a:off x="1316038" y="9005888"/>
            <a:ext cx="714375" cy="3619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14375" idx="1"/>
          </p:cNvCxnSpPr>
          <p:nvPr/>
        </p:nvCxnSpPr>
        <p:spPr>
          <a:xfrm rot="10800000">
            <a:off x="4675188" y="9958388"/>
            <a:ext cx="642937" cy="936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2490788" y="4760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005138" y="3998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2278063" y="5265738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2635250" y="7134225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2568575" y="890111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563" y="69532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194050" y="9520238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398" name="406 Grupo"/>
          <p:cNvGrpSpPr>
            <a:grpSpLocks/>
          </p:cNvGrpSpPr>
          <p:nvPr/>
        </p:nvGrpSpPr>
        <p:grpSpPr bwMode="auto">
          <a:xfrm>
            <a:off x="2387600" y="2436813"/>
            <a:ext cx="581025" cy="700087"/>
            <a:chOff x="8023119" y="1111819"/>
            <a:chExt cx="753297" cy="699556"/>
          </a:xfrm>
        </p:grpSpPr>
        <p:sp>
          <p:nvSpPr>
            <p:cNvPr id="14791" name="Line 295"/>
            <p:cNvSpPr>
              <a:spLocks noChangeShapeType="1"/>
            </p:cNvSpPr>
            <p:nvPr/>
          </p:nvSpPr>
          <p:spPr bwMode="auto">
            <a:xfrm rot="10594017" flipH="1">
              <a:off x="8212390" y="1111819"/>
              <a:ext cx="314410" cy="5511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2" name="32 Grupo"/>
            <p:cNvGrpSpPr>
              <a:grpSpLocks/>
            </p:cNvGrpSpPr>
            <p:nvPr/>
          </p:nvGrpSpPr>
          <p:grpSpPr bwMode="auto">
            <a:xfrm>
              <a:off x="8023119" y="1357299"/>
              <a:ext cx="753297" cy="454076"/>
              <a:chOff x="4594050" y="3593278"/>
              <a:chExt cx="753297" cy="454076"/>
            </a:xfrm>
          </p:grpSpPr>
          <p:sp>
            <p:nvSpPr>
              <p:cNvPr id="1479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50" y="3593278"/>
                <a:ext cx="753297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023°</a:t>
                </a:r>
              </a:p>
            </p:txBody>
          </p:sp>
          <p:sp>
            <p:nvSpPr>
              <p:cNvPr id="14794" name="110 CuadroTexto"/>
              <p:cNvSpPr txBox="1">
                <a:spLocks noChangeArrowheads="1"/>
              </p:cNvSpPr>
              <p:nvPr/>
            </p:nvSpPr>
            <p:spPr bwMode="auto">
              <a:xfrm>
                <a:off x="4597182" y="3816686"/>
                <a:ext cx="747058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007°</a:t>
                </a:r>
              </a:p>
            </p:txBody>
          </p:sp>
        </p:grpSp>
      </p:grpSp>
      <p:grpSp>
        <p:nvGrpSpPr>
          <p:cNvPr id="14399" name="406 Grupo"/>
          <p:cNvGrpSpPr>
            <a:grpSpLocks/>
          </p:cNvGrpSpPr>
          <p:nvPr/>
        </p:nvGrpSpPr>
        <p:grpSpPr bwMode="auto">
          <a:xfrm>
            <a:off x="3387725" y="4008438"/>
            <a:ext cx="576263" cy="658812"/>
            <a:chOff x="8028301" y="1153411"/>
            <a:chExt cx="669744" cy="657962"/>
          </a:xfrm>
        </p:grpSpPr>
        <p:sp>
          <p:nvSpPr>
            <p:cNvPr id="14787" name="Line 295"/>
            <p:cNvSpPr>
              <a:spLocks noChangeShapeType="1"/>
            </p:cNvSpPr>
            <p:nvPr/>
          </p:nvSpPr>
          <p:spPr bwMode="auto">
            <a:xfrm rot="10594017" flipH="1">
              <a:off x="8159845" y="1153411"/>
              <a:ext cx="414788" cy="449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8" name="32 Grupo"/>
            <p:cNvGrpSpPr>
              <a:grpSpLocks/>
            </p:cNvGrpSpPr>
            <p:nvPr/>
          </p:nvGrpSpPr>
          <p:grpSpPr bwMode="auto">
            <a:xfrm>
              <a:off x="8028301" y="1357298"/>
              <a:ext cx="669744" cy="454075"/>
              <a:chOff x="4599232" y="3593277"/>
              <a:chExt cx="669744" cy="454075"/>
            </a:xfrm>
          </p:grpSpPr>
          <p:sp>
            <p:nvSpPr>
              <p:cNvPr id="14789" name="110 CuadroTexto"/>
              <p:cNvSpPr txBox="1">
                <a:spLocks noChangeArrowheads="1"/>
              </p:cNvSpPr>
              <p:nvPr/>
            </p:nvSpPr>
            <p:spPr bwMode="auto">
              <a:xfrm>
                <a:off x="4599232" y="3593277"/>
                <a:ext cx="66956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043°</a:t>
                </a:r>
              </a:p>
            </p:txBody>
          </p:sp>
          <p:sp>
            <p:nvSpPr>
              <p:cNvPr id="14790" name="110 CuadroTexto"/>
              <p:cNvSpPr txBox="1">
                <a:spLocks noChangeArrowheads="1"/>
              </p:cNvSpPr>
              <p:nvPr/>
            </p:nvSpPr>
            <p:spPr bwMode="auto">
              <a:xfrm>
                <a:off x="4599641" y="3816685"/>
                <a:ext cx="6693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028°</a:t>
                </a:r>
              </a:p>
            </p:txBody>
          </p:sp>
        </p:grpSp>
      </p:grpSp>
      <p:grpSp>
        <p:nvGrpSpPr>
          <p:cNvPr id="14400" name="406 Grupo"/>
          <p:cNvGrpSpPr>
            <a:grpSpLocks/>
          </p:cNvGrpSpPr>
          <p:nvPr/>
        </p:nvGrpSpPr>
        <p:grpSpPr bwMode="auto">
          <a:xfrm>
            <a:off x="742950" y="4211638"/>
            <a:ext cx="582613" cy="681037"/>
            <a:chOff x="7978252" y="1131688"/>
            <a:chExt cx="784871" cy="679682"/>
          </a:xfrm>
        </p:grpSpPr>
        <p:sp>
          <p:nvSpPr>
            <p:cNvPr id="14783" name="Line 295"/>
            <p:cNvSpPr>
              <a:spLocks noChangeShapeType="1"/>
            </p:cNvSpPr>
            <p:nvPr/>
          </p:nvSpPr>
          <p:spPr bwMode="auto">
            <a:xfrm rot="10594017" flipH="1">
              <a:off x="8198369" y="1131688"/>
              <a:ext cx="357222" cy="3935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4" name="32 Grupo"/>
            <p:cNvGrpSpPr>
              <a:grpSpLocks/>
            </p:cNvGrpSpPr>
            <p:nvPr/>
          </p:nvGrpSpPr>
          <p:grpSpPr bwMode="auto">
            <a:xfrm>
              <a:off x="7978252" y="1357296"/>
              <a:ext cx="784871" cy="454074"/>
              <a:chOff x="4549183" y="3593275"/>
              <a:chExt cx="784871" cy="454074"/>
            </a:xfrm>
          </p:grpSpPr>
          <p:sp>
            <p:nvSpPr>
              <p:cNvPr id="14785" name="110 CuadroTexto"/>
              <p:cNvSpPr txBox="1">
                <a:spLocks noChangeArrowheads="1"/>
              </p:cNvSpPr>
              <p:nvPr/>
            </p:nvSpPr>
            <p:spPr bwMode="auto">
              <a:xfrm>
                <a:off x="4552846" y="3593275"/>
                <a:ext cx="78120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027°</a:t>
                </a:r>
              </a:p>
            </p:txBody>
          </p:sp>
          <p:sp>
            <p:nvSpPr>
              <p:cNvPr id="14786" name="110 CuadroTexto"/>
              <p:cNvSpPr txBox="1">
                <a:spLocks noChangeArrowheads="1"/>
              </p:cNvSpPr>
              <p:nvPr/>
            </p:nvSpPr>
            <p:spPr bwMode="auto">
              <a:xfrm>
                <a:off x="4549183" y="3816682"/>
                <a:ext cx="77473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012°</a:t>
                </a:r>
              </a:p>
            </p:txBody>
          </p:sp>
        </p:grpSp>
      </p:grpSp>
      <p:grpSp>
        <p:nvGrpSpPr>
          <p:cNvPr id="14401" name="406 Grupo"/>
          <p:cNvGrpSpPr>
            <a:grpSpLocks/>
          </p:cNvGrpSpPr>
          <p:nvPr/>
        </p:nvGrpSpPr>
        <p:grpSpPr bwMode="auto">
          <a:xfrm>
            <a:off x="744538" y="5724525"/>
            <a:ext cx="581025" cy="742950"/>
            <a:chOff x="8023143" y="1067914"/>
            <a:chExt cx="751447" cy="743457"/>
          </a:xfrm>
        </p:grpSpPr>
        <p:sp>
          <p:nvSpPr>
            <p:cNvPr id="14779" name="Line 295"/>
            <p:cNvSpPr>
              <a:spLocks noChangeShapeType="1"/>
            </p:cNvSpPr>
            <p:nvPr/>
          </p:nvSpPr>
          <p:spPr bwMode="auto">
            <a:xfrm rot="10594017">
              <a:off x="8289120" y="1067914"/>
              <a:ext cx="142049" cy="6098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0" name="32 Grupo"/>
            <p:cNvGrpSpPr>
              <a:grpSpLocks/>
            </p:cNvGrpSpPr>
            <p:nvPr/>
          </p:nvGrpSpPr>
          <p:grpSpPr bwMode="auto">
            <a:xfrm>
              <a:off x="8023143" y="1357297"/>
              <a:ext cx="751447" cy="454074"/>
              <a:chOff x="4594074" y="3593276"/>
              <a:chExt cx="751447" cy="454074"/>
            </a:xfrm>
          </p:grpSpPr>
          <p:sp>
            <p:nvSpPr>
              <p:cNvPr id="14781" name="110 CuadroTexto"/>
              <p:cNvSpPr txBox="1">
                <a:spLocks noChangeArrowheads="1"/>
              </p:cNvSpPr>
              <p:nvPr/>
            </p:nvSpPr>
            <p:spPr bwMode="auto">
              <a:xfrm>
                <a:off x="4594074" y="3593276"/>
                <a:ext cx="751447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349°</a:t>
                </a:r>
              </a:p>
            </p:txBody>
          </p:sp>
          <p:sp>
            <p:nvSpPr>
              <p:cNvPr id="14782" name="110 CuadroTexto"/>
              <p:cNvSpPr txBox="1">
                <a:spLocks noChangeArrowheads="1"/>
              </p:cNvSpPr>
              <p:nvPr/>
            </p:nvSpPr>
            <p:spPr bwMode="auto">
              <a:xfrm>
                <a:off x="4596819" y="3816683"/>
                <a:ext cx="745222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334°</a:t>
                </a:r>
              </a:p>
            </p:txBody>
          </p:sp>
        </p:grpSp>
      </p:grpSp>
      <p:grpSp>
        <p:nvGrpSpPr>
          <p:cNvPr id="14402" name="406 Grupo"/>
          <p:cNvGrpSpPr>
            <a:grpSpLocks/>
          </p:cNvGrpSpPr>
          <p:nvPr/>
        </p:nvGrpSpPr>
        <p:grpSpPr bwMode="auto">
          <a:xfrm>
            <a:off x="4103688" y="7796213"/>
            <a:ext cx="574675" cy="681037"/>
            <a:chOff x="8017136" y="1125663"/>
            <a:chExt cx="759413" cy="688107"/>
          </a:xfrm>
        </p:grpSpPr>
        <p:sp>
          <p:nvSpPr>
            <p:cNvPr id="14775" name="Line 295"/>
            <p:cNvSpPr>
              <a:spLocks noChangeShapeType="1"/>
            </p:cNvSpPr>
            <p:nvPr/>
          </p:nvSpPr>
          <p:spPr bwMode="auto">
            <a:xfrm rot="10594017" flipH="1">
              <a:off x="8338677" y="1125663"/>
              <a:ext cx="123817" cy="5514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6" name="32 Grupo"/>
            <p:cNvGrpSpPr>
              <a:grpSpLocks/>
            </p:cNvGrpSpPr>
            <p:nvPr/>
          </p:nvGrpSpPr>
          <p:grpSpPr bwMode="auto">
            <a:xfrm>
              <a:off x="8017136" y="1357294"/>
              <a:ext cx="759413" cy="456476"/>
              <a:chOff x="4588067" y="3593273"/>
              <a:chExt cx="759413" cy="456476"/>
            </a:xfrm>
          </p:grpSpPr>
          <p:sp>
            <p:nvSpPr>
              <p:cNvPr id="14777" name="110 CuadroTexto"/>
              <p:cNvSpPr txBox="1">
                <a:spLocks noChangeArrowheads="1"/>
              </p:cNvSpPr>
              <p:nvPr/>
            </p:nvSpPr>
            <p:spPr bwMode="auto">
              <a:xfrm>
                <a:off x="4589037" y="3593273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002°</a:t>
                </a:r>
              </a:p>
            </p:txBody>
          </p:sp>
          <p:sp>
            <p:nvSpPr>
              <p:cNvPr id="14778" name="110 CuadroTexto"/>
              <p:cNvSpPr txBox="1">
                <a:spLocks noChangeArrowheads="1"/>
              </p:cNvSpPr>
              <p:nvPr/>
            </p:nvSpPr>
            <p:spPr bwMode="auto">
              <a:xfrm>
                <a:off x="4588067" y="3816679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347°</a:t>
                </a:r>
              </a:p>
            </p:txBody>
          </p:sp>
        </p:grpSp>
      </p:grpSp>
      <p:grpSp>
        <p:nvGrpSpPr>
          <p:cNvPr id="14403" name="406 Grupo"/>
          <p:cNvGrpSpPr>
            <a:grpSpLocks/>
          </p:cNvGrpSpPr>
          <p:nvPr/>
        </p:nvGrpSpPr>
        <p:grpSpPr bwMode="auto">
          <a:xfrm>
            <a:off x="744538" y="9291638"/>
            <a:ext cx="581025" cy="669925"/>
            <a:chOff x="8015103" y="1136601"/>
            <a:chExt cx="758445" cy="677180"/>
          </a:xfrm>
        </p:grpSpPr>
        <p:sp>
          <p:nvSpPr>
            <p:cNvPr id="14771" name="Line 295"/>
            <p:cNvSpPr>
              <a:spLocks noChangeShapeType="1"/>
            </p:cNvSpPr>
            <p:nvPr/>
          </p:nvSpPr>
          <p:spPr bwMode="auto">
            <a:xfrm rot="10594017">
              <a:off x="8181364" y="1136601"/>
              <a:ext cx="376712" cy="4462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2" name="32 Grupo"/>
            <p:cNvGrpSpPr>
              <a:grpSpLocks/>
            </p:cNvGrpSpPr>
            <p:nvPr/>
          </p:nvGrpSpPr>
          <p:grpSpPr bwMode="auto">
            <a:xfrm>
              <a:off x="8015103" y="1357302"/>
              <a:ext cx="758445" cy="456479"/>
              <a:chOff x="4586034" y="3593281"/>
              <a:chExt cx="758445" cy="456479"/>
            </a:xfrm>
          </p:grpSpPr>
          <p:sp>
            <p:nvSpPr>
              <p:cNvPr id="14773" name="110 CuadroTexto"/>
              <p:cNvSpPr txBox="1">
                <a:spLocks noChangeArrowheads="1"/>
              </p:cNvSpPr>
              <p:nvPr/>
            </p:nvSpPr>
            <p:spPr bwMode="auto">
              <a:xfrm>
                <a:off x="4586034" y="3593281"/>
                <a:ext cx="758445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315°</a:t>
                </a:r>
              </a:p>
            </p:txBody>
          </p:sp>
          <p:sp>
            <p:nvSpPr>
              <p:cNvPr id="14774" name="110 CuadroTexto"/>
              <p:cNvSpPr txBox="1">
                <a:spLocks noChangeArrowheads="1"/>
              </p:cNvSpPr>
              <p:nvPr/>
            </p:nvSpPr>
            <p:spPr bwMode="auto">
              <a:xfrm>
                <a:off x="4588227" y="3816689"/>
                <a:ext cx="752163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300°</a:t>
                </a:r>
              </a:p>
            </p:txBody>
          </p:sp>
        </p:grpSp>
      </p:grpSp>
      <p:grpSp>
        <p:nvGrpSpPr>
          <p:cNvPr id="14404" name="406 Grupo"/>
          <p:cNvGrpSpPr>
            <a:grpSpLocks/>
          </p:cNvGrpSpPr>
          <p:nvPr/>
        </p:nvGrpSpPr>
        <p:grpSpPr bwMode="auto">
          <a:xfrm>
            <a:off x="2379914" y="10145279"/>
            <a:ext cx="576263" cy="736600"/>
            <a:chOff x="8015092" y="1068831"/>
            <a:chExt cx="758443" cy="744942"/>
          </a:xfrm>
        </p:grpSpPr>
        <p:sp>
          <p:nvSpPr>
            <p:cNvPr id="14767" name="Line 295"/>
            <p:cNvSpPr>
              <a:spLocks noChangeShapeType="1"/>
            </p:cNvSpPr>
            <p:nvPr/>
          </p:nvSpPr>
          <p:spPr bwMode="auto">
            <a:xfrm rot="10594017">
              <a:off x="8271983" y="1068831"/>
              <a:ext cx="59722" cy="4136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68" name="32 Grupo"/>
            <p:cNvGrpSpPr>
              <a:grpSpLocks/>
            </p:cNvGrpSpPr>
            <p:nvPr/>
          </p:nvGrpSpPr>
          <p:grpSpPr bwMode="auto">
            <a:xfrm>
              <a:off x="8015092" y="1357296"/>
              <a:ext cx="758443" cy="456477"/>
              <a:chOff x="4586023" y="3593275"/>
              <a:chExt cx="758443" cy="456477"/>
            </a:xfrm>
          </p:grpSpPr>
          <p:sp>
            <p:nvSpPr>
              <p:cNvPr id="14769" name="110 CuadroTexto"/>
              <p:cNvSpPr txBox="1">
                <a:spLocks noChangeArrowheads="1"/>
              </p:cNvSpPr>
              <p:nvPr/>
            </p:nvSpPr>
            <p:spPr bwMode="auto">
              <a:xfrm>
                <a:off x="4586023" y="3593275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343°</a:t>
                </a:r>
              </a:p>
            </p:txBody>
          </p:sp>
          <p:sp>
            <p:nvSpPr>
              <p:cNvPr id="14770" name="110 CuadroTexto"/>
              <p:cNvSpPr txBox="1">
                <a:spLocks noChangeArrowheads="1"/>
              </p:cNvSpPr>
              <p:nvPr/>
            </p:nvSpPr>
            <p:spPr bwMode="auto">
              <a:xfrm>
                <a:off x="4588202" y="3816682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329°</a:t>
                </a:r>
              </a:p>
            </p:txBody>
          </p:sp>
        </p:grpSp>
      </p:grpSp>
      <p:grpSp>
        <p:nvGrpSpPr>
          <p:cNvPr id="14407" name="Group 88"/>
          <p:cNvGrpSpPr>
            <a:grpSpLocks/>
          </p:cNvGrpSpPr>
          <p:nvPr/>
        </p:nvGrpSpPr>
        <p:grpSpPr bwMode="auto">
          <a:xfrm>
            <a:off x="3309938" y="1849438"/>
            <a:ext cx="80962" cy="244475"/>
            <a:chOff x="2052" y="2160"/>
            <a:chExt cx="528" cy="1488"/>
          </a:xfrm>
        </p:grpSpPr>
        <p:sp>
          <p:nvSpPr>
            <p:cNvPr id="1474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6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408" name="278 CuadroTexto"/>
          <p:cNvSpPr txBox="1">
            <a:spLocks noChangeArrowheads="1"/>
          </p:cNvSpPr>
          <p:nvPr/>
        </p:nvSpPr>
        <p:spPr bwMode="auto">
          <a:xfrm rot="-3279867">
            <a:off x="2434431" y="2226470"/>
            <a:ext cx="4667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14409" name="122 CuadroTexto"/>
          <p:cNvSpPr txBox="1">
            <a:spLocks noChangeArrowheads="1"/>
          </p:cNvSpPr>
          <p:nvPr/>
        </p:nvSpPr>
        <p:spPr bwMode="auto">
          <a:xfrm>
            <a:off x="673100" y="343693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14409" idx="3"/>
          </p:cNvCxnSpPr>
          <p:nvPr/>
        </p:nvCxnSpPr>
        <p:spPr>
          <a:xfrm>
            <a:off x="1519238" y="3571875"/>
            <a:ext cx="725487" cy="293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17" name="278 CuadroTexto"/>
          <p:cNvSpPr txBox="1">
            <a:spLocks noChangeArrowheads="1"/>
          </p:cNvSpPr>
          <p:nvPr/>
        </p:nvSpPr>
        <p:spPr bwMode="auto">
          <a:xfrm>
            <a:off x="3708400" y="6103938"/>
            <a:ext cx="492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Pemberton </a:t>
            </a:r>
          </a:p>
        </p:txBody>
      </p:sp>
      <p:sp>
        <p:nvSpPr>
          <p:cNvPr id="14420" name="278 CuadroTexto"/>
          <p:cNvSpPr txBox="1">
            <a:spLocks noChangeArrowheads="1"/>
          </p:cNvSpPr>
          <p:nvPr/>
        </p:nvSpPr>
        <p:spPr bwMode="auto">
          <a:xfrm>
            <a:off x="2387600" y="9867900"/>
            <a:ext cx="571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Ite. Penacho Verde</a:t>
            </a:r>
          </a:p>
        </p:txBody>
      </p:sp>
      <p:sp>
        <p:nvSpPr>
          <p:cNvPr id="14429" name="274 CuadroTexto"/>
          <p:cNvSpPr txBox="1">
            <a:spLocks noChangeArrowheads="1"/>
          </p:cNvSpPr>
          <p:nvPr/>
        </p:nvSpPr>
        <p:spPr bwMode="auto">
          <a:xfrm>
            <a:off x="174927" y="10868025"/>
            <a:ext cx="22145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Pto</a:t>
            </a:r>
            <a:r>
              <a:rPr lang="es-CL" sz="800" dirty="0">
                <a:latin typeface="Calibri" pitchFamily="34" charset="0"/>
              </a:rPr>
              <a:t>. </a:t>
            </a:r>
            <a:r>
              <a:rPr lang="es-CL" sz="800" dirty="0" smtClean="0">
                <a:latin typeface="Calibri" pitchFamily="34" charset="0"/>
              </a:rPr>
              <a:t>Comex al 270° </a:t>
            </a:r>
            <a:r>
              <a:rPr lang="es-CL" sz="800" dirty="0" err="1" smtClean="0">
                <a:latin typeface="Calibri" pitchFamily="34" charset="0"/>
              </a:rPr>
              <a:t>de“A</a:t>
            </a:r>
            <a:r>
              <a:rPr lang="es-CL" sz="800" dirty="0" smtClean="0">
                <a:latin typeface="Calibri" pitchFamily="34" charset="0"/>
              </a:rPr>
              <a:t>” </a:t>
            </a:r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Util</a:t>
            </a:r>
            <a:r>
              <a:rPr lang="es-CL" sz="800" dirty="0" smtClean="0">
                <a:latin typeface="Calibri" pitchFamily="34" charset="0"/>
              </a:rPr>
              <a:t>.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14430" name="Group 88"/>
          <p:cNvGrpSpPr>
            <a:grpSpLocks/>
          </p:cNvGrpSpPr>
          <p:nvPr/>
        </p:nvGrpSpPr>
        <p:grpSpPr bwMode="auto">
          <a:xfrm>
            <a:off x="2921000" y="8510588"/>
            <a:ext cx="80963" cy="244475"/>
            <a:chOff x="2018" y="2160"/>
            <a:chExt cx="528" cy="1488"/>
          </a:xfrm>
        </p:grpSpPr>
        <p:sp>
          <p:nvSpPr>
            <p:cNvPr id="1473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4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1" name="Group 88"/>
          <p:cNvGrpSpPr>
            <a:grpSpLocks/>
          </p:cNvGrpSpPr>
          <p:nvPr/>
        </p:nvGrpSpPr>
        <p:grpSpPr bwMode="auto">
          <a:xfrm>
            <a:off x="1677988" y="7691438"/>
            <a:ext cx="80962" cy="244475"/>
            <a:chOff x="2052" y="2160"/>
            <a:chExt cx="528" cy="1488"/>
          </a:xfrm>
        </p:grpSpPr>
        <p:sp>
          <p:nvSpPr>
            <p:cNvPr id="1471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28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2" name="Group 88"/>
          <p:cNvGrpSpPr>
            <a:grpSpLocks/>
          </p:cNvGrpSpPr>
          <p:nvPr/>
        </p:nvGrpSpPr>
        <p:grpSpPr bwMode="auto">
          <a:xfrm>
            <a:off x="4727575" y="10766425"/>
            <a:ext cx="80963" cy="244475"/>
            <a:chOff x="2052" y="2160"/>
            <a:chExt cx="528" cy="1488"/>
          </a:xfrm>
        </p:grpSpPr>
        <p:sp>
          <p:nvSpPr>
            <p:cNvPr id="14695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6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7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8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9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0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1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3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4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5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6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8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9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10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1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2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3" name="Group 88"/>
          <p:cNvGrpSpPr>
            <a:grpSpLocks/>
          </p:cNvGrpSpPr>
          <p:nvPr/>
        </p:nvGrpSpPr>
        <p:grpSpPr bwMode="auto">
          <a:xfrm>
            <a:off x="2625725" y="5232400"/>
            <a:ext cx="80963" cy="246063"/>
            <a:chOff x="2052" y="2160"/>
            <a:chExt cx="528" cy="1488"/>
          </a:xfrm>
        </p:grpSpPr>
        <p:sp>
          <p:nvSpPr>
            <p:cNvPr id="1467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92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464" name="463 Elipse"/>
          <p:cNvSpPr/>
          <p:nvPr/>
        </p:nvSpPr>
        <p:spPr bwMode="auto">
          <a:xfrm>
            <a:off x="4140200" y="19097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435" name="Group 88"/>
          <p:cNvGrpSpPr>
            <a:grpSpLocks/>
          </p:cNvGrpSpPr>
          <p:nvPr/>
        </p:nvGrpSpPr>
        <p:grpSpPr bwMode="auto">
          <a:xfrm>
            <a:off x="2046288" y="4530725"/>
            <a:ext cx="109537" cy="252413"/>
            <a:chOff x="2023" y="2160"/>
            <a:chExt cx="528" cy="1488"/>
          </a:xfrm>
        </p:grpSpPr>
        <p:sp>
          <p:nvSpPr>
            <p:cNvPr id="146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74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6" name="Group 88"/>
          <p:cNvGrpSpPr>
            <a:grpSpLocks/>
          </p:cNvGrpSpPr>
          <p:nvPr/>
        </p:nvGrpSpPr>
        <p:grpSpPr bwMode="auto">
          <a:xfrm>
            <a:off x="2108200" y="4673600"/>
            <a:ext cx="107950" cy="252413"/>
            <a:chOff x="2023" y="2160"/>
            <a:chExt cx="528" cy="1488"/>
          </a:xfrm>
        </p:grpSpPr>
        <p:sp>
          <p:nvSpPr>
            <p:cNvPr id="1464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56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7" name="772 Grupo"/>
          <p:cNvGrpSpPr>
            <a:grpSpLocks/>
          </p:cNvGrpSpPr>
          <p:nvPr/>
        </p:nvGrpSpPr>
        <p:grpSpPr bwMode="auto">
          <a:xfrm>
            <a:off x="2710085" y="3692155"/>
            <a:ext cx="71437" cy="242887"/>
            <a:chOff x="2311890" y="5223666"/>
            <a:chExt cx="241608" cy="1918051"/>
          </a:xfrm>
        </p:grpSpPr>
        <p:sp>
          <p:nvSpPr>
            <p:cNvPr id="774" name="773 Rectángulo"/>
            <p:cNvSpPr/>
            <p:nvPr/>
          </p:nvSpPr>
          <p:spPr>
            <a:xfrm>
              <a:off x="2370948" y="5712578"/>
              <a:ext cx="118120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5" name="77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38" name="797 Grupo"/>
          <p:cNvGrpSpPr>
            <a:grpSpLocks/>
          </p:cNvGrpSpPr>
          <p:nvPr/>
        </p:nvGrpSpPr>
        <p:grpSpPr bwMode="auto">
          <a:xfrm>
            <a:off x="2306638" y="4660900"/>
            <a:ext cx="73025" cy="242888"/>
            <a:chOff x="2329628" y="5223666"/>
            <a:chExt cx="241608" cy="1918051"/>
          </a:xfrm>
        </p:grpSpPr>
        <p:sp>
          <p:nvSpPr>
            <p:cNvPr id="799" name="798 Rectángulo"/>
            <p:cNvSpPr/>
            <p:nvPr/>
          </p:nvSpPr>
          <p:spPr>
            <a:xfrm>
              <a:off x="2371647" y="5712584"/>
              <a:ext cx="120802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01" name="800 Rectángulo"/>
            <p:cNvSpPr/>
            <p:nvPr/>
          </p:nvSpPr>
          <p:spPr>
            <a:xfrm>
              <a:off x="2329628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804" name="803 Grupo"/>
          <p:cNvGrpSpPr/>
          <p:nvPr/>
        </p:nvGrpSpPr>
        <p:grpSpPr>
          <a:xfrm>
            <a:off x="4217157" y="9809986"/>
            <a:ext cx="72000" cy="242475"/>
            <a:chOff x="2315403" y="5223666"/>
            <a:chExt cx="241608" cy="1918051"/>
          </a:xfrm>
          <a:solidFill>
            <a:srgbClr val="FF0000"/>
          </a:solidFill>
        </p:grpSpPr>
        <p:sp>
          <p:nvSpPr>
            <p:cNvPr id="814" name="813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21" name="820 Rectángulo"/>
            <p:cNvSpPr/>
            <p:nvPr/>
          </p:nvSpPr>
          <p:spPr>
            <a:xfrm>
              <a:off x="2315403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826" name="278 CuadroTexto"/>
          <p:cNvSpPr txBox="1">
            <a:spLocks noChangeArrowheads="1"/>
          </p:cNvSpPr>
          <p:nvPr/>
        </p:nvSpPr>
        <p:spPr bwMode="auto">
          <a:xfrm rot="886943">
            <a:off x="2669549" y="7607018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 err="1">
                <a:latin typeface="Calibri" pitchFamily="34" charset="0"/>
              </a:rPr>
              <a:t>Ites</a:t>
            </a:r>
            <a:r>
              <a:rPr lang="es-CL" sz="600" dirty="0">
                <a:latin typeface="Calibri" pitchFamily="34" charset="0"/>
              </a:rPr>
              <a:t>. Foley</a:t>
            </a:r>
          </a:p>
        </p:txBody>
      </p:sp>
      <p:grpSp>
        <p:nvGrpSpPr>
          <p:cNvPr id="14441" name="831 Grupo"/>
          <p:cNvGrpSpPr>
            <a:grpSpLocks/>
          </p:cNvGrpSpPr>
          <p:nvPr/>
        </p:nvGrpSpPr>
        <p:grpSpPr bwMode="auto">
          <a:xfrm>
            <a:off x="2365375" y="6796088"/>
            <a:ext cx="107950" cy="142875"/>
            <a:chOff x="2102631" y="6438112"/>
            <a:chExt cx="1000132" cy="1357322"/>
          </a:xfrm>
        </p:grpSpPr>
        <p:grpSp>
          <p:nvGrpSpPr>
            <p:cNvPr id="82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82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  <p:sp>
            <p:nvSpPr>
              <p:cNvPr id="830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</p:grpSp>
        <p:sp>
          <p:nvSpPr>
            <p:cNvPr id="831" name="830 Rectángulo"/>
            <p:cNvSpPr/>
            <p:nvPr/>
          </p:nvSpPr>
          <p:spPr>
            <a:xfrm>
              <a:off x="2573281" y="6438112"/>
              <a:ext cx="147078" cy="211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42" name="406 Grupo"/>
          <p:cNvGrpSpPr>
            <a:grpSpLocks/>
          </p:cNvGrpSpPr>
          <p:nvPr/>
        </p:nvGrpSpPr>
        <p:grpSpPr bwMode="auto">
          <a:xfrm>
            <a:off x="5389563" y="20638"/>
            <a:ext cx="579437" cy="681037"/>
            <a:chOff x="8023159" y="1130614"/>
            <a:chExt cx="781225" cy="680766"/>
          </a:xfrm>
        </p:grpSpPr>
        <p:sp>
          <p:nvSpPr>
            <p:cNvPr id="14631" name="Line 295"/>
            <p:cNvSpPr>
              <a:spLocks noChangeShapeType="1"/>
            </p:cNvSpPr>
            <p:nvPr/>
          </p:nvSpPr>
          <p:spPr bwMode="auto">
            <a:xfrm rot="10594017" flipH="1">
              <a:off x="8344239" y="1130614"/>
              <a:ext cx="48439" cy="5036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632" name="32 Grupo"/>
            <p:cNvGrpSpPr>
              <a:grpSpLocks/>
            </p:cNvGrpSpPr>
            <p:nvPr/>
          </p:nvGrpSpPr>
          <p:grpSpPr bwMode="auto">
            <a:xfrm>
              <a:off x="8023159" y="1357300"/>
              <a:ext cx="781225" cy="454080"/>
              <a:chOff x="4594090" y="3593279"/>
              <a:chExt cx="781225" cy="454080"/>
            </a:xfrm>
          </p:grpSpPr>
          <p:sp>
            <p:nvSpPr>
              <p:cNvPr id="1463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0" y="3593279"/>
                <a:ext cx="781225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000°</a:t>
                </a:r>
              </a:p>
            </p:txBody>
          </p:sp>
          <p:sp>
            <p:nvSpPr>
              <p:cNvPr id="14634" name="110 CuadroTexto"/>
              <p:cNvSpPr txBox="1">
                <a:spLocks noChangeArrowheads="1"/>
              </p:cNvSpPr>
              <p:nvPr/>
            </p:nvSpPr>
            <p:spPr bwMode="auto">
              <a:xfrm>
                <a:off x="4598317" y="3816692"/>
                <a:ext cx="77475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344°</a:t>
                </a:r>
              </a:p>
            </p:txBody>
          </p:sp>
        </p:grpSp>
      </p:grpSp>
      <p:sp>
        <p:nvSpPr>
          <p:cNvPr id="14443" name="122 CuadroTexto"/>
          <p:cNvSpPr txBox="1">
            <a:spLocks noChangeArrowheads="1"/>
          </p:cNvSpPr>
          <p:nvPr/>
        </p:nvSpPr>
        <p:spPr bwMode="auto">
          <a:xfrm>
            <a:off x="3816350" y="672465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3" name="862 Conector recto de flecha"/>
          <p:cNvCxnSpPr>
            <a:stCxn id="14443" idx="1"/>
          </p:cNvCxnSpPr>
          <p:nvPr/>
        </p:nvCxnSpPr>
        <p:spPr>
          <a:xfrm rot="10800000" flipV="1">
            <a:off x="2887663" y="6859588"/>
            <a:ext cx="928687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5" name="122 CuadroTexto"/>
          <p:cNvSpPr txBox="1">
            <a:spLocks noChangeArrowheads="1"/>
          </p:cNvSpPr>
          <p:nvPr/>
        </p:nvSpPr>
        <p:spPr bwMode="auto">
          <a:xfrm>
            <a:off x="4460875" y="74390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Vereker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8" name="867 Conector recto de flecha"/>
          <p:cNvCxnSpPr>
            <a:stCxn id="14445" idx="1"/>
          </p:cNvCxnSpPr>
          <p:nvPr/>
        </p:nvCxnSpPr>
        <p:spPr>
          <a:xfrm rot="10800000" flipV="1">
            <a:off x="3030538" y="7573963"/>
            <a:ext cx="1430337" cy="4365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7" name="122 CuadroTexto"/>
          <p:cNvSpPr txBox="1">
            <a:spLocks noChangeArrowheads="1"/>
          </p:cNvSpPr>
          <p:nvPr/>
        </p:nvSpPr>
        <p:spPr bwMode="auto">
          <a:xfrm>
            <a:off x="469900" y="85185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86" name="885 Conector recto de flecha"/>
          <p:cNvCxnSpPr>
            <a:stCxn id="14447" idx="3"/>
          </p:cNvCxnSpPr>
          <p:nvPr/>
        </p:nvCxnSpPr>
        <p:spPr>
          <a:xfrm>
            <a:off x="1316038" y="8653463"/>
            <a:ext cx="1000125" cy="3571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9" name="122 CuadroTexto"/>
          <p:cNvSpPr txBox="1">
            <a:spLocks noChangeArrowheads="1"/>
          </p:cNvSpPr>
          <p:nvPr/>
        </p:nvSpPr>
        <p:spPr bwMode="auto">
          <a:xfrm>
            <a:off x="3459163" y="6367463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Roca Diaz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97" name="896 Conector recto de flecha"/>
          <p:cNvCxnSpPr>
            <a:stCxn id="14449" idx="1"/>
          </p:cNvCxnSpPr>
          <p:nvPr/>
        </p:nvCxnSpPr>
        <p:spPr>
          <a:xfrm rot="10800000" flipV="1">
            <a:off x="3030538" y="6502400"/>
            <a:ext cx="428625" cy="222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1" name="122 CuadroTexto"/>
          <p:cNvSpPr txBox="1">
            <a:spLocks noChangeArrowheads="1"/>
          </p:cNvSpPr>
          <p:nvPr/>
        </p:nvSpPr>
        <p:spPr bwMode="auto">
          <a:xfrm>
            <a:off x="530225" y="701040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 Vereker 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0" name="899 Conector recto de flecha"/>
          <p:cNvCxnSpPr>
            <a:stCxn id="14451" idx="3"/>
          </p:cNvCxnSpPr>
          <p:nvPr/>
        </p:nvCxnSpPr>
        <p:spPr>
          <a:xfrm>
            <a:off x="1376363" y="7145338"/>
            <a:ext cx="939800" cy="2936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3" name="122 CuadroTexto"/>
          <p:cNvSpPr txBox="1">
            <a:spLocks noChangeArrowheads="1"/>
          </p:cNvSpPr>
          <p:nvPr/>
        </p:nvSpPr>
        <p:spPr bwMode="auto">
          <a:xfrm>
            <a:off x="458788" y="815340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Ite. Vereker 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2" name="901 Conector recto de flecha"/>
          <p:cNvCxnSpPr>
            <a:stCxn id="14453" idx="3"/>
          </p:cNvCxnSpPr>
          <p:nvPr/>
        </p:nvCxnSpPr>
        <p:spPr>
          <a:xfrm flipV="1">
            <a:off x="1304925" y="8153400"/>
            <a:ext cx="868363" cy="134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5" name="122 CuadroTexto"/>
          <p:cNvSpPr txBox="1">
            <a:spLocks noChangeArrowheads="1"/>
          </p:cNvSpPr>
          <p:nvPr/>
        </p:nvSpPr>
        <p:spPr bwMode="auto">
          <a:xfrm>
            <a:off x="244475" y="7581900"/>
            <a:ext cx="8080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Vereker Mayor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906" name="905 Conector recto de flecha"/>
          <p:cNvCxnSpPr>
            <a:stCxn id="14455" idx="3"/>
          </p:cNvCxnSpPr>
          <p:nvPr/>
        </p:nvCxnSpPr>
        <p:spPr>
          <a:xfrm>
            <a:off x="1052513" y="7716838"/>
            <a:ext cx="496887" cy="825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7" name="906 Conector recto de flecha"/>
          <p:cNvCxnSpPr/>
          <p:nvPr/>
        </p:nvCxnSpPr>
        <p:spPr>
          <a:xfrm flipV="1">
            <a:off x="1244600" y="5365750"/>
            <a:ext cx="785813" cy="142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8" name="122 CuadroTexto"/>
          <p:cNvSpPr txBox="1">
            <a:spLocks noChangeArrowheads="1"/>
          </p:cNvSpPr>
          <p:nvPr/>
        </p:nvSpPr>
        <p:spPr bwMode="auto">
          <a:xfrm>
            <a:off x="458788" y="536575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sp>
        <p:nvSpPr>
          <p:cNvPr id="14459" name="122 CuadroTexto"/>
          <p:cNvSpPr txBox="1">
            <a:spLocks noChangeArrowheads="1"/>
          </p:cNvSpPr>
          <p:nvPr/>
        </p:nvSpPr>
        <p:spPr bwMode="auto">
          <a:xfrm>
            <a:off x="458788" y="5080000"/>
            <a:ext cx="846137" cy="17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I. Orlebar</a:t>
            </a:r>
          </a:p>
        </p:txBody>
      </p:sp>
      <p:cxnSp>
        <p:nvCxnSpPr>
          <p:cNvPr id="910" name="909 Conector recto de flecha"/>
          <p:cNvCxnSpPr>
            <a:stCxn id="14459" idx="3"/>
          </p:cNvCxnSpPr>
          <p:nvPr/>
        </p:nvCxnSpPr>
        <p:spPr>
          <a:xfrm flipV="1">
            <a:off x="1304925" y="4865688"/>
            <a:ext cx="654050" cy="3032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1" name="122 CuadroTexto"/>
          <p:cNvSpPr txBox="1">
            <a:spLocks noChangeArrowheads="1"/>
          </p:cNvSpPr>
          <p:nvPr/>
        </p:nvSpPr>
        <p:spPr bwMode="auto">
          <a:xfrm>
            <a:off x="4413250" y="5427663"/>
            <a:ext cx="827088" cy="323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Theben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DR5s</a:t>
            </a:r>
          </a:p>
        </p:txBody>
      </p:sp>
      <p:cxnSp>
        <p:nvCxnSpPr>
          <p:cNvPr id="916" name="915 Conector recto de flecha"/>
          <p:cNvCxnSpPr>
            <a:stCxn id="14461" idx="1"/>
          </p:cNvCxnSpPr>
          <p:nvPr/>
        </p:nvCxnSpPr>
        <p:spPr>
          <a:xfrm rot="10800000">
            <a:off x="2601913" y="5080000"/>
            <a:ext cx="1811337" cy="509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67" name="414 Grupo"/>
          <p:cNvGrpSpPr>
            <a:grpSpLocks/>
          </p:cNvGrpSpPr>
          <p:nvPr/>
        </p:nvGrpSpPr>
        <p:grpSpPr bwMode="auto">
          <a:xfrm>
            <a:off x="2744788" y="9010650"/>
            <a:ext cx="73025" cy="241300"/>
            <a:chOff x="2329628" y="5223666"/>
            <a:chExt cx="241608" cy="1918051"/>
          </a:xfrm>
        </p:grpSpPr>
        <p:sp>
          <p:nvSpPr>
            <p:cNvPr id="413" name="412 Rectángulo"/>
            <p:cNvSpPr/>
            <p:nvPr/>
          </p:nvSpPr>
          <p:spPr>
            <a:xfrm>
              <a:off x="2371647" y="5715801"/>
              <a:ext cx="120802" cy="1425916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414" name="413 Rectángulo"/>
            <p:cNvSpPr/>
            <p:nvPr/>
          </p:nvSpPr>
          <p:spPr>
            <a:xfrm>
              <a:off x="2329628" y="5223666"/>
              <a:ext cx="241608" cy="567848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75" name="Group 88"/>
          <p:cNvGrpSpPr>
            <a:grpSpLocks/>
          </p:cNvGrpSpPr>
          <p:nvPr/>
        </p:nvGrpSpPr>
        <p:grpSpPr bwMode="auto">
          <a:xfrm>
            <a:off x="2492375" y="9409113"/>
            <a:ext cx="80963" cy="244475"/>
            <a:chOff x="2018" y="2160"/>
            <a:chExt cx="528" cy="1488"/>
          </a:xfrm>
        </p:grpSpPr>
        <p:sp>
          <p:nvSpPr>
            <p:cNvPr id="1461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2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78" name="765 Grupo"/>
          <p:cNvGrpSpPr>
            <a:grpSpLocks/>
          </p:cNvGrpSpPr>
          <p:nvPr/>
        </p:nvGrpSpPr>
        <p:grpSpPr bwMode="auto">
          <a:xfrm>
            <a:off x="2454275" y="7939088"/>
            <a:ext cx="73025" cy="241300"/>
            <a:chOff x="2311890" y="5223666"/>
            <a:chExt cx="241608" cy="1918051"/>
          </a:xfrm>
        </p:grpSpPr>
        <p:sp>
          <p:nvSpPr>
            <p:cNvPr id="768" name="767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9" name="768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76" name="775 Grupo"/>
          <p:cNvGrpSpPr/>
          <p:nvPr/>
        </p:nvGrpSpPr>
        <p:grpSpPr>
          <a:xfrm>
            <a:off x="2745522" y="8047848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777" name="77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9" name="778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84" name="783 Grupo"/>
          <p:cNvGrpSpPr/>
          <p:nvPr/>
        </p:nvGrpSpPr>
        <p:grpSpPr>
          <a:xfrm>
            <a:off x="2721237" y="7519207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87" name="78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88" name="787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85" name="769 Grupo"/>
          <p:cNvGrpSpPr>
            <a:grpSpLocks/>
          </p:cNvGrpSpPr>
          <p:nvPr/>
        </p:nvGrpSpPr>
        <p:grpSpPr bwMode="auto">
          <a:xfrm>
            <a:off x="2549525" y="7367588"/>
            <a:ext cx="73025" cy="241300"/>
            <a:chOff x="2311890" y="5223666"/>
            <a:chExt cx="241608" cy="1918051"/>
          </a:xfrm>
        </p:grpSpPr>
        <p:sp>
          <p:nvSpPr>
            <p:cNvPr id="771" name="770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2" name="771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8" name="278 CuadroTexto"/>
          <p:cNvSpPr txBox="1">
            <a:spLocks noChangeArrowheads="1"/>
          </p:cNvSpPr>
          <p:nvPr/>
        </p:nvSpPr>
        <p:spPr bwMode="auto">
          <a:xfrm>
            <a:off x="2030413" y="7653338"/>
            <a:ext cx="3873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Vereker E</a:t>
            </a:r>
          </a:p>
        </p:txBody>
      </p:sp>
      <p:sp>
        <p:nvSpPr>
          <p:cNvPr id="14489" name="278 CuadroTexto"/>
          <p:cNvSpPr txBox="1">
            <a:spLocks noChangeArrowheads="1"/>
          </p:cNvSpPr>
          <p:nvPr/>
        </p:nvSpPr>
        <p:spPr bwMode="auto">
          <a:xfrm rot="2582298">
            <a:off x="2066925" y="7953375"/>
            <a:ext cx="4905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SE</a:t>
            </a:r>
          </a:p>
        </p:txBody>
      </p:sp>
      <p:sp>
        <p:nvSpPr>
          <p:cNvPr id="14490" name="278 CuadroTexto"/>
          <p:cNvSpPr txBox="1">
            <a:spLocks noChangeArrowheads="1"/>
          </p:cNvSpPr>
          <p:nvPr/>
        </p:nvSpPr>
        <p:spPr bwMode="auto">
          <a:xfrm>
            <a:off x="1412875" y="686752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</a:t>
            </a:r>
            <a:r>
              <a:rPr lang="es-CL" sz="400" b="1">
                <a:latin typeface="Calibri" pitchFamily="34" charset="0"/>
              </a:rPr>
              <a:t> N</a:t>
            </a:r>
            <a:endParaRPr lang="es-CL" sz="400">
              <a:latin typeface="Calibri" pitchFamily="34" charset="0"/>
            </a:endParaRPr>
          </a:p>
        </p:txBody>
      </p:sp>
      <p:grpSp>
        <p:nvGrpSpPr>
          <p:cNvPr id="14502" name="760 Grupo"/>
          <p:cNvGrpSpPr>
            <a:grpSpLocks/>
          </p:cNvGrpSpPr>
          <p:nvPr/>
        </p:nvGrpSpPr>
        <p:grpSpPr bwMode="auto">
          <a:xfrm>
            <a:off x="2160588" y="5221288"/>
            <a:ext cx="73025" cy="242887"/>
            <a:chOff x="2311890" y="5223666"/>
            <a:chExt cx="241608" cy="1918051"/>
          </a:xfrm>
        </p:grpSpPr>
        <p:sp>
          <p:nvSpPr>
            <p:cNvPr id="764" name="763 Rectángulo"/>
            <p:cNvSpPr/>
            <p:nvPr/>
          </p:nvSpPr>
          <p:spPr>
            <a:xfrm>
              <a:off x="2369664" y="5712578"/>
              <a:ext cx="120806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5" name="76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89" name="788 Grupo"/>
          <p:cNvGrpSpPr/>
          <p:nvPr/>
        </p:nvGrpSpPr>
        <p:grpSpPr>
          <a:xfrm>
            <a:off x="2459298" y="5004589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91" name="790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92" name="791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17" name="278 CuadroTexto"/>
          <p:cNvSpPr txBox="1">
            <a:spLocks noChangeArrowheads="1"/>
          </p:cNvSpPr>
          <p:nvPr/>
        </p:nvSpPr>
        <p:spPr bwMode="auto">
          <a:xfrm>
            <a:off x="3925888" y="5176838"/>
            <a:ext cx="3063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Patria</a:t>
            </a:r>
          </a:p>
        </p:txBody>
      </p:sp>
      <p:sp>
        <p:nvSpPr>
          <p:cNvPr id="14518" name="278 CuadroTexto"/>
          <p:cNvSpPr txBox="1">
            <a:spLocks noChangeArrowheads="1"/>
          </p:cNvSpPr>
          <p:nvPr/>
        </p:nvSpPr>
        <p:spPr bwMode="auto">
          <a:xfrm>
            <a:off x="3724275" y="5216525"/>
            <a:ext cx="3508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Howard</a:t>
            </a:r>
          </a:p>
        </p:txBody>
      </p:sp>
      <p:sp>
        <p:nvSpPr>
          <p:cNvPr id="14519" name="278 CuadroTexto"/>
          <p:cNvSpPr txBox="1">
            <a:spLocks noChangeArrowheads="1"/>
          </p:cNvSpPr>
          <p:nvPr/>
        </p:nvSpPr>
        <p:spPr bwMode="auto">
          <a:xfrm>
            <a:off x="3101975" y="5437188"/>
            <a:ext cx="306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Dixon</a:t>
            </a:r>
          </a:p>
        </p:txBody>
      </p:sp>
      <p:sp>
        <p:nvSpPr>
          <p:cNvPr id="14520" name="122 CuadroTexto"/>
          <p:cNvSpPr txBox="1">
            <a:spLocks noChangeArrowheads="1"/>
          </p:cNvSpPr>
          <p:nvPr/>
        </p:nvSpPr>
        <p:spPr bwMode="auto">
          <a:xfrm>
            <a:off x="1030288" y="3794125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Noreste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1014" name="1013 Conector recto de flecha"/>
          <p:cNvCxnSpPr>
            <a:stCxn id="14520" idx="3"/>
          </p:cNvCxnSpPr>
          <p:nvPr/>
        </p:nvCxnSpPr>
        <p:spPr>
          <a:xfrm>
            <a:off x="1876425" y="3929063"/>
            <a:ext cx="439738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2" name="443 Grupo"/>
          <p:cNvGrpSpPr>
            <a:grpSpLocks/>
          </p:cNvGrpSpPr>
          <p:nvPr/>
        </p:nvGrpSpPr>
        <p:grpSpPr bwMode="auto">
          <a:xfrm>
            <a:off x="2324575" y="170655"/>
            <a:ext cx="2968625" cy="10929939"/>
            <a:chOff x="2316945" y="151625"/>
            <a:chExt cx="2967058" cy="10930015"/>
          </a:xfrm>
        </p:grpSpPr>
        <p:cxnSp>
          <p:nvCxnSpPr>
            <p:cNvPr id="683" name="682 Conector recto"/>
            <p:cNvCxnSpPr/>
            <p:nvPr/>
          </p:nvCxnSpPr>
          <p:spPr>
            <a:xfrm>
              <a:off x="3230862" y="9557629"/>
              <a:ext cx="276872" cy="15240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91" name="229 Grupo"/>
            <p:cNvGrpSpPr>
              <a:grpSpLocks/>
            </p:cNvGrpSpPr>
            <p:nvPr/>
          </p:nvGrpSpPr>
          <p:grpSpPr bwMode="auto">
            <a:xfrm>
              <a:off x="5069689" y="151626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893" y="16506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893" y="22221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9" name="418 Conector recto"/>
            <p:cNvCxnSpPr/>
            <p:nvPr/>
          </p:nvCxnSpPr>
          <p:spPr>
            <a:xfrm rot="16200000" flipV="1">
              <a:off x="2607140" y="8933904"/>
              <a:ext cx="615954" cy="62514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427 Conector recto"/>
            <p:cNvCxnSpPr/>
            <p:nvPr/>
          </p:nvCxnSpPr>
          <p:spPr>
            <a:xfrm rot="5400000" flipH="1" flipV="1">
              <a:off x="1745269" y="8009824"/>
              <a:ext cx="1785950" cy="713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429 Conector recto"/>
            <p:cNvCxnSpPr/>
            <p:nvPr/>
          </p:nvCxnSpPr>
          <p:spPr>
            <a:xfrm rot="16200000" flipV="1">
              <a:off x="1566750" y="6045356"/>
              <a:ext cx="1857388" cy="3569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431 Conector recto"/>
            <p:cNvCxnSpPr/>
            <p:nvPr/>
          </p:nvCxnSpPr>
          <p:spPr>
            <a:xfrm rot="5400000" flipH="1" flipV="1">
              <a:off x="2174012" y="4938029"/>
              <a:ext cx="500065" cy="2141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433 Conector recto"/>
            <p:cNvCxnSpPr/>
            <p:nvPr/>
          </p:nvCxnSpPr>
          <p:spPr>
            <a:xfrm rot="5400000" flipH="1" flipV="1">
              <a:off x="2409563" y="4156257"/>
              <a:ext cx="755655" cy="5029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"/>
            <p:cNvCxnSpPr/>
            <p:nvPr/>
          </p:nvCxnSpPr>
          <p:spPr>
            <a:xfrm rot="5400000" flipH="1" flipV="1">
              <a:off x="2556763" y="2418103"/>
              <a:ext cx="2098689" cy="11376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438 Conector recto"/>
            <p:cNvCxnSpPr/>
            <p:nvPr/>
          </p:nvCxnSpPr>
          <p:spPr>
            <a:xfrm rot="5400000" flipH="1" flipV="1">
              <a:off x="4067502" y="830554"/>
              <a:ext cx="1214446" cy="999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442 Conector recto"/>
            <p:cNvCxnSpPr/>
            <p:nvPr/>
          </p:nvCxnSpPr>
          <p:spPr>
            <a:xfrm rot="5400000" flipH="1" flipV="1">
              <a:off x="4887978" y="436584"/>
              <a:ext cx="571504" cy="15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549" name="Group 88"/>
          <p:cNvGrpSpPr>
            <a:grpSpLocks/>
          </p:cNvGrpSpPr>
          <p:nvPr/>
        </p:nvGrpSpPr>
        <p:grpSpPr bwMode="auto">
          <a:xfrm>
            <a:off x="4730750" y="333375"/>
            <a:ext cx="80963" cy="244475"/>
            <a:chOff x="2015" y="2160"/>
            <a:chExt cx="528" cy="1488"/>
          </a:xfrm>
        </p:grpSpPr>
        <p:sp>
          <p:nvSpPr>
            <p:cNvPr id="1457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587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552" name="274 CuadroTexto"/>
          <p:cNvSpPr txBox="1">
            <a:spLocks noChangeArrowheads="1"/>
          </p:cNvSpPr>
          <p:nvPr/>
        </p:nvSpPr>
        <p:spPr bwMode="auto">
          <a:xfrm>
            <a:off x="5827713" y="-9525"/>
            <a:ext cx="2214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Pto. “A”:  270° a  Baliza I. Cutler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016982" y="1093580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</a:t>
            </a:r>
            <a:endParaRPr lang="es-CL" sz="800" b="1" dirty="0"/>
          </a:p>
        </p:txBody>
      </p:sp>
      <p:sp>
        <p:nvSpPr>
          <p:cNvPr id="498" name="497 CuadroTexto"/>
          <p:cNvSpPr txBox="1"/>
          <p:nvPr/>
        </p:nvSpPr>
        <p:spPr>
          <a:xfrm>
            <a:off x="1711818" y="1072036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</a:t>
            </a:r>
            <a:endParaRPr lang="es-CL" sz="800" b="1" dirty="0"/>
          </a:p>
        </p:txBody>
      </p:sp>
      <p:sp>
        <p:nvSpPr>
          <p:cNvPr id="499" name="498 CuadroTexto"/>
          <p:cNvSpPr txBox="1"/>
          <p:nvPr/>
        </p:nvSpPr>
        <p:spPr>
          <a:xfrm>
            <a:off x="1774874" y="102375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G</a:t>
            </a:r>
            <a:endParaRPr lang="es-CL" sz="800" b="1" dirty="0"/>
          </a:p>
        </p:txBody>
      </p:sp>
      <p:sp>
        <p:nvSpPr>
          <p:cNvPr id="500" name="499 CuadroTexto"/>
          <p:cNvSpPr txBox="1"/>
          <p:nvPr/>
        </p:nvSpPr>
        <p:spPr>
          <a:xfrm>
            <a:off x="2365226" y="9645701"/>
            <a:ext cx="421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F’</a:t>
            </a:r>
            <a:endParaRPr lang="es-CL" sz="800" b="1" dirty="0"/>
          </a:p>
        </p:txBody>
      </p:sp>
      <p:sp>
        <p:nvSpPr>
          <p:cNvPr id="501" name="500 CuadroTexto"/>
          <p:cNvSpPr txBox="1"/>
          <p:nvPr/>
        </p:nvSpPr>
        <p:spPr>
          <a:xfrm>
            <a:off x="2546350" y="9202779"/>
            <a:ext cx="165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</a:t>
            </a:r>
            <a:endParaRPr lang="es-CL" sz="800" b="1" dirty="0"/>
          </a:p>
        </p:txBody>
      </p:sp>
      <p:sp>
        <p:nvSpPr>
          <p:cNvPr id="502" name="501 CuadroTexto"/>
          <p:cNvSpPr txBox="1"/>
          <p:nvPr/>
        </p:nvSpPr>
        <p:spPr>
          <a:xfrm>
            <a:off x="4362450" y="10935807"/>
            <a:ext cx="1015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</a:t>
            </a:r>
            <a:endParaRPr lang="es-CL" sz="800" b="1" dirty="0"/>
          </a:p>
        </p:txBody>
      </p:sp>
      <p:sp>
        <p:nvSpPr>
          <p:cNvPr id="503" name="502 CuadroTexto"/>
          <p:cNvSpPr txBox="1"/>
          <p:nvPr/>
        </p:nvSpPr>
        <p:spPr>
          <a:xfrm>
            <a:off x="4370444" y="9980613"/>
            <a:ext cx="6452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E’</a:t>
            </a:r>
            <a:endParaRPr lang="es-CL" sz="800" b="1" dirty="0"/>
          </a:p>
        </p:txBody>
      </p:sp>
      <p:sp>
        <p:nvSpPr>
          <p:cNvPr id="504" name="503 CuadroTexto"/>
          <p:cNvSpPr txBox="1"/>
          <p:nvPr/>
        </p:nvSpPr>
        <p:spPr>
          <a:xfrm>
            <a:off x="3059933" y="8715375"/>
            <a:ext cx="4182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05" name="504 CuadroTexto"/>
          <p:cNvSpPr txBox="1"/>
          <p:nvPr/>
        </p:nvSpPr>
        <p:spPr>
          <a:xfrm>
            <a:off x="3316288" y="828539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</a:t>
            </a:r>
            <a:endParaRPr lang="es-CL" sz="800" b="1" dirty="0"/>
          </a:p>
        </p:txBody>
      </p:sp>
      <p:sp>
        <p:nvSpPr>
          <p:cNvPr id="508" name="507 CuadroTexto"/>
          <p:cNvSpPr txBox="1"/>
          <p:nvPr/>
        </p:nvSpPr>
        <p:spPr>
          <a:xfrm>
            <a:off x="4861755" y="10797970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</a:t>
            </a:r>
            <a:endParaRPr lang="es-CL" sz="800" b="1" dirty="0"/>
          </a:p>
        </p:txBody>
      </p:sp>
      <p:sp>
        <p:nvSpPr>
          <p:cNvPr id="509" name="508 CuadroTexto"/>
          <p:cNvSpPr txBox="1"/>
          <p:nvPr/>
        </p:nvSpPr>
        <p:spPr>
          <a:xfrm>
            <a:off x="3640138" y="8613110"/>
            <a:ext cx="3238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B’</a:t>
            </a:r>
            <a:endParaRPr lang="es-CL" sz="800" b="1" dirty="0"/>
          </a:p>
        </p:txBody>
      </p:sp>
      <p:sp>
        <p:nvSpPr>
          <p:cNvPr id="510" name="509 CuadroTexto"/>
          <p:cNvSpPr txBox="1"/>
          <p:nvPr/>
        </p:nvSpPr>
        <p:spPr>
          <a:xfrm>
            <a:off x="4081462" y="6143324"/>
            <a:ext cx="33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V’</a:t>
            </a:r>
            <a:endParaRPr lang="es-CL" sz="800" b="1" dirty="0"/>
          </a:p>
        </p:txBody>
      </p:sp>
      <p:sp>
        <p:nvSpPr>
          <p:cNvPr id="511" name="510 CuadroTexto"/>
          <p:cNvSpPr txBox="1"/>
          <p:nvPr/>
        </p:nvSpPr>
        <p:spPr>
          <a:xfrm>
            <a:off x="3470801" y="608278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</a:t>
            </a:r>
            <a:endParaRPr lang="es-CL" sz="800" b="1" dirty="0"/>
          </a:p>
        </p:txBody>
      </p:sp>
      <p:sp>
        <p:nvSpPr>
          <p:cNvPr id="512" name="511 CuadroTexto"/>
          <p:cNvSpPr txBox="1"/>
          <p:nvPr/>
        </p:nvSpPr>
        <p:spPr>
          <a:xfrm>
            <a:off x="3110706" y="5434469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X</a:t>
            </a:r>
            <a:endParaRPr lang="es-CL" sz="800" b="1" dirty="0"/>
          </a:p>
        </p:txBody>
      </p:sp>
      <p:sp>
        <p:nvSpPr>
          <p:cNvPr id="513" name="512 CuadroTexto"/>
          <p:cNvSpPr txBox="1"/>
          <p:nvPr/>
        </p:nvSpPr>
        <p:spPr>
          <a:xfrm>
            <a:off x="3894460" y="734769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U</a:t>
            </a:r>
            <a:endParaRPr lang="es-CL" sz="800" b="1" dirty="0"/>
          </a:p>
        </p:txBody>
      </p:sp>
      <p:sp>
        <p:nvSpPr>
          <p:cNvPr id="515" name="514 CuadroTexto"/>
          <p:cNvSpPr txBox="1"/>
          <p:nvPr/>
        </p:nvSpPr>
        <p:spPr>
          <a:xfrm>
            <a:off x="2972936" y="76236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R</a:t>
            </a:r>
            <a:endParaRPr lang="es-CL" sz="800" b="1" dirty="0"/>
          </a:p>
        </p:txBody>
      </p:sp>
      <p:sp>
        <p:nvSpPr>
          <p:cNvPr id="516" name="515 CuadroTexto"/>
          <p:cNvSpPr txBox="1"/>
          <p:nvPr/>
        </p:nvSpPr>
        <p:spPr>
          <a:xfrm>
            <a:off x="1627188" y="6153378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</a:t>
            </a:r>
            <a:endParaRPr lang="es-CL" sz="800" b="1" dirty="0"/>
          </a:p>
        </p:txBody>
      </p:sp>
      <p:sp>
        <p:nvSpPr>
          <p:cNvPr id="517" name="516 CuadroTexto"/>
          <p:cNvSpPr txBox="1"/>
          <p:nvPr/>
        </p:nvSpPr>
        <p:spPr>
          <a:xfrm>
            <a:off x="1673225" y="675186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P</a:t>
            </a:r>
            <a:endParaRPr lang="es-CL" sz="800" b="1" dirty="0"/>
          </a:p>
        </p:txBody>
      </p:sp>
      <p:sp>
        <p:nvSpPr>
          <p:cNvPr id="518" name="517 CuadroTexto"/>
          <p:cNvSpPr txBox="1"/>
          <p:nvPr/>
        </p:nvSpPr>
        <p:spPr>
          <a:xfrm>
            <a:off x="2039319" y="724081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O</a:t>
            </a:r>
            <a:endParaRPr lang="es-CL" sz="800" b="1" dirty="0"/>
          </a:p>
        </p:txBody>
      </p:sp>
      <p:sp>
        <p:nvSpPr>
          <p:cNvPr id="519" name="518 CuadroTexto"/>
          <p:cNvSpPr txBox="1"/>
          <p:nvPr/>
        </p:nvSpPr>
        <p:spPr>
          <a:xfrm>
            <a:off x="2112613" y="7800335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</a:t>
            </a:r>
            <a:endParaRPr lang="es-CL" sz="800" b="1" dirty="0"/>
          </a:p>
        </p:txBody>
      </p:sp>
      <p:sp>
        <p:nvSpPr>
          <p:cNvPr id="520" name="519 CuadroTexto"/>
          <p:cNvSpPr txBox="1"/>
          <p:nvPr/>
        </p:nvSpPr>
        <p:spPr>
          <a:xfrm>
            <a:off x="1592263" y="783476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M</a:t>
            </a:r>
            <a:endParaRPr lang="es-CL" sz="800" b="1" dirty="0"/>
          </a:p>
        </p:txBody>
      </p:sp>
      <p:sp>
        <p:nvSpPr>
          <p:cNvPr id="521" name="520 CuadroTexto"/>
          <p:cNvSpPr txBox="1"/>
          <p:nvPr/>
        </p:nvSpPr>
        <p:spPr>
          <a:xfrm>
            <a:off x="2372590" y="813885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</a:t>
            </a:r>
            <a:endParaRPr lang="es-CL" sz="800" b="1" dirty="0"/>
          </a:p>
        </p:txBody>
      </p:sp>
      <p:sp>
        <p:nvSpPr>
          <p:cNvPr id="522" name="521 CuadroTexto"/>
          <p:cNvSpPr txBox="1"/>
          <p:nvPr/>
        </p:nvSpPr>
        <p:spPr>
          <a:xfrm>
            <a:off x="1947452" y="50963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</a:t>
            </a:r>
            <a:endParaRPr lang="es-CL" sz="800" b="1" dirty="0"/>
          </a:p>
        </p:txBody>
      </p:sp>
      <p:sp>
        <p:nvSpPr>
          <p:cNvPr id="523" name="522 CuadroTexto"/>
          <p:cNvSpPr txBox="1"/>
          <p:nvPr/>
        </p:nvSpPr>
        <p:spPr>
          <a:xfrm>
            <a:off x="2585244" y="53980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W</a:t>
            </a:r>
            <a:endParaRPr lang="es-CL" sz="800" b="1" dirty="0"/>
          </a:p>
        </p:txBody>
      </p:sp>
      <p:sp>
        <p:nvSpPr>
          <p:cNvPr id="524" name="523 CuadroTexto"/>
          <p:cNvSpPr txBox="1"/>
          <p:nvPr/>
        </p:nvSpPr>
        <p:spPr>
          <a:xfrm>
            <a:off x="4059152" y="5178080"/>
            <a:ext cx="2969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25" name="524 CuadroTexto"/>
          <p:cNvSpPr txBox="1"/>
          <p:nvPr/>
        </p:nvSpPr>
        <p:spPr>
          <a:xfrm>
            <a:off x="1928812" y="3626078"/>
            <a:ext cx="4270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N’</a:t>
            </a:r>
            <a:endParaRPr lang="es-CL" sz="800" b="1" dirty="0"/>
          </a:p>
        </p:txBody>
      </p:sp>
      <p:sp>
        <p:nvSpPr>
          <p:cNvPr id="526" name="525 CuadroTexto"/>
          <p:cNvSpPr txBox="1"/>
          <p:nvPr/>
        </p:nvSpPr>
        <p:spPr>
          <a:xfrm>
            <a:off x="4561661" y="2765553"/>
            <a:ext cx="3310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G’</a:t>
            </a:r>
            <a:endParaRPr lang="es-CL" sz="800" b="1" dirty="0"/>
          </a:p>
        </p:txBody>
      </p:sp>
      <p:sp>
        <p:nvSpPr>
          <p:cNvPr id="527" name="526 CuadroTexto"/>
          <p:cNvSpPr txBox="1"/>
          <p:nvPr/>
        </p:nvSpPr>
        <p:spPr>
          <a:xfrm>
            <a:off x="4985721" y="2235200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D’</a:t>
            </a:r>
            <a:endParaRPr lang="es-CL" sz="800" b="1" dirty="0"/>
          </a:p>
        </p:txBody>
      </p:sp>
      <p:grpSp>
        <p:nvGrpSpPr>
          <p:cNvPr id="528" name="Group 88"/>
          <p:cNvGrpSpPr>
            <a:grpSpLocks/>
          </p:cNvGrpSpPr>
          <p:nvPr/>
        </p:nvGrpSpPr>
        <p:grpSpPr bwMode="auto">
          <a:xfrm>
            <a:off x="3113087" y="5339555"/>
            <a:ext cx="80963" cy="246063"/>
            <a:chOff x="2052" y="2160"/>
            <a:chExt cx="528" cy="1488"/>
          </a:xfrm>
        </p:grpSpPr>
        <p:sp>
          <p:nvSpPr>
            <p:cNvPr id="52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54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547" name="546 CuadroTexto"/>
          <p:cNvSpPr txBox="1"/>
          <p:nvPr/>
        </p:nvSpPr>
        <p:spPr>
          <a:xfrm>
            <a:off x="2654839" y="2276931"/>
            <a:ext cx="3948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O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8" name="547 CuadroTexto"/>
          <p:cNvSpPr txBox="1"/>
          <p:nvPr/>
        </p:nvSpPr>
        <p:spPr>
          <a:xfrm>
            <a:off x="2930526" y="2175989"/>
            <a:ext cx="3675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P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9" name="548 CuadroTexto"/>
          <p:cNvSpPr txBox="1"/>
          <p:nvPr/>
        </p:nvSpPr>
        <p:spPr>
          <a:xfrm>
            <a:off x="3073797" y="1938873"/>
            <a:ext cx="484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Q’</a:t>
            </a:r>
            <a:endParaRPr lang="es-CL" sz="800" b="1" dirty="0"/>
          </a:p>
        </p:txBody>
      </p:sp>
      <p:sp>
        <p:nvSpPr>
          <p:cNvPr id="550" name="549 CuadroTexto"/>
          <p:cNvSpPr txBox="1"/>
          <p:nvPr/>
        </p:nvSpPr>
        <p:spPr>
          <a:xfrm>
            <a:off x="3049651" y="1601247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R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51" name="550 CuadroTexto"/>
          <p:cNvSpPr txBox="1"/>
          <p:nvPr/>
        </p:nvSpPr>
        <p:spPr>
          <a:xfrm>
            <a:off x="3012425" y="1040614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S</a:t>
            </a:r>
            <a:endParaRPr lang="es-CL" sz="800" b="1" dirty="0"/>
          </a:p>
        </p:txBody>
      </p:sp>
      <p:sp>
        <p:nvSpPr>
          <p:cNvPr id="552" name="551 CuadroTexto"/>
          <p:cNvSpPr txBox="1"/>
          <p:nvPr/>
        </p:nvSpPr>
        <p:spPr>
          <a:xfrm>
            <a:off x="3086740" y="551615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T’</a:t>
            </a:r>
            <a:endParaRPr lang="es-CL" sz="800" b="1" dirty="0"/>
          </a:p>
        </p:txBody>
      </p:sp>
      <p:sp>
        <p:nvSpPr>
          <p:cNvPr id="553" name="552 CuadroTexto"/>
          <p:cNvSpPr txBox="1"/>
          <p:nvPr/>
        </p:nvSpPr>
        <p:spPr>
          <a:xfrm>
            <a:off x="4528716" y="371742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A’</a:t>
            </a:r>
            <a:endParaRPr lang="es-CL" sz="800" b="1" dirty="0"/>
          </a:p>
        </p:txBody>
      </p:sp>
      <p:sp>
        <p:nvSpPr>
          <p:cNvPr id="554" name="553 CuadroTexto"/>
          <p:cNvSpPr txBox="1"/>
          <p:nvPr/>
        </p:nvSpPr>
        <p:spPr>
          <a:xfrm>
            <a:off x="6831332" y="1645106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55" name="554 CuadroTexto"/>
          <p:cNvSpPr txBox="1"/>
          <p:nvPr/>
        </p:nvSpPr>
        <p:spPr>
          <a:xfrm>
            <a:off x="6867308" y="990119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56" name="555 CuadroTexto"/>
          <p:cNvSpPr txBox="1"/>
          <p:nvPr/>
        </p:nvSpPr>
        <p:spPr>
          <a:xfrm>
            <a:off x="4799611" y="9251950"/>
            <a:ext cx="555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D´</a:t>
            </a:r>
            <a:endParaRPr lang="es-CL" sz="800" b="1" dirty="0"/>
          </a:p>
        </p:txBody>
      </p:sp>
      <p:sp>
        <p:nvSpPr>
          <p:cNvPr id="3" name="2 CuadroTexto"/>
          <p:cNvSpPr txBox="1"/>
          <p:nvPr/>
        </p:nvSpPr>
        <p:spPr>
          <a:xfrm>
            <a:off x="3269072" y="9669926"/>
            <a:ext cx="4945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100" dirty="0" smtClean="0"/>
              <a:t>98</a:t>
            </a:r>
            <a:endParaRPr lang="es-CL" sz="1100" dirty="0"/>
          </a:p>
        </p:txBody>
      </p:sp>
      <p:sp>
        <p:nvSpPr>
          <p:cNvPr id="444" name="443 CuadroTexto"/>
          <p:cNvSpPr txBox="1"/>
          <p:nvPr/>
        </p:nvSpPr>
        <p:spPr>
          <a:xfrm>
            <a:off x="2756492" y="9392814"/>
            <a:ext cx="4945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100" dirty="0" smtClean="0"/>
              <a:t>50</a:t>
            </a:r>
            <a:endParaRPr lang="es-CL" sz="1100" dirty="0"/>
          </a:p>
        </p:txBody>
      </p:sp>
      <p:sp>
        <p:nvSpPr>
          <p:cNvPr id="445" name="444 CuadroTexto"/>
          <p:cNvSpPr txBox="1"/>
          <p:nvPr/>
        </p:nvSpPr>
        <p:spPr>
          <a:xfrm>
            <a:off x="2385428" y="7152080"/>
            <a:ext cx="4945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100" dirty="0" smtClean="0"/>
              <a:t>14</a:t>
            </a:r>
            <a:endParaRPr lang="es-CL" sz="1100" dirty="0"/>
          </a:p>
        </p:txBody>
      </p:sp>
      <p:sp>
        <p:nvSpPr>
          <p:cNvPr id="446" name="445 CuadroTexto"/>
          <p:cNvSpPr txBox="1"/>
          <p:nvPr/>
        </p:nvSpPr>
        <p:spPr>
          <a:xfrm>
            <a:off x="2040517" y="5478219"/>
            <a:ext cx="4945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100" dirty="0" smtClean="0"/>
              <a:t>16</a:t>
            </a:r>
            <a:endParaRPr lang="es-CL" sz="1100" dirty="0"/>
          </a:p>
        </p:txBody>
      </p:sp>
      <p:sp>
        <p:nvSpPr>
          <p:cNvPr id="447" name="446 CuadroTexto"/>
          <p:cNvSpPr txBox="1"/>
          <p:nvPr/>
        </p:nvSpPr>
        <p:spPr>
          <a:xfrm>
            <a:off x="2151538" y="4927728"/>
            <a:ext cx="4945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100" dirty="0" smtClean="0"/>
              <a:t>21</a:t>
            </a:r>
            <a:endParaRPr lang="es-CL" sz="1100" dirty="0"/>
          </a:p>
        </p:txBody>
      </p:sp>
      <p:sp>
        <p:nvSpPr>
          <p:cNvPr id="448" name="447 CuadroTexto"/>
          <p:cNvSpPr txBox="1"/>
          <p:nvPr/>
        </p:nvSpPr>
        <p:spPr>
          <a:xfrm>
            <a:off x="2411144" y="4474198"/>
            <a:ext cx="4945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100" dirty="0" smtClean="0"/>
              <a:t>52</a:t>
            </a:r>
            <a:endParaRPr lang="es-CL" sz="1100" dirty="0"/>
          </a:p>
        </p:txBody>
      </p:sp>
      <p:sp>
        <p:nvSpPr>
          <p:cNvPr id="449" name="448 CuadroTexto"/>
          <p:cNvSpPr txBox="1"/>
          <p:nvPr/>
        </p:nvSpPr>
        <p:spPr>
          <a:xfrm>
            <a:off x="3551941" y="2995141"/>
            <a:ext cx="4945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100" dirty="0" smtClean="0"/>
              <a:t>97</a:t>
            </a:r>
            <a:endParaRPr lang="es-CL" sz="1100" dirty="0"/>
          </a:p>
        </p:txBody>
      </p:sp>
      <p:sp>
        <p:nvSpPr>
          <p:cNvPr id="450" name="449 CuadroTexto"/>
          <p:cNvSpPr txBox="1"/>
          <p:nvPr/>
        </p:nvSpPr>
        <p:spPr>
          <a:xfrm>
            <a:off x="5030697" y="810464"/>
            <a:ext cx="4945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100" dirty="0" smtClean="0"/>
              <a:t>78</a:t>
            </a:r>
            <a:endParaRPr lang="es-CL" sz="1100" dirty="0"/>
          </a:p>
        </p:txBody>
      </p:sp>
      <p:graphicFrame>
        <p:nvGraphicFramePr>
          <p:cNvPr id="451" name="45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13967"/>
              </p:ext>
            </p:extLst>
          </p:nvPr>
        </p:nvGraphicFramePr>
        <p:xfrm>
          <a:off x="5149436" y="3061990"/>
          <a:ext cx="2548459" cy="2272010"/>
        </p:xfrm>
        <a:graphic>
          <a:graphicData uri="http://schemas.openxmlformats.org/drawingml/2006/table">
            <a:tbl>
              <a:tblPr/>
              <a:tblGrid>
                <a:gridCol w="251313"/>
                <a:gridCol w="928994"/>
                <a:gridCol w="360040"/>
                <a:gridCol w="1008112"/>
              </a:tblGrid>
              <a:tr h="214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  <a:endParaRPr kumimoji="0" lang="es-CL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ÚTIL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P. MONTT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OLLARD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LARCH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PEMBERTON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GRANHAM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BAJO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HOSKIN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DICKSON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BZA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 MUÑOZ G.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DASHWOOD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A’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NOTABLE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POLLO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BEDWELL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BEDWELL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CUNINGHAM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BAJO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f’’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HOZVEN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ESTE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N’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DEDO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MAYOR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O’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PLAUTO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NORTE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FRANCIS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HOSVEN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FOLEY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9040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b="8051"/>
          <a:stretch>
            <a:fillRect/>
          </a:stretch>
        </p:blipFill>
        <p:spPr bwMode="auto">
          <a:xfrm>
            <a:off x="6350" y="20014"/>
            <a:ext cx="7781926" cy="1115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278 CuadroTexto"/>
          <p:cNvSpPr txBox="1">
            <a:spLocks noChangeArrowheads="1"/>
          </p:cNvSpPr>
          <p:nvPr/>
        </p:nvSpPr>
        <p:spPr bwMode="auto">
          <a:xfrm>
            <a:off x="4425950" y="52388"/>
            <a:ext cx="460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Cutler </a:t>
            </a: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663"/>
            <a:ext cx="2601913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Gray S-N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10722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JEM FUERSUB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278 CuadroTexto"/>
          <p:cNvSpPr txBox="1">
            <a:spLocks noChangeArrowheads="1"/>
          </p:cNvSpPr>
          <p:nvPr/>
        </p:nvSpPr>
        <p:spPr bwMode="auto">
          <a:xfrm>
            <a:off x="1692275" y="1100138"/>
            <a:ext cx="9540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B a v e r s t o c k </a:t>
            </a:r>
          </a:p>
        </p:txBody>
      </p:sp>
      <p:sp>
        <p:nvSpPr>
          <p:cNvPr id="14341" name="492 CuadroTexto"/>
          <p:cNvSpPr txBox="1">
            <a:spLocks noChangeArrowheads="1"/>
          </p:cNvSpPr>
          <p:nvPr/>
        </p:nvSpPr>
        <p:spPr bwMode="auto">
          <a:xfrm>
            <a:off x="1416050" y="4052888"/>
            <a:ext cx="636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O r l e b a r</a:t>
            </a:r>
          </a:p>
        </p:txBody>
      </p:sp>
      <p:sp>
        <p:nvSpPr>
          <p:cNvPr id="14342" name="278 CuadroTexto"/>
          <p:cNvSpPr txBox="1">
            <a:spLocks noChangeArrowheads="1"/>
          </p:cNvSpPr>
          <p:nvPr/>
        </p:nvSpPr>
        <p:spPr bwMode="auto">
          <a:xfrm>
            <a:off x="5021263" y="3719513"/>
            <a:ext cx="5397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L a r g a</a:t>
            </a:r>
          </a:p>
        </p:txBody>
      </p:sp>
      <p:sp>
        <p:nvSpPr>
          <p:cNvPr id="14343" name="278 CuadroTexto"/>
          <p:cNvSpPr txBox="1">
            <a:spLocks noChangeArrowheads="1"/>
          </p:cNvSpPr>
          <p:nvPr/>
        </p:nvSpPr>
        <p:spPr bwMode="auto">
          <a:xfrm>
            <a:off x="3841750" y="5457825"/>
            <a:ext cx="514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>
                <a:latin typeface="Calibri" pitchFamily="34" charset="0"/>
              </a:rPr>
              <a:t>Isla </a:t>
            </a:r>
          </a:p>
          <a:p>
            <a:pPr algn="ctr"/>
            <a:r>
              <a:rPr lang="es-CL" sz="700">
                <a:latin typeface="Calibri" pitchFamily="34" charset="0"/>
              </a:rPr>
              <a:t>Summer </a:t>
            </a:r>
          </a:p>
        </p:txBody>
      </p:sp>
      <p:sp>
        <p:nvSpPr>
          <p:cNvPr id="14344" name="278 CuadroTexto"/>
          <p:cNvSpPr txBox="1">
            <a:spLocks noChangeArrowheads="1"/>
          </p:cNvSpPr>
          <p:nvPr/>
        </p:nvSpPr>
        <p:spPr bwMode="auto">
          <a:xfrm rot="2311136">
            <a:off x="4970463" y="93964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 Mac-kay</a:t>
            </a: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900" dirty="0">
                <a:latin typeface="Calibri" pitchFamily="34" charset="0"/>
              </a:rPr>
              <a:t>I s l a s   O t </a:t>
            </a:r>
            <a:r>
              <a:rPr lang="es-CL" sz="900" dirty="0" err="1">
                <a:latin typeface="Calibri" pitchFamily="34" charset="0"/>
              </a:rPr>
              <a:t>t</a:t>
            </a:r>
            <a:r>
              <a:rPr lang="es-CL" sz="900" dirty="0">
                <a:latin typeface="Calibri" pitchFamily="34" charset="0"/>
              </a:rPr>
              <a:t> e r</a:t>
            </a:r>
          </a:p>
        </p:txBody>
      </p:sp>
      <p:sp>
        <p:nvSpPr>
          <p:cNvPr id="14346" name="278 CuadroTexto"/>
          <p:cNvSpPr txBox="1">
            <a:spLocks noChangeArrowheads="1"/>
          </p:cNvSpPr>
          <p:nvPr/>
        </p:nvSpPr>
        <p:spPr bwMode="auto">
          <a:xfrm rot="-3279867">
            <a:off x="4672806" y="2402682"/>
            <a:ext cx="5159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Green</a:t>
            </a:r>
          </a:p>
        </p:txBody>
      </p:sp>
      <p:sp>
        <p:nvSpPr>
          <p:cNvPr id="14347" name="278 CuadroTexto"/>
          <p:cNvSpPr txBox="1">
            <a:spLocks noChangeArrowheads="1"/>
          </p:cNvSpPr>
          <p:nvPr/>
        </p:nvSpPr>
        <p:spPr bwMode="auto">
          <a:xfrm>
            <a:off x="3017838" y="1970088"/>
            <a:ext cx="4079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</a:t>
            </a:r>
          </a:p>
          <a:p>
            <a:pPr algn="ctr"/>
            <a:r>
              <a:rPr lang="es-CL" sz="500">
                <a:latin typeface="Calibri" pitchFamily="34" charset="0"/>
              </a:rPr>
              <a:t> Hosven </a:t>
            </a:r>
          </a:p>
        </p:txBody>
      </p:sp>
      <p:sp>
        <p:nvSpPr>
          <p:cNvPr id="14348" name="278 CuadroTexto"/>
          <p:cNvSpPr txBox="1">
            <a:spLocks noChangeArrowheads="1"/>
          </p:cNvSpPr>
          <p:nvPr/>
        </p:nvSpPr>
        <p:spPr bwMode="auto">
          <a:xfrm>
            <a:off x="6594475" y="2609850"/>
            <a:ext cx="1357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G a m e r o</a:t>
            </a:r>
          </a:p>
        </p:txBody>
      </p:sp>
      <p:sp>
        <p:nvSpPr>
          <p:cNvPr id="14349" name="278 CuadroTexto"/>
          <p:cNvSpPr txBox="1">
            <a:spLocks noChangeArrowheads="1"/>
          </p:cNvSpPr>
          <p:nvPr/>
        </p:nvSpPr>
        <p:spPr bwMode="auto">
          <a:xfrm>
            <a:off x="4651375" y="2814638"/>
            <a:ext cx="6127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Gama</a:t>
            </a:r>
          </a:p>
        </p:txBody>
      </p:sp>
      <p:sp>
        <p:nvSpPr>
          <p:cNvPr id="14350" name="278 CuadroTexto"/>
          <p:cNvSpPr txBox="1">
            <a:spLocks noChangeArrowheads="1"/>
          </p:cNvSpPr>
          <p:nvPr/>
        </p:nvSpPr>
        <p:spPr bwMode="auto">
          <a:xfrm>
            <a:off x="5267325" y="2865438"/>
            <a:ext cx="59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Carrasco</a:t>
            </a:r>
          </a:p>
        </p:txBody>
      </p:sp>
      <p:sp>
        <p:nvSpPr>
          <p:cNvPr id="14351" name="278 CuadroTexto"/>
          <p:cNvSpPr txBox="1">
            <a:spLocks noChangeArrowheads="1"/>
          </p:cNvSpPr>
          <p:nvPr/>
        </p:nvSpPr>
        <p:spPr bwMode="auto">
          <a:xfrm>
            <a:off x="5446713" y="5291138"/>
            <a:ext cx="7096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Ernesto </a:t>
            </a:r>
          </a:p>
        </p:txBody>
      </p:sp>
      <p:sp>
        <p:nvSpPr>
          <p:cNvPr id="14352" name="278 CuadroTexto"/>
          <p:cNvSpPr txBox="1">
            <a:spLocks noChangeArrowheads="1"/>
          </p:cNvSpPr>
          <p:nvPr/>
        </p:nvSpPr>
        <p:spPr bwMode="auto">
          <a:xfrm>
            <a:off x="5818188" y="5743575"/>
            <a:ext cx="4937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Istmo</a:t>
            </a:r>
          </a:p>
        </p:txBody>
      </p:sp>
      <p:sp>
        <p:nvSpPr>
          <p:cNvPr id="14353" name="278 CuadroTexto"/>
          <p:cNvSpPr txBox="1">
            <a:spLocks noChangeArrowheads="1"/>
          </p:cNvSpPr>
          <p:nvPr/>
        </p:nvSpPr>
        <p:spPr bwMode="auto">
          <a:xfrm>
            <a:off x="4025900" y="5314950"/>
            <a:ext cx="473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Pta. </a:t>
            </a:r>
          </a:p>
          <a:p>
            <a:pPr algn="ctr"/>
            <a:r>
              <a:rPr lang="es-CL" sz="500">
                <a:latin typeface="Calibri" pitchFamily="34" charset="0"/>
              </a:rPr>
              <a:t>Henderson</a:t>
            </a: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 rot="20970086">
            <a:off x="2288370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>
                <a:latin typeface="Calibri" pitchFamily="34" charset="0"/>
              </a:rPr>
              <a:t>I t e s.   H o s k y n</a:t>
            </a: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 rot="750725">
            <a:off x="2618606" y="1995302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500" dirty="0">
                <a:latin typeface="Calibri" pitchFamily="34" charset="0"/>
              </a:rPr>
              <a:t>I </a:t>
            </a:r>
            <a:r>
              <a:rPr lang="es-CL" sz="500" dirty="0" err="1">
                <a:latin typeface="Calibri" pitchFamily="34" charset="0"/>
              </a:rPr>
              <a:t>Ites</a:t>
            </a:r>
            <a:r>
              <a:rPr lang="es-CL" sz="500" dirty="0">
                <a:latin typeface="Calibri" pitchFamily="34" charset="0"/>
              </a:rPr>
              <a:t>. Francis</a:t>
            </a:r>
          </a:p>
        </p:txBody>
      </p:sp>
      <p:sp>
        <p:nvSpPr>
          <p:cNvPr id="14356" name="278 CuadroTexto"/>
          <p:cNvSpPr txBox="1">
            <a:spLocks noChangeArrowheads="1"/>
          </p:cNvSpPr>
          <p:nvPr/>
        </p:nvSpPr>
        <p:spPr bwMode="auto">
          <a:xfrm>
            <a:off x="6661150" y="876300"/>
            <a:ext cx="6270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Pierce</a:t>
            </a:r>
          </a:p>
        </p:txBody>
      </p:sp>
      <p:sp>
        <p:nvSpPr>
          <p:cNvPr id="14357" name="278 CuadroTexto"/>
          <p:cNvSpPr txBox="1">
            <a:spLocks noChangeArrowheads="1"/>
          </p:cNvSpPr>
          <p:nvPr/>
        </p:nvSpPr>
        <p:spPr bwMode="auto">
          <a:xfrm>
            <a:off x="6604000" y="1528763"/>
            <a:ext cx="7477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Peligrosa</a:t>
            </a:r>
          </a:p>
        </p:txBody>
      </p:sp>
      <p:sp>
        <p:nvSpPr>
          <p:cNvPr id="14358" name="278 CuadroTexto"/>
          <p:cNvSpPr txBox="1">
            <a:spLocks noChangeArrowheads="1"/>
          </p:cNvSpPr>
          <p:nvPr/>
        </p:nvSpPr>
        <p:spPr bwMode="auto">
          <a:xfrm>
            <a:off x="3700463" y="7872413"/>
            <a:ext cx="4429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Campbell </a:t>
            </a:r>
          </a:p>
        </p:txBody>
      </p:sp>
      <p:sp>
        <p:nvSpPr>
          <p:cNvPr id="14359" name="278 CuadroTexto"/>
          <p:cNvSpPr txBox="1">
            <a:spLocks noChangeArrowheads="1"/>
          </p:cNvSpPr>
          <p:nvPr/>
        </p:nvSpPr>
        <p:spPr bwMode="auto">
          <a:xfrm>
            <a:off x="3708400" y="8310563"/>
            <a:ext cx="3937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Bedwell</a:t>
            </a:r>
          </a:p>
        </p:txBody>
      </p:sp>
      <p:sp>
        <p:nvSpPr>
          <p:cNvPr id="14360" name="278 CuadroTexto"/>
          <p:cNvSpPr txBox="1">
            <a:spLocks noChangeArrowheads="1"/>
          </p:cNvSpPr>
          <p:nvPr/>
        </p:nvSpPr>
        <p:spPr bwMode="auto">
          <a:xfrm rot="-4426619">
            <a:off x="3192463" y="8067675"/>
            <a:ext cx="558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Cunningham</a:t>
            </a:r>
          </a:p>
        </p:txBody>
      </p:sp>
      <p:sp>
        <p:nvSpPr>
          <p:cNvPr id="14361" name="278 CuadroTexto"/>
          <p:cNvSpPr txBox="1">
            <a:spLocks noChangeArrowheads="1"/>
          </p:cNvSpPr>
          <p:nvPr/>
        </p:nvSpPr>
        <p:spPr bwMode="auto">
          <a:xfrm rot="-3607196">
            <a:off x="5480050" y="9215438"/>
            <a:ext cx="6381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Hualapalu</a:t>
            </a: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800" dirty="0">
                <a:latin typeface="Calibri" pitchFamily="34" charset="0"/>
              </a:rPr>
              <a:t>I s l a s   H a r t w e l </a:t>
            </a:r>
            <a:r>
              <a:rPr lang="es-CL" sz="800" dirty="0" err="1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63" name="278 CuadroTexto"/>
          <p:cNvSpPr txBox="1">
            <a:spLocks noChangeArrowheads="1"/>
          </p:cNvSpPr>
          <p:nvPr/>
        </p:nvSpPr>
        <p:spPr bwMode="auto">
          <a:xfrm>
            <a:off x="5372100" y="6819900"/>
            <a:ext cx="4730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</a:t>
            </a:r>
          </a:p>
          <a:p>
            <a:pPr algn="ctr"/>
            <a:r>
              <a:rPr lang="es-CL" sz="600">
                <a:latin typeface="Calibri" pitchFamily="34" charset="0"/>
              </a:rPr>
              <a:t>Bradbury</a:t>
            </a:r>
          </a:p>
        </p:txBody>
      </p:sp>
      <p:sp>
        <p:nvSpPr>
          <p:cNvPr id="14364" name="278 CuadroTexto"/>
          <p:cNvSpPr txBox="1">
            <a:spLocks noChangeArrowheads="1"/>
          </p:cNvSpPr>
          <p:nvPr/>
        </p:nvSpPr>
        <p:spPr bwMode="auto">
          <a:xfrm>
            <a:off x="1592263" y="7291388"/>
            <a:ext cx="536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Vereker </a:t>
            </a:r>
          </a:p>
          <a:p>
            <a:pPr algn="ctr"/>
            <a:r>
              <a:rPr lang="es-CL" sz="800">
                <a:latin typeface="Calibri" pitchFamily="34" charset="0"/>
              </a:rPr>
              <a:t>Mayor</a:t>
            </a:r>
          </a:p>
        </p:txBody>
      </p:sp>
      <p:sp>
        <p:nvSpPr>
          <p:cNvPr id="14365" name="278 CuadroTexto"/>
          <p:cNvSpPr txBox="1">
            <a:spLocks noChangeArrowheads="1"/>
          </p:cNvSpPr>
          <p:nvPr/>
        </p:nvSpPr>
        <p:spPr bwMode="auto">
          <a:xfrm>
            <a:off x="1811338" y="9563100"/>
            <a:ext cx="692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Ites. Connor</a:t>
            </a:r>
          </a:p>
        </p:txBody>
      </p:sp>
      <p:sp>
        <p:nvSpPr>
          <p:cNvPr id="14366" name="278 CuadroTexto"/>
          <p:cNvSpPr txBox="1">
            <a:spLocks noChangeArrowheads="1"/>
          </p:cNvSpPr>
          <p:nvPr/>
        </p:nvSpPr>
        <p:spPr bwMode="auto">
          <a:xfrm>
            <a:off x="4249738" y="10113963"/>
            <a:ext cx="6540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Dashwood</a:t>
            </a:r>
          </a:p>
        </p:txBody>
      </p:sp>
      <p:sp>
        <p:nvSpPr>
          <p:cNvPr id="14367" name="278 CuadroTexto"/>
          <p:cNvSpPr txBox="1">
            <a:spLocks noChangeArrowheads="1"/>
          </p:cNvSpPr>
          <p:nvPr/>
        </p:nvSpPr>
        <p:spPr bwMode="auto">
          <a:xfrm>
            <a:off x="3640138" y="8520113"/>
            <a:ext cx="4556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>
                <a:latin typeface="Calibri" pitchFamily="34" charset="0"/>
              </a:rPr>
              <a:t>Pta. Childs</a:t>
            </a:r>
          </a:p>
        </p:txBody>
      </p:sp>
      <p:sp>
        <p:nvSpPr>
          <p:cNvPr id="14368" name="278 CuadroTexto"/>
          <p:cNvSpPr txBox="1">
            <a:spLocks noChangeArrowheads="1"/>
          </p:cNvSpPr>
          <p:nvPr/>
        </p:nvSpPr>
        <p:spPr bwMode="auto">
          <a:xfrm>
            <a:off x="3373438" y="5895975"/>
            <a:ext cx="3413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Ollard</a:t>
            </a:r>
          </a:p>
        </p:txBody>
      </p:sp>
      <p:grpSp>
        <p:nvGrpSpPr>
          <p:cNvPr id="14369" name="Group 161"/>
          <p:cNvGrpSpPr>
            <a:grpSpLocks/>
          </p:cNvGrpSpPr>
          <p:nvPr/>
        </p:nvGrpSpPr>
        <p:grpSpPr bwMode="auto">
          <a:xfrm>
            <a:off x="4394200" y="2762250"/>
            <a:ext cx="114300" cy="150813"/>
            <a:chOff x="3721" y="2976"/>
            <a:chExt cx="672" cy="960"/>
          </a:xfrm>
        </p:grpSpPr>
        <p:sp>
          <p:nvSpPr>
            <p:cNvPr id="14817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>
                <a:gd name="T0" fmla="*/ 48 w 384"/>
                <a:gd name="T1" fmla="*/ 528 h 624"/>
                <a:gd name="T2" fmla="*/ 144 w 384"/>
                <a:gd name="T3" fmla="*/ 0 h 624"/>
                <a:gd name="T4" fmla="*/ 240 w 384"/>
                <a:gd name="T5" fmla="*/ 0 h 624"/>
                <a:gd name="T6" fmla="*/ 336 w 384"/>
                <a:gd name="T7" fmla="*/ 528 h 624"/>
                <a:gd name="T8" fmla="*/ 384 w 384"/>
                <a:gd name="T9" fmla="*/ 624 h 624"/>
                <a:gd name="T10" fmla="*/ 0 w 384"/>
                <a:gd name="T11" fmla="*/ 624 h 624"/>
                <a:gd name="T12" fmla="*/ 48 w 384"/>
                <a:gd name="T13" fmla="*/ 528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818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9" name="AutoShape 164"/>
            <p:cNvSpPr>
              <a:spLocks noChangeArrowheads="1"/>
            </p:cNvSpPr>
            <p:nvPr/>
          </p:nvSpPr>
          <p:spPr bwMode="auto">
            <a:xfrm rot="-54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0" name="278 CuadroTexto"/>
          <p:cNvSpPr txBox="1">
            <a:spLocks noChangeArrowheads="1"/>
          </p:cNvSpPr>
          <p:nvPr/>
        </p:nvSpPr>
        <p:spPr bwMode="auto">
          <a:xfrm>
            <a:off x="4114800" y="7615238"/>
            <a:ext cx="3286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</a:t>
            </a:r>
          </a:p>
          <a:p>
            <a:pPr algn="ctr"/>
            <a:r>
              <a:rPr lang="es-CL" sz="500">
                <a:latin typeface="Calibri" pitchFamily="34" charset="0"/>
              </a:rPr>
              <a:t>Lucas</a:t>
            </a:r>
          </a:p>
        </p:txBody>
      </p:sp>
      <p:sp>
        <p:nvSpPr>
          <p:cNvPr id="14371" name="122 CuadroTexto"/>
          <p:cNvSpPr txBox="1">
            <a:spLocks noChangeArrowheads="1"/>
          </p:cNvSpPr>
          <p:nvPr/>
        </p:nvSpPr>
        <p:spPr bwMode="auto">
          <a:xfrm>
            <a:off x="3459163" y="17145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14372" name="122 CuadroTexto"/>
          <p:cNvSpPr txBox="1">
            <a:spLocks noChangeArrowheads="1"/>
          </p:cNvSpPr>
          <p:nvPr/>
        </p:nvSpPr>
        <p:spPr bwMode="auto">
          <a:xfrm>
            <a:off x="1887538" y="1865313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3" name="122 CuadroTexto"/>
          <p:cNvSpPr txBox="1">
            <a:spLocks noChangeArrowheads="1"/>
          </p:cNvSpPr>
          <p:nvPr/>
        </p:nvSpPr>
        <p:spPr bwMode="auto">
          <a:xfrm>
            <a:off x="5532438" y="2436813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74" name="122 CuadroTexto"/>
          <p:cNvSpPr txBox="1">
            <a:spLocks noChangeArrowheads="1"/>
          </p:cNvSpPr>
          <p:nvPr/>
        </p:nvSpPr>
        <p:spPr bwMode="auto">
          <a:xfrm>
            <a:off x="4032250" y="5842000"/>
            <a:ext cx="785813" cy="2778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Hoskyn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sp>
        <p:nvSpPr>
          <p:cNvPr id="14375" name="122 CuadroTexto"/>
          <p:cNvSpPr txBox="1">
            <a:spLocks noChangeArrowheads="1"/>
          </p:cNvSpPr>
          <p:nvPr/>
        </p:nvSpPr>
        <p:spPr bwMode="auto">
          <a:xfrm>
            <a:off x="5318125" y="9866313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14376" name="122 CuadroTexto"/>
          <p:cNvSpPr txBox="1">
            <a:spLocks noChangeArrowheads="1"/>
          </p:cNvSpPr>
          <p:nvPr/>
        </p:nvSpPr>
        <p:spPr bwMode="auto">
          <a:xfrm>
            <a:off x="3887788" y="872490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7" name="278 CuadroTexto"/>
          <p:cNvSpPr txBox="1">
            <a:spLocks noChangeArrowheads="1"/>
          </p:cNvSpPr>
          <p:nvPr/>
        </p:nvSpPr>
        <p:spPr bwMode="auto">
          <a:xfrm>
            <a:off x="2944813" y="8510588"/>
            <a:ext cx="55403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Ite. Pollo</a:t>
            </a:r>
          </a:p>
        </p:txBody>
      </p:sp>
      <p:grpSp>
        <p:nvGrpSpPr>
          <p:cNvPr id="14378" name="Group 88"/>
          <p:cNvGrpSpPr>
            <a:grpSpLocks/>
          </p:cNvGrpSpPr>
          <p:nvPr/>
        </p:nvGrpSpPr>
        <p:grpSpPr bwMode="auto">
          <a:xfrm>
            <a:off x="3240088" y="1028700"/>
            <a:ext cx="80962" cy="244475"/>
            <a:chOff x="2015" y="2160"/>
            <a:chExt cx="528" cy="1488"/>
          </a:xfrm>
        </p:grpSpPr>
        <p:sp>
          <p:nvSpPr>
            <p:cNvPr id="1479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814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9" name="278 CuadroTexto"/>
          <p:cNvSpPr txBox="1">
            <a:spLocks noChangeArrowheads="1"/>
          </p:cNvSpPr>
          <p:nvPr/>
        </p:nvSpPr>
        <p:spPr bwMode="auto">
          <a:xfrm>
            <a:off x="2886075" y="1157288"/>
            <a:ext cx="4302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Ite. Low</a:t>
            </a:r>
          </a:p>
        </p:txBody>
      </p:sp>
      <p:sp>
        <p:nvSpPr>
          <p:cNvPr id="14380" name="122 CuadroTexto"/>
          <p:cNvSpPr txBox="1">
            <a:spLocks noChangeArrowheads="1"/>
          </p:cNvSpPr>
          <p:nvPr/>
        </p:nvSpPr>
        <p:spPr bwMode="auto">
          <a:xfrm>
            <a:off x="2316163" y="1528763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Low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grpSp>
        <p:nvGrpSpPr>
          <p:cNvPr id="14381" name="406 Grupo"/>
          <p:cNvGrpSpPr>
            <a:grpSpLocks/>
          </p:cNvGrpSpPr>
          <p:nvPr/>
        </p:nvGrpSpPr>
        <p:grpSpPr bwMode="auto">
          <a:xfrm>
            <a:off x="5457825" y="1247775"/>
            <a:ext cx="571500" cy="644525"/>
            <a:chOff x="8020631" y="1168537"/>
            <a:chExt cx="768265" cy="642839"/>
          </a:xfrm>
        </p:grpSpPr>
        <p:sp>
          <p:nvSpPr>
            <p:cNvPr id="14795" name="Line 295"/>
            <p:cNvSpPr>
              <a:spLocks noChangeShapeType="1"/>
            </p:cNvSpPr>
            <p:nvPr/>
          </p:nvSpPr>
          <p:spPr bwMode="auto">
            <a:xfrm rot="10594017" flipH="1">
              <a:off x="8128402" y="1168537"/>
              <a:ext cx="499203" cy="437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6" name="32 Grupo"/>
            <p:cNvGrpSpPr>
              <a:grpSpLocks/>
            </p:cNvGrpSpPr>
            <p:nvPr/>
          </p:nvGrpSpPr>
          <p:grpSpPr bwMode="auto">
            <a:xfrm>
              <a:off x="8020631" y="1357297"/>
              <a:ext cx="768265" cy="454079"/>
              <a:chOff x="4591562" y="3593276"/>
              <a:chExt cx="768265" cy="454079"/>
            </a:xfrm>
          </p:grpSpPr>
          <p:sp>
            <p:nvSpPr>
              <p:cNvPr id="14797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2" y="3593276"/>
                <a:ext cx="7657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042°</a:t>
                </a:r>
              </a:p>
            </p:txBody>
          </p:sp>
          <p:sp>
            <p:nvSpPr>
              <p:cNvPr id="14798" name="110 CuadroTexto"/>
              <p:cNvSpPr txBox="1">
                <a:spLocks noChangeArrowheads="1"/>
              </p:cNvSpPr>
              <p:nvPr/>
            </p:nvSpPr>
            <p:spPr bwMode="auto">
              <a:xfrm>
                <a:off x="4591562" y="3816688"/>
                <a:ext cx="76573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026°</a:t>
                </a:r>
              </a:p>
            </p:txBody>
          </p:sp>
        </p:grpSp>
      </p:grpSp>
      <p:cxnSp>
        <p:nvCxnSpPr>
          <p:cNvPr id="684" name="683 Conector recto de flecha"/>
          <p:cNvCxnSpPr>
            <a:stCxn id="14380" idx="0"/>
            <a:endCxn id="14379" idx="2"/>
          </p:cNvCxnSpPr>
          <p:nvPr/>
        </p:nvCxnSpPr>
        <p:spPr>
          <a:xfrm rot="5400000" flipH="1" flipV="1">
            <a:off x="2812256" y="1239045"/>
            <a:ext cx="187325" cy="392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14372" idx="3"/>
          </p:cNvCxnSpPr>
          <p:nvPr/>
        </p:nvCxnSpPr>
        <p:spPr>
          <a:xfrm flipV="1">
            <a:off x="2673350" y="2008188"/>
            <a:ext cx="357188" cy="428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14371" idx="3"/>
          </p:cNvCxnSpPr>
          <p:nvPr/>
        </p:nvCxnSpPr>
        <p:spPr>
          <a:xfrm>
            <a:off x="4244975" y="355600"/>
            <a:ext cx="358775" cy="10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14373" idx="1"/>
          </p:cNvCxnSpPr>
          <p:nvPr/>
        </p:nvCxnSpPr>
        <p:spPr>
          <a:xfrm rot="10800000" flipV="1">
            <a:off x="4675188" y="2620963"/>
            <a:ext cx="857250" cy="1730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14374" idx="1"/>
            <a:endCxn id="14499" idx="2"/>
          </p:cNvCxnSpPr>
          <p:nvPr/>
        </p:nvCxnSpPr>
        <p:spPr>
          <a:xfrm flipH="1" flipV="1">
            <a:off x="2820906" y="5508625"/>
            <a:ext cx="1211344" cy="4722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7" name="122 CuadroTexto"/>
          <p:cNvSpPr txBox="1">
            <a:spLocks noChangeArrowheads="1"/>
          </p:cNvSpPr>
          <p:nvPr/>
        </p:nvSpPr>
        <p:spPr bwMode="auto">
          <a:xfrm>
            <a:off x="530225" y="8867775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Islotes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692" name="691 Conector recto de flecha"/>
          <p:cNvCxnSpPr>
            <a:stCxn id="14376" idx="1"/>
          </p:cNvCxnSpPr>
          <p:nvPr/>
        </p:nvCxnSpPr>
        <p:spPr>
          <a:xfrm rot="10800000">
            <a:off x="3530600" y="8724900"/>
            <a:ext cx="357188" cy="1841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14387" idx="3"/>
          </p:cNvCxnSpPr>
          <p:nvPr/>
        </p:nvCxnSpPr>
        <p:spPr>
          <a:xfrm>
            <a:off x="1316038" y="9005888"/>
            <a:ext cx="714375" cy="3619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14375" idx="1"/>
          </p:cNvCxnSpPr>
          <p:nvPr/>
        </p:nvCxnSpPr>
        <p:spPr>
          <a:xfrm rot="10800000">
            <a:off x="4675188" y="9958388"/>
            <a:ext cx="642937" cy="936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2490788" y="4760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005138" y="3998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2278063" y="5265738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2635250" y="7134225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2568575" y="890111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563" y="69532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194050" y="9520238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398" name="406 Grupo"/>
          <p:cNvGrpSpPr>
            <a:grpSpLocks/>
          </p:cNvGrpSpPr>
          <p:nvPr/>
        </p:nvGrpSpPr>
        <p:grpSpPr bwMode="auto">
          <a:xfrm>
            <a:off x="2387600" y="2436813"/>
            <a:ext cx="581025" cy="700087"/>
            <a:chOff x="8023119" y="1111819"/>
            <a:chExt cx="753297" cy="699556"/>
          </a:xfrm>
        </p:grpSpPr>
        <p:sp>
          <p:nvSpPr>
            <p:cNvPr id="14791" name="Line 295"/>
            <p:cNvSpPr>
              <a:spLocks noChangeShapeType="1"/>
            </p:cNvSpPr>
            <p:nvPr/>
          </p:nvSpPr>
          <p:spPr bwMode="auto">
            <a:xfrm rot="10594017" flipH="1">
              <a:off x="8212390" y="1111819"/>
              <a:ext cx="314410" cy="5511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2" name="32 Grupo"/>
            <p:cNvGrpSpPr>
              <a:grpSpLocks/>
            </p:cNvGrpSpPr>
            <p:nvPr/>
          </p:nvGrpSpPr>
          <p:grpSpPr bwMode="auto">
            <a:xfrm>
              <a:off x="8023119" y="1357299"/>
              <a:ext cx="753297" cy="454076"/>
              <a:chOff x="4594050" y="3593278"/>
              <a:chExt cx="753297" cy="454076"/>
            </a:xfrm>
          </p:grpSpPr>
          <p:sp>
            <p:nvSpPr>
              <p:cNvPr id="1479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50" y="3593278"/>
                <a:ext cx="753297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023°</a:t>
                </a:r>
              </a:p>
            </p:txBody>
          </p:sp>
          <p:sp>
            <p:nvSpPr>
              <p:cNvPr id="14794" name="110 CuadroTexto"/>
              <p:cNvSpPr txBox="1">
                <a:spLocks noChangeArrowheads="1"/>
              </p:cNvSpPr>
              <p:nvPr/>
            </p:nvSpPr>
            <p:spPr bwMode="auto">
              <a:xfrm>
                <a:off x="4597182" y="3816686"/>
                <a:ext cx="747058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007°</a:t>
                </a:r>
              </a:p>
            </p:txBody>
          </p:sp>
        </p:grpSp>
      </p:grpSp>
      <p:grpSp>
        <p:nvGrpSpPr>
          <p:cNvPr id="14399" name="406 Grupo"/>
          <p:cNvGrpSpPr>
            <a:grpSpLocks/>
          </p:cNvGrpSpPr>
          <p:nvPr/>
        </p:nvGrpSpPr>
        <p:grpSpPr bwMode="auto">
          <a:xfrm>
            <a:off x="3387725" y="4008438"/>
            <a:ext cx="576263" cy="658812"/>
            <a:chOff x="8028301" y="1153411"/>
            <a:chExt cx="669744" cy="657962"/>
          </a:xfrm>
        </p:grpSpPr>
        <p:sp>
          <p:nvSpPr>
            <p:cNvPr id="14787" name="Line 295"/>
            <p:cNvSpPr>
              <a:spLocks noChangeShapeType="1"/>
            </p:cNvSpPr>
            <p:nvPr/>
          </p:nvSpPr>
          <p:spPr bwMode="auto">
            <a:xfrm rot="10594017" flipH="1">
              <a:off x="8159845" y="1153411"/>
              <a:ext cx="414788" cy="449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8" name="32 Grupo"/>
            <p:cNvGrpSpPr>
              <a:grpSpLocks/>
            </p:cNvGrpSpPr>
            <p:nvPr/>
          </p:nvGrpSpPr>
          <p:grpSpPr bwMode="auto">
            <a:xfrm>
              <a:off x="8028301" y="1357298"/>
              <a:ext cx="669744" cy="454075"/>
              <a:chOff x="4599232" y="3593277"/>
              <a:chExt cx="669744" cy="454075"/>
            </a:xfrm>
          </p:grpSpPr>
          <p:sp>
            <p:nvSpPr>
              <p:cNvPr id="14789" name="110 CuadroTexto"/>
              <p:cNvSpPr txBox="1">
                <a:spLocks noChangeArrowheads="1"/>
              </p:cNvSpPr>
              <p:nvPr/>
            </p:nvSpPr>
            <p:spPr bwMode="auto">
              <a:xfrm>
                <a:off x="4599232" y="3593277"/>
                <a:ext cx="66956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043°</a:t>
                </a:r>
              </a:p>
            </p:txBody>
          </p:sp>
          <p:sp>
            <p:nvSpPr>
              <p:cNvPr id="14790" name="110 CuadroTexto"/>
              <p:cNvSpPr txBox="1">
                <a:spLocks noChangeArrowheads="1"/>
              </p:cNvSpPr>
              <p:nvPr/>
            </p:nvSpPr>
            <p:spPr bwMode="auto">
              <a:xfrm>
                <a:off x="4599641" y="3816685"/>
                <a:ext cx="6693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028°</a:t>
                </a:r>
              </a:p>
            </p:txBody>
          </p:sp>
        </p:grpSp>
      </p:grpSp>
      <p:grpSp>
        <p:nvGrpSpPr>
          <p:cNvPr id="14400" name="406 Grupo"/>
          <p:cNvGrpSpPr>
            <a:grpSpLocks/>
          </p:cNvGrpSpPr>
          <p:nvPr/>
        </p:nvGrpSpPr>
        <p:grpSpPr bwMode="auto">
          <a:xfrm>
            <a:off x="742950" y="4211638"/>
            <a:ext cx="582613" cy="681037"/>
            <a:chOff x="7978252" y="1131688"/>
            <a:chExt cx="784871" cy="679682"/>
          </a:xfrm>
        </p:grpSpPr>
        <p:sp>
          <p:nvSpPr>
            <p:cNvPr id="14783" name="Line 295"/>
            <p:cNvSpPr>
              <a:spLocks noChangeShapeType="1"/>
            </p:cNvSpPr>
            <p:nvPr/>
          </p:nvSpPr>
          <p:spPr bwMode="auto">
            <a:xfrm rot="10594017" flipH="1">
              <a:off x="8198369" y="1131688"/>
              <a:ext cx="357222" cy="3935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4" name="32 Grupo"/>
            <p:cNvGrpSpPr>
              <a:grpSpLocks/>
            </p:cNvGrpSpPr>
            <p:nvPr/>
          </p:nvGrpSpPr>
          <p:grpSpPr bwMode="auto">
            <a:xfrm>
              <a:off x="7978252" y="1357296"/>
              <a:ext cx="784871" cy="454074"/>
              <a:chOff x="4549183" y="3593275"/>
              <a:chExt cx="784871" cy="454074"/>
            </a:xfrm>
          </p:grpSpPr>
          <p:sp>
            <p:nvSpPr>
              <p:cNvPr id="14785" name="110 CuadroTexto"/>
              <p:cNvSpPr txBox="1">
                <a:spLocks noChangeArrowheads="1"/>
              </p:cNvSpPr>
              <p:nvPr/>
            </p:nvSpPr>
            <p:spPr bwMode="auto">
              <a:xfrm>
                <a:off x="4552846" y="3593275"/>
                <a:ext cx="78120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027°</a:t>
                </a:r>
              </a:p>
            </p:txBody>
          </p:sp>
          <p:sp>
            <p:nvSpPr>
              <p:cNvPr id="14786" name="110 CuadroTexto"/>
              <p:cNvSpPr txBox="1">
                <a:spLocks noChangeArrowheads="1"/>
              </p:cNvSpPr>
              <p:nvPr/>
            </p:nvSpPr>
            <p:spPr bwMode="auto">
              <a:xfrm>
                <a:off x="4549183" y="3816682"/>
                <a:ext cx="77473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012°</a:t>
                </a:r>
              </a:p>
            </p:txBody>
          </p:sp>
        </p:grpSp>
      </p:grpSp>
      <p:grpSp>
        <p:nvGrpSpPr>
          <p:cNvPr id="14401" name="406 Grupo"/>
          <p:cNvGrpSpPr>
            <a:grpSpLocks/>
          </p:cNvGrpSpPr>
          <p:nvPr/>
        </p:nvGrpSpPr>
        <p:grpSpPr bwMode="auto">
          <a:xfrm>
            <a:off x="744538" y="5724525"/>
            <a:ext cx="581025" cy="742950"/>
            <a:chOff x="8023143" y="1067914"/>
            <a:chExt cx="751447" cy="743457"/>
          </a:xfrm>
        </p:grpSpPr>
        <p:sp>
          <p:nvSpPr>
            <p:cNvPr id="14779" name="Line 295"/>
            <p:cNvSpPr>
              <a:spLocks noChangeShapeType="1"/>
            </p:cNvSpPr>
            <p:nvPr/>
          </p:nvSpPr>
          <p:spPr bwMode="auto">
            <a:xfrm rot="10594017">
              <a:off x="8289120" y="1067914"/>
              <a:ext cx="142049" cy="6098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0" name="32 Grupo"/>
            <p:cNvGrpSpPr>
              <a:grpSpLocks/>
            </p:cNvGrpSpPr>
            <p:nvPr/>
          </p:nvGrpSpPr>
          <p:grpSpPr bwMode="auto">
            <a:xfrm>
              <a:off x="8023143" y="1357297"/>
              <a:ext cx="751447" cy="454074"/>
              <a:chOff x="4594074" y="3593276"/>
              <a:chExt cx="751447" cy="454074"/>
            </a:xfrm>
          </p:grpSpPr>
          <p:sp>
            <p:nvSpPr>
              <p:cNvPr id="14781" name="110 CuadroTexto"/>
              <p:cNvSpPr txBox="1">
                <a:spLocks noChangeArrowheads="1"/>
              </p:cNvSpPr>
              <p:nvPr/>
            </p:nvSpPr>
            <p:spPr bwMode="auto">
              <a:xfrm>
                <a:off x="4594074" y="3593276"/>
                <a:ext cx="751447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349°</a:t>
                </a:r>
              </a:p>
            </p:txBody>
          </p:sp>
          <p:sp>
            <p:nvSpPr>
              <p:cNvPr id="14782" name="110 CuadroTexto"/>
              <p:cNvSpPr txBox="1">
                <a:spLocks noChangeArrowheads="1"/>
              </p:cNvSpPr>
              <p:nvPr/>
            </p:nvSpPr>
            <p:spPr bwMode="auto">
              <a:xfrm>
                <a:off x="4596819" y="3816683"/>
                <a:ext cx="745222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334°</a:t>
                </a:r>
              </a:p>
            </p:txBody>
          </p:sp>
        </p:grpSp>
      </p:grpSp>
      <p:grpSp>
        <p:nvGrpSpPr>
          <p:cNvPr id="14402" name="406 Grupo"/>
          <p:cNvGrpSpPr>
            <a:grpSpLocks/>
          </p:cNvGrpSpPr>
          <p:nvPr/>
        </p:nvGrpSpPr>
        <p:grpSpPr bwMode="auto">
          <a:xfrm>
            <a:off x="4103688" y="7796213"/>
            <a:ext cx="574675" cy="681037"/>
            <a:chOff x="8017136" y="1125663"/>
            <a:chExt cx="759413" cy="688107"/>
          </a:xfrm>
        </p:grpSpPr>
        <p:sp>
          <p:nvSpPr>
            <p:cNvPr id="14775" name="Line 295"/>
            <p:cNvSpPr>
              <a:spLocks noChangeShapeType="1"/>
            </p:cNvSpPr>
            <p:nvPr/>
          </p:nvSpPr>
          <p:spPr bwMode="auto">
            <a:xfrm rot="10594017" flipH="1">
              <a:off x="8338677" y="1125663"/>
              <a:ext cx="123817" cy="5514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6" name="32 Grupo"/>
            <p:cNvGrpSpPr>
              <a:grpSpLocks/>
            </p:cNvGrpSpPr>
            <p:nvPr/>
          </p:nvGrpSpPr>
          <p:grpSpPr bwMode="auto">
            <a:xfrm>
              <a:off x="8017136" y="1357294"/>
              <a:ext cx="759413" cy="456476"/>
              <a:chOff x="4588067" y="3593273"/>
              <a:chExt cx="759413" cy="456476"/>
            </a:xfrm>
          </p:grpSpPr>
          <p:sp>
            <p:nvSpPr>
              <p:cNvPr id="14777" name="110 CuadroTexto"/>
              <p:cNvSpPr txBox="1">
                <a:spLocks noChangeArrowheads="1"/>
              </p:cNvSpPr>
              <p:nvPr/>
            </p:nvSpPr>
            <p:spPr bwMode="auto">
              <a:xfrm>
                <a:off x="4589037" y="3593273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002°</a:t>
                </a:r>
              </a:p>
            </p:txBody>
          </p:sp>
          <p:sp>
            <p:nvSpPr>
              <p:cNvPr id="14778" name="110 CuadroTexto"/>
              <p:cNvSpPr txBox="1">
                <a:spLocks noChangeArrowheads="1"/>
              </p:cNvSpPr>
              <p:nvPr/>
            </p:nvSpPr>
            <p:spPr bwMode="auto">
              <a:xfrm>
                <a:off x="4588067" y="3816679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347°</a:t>
                </a:r>
              </a:p>
            </p:txBody>
          </p:sp>
        </p:grpSp>
      </p:grpSp>
      <p:grpSp>
        <p:nvGrpSpPr>
          <p:cNvPr id="14403" name="406 Grupo"/>
          <p:cNvGrpSpPr>
            <a:grpSpLocks/>
          </p:cNvGrpSpPr>
          <p:nvPr/>
        </p:nvGrpSpPr>
        <p:grpSpPr bwMode="auto">
          <a:xfrm>
            <a:off x="744538" y="9291638"/>
            <a:ext cx="581025" cy="669925"/>
            <a:chOff x="8015103" y="1136601"/>
            <a:chExt cx="758445" cy="677180"/>
          </a:xfrm>
        </p:grpSpPr>
        <p:sp>
          <p:nvSpPr>
            <p:cNvPr id="14771" name="Line 295"/>
            <p:cNvSpPr>
              <a:spLocks noChangeShapeType="1"/>
            </p:cNvSpPr>
            <p:nvPr/>
          </p:nvSpPr>
          <p:spPr bwMode="auto">
            <a:xfrm rot="10594017">
              <a:off x="8181364" y="1136601"/>
              <a:ext cx="376712" cy="4462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2" name="32 Grupo"/>
            <p:cNvGrpSpPr>
              <a:grpSpLocks/>
            </p:cNvGrpSpPr>
            <p:nvPr/>
          </p:nvGrpSpPr>
          <p:grpSpPr bwMode="auto">
            <a:xfrm>
              <a:off x="8015103" y="1357302"/>
              <a:ext cx="758445" cy="456479"/>
              <a:chOff x="4586034" y="3593281"/>
              <a:chExt cx="758445" cy="456479"/>
            </a:xfrm>
          </p:grpSpPr>
          <p:sp>
            <p:nvSpPr>
              <p:cNvPr id="14773" name="110 CuadroTexto"/>
              <p:cNvSpPr txBox="1">
                <a:spLocks noChangeArrowheads="1"/>
              </p:cNvSpPr>
              <p:nvPr/>
            </p:nvSpPr>
            <p:spPr bwMode="auto">
              <a:xfrm>
                <a:off x="4586034" y="3593281"/>
                <a:ext cx="758445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315°</a:t>
                </a:r>
              </a:p>
            </p:txBody>
          </p:sp>
          <p:sp>
            <p:nvSpPr>
              <p:cNvPr id="14774" name="110 CuadroTexto"/>
              <p:cNvSpPr txBox="1">
                <a:spLocks noChangeArrowheads="1"/>
              </p:cNvSpPr>
              <p:nvPr/>
            </p:nvSpPr>
            <p:spPr bwMode="auto">
              <a:xfrm>
                <a:off x="4588227" y="3816689"/>
                <a:ext cx="752163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300°</a:t>
                </a:r>
              </a:p>
            </p:txBody>
          </p:sp>
        </p:grpSp>
      </p:grpSp>
      <p:grpSp>
        <p:nvGrpSpPr>
          <p:cNvPr id="14404" name="406 Grupo"/>
          <p:cNvGrpSpPr>
            <a:grpSpLocks/>
          </p:cNvGrpSpPr>
          <p:nvPr/>
        </p:nvGrpSpPr>
        <p:grpSpPr bwMode="auto">
          <a:xfrm>
            <a:off x="2379914" y="10145279"/>
            <a:ext cx="576263" cy="736600"/>
            <a:chOff x="8015092" y="1068831"/>
            <a:chExt cx="758443" cy="744942"/>
          </a:xfrm>
        </p:grpSpPr>
        <p:sp>
          <p:nvSpPr>
            <p:cNvPr id="14767" name="Line 295"/>
            <p:cNvSpPr>
              <a:spLocks noChangeShapeType="1"/>
            </p:cNvSpPr>
            <p:nvPr/>
          </p:nvSpPr>
          <p:spPr bwMode="auto">
            <a:xfrm rot="10594017">
              <a:off x="8271983" y="1068831"/>
              <a:ext cx="59722" cy="4136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68" name="32 Grupo"/>
            <p:cNvGrpSpPr>
              <a:grpSpLocks/>
            </p:cNvGrpSpPr>
            <p:nvPr/>
          </p:nvGrpSpPr>
          <p:grpSpPr bwMode="auto">
            <a:xfrm>
              <a:off x="8015092" y="1357296"/>
              <a:ext cx="758443" cy="456477"/>
              <a:chOff x="4586023" y="3593275"/>
              <a:chExt cx="758443" cy="456477"/>
            </a:xfrm>
          </p:grpSpPr>
          <p:sp>
            <p:nvSpPr>
              <p:cNvPr id="14769" name="110 CuadroTexto"/>
              <p:cNvSpPr txBox="1">
                <a:spLocks noChangeArrowheads="1"/>
              </p:cNvSpPr>
              <p:nvPr/>
            </p:nvSpPr>
            <p:spPr bwMode="auto">
              <a:xfrm>
                <a:off x="4586023" y="3593275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343°</a:t>
                </a:r>
              </a:p>
            </p:txBody>
          </p:sp>
          <p:sp>
            <p:nvSpPr>
              <p:cNvPr id="14770" name="110 CuadroTexto"/>
              <p:cNvSpPr txBox="1">
                <a:spLocks noChangeArrowheads="1"/>
              </p:cNvSpPr>
              <p:nvPr/>
            </p:nvSpPr>
            <p:spPr bwMode="auto">
              <a:xfrm>
                <a:off x="4588202" y="3816682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329°</a:t>
                </a:r>
              </a:p>
            </p:txBody>
          </p:sp>
        </p:grpSp>
      </p:grpSp>
      <p:sp>
        <p:nvSpPr>
          <p:cNvPr id="14405" name="255 CuadroTexto"/>
          <p:cNvSpPr txBox="1">
            <a:spLocks noChangeArrowheads="1"/>
          </p:cNvSpPr>
          <p:nvPr/>
        </p:nvSpPr>
        <p:spPr bwMode="auto">
          <a:xfrm>
            <a:off x="4246563" y="2293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7,6 c</a:t>
            </a:r>
          </a:p>
        </p:txBody>
      </p:sp>
      <p:sp>
        <p:nvSpPr>
          <p:cNvPr id="14406" name="Text Box 183"/>
          <p:cNvSpPr txBox="1">
            <a:spLocks noChangeArrowheads="1"/>
          </p:cNvSpPr>
          <p:nvPr/>
        </p:nvSpPr>
        <p:spPr bwMode="auto">
          <a:xfrm>
            <a:off x="2446338" y="7348538"/>
            <a:ext cx="6937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5,9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pSp>
        <p:nvGrpSpPr>
          <p:cNvPr id="14407" name="Group 88"/>
          <p:cNvGrpSpPr>
            <a:grpSpLocks/>
          </p:cNvGrpSpPr>
          <p:nvPr/>
        </p:nvGrpSpPr>
        <p:grpSpPr bwMode="auto">
          <a:xfrm>
            <a:off x="3309938" y="1849438"/>
            <a:ext cx="80962" cy="244475"/>
            <a:chOff x="2052" y="2160"/>
            <a:chExt cx="528" cy="1488"/>
          </a:xfrm>
        </p:grpSpPr>
        <p:sp>
          <p:nvSpPr>
            <p:cNvPr id="1474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6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408" name="278 CuadroTexto"/>
          <p:cNvSpPr txBox="1">
            <a:spLocks noChangeArrowheads="1"/>
          </p:cNvSpPr>
          <p:nvPr/>
        </p:nvSpPr>
        <p:spPr bwMode="auto">
          <a:xfrm rot="-3279867">
            <a:off x="2434431" y="2226470"/>
            <a:ext cx="4667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14409" name="122 CuadroTexto"/>
          <p:cNvSpPr txBox="1">
            <a:spLocks noChangeArrowheads="1"/>
          </p:cNvSpPr>
          <p:nvPr/>
        </p:nvSpPr>
        <p:spPr bwMode="auto">
          <a:xfrm>
            <a:off x="673100" y="343693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14409" idx="3"/>
          </p:cNvCxnSpPr>
          <p:nvPr/>
        </p:nvCxnSpPr>
        <p:spPr>
          <a:xfrm>
            <a:off x="1519238" y="3571875"/>
            <a:ext cx="725487" cy="293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5" name="814 Conector recto de flecha"/>
          <p:cNvCxnSpPr>
            <a:endCxn id="817" idx="2"/>
          </p:cNvCxnSpPr>
          <p:nvPr/>
        </p:nvCxnSpPr>
        <p:spPr>
          <a:xfrm rot="5400000" flipH="1" flipV="1">
            <a:off x="2347912" y="6175376"/>
            <a:ext cx="1374775" cy="7239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flipH="1" flipV="1">
            <a:off x="1744663" y="7045325"/>
            <a:ext cx="922338" cy="188914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7" name="816 Arco"/>
          <p:cNvSpPr/>
          <p:nvPr/>
        </p:nvSpPr>
        <p:spPr>
          <a:xfrm rot="19243738">
            <a:off x="1892300" y="5600700"/>
            <a:ext cx="1706563" cy="1603375"/>
          </a:xfrm>
          <a:prstGeom prst="arc">
            <a:avLst>
              <a:gd name="adj1" fmla="val 17616456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414" name="153 CuadroTexto"/>
          <p:cNvSpPr txBox="1">
            <a:spLocks noChangeArrowheads="1"/>
          </p:cNvSpPr>
          <p:nvPr/>
        </p:nvSpPr>
        <p:spPr bwMode="auto">
          <a:xfrm>
            <a:off x="2878138" y="5748338"/>
            <a:ext cx="5699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1,49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sp>
        <p:nvSpPr>
          <p:cNvPr id="14415" name="162 CuadroTexto"/>
          <p:cNvSpPr txBox="1">
            <a:spLocks noChangeArrowheads="1"/>
          </p:cNvSpPr>
          <p:nvPr/>
        </p:nvSpPr>
        <p:spPr bwMode="auto">
          <a:xfrm>
            <a:off x="1854200" y="695166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416" name="Text Box 183"/>
          <p:cNvSpPr txBox="1">
            <a:spLocks noChangeArrowheads="1"/>
          </p:cNvSpPr>
          <p:nvPr/>
        </p:nvSpPr>
        <p:spPr bwMode="auto">
          <a:xfrm>
            <a:off x="3095625" y="9794875"/>
            <a:ext cx="693738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>
                <a:solidFill>
                  <a:srgbClr val="0070C0"/>
                </a:solidFill>
                <a:latin typeface="Calibri" pitchFamily="34" charset="0"/>
              </a:rPr>
              <a:t>Pc 1,2 c </a:t>
            </a:r>
          </a:p>
        </p:txBody>
      </p:sp>
      <p:sp>
        <p:nvSpPr>
          <p:cNvPr id="14417" name="278 CuadroTexto"/>
          <p:cNvSpPr txBox="1">
            <a:spLocks noChangeArrowheads="1"/>
          </p:cNvSpPr>
          <p:nvPr/>
        </p:nvSpPr>
        <p:spPr bwMode="auto">
          <a:xfrm>
            <a:off x="3708400" y="6103938"/>
            <a:ext cx="492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Pemberton </a:t>
            </a:r>
          </a:p>
        </p:txBody>
      </p:sp>
      <p:sp>
        <p:nvSpPr>
          <p:cNvPr id="14418" name="153 CuadroTexto"/>
          <p:cNvSpPr txBox="1">
            <a:spLocks noChangeArrowheads="1"/>
          </p:cNvSpPr>
          <p:nvPr/>
        </p:nvSpPr>
        <p:spPr bwMode="auto">
          <a:xfrm>
            <a:off x="3192463" y="9072563"/>
            <a:ext cx="5715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>
                <a:solidFill>
                  <a:srgbClr val="0070C0"/>
                </a:solidFill>
                <a:latin typeface="Calibri" pitchFamily="34" charset="0"/>
              </a:rPr>
              <a:t>6,8 c</a:t>
            </a:r>
          </a:p>
        </p:txBody>
      </p:sp>
      <p:sp>
        <p:nvSpPr>
          <p:cNvPr id="14419" name="255 CuadroTexto"/>
          <p:cNvSpPr txBox="1">
            <a:spLocks noChangeArrowheads="1"/>
          </p:cNvSpPr>
          <p:nvPr/>
        </p:nvSpPr>
        <p:spPr bwMode="auto">
          <a:xfrm>
            <a:off x="2816225" y="89471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2,8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420" name="278 CuadroTexto"/>
          <p:cNvSpPr txBox="1">
            <a:spLocks noChangeArrowheads="1"/>
          </p:cNvSpPr>
          <p:nvPr/>
        </p:nvSpPr>
        <p:spPr bwMode="auto">
          <a:xfrm>
            <a:off x="2387600" y="9867900"/>
            <a:ext cx="571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Ite. Penacho Verde</a:t>
            </a:r>
          </a:p>
        </p:txBody>
      </p:sp>
      <p:cxnSp>
        <p:nvCxnSpPr>
          <p:cNvPr id="878" name="877 Conector recto de flecha"/>
          <p:cNvCxnSpPr/>
          <p:nvPr/>
        </p:nvCxnSpPr>
        <p:spPr>
          <a:xfrm rot="10800000">
            <a:off x="2316163" y="9582150"/>
            <a:ext cx="928687" cy="14287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2" name="162 CuadroTexto"/>
          <p:cNvSpPr txBox="1">
            <a:spLocks noChangeArrowheads="1"/>
          </p:cNvSpPr>
          <p:nvPr/>
        </p:nvSpPr>
        <p:spPr bwMode="auto">
          <a:xfrm>
            <a:off x="2563813" y="947261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260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°</a:t>
            </a:r>
          </a:p>
        </p:txBody>
      </p:sp>
      <p:sp>
        <p:nvSpPr>
          <p:cNvPr id="881" name="880 Arco"/>
          <p:cNvSpPr/>
          <p:nvPr/>
        </p:nvSpPr>
        <p:spPr>
          <a:xfrm rot="17952070">
            <a:off x="2751932" y="8703468"/>
            <a:ext cx="1092200" cy="1173163"/>
          </a:xfrm>
          <a:prstGeom prst="arc">
            <a:avLst>
              <a:gd name="adj1" fmla="val 17398089"/>
              <a:gd name="adj2" fmla="val 86771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882" name="881 Conector recto de flecha"/>
          <p:cNvCxnSpPr>
            <a:endCxn id="881" idx="2"/>
          </p:cNvCxnSpPr>
          <p:nvPr/>
        </p:nvCxnSpPr>
        <p:spPr>
          <a:xfrm rot="5400000" flipH="1" flipV="1">
            <a:off x="3044825" y="9093200"/>
            <a:ext cx="831850" cy="4318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8" name="887 Conector recto"/>
          <p:cNvCxnSpPr/>
          <p:nvPr/>
        </p:nvCxnSpPr>
        <p:spPr>
          <a:xfrm rot="16200000" flipH="1">
            <a:off x="1740694" y="10263982"/>
            <a:ext cx="398462" cy="7143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6" name="255 CuadroTexto"/>
          <p:cNvSpPr txBox="1">
            <a:spLocks noChangeArrowheads="1"/>
          </p:cNvSpPr>
          <p:nvPr/>
        </p:nvSpPr>
        <p:spPr bwMode="auto">
          <a:xfrm>
            <a:off x="2084668" y="10196057"/>
            <a:ext cx="35718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1,33’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27" name="255 CuadroTexto"/>
          <p:cNvSpPr txBox="1">
            <a:spLocks noChangeArrowheads="1"/>
          </p:cNvSpPr>
          <p:nvPr/>
        </p:nvSpPr>
        <p:spPr bwMode="auto">
          <a:xfrm>
            <a:off x="3673475" y="10153650"/>
            <a:ext cx="3571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891" name="890 Conector recto"/>
          <p:cNvCxnSpPr/>
          <p:nvPr/>
        </p:nvCxnSpPr>
        <p:spPr>
          <a:xfrm rot="16200000" flipH="1">
            <a:off x="4067969" y="10176669"/>
            <a:ext cx="400050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9" name="274 CuadroTexto"/>
          <p:cNvSpPr txBox="1">
            <a:spLocks noChangeArrowheads="1"/>
          </p:cNvSpPr>
          <p:nvPr/>
        </p:nvSpPr>
        <p:spPr bwMode="auto">
          <a:xfrm>
            <a:off x="174927" y="10868025"/>
            <a:ext cx="22145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Pto</a:t>
            </a:r>
            <a:r>
              <a:rPr lang="es-CL" sz="800" dirty="0">
                <a:latin typeface="Calibri" pitchFamily="34" charset="0"/>
              </a:rPr>
              <a:t>. </a:t>
            </a:r>
            <a:r>
              <a:rPr lang="es-CL" sz="800" dirty="0" smtClean="0">
                <a:latin typeface="Calibri" pitchFamily="34" charset="0"/>
              </a:rPr>
              <a:t>Comex al 270° </a:t>
            </a:r>
            <a:r>
              <a:rPr lang="es-CL" sz="800" dirty="0" err="1" smtClean="0">
                <a:latin typeface="Calibri" pitchFamily="34" charset="0"/>
              </a:rPr>
              <a:t>de“A</a:t>
            </a:r>
            <a:r>
              <a:rPr lang="es-CL" sz="800" dirty="0" smtClean="0">
                <a:latin typeface="Calibri" pitchFamily="34" charset="0"/>
              </a:rPr>
              <a:t>” </a:t>
            </a:r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Util</a:t>
            </a:r>
            <a:r>
              <a:rPr lang="es-CL" sz="800" dirty="0" smtClean="0">
                <a:latin typeface="Calibri" pitchFamily="34" charset="0"/>
              </a:rPr>
              <a:t>.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14430" name="Group 88"/>
          <p:cNvGrpSpPr>
            <a:grpSpLocks/>
          </p:cNvGrpSpPr>
          <p:nvPr/>
        </p:nvGrpSpPr>
        <p:grpSpPr bwMode="auto">
          <a:xfrm>
            <a:off x="2921000" y="8510588"/>
            <a:ext cx="80963" cy="244475"/>
            <a:chOff x="2018" y="2160"/>
            <a:chExt cx="528" cy="1488"/>
          </a:xfrm>
        </p:grpSpPr>
        <p:sp>
          <p:nvSpPr>
            <p:cNvPr id="1473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4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1" name="Group 88"/>
          <p:cNvGrpSpPr>
            <a:grpSpLocks/>
          </p:cNvGrpSpPr>
          <p:nvPr/>
        </p:nvGrpSpPr>
        <p:grpSpPr bwMode="auto">
          <a:xfrm>
            <a:off x="1677988" y="7691438"/>
            <a:ext cx="80962" cy="244475"/>
            <a:chOff x="2052" y="2160"/>
            <a:chExt cx="528" cy="1488"/>
          </a:xfrm>
        </p:grpSpPr>
        <p:sp>
          <p:nvSpPr>
            <p:cNvPr id="1471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28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2" name="Group 88"/>
          <p:cNvGrpSpPr>
            <a:grpSpLocks/>
          </p:cNvGrpSpPr>
          <p:nvPr/>
        </p:nvGrpSpPr>
        <p:grpSpPr bwMode="auto">
          <a:xfrm>
            <a:off x="4727575" y="10766425"/>
            <a:ext cx="80963" cy="244475"/>
            <a:chOff x="2052" y="2160"/>
            <a:chExt cx="528" cy="1488"/>
          </a:xfrm>
        </p:grpSpPr>
        <p:sp>
          <p:nvSpPr>
            <p:cNvPr id="14695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6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7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8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9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0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1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3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4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5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6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8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9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10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1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2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3" name="Group 88"/>
          <p:cNvGrpSpPr>
            <a:grpSpLocks/>
          </p:cNvGrpSpPr>
          <p:nvPr/>
        </p:nvGrpSpPr>
        <p:grpSpPr bwMode="auto">
          <a:xfrm>
            <a:off x="2625725" y="5232400"/>
            <a:ext cx="80963" cy="246063"/>
            <a:chOff x="2052" y="2160"/>
            <a:chExt cx="528" cy="1488"/>
          </a:xfrm>
        </p:grpSpPr>
        <p:sp>
          <p:nvSpPr>
            <p:cNvPr id="1467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92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464" name="463 Elipse"/>
          <p:cNvSpPr/>
          <p:nvPr/>
        </p:nvSpPr>
        <p:spPr bwMode="auto">
          <a:xfrm>
            <a:off x="4140200" y="19097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435" name="Group 88"/>
          <p:cNvGrpSpPr>
            <a:grpSpLocks/>
          </p:cNvGrpSpPr>
          <p:nvPr/>
        </p:nvGrpSpPr>
        <p:grpSpPr bwMode="auto">
          <a:xfrm>
            <a:off x="2046288" y="4530725"/>
            <a:ext cx="109537" cy="252413"/>
            <a:chOff x="2023" y="2160"/>
            <a:chExt cx="528" cy="1488"/>
          </a:xfrm>
        </p:grpSpPr>
        <p:sp>
          <p:nvSpPr>
            <p:cNvPr id="146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74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6" name="Group 88"/>
          <p:cNvGrpSpPr>
            <a:grpSpLocks/>
          </p:cNvGrpSpPr>
          <p:nvPr/>
        </p:nvGrpSpPr>
        <p:grpSpPr bwMode="auto">
          <a:xfrm>
            <a:off x="2108200" y="4673600"/>
            <a:ext cx="107950" cy="252413"/>
            <a:chOff x="2023" y="2160"/>
            <a:chExt cx="528" cy="1488"/>
          </a:xfrm>
        </p:grpSpPr>
        <p:sp>
          <p:nvSpPr>
            <p:cNvPr id="1464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56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7" name="772 Grupo"/>
          <p:cNvGrpSpPr>
            <a:grpSpLocks/>
          </p:cNvGrpSpPr>
          <p:nvPr/>
        </p:nvGrpSpPr>
        <p:grpSpPr bwMode="auto">
          <a:xfrm>
            <a:off x="2640013" y="3846513"/>
            <a:ext cx="71437" cy="242887"/>
            <a:chOff x="2311890" y="5223666"/>
            <a:chExt cx="241608" cy="1918051"/>
          </a:xfrm>
        </p:grpSpPr>
        <p:sp>
          <p:nvSpPr>
            <p:cNvPr id="774" name="773 Rectángulo"/>
            <p:cNvSpPr/>
            <p:nvPr/>
          </p:nvSpPr>
          <p:spPr>
            <a:xfrm>
              <a:off x="2370948" y="5712578"/>
              <a:ext cx="118120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5" name="77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38" name="797 Grupo"/>
          <p:cNvGrpSpPr>
            <a:grpSpLocks/>
          </p:cNvGrpSpPr>
          <p:nvPr/>
        </p:nvGrpSpPr>
        <p:grpSpPr bwMode="auto">
          <a:xfrm>
            <a:off x="2306638" y="4660900"/>
            <a:ext cx="73025" cy="242888"/>
            <a:chOff x="2329628" y="5223666"/>
            <a:chExt cx="241608" cy="1918051"/>
          </a:xfrm>
        </p:grpSpPr>
        <p:sp>
          <p:nvSpPr>
            <p:cNvPr id="799" name="798 Rectángulo"/>
            <p:cNvSpPr/>
            <p:nvPr/>
          </p:nvSpPr>
          <p:spPr>
            <a:xfrm>
              <a:off x="2371647" y="5712584"/>
              <a:ext cx="120802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01" name="800 Rectángulo"/>
            <p:cNvSpPr/>
            <p:nvPr/>
          </p:nvSpPr>
          <p:spPr>
            <a:xfrm>
              <a:off x="2329628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804" name="803 Grupo"/>
          <p:cNvGrpSpPr/>
          <p:nvPr/>
        </p:nvGrpSpPr>
        <p:grpSpPr>
          <a:xfrm>
            <a:off x="4217157" y="9809986"/>
            <a:ext cx="72000" cy="242475"/>
            <a:chOff x="2315403" y="5223666"/>
            <a:chExt cx="241608" cy="1918051"/>
          </a:xfrm>
          <a:solidFill>
            <a:srgbClr val="FF0000"/>
          </a:solidFill>
        </p:grpSpPr>
        <p:sp>
          <p:nvSpPr>
            <p:cNvPr id="814" name="813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21" name="820 Rectángulo"/>
            <p:cNvSpPr/>
            <p:nvPr/>
          </p:nvSpPr>
          <p:spPr>
            <a:xfrm>
              <a:off x="2315403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826" name="278 CuadroTexto"/>
          <p:cNvSpPr txBox="1">
            <a:spLocks noChangeArrowheads="1"/>
          </p:cNvSpPr>
          <p:nvPr/>
        </p:nvSpPr>
        <p:spPr bwMode="auto">
          <a:xfrm rot="886943">
            <a:off x="2669549" y="7607018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 err="1">
                <a:latin typeface="Calibri" pitchFamily="34" charset="0"/>
              </a:rPr>
              <a:t>Ites</a:t>
            </a:r>
            <a:r>
              <a:rPr lang="es-CL" sz="600" dirty="0">
                <a:latin typeface="Calibri" pitchFamily="34" charset="0"/>
              </a:rPr>
              <a:t>. Foley</a:t>
            </a:r>
          </a:p>
        </p:txBody>
      </p:sp>
      <p:grpSp>
        <p:nvGrpSpPr>
          <p:cNvPr id="14441" name="831 Grupo"/>
          <p:cNvGrpSpPr>
            <a:grpSpLocks/>
          </p:cNvGrpSpPr>
          <p:nvPr/>
        </p:nvGrpSpPr>
        <p:grpSpPr bwMode="auto">
          <a:xfrm>
            <a:off x="2365375" y="6796088"/>
            <a:ext cx="107950" cy="142875"/>
            <a:chOff x="2102631" y="6438112"/>
            <a:chExt cx="1000132" cy="1357322"/>
          </a:xfrm>
        </p:grpSpPr>
        <p:grpSp>
          <p:nvGrpSpPr>
            <p:cNvPr id="82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82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  <p:sp>
            <p:nvSpPr>
              <p:cNvPr id="830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</p:grpSp>
        <p:sp>
          <p:nvSpPr>
            <p:cNvPr id="831" name="830 Rectángulo"/>
            <p:cNvSpPr/>
            <p:nvPr/>
          </p:nvSpPr>
          <p:spPr>
            <a:xfrm>
              <a:off x="2573281" y="6438112"/>
              <a:ext cx="147078" cy="211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42" name="406 Grupo"/>
          <p:cNvGrpSpPr>
            <a:grpSpLocks/>
          </p:cNvGrpSpPr>
          <p:nvPr/>
        </p:nvGrpSpPr>
        <p:grpSpPr bwMode="auto">
          <a:xfrm>
            <a:off x="5389563" y="20638"/>
            <a:ext cx="579437" cy="681037"/>
            <a:chOff x="8023159" y="1130614"/>
            <a:chExt cx="781225" cy="680766"/>
          </a:xfrm>
        </p:grpSpPr>
        <p:sp>
          <p:nvSpPr>
            <p:cNvPr id="14631" name="Line 295"/>
            <p:cNvSpPr>
              <a:spLocks noChangeShapeType="1"/>
            </p:cNvSpPr>
            <p:nvPr/>
          </p:nvSpPr>
          <p:spPr bwMode="auto">
            <a:xfrm rot="10594017" flipH="1">
              <a:off x="8344239" y="1130614"/>
              <a:ext cx="48439" cy="5036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632" name="32 Grupo"/>
            <p:cNvGrpSpPr>
              <a:grpSpLocks/>
            </p:cNvGrpSpPr>
            <p:nvPr/>
          </p:nvGrpSpPr>
          <p:grpSpPr bwMode="auto">
            <a:xfrm>
              <a:off x="8023159" y="1357300"/>
              <a:ext cx="781225" cy="454080"/>
              <a:chOff x="4594090" y="3593279"/>
              <a:chExt cx="781225" cy="454080"/>
            </a:xfrm>
          </p:grpSpPr>
          <p:sp>
            <p:nvSpPr>
              <p:cNvPr id="1463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0" y="3593279"/>
                <a:ext cx="781225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000°</a:t>
                </a:r>
              </a:p>
            </p:txBody>
          </p:sp>
          <p:sp>
            <p:nvSpPr>
              <p:cNvPr id="14634" name="110 CuadroTexto"/>
              <p:cNvSpPr txBox="1">
                <a:spLocks noChangeArrowheads="1"/>
              </p:cNvSpPr>
              <p:nvPr/>
            </p:nvSpPr>
            <p:spPr bwMode="auto">
              <a:xfrm>
                <a:off x="4598317" y="3816692"/>
                <a:ext cx="77475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344°</a:t>
                </a:r>
              </a:p>
            </p:txBody>
          </p:sp>
        </p:grpSp>
      </p:grpSp>
      <p:sp>
        <p:nvSpPr>
          <p:cNvPr id="14443" name="122 CuadroTexto"/>
          <p:cNvSpPr txBox="1">
            <a:spLocks noChangeArrowheads="1"/>
          </p:cNvSpPr>
          <p:nvPr/>
        </p:nvSpPr>
        <p:spPr bwMode="auto">
          <a:xfrm>
            <a:off x="3816350" y="672465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3" name="862 Conector recto de flecha"/>
          <p:cNvCxnSpPr>
            <a:stCxn id="14443" idx="1"/>
          </p:cNvCxnSpPr>
          <p:nvPr/>
        </p:nvCxnSpPr>
        <p:spPr>
          <a:xfrm rot="10800000" flipV="1">
            <a:off x="2887663" y="6859588"/>
            <a:ext cx="928687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5" name="122 CuadroTexto"/>
          <p:cNvSpPr txBox="1">
            <a:spLocks noChangeArrowheads="1"/>
          </p:cNvSpPr>
          <p:nvPr/>
        </p:nvSpPr>
        <p:spPr bwMode="auto">
          <a:xfrm>
            <a:off x="4460875" y="74390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Vereker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8" name="867 Conector recto de flecha"/>
          <p:cNvCxnSpPr>
            <a:stCxn id="14445" idx="1"/>
          </p:cNvCxnSpPr>
          <p:nvPr/>
        </p:nvCxnSpPr>
        <p:spPr>
          <a:xfrm rot="10800000" flipV="1">
            <a:off x="3030538" y="7573963"/>
            <a:ext cx="1430337" cy="4365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7" name="122 CuadroTexto"/>
          <p:cNvSpPr txBox="1">
            <a:spLocks noChangeArrowheads="1"/>
          </p:cNvSpPr>
          <p:nvPr/>
        </p:nvSpPr>
        <p:spPr bwMode="auto">
          <a:xfrm>
            <a:off x="469900" y="85185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86" name="885 Conector recto de flecha"/>
          <p:cNvCxnSpPr>
            <a:stCxn id="14447" idx="3"/>
          </p:cNvCxnSpPr>
          <p:nvPr/>
        </p:nvCxnSpPr>
        <p:spPr>
          <a:xfrm>
            <a:off x="1316038" y="8653463"/>
            <a:ext cx="1000125" cy="3571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9" name="122 CuadroTexto"/>
          <p:cNvSpPr txBox="1">
            <a:spLocks noChangeArrowheads="1"/>
          </p:cNvSpPr>
          <p:nvPr/>
        </p:nvSpPr>
        <p:spPr bwMode="auto">
          <a:xfrm>
            <a:off x="3459163" y="6367463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Roca Diaz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97" name="896 Conector recto de flecha"/>
          <p:cNvCxnSpPr>
            <a:stCxn id="14449" idx="1"/>
          </p:cNvCxnSpPr>
          <p:nvPr/>
        </p:nvCxnSpPr>
        <p:spPr>
          <a:xfrm rot="10800000" flipV="1">
            <a:off x="3030538" y="6502400"/>
            <a:ext cx="428625" cy="222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1" name="122 CuadroTexto"/>
          <p:cNvSpPr txBox="1">
            <a:spLocks noChangeArrowheads="1"/>
          </p:cNvSpPr>
          <p:nvPr/>
        </p:nvSpPr>
        <p:spPr bwMode="auto">
          <a:xfrm>
            <a:off x="530225" y="701040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 Vereker 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0" name="899 Conector recto de flecha"/>
          <p:cNvCxnSpPr>
            <a:stCxn id="14451" idx="3"/>
          </p:cNvCxnSpPr>
          <p:nvPr/>
        </p:nvCxnSpPr>
        <p:spPr>
          <a:xfrm>
            <a:off x="1376363" y="7145338"/>
            <a:ext cx="939800" cy="2936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3" name="122 CuadroTexto"/>
          <p:cNvSpPr txBox="1">
            <a:spLocks noChangeArrowheads="1"/>
          </p:cNvSpPr>
          <p:nvPr/>
        </p:nvSpPr>
        <p:spPr bwMode="auto">
          <a:xfrm>
            <a:off x="458788" y="815340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Ite. Vereker 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2" name="901 Conector recto de flecha"/>
          <p:cNvCxnSpPr>
            <a:stCxn id="14453" idx="3"/>
          </p:cNvCxnSpPr>
          <p:nvPr/>
        </p:nvCxnSpPr>
        <p:spPr>
          <a:xfrm flipV="1">
            <a:off x="1304925" y="8153400"/>
            <a:ext cx="868363" cy="134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5" name="122 CuadroTexto"/>
          <p:cNvSpPr txBox="1">
            <a:spLocks noChangeArrowheads="1"/>
          </p:cNvSpPr>
          <p:nvPr/>
        </p:nvSpPr>
        <p:spPr bwMode="auto">
          <a:xfrm>
            <a:off x="244475" y="7581900"/>
            <a:ext cx="8080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Vereker Mayor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906" name="905 Conector recto de flecha"/>
          <p:cNvCxnSpPr>
            <a:stCxn id="14455" idx="3"/>
          </p:cNvCxnSpPr>
          <p:nvPr/>
        </p:nvCxnSpPr>
        <p:spPr>
          <a:xfrm>
            <a:off x="1052513" y="7716838"/>
            <a:ext cx="496887" cy="825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7" name="906 Conector recto de flecha"/>
          <p:cNvCxnSpPr/>
          <p:nvPr/>
        </p:nvCxnSpPr>
        <p:spPr>
          <a:xfrm flipV="1">
            <a:off x="1244600" y="5365750"/>
            <a:ext cx="785813" cy="142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8" name="122 CuadroTexto"/>
          <p:cNvSpPr txBox="1">
            <a:spLocks noChangeArrowheads="1"/>
          </p:cNvSpPr>
          <p:nvPr/>
        </p:nvSpPr>
        <p:spPr bwMode="auto">
          <a:xfrm>
            <a:off x="458788" y="536575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sp>
        <p:nvSpPr>
          <p:cNvPr id="14459" name="122 CuadroTexto"/>
          <p:cNvSpPr txBox="1">
            <a:spLocks noChangeArrowheads="1"/>
          </p:cNvSpPr>
          <p:nvPr/>
        </p:nvSpPr>
        <p:spPr bwMode="auto">
          <a:xfrm>
            <a:off x="458788" y="5080000"/>
            <a:ext cx="846137" cy="17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I. Orlebar</a:t>
            </a:r>
          </a:p>
        </p:txBody>
      </p:sp>
      <p:cxnSp>
        <p:nvCxnSpPr>
          <p:cNvPr id="910" name="909 Conector recto de flecha"/>
          <p:cNvCxnSpPr>
            <a:stCxn id="14459" idx="3"/>
          </p:cNvCxnSpPr>
          <p:nvPr/>
        </p:nvCxnSpPr>
        <p:spPr>
          <a:xfrm flipV="1">
            <a:off x="1304925" y="4865688"/>
            <a:ext cx="654050" cy="3032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1" name="122 CuadroTexto"/>
          <p:cNvSpPr txBox="1">
            <a:spLocks noChangeArrowheads="1"/>
          </p:cNvSpPr>
          <p:nvPr/>
        </p:nvSpPr>
        <p:spPr bwMode="auto">
          <a:xfrm>
            <a:off x="4413250" y="5427663"/>
            <a:ext cx="827088" cy="323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Theben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DR5s</a:t>
            </a:r>
          </a:p>
        </p:txBody>
      </p:sp>
      <p:cxnSp>
        <p:nvCxnSpPr>
          <p:cNvPr id="916" name="915 Conector recto de flecha"/>
          <p:cNvCxnSpPr>
            <a:stCxn id="14461" idx="1"/>
          </p:cNvCxnSpPr>
          <p:nvPr/>
        </p:nvCxnSpPr>
        <p:spPr>
          <a:xfrm rot="10800000">
            <a:off x="2601913" y="5080000"/>
            <a:ext cx="1811337" cy="509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3" name="922 Conector recto"/>
          <p:cNvCxnSpPr/>
          <p:nvPr/>
        </p:nvCxnSpPr>
        <p:spPr>
          <a:xfrm rot="16200000" flipV="1">
            <a:off x="3131344" y="9590881"/>
            <a:ext cx="250825" cy="252413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4" name="923 Conector recto"/>
          <p:cNvCxnSpPr/>
          <p:nvPr/>
        </p:nvCxnSpPr>
        <p:spPr>
          <a:xfrm rot="16200000" flipV="1">
            <a:off x="2944020" y="8771731"/>
            <a:ext cx="252412" cy="2508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5" name="255 CuadroTexto"/>
          <p:cNvSpPr txBox="1">
            <a:spLocks noChangeArrowheads="1"/>
          </p:cNvSpPr>
          <p:nvPr/>
        </p:nvSpPr>
        <p:spPr bwMode="auto">
          <a:xfrm>
            <a:off x="2667000" y="9297988"/>
            <a:ext cx="35718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 sz="600" dirty="0">
              <a:latin typeface="Calibri" pitchFamily="34" charset="0"/>
            </a:endParaRPr>
          </a:p>
          <a:p>
            <a:r>
              <a:rPr lang="es-CL" sz="600" dirty="0" smtClean="0">
                <a:latin typeface="Calibri" pitchFamily="34" charset="0"/>
              </a:rPr>
              <a:t>1,6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926" name="925 Conector recto"/>
          <p:cNvCxnSpPr/>
          <p:nvPr/>
        </p:nvCxnSpPr>
        <p:spPr>
          <a:xfrm rot="16200000" flipV="1">
            <a:off x="2592388" y="9180513"/>
            <a:ext cx="252412" cy="25241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67" name="414 Grupo"/>
          <p:cNvGrpSpPr>
            <a:grpSpLocks/>
          </p:cNvGrpSpPr>
          <p:nvPr/>
        </p:nvGrpSpPr>
        <p:grpSpPr bwMode="auto">
          <a:xfrm>
            <a:off x="2744788" y="9010650"/>
            <a:ext cx="73025" cy="241300"/>
            <a:chOff x="2329628" y="5223666"/>
            <a:chExt cx="241608" cy="1918051"/>
          </a:xfrm>
        </p:grpSpPr>
        <p:sp>
          <p:nvSpPr>
            <p:cNvPr id="413" name="412 Rectángulo"/>
            <p:cNvSpPr/>
            <p:nvPr/>
          </p:nvSpPr>
          <p:spPr>
            <a:xfrm>
              <a:off x="2371647" y="5715801"/>
              <a:ext cx="120802" cy="1425916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414" name="413 Rectángulo"/>
            <p:cNvSpPr/>
            <p:nvPr/>
          </p:nvSpPr>
          <p:spPr>
            <a:xfrm>
              <a:off x="2329628" y="5223666"/>
              <a:ext cx="241608" cy="567848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cxnSp>
        <p:nvCxnSpPr>
          <p:cNvPr id="927" name="926 Conector recto de flecha"/>
          <p:cNvCxnSpPr>
            <a:endCxn id="14746" idx="1"/>
          </p:cNvCxnSpPr>
          <p:nvPr/>
        </p:nvCxnSpPr>
        <p:spPr>
          <a:xfrm flipV="1">
            <a:off x="2668588" y="8755063"/>
            <a:ext cx="293687" cy="25558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0" name="929 Conector recto de flecha"/>
          <p:cNvCxnSpPr>
            <a:endCxn id="932" idx="0"/>
          </p:cNvCxnSpPr>
          <p:nvPr/>
        </p:nvCxnSpPr>
        <p:spPr>
          <a:xfrm rot="10800000">
            <a:off x="1449388" y="8548688"/>
            <a:ext cx="1223962" cy="455612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2" name="931 Arco"/>
          <p:cNvSpPr/>
          <p:nvPr/>
        </p:nvSpPr>
        <p:spPr>
          <a:xfrm rot="14474483">
            <a:off x="1477169" y="7873207"/>
            <a:ext cx="1093787" cy="1174750"/>
          </a:xfrm>
          <a:prstGeom prst="arc">
            <a:avLst>
              <a:gd name="adj1" fmla="val 17398089"/>
              <a:gd name="adj2" fmla="val 86771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471" name="153 CuadroTexto"/>
          <p:cNvSpPr txBox="1">
            <a:spLocks noChangeArrowheads="1"/>
          </p:cNvSpPr>
          <p:nvPr/>
        </p:nvSpPr>
        <p:spPr bwMode="auto">
          <a:xfrm>
            <a:off x="1847850" y="8582025"/>
            <a:ext cx="5715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1,2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935" name="934 Conector recto"/>
          <p:cNvCxnSpPr/>
          <p:nvPr/>
        </p:nvCxnSpPr>
        <p:spPr>
          <a:xfrm rot="5400000" flipH="1" flipV="1">
            <a:off x="2537619" y="9003506"/>
            <a:ext cx="287338" cy="15875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73" name="162 CuadroTexto"/>
          <p:cNvSpPr txBox="1">
            <a:spLocks noChangeArrowheads="1"/>
          </p:cNvSpPr>
          <p:nvPr/>
        </p:nvSpPr>
        <p:spPr bwMode="auto">
          <a:xfrm>
            <a:off x="2546350" y="8715375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073°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474" name="Text Box 183"/>
          <p:cNvSpPr txBox="1">
            <a:spLocks noChangeArrowheads="1"/>
          </p:cNvSpPr>
          <p:nvPr/>
        </p:nvSpPr>
        <p:spPr bwMode="auto">
          <a:xfrm>
            <a:off x="2244725" y="9086850"/>
            <a:ext cx="693738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2,9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pSp>
        <p:nvGrpSpPr>
          <p:cNvPr id="14475" name="Group 88"/>
          <p:cNvGrpSpPr>
            <a:grpSpLocks/>
          </p:cNvGrpSpPr>
          <p:nvPr/>
        </p:nvGrpSpPr>
        <p:grpSpPr bwMode="auto">
          <a:xfrm>
            <a:off x="2492375" y="9409113"/>
            <a:ext cx="80963" cy="244475"/>
            <a:chOff x="2018" y="2160"/>
            <a:chExt cx="528" cy="1488"/>
          </a:xfrm>
        </p:grpSpPr>
        <p:sp>
          <p:nvSpPr>
            <p:cNvPr id="1461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2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cxnSp>
        <p:nvCxnSpPr>
          <p:cNvPr id="938" name="937 Conector recto"/>
          <p:cNvCxnSpPr/>
          <p:nvPr/>
        </p:nvCxnSpPr>
        <p:spPr>
          <a:xfrm rot="5400000" flipH="1" flipV="1">
            <a:off x="2351881" y="8193882"/>
            <a:ext cx="288925" cy="1428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9" name="938 Conector recto"/>
          <p:cNvCxnSpPr/>
          <p:nvPr/>
        </p:nvCxnSpPr>
        <p:spPr>
          <a:xfrm rot="5400000" flipH="1" flipV="1">
            <a:off x="2623344" y="8314532"/>
            <a:ext cx="288925" cy="142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78" name="765 Grupo"/>
          <p:cNvGrpSpPr>
            <a:grpSpLocks/>
          </p:cNvGrpSpPr>
          <p:nvPr/>
        </p:nvGrpSpPr>
        <p:grpSpPr bwMode="auto">
          <a:xfrm>
            <a:off x="2454275" y="7939088"/>
            <a:ext cx="73025" cy="241300"/>
            <a:chOff x="2311890" y="5223666"/>
            <a:chExt cx="241608" cy="1918051"/>
          </a:xfrm>
        </p:grpSpPr>
        <p:sp>
          <p:nvSpPr>
            <p:cNvPr id="768" name="767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9" name="768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76" name="775 Grupo"/>
          <p:cNvGrpSpPr/>
          <p:nvPr/>
        </p:nvGrpSpPr>
        <p:grpSpPr>
          <a:xfrm>
            <a:off x="2745522" y="8047848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777" name="77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9" name="778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0" name="255 CuadroTexto"/>
          <p:cNvSpPr txBox="1">
            <a:spLocks noChangeArrowheads="1"/>
          </p:cNvSpPr>
          <p:nvPr/>
        </p:nvSpPr>
        <p:spPr bwMode="auto">
          <a:xfrm>
            <a:off x="2409825" y="8224838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0,6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81" name="255 CuadroTexto"/>
          <p:cNvSpPr txBox="1">
            <a:spLocks noChangeArrowheads="1"/>
          </p:cNvSpPr>
          <p:nvPr/>
        </p:nvSpPr>
        <p:spPr bwMode="auto">
          <a:xfrm>
            <a:off x="2540000" y="8339138"/>
            <a:ext cx="357188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0,9 c</a:t>
            </a:r>
          </a:p>
        </p:txBody>
      </p:sp>
      <p:cxnSp>
        <p:nvCxnSpPr>
          <p:cNvPr id="942" name="941 Conector recto"/>
          <p:cNvCxnSpPr/>
          <p:nvPr/>
        </p:nvCxnSpPr>
        <p:spPr>
          <a:xfrm rot="5400000" flipH="1" flipV="1">
            <a:off x="2239169" y="7662069"/>
            <a:ext cx="288925" cy="142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3" name="942 Conector recto"/>
          <p:cNvCxnSpPr/>
          <p:nvPr/>
        </p:nvCxnSpPr>
        <p:spPr>
          <a:xfrm rot="5400000" flipH="1" flipV="1">
            <a:off x="2815431" y="7662069"/>
            <a:ext cx="288925" cy="1428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4" name="783 Grupo"/>
          <p:cNvGrpSpPr/>
          <p:nvPr/>
        </p:nvGrpSpPr>
        <p:grpSpPr>
          <a:xfrm>
            <a:off x="2721237" y="7519207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87" name="78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88" name="787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85" name="769 Grupo"/>
          <p:cNvGrpSpPr>
            <a:grpSpLocks/>
          </p:cNvGrpSpPr>
          <p:nvPr/>
        </p:nvGrpSpPr>
        <p:grpSpPr bwMode="auto">
          <a:xfrm>
            <a:off x="2549525" y="7367588"/>
            <a:ext cx="73025" cy="241300"/>
            <a:chOff x="2311890" y="5223666"/>
            <a:chExt cx="241608" cy="1918051"/>
          </a:xfrm>
        </p:grpSpPr>
        <p:sp>
          <p:nvSpPr>
            <p:cNvPr id="771" name="770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2" name="771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6" name="255 CuadroTexto"/>
          <p:cNvSpPr txBox="1">
            <a:spLocks noChangeArrowheads="1"/>
          </p:cNvSpPr>
          <p:nvPr/>
        </p:nvSpPr>
        <p:spPr bwMode="auto">
          <a:xfrm>
            <a:off x="2376488" y="7669213"/>
            <a:ext cx="357187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2,2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87" name="255 CuadroTexto"/>
          <p:cNvSpPr txBox="1">
            <a:spLocks noChangeArrowheads="1"/>
          </p:cNvSpPr>
          <p:nvPr/>
        </p:nvSpPr>
        <p:spPr bwMode="auto">
          <a:xfrm>
            <a:off x="2655888" y="7796213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3.4 c</a:t>
            </a:r>
          </a:p>
        </p:txBody>
      </p:sp>
      <p:sp>
        <p:nvSpPr>
          <p:cNvPr id="14488" name="278 CuadroTexto"/>
          <p:cNvSpPr txBox="1">
            <a:spLocks noChangeArrowheads="1"/>
          </p:cNvSpPr>
          <p:nvPr/>
        </p:nvSpPr>
        <p:spPr bwMode="auto">
          <a:xfrm>
            <a:off x="2030413" y="7653338"/>
            <a:ext cx="3873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Vereker E</a:t>
            </a:r>
          </a:p>
        </p:txBody>
      </p:sp>
      <p:sp>
        <p:nvSpPr>
          <p:cNvPr id="14489" name="278 CuadroTexto"/>
          <p:cNvSpPr txBox="1">
            <a:spLocks noChangeArrowheads="1"/>
          </p:cNvSpPr>
          <p:nvPr/>
        </p:nvSpPr>
        <p:spPr bwMode="auto">
          <a:xfrm rot="2582298">
            <a:off x="2066925" y="7953375"/>
            <a:ext cx="4905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SE</a:t>
            </a:r>
          </a:p>
        </p:txBody>
      </p:sp>
      <p:sp>
        <p:nvSpPr>
          <p:cNvPr id="14490" name="278 CuadroTexto"/>
          <p:cNvSpPr txBox="1">
            <a:spLocks noChangeArrowheads="1"/>
          </p:cNvSpPr>
          <p:nvPr/>
        </p:nvSpPr>
        <p:spPr bwMode="auto">
          <a:xfrm>
            <a:off x="1412875" y="686752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</a:t>
            </a:r>
            <a:r>
              <a:rPr lang="es-CL" sz="400" b="1">
                <a:latin typeface="Calibri" pitchFamily="34" charset="0"/>
              </a:rPr>
              <a:t> N</a:t>
            </a:r>
            <a:endParaRPr lang="es-CL" sz="400">
              <a:latin typeface="Calibri" pitchFamily="34" charset="0"/>
            </a:endParaRPr>
          </a:p>
        </p:txBody>
      </p:sp>
      <p:cxnSp>
        <p:nvCxnSpPr>
          <p:cNvPr id="957" name="956 Conector recto"/>
          <p:cNvCxnSpPr/>
          <p:nvPr/>
        </p:nvCxnSpPr>
        <p:spPr>
          <a:xfrm rot="16200000" flipV="1">
            <a:off x="2483644" y="7188994"/>
            <a:ext cx="360363" cy="73025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8" name="957 Conector recto"/>
          <p:cNvCxnSpPr/>
          <p:nvPr/>
        </p:nvCxnSpPr>
        <p:spPr>
          <a:xfrm rot="16200000" flipV="1">
            <a:off x="1724025" y="6724650"/>
            <a:ext cx="358775" cy="730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2" name="961 Conector recto"/>
          <p:cNvCxnSpPr/>
          <p:nvPr/>
        </p:nvCxnSpPr>
        <p:spPr>
          <a:xfrm rot="16200000" flipV="1">
            <a:off x="3265488" y="6111875"/>
            <a:ext cx="360362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3" name="962 Conector recto"/>
          <p:cNvCxnSpPr/>
          <p:nvPr/>
        </p:nvCxnSpPr>
        <p:spPr>
          <a:xfrm rot="16200000" flipV="1">
            <a:off x="1601788" y="6224588"/>
            <a:ext cx="358775" cy="730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95" name="255 CuadroTexto"/>
          <p:cNvSpPr txBox="1">
            <a:spLocks noChangeArrowheads="1"/>
          </p:cNvSpPr>
          <p:nvPr/>
        </p:nvSpPr>
        <p:spPr bwMode="auto">
          <a:xfrm>
            <a:off x="2101850" y="6626225"/>
            <a:ext cx="35718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6,2 c</a:t>
            </a:r>
          </a:p>
        </p:txBody>
      </p:sp>
      <p:sp>
        <p:nvSpPr>
          <p:cNvPr id="14496" name="255 CuadroTexto"/>
          <p:cNvSpPr txBox="1">
            <a:spLocks noChangeArrowheads="1"/>
          </p:cNvSpPr>
          <p:nvPr/>
        </p:nvSpPr>
        <p:spPr bwMode="auto">
          <a:xfrm>
            <a:off x="1981200" y="6121400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6,6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97" name="255 CuadroTexto"/>
          <p:cNvSpPr txBox="1">
            <a:spLocks noChangeArrowheads="1"/>
          </p:cNvSpPr>
          <p:nvPr/>
        </p:nvSpPr>
        <p:spPr bwMode="auto">
          <a:xfrm>
            <a:off x="2744788" y="6081713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9,4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cxnSp>
        <p:nvCxnSpPr>
          <p:cNvPr id="967" name="966 Conector recto de flecha"/>
          <p:cNvCxnSpPr>
            <a:endCxn id="523" idx="0"/>
          </p:cNvCxnSpPr>
          <p:nvPr/>
        </p:nvCxnSpPr>
        <p:spPr>
          <a:xfrm>
            <a:off x="2338388" y="5386388"/>
            <a:ext cx="305594" cy="11623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99" name="162 CuadroTexto"/>
          <p:cNvSpPr txBox="1">
            <a:spLocks noChangeArrowheads="1"/>
          </p:cNvSpPr>
          <p:nvPr/>
        </p:nvSpPr>
        <p:spPr bwMode="auto">
          <a:xfrm>
            <a:off x="2600333" y="5323959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096°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972" name="971 Conector recto de flecha"/>
          <p:cNvCxnSpPr>
            <a:cxnSpLocks noChangeShapeType="1"/>
            <a:endCxn id="522" idx="1"/>
          </p:cNvCxnSpPr>
          <p:nvPr/>
        </p:nvCxnSpPr>
        <p:spPr bwMode="auto">
          <a:xfrm flipH="1" flipV="1">
            <a:off x="1947452" y="5204053"/>
            <a:ext cx="395699" cy="193959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974" name="973 Arco"/>
          <p:cNvSpPr/>
          <p:nvPr/>
        </p:nvSpPr>
        <p:spPr>
          <a:xfrm rot="15726610">
            <a:off x="1831094" y="5029085"/>
            <a:ext cx="1069975" cy="889000"/>
          </a:xfrm>
          <a:prstGeom prst="arc">
            <a:avLst>
              <a:gd name="adj1" fmla="val 1897463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14502" name="760 Grupo"/>
          <p:cNvGrpSpPr>
            <a:grpSpLocks/>
          </p:cNvGrpSpPr>
          <p:nvPr/>
        </p:nvGrpSpPr>
        <p:grpSpPr bwMode="auto">
          <a:xfrm>
            <a:off x="2160588" y="5221288"/>
            <a:ext cx="73025" cy="242887"/>
            <a:chOff x="2311890" y="5223666"/>
            <a:chExt cx="241608" cy="1918051"/>
          </a:xfrm>
        </p:grpSpPr>
        <p:sp>
          <p:nvSpPr>
            <p:cNvPr id="764" name="763 Rectángulo"/>
            <p:cNvSpPr/>
            <p:nvPr/>
          </p:nvSpPr>
          <p:spPr>
            <a:xfrm>
              <a:off x="2369664" y="5712578"/>
              <a:ext cx="120806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5" name="76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03" name="153 CuadroTexto"/>
          <p:cNvSpPr txBox="1">
            <a:spLocks noChangeArrowheads="1"/>
          </p:cNvSpPr>
          <p:nvPr/>
        </p:nvSpPr>
        <p:spPr bwMode="auto">
          <a:xfrm>
            <a:off x="1939925" y="4013697"/>
            <a:ext cx="34259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1’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c</a:t>
            </a:r>
          </a:p>
        </p:txBody>
      </p:sp>
      <p:cxnSp>
        <p:nvCxnSpPr>
          <p:cNvPr id="977" name="976 Conector recto"/>
          <p:cNvCxnSpPr/>
          <p:nvPr/>
        </p:nvCxnSpPr>
        <p:spPr>
          <a:xfrm rot="5400000" flipH="1" flipV="1">
            <a:off x="2205038" y="5340350"/>
            <a:ext cx="252412" cy="109538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05" name="Text Box 183"/>
          <p:cNvSpPr txBox="1">
            <a:spLocks noChangeArrowheads="1"/>
          </p:cNvSpPr>
          <p:nvPr/>
        </p:nvSpPr>
        <p:spPr bwMode="auto">
          <a:xfrm>
            <a:off x="1893888" y="5464175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979" name="978 Conector recto"/>
          <p:cNvCxnSpPr/>
          <p:nvPr/>
        </p:nvCxnSpPr>
        <p:spPr>
          <a:xfrm flipV="1">
            <a:off x="2138100" y="4968874"/>
            <a:ext cx="172508" cy="36842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07" name="255 CuadroTexto"/>
          <p:cNvSpPr txBox="1">
            <a:spLocks noChangeArrowheads="1"/>
          </p:cNvSpPr>
          <p:nvPr/>
        </p:nvSpPr>
        <p:spPr bwMode="auto">
          <a:xfrm>
            <a:off x="2218057" y="4975614"/>
            <a:ext cx="3571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" dirty="0">
                <a:latin typeface="Calibri" pitchFamily="34" charset="0"/>
              </a:rPr>
              <a:t>1,7 c</a:t>
            </a:r>
          </a:p>
        </p:txBody>
      </p:sp>
      <p:cxnSp>
        <p:nvCxnSpPr>
          <p:cNvPr id="981" name="980 Conector recto"/>
          <p:cNvCxnSpPr/>
          <p:nvPr/>
        </p:nvCxnSpPr>
        <p:spPr>
          <a:xfrm flipV="1">
            <a:off x="2519568" y="4913088"/>
            <a:ext cx="214673" cy="43043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9" name="788 Grupo"/>
          <p:cNvGrpSpPr/>
          <p:nvPr/>
        </p:nvGrpSpPr>
        <p:grpSpPr>
          <a:xfrm>
            <a:off x="2459298" y="5004589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91" name="790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92" name="791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10" name="255 CuadroTexto"/>
          <p:cNvSpPr txBox="1">
            <a:spLocks noChangeArrowheads="1"/>
          </p:cNvSpPr>
          <p:nvPr/>
        </p:nvSpPr>
        <p:spPr bwMode="auto">
          <a:xfrm>
            <a:off x="2461106" y="4919009"/>
            <a:ext cx="357188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" dirty="0" smtClean="0">
                <a:latin typeface="Calibri" pitchFamily="34" charset="0"/>
              </a:rPr>
              <a:t>2c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986" name="985 Conector recto de flecha"/>
          <p:cNvCxnSpPr>
            <a:endCxn id="14519" idx="2"/>
          </p:cNvCxnSpPr>
          <p:nvPr/>
        </p:nvCxnSpPr>
        <p:spPr>
          <a:xfrm>
            <a:off x="2501900" y="4865688"/>
            <a:ext cx="753269" cy="78740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2" name="162 CuadroTexto"/>
          <p:cNvSpPr txBox="1">
            <a:spLocks noChangeArrowheads="1"/>
          </p:cNvSpPr>
          <p:nvPr/>
        </p:nvSpPr>
        <p:spPr bwMode="auto">
          <a:xfrm>
            <a:off x="3125346" y="5392737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133°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999" name="998 Conector recto"/>
          <p:cNvCxnSpPr/>
          <p:nvPr/>
        </p:nvCxnSpPr>
        <p:spPr>
          <a:xfrm flipV="1">
            <a:off x="2500995" y="4530725"/>
            <a:ext cx="255497" cy="403558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4" name="Text Box 183"/>
          <p:cNvSpPr txBox="1">
            <a:spLocks noChangeArrowheads="1"/>
          </p:cNvSpPr>
          <p:nvPr/>
        </p:nvSpPr>
        <p:spPr bwMode="auto">
          <a:xfrm>
            <a:off x="2826866" y="4786314"/>
            <a:ext cx="39828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1,15’</a:t>
            </a:r>
            <a:endParaRPr lang="es-ES_tradnl" sz="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01" name="1000 Conector recto"/>
          <p:cNvCxnSpPr/>
          <p:nvPr/>
        </p:nvCxnSpPr>
        <p:spPr>
          <a:xfrm rot="5400000" flipH="1" flipV="1">
            <a:off x="2124869" y="3888582"/>
            <a:ext cx="215900" cy="14446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6" name="255 CuadroTexto"/>
          <p:cNvSpPr txBox="1">
            <a:spLocks noChangeArrowheads="1"/>
          </p:cNvSpPr>
          <p:nvPr/>
        </p:nvSpPr>
        <p:spPr bwMode="auto">
          <a:xfrm>
            <a:off x="2305050" y="4068763"/>
            <a:ext cx="357188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9.7c</a:t>
            </a:r>
          </a:p>
        </p:txBody>
      </p:sp>
      <p:sp>
        <p:nvSpPr>
          <p:cNvPr id="14517" name="278 CuadroTexto"/>
          <p:cNvSpPr txBox="1">
            <a:spLocks noChangeArrowheads="1"/>
          </p:cNvSpPr>
          <p:nvPr/>
        </p:nvSpPr>
        <p:spPr bwMode="auto">
          <a:xfrm>
            <a:off x="3925888" y="5176838"/>
            <a:ext cx="3063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Patria</a:t>
            </a:r>
          </a:p>
        </p:txBody>
      </p:sp>
      <p:sp>
        <p:nvSpPr>
          <p:cNvPr id="14518" name="278 CuadroTexto"/>
          <p:cNvSpPr txBox="1">
            <a:spLocks noChangeArrowheads="1"/>
          </p:cNvSpPr>
          <p:nvPr/>
        </p:nvSpPr>
        <p:spPr bwMode="auto">
          <a:xfrm>
            <a:off x="3724275" y="5216525"/>
            <a:ext cx="3508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Howard</a:t>
            </a:r>
          </a:p>
        </p:txBody>
      </p:sp>
      <p:sp>
        <p:nvSpPr>
          <p:cNvPr id="14519" name="278 CuadroTexto"/>
          <p:cNvSpPr txBox="1">
            <a:spLocks noChangeArrowheads="1"/>
          </p:cNvSpPr>
          <p:nvPr/>
        </p:nvSpPr>
        <p:spPr bwMode="auto">
          <a:xfrm>
            <a:off x="3101975" y="5437188"/>
            <a:ext cx="306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Dixon</a:t>
            </a:r>
          </a:p>
        </p:txBody>
      </p:sp>
      <p:sp>
        <p:nvSpPr>
          <p:cNvPr id="14520" name="122 CuadroTexto"/>
          <p:cNvSpPr txBox="1">
            <a:spLocks noChangeArrowheads="1"/>
          </p:cNvSpPr>
          <p:nvPr/>
        </p:nvSpPr>
        <p:spPr bwMode="auto">
          <a:xfrm>
            <a:off x="1030288" y="3794125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Noreste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1014" name="1013 Conector recto de flecha"/>
          <p:cNvCxnSpPr>
            <a:stCxn id="14520" idx="3"/>
          </p:cNvCxnSpPr>
          <p:nvPr/>
        </p:nvCxnSpPr>
        <p:spPr>
          <a:xfrm>
            <a:off x="1876425" y="3929063"/>
            <a:ext cx="439738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2" name="1031 Conector recto de flecha"/>
          <p:cNvCxnSpPr>
            <a:endCxn id="1034" idx="2"/>
          </p:cNvCxnSpPr>
          <p:nvPr/>
        </p:nvCxnSpPr>
        <p:spPr>
          <a:xfrm flipV="1">
            <a:off x="2965450" y="3733800"/>
            <a:ext cx="1901825" cy="404813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4" name="1033 Arco"/>
          <p:cNvSpPr/>
          <p:nvPr/>
        </p:nvSpPr>
        <p:spPr>
          <a:xfrm rot="1425230">
            <a:off x="3494088" y="2744788"/>
            <a:ext cx="1428750" cy="1425575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24" name="153 CuadroTexto"/>
          <p:cNvSpPr txBox="1">
            <a:spLocks noChangeArrowheads="1"/>
          </p:cNvSpPr>
          <p:nvPr/>
        </p:nvSpPr>
        <p:spPr bwMode="auto">
          <a:xfrm>
            <a:off x="3754438" y="3754438"/>
            <a:ext cx="56991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1,9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1037" name="1036 Conector recto de flecha"/>
          <p:cNvCxnSpPr/>
          <p:nvPr/>
        </p:nvCxnSpPr>
        <p:spPr>
          <a:xfrm rot="10800000">
            <a:off x="1655763" y="3421063"/>
            <a:ext cx="1309687" cy="7207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26" name="162 CuadroTexto"/>
          <p:cNvSpPr txBox="1">
            <a:spLocks noChangeArrowheads="1"/>
          </p:cNvSpPr>
          <p:nvPr/>
        </p:nvSpPr>
        <p:spPr bwMode="auto">
          <a:xfrm>
            <a:off x="2160588" y="3563938"/>
            <a:ext cx="441325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>
                <a:solidFill>
                  <a:srgbClr val="0070C0"/>
                </a:solidFill>
                <a:latin typeface="Calibri" pitchFamily="34" charset="0"/>
              </a:rPr>
              <a:t>Dc  297°</a:t>
            </a:r>
          </a:p>
        </p:txBody>
      </p:sp>
      <p:sp>
        <p:nvSpPr>
          <p:cNvPr id="14527" name="Text Box 183"/>
          <p:cNvSpPr txBox="1">
            <a:spLocks noChangeArrowheads="1"/>
          </p:cNvSpPr>
          <p:nvPr/>
        </p:nvSpPr>
        <p:spPr bwMode="auto">
          <a:xfrm>
            <a:off x="2771469" y="2995141"/>
            <a:ext cx="693737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6,8c </a:t>
            </a:r>
            <a:endParaRPr lang="es-ES_tradnl" sz="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41" name="1040 Conector recto"/>
          <p:cNvCxnSpPr/>
          <p:nvPr/>
        </p:nvCxnSpPr>
        <p:spPr>
          <a:xfrm flipV="1">
            <a:off x="2930526" y="3136900"/>
            <a:ext cx="540275" cy="968872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1042 Conector recto"/>
          <p:cNvCxnSpPr>
            <a:stCxn id="14793" idx="3"/>
          </p:cNvCxnSpPr>
          <p:nvPr/>
        </p:nvCxnSpPr>
        <p:spPr>
          <a:xfrm flipV="1">
            <a:off x="2968625" y="2222500"/>
            <a:ext cx="309563" cy="575401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4" name="1043 Conector recto"/>
          <p:cNvCxnSpPr/>
          <p:nvPr/>
        </p:nvCxnSpPr>
        <p:spPr>
          <a:xfrm flipV="1">
            <a:off x="4659313" y="2430046"/>
            <a:ext cx="167481" cy="35919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1" name="255 CuadroTexto"/>
          <p:cNvSpPr txBox="1">
            <a:spLocks noChangeArrowheads="1"/>
          </p:cNvSpPr>
          <p:nvPr/>
        </p:nvSpPr>
        <p:spPr bwMode="auto">
          <a:xfrm>
            <a:off x="3316288" y="2436813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7,2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048" name="1047 Conector recto de flecha"/>
          <p:cNvCxnSpPr/>
          <p:nvPr/>
        </p:nvCxnSpPr>
        <p:spPr>
          <a:xfrm>
            <a:off x="4148138" y="2003426"/>
            <a:ext cx="1169987" cy="38800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3" name="162 CuadroTexto"/>
          <p:cNvSpPr txBox="1">
            <a:spLocks noChangeArrowheads="1"/>
          </p:cNvSpPr>
          <p:nvPr/>
        </p:nvSpPr>
        <p:spPr bwMode="auto">
          <a:xfrm>
            <a:off x="5290495" y="2205714"/>
            <a:ext cx="42351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119°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51" name="1050 Conector recto de flecha"/>
          <p:cNvCxnSpPr>
            <a:endCxn id="1052" idx="0"/>
          </p:cNvCxnSpPr>
          <p:nvPr/>
        </p:nvCxnSpPr>
        <p:spPr>
          <a:xfrm rot="16200000" flipV="1">
            <a:off x="3405981" y="1273969"/>
            <a:ext cx="1393825" cy="523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2" name="1051 Arco"/>
          <p:cNvSpPr/>
          <p:nvPr/>
        </p:nvSpPr>
        <p:spPr>
          <a:xfrm rot="19342085">
            <a:off x="3673475" y="531813"/>
            <a:ext cx="1428750" cy="1423987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36" name="153 CuadroTexto"/>
          <p:cNvSpPr txBox="1">
            <a:spLocks noChangeArrowheads="1"/>
          </p:cNvSpPr>
          <p:nvPr/>
        </p:nvSpPr>
        <p:spPr bwMode="auto">
          <a:xfrm>
            <a:off x="4032250" y="1079500"/>
            <a:ext cx="57150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1,35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1056" name="1055 Conector recto"/>
          <p:cNvCxnSpPr/>
          <p:nvPr/>
        </p:nvCxnSpPr>
        <p:spPr>
          <a:xfrm rot="5400000" flipH="1" flipV="1">
            <a:off x="4062412" y="1801812"/>
            <a:ext cx="360363" cy="287337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8" name="Text Box 183"/>
          <p:cNvSpPr txBox="1">
            <a:spLocks noChangeArrowheads="1"/>
          </p:cNvSpPr>
          <p:nvPr/>
        </p:nvSpPr>
        <p:spPr bwMode="auto">
          <a:xfrm>
            <a:off x="4119192" y="1768449"/>
            <a:ext cx="69373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8 </a:t>
            </a: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1058" name="1057 Conector recto"/>
          <p:cNvCxnSpPr/>
          <p:nvPr/>
        </p:nvCxnSpPr>
        <p:spPr>
          <a:xfrm flipV="1">
            <a:off x="4818063" y="2022936"/>
            <a:ext cx="388937" cy="46944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0" name="255 CuadroTexto"/>
          <p:cNvSpPr txBox="1">
            <a:spLocks noChangeArrowheads="1"/>
          </p:cNvSpPr>
          <p:nvPr/>
        </p:nvSpPr>
        <p:spPr bwMode="auto">
          <a:xfrm>
            <a:off x="4510088" y="19018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8,5 c</a:t>
            </a:r>
          </a:p>
        </p:txBody>
      </p:sp>
      <p:cxnSp>
        <p:nvCxnSpPr>
          <p:cNvPr id="1060" name="1059 Conector recto"/>
          <p:cNvCxnSpPr/>
          <p:nvPr/>
        </p:nvCxnSpPr>
        <p:spPr>
          <a:xfrm rot="5400000" flipH="1" flipV="1">
            <a:off x="4516438" y="574675"/>
            <a:ext cx="360362" cy="2873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2" name="443 Grupo"/>
          <p:cNvGrpSpPr>
            <a:grpSpLocks/>
          </p:cNvGrpSpPr>
          <p:nvPr/>
        </p:nvGrpSpPr>
        <p:grpSpPr bwMode="auto">
          <a:xfrm>
            <a:off x="2324575" y="170655"/>
            <a:ext cx="2968625" cy="10929939"/>
            <a:chOff x="2316945" y="151625"/>
            <a:chExt cx="2967058" cy="10930015"/>
          </a:xfrm>
        </p:grpSpPr>
        <p:cxnSp>
          <p:nvCxnSpPr>
            <p:cNvPr id="683" name="682 Conector recto"/>
            <p:cNvCxnSpPr/>
            <p:nvPr/>
          </p:nvCxnSpPr>
          <p:spPr>
            <a:xfrm>
              <a:off x="3230862" y="9557629"/>
              <a:ext cx="276872" cy="15240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91" name="229 Grupo"/>
            <p:cNvGrpSpPr>
              <a:grpSpLocks/>
            </p:cNvGrpSpPr>
            <p:nvPr/>
          </p:nvGrpSpPr>
          <p:grpSpPr bwMode="auto">
            <a:xfrm>
              <a:off x="5069689" y="151626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893" y="16506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893" y="22221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9" name="418 Conector recto"/>
            <p:cNvCxnSpPr/>
            <p:nvPr/>
          </p:nvCxnSpPr>
          <p:spPr>
            <a:xfrm rot="16200000" flipV="1">
              <a:off x="2607140" y="8933904"/>
              <a:ext cx="615954" cy="62514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427 Conector recto"/>
            <p:cNvCxnSpPr/>
            <p:nvPr/>
          </p:nvCxnSpPr>
          <p:spPr>
            <a:xfrm rot="5400000" flipH="1" flipV="1">
              <a:off x="1745269" y="8009824"/>
              <a:ext cx="1785950" cy="713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429 Conector recto"/>
            <p:cNvCxnSpPr/>
            <p:nvPr/>
          </p:nvCxnSpPr>
          <p:spPr>
            <a:xfrm rot="16200000" flipV="1">
              <a:off x="1566750" y="6045356"/>
              <a:ext cx="1857388" cy="3569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431 Conector recto"/>
            <p:cNvCxnSpPr/>
            <p:nvPr/>
          </p:nvCxnSpPr>
          <p:spPr>
            <a:xfrm rot="5400000" flipH="1" flipV="1">
              <a:off x="2174012" y="4938029"/>
              <a:ext cx="500065" cy="2141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433 Conector recto"/>
            <p:cNvCxnSpPr/>
            <p:nvPr/>
          </p:nvCxnSpPr>
          <p:spPr>
            <a:xfrm rot="5400000" flipH="1" flipV="1">
              <a:off x="2409563" y="4156257"/>
              <a:ext cx="755655" cy="5029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"/>
            <p:cNvCxnSpPr/>
            <p:nvPr/>
          </p:nvCxnSpPr>
          <p:spPr>
            <a:xfrm rot="5400000" flipH="1" flipV="1">
              <a:off x="2556763" y="2418103"/>
              <a:ext cx="2098689" cy="11376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438 Conector recto"/>
            <p:cNvCxnSpPr/>
            <p:nvPr/>
          </p:nvCxnSpPr>
          <p:spPr>
            <a:xfrm rot="5400000" flipH="1" flipV="1">
              <a:off x="4067502" y="830554"/>
              <a:ext cx="1214446" cy="999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442 Conector recto"/>
            <p:cNvCxnSpPr/>
            <p:nvPr/>
          </p:nvCxnSpPr>
          <p:spPr>
            <a:xfrm rot="5400000" flipH="1" flipV="1">
              <a:off x="4887978" y="436584"/>
              <a:ext cx="571504" cy="15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43" name="255 CuadroTexto"/>
          <p:cNvSpPr txBox="1">
            <a:spLocks noChangeArrowheads="1"/>
          </p:cNvSpPr>
          <p:nvPr/>
        </p:nvSpPr>
        <p:spPr bwMode="auto">
          <a:xfrm>
            <a:off x="4608513" y="8604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062" name="1061 Conector recto de flecha"/>
          <p:cNvCxnSpPr/>
          <p:nvPr/>
        </p:nvCxnSpPr>
        <p:spPr>
          <a:xfrm rot="10800000">
            <a:off x="4675188" y="508000"/>
            <a:ext cx="438150" cy="28575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5" name="162 CuadroTexto"/>
          <p:cNvSpPr txBox="1">
            <a:spLocks noChangeArrowheads="1"/>
          </p:cNvSpPr>
          <p:nvPr/>
        </p:nvSpPr>
        <p:spPr bwMode="auto">
          <a:xfrm>
            <a:off x="4756150" y="508000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291°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65" name="1064 Conector recto"/>
          <p:cNvCxnSpPr/>
          <p:nvPr/>
        </p:nvCxnSpPr>
        <p:spPr>
          <a:xfrm rot="5400000" flipH="1" flipV="1">
            <a:off x="4952207" y="807244"/>
            <a:ext cx="323850" cy="1587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7" name="Text Box 183"/>
          <p:cNvSpPr txBox="1">
            <a:spLocks noChangeArrowheads="1"/>
          </p:cNvSpPr>
          <p:nvPr/>
        </p:nvSpPr>
        <p:spPr bwMode="auto">
          <a:xfrm>
            <a:off x="4770438" y="917575"/>
            <a:ext cx="69373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4,2 </a:t>
            </a: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1067" name="1066 Conector recto"/>
          <p:cNvCxnSpPr/>
          <p:nvPr/>
        </p:nvCxnSpPr>
        <p:spPr>
          <a:xfrm rot="5400000" flipH="1" flipV="1">
            <a:off x="4640263" y="384175"/>
            <a:ext cx="325438" cy="15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9" name="Group 88"/>
          <p:cNvGrpSpPr>
            <a:grpSpLocks/>
          </p:cNvGrpSpPr>
          <p:nvPr/>
        </p:nvGrpSpPr>
        <p:grpSpPr bwMode="auto">
          <a:xfrm>
            <a:off x="4730750" y="333375"/>
            <a:ext cx="80963" cy="244475"/>
            <a:chOff x="2015" y="2160"/>
            <a:chExt cx="528" cy="1488"/>
          </a:xfrm>
        </p:grpSpPr>
        <p:sp>
          <p:nvSpPr>
            <p:cNvPr id="1457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587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550" name="255 CuadroTexto"/>
          <p:cNvSpPr txBox="1">
            <a:spLocks noChangeArrowheads="1"/>
          </p:cNvSpPr>
          <p:nvPr/>
        </p:nvSpPr>
        <p:spPr bwMode="auto">
          <a:xfrm>
            <a:off x="4837113" y="29368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4,8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069" name="1068 Arco"/>
          <p:cNvSpPr/>
          <p:nvPr/>
        </p:nvSpPr>
        <p:spPr>
          <a:xfrm rot="1968409">
            <a:off x="5464175" y="-98425"/>
            <a:ext cx="1428750" cy="1423988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52" name="274 CuadroTexto"/>
          <p:cNvSpPr txBox="1">
            <a:spLocks noChangeArrowheads="1"/>
          </p:cNvSpPr>
          <p:nvPr/>
        </p:nvSpPr>
        <p:spPr bwMode="auto">
          <a:xfrm>
            <a:off x="5827713" y="-9525"/>
            <a:ext cx="2214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Pto. “A”:  270° a  Baliza I. Cutler</a:t>
            </a:r>
          </a:p>
        </p:txBody>
      </p:sp>
      <p:cxnSp>
        <p:nvCxnSpPr>
          <p:cNvPr id="1070" name="1069 Conector recto de flecha"/>
          <p:cNvCxnSpPr/>
          <p:nvPr/>
        </p:nvCxnSpPr>
        <p:spPr>
          <a:xfrm flipV="1">
            <a:off x="5103813" y="722313"/>
            <a:ext cx="1785937" cy="71437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54" name="153 CuadroTexto"/>
          <p:cNvSpPr txBox="1">
            <a:spLocks noChangeArrowheads="1"/>
          </p:cNvSpPr>
          <p:nvPr/>
        </p:nvSpPr>
        <p:spPr bwMode="auto">
          <a:xfrm>
            <a:off x="5889625" y="706438"/>
            <a:ext cx="5699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>
                <a:solidFill>
                  <a:srgbClr val="0070C0"/>
                </a:solidFill>
                <a:latin typeface="Calibri" pitchFamily="34" charset="0"/>
              </a:rPr>
              <a:t>1,57 Mn</a:t>
            </a:r>
          </a:p>
        </p:txBody>
      </p:sp>
      <p:sp>
        <p:nvSpPr>
          <p:cNvPr id="14556" name="255 CuadroTexto"/>
          <p:cNvSpPr txBox="1">
            <a:spLocks noChangeArrowheads="1"/>
          </p:cNvSpPr>
          <p:nvPr/>
        </p:nvSpPr>
        <p:spPr bwMode="auto">
          <a:xfrm>
            <a:off x="2592388" y="8605838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3.6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cxnSp>
        <p:nvCxnSpPr>
          <p:cNvPr id="607" name="606 Conector recto"/>
          <p:cNvCxnSpPr/>
          <p:nvPr/>
        </p:nvCxnSpPr>
        <p:spPr>
          <a:xfrm rot="5400000" flipH="1" flipV="1">
            <a:off x="2743200" y="8669338"/>
            <a:ext cx="288925" cy="1587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1" name="610 Conector recto"/>
          <p:cNvCxnSpPr/>
          <p:nvPr/>
        </p:nvCxnSpPr>
        <p:spPr>
          <a:xfrm rot="16200000" flipV="1">
            <a:off x="2412206" y="5472907"/>
            <a:ext cx="288925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59" name="255 CuadroTexto"/>
          <p:cNvSpPr txBox="1">
            <a:spLocks noChangeArrowheads="1"/>
          </p:cNvSpPr>
          <p:nvPr/>
        </p:nvSpPr>
        <p:spPr bwMode="auto">
          <a:xfrm>
            <a:off x="2305050" y="5437188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2,4 c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016982" y="1093580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</a:t>
            </a:r>
            <a:endParaRPr lang="es-CL" sz="800" b="1" dirty="0"/>
          </a:p>
        </p:txBody>
      </p:sp>
      <p:sp>
        <p:nvSpPr>
          <p:cNvPr id="498" name="497 CuadroTexto"/>
          <p:cNvSpPr txBox="1"/>
          <p:nvPr/>
        </p:nvSpPr>
        <p:spPr>
          <a:xfrm>
            <a:off x="1711818" y="1072036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</a:t>
            </a:r>
            <a:endParaRPr lang="es-CL" sz="800" b="1" dirty="0"/>
          </a:p>
        </p:txBody>
      </p:sp>
      <p:sp>
        <p:nvSpPr>
          <p:cNvPr id="499" name="498 CuadroTexto"/>
          <p:cNvSpPr txBox="1"/>
          <p:nvPr/>
        </p:nvSpPr>
        <p:spPr>
          <a:xfrm>
            <a:off x="1774874" y="102375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G</a:t>
            </a:r>
            <a:endParaRPr lang="es-CL" sz="800" b="1" dirty="0"/>
          </a:p>
        </p:txBody>
      </p:sp>
      <p:sp>
        <p:nvSpPr>
          <p:cNvPr id="500" name="499 CuadroTexto"/>
          <p:cNvSpPr txBox="1"/>
          <p:nvPr/>
        </p:nvSpPr>
        <p:spPr>
          <a:xfrm>
            <a:off x="2365226" y="9645701"/>
            <a:ext cx="421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F’</a:t>
            </a:r>
            <a:endParaRPr lang="es-CL" sz="800" b="1" dirty="0"/>
          </a:p>
        </p:txBody>
      </p:sp>
      <p:sp>
        <p:nvSpPr>
          <p:cNvPr id="501" name="500 CuadroTexto"/>
          <p:cNvSpPr txBox="1"/>
          <p:nvPr/>
        </p:nvSpPr>
        <p:spPr>
          <a:xfrm>
            <a:off x="2546350" y="9202779"/>
            <a:ext cx="165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</a:t>
            </a:r>
            <a:endParaRPr lang="es-CL" sz="800" b="1" dirty="0"/>
          </a:p>
        </p:txBody>
      </p:sp>
      <p:sp>
        <p:nvSpPr>
          <p:cNvPr id="502" name="501 CuadroTexto"/>
          <p:cNvSpPr txBox="1"/>
          <p:nvPr/>
        </p:nvSpPr>
        <p:spPr>
          <a:xfrm>
            <a:off x="4362450" y="10935807"/>
            <a:ext cx="1015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</a:t>
            </a:r>
            <a:endParaRPr lang="es-CL" sz="800" b="1" dirty="0"/>
          </a:p>
        </p:txBody>
      </p:sp>
      <p:sp>
        <p:nvSpPr>
          <p:cNvPr id="503" name="502 CuadroTexto"/>
          <p:cNvSpPr txBox="1"/>
          <p:nvPr/>
        </p:nvSpPr>
        <p:spPr>
          <a:xfrm>
            <a:off x="4370444" y="9980613"/>
            <a:ext cx="6452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E’</a:t>
            </a:r>
            <a:endParaRPr lang="es-CL" sz="800" b="1" dirty="0"/>
          </a:p>
        </p:txBody>
      </p:sp>
      <p:sp>
        <p:nvSpPr>
          <p:cNvPr id="504" name="503 CuadroTexto"/>
          <p:cNvSpPr txBox="1"/>
          <p:nvPr/>
        </p:nvSpPr>
        <p:spPr>
          <a:xfrm>
            <a:off x="3059933" y="8715375"/>
            <a:ext cx="4182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05" name="504 CuadroTexto"/>
          <p:cNvSpPr txBox="1"/>
          <p:nvPr/>
        </p:nvSpPr>
        <p:spPr>
          <a:xfrm>
            <a:off x="3316288" y="828539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</a:t>
            </a:r>
            <a:endParaRPr lang="es-CL" sz="800" b="1" dirty="0"/>
          </a:p>
        </p:txBody>
      </p:sp>
      <p:sp>
        <p:nvSpPr>
          <p:cNvPr id="508" name="507 CuadroTexto"/>
          <p:cNvSpPr txBox="1"/>
          <p:nvPr/>
        </p:nvSpPr>
        <p:spPr>
          <a:xfrm>
            <a:off x="4861755" y="10797970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</a:t>
            </a:r>
            <a:endParaRPr lang="es-CL" sz="800" b="1" dirty="0"/>
          </a:p>
        </p:txBody>
      </p:sp>
      <p:sp>
        <p:nvSpPr>
          <p:cNvPr id="509" name="508 CuadroTexto"/>
          <p:cNvSpPr txBox="1"/>
          <p:nvPr/>
        </p:nvSpPr>
        <p:spPr>
          <a:xfrm>
            <a:off x="3640138" y="8613110"/>
            <a:ext cx="3238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B’</a:t>
            </a:r>
            <a:endParaRPr lang="es-CL" sz="800" b="1" dirty="0"/>
          </a:p>
        </p:txBody>
      </p:sp>
      <p:sp>
        <p:nvSpPr>
          <p:cNvPr id="510" name="509 CuadroTexto"/>
          <p:cNvSpPr txBox="1"/>
          <p:nvPr/>
        </p:nvSpPr>
        <p:spPr>
          <a:xfrm>
            <a:off x="4081462" y="6143324"/>
            <a:ext cx="33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V’</a:t>
            </a:r>
            <a:endParaRPr lang="es-CL" sz="800" b="1" dirty="0"/>
          </a:p>
        </p:txBody>
      </p:sp>
      <p:sp>
        <p:nvSpPr>
          <p:cNvPr id="511" name="510 CuadroTexto"/>
          <p:cNvSpPr txBox="1"/>
          <p:nvPr/>
        </p:nvSpPr>
        <p:spPr>
          <a:xfrm>
            <a:off x="3470801" y="608278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</a:t>
            </a:r>
            <a:endParaRPr lang="es-CL" sz="800" b="1" dirty="0"/>
          </a:p>
        </p:txBody>
      </p:sp>
      <p:sp>
        <p:nvSpPr>
          <p:cNvPr id="512" name="511 CuadroTexto"/>
          <p:cNvSpPr txBox="1"/>
          <p:nvPr/>
        </p:nvSpPr>
        <p:spPr>
          <a:xfrm>
            <a:off x="3110706" y="5434469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X</a:t>
            </a:r>
            <a:endParaRPr lang="es-CL" sz="800" b="1" dirty="0"/>
          </a:p>
        </p:txBody>
      </p:sp>
      <p:sp>
        <p:nvSpPr>
          <p:cNvPr id="513" name="512 CuadroTexto"/>
          <p:cNvSpPr txBox="1"/>
          <p:nvPr/>
        </p:nvSpPr>
        <p:spPr>
          <a:xfrm>
            <a:off x="3894460" y="734769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U</a:t>
            </a:r>
            <a:endParaRPr lang="es-CL" sz="800" b="1" dirty="0"/>
          </a:p>
        </p:txBody>
      </p:sp>
      <p:sp>
        <p:nvSpPr>
          <p:cNvPr id="515" name="514 CuadroTexto"/>
          <p:cNvSpPr txBox="1"/>
          <p:nvPr/>
        </p:nvSpPr>
        <p:spPr>
          <a:xfrm>
            <a:off x="2972936" y="76236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R</a:t>
            </a:r>
            <a:endParaRPr lang="es-CL" sz="800" b="1" dirty="0"/>
          </a:p>
        </p:txBody>
      </p:sp>
      <p:sp>
        <p:nvSpPr>
          <p:cNvPr id="516" name="515 CuadroTexto"/>
          <p:cNvSpPr txBox="1"/>
          <p:nvPr/>
        </p:nvSpPr>
        <p:spPr>
          <a:xfrm>
            <a:off x="1627188" y="6153378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</a:t>
            </a:r>
            <a:endParaRPr lang="es-CL" sz="800" b="1" dirty="0"/>
          </a:p>
        </p:txBody>
      </p:sp>
      <p:sp>
        <p:nvSpPr>
          <p:cNvPr id="517" name="516 CuadroTexto"/>
          <p:cNvSpPr txBox="1"/>
          <p:nvPr/>
        </p:nvSpPr>
        <p:spPr>
          <a:xfrm>
            <a:off x="1673225" y="675186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P</a:t>
            </a:r>
            <a:endParaRPr lang="es-CL" sz="800" b="1" dirty="0"/>
          </a:p>
        </p:txBody>
      </p:sp>
      <p:sp>
        <p:nvSpPr>
          <p:cNvPr id="518" name="517 CuadroTexto"/>
          <p:cNvSpPr txBox="1"/>
          <p:nvPr/>
        </p:nvSpPr>
        <p:spPr>
          <a:xfrm>
            <a:off x="2039319" y="724081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O</a:t>
            </a:r>
            <a:endParaRPr lang="es-CL" sz="800" b="1" dirty="0"/>
          </a:p>
        </p:txBody>
      </p:sp>
      <p:sp>
        <p:nvSpPr>
          <p:cNvPr id="519" name="518 CuadroTexto"/>
          <p:cNvSpPr txBox="1"/>
          <p:nvPr/>
        </p:nvSpPr>
        <p:spPr>
          <a:xfrm>
            <a:off x="2112613" y="7800335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</a:t>
            </a:r>
            <a:endParaRPr lang="es-CL" sz="800" b="1" dirty="0"/>
          </a:p>
        </p:txBody>
      </p:sp>
      <p:sp>
        <p:nvSpPr>
          <p:cNvPr id="520" name="519 CuadroTexto"/>
          <p:cNvSpPr txBox="1"/>
          <p:nvPr/>
        </p:nvSpPr>
        <p:spPr>
          <a:xfrm>
            <a:off x="1592263" y="783476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M</a:t>
            </a:r>
            <a:endParaRPr lang="es-CL" sz="800" b="1" dirty="0"/>
          </a:p>
        </p:txBody>
      </p:sp>
      <p:sp>
        <p:nvSpPr>
          <p:cNvPr id="521" name="520 CuadroTexto"/>
          <p:cNvSpPr txBox="1"/>
          <p:nvPr/>
        </p:nvSpPr>
        <p:spPr>
          <a:xfrm>
            <a:off x="2372590" y="813885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</a:t>
            </a:r>
            <a:endParaRPr lang="es-CL" sz="800" b="1" dirty="0"/>
          </a:p>
        </p:txBody>
      </p:sp>
      <p:sp>
        <p:nvSpPr>
          <p:cNvPr id="522" name="521 CuadroTexto"/>
          <p:cNvSpPr txBox="1"/>
          <p:nvPr/>
        </p:nvSpPr>
        <p:spPr>
          <a:xfrm>
            <a:off x="1947452" y="50963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</a:t>
            </a:r>
            <a:endParaRPr lang="es-CL" sz="800" b="1" dirty="0"/>
          </a:p>
        </p:txBody>
      </p:sp>
      <p:sp>
        <p:nvSpPr>
          <p:cNvPr id="523" name="522 CuadroTexto"/>
          <p:cNvSpPr txBox="1"/>
          <p:nvPr/>
        </p:nvSpPr>
        <p:spPr>
          <a:xfrm>
            <a:off x="2585244" y="53980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W</a:t>
            </a:r>
            <a:endParaRPr lang="es-CL" sz="800" b="1" dirty="0"/>
          </a:p>
        </p:txBody>
      </p:sp>
      <p:sp>
        <p:nvSpPr>
          <p:cNvPr id="524" name="523 CuadroTexto"/>
          <p:cNvSpPr txBox="1"/>
          <p:nvPr/>
        </p:nvSpPr>
        <p:spPr>
          <a:xfrm>
            <a:off x="4059152" y="5178080"/>
            <a:ext cx="2969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25" name="524 CuadroTexto"/>
          <p:cNvSpPr txBox="1"/>
          <p:nvPr/>
        </p:nvSpPr>
        <p:spPr>
          <a:xfrm>
            <a:off x="1928812" y="3626078"/>
            <a:ext cx="4270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N’</a:t>
            </a:r>
            <a:endParaRPr lang="es-CL" sz="800" b="1" dirty="0"/>
          </a:p>
        </p:txBody>
      </p:sp>
      <p:sp>
        <p:nvSpPr>
          <p:cNvPr id="526" name="525 CuadroTexto"/>
          <p:cNvSpPr txBox="1"/>
          <p:nvPr/>
        </p:nvSpPr>
        <p:spPr>
          <a:xfrm>
            <a:off x="4561661" y="2765553"/>
            <a:ext cx="3310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G’</a:t>
            </a:r>
            <a:endParaRPr lang="es-CL" sz="800" b="1" dirty="0"/>
          </a:p>
        </p:txBody>
      </p:sp>
      <p:sp>
        <p:nvSpPr>
          <p:cNvPr id="527" name="526 CuadroTexto"/>
          <p:cNvSpPr txBox="1"/>
          <p:nvPr/>
        </p:nvSpPr>
        <p:spPr>
          <a:xfrm>
            <a:off x="4985721" y="2235200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D’</a:t>
            </a:r>
            <a:endParaRPr lang="es-CL" sz="800" b="1" dirty="0"/>
          </a:p>
        </p:txBody>
      </p:sp>
      <p:grpSp>
        <p:nvGrpSpPr>
          <p:cNvPr id="528" name="Group 88"/>
          <p:cNvGrpSpPr>
            <a:grpSpLocks/>
          </p:cNvGrpSpPr>
          <p:nvPr/>
        </p:nvGrpSpPr>
        <p:grpSpPr bwMode="auto">
          <a:xfrm>
            <a:off x="3113087" y="5339555"/>
            <a:ext cx="80963" cy="246063"/>
            <a:chOff x="2052" y="2160"/>
            <a:chExt cx="528" cy="1488"/>
          </a:xfrm>
        </p:grpSpPr>
        <p:sp>
          <p:nvSpPr>
            <p:cNvPr id="52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54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547" name="546 CuadroTexto"/>
          <p:cNvSpPr txBox="1"/>
          <p:nvPr/>
        </p:nvSpPr>
        <p:spPr>
          <a:xfrm>
            <a:off x="2654839" y="2276931"/>
            <a:ext cx="3948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O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8" name="547 CuadroTexto"/>
          <p:cNvSpPr txBox="1"/>
          <p:nvPr/>
        </p:nvSpPr>
        <p:spPr>
          <a:xfrm>
            <a:off x="2930526" y="2175989"/>
            <a:ext cx="3675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P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9" name="548 CuadroTexto"/>
          <p:cNvSpPr txBox="1"/>
          <p:nvPr/>
        </p:nvSpPr>
        <p:spPr>
          <a:xfrm>
            <a:off x="3073797" y="1938873"/>
            <a:ext cx="484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Q’</a:t>
            </a:r>
            <a:endParaRPr lang="es-CL" sz="800" b="1" dirty="0"/>
          </a:p>
        </p:txBody>
      </p:sp>
      <p:sp>
        <p:nvSpPr>
          <p:cNvPr id="550" name="549 CuadroTexto"/>
          <p:cNvSpPr txBox="1"/>
          <p:nvPr/>
        </p:nvSpPr>
        <p:spPr>
          <a:xfrm>
            <a:off x="3049651" y="1601247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R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51" name="550 CuadroTexto"/>
          <p:cNvSpPr txBox="1"/>
          <p:nvPr/>
        </p:nvSpPr>
        <p:spPr>
          <a:xfrm>
            <a:off x="3012425" y="1040614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S</a:t>
            </a:r>
            <a:endParaRPr lang="es-CL" sz="800" b="1" dirty="0"/>
          </a:p>
        </p:txBody>
      </p:sp>
      <p:sp>
        <p:nvSpPr>
          <p:cNvPr id="552" name="551 CuadroTexto"/>
          <p:cNvSpPr txBox="1"/>
          <p:nvPr/>
        </p:nvSpPr>
        <p:spPr>
          <a:xfrm>
            <a:off x="3086740" y="551615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T’</a:t>
            </a:r>
            <a:endParaRPr lang="es-CL" sz="800" b="1" dirty="0"/>
          </a:p>
        </p:txBody>
      </p:sp>
      <p:sp>
        <p:nvSpPr>
          <p:cNvPr id="553" name="552 CuadroTexto"/>
          <p:cNvSpPr txBox="1"/>
          <p:nvPr/>
        </p:nvSpPr>
        <p:spPr>
          <a:xfrm>
            <a:off x="4528716" y="371742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A’</a:t>
            </a:r>
            <a:endParaRPr lang="es-CL" sz="800" b="1" dirty="0"/>
          </a:p>
        </p:txBody>
      </p:sp>
      <p:sp>
        <p:nvSpPr>
          <p:cNvPr id="554" name="553 CuadroTexto"/>
          <p:cNvSpPr txBox="1"/>
          <p:nvPr/>
        </p:nvSpPr>
        <p:spPr>
          <a:xfrm>
            <a:off x="6831332" y="1645106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55" name="554 CuadroTexto"/>
          <p:cNvSpPr txBox="1"/>
          <p:nvPr/>
        </p:nvSpPr>
        <p:spPr>
          <a:xfrm>
            <a:off x="6867308" y="990119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68" name="567 Arco"/>
          <p:cNvSpPr/>
          <p:nvPr/>
        </p:nvSpPr>
        <p:spPr>
          <a:xfrm rot="15726610">
            <a:off x="1928552" y="4028513"/>
            <a:ext cx="1069975" cy="889000"/>
          </a:xfrm>
          <a:prstGeom prst="arc">
            <a:avLst>
              <a:gd name="adj1" fmla="val 1897463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569" name="568 Conector recto de flecha"/>
          <p:cNvCxnSpPr>
            <a:cxnSpLocks noChangeShapeType="1"/>
            <a:endCxn id="14503" idx="0"/>
          </p:cNvCxnSpPr>
          <p:nvPr/>
        </p:nvCxnSpPr>
        <p:spPr bwMode="auto">
          <a:xfrm flipH="1" flipV="1">
            <a:off x="2111220" y="4013697"/>
            <a:ext cx="401335" cy="833853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cxnSp>
        <p:nvCxnSpPr>
          <p:cNvPr id="573" name="572 Conector recto"/>
          <p:cNvCxnSpPr/>
          <p:nvPr/>
        </p:nvCxnSpPr>
        <p:spPr>
          <a:xfrm flipV="1">
            <a:off x="3682026" y="5132720"/>
            <a:ext cx="214673" cy="43043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6" name="255 CuadroTexto"/>
          <p:cNvSpPr txBox="1">
            <a:spLocks noChangeArrowheads="1"/>
          </p:cNvSpPr>
          <p:nvPr/>
        </p:nvSpPr>
        <p:spPr bwMode="auto">
          <a:xfrm>
            <a:off x="3085306" y="4889372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1,18’c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56" name="555 CuadroTexto"/>
          <p:cNvSpPr txBox="1"/>
          <p:nvPr/>
        </p:nvSpPr>
        <p:spPr>
          <a:xfrm>
            <a:off x="4799611" y="9251950"/>
            <a:ext cx="555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D´</a:t>
            </a:r>
            <a:endParaRPr lang="es-CL" sz="800" b="1" dirty="0"/>
          </a:p>
        </p:txBody>
      </p:sp>
      <p:graphicFrame>
        <p:nvGraphicFramePr>
          <p:cNvPr id="557" name="55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13967"/>
              </p:ext>
            </p:extLst>
          </p:nvPr>
        </p:nvGraphicFramePr>
        <p:xfrm>
          <a:off x="5149436" y="3061990"/>
          <a:ext cx="2548459" cy="2272010"/>
        </p:xfrm>
        <a:graphic>
          <a:graphicData uri="http://schemas.openxmlformats.org/drawingml/2006/table">
            <a:tbl>
              <a:tblPr/>
              <a:tblGrid>
                <a:gridCol w="251313"/>
                <a:gridCol w="928994"/>
                <a:gridCol w="360040"/>
                <a:gridCol w="1008112"/>
              </a:tblGrid>
              <a:tr h="214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  <a:endParaRPr kumimoji="0" lang="es-CL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ÚTIL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P. MONTT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OLLARD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LARCH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PEMBERTON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GRANHAM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BAJO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HOSKIN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DICKSON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BZA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 MUÑOZ G.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DASHWOOD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A’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NOTABLE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POLLO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BEDWELL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BEDWELL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CUNINGHAM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BAJO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f’’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HOZVEN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ESTE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N’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DEDO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MAYOR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O’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PLAUTO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NORTE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FRANCIS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HOSVEN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FOLEY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665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b="8051"/>
          <a:stretch>
            <a:fillRect/>
          </a:stretch>
        </p:blipFill>
        <p:spPr bwMode="auto">
          <a:xfrm>
            <a:off x="6350" y="20014"/>
            <a:ext cx="7781926" cy="1115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278 CuadroTexto"/>
          <p:cNvSpPr txBox="1">
            <a:spLocks noChangeArrowheads="1"/>
          </p:cNvSpPr>
          <p:nvPr/>
        </p:nvSpPr>
        <p:spPr bwMode="auto">
          <a:xfrm>
            <a:off x="4425950" y="52388"/>
            <a:ext cx="460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Cutler </a:t>
            </a: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663"/>
            <a:ext cx="2601913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Gray S-N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10722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COMANFITRAN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278 CuadroTexto"/>
          <p:cNvSpPr txBox="1">
            <a:spLocks noChangeArrowheads="1"/>
          </p:cNvSpPr>
          <p:nvPr/>
        </p:nvSpPr>
        <p:spPr bwMode="auto">
          <a:xfrm>
            <a:off x="1692275" y="1100138"/>
            <a:ext cx="9540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B a v e r s t o c k </a:t>
            </a:r>
          </a:p>
        </p:txBody>
      </p:sp>
      <p:sp>
        <p:nvSpPr>
          <p:cNvPr id="14341" name="492 CuadroTexto"/>
          <p:cNvSpPr txBox="1">
            <a:spLocks noChangeArrowheads="1"/>
          </p:cNvSpPr>
          <p:nvPr/>
        </p:nvSpPr>
        <p:spPr bwMode="auto">
          <a:xfrm>
            <a:off x="1416050" y="4052888"/>
            <a:ext cx="636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O r l e b a r</a:t>
            </a:r>
          </a:p>
        </p:txBody>
      </p:sp>
      <p:sp>
        <p:nvSpPr>
          <p:cNvPr id="14342" name="278 CuadroTexto"/>
          <p:cNvSpPr txBox="1">
            <a:spLocks noChangeArrowheads="1"/>
          </p:cNvSpPr>
          <p:nvPr/>
        </p:nvSpPr>
        <p:spPr bwMode="auto">
          <a:xfrm>
            <a:off x="5021263" y="3719513"/>
            <a:ext cx="5397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L a r g a</a:t>
            </a:r>
          </a:p>
        </p:txBody>
      </p:sp>
      <p:sp>
        <p:nvSpPr>
          <p:cNvPr id="14343" name="278 CuadroTexto"/>
          <p:cNvSpPr txBox="1">
            <a:spLocks noChangeArrowheads="1"/>
          </p:cNvSpPr>
          <p:nvPr/>
        </p:nvSpPr>
        <p:spPr bwMode="auto">
          <a:xfrm>
            <a:off x="3841750" y="5457825"/>
            <a:ext cx="514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>
                <a:latin typeface="Calibri" pitchFamily="34" charset="0"/>
              </a:rPr>
              <a:t>Isla </a:t>
            </a:r>
          </a:p>
          <a:p>
            <a:pPr algn="ctr"/>
            <a:r>
              <a:rPr lang="es-CL" sz="700">
                <a:latin typeface="Calibri" pitchFamily="34" charset="0"/>
              </a:rPr>
              <a:t>Summer </a:t>
            </a:r>
          </a:p>
        </p:txBody>
      </p:sp>
      <p:sp>
        <p:nvSpPr>
          <p:cNvPr id="14344" name="278 CuadroTexto"/>
          <p:cNvSpPr txBox="1">
            <a:spLocks noChangeArrowheads="1"/>
          </p:cNvSpPr>
          <p:nvPr/>
        </p:nvSpPr>
        <p:spPr bwMode="auto">
          <a:xfrm rot="2311136">
            <a:off x="4970463" y="93964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 Mac-kay</a:t>
            </a: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900" dirty="0">
                <a:latin typeface="Calibri" pitchFamily="34" charset="0"/>
              </a:rPr>
              <a:t>I s l a s   O t </a:t>
            </a:r>
            <a:r>
              <a:rPr lang="es-CL" sz="900" dirty="0" err="1">
                <a:latin typeface="Calibri" pitchFamily="34" charset="0"/>
              </a:rPr>
              <a:t>t</a:t>
            </a:r>
            <a:r>
              <a:rPr lang="es-CL" sz="900" dirty="0">
                <a:latin typeface="Calibri" pitchFamily="34" charset="0"/>
              </a:rPr>
              <a:t> e r</a:t>
            </a:r>
          </a:p>
        </p:txBody>
      </p:sp>
      <p:sp>
        <p:nvSpPr>
          <p:cNvPr id="14346" name="278 CuadroTexto"/>
          <p:cNvSpPr txBox="1">
            <a:spLocks noChangeArrowheads="1"/>
          </p:cNvSpPr>
          <p:nvPr/>
        </p:nvSpPr>
        <p:spPr bwMode="auto">
          <a:xfrm rot="-3279867">
            <a:off x="4672806" y="2402682"/>
            <a:ext cx="5159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Green</a:t>
            </a:r>
          </a:p>
        </p:txBody>
      </p:sp>
      <p:sp>
        <p:nvSpPr>
          <p:cNvPr id="14347" name="278 CuadroTexto"/>
          <p:cNvSpPr txBox="1">
            <a:spLocks noChangeArrowheads="1"/>
          </p:cNvSpPr>
          <p:nvPr/>
        </p:nvSpPr>
        <p:spPr bwMode="auto">
          <a:xfrm>
            <a:off x="3017838" y="1970088"/>
            <a:ext cx="4079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</a:t>
            </a:r>
          </a:p>
          <a:p>
            <a:pPr algn="ctr"/>
            <a:r>
              <a:rPr lang="es-CL" sz="500">
                <a:latin typeface="Calibri" pitchFamily="34" charset="0"/>
              </a:rPr>
              <a:t> Hosven </a:t>
            </a:r>
          </a:p>
        </p:txBody>
      </p:sp>
      <p:sp>
        <p:nvSpPr>
          <p:cNvPr id="14348" name="278 CuadroTexto"/>
          <p:cNvSpPr txBox="1">
            <a:spLocks noChangeArrowheads="1"/>
          </p:cNvSpPr>
          <p:nvPr/>
        </p:nvSpPr>
        <p:spPr bwMode="auto">
          <a:xfrm>
            <a:off x="6594475" y="2609850"/>
            <a:ext cx="1357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G a m e r o</a:t>
            </a:r>
          </a:p>
        </p:txBody>
      </p:sp>
      <p:sp>
        <p:nvSpPr>
          <p:cNvPr id="14349" name="278 CuadroTexto"/>
          <p:cNvSpPr txBox="1">
            <a:spLocks noChangeArrowheads="1"/>
          </p:cNvSpPr>
          <p:nvPr/>
        </p:nvSpPr>
        <p:spPr bwMode="auto">
          <a:xfrm>
            <a:off x="4651375" y="2814638"/>
            <a:ext cx="6127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Gama</a:t>
            </a:r>
          </a:p>
        </p:txBody>
      </p:sp>
      <p:sp>
        <p:nvSpPr>
          <p:cNvPr id="14350" name="278 CuadroTexto"/>
          <p:cNvSpPr txBox="1">
            <a:spLocks noChangeArrowheads="1"/>
          </p:cNvSpPr>
          <p:nvPr/>
        </p:nvSpPr>
        <p:spPr bwMode="auto">
          <a:xfrm>
            <a:off x="5267325" y="2865438"/>
            <a:ext cx="59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Carrasco</a:t>
            </a:r>
          </a:p>
        </p:txBody>
      </p:sp>
      <p:sp>
        <p:nvSpPr>
          <p:cNvPr id="14351" name="278 CuadroTexto"/>
          <p:cNvSpPr txBox="1">
            <a:spLocks noChangeArrowheads="1"/>
          </p:cNvSpPr>
          <p:nvPr/>
        </p:nvSpPr>
        <p:spPr bwMode="auto">
          <a:xfrm>
            <a:off x="5446713" y="5291138"/>
            <a:ext cx="7096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Ernesto </a:t>
            </a:r>
          </a:p>
        </p:txBody>
      </p:sp>
      <p:sp>
        <p:nvSpPr>
          <p:cNvPr id="14352" name="278 CuadroTexto"/>
          <p:cNvSpPr txBox="1">
            <a:spLocks noChangeArrowheads="1"/>
          </p:cNvSpPr>
          <p:nvPr/>
        </p:nvSpPr>
        <p:spPr bwMode="auto">
          <a:xfrm>
            <a:off x="5818188" y="5743575"/>
            <a:ext cx="4937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Istmo</a:t>
            </a:r>
          </a:p>
        </p:txBody>
      </p:sp>
      <p:sp>
        <p:nvSpPr>
          <p:cNvPr id="14353" name="278 CuadroTexto"/>
          <p:cNvSpPr txBox="1">
            <a:spLocks noChangeArrowheads="1"/>
          </p:cNvSpPr>
          <p:nvPr/>
        </p:nvSpPr>
        <p:spPr bwMode="auto">
          <a:xfrm>
            <a:off x="4025900" y="5314950"/>
            <a:ext cx="473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Pta. </a:t>
            </a:r>
          </a:p>
          <a:p>
            <a:pPr algn="ctr"/>
            <a:r>
              <a:rPr lang="es-CL" sz="500">
                <a:latin typeface="Calibri" pitchFamily="34" charset="0"/>
              </a:rPr>
              <a:t>Henderson</a:t>
            </a: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 rot="20970086">
            <a:off x="2288370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>
                <a:latin typeface="Calibri" pitchFamily="34" charset="0"/>
              </a:rPr>
              <a:t>I t e s.   H o s k y n</a:t>
            </a: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 rot="750725">
            <a:off x="2618606" y="1995302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500" dirty="0">
                <a:latin typeface="Calibri" pitchFamily="34" charset="0"/>
              </a:rPr>
              <a:t>I </a:t>
            </a:r>
            <a:r>
              <a:rPr lang="es-CL" sz="500" dirty="0" err="1">
                <a:latin typeface="Calibri" pitchFamily="34" charset="0"/>
              </a:rPr>
              <a:t>Ites</a:t>
            </a:r>
            <a:r>
              <a:rPr lang="es-CL" sz="500" dirty="0">
                <a:latin typeface="Calibri" pitchFamily="34" charset="0"/>
              </a:rPr>
              <a:t>. Francis</a:t>
            </a:r>
          </a:p>
        </p:txBody>
      </p:sp>
      <p:sp>
        <p:nvSpPr>
          <p:cNvPr id="14356" name="278 CuadroTexto"/>
          <p:cNvSpPr txBox="1">
            <a:spLocks noChangeArrowheads="1"/>
          </p:cNvSpPr>
          <p:nvPr/>
        </p:nvSpPr>
        <p:spPr bwMode="auto">
          <a:xfrm>
            <a:off x="6661150" y="876300"/>
            <a:ext cx="6270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Pierce</a:t>
            </a:r>
          </a:p>
        </p:txBody>
      </p:sp>
      <p:sp>
        <p:nvSpPr>
          <p:cNvPr id="14357" name="278 CuadroTexto"/>
          <p:cNvSpPr txBox="1">
            <a:spLocks noChangeArrowheads="1"/>
          </p:cNvSpPr>
          <p:nvPr/>
        </p:nvSpPr>
        <p:spPr bwMode="auto">
          <a:xfrm>
            <a:off x="6604000" y="1528763"/>
            <a:ext cx="7477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Peligrosa</a:t>
            </a:r>
          </a:p>
        </p:txBody>
      </p:sp>
      <p:sp>
        <p:nvSpPr>
          <p:cNvPr id="14358" name="278 CuadroTexto"/>
          <p:cNvSpPr txBox="1">
            <a:spLocks noChangeArrowheads="1"/>
          </p:cNvSpPr>
          <p:nvPr/>
        </p:nvSpPr>
        <p:spPr bwMode="auto">
          <a:xfrm>
            <a:off x="3700463" y="7872413"/>
            <a:ext cx="4429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Campbell </a:t>
            </a:r>
          </a:p>
        </p:txBody>
      </p:sp>
      <p:sp>
        <p:nvSpPr>
          <p:cNvPr id="14359" name="278 CuadroTexto"/>
          <p:cNvSpPr txBox="1">
            <a:spLocks noChangeArrowheads="1"/>
          </p:cNvSpPr>
          <p:nvPr/>
        </p:nvSpPr>
        <p:spPr bwMode="auto">
          <a:xfrm>
            <a:off x="3708400" y="8310563"/>
            <a:ext cx="3937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Bedwell</a:t>
            </a:r>
          </a:p>
        </p:txBody>
      </p:sp>
      <p:sp>
        <p:nvSpPr>
          <p:cNvPr id="14360" name="278 CuadroTexto"/>
          <p:cNvSpPr txBox="1">
            <a:spLocks noChangeArrowheads="1"/>
          </p:cNvSpPr>
          <p:nvPr/>
        </p:nvSpPr>
        <p:spPr bwMode="auto">
          <a:xfrm rot="-4426619">
            <a:off x="3192463" y="8067675"/>
            <a:ext cx="558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Cunningham</a:t>
            </a:r>
          </a:p>
        </p:txBody>
      </p:sp>
      <p:sp>
        <p:nvSpPr>
          <p:cNvPr id="14361" name="278 CuadroTexto"/>
          <p:cNvSpPr txBox="1">
            <a:spLocks noChangeArrowheads="1"/>
          </p:cNvSpPr>
          <p:nvPr/>
        </p:nvSpPr>
        <p:spPr bwMode="auto">
          <a:xfrm rot="-3607196">
            <a:off x="5480050" y="9215438"/>
            <a:ext cx="6381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Hualapalu</a:t>
            </a: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800" dirty="0">
                <a:latin typeface="Calibri" pitchFamily="34" charset="0"/>
              </a:rPr>
              <a:t>I s l a s   H a r t w e l </a:t>
            </a:r>
            <a:r>
              <a:rPr lang="es-CL" sz="800" dirty="0" err="1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63" name="278 CuadroTexto"/>
          <p:cNvSpPr txBox="1">
            <a:spLocks noChangeArrowheads="1"/>
          </p:cNvSpPr>
          <p:nvPr/>
        </p:nvSpPr>
        <p:spPr bwMode="auto">
          <a:xfrm>
            <a:off x="5372100" y="6819900"/>
            <a:ext cx="4730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</a:t>
            </a:r>
          </a:p>
          <a:p>
            <a:pPr algn="ctr"/>
            <a:r>
              <a:rPr lang="es-CL" sz="600">
                <a:latin typeface="Calibri" pitchFamily="34" charset="0"/>
              </a:rPr>
              <a:t>Bradbury</a:t>
            </a:r>
          </a:p>
        </p:txBody>
      </p:sp>
      <p:sp>
        <p:nvSpPr>
          <p:cNvPr id="14364" name="278 CuadroTexto"/>
          <p:cNvSpPr txBox="1">
            <a:spLocks noChangeArrowheads="1"/>
          </p:cNvSpPr>
          <p:nvPr/>
        </p:nvSpPr>
        <p:spPr bwMode="auto">
          <a:xfrm>
            <a:off x="1592263" y="7291388"/>
            <a:ext cx="536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Vereker </a:t>
            </a:r>
          </a:p>
          <a:p>
            <a:pPr algn="ctr"/>
            <a:r>
              <a:rPr lang="es-CL" sz="800">
                <a:latin typeface="Calibri" pitchFamily="34" charset="0"/>
              </a:rPr>
              <a:t>Mayor</a:t>
            </a:r>
          </a:p>
        </p:txBody>
      </p:sp>
      <p:sp>
        <p:nvSpPr>
          <p:cNvPr id="14365" name="278 CuadroTexto"/>
          <p:cNvSpPr txBox="1">
            <a:spLocks noChangeArrowheads="1"/>
          </p:cNvSpPr>
          <p:nvPr/>
        </p:nvSpPr>
        <p:spPr bwMode="auto">
          <a:xfrm>
            <a:off x="1811338" y="9563100"/>
            <a:ext cx="692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Ites. Connor</a:t>
            </a:r>
          </a:p>
        </p:txBody>
      </p:sp>
      <p:sp>
        <p:nvSpPr>
          <p:cNvPr id="14366" name="278 CuadroTexto"/>
          <p:cNvSpPr txBox="1">
            <a:spLocks noChangeArrowheads="1"/>
          </p:cNvSpPr>
          <p:nvPr/>
        </p:nvSpPr>
        <p:spPr bwMode="auto">
          <a:xfrm>
            <a:off x="4249738" y="10113963"/>
            <a:ext cx="6540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Dashwood</a:t>
            </a:r>
          </a:p>
        </p:txBody>
      </p:sp>
      <p:sp>
        <p:nvSpPr>
          <p:cNvPr id="14367" name="278 CuadroTexto"/>
          <p:cNvSpPr txBox="1">
            <a:spLocks noChangeArrowheads="1"/>
          </p:cNvSpPr>
          <p:nvPr/>
        </p:nvSpPr>
        <p:spPr bwMode="auto">
          <a:xfrm>
            <a:off x="3640138" y="8520113"/>
            <a:ext cx="4556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>
                <a:latin typeface="Calibri" pitchFamily="34" charset="0"/>
              </a:rPr>
              <a:t>Pta. Childs</a:t>
            </a:r>
          </a:p>
        </p:txBody>
      </p:sp>
      <p:sp>
        <p:nvSpPr>
          <p:cNvPr id="14368" name="278 CuadroTexto"/>
          <p:cNvSpPr txBox="1">
            <a:spLocks noChangeArrowheads="1"/>
          </p:cNvSpPr>
          <p:nvPr/>
        </p:nvSpPr>
        <p:spPr bwMode="auto">
          <a:xfrm>
            <a:off x="3373438" y="5895975"/>
            <a:ext cx="3413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Ollard</a:t>
            </a:r>
          </a:p>
        </p:txBody>
      </p:sp>
      <p:grpSp>
        <p:nvGrpSpPr>
          <p:cNvPr id="14369" name="Group 161"/>
          <p:cNvGrpSpPr>
            <a:grpSpLocks/>
          </p:cNvGrpSpPr>
          <p:nvPr/>
        </p:nvGrpSpPr>
        <p:grpSpPr bwMode="auto">
          <a:xfrm>
            <a:off x="4394200" y="2762250"/>
            <a:ext cx="114300" cy="150813"/>
            <a:chOff x="3721" y="2976"/>
            <a:chExt cx="672" cy="960"/>
          </a:xfrm>
        </p:grpSpPr>
        <p:sp>
          <p:nvSpPr>
            <p:cNvPr id="14817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>
                <a:gd name="T0" fmla="*/ 48 w 384"/>
                <a:gd name="T1" fmla="*/ 528 h 624"/>
                <a:gd name="T2" fmla="*/ 144 w 384"/>
                <a:gd name="T3" fmla="*/ 0 h 624"/>
                <a:gd name="T4" fmla="*/ 240 w 384"/>
                <a:gd name="T5" fmla="*/ 0 h 624"/>
                <a:gd name="T6" fmla="*/ 336 w 384"/>
                <a:gd name="T7" fmla="*/ 528 h 624"/>
                <a:gd name="T8" fmla="*/ 384 w 384"/>
                <a:gd name="T9" fmla="*/ 624 h 624"/>
                <a:gd name="T10" fmla="*/ 0 w 384"/>
                <a:gd name="T11" fmla="*/ 624 h 624"/>
                <a:gd name="T12" fmla="*/ 48 w 384"/>
                <a:gd name="T13" fmla="*/ 528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818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9" name="AutoShape 164"/>
            <p:cNvSpPr>
              <a:spLocks noChangeArrowheads="1"/>
            </p:cNvSpPr>
            <p:nvPr/>
          </p:nvSpPr>
          <p:spPr bwMode="auto">
            <a:xfrm rot="-54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0" name="278 CuadroTexto"/>
          <p:cNvSpPr txBox="1">
            <a:spLocks noChangeArrowheads="1"/>
          </p:cNvSpPr>
          <p:nvPr/>
        </p:nvSpPr>
        <p:spPr bwMode="auto">
          <a:xfrm>
            <a:off x="4114800" y="7615238"/>
            <a:ext cx="3286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</a:t>
            </a:r>
          </a:p>
          <a:p>
            <a:pPr algn="ctr"/>
            <a:r>
              <a:rPr lang="es-CL" sz="500">
                <a:latin typeface="Calibri" pitchFamily="34" charset="0"/>
              </a:rPr>
              <a:t>Lucas</a:t>
            </a:r>
          </a:p>
        </p:txBody>
      </p:sp>
      <p:sp>
        <p:nvSpPr>
          <p:cNvPr id="14371" name="122 CuadroTexto"/>
          <p:cNvSpPr txBox="1">
            <a:spLocks noChangeArrowheads="1"/>
          </p:cNvSpPr>
          <p:nvPr/>
        </p:nvSpPr>
        <p:spPr bwMode="auto">
          <a:xfrm>
            <a:off x="3459163" y="17145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14372" name="122 CuadroTexto"/>
          <p:cNvSpPr txBox="1">
            <a:spLocks noChangeArrowheads="1"/>
          </p:cNvSpPr>
          <p:nvPr/>
        </p:nvSpPr>
        <p:spPr bwMode="auto">
          <a:xfrm>
            <a:off x="1887538" y="1865313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3" name="122 CuadroTexto"/>
          <p:cNvSpPr txBox="1">
            <a:spLocks noChangeArrowheads="1"/>
          </p:cNvSpPr>
          <p:nvPr/>
        </p:nvSpPr>
        <p:spPr bwMode="auto">
          <a:xfrm>
            <a:off x="5532438" y="2436813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74" name="122 CuadroTexto"/>
          <p:cNvSpPr txBox="1">
            <a:spLocks noChangeArrowheads="1"/>
          </p:cNvSpPr>
          <p:nvPr/>
        </p:nvSpPr>
        <p:spPr bwMode="auto">
          <a:xfrm>
            <a:off x="4032250" y="5842000"/>
            <a:ext cx="785813" cy="2778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Hoskyn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sp>
        <p:nvSpPr>
          <p:cNvPr id="14375" name="122 CuadroTexto"/>
          <p:cNvSpPr txBox="1">
            <a:spLocks noChangeArrowheads="1"/>
          </p:cNvSpPr>
          <p:nvPr/>
        </p:nvSpPr>
        <p:spPr bwMode="auto">
          <a:xfrm>
            <a:off x="5318125" y="9866313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14376" name="122 CuadroTexto"/>
          <p:cNvSpPr txBox="1">
            <a:spLocks noChangeArrowheads="1"/>
          </p:cNvSpPr>
          <p:nvPr/>
        </p:nvSpPr>
        <p:spPr bwMode="auto">
          <a:xfrm>
            <a:off x="3887788" y="872490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7" name="278 CuadroTexto"/>
          <p:cNvSpPr txBox="1">
            <a:spLocks noChangeArrowheads="1"/>
          </p:cNvSpPr>
          <p:nvPr/>
        </p:nvSpPr>
        <p:spPr bwMode="auto">
          <a:xfrm>
            <a:off x="2944813" y="8510588"/>
            <a:ext cx="55403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Ite. Pollo</a:t>
            </a:r>
          </a:p>
        </p:txBody>
      </p:sp>
      <p:grpSp>
        <p:nvGrpSpPr>
          <p:cNvPr id="14378" name="Group 88"/>
          <p:cNvGrpSpPr>
            <a:grpSpLocks/>
          </p:cNvGrpSpPr>
          <p:nvPr/>
        </p:nvGrpSpPr>
        <p:grpSpPr bwMode="auto">
          <a:xfrm>
            <a:off x="3240088" y="1028700"/>
            <a:ext cx="80962" cy="244475"/>
            <a:chOff x="2015" y="2160"/>
            <a:chExt cx="528" cy="1488"/>
          </a:xfrm>
        </p:grpSpPr>
        <p:sp>
          <p:nvSpPr>
            <p:cNvPr id="1479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814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9" name="278 CuadroTexto"/>
          <p:cNvSpPr txBox="1">
            <a:spLocks noChangeArrowheads="1"/>
          </p:cNvSpPr>
          <p:nvPr/>
        </p:nvSpPr>
        <p:spPr bwMode="auto">
          <a:xfrm>
            <a:off x="2886075" y="1157288"/>
            <a:ext cx="4302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Ite. Low</a:t>
            </a:r>
          </a:p>
        </p:txBody>
      </p:sp>
      <p:sp>
        <p:nvSpPr>
          <p:cNvPr id="14380" name="122 CuadroTexto"/>
          <p:cNvSpPr txBox="1">
            <a:spLocks noChangeArrowheads="1"/>
          </p:cNvSpPr>
          <p:nvPr/>
        </p:nvSpPr>
        <p:spPr bwMode="auto">
          <a:xfrm>
            <a:off x="2316163" y="1528763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Low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grpSp>
        <p:nvGrpSpPr>
          <p:cNvPr id="14381" name="406 Grupo"/>
          <p:cNvGrpSpPr>
            <a:grpSpLocks/>
          </p:cNvGrpSpPr>
          <p:nvPr/>
        </p:nvGrpSpPr>
        <p:grpSpPr bwMode="auto">
          <a:xfrm>
            <a:off x="5457825" y="1247775"/>
            <a:ext cx="571500" cy="644525"/>
            <a:chOff x="8020631" y="1168537"/>
            <a:chExt cx="768265" cy="642839"/>
          </a:xfrm>
        </p:grpSpPr>
        <p:sp>
          <p:nvSpPr>
            <p:cNvPr id="14795" name="Line 295"/>
            <p:cNvSpPr>
              <a:spLocks noChangeShapeType="1"/>
            </p:cNvSpPr>
            <p:nvPr/>
          </p:nvSpPr>
          <p:spPr bwMode="auto">
            <a:xfrm rot="10594017" flipH="1">
              <a:off x="8128402" y="1168537"/>
              <a:ext cx="499203" cy="437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6" name="32 Grupo"/>
            <p:cNvGrpSpPr>
              <a:grpSpLocks/>
            </p:cNvGrpSpPr>
            <p:nvPr/>
          </p:nvGrpSpPr>
          <p:grpSpPr bwMode="auto">
            <a:xfrm>
              <a:off x="8020631" y="1357297"/>
              <a:ext cx="768265" cy="454079"/>
              <a:chOff x="4591562" y="3593276"/>
              <a:chExt cx="768265" cy="454079"/>
            </a:xfrm>
          </p:grpSpPr>
          <p:sp>
            <p:nvSpPr>
              <p:cNvPr id="14797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2" y="3593276"/>
                <a:ext cx="7657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042°</a:t>
                </a:r>
              </a:p>
            </p:txBody>
          </p:sp>
          <p:sp>
            <p:nvSpPr>
              <p:cNvPr id="14798" name="110 CuadroTexto"/>
              <p:cNvSpPr txBox="1">
                <a:spLocks noChangeArrowheads="1"/>
              </p:cNvSpPr>
              <p:nvPr/>
            </p:nvSpPr>
            <p:spPr bwMode="auto">
              <a:xfrm>
                <a:off x="4591562" y="3816688"/>
                <a:ext cx="76573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026°</a:t>
                </a:r>
              </a:p>
            </p:txBody>
          </p:sp>
        </p:grpSp>
      </p:grpSp>
      <p:cxnSp>
        <p:nvCxnSpPr>
          <p:cNvPr id="684" name="683 Conector recto de flecha"/>
          <p:cNvCxnSpPr>
            <a:stCxn id="14380" idx="0"/>
            <a:endCxn id="14379" idx="2"/>
          </p:cNvCxnSpPr>
          <p:nvPr/>
        </p:nvCxnSpPr>
        <p:spPr>
          <a:xfrm rot="5400000" flipH="1" flipV="1">
            <a:off x="2812256" y="1239045"/>
            <a:ext cx="187325" cy="392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14372" idx="3"/>
          </p:cNvCxnSpPr>
          <p:nvPr/>
        </p:nvCxnSpPr>
        <p:spPr>
          <a:xfrm flipV="1">
            <a:off x="2673350" y="2008188"/>
            <a:ext cx="357188" cy="428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14371" idx="3"/>
          </p:cNvCxnSpPr>
          <p:nvPr/>
        </p:nvCxnSpPr>
        <p:spPr>
          <a:xfrm>
            <a:off x="4244975" y="355600"/>
            <a:ext cx="358775" cy="10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14373" idx="1"/>
          </p:cNvCxnSpPr>
          <p:nvPr/>
        </p:nvCxnSpPr>
        <p:spPr>
          <a:xfrm rot="10800000" flipV="1">
            <a:off x="4675188" y="2620963"/>
            <a:ext cx="857250" cy="1730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14374" idx="1"/>
            <a:endCxn id="14499" idx="2"/>
          </p:cNvCxnSpPr>
          <p:nvPr/>
        </p:nvCxnSpPr>
        <p:spPr>
          <a:xfrm flipH="1" flipV="1">
            <a:off x="2820906" y="5508625"/>
            <a:ext cx="1211344" cy="4722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7" name="122 CuadroTexto"/>
          <p:cNvSpPr txBox="1">
            <a:spLocks noChangeArrowheads="1"/>
          </p:cNvSpPr>
          <p:nvPr/>
        </p:nvSpPr>
        <p:spPr bwMode="auto">
          <a:xfrm>
            <a:off x="530225" y="8867775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Islotes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692" name="691 Conector recto de flecha"/>
          <p:cNvCxnSpPr>
            <a:stCxn id="14376" idx="1"/>
          </p:cNvCxnSpPr>
          <p:nvPr/>
        </p:nvCxnSpPr>
        <p:spPr>
          <a:xfrm rot="10800000">
            <a:off x="3530600" y="8724900"/>
            <a:ext cx="357188" cy="1841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14387" idx="3"/>
          </p:cNvCxnSpPr>
          <p:nvPr/>
        </p:nvCxnSpPr>
        <p:spPr>
          <a:xfrm>
            <a:off x="1316038" y="9005888"/>
            <a:ext cx="714375" cy="3619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14375" idx="1"/>
          </p:cNvCxnSpPr>
          <p:nvPr/>
        </p:nvCxnSpPr>
        <p:spPr>
          <a:xfrm rot="10800000">
            <a:off x="4675188" y="9958388"/>
            <a:ext cx="642937" cy="936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2490788" y="4760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005138" y="3998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2278063" y="5265738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2635250" y="7134225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2568575" y="890111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563" y="69532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194050" y="9520238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398" name="406 Grupo"/>
          <p:cNvGrpSpPr>
            <a:grpSpLocks/>
          </p:cNvGrpSpPr>
          <p:nvPr/>
        </p:nvGrpSpPr>
        <p:grpSpPr bwMode="auto">
          <a:xfrm>
            <a:off x="2387600" y="2436813"/>
            <a:ext cx="581025" cy="700087"/>
            <a:chOff x="8023119" y="1111819"/>
            <a:chExt cx="753297" cy="699556"/>
          </a:xfrm>
        </p:grpSpPr>
        <p:sp>
          <p:nvSpPr>
            <p:cNvPr id="14791" name="Line 295"/>
            <p:cNvSpPr>
              <a:spLocks noChangeShapeType="1"/>
            </p:cNvSpPr>
            <p:nvPr/>
          </p:nvSpPr>
          <p:spPr bwMode="auto">
            <a:xfrm rot="10594017" flipH="1">
              <a:off x="8212390" y="1111819"/>
              <a:ext cx="314410" cy="5511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2" name="32 Grupo"/>
            <p:cNvGrpSpPr>
              <a:grpSpLocks/>
            </p:cNvGrpSpPr>
            <p:nvPr/>
          </p:nvGrpSpPr>
          <p:grpSpPr bwMode="auto">
            <a:xfrm>
              <a:off x="8023119" y="1357299"/>
              <a:ext cx="753297" cy="454076"/>
              <a:chOff x="4594050" y="3593278"/>
              <a:chExt cx="753297" cy="454076"/>
            </a:xfrm>
          </p:grpSpPr>
          <p:sp>
            <p:nvSpPr>
              <p:cNvPr id="1479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50" y="3593278"/>
                <a:ext cx="753297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023°</a:t>
                </a:r>
              </a:p>
            </p:txBody>
          </p:sp>
          <p:sp>
            <p:nvSpPr>
              <p:cNvPr id="14794" name="110 CuadroTexto"/>
              <p:cNvSpPr txBox="1">
                <a:spLocks noChangeArrowheads="1"/>
              </p:cNvSpPr>
              <p:nvPr/>
            </p:nvSpPr>
            <p:spPr bwMode="auto">
              <a:xfrm>
                <a:off x="4597182" y="3816686"/>
                <a:ext cx="747058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007°</a:t>
                </a:r>
              </a:p>
            </p:txBody>
          </p:sp>
        </p:grpSp>
      </p:grpSp>
      <p:grpSp>
        <p:nvGrpSpPr>
          <p:cNvPr id="14399" name="406 Grupo"/>
          <p:cNvGrpSpPr>
            <a:grpSpLocks/>
          </p:cNvGrpSpPr>
          <p:nvPr/>
        </p:nvGrpSpPr>
        <p:grpSpPr bwMode="auto">
          <a:xfrm>
            <a:off x="3387725" y="4008438"/>
            <a:ext cx="576263" cy="658812"/>
            <a:chOff x="8028301" y="1153411"/>
            <a:chExt cx="669744" cy="657962"/>
          </a:xfrm>
        </p:grpSpPr>
        <p:sp>
          <p:nvSpPr>
            <p:cNvPr id="14787" name="Line 295"/>
            <p:cNvSpPr>
              <a:spLocks noChangeShapeType="1"/>
            </p:cNvSpPr>
            <p:nvPr/>
          </p:nvSpPr>
          <p:spPr bwMode="auto">
            <a:xfrm rot="10594017" flipH="1">
              <a:off x="8159845" y="1153411"/>
              <a:ext cx="414788" cy="449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8" name="32 Grupo"/>
            <p:cNvGrpSpPr>
              <a:grpSpLocks/>
            </p:cNvGrpSpPr>
            <p:nvPr/>
          </p:nvGrpSpPr>
          <p:grpSpPr bwMode="auto">
            <a:xfrm>
              <a:off x="8028301" y="1357298"/>
              <a:ext cx="669744" cy="454075"/>
              <a:chOff x="4599232" y="3593277"/>
              <a:chExt cx="669744" cy="454075"/>
            </a:xfrm>
          </p:grpSpPr>
          <p:sp>
            <p:nvSpPr>
              <p:cNvPr id="14789" name="110 CuadroTexto"/>
              <p:cNvSpPr txBox="1">
                <a:spLocks noChangeArrowheads="1"/>
              </p:cNvSpPr>
              <p:nvPr/>
            </p:nvSpPr>
            <p:spPr bwMode="auto">
              <a:xfrm>
                <a:off x="4599232" y="3593277"/>
                <a:ext cx="66956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043°</a:t>
                </a:r>
              </a:p>
            </p:txBody>
          </p:sp>
          <p:sp>
            <p:nvSpPr>
              <p:cNvPr id="14790" name="110 CuadroTexto"/>
              <p:cNvSpPr txBox="1">
                <a:spLocks noChangeArrowheads="1"/>
              </p:cNvSpPr>
              <p:nvPr/>
            </p:nvSpPr>
            <p:spPr bwMode="auto">
              <a:xfrm>
                <a:off x="4599641" y="3816685"/>
                <a:ext cx="6693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028°</a:t>
                </a:r>
              </a:p>
            </p:txBody>
          </p:sp>
        </p:grpSp>
      </p:grpSp>
      <p:grpSp>
        <p:nvGrpSpPr>
          <p:cNvPr id="14400" name="406 Grupo"/>
          <p:cNvGrpSpPr>
            <a:grpSpLocks/>
          </p:cNvGrpSpPr>
          <p:nvPr/>
        </p:nvGrpSpPr>
        <p:grpSpPr bwMode="auto">
          <a:xfrm>
            <a:off x="742950" y="4211638"/>
            <a:ext cx="582613" cy="681037"/>
            <a:chOff x="7978252" y="1131688"/>
            <a:chExt cx="784871" cy="679682"/>
          </a:xfrm>
        </p:grpSpPr>
        <p:sp>
          <p:nvSpPr>
            <p:cNvPr id="14783" name="Line 295"/>
            <p:cNvSpPr>
              <a:spLocks noChangeShapeType="1"/>
            </p:cNvSpPr>
            <p:nvPr/>
          </p:nvSpPr>
          <p:spPr bwMode="auto">
            <a:xfrm rot="10594017" flipH="1">
              <a:off x="8198369" y="1131688"/>
              <a:ext cx="357222" cy="3935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4" name="32 Grupo"/>
            <p:cNvGrpSpPr>
              <a:grpSpLocks/>
            </p:cNvGrpSpPr>
            <p:nvPr/>
          </p:nvGrpSpPr>
          <p:grpSpPr bwMode="auto">
            <a:xfrm>
              <a:off x="7978252" y="1357296"/>
              <a:ext cx="784871" cy="454074"/>
              <a:chOff x="4549183" y="3593275"/>
              <a:chExt cx="784871" cy="454074"/>
            </a:xfrm>
          </p:grpSpPr>
          <p:sp>
            <p:nvSpPr>
              <p:cNvPr id="14785" name="110 CuadroTexto"/>
              <p:cNvSpPr txBox="1">
                <a:spLocks noChangeArrowheads="1"/>
              </p:cNvSpPr>
              <p:nvPr/>
            </p:nvSpPr>
            <p:spPr bwMode="auto">
              <a:xfrm>
                <a:off x="4552846" y="3593275"/>
                <a:ext cx="78120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027°</a:t>
                </a:r>
              </a:p>
            </p:txBody>
          </p:sp>
          <p:sp>
            <p:nvSpPr>
              <p:cNvPr id="14786" name="110 CuadroTexto"/>
              <p:cNvSpPr txBox="1">
                <a:spLocks noChangeArrowheads="1"/>
              </p:cNvSpPr>
              <p:nvPr/>
            </p:nvSpPr>
            <p:spPr bwMode="auto">
              <a:xfrm>
                <a:off x="4549183" y="3816682"/>
                <a:ext cx="77473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012°</a:t>
                </a:r>
              </a:p>
            </p:txBody>
          </p:sp>
        </p:grpSp>
      </p:grpSp>
      <p:grpSp>
        <p:nvGrpSpPr>
          <p:cNvPr id="14401" name="406 Grupo"/>
          <p:cNvGrpSpPr>
            <a:grpSpLocks/>
          </p:cNvGrpSpPr>
          <p:nvPr/>
        </p:nvGrpSpPr>
        <p:grpSpPr bwMode="auto">
          <a:xfrm>
            <a:off x="744538" y="5724525"/>
            <a:ext cx="581025" cy="742950"/>
            <a:chOff x="8023143" y="1067914"/>
            <a:chExt cx="751447" cy="743457"/>
          </a:xfrm>
        </p:grpSpPr>
        <p:sp>
          <p:nvSpPr>
            <p:cNvPr id="14779" name="Line 295"/>
            <p:cNvSpPr>
              <a:spLocks noChangeShapeType="1"/>
            </p:cNvSpPr>
            <p:nvPr/>
          </p:nvSpPr>
          <p:spPr bwMode="auto">
            <a:xfrm rot="10594017">
              <a:off x="8289120" y="1067914"/>
              <a:ext cx="142049" cy="6098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0" name="32 Grupo"/>
            <p:cNvGrpSpPr>
              <a:grpSpLocks/>
            </p:cNvGrpSpPr>
            <p:nvPr/>
          </p:nvGrpSpPr>
          <p:grpSpPr bwMode="auto">
            <a:xfrm>
              <a:off x="8023143" y="1357297"/>
              <a:ext cx="751447" cy="454074"/>
              <a:chOff x="4594074" y="3593276"/>
              <a:chExt cx="751447" cy="454074"/>
            </a:xfrm>
          </p:grpSpPr>
          <p:sp>
            <p:nvSpPr>
              <p:cNvPr id="14781" name="110 CuadroTexto"/>
              <p:cNvSpPr txBox="1">
                <a:spLocks noChangeArrowheads="1"/>
              </p:cNvSpPr>
              <p:nvPr/>
            </p:nvSpPr>
            <p:spPr bwMode="auto">
              <a:xfrm>
                <a:off x="4594074" y="3593276"/>
                <a:ext cx="751447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349°</a:t>
                </a:r>
              </a:p>
            </p:txBody>
          </p:sp>
          <p:sp>
            <p:nvSpPr>
              <p:cNvPr id="14782" name="110 CuadroTexto"/>
              <p:cNvSpPr txBox="1">
                <a:spLocks noChangeArrowheads="1"/>
              </p:cNvSpPr>
              <p:nvPr/>
            </p:nvSpPr>
            <p:spPr bwMode="auto">
              <a:xfrm>
                <a:off x="4596819" y="3816683"/>
                <a:ext cx="745222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334°</a:t>
                </a:r>
              </a:p>
            </p:txBody>
          </p:sp>
        </p:grpSp>
      </p:grpSp>
      <p:grpSp>
        <p:nvGrpSpPr>
          <p:cNvPr id="14402" name="406 Grupo"/>
          <p:cNvGrpSpPr>
            <a:grpSpLocks/>
          </p:cNvGrpSpPr>
          <p:nvPr/>
        </p:nvGrpSpPr>
        <p:grpSpPr bwMode="auto">
          <a:xfrm>
            <a:off x="4103688" y="7796213"/>
            <a:ext cx="574675" cy="681037"/>
            <a:chOff x="8017136" y="1125663"/>
            <a:chExt cx="759413" cy="688107"/>
          </a:xfrm>
        </p:grpSpPr>
        <p:sp>
          <p:nvSpPr>
            <p:cNvPr id="14775" name="Line 295"/>
            <p:cNvSpPr>
              <a:spLocks noChangeShapeType="1"/>
            </p:cNvSpPr>
            <p:nvPr/>
          </p:nvSpPr>
          <p:spPr bwMode="auto">
            <a:xfrm rot="10594017" flipH="1">
              <a:off x="8338677" y="1125663"/>
              <a:ext cx="123817" cy="5514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6" name="32 Grupo"/>
            <p:cNvGrpSpPr>
              <a:grpSpLocks/>
            </p:cNvGrpSpPr>
            <p:nvPr/>
          </p:nvGrpSpPr>
          <p:grpSpPr bwMode="auto">
            <a:xfrm>
              <a:off x="8017136" y="1357294"/>
              <a:ext cx="759413" cy="456476"/>
              <a:chOff x="4588067" y="3593273"/>
              <a:chExt cx="759413" cy="456476"/>
            </a:xfrm>
          </p:grpSpPr>
          <p:sp>
            <p:nvSpPr>
              <p:cNvPr id="14777" name="110 CuadroTexto"/>
              <p:cNvSpPr txBox="1">
                <a:spLocks noChangeArrowheads="1"/>
              </p:cNvSpPr>
              <p:nvPr/>
            </p:nvSpPr>
            <p:spPr bwMode="auto">
              <a:xfrm>
                <a:off x="4589037" y="3593273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002°</a:t>
                </a:r>
              </a:p>
            </p:txBody>
          </p:sp>
          <p:sp>
            <p:nvSpPr>
              <p:cNvPr id="14778" name="110 CuadroTexto"/>
              <p:cNvSpPr txBox="1">
                <a:spLocks noChangeArrowheads="1"/>
              </p:cNvSpPr>
              <p:nvPr/>
            </p:nvSpPr>
            <p:spPr bwMode="auto">
              <a:xfrm>
                <a:off x="4588067" y="3816679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347°</a:t>
                </a:r>
              </a:p>
            </p:txBody>
          </p:sp>
        </p:grpSp>
      </p:grpSp>
      <p:grpSp>
        <p:nvGrpSpPr>
          <p:cNvPr id="14403" name="406 Grupo"/>
          <p:cNvGrpSpPr>
            <a:grpSpLocks/>
          </p:cNvGrpSpPr>
          <p:nvPr/>
        </p:nvGrpSpPr>
        <p:grpSpPr bwMode="auto">
          <a:xfrm>
            <a:off x="744538" y="9291638"/>
            <a:ext cx="581025" cy="669925"/>
            <a:chOff x="8015103" y="1136601"/>
            <a:chExt cx="758445" cy="677180"/>
          </a:xfrm>
        </p:grpSpPr>
        <p:sp>
          <p:nvSpPr>
            <p:cNvPr id="14771" name="Line 295"/>
            <p:cNvSpPr>
              <a:spLocks noChangeShapeType="1"/>
            </p:cNvSpPr>
            <p:nvPr/>
          </p:nvSpPr>
          <p:spPr bwMode="auto">
            <a:xfrm rot="10594017">
              <a:off x="8181364" y="1136601"/>
              <a:ext cx="376712" cy="4462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2" name="32 Grupo"/>
            <p:cNvGrpSpPr>
              <a:grpSpLocks/>
            </p:cNvGrpSpPr>
            <p:nvPr/>
          </p:nvGrpSpPr>
          <p:grpSpPr bwMode="auto">
            <a:xfrm>
              <a:off x="8015103" y="1357302"/>
              <a:ext cx="758445" cy="456479"/>
              <a:chOff x="4586034" y="3593281"/>
              <a:chExt cx="758445" cy="456479"/>
            </a:xfrm>
          </p:grpSpPr>
          <p:sp>
            <p:nvSpPr>
              <p:cNvPr id="14773" name="110 CuadroTexto"/>
              <p:cNvSpPr txBox="1">
                <a:spLocks noChangeArrowheads="1"/>
              </p:cNvSpPr>
              <p:nvPr/>
            </p:nvSpPr>
            <p:spPr bwMode="auto">
              <a:xfrm>
                <a:off x="4586034" y="3593281"/>
                <a:ext cx="758445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315°</a:t>
                </a:r>
              </a:p>
            </p:txBody>
          </p:sp>
          <p:sp>
            <p:nvSpPr>
              <p:cNvPr id="14774" name="110 CuadroTexto"/>
              <p:cNvSpPr txBox="1">
                <a:spLocks noChangeArrowheads="1"/>
              </p:cNvSpPr>
              <p:nvPr/>
            </p:nvSpPr>
            <p:spPr bwMode="auto">
              <a:xfrm>
                <a:off x="4588227" y="3816689"/>
                <a:ext cx="752163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300°</a:t>
                </a:r>
              </a:p>
            </p:txBody>
          </p:sp>
        </p:grpSp>
      </p:grpSp>
      <p:grpSp>
        <p:nvGrpSpPr>
          <p:cNvPr id="14404" name="406 Grupo"/>
          <p:cNvGrpSpPr>
            <a:grpSpLocks/>
          </p:cNvGrpSpPr>
          <p:nvPr/>
        </p:nvGrpSpPr>
        <p:grpSpPr bwMode="auto">
          <a:xfrm>
            <a:off x="2379914" y="10145279"/>
            <a:ext cx="576263" cy="736600"/>
            <a:chOff x="8015092" y="1068831"/>
            <a:chExt cx="758443" cy="744942"/>
          </a:xfrm>
        </p:grpSpPr>
        <p:sp>
          <p:nvSpPr>
            <p:cNvPr id="14767" name="Line 295"/>
            <p:cNvSpPr>
              <a:spLocks noChangeShapeType="1"/>
            </p:cNvSpPr>
            <p:nvPr/>
          </p:nvSpPr>
          <p:spPr bwMode="auto">
            <a:xfrm rot="10594017">
              <a:off x="8271983" y="1068831"/>
              <a:ext cx="59722" cy="4136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68" name="32 Grupo"/>
            <p:cNvGrpSpPr>
              <a:grpSpLocks/>
            </p:cNvGrpSpPr>
            <p:nvPr/>
          </p:nvGrpSpPr>
          <p:grpSpPr bwMode="auto">
            <a:xfrm>
              <a:off x="8015092" y="1357296"/>
              <a:ext cx="758443" cy="456477"/>
              <a:chOff x="4586023" y="3593275"/>
              <a:chExt cx="758443" cy="456477"/>
            </a:xfrm>
          </p:grpSpPr>
          <p:sp>
            <p:nvSpPr>
              <p:cNvPr id="14769" name="110 CuadroTexto"/>
              <p:cNvSpPr txBox="1">
                <a:spLocks noChangeArrowheads="1"/>
              </p:cNvSpPr>
              <p:nvPr/>
            </p:nvSpPr>
            <p:spPr bwMode="auto">
              <a:xfrm>
                <a:off x="4586023" y="3593275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343°</a:t>
                </a:r>
              </a:p>
            </p:txBody>
          </p:sp>
          <p:sp>
            <p:nvSpPr>
              <p:cNvPr id="14770" name="110 CuadroTexto"/>
              <p:cNvSpPr txBox="1">
                <a:spLocks noChangeArrowheads="1"/>
              </p:cNvSpPr>
              <p:nvPr/>
            </p:nvSpPr>
            <p:spPr bwMode="auto">
              <a:xfrm>
                <a:off x="4588202" y="3816682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329°</a:t>
                </a:r>
              </a:p>
            </p:txBody>
          </p:sp>
        </p:grpSp>
      </p:grpSp>
      <p:sp>
        <p:nvSpPr>
          <p:cNvPr id="14405" name="255 CuadroTexto"/>
          <p:cNvSpPr txBox="1">
            <a:spLocks noChangeArrowheads="1"/>
          </p:cNvSpPr>
          <p:nvPr/>
        </p:nvSpPr>
        <p:spPr bwMode="auto">
          <a:xfrm>
            <a:off x="4246563" y="2293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7,6 c</a:t>
            </a:r>
          </a:p>
        </p:txBody>
      </p:sp>
      <p:sp>
        <p:nvSpPr>
          <p:cNvPr id="14406" name="Text Box 183"/>
          <p:cNvSpPr txBox="1">
            <a:spLocks noChangeArrowheads="1"/>
          </p:cNvSpPr>
          <p:nvPr/>
        </p:nvSpPr>
        <p:spPr bwMode="auto">
          <a:xfrm>
            <a:off x="2446338" y="7348538"/>
            <a:ext cx="6937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5,9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pSp>
        <p:nvGrpSpPr>
          <p:cNvPr id="14407" name="Group 88"/>
          <p:cNvGrpSpPr>
            <a:grpSpLocks/>
          </p:cNvGrpSpPr>
          <p:nvPr/>
        </p:nvGrpSpPr>
        <p:grpSpPr bwMode="auto">
          <a:xfrm>
            <a:off x="3309938" y="1849438"/>
            <a:ext cx="80962" cy="244475"/>
            <a:chOff x="2052" y="2160"/>
            <a:chExt cx="528" cy="1488"/>
          </a:xfrm>
        </p:grpSpPr>
        <p:sp>
          <p:nvSpPr>
            <p:cNvPr id="1474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6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408" name="278 CuadroTexto"/>
          <p:cNvSpPr txBox="1">
            <a:spLocks noChangeArrowheads="1"/>
          </p:cNvSpPr>
          <p:nvPr/>
        </p:nvSpPr>
        <p:spPr bwMode="auto">
          <a:xfrm rot="-3279867">
            <a:off x="2434431" y="2226470"/>
            <a:ext cx="4667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14409" name="122 CuadroTexto"/>
          <p:cNvSpPr txBox="1">
            <a:spLocks noChangeArrowheads="1"/>
          </p:cNvSpPr>
          <p:nvPr/>
        </p:nvSpPr>
        <p:spPr bwMode="auto">
          <a:xfrm>
            <a:off x="673100" y="343693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14409" idx="3"/>
          </p:cNvCxnSpPr>
          <p:nvPr/>
        </p:nvCxnSpPr>
        <p:spPr>
          <a:xfrm>
            <a:off x="1519238" y="3571875"/>
            <a:ext cx="725487" cy="293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5" name="814 Conector recto de flecha"/>
          <p:cNvCxnSpPr>
            <a:endCxn id="817" idx="2"/>
          </p:cNvCxnSpPr>
          <p:nvPr/>
        </p:nvCxnSpPr>
        <p:spPr>
          <a:xfrm rot="5400000" flipH="1" flipV="1">
            <a:off x="2347912" y="6175376"/>
            <a:ext cx="1374775" cy="7239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flipH="1" flipV="1">
            <a:off x="1744663" y="7045325"/>
            <a:ext cx="922338" cy="188914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7" name="816 Arco"/>
          <p:cNvSpPr/>
          <p:nvPr/>
        </p:nvSpPr>
        <p:spPr>
          <a:xfrm rot="19243738">
            <a:off x="1892300" y="5600700"/>
            <a:ext cx="1706563" cy="1603375"/>
          </a:xfrm>
          <a:prstGeom prst="arc">
            <a:avLst>
              <a:gd name="adj1" fmla="val 17616456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414" name="153 CuadroTexto"/>
          <p:cNvSpPr txBox="1">
            <a:spLocks noChangeArrowheads="1"/>
          </p:cNvSpPr>
          <p:nvPr/>
        </p:nvSpPr>
        <p:spPr bwMode="auto">
          <a:xfrm>
            <a:off x="2878138" y="5748338"/>
            <a:ext cx="5699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1,49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sp>
        <p:nvSpPr>
          <p:cNvPr id="14415" name="162 CuadroTexto"/>
          <p:cNvSpPr txBox="1">
            <a:spLocks noChangeArrowheads="1"/>
          </p:cNvSpPr>
          <p:nvPr/>
        </p:nvSpPr>
        <p:spPr bwMode="auto">
          <a:xfrm>
            <a:off x="1854200" y="695166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416" name="Text Box 183"/>
          <p:cNvSpPr txBox="1">
            <a:spLocks noChangeArrowheads="1"/>
          </p:cNvSpPr>
          <p:nvPr/>
        </p:nvSpPr>
        <p:spPr bwMode="auto">
          <a:xfrm>
            <a:off x="3095625" y="9794875"/>
            <a:ext cx="693738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>
                <a:solidFill>
                  <a:srgbClr val="0070C0"/>
                </a:solidFill>
                <a:latin typeface="Calibri" pitchFamily="34" charset="0"/>
              </a:rPr>
              <a:t>Pc 1,2 c </a:t>
            </a:r>
          </a:p>
        </p:txBody>
      </p:sp>
      <p:sp>
        <p:nvSpPr>
          <p:cNvPr id="14417" name="278 CuadroTexto"/>
          <p:cNvSpPr txBox="1">
            <a:spLocks noChangeArrowheads="1"/>
          </p:cNvSpPr>
          <p:nvPr/>
        </p:nvSpPr>
        <p:spPr bwMode="auto">
          <a:xfrm>
            <a:off x="3708400" y="6103938"/>
            <a:ext cx="492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Pemberton </a:t>
            </a:r>
          </a:p>
        </p:txBody>
      </p:sp>
      <p:sp>
        <p:nvSpPr>
          <p:cNvPr id="14418" name="153 CuadroTexto"/>
          <p:cNvSpPr txBox="1">
            <a:spLocks noChangeArrowheads="1"/>
          </p:cNvSpPr>
          <p:nvPr/>
        </p:nvSpPr>
        <p:spPr bwMode="auto">
          <a:xfrm>
            <a:off x="3192463" y="9072563"/>
            <a:ext cx="5715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>
                <a:solidFill>
                  <a:srgbClr val="0070C0"/>
                </a:solidFill>
                <a:latin typeface="Calibri" pitchFamily="34" charset="0"/>
              </a:rPr>
              <a:t>6,8 c</a:t>
            </a:r>
          </a:p>
        </p:txBody>
      </p:sp>
      <p:sp>
        <p:nvSpPr>
          <p:cNvPr id="14419" name="255 CuadroTexto"/>
          <p:cNvSpPr txBox="1">
            <a:spLocks noChangeArrowheads="1"/>
          </p:cNvSpPr>
          <p:nvPr/>
        </p:nvSpPr>
        <p:spPr bwMode="auto">
          <a:xfrm>
            <a:off x="2816225" y="89471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2,8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420" name="278 CuadroTexto"/>
          <p:cNvSpPr txBox="1">
            <a:spLocks noChangeArrowheads="1"/>
          </p:cNvSpPr>
          <p:nvPr/>
        </p:nvSpPr>
        <p:spPr bwMode="auto">
          <a:xfrm>
            <a:off x="2387600" y="9867900"/>
            <a:ext cx="571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Ite. Penacho Verde</a:t>
            </a:r>
          </a:p>
        </p:txBody>
      </p:sp>
      <p:cxnSp>
        <p:nvCxnSpPr>
          <p:cNvPr id="878" name="877 Conector recto de flecha"/>
          <p:cNvCxnSpPr/>
          <p:nvPr/>
        </p:nvCxnSpPr>
        <p:spPr>
          <a:xfrm rot="10800000">
            <a:off x="2316163" y="9582150"/>
            <a:ext cx="928687" cy="14287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2" name="162 CuadroTexto"/>
          <p:cNvSpPr txBox="1">
            <a:spLocks noChangeArrowheads="1"/>
          </p:cNvSpPr>
          <p:nvPr/>
        </p:nvSpPr>
        <p:spPr bwMode="auto">
          <a:xfrm>
            <a:off x="2563813" y="947261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260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°</a:t>
            </a:r>
          </a:p>
        </p:txBody>
      </p:sp>
      <p:sp>
        <p:nvSpPr>
          <p:cNvPr id="881" name="880 Arco"/>
          <p:cNvSpPr/>
          <p:nvPr/>
        </p:nvSpPr>
        <p:spPr>
          <a:xfrm rot="17952070">
            <a:off x="2751932" y="8703468"/>
            <a:ext cx="1092200" cy="1173163"/>
          </a:xfrm>
          <a:prstGeom prst="arc">
            <a:avLst>
              <a:gd name="adj1" fmla="val 17398089"/>
              <a:gd name="adj2" fmla="val 86771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882" name="881 Conector recto de flecha"/>
          <p:cNvCxnSpPr>
            <a:endCxn id="881" idx="2"/>
          </p:cNvCxnSpPr>
          <p:nvPr/>
        </p:nvCxnSpPr>
        <p:spPr>
          <a:xfrm rot="5400000" flipH="1" flipV="1">
            <a:off x="3044825" y="9093200"/>
            <a:ext cx="831850" cy="4318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8" name="887 Conector recto"/>
          <p:cNvCxnSpPr/>
          <p:nvPr/>
        </p:nvCxnSpPr>
        <p:spPr>
          <a:xfrm rot="16200000" flipH="1">
            <a:off x="1740694" y="10263982"/>
            <a:ext cx="398462" cy="7143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6" name="255 CuadroTexto"/>
          <p:cNvSpPr txBox="1">
            <a:spLocks noChangeArrowheads="1"/>
          </p:cNvSpPr>
          <p:nvPr/>
        </p:nvSpPr>
        <p:spPr bwMode="auto">
          <a:xfrm>
            <a:off x="2084668" y="10196057"/>
            <a:ext cx="35718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1,33’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27" name="255 CuadroTexto"/>
          <p:cNvSpPr txBox="1">
            <a:spLocks noChangeArrowheads="1"/>
          </p:cNvSpPr>
          <p:nvPr/>
        </p:nvSpPr>
        <p:spPr bwMode="auto">
          <a:xfrm>
            <a:off x="3673475" y="10153650"/>
            <a:ext cx="3571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891" name="890 Conector recto"/>
          <p:cNvCxnSpPr/>
          <p:nvPr/>
        </p:nvCxnSpPr>
        <p:spPr>
          <a:xfrm rot="16200000" flipH="1">
            <a:off x="4067969" y="10176669"/>
            <a:ext cx="400050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9" name="274 CuadroTexto"/>
          <p:cNvSpPr txBox="1">
            <a:spLocks noChangeArrowheads="1"/>
          </p:cNvSpPr>
          <p:nvPr/>
        </p:nvSpPr>
        <p:spPr bwMode="auto">
          <a:xfrm>
            <a:off x="174927" y="10868025"/>
            <a:ext cx="22145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Pto</a:t>
            </a:r>
            <a:r>
              <a:rPr lang="es-CL" sz="800" dirty="0">
                <a:latin typeface="Calibri" pitchFamily="34" charset="0"/>
              </a:rPr>
              <a:t>. </a:t>
            </a:r>
            <a:r>
              <a:rPr lang="es-CL" sz="800" dirty="0" smtClean="0">
                <a:latin typeface="Calibri" pitchFamily="34" charset="0"/>
              </a:rPr>
              <a:t>Comex al 270° </a:t>
            </a:r>
            <a:r>
              <a:rPr lang="es-CL" sz="800" dirty="0" err="1" smtClean="0">
                <a:latin typeface="Calibri" pitchFamily="34" charset="0"/>
              </a:rPr>
              <a:t>de“A</a:t>
            </a:r>
            <a:r>
              <a:rPr lang="es-CL" sz="800" dirty="0" smtClean="0">
                <a:latin typeface="Calibri" pitchFamily="34" charset="0"/>
              </a:rPr>
              <a:t>” </a:t>
            </a:r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Util</a:t>
            </a:r>
            <a:r>
              <a:rPr lang="es-CL" sz="800" dirty="0" smtClean="0">
                <a:latin typeface="Calibri" pitchFamily="34" charset="0"/>
              </a:rPr>
              <a:t>.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14430" name="Group 88"/>
          <p:cNvGrpSpPr>
            <a:grpSpLocks/>
          </p:cNvGrpSpPr>
          <p:nvPr/>
        </p:nvGrpSpPr>
        <p:grpSpPr bwMode="auto">
          <a:xfrm>
            <a:off x="2921000" y="8510588"/>
            <a:ext cx="80963" cy="244475"/>
            <a:chOff x="2018" y="2160"/>
            <a:chExt cx="528" cy="1488"/>
          </a:xfrm>
        </p:grpSpPr>
        <p:sp>
          <p:nvSpPr>
            <p:cNvPr id="1473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4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1" name="Group 88"/>
          <p:cNvGrpSpPr>
            <a:grpSpLocks/>
          </p:cNvGrpSpPr>
          <p:nvPr/>
        </p:nvGrpSpPr>
        <p:grpSpPr bwMode="auto">
          <a:xfrm>
            <a:off x="1677988" y="7691438"/>
            <a:ext cx="80962" cy="244475"/>
            <a:chOff x="2052" y="2160"/>
            <a:chExt cx="528" cy="1488"/>
          </a:xfrm>
        </p:grpSpPr>
        <p:sp>
          <p:nvSpPr>
            <p:cNvPr id="1471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28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2" name="Group 88"/>
          <p:cNvGrpSpPr>
            <a:grpSpLocks/>
          </p:cNvGrpSpPr>
          <p:nvPr/>
        </p:nvGrpSpPr>
        <p:grpSpPr bwMode="auto">
          <a:xfrm>
            <a:off x="4727575" y="10766425"/>
            <a:ext cx="80963" cy="244475"/>
            <a:chOff x="2052" y="2160"/>
            <a:chExt cx="528" cy="1488"/>
          </a:xfrm>
        </p:grpSpPr>
        <p:sp>
          <p:nvSpPr>
            <p:cNvPr id="14695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6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7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8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9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0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1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3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4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5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6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8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9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10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1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2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3" name="Group 88"/>
          <p:cNvGrpSpPr>
            <a:grpSpLocks/>
          </p:cNvGrpSpPr>
          <p:nvPr/>
        </p:nvGrpSpPr>
        <p:grpSpPr bwMode="auto">
          <a:xfrm>
            <a:off x="2625725" y="5232400"/>
            <a:ext cx="80963" cy="246063"/>
            <a:chOff x="2052" y="2160"/>
            <a:chExt cx="528" cy="1488"/>
          </a:xfrm>
        </p:grpSpPr>
        <p:sp>
          <p:nvSpPr>
            <p:cNvPr id="1467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92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464" name="463 Elipse"/>
          <p:cNvSpPr/>
          <p:nvPr/>
        </p:nvSpPr>
        <p:spPr bwMode="auto">
          <a:xfrm>
            <a:off x="4140200" y="19097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435" name="Group 88"/>
          <p:cNvGrpSpPr>
            <a:grpSpLocks/>
          </p:cNvGrpSpPr>
          <p:nvPr/>
        </p:nvGrpSpPr>
        <p:grpSpPr bwMode="auto">
          <a:xfrm>
            <a:off x="2046288" y="4530725"/>
            <a:ext cx="109537" cy="252413"/>
            <a:chOff x="2023" y="2160"/>
            <a:chExt cx="528" cy="1488"/>
          </a:xfrm>
        </p:grpSpPr>
        <p:sp>
          <p:nvSpPr>
            <p:cNvPr id="146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74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6" name="Group 88"/>
          <p:cNvGrpSpPr>
            <a:grpSpLocks/>
          </p:cNvGrpSpPr>
          <p:nvPr/>
        </p:nvGrpSpPr>
        <p:grpSpPr bwMode="auto">
          <a:xfrm>
            <a:off x="2108200" y="4673600"/>
            <a:ext cx="107950" cy="252413"/>
            <a:chOff x="2023" y="2160"/>
            <a:chExt cx="528" cy="1488"/>
          </a:xfrm>
        </p:grpSpPr>
        <p:sp>
          <p:nvSpPr>
            <p:cNvPr id="1464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56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7" name="772 Grupo"/>
          <p:cNvGrpSpPr>
            <a:grpSpLocks/>
          </p:cNvGrpSpPr>
          <p:nvPr/>
        </p:nvGrpSpPr>
        <p:grpSpPr bwMode="auto">
          <a:xfrm>
            <a:off x="2640013" y="3846513"/>
            <a:ext cx="71437" cy="242887"/>
            <a:chOff x="2311890" y="5223666"/>
            <a:chExt cx="241608" cy="1918051"/>
          </a:xfrm>
        </p:grpSpPr>
        <p:sp>
          <p:nvSpPr>
            <p:cNvPr id="774" name="773 Rectángulo"/>
            <p:cNvSpPr/>
            <p:nvPr/>
          </p:nvSpPr>
          <p:spPr>
            <a:xfrm>
              <a:off x="2370948" y="5712578"/>
              <a:ext cx="118120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5" name="77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38" name="797 Grupo"/>
          <p:cNvGrpSpPr>
            <a:grpSpLocks/>
          </p:cNvGrpSpPr>
          <p:nvPr/>
        </p:nvGrpSpPr>
        <p:grpSpPr bwMode="auto">
          <a:xfrm>
            <a:off x="2306638" y="4660900"/>
            <a:ext cx="73025" cy="242888"/>
            <a:chOff x="2329628" y="5223666"/>
            <a:chExt cx="241608" cy="1918051"/>
          </a:xfrm>
        </p:grpSpPr>
        <p:sp>
          <p:nvSpPr>
            <p:cNvPr id="799" name="798 Rectángulo"/>
            <p:cNvSpPr/>
            <p:nvPr/>
          </p:nvSpPr>
          <p:spPr>
            <a:xfrm>
              <a:off x="2371647" y="5712584"/>
              <a:ext cx="120802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01" name="800 Rectángulo"/>
            <p:cNvSpPr/>
            <p:nvPr/>
          </p:nvSpPr>
          <p:spPr>
            <a:xfrm>
              <a:off x="2329628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804" name="803 Grupo"/>
          <p:cNvGrpSpPr/>
          <p:nvPr/>
        </p:nvGrpSpPr>
        <p:grpSpPr>
          <a:xfrm>
            <a:off x="4217157" y="9809986"/>
            <a:ext cx="72000" cy="242475"/>
            <a:chOff x="2315403" y="5223666"/>
            <a:chExt cx="241608" cy="1918051"/>
          </a:xfrm>
          <a:solidFill>
            <a:srgbClr val="FF0000"/>
          </a:solidFill>
        </p:grpSpPr>
        <p:sp>
          <p:nvSpPr>
            <p:cNvPr id="814" name="813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21" name="820 Rectángulo"/>
            <p:cNvSpPr/>
            <p:nvPr/>
          </p:nvSpPr>
          <p:spPr>
            <a:xfrm>
              <a:off x="2315403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826" name="278 CuadroTexto"/>
          <p:cNvSpPr txBox="1">
            <a:spLocks noChangeArrowheads="1"/>
          </p:cNvSpPr>
          <p:nvPr/>
        </p:nvSpPr>
        <p:spPr bwMode="auto">
          <a:xfrm rot="886943">
            <a:off x="2669549" y="7607018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 err="1">
                <a:latin typeface="Calibri" pitchFamily="34" charset="0"/>
              </a:rPr>
              <a:t>Ites</a:t>
            </a:r>
            <a:r>
              <a:rPr lang="es-CL" sz="600" dirty="0">
                <a:latin typeface="Calibri" pitchFamily="34" charset="0"/>
              </a:rPr>
              <a:t>. Foley</a:t>
            </a:r>
          </a:p>
        </p:txBody>
      </p:sp>
      <p:grpSp>
        <p:nvGrpSpPr>
          <p:cNvPr id="14441" name="831 Grupo"/>
          <p:cNvGrpSpPr>
            <a:grpSpLocks/>
          </p:cNvGrpSpPr>
          <p:nvPr/>
        </p:nvGrpSpPr>
        <p:grpSpPr bwMode="auto">
          <a:xfrm>
            <a:off x="2365375" y="6796088"/>
            <a:ext cx="107950" cy="142875"/>
            <a:chOff x="2102631" y="6438112"/>
            <a:chExt cx="1000132" cy="1357322"/>
          </a:xfrm>
        </p:grpSpPr>
        <p:grpSp>
          <p:nvGrpSpPr>
            <p:cNvPr id="82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82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  <p:sp>
            <p:nvSpPr>
              <p:cNvPr id="830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</p:grpSp>
        <p:sp>
          <p:nvSpPr>
            <p:cNvPr id="831" name="830 Rectángulo"/>
            <p:cNvSpPr/>
            <p:nvPr/>
          </p:nvSpPr>
          <p:spPr>
            <a:xfrm>
              <a:off x="2573281" y="6438112"/>
              <a:ext cx="147078" cy="211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42" name="406 Grupo"/>
          <p:cNvGrpSpPr>
            <a:grpSpLocks/>
          </p:cNvGrpSpPr>
          <p:nvPr/>
        </p:nvGrpSpPr>
        <p:grpSpPr bwMode="auto">
          <a:xfrm>
            <a:off x="5389563" y="20638"/>
            <a:ext cx="579437" cy="681037"/>
            <a:chOff x="8023159" y="1130614"/>
            <a:chExt cx="781225" cy="680766"/>
          </a:xfrm>
        </p:grpSpPr>
        <p:sp>
          <p:nvSpPr>
            <p:cNvPr id="14631" name="Line 295"/>
            <p:cNvSpPr>
              <a:spLocks noChangeShapeType="1"/>
            </p:cNvSpPr>
            <p:nvPr/>
          </p:nvSpPr>
          <p:spPr bwMode="auto">
            <a:xfrm rot="10594017" flipH="1">
              <a:off x="8344239" y="1130614"/>
              <a:ext cx="48439" cy="5036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632" name="32 Grupo"/>
            <p:cNvGrpSpPr>
              <a:grpSpLocks/>
            </p:cNvGrpSpPr>
            <p:nvPr/>
          </p:nvGrpSpPr>
          <p:grpSpPr bwMode="auto">
            <a:xfrm>
              <a:off x="8023159" y="1357300"/>
              <a:ext cx="781225" cy="454080"/>
              <a:chOff x="4594090" y="3593279"/>
              <a:chExt cx="781225" cy="454080"/>
            </a:xfrm>
          </p:grpSpPr>
          <p:sp>
            <p:nvSpPr>
              <p:cNvPr id="1463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0" y="3593279"/>
                <a:ext cx="781225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000°</a:t>
                </a:r>
              </a:p>
            </p:txBody>
          </p:sp>
          <p:sp>
            <p:nvSpPr>
              <p:cNvPr id="14634" name="110 CuadroTexto"/>
              <p:cNvSpPr txBox="1">
                <a:spLocks noChangeArrowheads="1"/>
              </p:cNvSpPr>
              <p:nvPr/>
            </p:nvSpPr>
            <p:spPr bwMode="auto">
              <a:xfrm>
                <a:off x="4598317" y="3816692"/>
                <a:ext cx="77475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344°</a:t>
                </a:r>
              </a:p>
            </p:txBody>
          </p:sp>
        </p:grpSp>
      </p:grpSp>
      <p:sp>
        <p:nvSpPr>
          <p:cNvPr id="14443" name="122 CuadroTexto"/>
          <p:cNvSpPr txBox="1">
            <a:spLocks noChangeArrowheads="1"/>
          </p:cNvSpPr>
          <p:nvPr/>
        </p:nvSpPr>
        <p:spPr bwMode="auto">
          <a:xfrm>
            <a:off x="3816350" y="672465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3" name="862 Conector recto de flecha"/>
          <p:cNvCxnSpPr>
            <a:stCxn id="14443" idx="1"/>
          </p:cNvCxnSpPr>
          <p:nvPr/>
        </p:nvCxnSpPr>
        <p:spPr>
          <a:xfrm rot="10800000" flipV="1">
            <a:off x="2887663" y="6859588"/>
            <a:ext cx="928687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5" name="122 CuadroTexto"/>
          <p:cNvSpPr txBox="1">
            <a:spLocks noChangeArrowheads="1"/>
          </p:cNvSpPr>
          <p:nvPr/>
        </p:nvSpPr>
        <p:spPr bwMode="auto">
          <a:xfrm>
            <a:off x="4460875" y="74390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Vereker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8" name="867 Conector recto de flecha"/>
          <p:cNvCxnSpPr>
            <a:stCxn id="14445" idx="1"/>
          </p:cNvCxnSpPr>
          <p:nvPr/>
        </p:nvCxnSpPr>
        <p:spPr>
          <a:xfrm rot="10800000" flipV="1">
            <a:off x="3030538" y="7573963"/>
            <a:ext cx="1430337" cy="4365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7" name="122 CuadroTexto"/>
          <p:cNvSpPr txBox="1">
            <a:spLocks noChangeArrowheads="1"/>
          </p:cNvSpPr>
          <p:nvPr/>
        </p:nvSpPr>
        <p:spPr bwMode="auto">
          <a:xfrm>
            <a:off x="469900" y="85185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86" name="885 Conector recto de flecha"/>
          <p:cNvCxnSpPr>
            <a:stCxn id="14447" idx="3"/>
          </p:cNvCxnSpPr>
          <p:nvPr/>
        </p:nvCxnSpPr>
        <p:spPr>
          <a:xfrm>
            <a:off x="1316038" y="8653463"/>
            <a:ext cx="1000125" cy="3571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9" name="122 CuadroTexto"/>
          <p:cNvSpPr txBox="1">
            <a:spLocks noChangeArrowheads="1"/>
          </p:cNvSpPr>
          <p:nvPr/>
        </p:nvSpPr>
        <p:spPr bwMode="auto">
          <a:xfrm>
            <a:off x="3459163" y="6367463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Roca Diaz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97" name="896 Conector recto de flecha"/>
          <p:cNvCxnSpPr>
            <a:stCxn id="14449" idx="1"/>
          </p:cNvCxnSpPr>
          <p:nvPr/>
        </p:nvCxnSpPr>
        <p:spPr>
          <a:xfrm rot="10800000" flipV="1">
            <a:off x="3030538" y="6502400"/>
            <a:ext cx="428625" cy="222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1" name="122 CuadroTexto"/>
          <p:cNvSpPr txBox="1">
            <a:spLocks noChangeArrowheads="1"/>
          </p:cNvSpPr>
          <p:nvPr/>
        </p:nvSpPr>
        <p:spPr bwMode="auto">
          <a:xfrm>
            <a:off x="530225" y="701040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 Vereker 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0" name="899 Conector recto de flecha"/>
          <p:cNvCxnSpPr>
            <a:stCxn id="14451" idx="3"/>
          </p:cNvCxnSpPr>
          <p:nvPr/>
        </p:nvCxnSpPr>
        <p:spPr>
          <a:xfrm>
            <a:off x="1376363" y="7145338"/>
            <a:ext cx="939800" cy="2936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3" name="122 CuadroTexto"/>
          <p:cNvSpPr txBox="1">
            <a:spLocks noChangeArrowheads="1"/>
          </p:cNvSpPr>
          <p:nvPr/>
        </p:nvSpPr>
        <p:spPr bwMode="auto">
          <a:xfrm>
            <a:off x="458788" y="815340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Ite. Vereker 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2" name="901 Conector recto de flecha"/>
          <p:cNvCxnSpPr>
            <a:stCxn id="14453" idx="3"/>
          </p:cNvCxnSpPr>
          <p:nvPr/>
        </p:nvCxnSpPr>
        <p:spPr>
          <a:xfrm flipV="1">
            <a:off x="1304925" y="8153400"/>
            <a:ext cx="868363" cy="134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5" name="122 CuadroTexto"/>
          <p:cNvSpPr txBox="1">
            <a:spLocks noChangeArrowheads="1"/>
          </p:cNvSpPr>
          <p:nvPr/>
        </p:nvSpPr>
        <p:spPr bwMode="auto">
          <a:xfrm>
            <a:off x="244475" y="7581900"/>
            <a:ext cx="8080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Vereker Mayor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906" name="905 Conector recto de flecha"/>
          <p:cNvCxnSpPr>
            <a:stCxn id="14455" idx="3"/>
          </p:cNvCxnSpPr>
          <p:nvPr/>
        </p:nvCxnSpPr>
        <p:spPr>
          <a:xfrm>
            <a:off x="1052513" y="7716838"/>
            <a:ext cx="496887" cy="825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7" name="906 Conector recto de flecha"/>
          <p:cNvCxnSpPr/>
          <p:nvPr/>
        </p:nvCxnSpPr>
        <p:spPr>
          <a:xfrm flipV="1">
            <a:off x="1244600" y="5365750"/>
            <a:ext cx="785813" cy="142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8" name="122 CuadroTexto"/>
          <p:cNvSpPr txBox="1">
            <a:spLocks noChangeArrowheads="1"/>
          </p:cNvSpPr>
          <p:nvPr/>
        </p:nvSpPr>
        <p:spPr bwMode="auto">
          <a:xfrm>
            <a:off x="458788" y="536575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sp>
        <p:nvSpPr>
          <p:cNvPr id="14459" name="122 CuadroTexto"/>
          <p:cNvSpPr txBox="1">
            <a:spLocks noChangeArrowheads="1"/>
          </p:cNvSpPr>
          <p:nvPr/>
        </p:nvSpPr>
        <p:spPr bwMode="auto">
          <a:xfrm>
            <a:off x="458788" y="5080000"/>
            <a:ext cx="846137" cy="17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I. Orlebar</a:t>
            </a:r>
          </a:p>
        </p:txBody>
      </p:sp>
      <p:cxnSp>
        <p:nvCxnSpPr>
          <p:cNvPr id="910" name="909 Conector recto de flecha"/>
          <p:cNvCxnSpPr>
            <a:stCxn id="14459" idx="3"/>
          </p:cNvCxnSpPr>
          <p:nvPr/>
        </p:nvCxnSpPr>
        <p:spPr>
          <a:xfrm flipV="1">
            <a:off x="1304925" y="4865688"/>
            <a:ext cx="654050" cy="3032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1" name="122 CuadroTexto"/>
          <p:cNvSpPr txBox="1">
            <a:spLocks noChangeArrowheads="1"/>
          </p:cNvSpPr>
          <p:nvPr/>
        </p:nvSpPr>
        <p:spPr bwMode="auto">
          <a:xfrm>
            <a:off x="4413250" y="5427663"/>
            <a:ext cx="827088" cy="323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Theben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DR5s</a:t>
            </a:r>
          </a:p>
        </p:txBody>
      </p:sp>
      <p:cxnSp>
        <p:nvCxnSpPr>
          <p:cNvPr id="916" name="915 Conector recto de flecha"/>
          <p:cNvCxnSpPr>
            <a:stCxn id="14461" idx="1"/>
          </p:cNvCxnSpPr>
          <p:nvPr/>
        </p:nvCxnSpPr>
        <p:spPr>
          <a:xfrm rot="10800000">
            <a:off x="2601913" y="5080000"/>
            <a:ext cx="1811337" cy="509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3" name="922 Conector recto"/>
          <p:cNvCxnSpPr/>
          <p:nvPr/>
        </p:nvCxnSpPr>
        <p:spPr>
          <a:xfrm rot="16200000" flipV="1">
            <a:off x="3131344" y="9590881"/>
            <a:ext cx="250825" cy="252413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4" name="923 Conector recto"/>
          <p:cNvCxnSpPr/>
          <p:nvPr/>
        </p:nvCxnSpPr>
        <p:spPr>
          <a:xfrm rot="16200000" flipV="1">
            <a:off x="2944020" y="8771731"/>
            <a:ext cx="252412" cy="2508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5" name="255 CuadroTexto"/>
          <p:cNvSpPr txBox="1">
            <a:spLocks noChangeArrowheads="1"/>
          </p:cNvSpPr>
          <p:nvPr/>
        </p:nvSpPr>
        <p:spPr bwMode="auto">
          <a:xfrm>
            <a:off x="2667000" y="9297988"/>
            <a:ext cx="35718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 sz="600" dirty="0">
              <a:latin typeface="Calibri" pitchFamily="34" charset="0"/>
            </a:endParaRPr>
          </a:p>
          <a:p>
            <a:r>
              <a:rPr lang="es-CL" sz="600" dirty="0" smtClean="0">
                <a:latin typeface="Calibri" pitchFamily="34" charset="0"/>
              </a:rPr>
              <a:t>1,6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926" name="925 Conector recto"/>
          <p:cNvCxnSpPr/>
          <p:nvPr/>
        </p:nvCxnSpPr>
        <p:spPr>
          <a:xfrm rot="16200000" flipV="1">
            <a:off x="2592388" y="9180513"/>
            <a:ext cx="252412" cy="25241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67" name="414 Grupo"/>
          <p:cNvGrpSpPr>
            <a:grpSpLocks/>
          </p:cNvGrpSpPr>
          <p:nvPr/>
        </p:nvGrpSpPr>
        <p:grpSpPr bwMode="auto">
          <a:xfrm>
            <a:off x="2744788" y="9010650"/>
            <a:ext cx="73025" cy="241300"/>
            <a:chOff x="2329628" y="5223666"/>
            <a:chExt cx="241608" cy="1918051"/>
          </a:xfrm>
        </p:grpSpPr>
        <p:sp>
          <p:nvSpPr>
            <p:cNvPr id="413" name="412 Rectángulo"/>
            <p:cNvSpPr/>
            <p:nvPr/>
          </p:nvSpPr>
          <p:spPr>
            <a:xfrm>
              <a:off x="2371647" y="5715801"/>
              <a:ext cx="120802" cy="1425916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414" name="413 Rectángulo"/>
            <p:cNvSpPr/>
            <p:nvPr/>
          </p:nvSpPr>
          <p:spPr>
            <a:xfrm>
              <a:off x="2329628" y="5223666"/>
              <a:ext cx="241608" cy="567848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cxnSp>
        <p:nvCxnSpPr>
          <p:cNvPr id="927" name="926 Conector recto de flecha"/>
          <p:cNvCxnSpPr>
            <a:endCxn id="14746" idx="1"/>
          </p:cNvCxnSpPr>
          <p:nvPr/>
        </p:nvCxnSpPr>
        <p:spPr>
          <a:xfrm flipV="1">
            <a:off x="2668588" y="8755063"/>
            <a:ext cx="293687" cy="25558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0" name="929 Conector recto de flecha"/>
          <p:cNvCxnSpPr>
            <a:endCxn id="932" idx="0"/>
          </p:cNvCxnSpPr>
          <p:nvPr/>
        </p:nvCxnSpPr>
        <p:spPr>
          <a:xfrm rot="10800000">
            <a:off x="1449388" y="8548688"/>
            <a:ext cx="1223962" cy="455612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2" name="931 Arco"/>
          <p:cNvSpPr/>
          <p:nvPr/>
        </p:nvSpPr>
        <p:spPr>
          <a:xfrm rot="14474483">
            <a:off x="1477169" y="7873207"/>
            <a:ext cx="1093787" cy="1174750"/>
          </a:xfrm>
          <a:prstGeom prst="arc">
            <a:avLst>
              <a:gd name="adj1" fmla="val 17398089"/>
              <a:gd name="adj2" fmla="val 86771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471" name="153 CuadroTexto"/>
          <p:cNvSpPr txBox="1">
            <a:spLocks noChangeArrowheads="1"/>
          </p:cNvSpPr>
          <p:nvPr/>
        </p:nvSpPr>
        <p:spPr bwMode="auto">
          <a:xfrm>
            <a:off x="1847850" y="8582025"/>
            <a:ext cx="5715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1,2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935" name="934 Conector recto"/>
          <p:cNvCxnSpPr/>
          <p:nvPr/>
        </p:nvCxnSpPr>
        <p:spPr>
          <a:xfrm rot="5400000" flipH="1" flipV="1">
            <a:off x="2537619" y="9003506"/>
            <a:ext cx="287338" cy="15875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73" name="162 CuadroTexto"/>
          <p:cNvSpPr txBox="1">
            <a:spLocks noChangeArrowheads="1"/>
          </p:cNvSpPr>
          <p:nvPr/>
        </p:nvSpPr>
        <p:spPr bwMode="auto">
          <a:xfrm>
            <a:off x="2546350" y="8715375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073°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474" name="Text Box 183"/>
          <p:cNvSpPr txBox="1">
            <a:spLocks noChangeArrowheads="1"/>
          </p:cNvSpPr>
          <p:nvPr/>
        </p:nvSpPr>
        <p:spPr bwMode="auto">
          <a:xfrm>
            <a:off x="2244725" y="9086850"/>
            <a:ext cx="693738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2,9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pSp>
        <p:nvGrpSpPr>
          <p:cNvPr id="14475" name="Group 88"/>
          <p:cNvGrpSpPr>
            <a:grpSpLocks/>
          </p:cNvGrpSpPr>
          <p:nvPr/>
        </p:nvGrpSpPr>
        <p:grpSpPr bwMode="auto">
          <a:xfrm>
            <a:off x="2492375" y="9409113"/>
            <a:ext cx="80963" cy="244475"/>
            <a:chOff x="2018" y="2160"/>
            <a:chExt cx="528" cy="1488"/>
          </a:xfrm>
        </p:grpSpPr>
        <p:sp>
          <p:nvSpPr>
            <p:cNvPr id="1461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2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cxnSp>
        <p:nvCxnSpPr>
          <p:cNvPr id="938" name="937 Conector recto"/>
          <p:cNvCxnSpPr/>
          <p:nvPr/>
        </p:nvCxnSpPr>
        <p:spPr>
          <a:xfrm rot="5400000" flipH="1" flipV="1">
            <a:off x="2351881" y="8193882"/>
            <a:ext cx="288925" cy="1428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9" name="938 Conector recto"/>
          <p:cNvCxnSpPr/>
          <p:nvPr/>
        </p:nvCxnSpPr>
        <p:spPr>
          <a:xfrm rot="5400000" flipH="1" flipV="1">
            <a:off x="2623344" y="8314532"/>
            <a:ext cx="288925" cy="142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78" name="765 Grupo"/>
          <p:cNvGrpSpPr>
            <a:grpSpLocks/>
          </p:cNvGrpSpPr>
          <p:nvPr/>
        </p:nvGrpSpPr>
        <p:grpSpPr bwMode="auto">
          <a:xfrm>
            <a:off x="2454275" y="7939088"/>
            <a:ext cx="73025" cy="241300"/>
            <a:chOff x="2311890" y="5223666"/>
            <a:chExt cx="241608" cy="1918051"/>
          </a:xfrm>
        </p:grpSpPr>
        <p:sp>
          <p:nvSpPr>
            <p:cNvPr id="768" name="767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9" name="768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76" name="775 Grupo"/>
          <p:cNvGrpSpPr/>
          <p:nvPr/>
        </p:nvGrpSpPr>
        <p:grpSpPr>
          <a:xfrm>
            <a:off x="2745522" y="8047848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777" name="77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9" name="778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0" name="255 CuadroTexto"/>
          <p:cNvSpPr txBox="1">
            <a:spLocks noChangeArrowheads="1"/>
          </p:cNvSpPr>
          <p:nvPr/>
        </p:nvSpPr>
        <p:spPr bwMode="auto">
          <a:xfrm>
            <a:off x="2409825" y="8224838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0,6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81" name="255 CuadroTexto"/>
          <p:cNvSpPr txBox="1">
            <a:spLocks noChangeArrowheads="1"/>
          </p:cNvSpPr>
          <p:nvPr/>
        </p:nvSpPr>
        <p:spPr bwMode="auto">
          <a:xfrm>
            <a:off x="2540000" y="8339138"/>
            <a:ext cx="357188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0,9 c</a:t>
            </a:r>
          </a:p>
        </p:txBody>
      </p:sp>
      <p:cxnSp>
        <p:nvCxnSpPr>
          <p:cNvPr id="942" name="941 Conector recto"/>
          <p:cNvCxnSpPr/>
          <p:nvPr/>
        </p:nvCxnSpPr>
        <p:spPr>
          <a:xfrm rot="5400000" flipH="1" flipV="1">
            <a:off x="2239169" y="7662069"/>
            <a:ext cx="288925" cy="142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3" name="942 Conector recto"/>
          <p:cNvCxnSpPr/>
          <p:nvPr/>
        </p:nvCxnSpPr>
        <p:spPr>
          <a:xfrm rot="5400000" flipH="1" flipV="1">
            <a:off x="2815431" y="7662069"/>
            <a:ext cx="288925" cy="1428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4" name="783 Grupo"/>
          <p:cNvGrpSpPr/>
          <p:nvPr/>
        </p:nvGrpSpPr>
        <p:grpSpPr>
          <a:xfrm>
            <a:off x="2721237" y="7519207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87" name="78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88" name="787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85" name="769 Grupo"/>
          <p:cNvGrpSpPr>
            <a:grpSpLocks/>
          </p:cNvGrpSpPr>
          <p:nvPr/>
        </p:nvGrpSpPr>
        <p:grpSpPr bwMode="auto">
          <a:xfrm>
            <a:off x="2549525" y="7367588"/>
            <a:ext cx="73025" cy="241300"/>
            <a:chOff x="2311890" y="5223666"/>
            <a:chExt cx="241608" cy="1918051"/>
          </a:xfrm>
        </p:grpSpPr>
        <p:sp>
          <p:nvSpPr>
            <p:cNvPr id="771" name="770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2" name="771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6" name="255 CuadroTexto"/>
          <p:cNvSpPr txBox="1">
            <a:spLocks noChangeArrowheads="1"/>
          </p:cNvSpPr>
          <p:nvPr/>
        </p:nvSpPr>
        <p:spPr bwMode="auto">
          <a:xfrm>
            <a:off x="2376488" y="7669213"/>
            <a:ext cx="357187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2,2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87" name="255 CuadroTexto"/>
          <p:cNvSpPr txBox="1">
            <a:spLocks noChangeArrowheads="1"/>
          </p:cNvSpPr>
          <p:nvPr/>
        </p:nvSpPr>
        <p:spPr bwMode="auto">
          <a:xfrm>
            <a:off x="2655888" y="7796213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3.4 c</a:t>
            </a:r>
          </a:p>
        </p:txBody>
      </p:sp>
      <p:sp>
        <p:nvSpPr>
          <p:cNvPr id="14488" name="278 CuadroTexto"/>
          <p:cNvSpPr txBox="1">
            <a:spLocks noChangeArrowheads="1"/>
          </p:cNvSpPr>
          <p:nvPr/>
        </p:nvSpPr>
        <p:spPr bwMode="auto">
          <a:xfrm>
            <a:off x="2030413" y="7653338"/>
            <a:ext cx="3873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Vereker E</a:t>
            </a:r>
          </a:p>
        </p:txBody>
      </p:sp>
      <p:sp>
        <p:nvSpPr>
          <p:cNvPr id="14489" name="278 CuadroTexto"/>
          <p:cNvSpPr txBox="1">
            <a:spLocks noChangeArrowheads="1"/>
          </p:cNvSpPr>
          <p:nvPr/>
        </p:nvSpPr>
        <p:spPr bwMode="auto">
          <a:xfrm rot="2582298">
            <a:off x="2066925" y="7953375"/>
            <a:ext cx="4905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SE</a:t>
            </a:r>
          </a:p>
        </p:txBody>
      </p:sp>
      <p:sp>
        <p:nvSpPr>
          <p:cNvPr id="14490" name="278 CuadroTexto"/>
          <p:cNvSpPr txBox="1">
            <a:spLocks noChangeArrowheads="1"/>
          </p:cNvSpPr>
          <p:nvPr/>
        </p:nvSpPr>
        <p:spPr bwMode="auto">
          <a:xfrm>
            <a:off x="1412875" y="686752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</a:t>
            </a:r>
            <a:r>
              <a:rPr lang="es-CL" sz="400" b="1">
                <a:latin typeface="Calibri" pitchFamily="34" charset="0"/>
              </a:rPr>
              <a:t> N</a:t>
            </a:r>
            <a:endParaRPr lang="es-CL" sz="400">
              <a:latin typeface="Calibri" pitchFamily="34" charset="0"/>
            </a:endParaRPr>
          </a:p>
        </p:txBody>
      </p:sp>
      <p:cxnSp>
        <p:nvCxnSpPr>
          <p:cNvPr id="957" name="956 Conector recto"/>
          <p:cNvCxnSpPr/>
          <p:nvPr/>
        </p:nvCxnSpPr>
        <p:spPr>
          <a:xfrm rot="16200000" flipV="1">
            <a:off x="2483644" y="7188994"/>
            <a:ext cx="360363" cy="73025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8" name="957 Conector recto"/>
          <p:cNvCxnSpPr/>
          <p:nvPr/>
        </p:nvCxnSpPr>
        <p:spPr>
          <a:xfrm rot="16200000" flipV="1">
            <a:off x="1724025" y="6724650"/>
            <a:ext cx="358775" cy="730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2" name="961 Conector recto"/>
          <p:cNvCxnSpPr/>
          <p:nvPr/>
        </p:nvCxnSpPr>
        <p:spPr>
          <a:xfrm rot="16200000" flipV="1">
            <a:off x="3265488" y="6111875"/>
            <a:ext cx="360362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3" name="962 Conector recto"/>
          <p:cNvCxnSpPr/>
          <p:nvPr/>
        </p:nvCxnSpPr>
        <p:spPr>
          <a:xfrm rot="16200000" flipV="1">
            <a:off x="1601788" y="6224588"/>
            <a:ext cx="358775" cy="730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95" name="255 CuadroTexto"/>
          <p:cNvSpPr txBox="1">
            <a:spLocks noChangeArrowheads="1"/>
          </p:cNvSpPr>
          <p:nvPr/>
        </p:nvSpPr>
        <p:spPr bwMode="auto">
          <a:xfrm>
            <a:off x="2101850" y="6626225"/>
            <a:ext cx="35718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6,2 c</a:t>
            </a:r>
          </a:p>
        </p:txBody>
      </p:sp>
      <p:sp>
        <p:nvSpPr>
          <p:cNvPr id="14496" name="255 CuadroTexto"/>
          <p:cNvSpPr txBox="1">
            <a:spLocks noChangeArrowheads="1"/>
          </p:cNvSpPr>
          <p:nvPr/>
        </p:nvSpPr>
        <p:spPr bwMode="auto">
          <a:xfrm>
            <a:off x="1981200" y="6121400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6,6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97" name="255 CuadroTexto"/>
          <p:cNvSpPr txBox="1">
            <a:spLocks noChangeArrowheads="1"/>
          </p:cNvSpPr>
          <p:nvPr/>
        </p:nvSpPr>
        <p:spPr bwMode="auto">
          <a:xfrm>
            <a:off x="2744788" y="6081713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9,4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cxnSp>
        <p:nvCxnSpPr>
          <p:cNvPr id="967" name="966 Conector recto de flecha"/>
          <p:cNvCxnSpPr>
            <a:endCxn id="523" idx="0"/>
          </p:cNvCxnSpPr>
          <p:nvPr/>
        </p:nvCxnSpPr>
        <p:spPr>
          <a:xfrm>
            <a:off x="2338388" y="5386388"/>
            <a:ext cx="305594" cy="11623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99" name="162 CuadroTexto"/>
          <p:cNvSpPr txBox="1">
            <a:spLocks noChangeArrowheads="1"/>
          </p:cNvSpPr>
          <p:nvPr/>
        </p:nvSpPr>
        <p:spPr bwMode="auto">
          <a:xfrm>
            <a:off x="2600333" y="5323959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096°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972" name="971 Conector recto de flecha"/>
          <p:cNvCxnSpPr>
            <a:cxnSpLocks noChangeShapeType="1"/>
            <a:endCxn id="522" idx="1"/>
          </p:cNvCxnSpPr>
          <p:nvPr/>
        </p:nvCxnSpPr>
        <p:spPr bwMode="auto">
          <a:xfrm flipH="1" flipV="1">
            <a:off x="1947452" y="5204053"/>
            <a:ext cx="395699" cy="193959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974" name="973 Arco"/>
          <p:cNvSpPr/>
          <p:nvPr/>
        </p:nvSpPr>
        <p:spPr>
          <a:xfrm rot="15726610">
            <a:off x="1831094" y="5029085"/>
            <a:ext cx="1069975" cy="889000"/>
          </a:xfrm>
          <a:prstGeom prst="arc">
            <a:avLst>
              <a:gd name="adj1" fmla="val 1897463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14502" name="760 Grupo"/>
          <p:cNvGrpSpPr>
            <a:grpSpLocks/>
          </p:cNvGrpSpPr>
          <p:nvPr/>
        </p:nvGrpSpPr>
        <p:grpSpPr bwMode="auto">
          <a:xfrm>
            <a:off x="2160588" y="5221288"/>
            <a:ext cx="73025" cy="242887"/>
            <a:chOff x="2311890" y="5223666"/>
            <a:chExt cx="241608" cy="1918051"/>
          </a:xfrm>
        </p:grpSpPr>
        <p:sp>
          <p:nvSpPr>
            <p:cNvPr id="764" name="763 Rectángulo"/>
            <p:cNvSpPr/>
            <p:nvPr/>
          </p:nvSpPr>
          <p:spPr>
            <a:xfrm>
              <a:off x="2369664" y="5712578"/>
              <a:ext cx="120806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5" name="76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03" name="153 CuadroTexto"/>
          <p:cNvSpPr txBox="1">
            <a:spLocks noChangeArrowheads="1"/>
          </p:cNvSpPr>
          <p:nvPr/>
        </p:nvSpPr>
        <p:spPr bwMode="auto">
          <a:xfrm>
            <a:off x="1939925" y="4013697"/>
            <a:ext cx="34259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1’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c</a:t>
            </a:r>
          </a:p>
        </p:txBody>
      </p:sp>
      <p:cxnSp>
        <p:nvCxnSpPr>
          <p:cNvPr id="977" name="976 Conector recto"/>
          <p:cNvCxnSpPr/>
          <p:nvPr/>
        </p:nvCxnSpPr>
        <p:spPr>
          <a:xfrm rot="5400000" flipH="1" flipV="1">
            <a:off x="2205038" y="5340350"/>
            <a:ext cx="252412" cy="109538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05" name="Text Box 183"/>
          <p:cNvSpPr txBox="1">
            <a:spLocks noChangeArrowheads="1"/>
          </p:cNvSpPr>
          <p:nvPr/>
        </p:nvSpPr>
        <p:spPr bwMode="auto">
          <a:xfrm>
            <a:off x="1893888" y="5464175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979" name="978 Conector recto"/>
          <p:cNvCxnSpPr/>
          <p:nvPr/>
        </p:nvCxnSpPr>
        <p:spPr>
          <a:xfrm flipV="1">
            <a:off x="2138100" y="4968874"/>
            <a:ext cx="172508" cy="36842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07" name="255 CuadroTexto"/>
          <p:cNvSpPr txBox="1">
            <a:spLocks noChangeArrowheads="1"/>
          </p:cNvSpPr>
          <p:nvPr/>
        </p:nvSpPr>
        <p:spPr bwMode="auto">
          <a:xfrm>
            <a:off x="2218057" y="4975614"/>
            <a:ext cx="3571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" dirty="0">
                <a:latin typeface="Calibri" pitchFamily="34" charset="0"/>
              </a:rPr>
              <a:t>1,7 c</a:t>
            </a:r>
          </a:p>
        </p:txBody>
      </p:sp>
      <p:cxnSp>
        <p:nvCxnSpPr>
          <p:cNvPr id="981" name="980 Conector recto"/>
          <p:cNvCxnSpPr/>
          <p:nvPr/>
        </p:nvCxnSpPr>
        <p:spPr>
          <a:xfrm flipV="1">
            <a:off x="2519568" y="4913088"/>
            <a:ext cx="214673" cy="43043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9" name="788 Grupo"/>
          <p:cNvGrpSpPr/>
          <p:nvPr/>
        </p:nvGrpSpPr>
        <p:grpSpPr>
          <a:xfrm>
            <a:off x="2459298" y="5004589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91" name="790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92" name="791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10" name="255 CuadroTexto"/>
          <p:cNvSpPr txBox="1">
            <a:spLocks noChangeArrowheads="1"/>
          </p:cNvSpPr>
          <p:nvPr/>
        </p:nvSpPr>
        <p:spPr bwMode="auto">
          <a:xfrm>
            <a:off x="2461106" y="4919009"/>
            <a:ext cx="357188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" dirty="0" smtClean="0">
                <a:latin typeface="Calibri" pitchFamily="34" charset="0"/>
              </a:rPr>
              <a:t>2c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986" name="985 Conector recto de flecha"/>
          <p:cNvCxnSpPr>
            <a:endCxn id="14519" idx="2"/>
          </p:cNvCxnSpPr>
          <p:nvPr/>
        </p:nvCxnSpPr>
        <p:spPr>
          <a:xfrm>
            <a:off x="2501900" y="4865688"/>
            <a:ext cx="753269" cy="78740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2" name="162 CuadroTexto"/>
          <p:cNvSpPr txBox="1">
            <a:spLocks noChangeArrowheads="1"/>
          </p:cNvSpPr>
          <p:nvPr/>
        </p:nvSpPr>
        <p:spPr bwMode="auto">
          <a:xfrm>
            <a:off x="3125346" y="5392737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133°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999" name="998 Conector recto"/>
          <p:cNvCxnSpPr/>
          <p:nvPr/>
        </p:nvCxnSpPr>
        <p:spPr>
          <a:xfrm flipV="1">
            <a:off x="2500995" y="4530725"/>
            <a:ext cx="255497" cy="403558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4" name="Text Box 183"/>
          <p:cNvSpPr txBox="1">
            <a:spLocks noChangeArrowheads="1"/>
          </p:cNvSpPr>
          <p:nvPr/>
        </p:nvSpPr>
        <p:spPr bwMode="auto">
          <a:xfrm>
            <a:off x="2826866" y="4786314"/>
            <a:ext cx="39828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1,15’</a:t>
            </a:r>
            <a:endParaRPr lang="es-ES_tradnl" sz="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01" name="1000 Conector recto"/>
          <p:cNvCxnSpPr/>
          <p:nvPr/>
        </p:nvCxnSpPr>
        <p:spPr>
          <a:xfrm rot="5400000" flipH="1" flipV="1">
            <a:off x="2124869" y="3888582"/>
            <a:ext cx="215900" cy="14446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6" name="255 CuadroTexto"/>
          <p:cNvSpPr txBox="1">
            <a:spLocks noChangeArrowheads="1"/>
          </p:cNvSpPr>
          <p:nvPr/>
        </p:nvSpPr>
        <p:spPr bwMode="auto">
          <a:xfrm>
            <a:off x="2305050" y="4068763"/>
            <a:ext cx="357188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9.7c</a:t>
            </a:r>
          </a:p>
        </p:txBody>
      </p:sp>
      <p:sp>
        <p:nvSpPr>
          <p:cNvPr id="14517" name="278 CuadroTexto"/>
          <p:cNvSpPr txBox="1">
            <a:spLocks noChangeArrowheads="1"/>
          </p:cNvSpPr>
          <p:nvPr/>
        </p:nvSpPr>
        <p:spPr bwMode="auto">
          <a:xfrm>
            <a:off x="3925888" y="5176838"/>
            <a:ext cx="3063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Patria</a:t>
            </a:r>
          </a:p>
        </p:txBody>
      </p:sp>
      <p:sp>
        <p:nvSpPr>
          <p:cNvPr id="14518" name="278 CuadroTexto"/>
          <p:cNvSpPr txBox="1">
            <a:spLocks noChangeArrowheads="1"/>
          </p:cNvSpPr>
          <p:nvPr/>
        </p:nvSpPr>
        <p:spPr bwMode="auto">
          <a:xfrm>
            <a:off x="3724275" y="5216525"/>
            <a:ext cx="3508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Howard</a:t>
            </a:r>
          </a:p>
        </p:txBody>
      </p:sp>
      <p:sp>
        <p:nvSpPr>
          <p:cNvPr id="14519" name="278 CuadroTexto"/>
          <p:cNvSpPr txBox="1">
            <a:spLocks noChangeArrowheads="1"/>
          </p:cNvSpPr>
          <p:nvPr/>
        </p:nvSpPr>
        <p:spPr bwMode="auto">
          <a:xfrm>
            <a:off x="3101975" y="5437188"/>
            <a:ext cx="306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Dixon</a:t>
            </a:r>
          </a:p>
        </p:txBody>
      </p:sp>
      <p:sp>
        <p:nvSpPr>
          <p:cNvPr id="14520" name="122 CuadroTexto"/>
          <p:cNvSpPr txBox="1">
            <a:spLocks noChangeArrowheads="1"/>
          </p:cNvSpPr>
          <p:nvPr/>
        </p:nvSpPr>
        <p:spPr bwMode="auto">
          <a:xfrm>
            <a:off x="1030288" y="3794125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Noreste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1014" name="1013 Conector recto de flecha"/>
          <p:cNvCxnSpPr>
            <a:stCxn id="14520" idx="3"/>
          </p:cNvCxnSpPr>
          <p:nvPr/>
        </p:nvCxnSpPr>
        <p:spPr>
          <a:xfrm>
            <a:off x="1876425" y="3929063"/>
            <a:ext cx="439738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2" name="1031 Conector recto de flecha"/>
          <p:cNvCxnSpPr>
            <a:endCxn id="1034" idx="2"/>
          </p:cNvCxnSpPr>
          <p:nvPr/>
        </p:nvCxnSpPr>
        <p:spPr>
          <a:xfrm flipV="1">
            <a:off x="2965450" y="3733800"/>
            <a:ext cx="1901825" cy="404813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4" name="1033 Arco"/>
          <p:cNvSpPr/>
          <p:nvPr/>
        </p:nvSpPr>
        <p:spPr>
          <a:xfrm rot="1425230">
            <a:off x="3494088" y="2744788"/>
            <a:ext cx="1428750" cy="1425575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24" name="153 CuadroTexto"/>
          <p:cNvSpPr txBox="1">
            <a:spLocks noChangeArrowheads="1"/>
          </p:cNvSpPr>
          <p:nvPr/>
        </p:nvSpPr>
        <p:spPr bwMode="auto">
          <a:xfrm>
            <a:off x="3754438" y="3754438"/>
            <a:ext cx="56991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1,9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1037" name="1036 Conector recto de flecha"/>
          <p:cNvCxnSpPr/>
          <p:nvPr/>
        </p:nvCxnSpPr>
        <p:spPr>
          <a:xfrm rot="10800000">
            <a:off x="1655763" y="3421063"/>
            <a:ext cx="1309687" cy="7207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26" name="162 CuadroTexto"/>
          <p:cNvSpPr txBox="1">
            <a:spLocks noChangeArrowheads="1"/>
          </p:cNvSpPr>
          <p:nvPr/>
        </p:nvSpPr>
        <p:spPr bwMode="auto">
          <a:xfrm>
            <a:off x="2160588" y="3563938"/>
            <a:ext cx="441325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>
                <a:solidFill>
                  <a:srgbClr val="0070C0"/>
                </a:solidFill>
                <a:latin typeface="Calibri" pitchFamily="34" charset="0"/>
              </a:rPr>
              <a:t>Dc  297°</a:t>
            </a:r>
          </a:p>
        </p:txBody>
      </p:sp>
      <p:sp>
        <p:nvSpPr>
          <p:cNvPr id="14527" name="Text Box 183"/>
          <p:cNvSpPr txBox="1">
            <a:spLocks noChangeArrowheads="1"/>
          </p:cNvSpPr>
          <p:nvPr/>
        </p:nvSpPr>
        <p:spPr bwMode="auto">
          <a:xfrm>
            <a:off x="2771469" y="2995141"/>
            <a:ext cx="693737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6,8c </a:t>
            </a:r>
            <a:endParaRPr lang="es-ES_tradnl" sz="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41" name="1040 Conector recto"/>
          <p:cNvCxnSpPr/>
          <p:nvPr/>
        </p:nvCxnSpPr>
        <p:spPr>
          <a:xfrm flipV="1">
            <a:off x="2930526" y="3136900"/>
            <a:ext cx="540275" cy="968872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1042 Conector recto"/>
          <p:cNvCxnSpPr>
            <a:stCxn id="14793" idx="3"/>
          </p:cNvCxnSpPr>
          <p:nvPr/>
        </p:nvCxnSpPr>
        <p:spPr>
          <a:xfrm flipV="1">
            <a:off x="2968625" y="2222500"/>
            <a:ext cx="309563" cy="575401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4" name="1043 Conector recto"/>
          <p:cNvCxnSpPr/>
          <p:nvPr/>
        </p:nvCxnSpPr>
        <p:spPr>
          <a:xfrm flipV="1">
            <a:off x="4659313" y="2430046"/>
            <a:ext cx="167481" cy="35919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1" name="255 CuadroTexto"/>
          <p:cNvSpPr txBox="1">
            <a:spLocks noChangeArrowheads="1"/>
          </p:cNvSpPr>
          <p:nvPr/>
        </p:nvSpPr>
        <p:spPr bwMode="auto">
          <a:xfrm>
            <a:off x="3316288" y="2436813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7,2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048" name="1047 Conector recto de flecha"/>
          <p:cNvCxnSpPr/>
          <p:nvPr/>
        </p:nvCxnSpPr>
        <p:spPr>
          <a:xfrm>
            <a:off x="4148138" y="2003426"/>
            <a:ext cx="1169987" cy="38800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3" name="162 CuadroTexto"/>
          <p:cNvSpPr txBox="1">
            <a:spLocks noChangeArrowheads="1"/>
          </p:cNvSpPr>
          <p:nvPr/>
        </p:nvSpPr>
        <p:spPr bwMode="auto">
          <a:xfrm>
            <a:off x="5290495" y="2205714"/>
            <a:ext cx="42351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119°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51" name="1050 Conector recto de flecha"/>
          <p:cNvCxnSpPr>
            <a:endCxn id="1052" idx="0"/>
          </p:cNvCxnSpPr>
          <p:nvPr/>
        </p:nvCxnSpPr>
        <p:spPr>
          <a:xfrm rot="16200000" flipV="1">
            <a:off x="3405981" y="1273969"/>
            <a:ext cx="1393825" cy="523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2" name="1051 Arco"/>
          <p:cNvSpPr/>
          <p:nvPr/>
        </p:nvSpPr>
        <p:spPr>
          <a:xfrm rot="19342085">
            <a:off x="3673475" y="531813"/>
            <a:ext cx="1428750" cy="1423987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36" name="153 CuadroTexto"/>
          <p:cNvSpPr txBox="1">
            <a:spLocks noChangeArrowheads="1"/>
          </p:cNvSpPr>
          <p:nvPr/>
        </p:nvSpPr>
        <p:spPr bwMode="auto">
          <a:xfrm>
            <a:off x="4032250" y="1079500"/>
            <a:ext cx="57150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1,35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1056" name="1055 Conector recto"/>
          <p:cNvCxnSpPr/>
          <p:nvPr/>
        </p:nvCxnSpPr>
        <p:spPr>
          <a:xfrm rot="5400000" flipH="1" flipV="1">
            <a:off x="4062412" y="1801812"/>
            <a:ext cx="360363" cy="287337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8" name="Text Box 183"/>
          <p:cNvSpPr txBox="1">
            <a:spLocks noChangeArrowheads="1"/>
          </p:cNvSpPr>
          <p:nvPr/>
        </p:nvSpPr>
        <p:spPr bwMode="auto">
          <a:xfrm>
            <a:off x="4119192" y="1768449"/>
            <a:ext cx="69373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8 </a:t>
            </a: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1058" name="1057 Conector recto"/>
          <p:cNvCxnSpPr/>
          <p:nvPr/>
        </p:nvCxnSpPr>
        <p:spPr>
          <a:xfrm flipV="1">
            <a:off x="4818063" y="2022936"/>
            <a:ext cx="388937" cy="46944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0" name="255 CuadroTexto"/>
          <p:cNvSpPr txBox="1">
            <a:spLocks noChangeArrowheads="1"/>
          </p:cNvSpPr>
          <p:nvPr/>
        </p:nvSpPr>
        <p:spPr bwMode="auto">
          <a:xfrm>
            <a:off x="4510088" y="19018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8,5 c</a:t>
            </a:r>
          </a:p>
        </p:txBody>
      </p:sp>
      <p:cxnSp>
        <p:nvCxnSpPr>
          <p:cNvPr id="1060" name="1059 Conector recto"/>
          <p:cNvCxnSpPr/>
          <p:nvPr/>
        </p:nvCxnSpPr>
        <p:spPr>
          <a:xfrm rot="5400000" flipH="1" flipV="1">
            <a:off x="4516438" y="574675"/>
            <a:ext cx="360362" cy="2873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2" name="443 Grupo"/>
          <p:cNvGrpSpPr>
            <a:grpSpLocks/>
          </p:cNvGrpSpPr>
          <p:nvPr/>
        </p:nvGrpSpPr>
        <p:grpSpPr bwMode="auto">
          <a:xfrm>
            <a:off x="2324575" y="170655"/>
            <a:ext cx="2968625" cy="10929939"/>
            <a:chOff x="2316945" y="151625"/>
            <a:chExt cx="2967058" cy="10930015"/>
          </a:xfrm>
        </p:grpSpPr>
        <p:cxnSp>
          <p:nvCxnSpPr>
            <p:cNvPr id="683" name="682 Conector recto"/>
            <p:cNvCxnSpPr/>
            <p:nvPr/>
          </p:nvCxnSpPr>
          <p:spPr>
            <a:xfrm>
              <a:off x="3230862" y="9557629"/>
              <a:ext cx="276872" cy="15240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91" name="229 Grupo"/>
            <p:cNvGrpSpPr>
              <a:grpSpLocks/>
            </p:cNvGrpSpPr>
            <p:nvPr/>
          </p:nvGrpSpPr>
          <p:grpSpPr bwMode="auto">
            <a:xfrm>
              <a:off x="5069689" y="151626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893" y="16506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893" y="22221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9" name="418 Conector recto"/>
            <p:cNvCxnSpPr/>
            <p:nvPr/>
          </p:nvCxnSpPr>
          <p:spPr>
            <a:xfrm rot="16200000" flipV="1">
              <a:off x="2607140" y="8933904"/>
              <a:ext cx="615954" cy="62514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427 Conector recto"/>
            <p:cNvCxnSpPr/>
            <p:nvPr/>
          </p:nvCxnSpPr>
          <p:spPr>
            <a:xfrm rot="5400000" flipH="1" flipV="1">
              <a:off x="1745269" y="8009824"/>
              <a:ext cx="1785950" cy="713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429 Conector recto"/>
            <p:cNvCxnSpPr/>
            <p:nvPr/>
          </p:nvCxnSpPr>
          <p:spPr>
            <a:xfrm rot="16200000" flipV="1">
              <a:off x="1566750" y="6045356"/>
              <a:ext cx="1857388" cy="3569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431 Conector recto"/>
            <p:cNvCxnSpPr/>
            <p:nvPr/>
          </p:nvCxnSpPr>
          <p:spPr>
            <a:xfrm rot="5400000" flipH="1" flipV="1">
              <a:off x="2174012" y="4938029"/>
              <a:ext cx="500065" cy="2141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433 Conector recto"/>
            <p:cNvCxnSpPr/>
            <p:nvPr/>
          </p:nvCxnSpPr>
          <p:spPr>
            <a:xfrm rot="5400000" flipH="1" flipV="1">
              <a:off x="2409563" y="4156257"/>
              <a:ext cx="755655" cy="5029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"/>
            <p:cNvCxnSpPr/>
            <p:nvPr/>
          </p:nvCxnSpPr>
          <p:spPr>
            <a:xfrm rot="5400000" flipH="1" flipV="1">
              <a:off x="2556763" y="2418103"/>
              <a:ext cx="2098689" cy="11376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438 Conector recto"/>
            <p:cNvCxnSpPr/>
            <p:nvPr/>
          </p:nvCxnSpPr>
          <p:spPr>
            <a:xfrm rot="5400000" flipH="1" flipV="1">
              <a:off x="4067502" y="830554"/>
              <a:ext cx="1214446" cy="999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442 Conector recto"/>
            <p:cNvCxnSpPr/>
            <p:nvPr/>
          </p:nvCxnSpPr>
          <p:spPr>
            <a:xfrm rot="5400000" flipH="1" flipV="1">
              <a:off x="4887978" y="436584"/>
              <a:ext cx="571504" cy="15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43" name="255 CuadroTexto"/>
          <p:cNvSpPr txBox="1">
            <a:spLocks noChangeArrowheads="1"/>
          </p:cNvSpPr>
          <p:nvPr/>
        </p:nvSpPr>
        <p:spPr bwMode="auto">
          <a:xfrm>
            <a:off x="4608513" y="8604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062" name="1061 Conector recto de flecha"/>
          <p:cNvCxnSpPr/>
          <p:nvPr/>
        </p:nvCxnSpPr>
        <p:spPr>
          <a:xfrm rot="10800000">
            <a:off x="4675188" y="508000"/>
            <a:ext cx="438150" cy="28575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5" name="162 CuadroTexto"/>
          <p:cNvSpPr txBox="1">
            <a:spLocks noChangeArrowheads="1"/>
          </p:cNvSpPr>
          <p:nvPr/>
        </p:nvSpPr>
        <p:spPr bwMode="auto">
          <a:xfrm>
            <a:off x="4756150" y="508000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291°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65" name="1064 Conector recto"/>
          <p:cNvCxnSpPr/>
          <p:nvPr/>
        </p:nvCxnSpPr>
        <p:spPr>
          <a:xfrm rot="5400000" flipH="1" flipV="1">
            <a:off x="4952207" y="807244"/>
            <a:ext cx="323850" cy="1587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7" name="Text Box 183"/>
          <p:cNvSpPr txBox="1">
            <a:spLocks noChangeArrowheads="1"/>
          </p:cNvSpPr>
          <p:nvPr/>
        </p:nvSpPr>
        <p:spPr bwMode="auto">
          <a:xfrm>
            <a:off x="4770438" y="917575"/>
            <a:ext cx="69373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4,2 </a:t>
            </a: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1067" name="1066 Conector recto"/>
          <p:cNvCxnSpPr/>
          <p:nvPr/>
        </p:nvCxnSpPr>
        <p:spPr>
          <a:xfrm rot="5400000" flipH="1" flipV="1">
            <a:off x="4640263" y="384175"/>
            <a:ext cx="325438" cy="15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9" name="Group 88"/>
          <p:cNvGrpSpPr>
            <a:grpSpLocks/>
          </p:cNvGrpSpPr>
          <p:nvPr/>
        </p:nvGrpSpPr>
        <p:grpSpPr bwMode="auto">
          <a:xfrm>
            <a:off x="4730750" y="333375"/>
            <a:ext cx="80963" cy="244475"/>
            <a:chOff x="2015" y="2160"/>
            <a:chExt cx="528" cy="1488"/>
          </a:xfrm>
        </p:grpSpPr>
        <p:sp>
          <p:nvSpPr>
            <p:cNvPr id="1457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587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550" name="255 CuadroTexto"/>
          <p:cNvSpPr txBox="1">
            <a:spLocks noChangeArrowheads="1"/>
          </p:cNvSpPr>
          <p:nvPr/>
        </p:nvSpPr>
        <p:spPr bwMode="auto">
          <a:xfrm>
            <a:off x="4837113" y="29368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4,8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069" name="1068 Arco"/>
          <p:cNvSpPr/>
          <p:nvPr/>
        </p:nvSpPr>
        <p:spPr>
          <a:xfrm rot="1968409">
            <a:off x="5464175" y="-98425"/>
            <a:ext cx="1428750" cy="1423988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52" name="274 CuadroTexto"/>
          <p:cNvSpPr txBox="1">
            <a:spLocks noChangeArrowheads="1"/>
          </p:cNvSpPr>
          <p:nvPr/>
        </p:nvSpPr>
        <p:spPr bwMode="auto">
          <a:xfrm>
            <a:off x="5827713" y="-9525"/>
            <a:ext cx="2214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Pto. “A”:  270° a  Baliza I. Cutler</a:t>
            </a:r>
          </a:p>
        </p:txBody>
      </p:sp>
      <p:cxnSp>
        <p:nvCxnSpPr>
          <p:cNvPr id="1070" name="1069 Conector recto de flecha"/>
          <p:cNvCxnSpPr/>
          <p:nvPr/>
        </p:nvCxnSpPr>
        <p:spPr>
          <a:xfrm flipV="1">
            <a:off x="5103813" y="722313"/>
            <a:ext cx="1785937" cy="71437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54" name="153 CuadroTexto"/>
          <p:cNvSpPr txBox="1">
            <a:spLocks noChangeArrowheads="1"/>
          </p:cNvSpPr>
          <p:nvPr/>
        </p:nvSpPr>
        <p:spPr bwMode="auto">
          <a:xfrm>
            <a:off x="5889625" y="706438"/>
            <a:ext cx="5699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>
                <a:solidFill>
                  <a:srgbClr val="0070C0"/>
                </a:solidFill>
                <a:latin typeface="Calibri" pitchFamily="34" charset="0"/>
              </a:rPr>
              <a:t>1,57 Mn</a:t>
            </a:r>
          </a:p>
        </p:txBody>
      </p:sp>
      <p:sp>
        <p:nvSpPr>
          <p:cNvPr id="14556" name="255 CuadroTexto"/>
          <p:cNvSpPr txBox="1">
            <a:spLocks noChangeArrowheads="1"/>
          </p:cNvSpPr>
          <p:nvPr/>
        </p:nvSpPr>
        <p:spPr bwMode="auto">
          <a:xfrm>
            <a:off x="2592388" y="8605838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3.6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cxnSp>
        <p:nvCxnSpPr>
          <p:cNvPr id="607" name="606 Conector recto"/>
          <p:cNvCxnSpPr/>
          <p:nvPr/>
        </p:nvCxnSpPr>
        <p:spPr>
          <a:xfrm rot="5400000" flipH="1" flipV="1">
            <a:off x="2743200" y="8669338"/>
            <a:ext cx="288925" cy="1587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1" name="610 Conector recto"/>
          <p:cNvCxnSpPr/>
          <p:nvPr/>
        </p:nvCxnSpPr>
        <p:spPr>
          <a:xfrm rot="16200000" flipV="1">
            <a:off x="2412206" y="5472907"/>
            <a:ext cx="288925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59" name="255 CuadroTexto"/>
          <p:cNvSpPr txBox="1">
            <a:spLocks noChangeArrowheads="1"/>
          </p:cNvSpPr>
          <p:nvPr/>
        </p:nvSpPr>
        <p:spPr bwMode="auto">
          <a:xfrm>
            <a:off x="2305050" y="5437188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2,4 c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016982" y="1093580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</a:t>
            </a:r>
            <a:endParaRPr lang="es-CL" sz="800" b="1" dirty="0"/>
          </a:p>
        </p:txBody>
      </p:sp>
      <p:sp>
        <p:nvSpPr>
          <p:cNvPr id="498" name="497 CuadroTexto"/>
          <p:cNvSpPr txBox="1"/>
          <p:nvPr/>
        </p:nvSpPr>
        <p:spPr>
          <a:xfrm>
            <a:off x="1711818" y="1072036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</a:t>
            </a:r>
            <a:endParaRPr lang="es-CL" sz="800" b="1" dirty="0"/>
          </a:p>
        </p:txBody>
      </p:sp>
      <p:sp>
        <p:nvSpPr>
          <p:cNvPr id="499" name="498 CuadroTexto"/>
          <p:cNvSpPr txBox="1"/>
          <p:nvPr/>
        </p:nvSpPr>
        <p:spPr>
          <a:xfrm>
            <a:off x="1774874" y="102375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G</a:t>
            </a:r>
            <a:endParaRPr lang="es-CL" sz="800" b="1" dirty="0"/>
          </a:p>
        </p:txBody>
      </p:sp>
      <p:sp>
        <p:nvSpPr>
          <p:cNvPr id="500" name="499 CuadroTexto"/>
          <p:cNvSpPr txBox="1"/>
          <p:nvPr/>
        </p:nvSpPr>
        <p:spPr>
          <a:xfrm>
            <a:off x="2365226" y="9645701"/>
            <a:ext cx="421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F’</a:t>
            </a:r>
            <a:endParaRPr lang="es-CL" sz="800" b="1" dirty="0"/>
          </a:p>
        </p:txBody>
      </p:sp>
      <p:sp>
        <p:nvSpPr>
          <p:cNvPr id="501" name="500 CuadroTexto"/>
          <p:cNvSpPr txBox="1"/>
          <p:nvPr/>
        </p:nvSpPr>
        <p:spPr>
          <a:xfrm>
            <a:off x="2546350" y="9202779"/>
            <a:ext cx="165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</a:t>
            </a:r>
            <a:endParaRPr lang="es-CL" sz="800" b="1" dirty="0"/>
          </a:p>
        </p:txBody>
      </p:sp>
      <p:sp>
        <p:nvSpPr>
          <p:cNvPr id="502" name="501 CuadroTexto"/>
          <p:cNvSpPr txBox="1"/>
          <p:nvPr/>
        </p:nvSpPr>
        <p:spPr>
          <a:xfrm>
            <a:off x="4362450" y="10935807"/>
            <a:ext cx="1015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</a:t>
            </a:r>
            <a:endParaRPr lang="es-CL" sz="800" b="1" dirty="0"/>
          </a:p>
        </p:txBody>
      </p:sp>
      <p:sp>
        <p:nvSpPr>
          <p:cNvPr id="503" name="502 CuadroTexto"/>
          <p:cNvSpPr txBox="1"/>
          <p:nvPr/>
        </p:nvSpPr>
        <p:spPr>
          <a:xfrm>
            <a:off x="4370444" y="9980613"/>
            <a:ext cx="6452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E’</a:t>
            </a:r>
            <a:endParaRPr lang="es-CL" sz="800" b="1" dirty="0"/>
          </a:p>
        </p:txBody>
      </p:sp>
      <p:sp>
        <p:nvSpPr>
          <p:cNvPr id="504" name="503 CuadroTexto"/>
          <p:cNvSpPr txBox="1"/>
          <p:nvPr/>
        </p:nvSpPr>
        <p:spPr>
          <a:xfrm>
            <a:off x="3059933" y="8715375"/>
            <a:ext cx="4182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05" name="504 CuadroTexto"/>
          <p:cNvSpPr txBox="1"/>
          <p:nvPr/>
        </p:nvSpPr>
        <p:spPr>
          <a:xfrm>
            <a:off x="3316288" y="828539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</a:t>
            </a:r>
            <a:endParaRPr lang="es-CL" sz="800" b="1" dirty="0"/>
          </a:p>
        </p:txBody>
      </p:sp>
      <p:sp>
        <p:nvSpPr>
          <p:cNvPr id="508" name="507 CuadroTexto"/>
          <p:cNvSpPr txBox="1"/>
          <p:nvPr/>
        </p:nvSpPr>
        <p:spPr>
          <a:xfrm>
            <a:off x="4861755" y="10797970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</a:t>
            </a:r>
            <a:endParaRPr lang="es-CL" sz="800" b="1" dirty="0"/>
          </a:p>
        </p:txBody>
      </p:sp>
      <p:sp>
        <p:nvSpPr>
          <p:cNvPr id="509" name="508 CuadroTexto"/>
          <p:cNvSpPr txBox="1"/>
          <p:nvPr/>
        </p:nvSpPr>
        <p:spPr>
          <a:xfrm>
            <a:off x="3640138" y="8613110"/>
            <a:ext cx="3238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B’</a:t>
            </a:r>
            <a:endParaRPr lang="es-CL" sz="800" b="1" dirty="0"/>
          </a:p>
        </p:txBody>
      </p:sp>
      <p:sp>
        <p:nvSpPr>
          <p:cNvPr id="510" name="509 CuadroTexto"/>
          <p:cNvSpPr txBox="1"/>
          <p:nvPr/>
        </p:nvSpPr>
        <p:spPr>
          <a:xfrm>
            <a:off x="4081462" y="6143324"/>
            <a:ext cx="33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V’</a:t>
            </a:r>
            <a:endParaRPr lang="es-CL" sz="800" b="1" dirty="0"/>
          </a:p>
        </p:txBody>
      </p:sp>
      <p:sp>
        <p:nvSpPr>
          <p:cNvPr id="511" name="510 CuadroTexto"/>
          <p:cNvSpPr txBox="1"/>
          <p:nvPr/>
        </p:nvSpPr>
        <p:spPr>
          <a:xfrm>
            <a:off x="3470801" y="608278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</a:t>
            </a:r>
            <a:endParaRPr lang="es-CL" sz="800" b="1" dirty="0"/>
          </a:p>
        </p:txBody>
      </p:sp>
      <p:sp>
        <p:nvSpPr>
          <p:cNvPr id="512" name="511 CuadroTexto"/>
          <p:cNvSpPr txBox="1"/>
          <p:nvPr/>
        </p:nvSpPr>
        <p:spPr>
          <a:xfrm>
            <a:off x="3110706" y="5434469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X</a:t>
            </a:r>
            <a:endParaRPr lang="es-CL" sz="800" b="1" dirty="0"/>
          </a:p>
        </p:txBody>
      </p:sp>
      <p:sp>
        <p:nvSpPr>
          <p:cNvPr id="513" name="512 CuadroTexto"/>
          <p:cNvSpPr txBox="1"/>
          <p:nvPr/>
        </p:nvSpPr>
        <p:spPr>
          <a:xfrm>
            <a:off x="3894460" y="734769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U</a:t>
            </a:r>
            <a:endParaRPr lang="es-CL" sz="800" b="1" dirty="0"/>
          </a:p>
        </p:txBody>
      </p:sp>
      <p:sp>
        <p:nvSpPr>
          <p:cNvPr id="515" name="514 CuadroTexto"/>
          <p:cNvSpPr txBox="1"/>
          <p:nvPr/>
        </p:nvSpPr>
        <p:spPr>
          <a:xfrm>
            <a:off x="2972936" y="76236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R</a:t>
            </a:r>
            <a:endParaRPr lang="es-CL" sz="800" b="1" dirty="0"/>
          </a:p>
        </p:txBody>
      </p:sp>
      <p:sp>
        <p:nvSpPr>
          <p:cNvPr id="516" name="515 CuadroTexto"/>
          <p:cNvSpPr txBox="1"/>
          <p:nvPr/>
        </p:nvSpPr>
        <p:spPr>
          <a:xfrm>
            <a:off x="1627188" y="6153378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</a:t>
            </a:r>
            <a:endParaRPr lang="es-CL" sz="800" b="1" dirty="0"/>
          </a:p>
        </p:txBody>
      </p:sp>
      <p:sp>
        <p:nvSpPr>
          <p:cNvPr id="517" name="516 CuadroTexto"/>
          <p:cNvSpPr txBox="1"/>
          <p:nvPr/>
        </p:nvSpPr>
        <p:spPr>
          <a:xfrm>
            <a:off x="1673225" y="675186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P</a:t>
            </a:r>
            <a:endParaRPr lang="es-CL" sz="800" b="1" dirty="0"/>
          </a:p>
        </p:txBody>
      </p:sp>
      <p:sp>
        <p:nvSpPr>
          <p:cNvPr id="518" name="517 CuadroTexto"/>
          <p:cNvSpPr txBox="1"/>
          <p:nvPr/>
        </p:nvSpPr>
        <p:spPr>
          <a:xfrm>
            <a:off x="2039319" y="724081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O</a:t>
            </a:r>
            <a:endParaRPr lang="es-CL" sz="800" b="1" dirty="0"/>
          </a:p>
        </p:txBody>
      </p:sp>
      <p:sp>
        <p:nvSpPr>
          <p:cNvPr id="519" name="518 CuadroTexto"/>
          <p:cNvSpPr txBox="1"/>
          <p:nvPr/>
        </p:nvSpPr>
        <p:spPr>
          <a:xfrm>
            <a:off x="2112613" y="7800335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</a:t>
            </a:r>
            <a:endParaRPr lang="es-CL" sz="800" b="1" dirty="0"/>
          </a:p>
        </p:txBody>
      </p:sp>
      <p:sp>
        <p:nvSpPr>
          <p:cNvPr id="520" name="519 CuadroTexto"/>
          <p:cNvSpPr txBox="1"/>
          <p:nvPr/>
        </p:nvSpPr>
        <p:spPr>
          <a:xfrm>
            <a:off x="1592263" y="783476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M</a:t>
            </a:r>
            <a:endParaRPr lang="es-CL" sz="800" b="1" dirty="0"/>
          </a:p>
        </p:txBody>
      </p:sp>
      <p:sp>
        <p:nvSpPr>
          <p:cNvPr id="521" name="520 CuadroTexto"/>
          <p:cNvSpPr txBox="1"/>
          <p:nvPr/>
        </p:nvSpPr>
        <p:spPr>
          <a:xfrm>
            <a:off x="2372590" y="813885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</a:t>
            </a:r>
            <a:endParaRPr lang="es-CL" sz="800" b="1" dirty="0"/>
          </a:p>
        </p:txBody>
      </p:sp>
      <p:sp>
        <p:nvSpPr>
          <p:cNvPr id="522" name="521 CuadroTexto"/>
          <p:cNvSpPr txBox="1"/>
          <p:nvPr/>
        </p:nvSpPr>
        <p:spPr>
          <a:xfrm>
            <a:off x="1947452" y="50963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</a:t>
            </a:r>
            <a:endParaRPr lang="es-CL" sz="800" b="1" dirty="0"/>
          </a:p>
        </p:txBody>
      </p:sp>
      <p:sp>
        <p:nvSpPr>
          <p:cNvPr id="523" name="522 CuadroTexto"/>
          <p:cNvSpPr txBox="1"/>
          <p:nvPr/>
        </p:nvSpPr>
        <p:spPr>
          <a:xfrm>
            <a:off x="2585244" y="53980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W</a:t>
            </a:r>
            <a:endParaRPr lang="es-CL" sz="800" b="1" dirty="0"/>
          </a:p>
        </p:txBody>
      </p:sp>
      <p:sp>
        <p:nvSpPr>
          <p:cNvPr id="524" name="523 CuadroTexto"/>
          <p:cNvSpPr txBox="1"/>
          <p:nvPr/>
        </p:nvSpPr>
        <p:spPr>
          <a:xfrm>
            <a:off x="4059152" y="5178080"/>
            <a:ext cx="2969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25" name="524 CuadroTexto"/>
          <p:cNvSpPr txBox="1"/>
          <p:nvPr/>
        </p:nvSpPr>
        <p:spPr>
          <a:xfrm>
            <a:off x="1928812" y="3626078"/>
            <a:ext cx="4270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N’</a:t>
            </a:r>
            <a:endParaRPr lang="es-CL" sz="800" b="1" dirty="0"/>
          </a:p>
        </p:txBody>
      </p:sp>
      <p:sp>
        <p:nvSpPr>
          <p:cNvPr id="526" name="525 CuadroTexto"/>
          <p:cNvSpPr txBox="1"/>
          <p:nvPr/>
        </p:nvSpPr>
        <p:spPr>
          <a:xfrm>
            <a:off x="4561661" y="2765553"/>
            <a:ext cx="3310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G’</a:t>
            </a:r>
            <a:endParaRPr lang="es-CL" sz="800" b="1" dirty="0"/>
          </a:p>
        </p:txBody>
      </p:sp>
      <p:sp>
        <p:nvSpPr>
          <p:cNvPr id="527" name="526 CuadroTexto"/>
          <p:cNvSpPr txBox="1"/>
          <p:nvPr/>
        </p:nvSpPr>
        <p:spPr>
          <a:xfrm>
            <a:off x="4985721" y="2235200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D’</a:t>
            </a:r>
            <a:endParaRPr lang="es-CL" sz="800" b="1" dirty="0"/>
          </a:p>
        </p:txBody>
      </p:sp>
      <p:grpSp>
        <p:nvGrpSpPr>
          <p:cNvPr id="528" name="Group 88"/>
          <p:cNvGrpSpPr>
            <a:grpSpLocks/>
          </p:cNvGrpSpPr>
          <p:nvPr/>
        </p:nvGrpSpPr>
        <p:grpSpPr bwMode="auto">
          <a:xfrm>
            <a:off x="3113087" y="5339555"/>
            <a:ext cx="80963" cy="246063"/>
            <a:chOff x="2052" y="2160"/>
            <a:chExt cx="528" cy="1488"/>
          </a:xfrm>
        </p:grpSpPr>
        <p:sp>
          <p:nvSpPr>
            <p:cNvPr id="52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54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547" name="546 CuadroTexto"/>
          <p:cNvSpPr txBox="1"/>
          <p:nvPr/>
        </p:nvSpPr>
        <p:spPr>
          <a:xfrm>
            <a:off x="2654839" y="2276931"/>
            <a:ext cx="3948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O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8" name="547 CuadroTexto"/>
          <p:cNvSpPr txBox="1"/>
          <p:nvPr/>
        </p:nvSpPr>
        <p:spPr>
          <a:xfrm>
            <a:off x="2930526" y="2175989"/>
            <a:ext cx="3675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P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9" name="548 CuadroTexto"/>
          <p:cNvSpPr txBox="1"/>
          <p:nvPr/>
        </p:nvSpPr>
        <p:spPr>
          <a:xfrm>
            <a:off x="3073797" y="1938873"/>
            <a:ext cx="484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Q’</a:t>
            </a:r>
            <a:endParaRPr lang="es-CL" sz="800" b="1" dirty="0"/>
          </a:p>
        </p:txBody>
      </p:sp>
      <p:sp>
        <p:nvSpPr>
          <p:cNvPr id="550" name="549 CuadroTexto"/>
          <p:cNvSpPr txBox="1"/>
          <p:nvPr/>
        </p:nvSpPr>
        <p:spPr>
          <a:xfrm>
            <a:off x="3049651" y="1601247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R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51" name="550 CuadroTexto"/>
          <p:cNvSpPr txBox="1"/>
          <p:nvPr/>
        </p:nvSpPr>
        <p:spPr>
          <a:xfrm>
            <a:off x="3012425" y="1040614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S</a:t>
            </a:r>
            <a:endParaRPr lang="es-CL" sz="800" b="1" dirty="0"/>
          </a:p>
        </p:txBody>
      </p:sp>
      <p:sp>
        <p:nvSpPr>
          <p:cNvPr id="552" name="551 CuadroTexto"/>
          <p:cNvSpPr txBox="1"/>
          <p:nvPr/>
        </p:nvSpPr>
        <p:spPr>
          <a:xfrm>
            <a:off x="3086740" y="551615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T’</a:t>
            </a:r>
            <a:endParaRPr lang="es-CL" sz="800" b="1" dirty="0"/>
          </a:p>
        </p:txBody>
      </p:sp>
      <p:sp>
        <p:nvSpPr>
          <p:cNvPr id="553" name="552 CuadroTexto"/>
          <p:cNvSpPr txBox="1"/>
          <p:nvPr/>
        </p:nvSpPr>
        <p:spPr>
          <a:xfrm>
            <a:off x="4528716" y="371742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A’</a:t>
            </a:r>
            <a:endParaRPr lang="es-CL" sz="800" b="1" dirty="0"/>
          </a:p>
        </p:txBody>
      </p:sp>
      <p:sp>
        <p:nvSpPr>
          <p:cNvPr id="554" name="553 CuadroTexto"/>
          <p:cNvSpPr txBox="1"/>
          <p:nvPr/>
        </p:nvSpPr>
        <p:spPr>
          <a:xfrm>
            <a:off x="6831332" y="1645106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55" name="554 CuadroTexto"/>
          <p:cNvSpPr txBox="1"/>
          <p:nvPr/>
        </p:nvSpPr>
        <p:spPr>
          <a:xfrm>
            <a:off x="6867308" y="990119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68" name="567 Arco"/>
          <p:cNvSpPr/>
          <p:nvPr/>
        </p:nvSpPr>
        <p:spPr>
          <a:xfrm rot="15726610">
            <a:off x="1928552" y="4028513"/>
            <a:ext cx="1069975" cy="889000"/>
          </a:xfrm>
          <a:prstGeom prst="arc">
            <a:avLst>
              <a:gd name="adj1" fmla="val 1897463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569" name="568 Conector recto de flecha"/>
          <p:cNvCxnSpPr>
            <a:cxnSpLocks noChangeShapeType="1"/>
            <a:endCxn id="14503" idx="0"/>
          </p:cNvCxnSpPr>
          <p:nvPr/>
        </p:nvCxnSpPr>
        <p:spPr bwMode="auto">
          <a:xfrm flipH="1" flipV="1">
            <a:off x="2111220" y="4013697"/>
            <a:ext cx="401335" cy="833853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cxnSp>
        <p:nvCxnSpPr>
          <p:cNvPr id="573" name="572 Conector recto"/>
          <p:cNvCxnSpPr/>
          <p:nvPr/>
        </p:nvCxnSpPr>
        <p:spPr>
          <a:xfrm flipV="1">
            <a:off x="3682026" y="5132720"/>
            <a:ext cx="214673" cy="43043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6" name="255 CuadroTexto"/>
          <p:cNvSpPr txBox="1">
            <a:spLocks noChangeArrowheads="1"/>
          </p:cNvSpPr>
          <p:nvPr/>
        </p:nvSpPr>
        <p:spPr bwMode="auto">
          <a:xfrm>
            <a:off x="3085306" y="4889372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1,18’c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56" name="555 CuadroTexto"/>
          <p:cNvSpPr txBox="1"/>
          <p:nvPr/>
        </p:nvSpPr>
        <p:spPr>
          <a:xfrm>
            <a:off x="4799611" y="9251950"/>
            <a:ext cx="555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D´</a:t>
            </a:r>
            <a:endParaRPr lang="es-CL" sz="800" b="1" dirty="0"/>
          </a:p>
        </p:txBody>
      </p:sp>
      <p:graphicFrame>
        <p:nvGraphicFramePr>
          <p:cNvPr id="557" name="55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13967"/>
              </p:ext>
            </p:extLst>
          </p:nvPr>
        </p:nvGraphicFramePr>
        <p:xfrm>
          <a:off x="5149436" y="3061990"/>
          <a:ext cx="2548459" cy="2272010"/>
        </p:xfrm>
        <a:graphic>
          <a:graphicData uri="http://schemas.openxmlformats.org/drawingml/2006/table">
            <a:tbl>
              <a:tblPr/>
              <a:tblGrid>
                <a:gridCol w="251313"/>
                <a:gridCol w="928994"/>
                <a:gridCol w="360040"/>
                <a:gridCol w="1008112"/>
              </a:tblGrid>
              <a:tr h="214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  <a:endParaRPr kumimoji="0" lang="es-CL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ÚTIL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P. MONTT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OLLARD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LARCH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PEMBERTON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GRANHAM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BAJO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HOSKIN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DICKSON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BZA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 MUÑOZ G.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DASHWOOD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A’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NOTABLE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POLLO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BEDWELL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BEDWELL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CUNINGHAM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BAJO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f’’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HOZVEN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ESTE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N’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DEDO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MAYOR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O’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PLAUTO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NORTE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FRANCIS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HOSVEN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FOLEY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4360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b="8051"/>
          <a:stretch>
            <a:fillRect/>
          </a:stretch>
        </p:blipFill>
        <p:spPr bwMode="auto">
          <a:xfrm>
            <a:off x="6350" y="20014"/>
            <a:ext cx="7781926" cy="1115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278 CuadroTexto"/>
          <p:cNvSpPr txBox="1">
            <a:spLocks noChangeArrowheads="1"/>
          </p:cNvSpPr>
          <p:nvPr/>
        </p:nvSpPr>
        <p:spPr bwMode="auto">
          <a:xfrm>
            <a:off x="4425950" y="52388"/>
            <a:ext cx="460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Cutler </a:t>
            </a: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663"/>
            <a:ext cx="2601913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Gray S-N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10722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OP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278 CuadroTexto"/>
          <p:cNvSpPr txBox="1">
            <a:spLocks noChangeArrowheads="1"/>
          </p:cNvSpPr>
          <p:nvPr/>
        </p:nvSpPr>
        <p:spPr bwMode="auto">
          <a:xfrm>
            <a:off x="1692275" y="1100138"/>
            <a:ext cx="9540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B a v e r s t o c k </a:t>
            </a:r>
          </a:p>
        </p:txBody>
      </p:sp>
      <p:sp>
        <p:nvSpPr>
          <p:cNvPr id="14341" name="492 CuadroTexto"/>
          <p:cNvSpPr txBox="1">
            <a:spLocks noChangeArrowheads="1"/>
          </p:cNvSpPr>
          <p:nvPr/>
        </p:nvSpPr>
        <p:spPr bwMode="auto">
          <a:xfrm>
            <a:off x="1416050" y="4052888"/>
            <a:ext cx="636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O r l e b a r</a:t>
            </a:r>
          </a:p>
        </p:txBody>
      </p:sp>
      <p:sp>
        <p:nvSpPr>
          <p:cNvPr id="14342" name="278 CuadroTexto"/>
          <p:cNvSpPr txBox="1">
            <a:spLocks noChangeArrowheads="1"/>
          </p:cNvSpPr>
          <p:nvPr/>
        </p:nvSpPr>
        <p:spPr bwMode="auto">
          <a:xfrm>
            <a:off x="5021263" y="3719513"/>
            <a:ext cx="5397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L a r g a</a:t>
            </a:r>
          </a:p>
        </p:txBody>
      </p:sp>
      <p:sp>
        <p:nvSpPr>
          <p:cNvPr id="14343" name="278 CuadroTexto"/>
          <p:cNvSpPr txBox="1">
            <a:spLocks noChangeArrowheads="1"/>
          </p:cNvSpPr>
          <p:nvPr/>
        </p:nvSpPr>
        <p:spPr bwMode="auto">
          <a:xfrm>
            <a:off x="3841750" y="5457825"/>
            <a:ext cx="514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>
                <a:latin typeface="Calibri" pitchFamily="34" charset="0"/>
              </a:rPr>
              <a:t>Isla </a:t>
            </a:r>
          </a:p>
          <a:p>
            <a:pPr algn="ctr"/>
            <a:r>
              <a:rPr lang="es-CL" sz="700">
                <a:latin typeface="Calibri" pitchFamily="34" charset="0"/>
              </a:rPr>
              <a:t>Summer </a:t>
            </a:r>
          </a:p>
        </p:txBody>
      </p:sp>
      <p:sp>
        <p:nvSpPr>
          <p:cNvPr id="14344" name="278 CuadroTexto"/>
          <p:cNvSpPr txBox="1">
            <a:spLocks noChangeArrowheads="1"/>
          </p:cNvSpPr>
          <p:nvPr/>
        </p:nvSpPr>
        <p:spPr bwMode="auto">
          <a:xfrm rot="2311136">
            <a:off x="4970463" y="93964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 Mac-kay</a:t>
            </a: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900" dirty="0">
                <a:latin typeface="Calibri" pitchFamily="34" charset="0"/>
              </a:rPr>
              <a:t>I s l a s   O t </a:t>
            </a:r>
            <a:r>
              <a:rPr lang="es-CL" sz="900" dirty="0" err="1">
                <a:latin typeface="Calibri" pitchFamily="34" charset="0"/>
              </a:rPr>
              <a:t>t</a:t>
            </a:r>
            <a:r>
              <a:rPr lang="es-CL" sz="900" dirty="0">
                <a:latin typeface="Calibri" pitchFamily="34" charset="0"/>
              </a:rPr>
              <a:t> e r</a:t>
            </a:r>
          </a:p>
        </p:txBody>
      </p:sp>
      <p:sp>
        <p:nvSpPr>
          <p:cNvPr id="14346" name="278 CuadroTexto"/>
          <p:cNvSpPr txBox="1">
            <a:spLocks noChangeArrowheads="1"/>
          </p:cNvSpPr>
          <p:nvPr/>
        </p:nvSpPr>
        <p:spPr bwMode="auto">
          <a:xfrm rot="-3279867">
            <a:off x="4672806" y="2402682"/>
            <a:ext cx="5159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Green</a:t>
            </a:r>
          </a:p>
        </p:txBody>
      </p:sp>
      <p:sp>
        <p:nvSpPr>
          <p:cNvPr id="14347" name="278 CuadroTexto"/>
          <p:cNvSpPr txBox="1">
            <a:spLocks noChangeArrowheads="1"/>
          </p:cNvSpPr>
          <p:nvPr/>
        </p:nvSpPr>
        <p:spPr bwMode="auto">
          <a:xfrm>
            <a:off x="3017838" y="1970088"/>
            <a:ext cx="4079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</a:t>
            </a:r>
          </a:p>
          <a:p>
            <a:pPr algn="ctr"/>
            <a:r>
              <a:rPr lang="es-CL" sz="500">
                <a:latin typeface="Calibri" pitchFamily="34" charset="0"/>
              </a:rPr>
              <a:t> Hosven </a:t>
            </a:r>
          </a:p>
        </p:txBody>
      </p:sp>
      <p:sp>
        <p:nvSpPr>
          <p:cNvPr id="14348" name="278 CuadroTexto"/>
          <p:cNvSpPr txBox="1">
            <a:spLocks noChangeArrowheads="1"/>
          </p:cNvSpPr>
          <p:nvPr/>
        </p:nvSpPr>
        <p:spPr bwMode="auto">
          <a:xfrm>
            <a:off x="6594475" y="2609850"/>
            <a:ext cx="1357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G a m e r o</a:t>
            </a:r>
          </a:p>
        </p:txBody>
      </p:sp>
      <p:sp>
        <p:nvSpPr>
          <p:cNvPr id="14349" name="278 CuadroTexto"/>
          <p:cNvSpPr txBox="1">
            <a:spLocks noChangeArrowheads="1"/>
          </p:cNvSpPr>
          <p:nvPr/>
        </p:nvSpPr>
        <p:spPr bwMode="auto">
          <a:xfrm>
            <a:off x="4651375" y="2814638"/>
            <a:ext cx="6127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Gama</a:t>
            </a:r>
          </a:p>
        </p:txBody>
      </p:sp>
      <p:sp>
        <p:nvSpPr>
          <p:cNvPr id="14350" name="278 CuadroTexto"/>
          <p:cNvSpPr txBox="1">
            <a:spLocks noChangeArrowheads="1"/>
          </p:cNvSpPr>
          <p:nvPr/>
        </p:nvSpPr>
        <p:spPr bwMode="auto">
          <a:xfrm>
            <a:off x="5267325" y="2865438"/>
            <a:ext cx="59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Carrasco</a:t>
            </a:r>
          </a:p>
        </p:txBody>
      </p:sp>
      <p:sp>
        <p:nvSpPr>
          <p:cNvPr id="14351" name="278 CuadroTexto"/>
          <p:cNvSpPr txBox="1">
            <a:spLocks noChangeArrowheads="1"/>
          </p:cNvSpPr>
          <p:nvPr/>
        </p:nvSpPr>
        <p:spPr bwMode="auto">
          <a:xfrm>
            <a:off x="5446713" y="5291138"/>
            <a:ext cx="7096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Ernesto </a:t>
            </a:r>
          </a:p>
        </p:txBody>
      </p:sp>
      <p:sp>
        <p:nvSpPr>
          <p:cNvPr id="14352" name="278 CuadroTexto"/>
          <p:cNvSpPr txBox="1">
            <a:spLocks noChangeArrowheads="1"/>
          </p:cNvSpPr>
          <p:nvPr/>
        </p:nvSpPr>
        <p:spPr bwMode="auto">
          <a:xfrm>
            <a:off x="5818188" y="5743575"/>
            <a:ext cx="4937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Istmo</a:t>
            </a:r>
          </a:p>
        </p:txBody>
      </p:sp>
      <p:sp>
        <p:nvSpPr>
          <p:cNvPr id="14353" name="278 CuadroTexto"/>
          <p:cNvSpPr txBox="1">
            <a:spLocks noChangeArrowheads="1"/>
          </p:cNvSpPr>
          <p:nvPr/>
        </p:nvSpPr>
        <p:spPr bwMode="auto">
          <a:xfrm>
            <a:off x="4025900" y="5314950"/>
            <a:ext cx="473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Pta. </a:t>
            </a:r>
          </a:p>
          <a:p>
            <a:pPr algn="ctr"/>
            <a:r>
              <a:rPr lang="es-CL" sz="500">
                <a:latin typeface="Calibri" pitchFamily="34" charset="0"/>
              </a:rPr>
              <a:t>Henderson</a:t>
            </a: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 rot="20970086">
            <a:off x="2288370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>
                <a:latin typeface="Calibri" pitchFamily="34" charset="0"/>
              </a:rPr>
              <a:t>I t e s.   H o s k y n</a:t>
            </a: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 rot="750725">
            <a:off x="2618606" y="1995302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500" dirty="0">
                <a:latin typeface="Calibri" pitchFamily="34" charset="0"/>
              </a:rPr>
              <a:t>I </a:t>
            </a:r>
            <a:r>
              <a:rPr lang="es-CL" sz="500" dirty="0" err="1">
                <a:latin typeface="Calibri" pitchFamily="34" charset="0"/>
              </a:rPr>
              <a:t>Ites</a:t>
            </a:r>
            <a:r>
              <a:rPr lang="es-CL" sz="500" dirty="0">
                <a:latin typeface="Calibri" pitchFamily="34" charset="0"/>
              </a:rPr>
              <a:t>. Francis</a:t>
            </a:r>
          </a:p>
        </p:txBody>
      </p:sp>
      <p:sp>
        <p:nvSpPr>
          <p:cNvPr id="14356" name="278 CuadroTexto"/>
          <p:cNvSpPr txBox="1">
            <a:spLocks noChangeArrowheads="1"/>
          </p:cNvSpPr>
          <p:nvPr/>
        </p:nvSpPr>
        <p:spPr bwMode="auto">
          <a:xfrm>
            <a:off x="6661150" y="876300"/>
            <a:ext cx="6270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Pierce</a:t>
            </a:r>
          </a:p>
        </p:txBody>
      </p:sp>
      <p:sp>
        <p:nvSpPr>
          <p:cNvPr id="14357" name="278 CuadroTexto"/>
          <p:cNvSpPr txBox="1">
            <a:spLocks noChangeArrowheads="1"/>
          </p:cNvSpPr>
          <p:nvPr/>
        </p:nvSpPr>
        <p:spPr bwMode="auto">
          <a:xfrm>
            <a:off x="6604000" y="1528763"/>
            <a:ext cx="7477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Peligrosa</a:t>
            </a:r>
          </a:p>
        </p:txBody>
      </p:sp>
      <p:sp>
        <p:nvSpPr>
          <p:cNvPr id="14358" name="278 CuadroTexto"/>
          <p:cNvSpPr txBox="1">
            <a:spLocks noChangeArrowheads="1"/>
          </p:cNvSpPr>
          <p:nvPr/>
        </p:nvSpPr>
        <p:spPr bwMode="auto">
          <a:xfrm>
            <a:off x="3700463" y="7872413"/>
            <a:ext cx="4429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Campbell </a:t>
            </a:r>
          </a:p>
        </p:txBody>
      </p:sp>
      <p:sp>
        <p:nvSpPr>
          <p:cNvPr id="14359" name="278 CuadroTexto"/>
          <p:cNvSpPr txBox="1">
            <a:spLocks noChangeArrowheads="1"/>
          </p:cNvSpPr>
          <p:nvPr/>
        </p:nvSpPr>
        <p:spPr bwMode="auto">
          <a:xfrm>
            <a:off x="3708400" y="8310563"/>
            <a:ext cx="3937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Bedwell</a:t>
            </a:r>
          </a:p>
        </p:txBody>
      </p:sp>
      <p:sp>
        <p:nvSpPr>
          <p:cNvPr id="14360" name="278 CuadroTexto"/>
          <p:cNvSpPr txBox="1">
            <a:spLocks noChangeArrowheads="1"/>
          </p:cNvSpPr>
          <p:nvPr/>
        </p:nvSpPr>
        <p:spPr bwMode="auto">
          <a:xfrm rot="-4426619">
            <a:off x="3192463" y="8067675"/>
            <a:ext cx="558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Cunningham</a:t>
            </a:r>
          </a:p>
        </p:txBody>
      </p:sp>
      <p:sp>
        <p:nvSpPr>
          <p:cNvPr id="14361" name="278 CuadroTexto"/>
          <p:cNvSpPr txBox="1">
            <a:spLocks noChangeArrowheads="1"/>
          </p:cNvSpPr>
          <p:nvPr/>
        </p:nvSpPr>
        <p:spPr bwMode="auto">
          <a:xfrm rot="-3607196">
            <a:off x="5480050" y="9215438"/>
            <a:ext cx="6381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Hualapalu</a:t>
            </a: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800" dirty="0">
                <a:latin typeface="Calibri" pitchFamily="34" charset="0"/>
              </a:rPr>
              <a:t>I s l a s   H a r t w e l </a:t>
            </a:r>
            <a:r>
              <a:rPr lang="es-CL" sz="800" dirty="0" err="1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63" name="278 CuadroTexto"/>
          <p:cNvSpPr txBox="1">
            <a:spLocks noChangeArrowheads="1"/>
          </p:cNvSpPr>
          <p:nvPr/>
        </p:nvSpPr>
        <p:spPr bwMode="auto">
          <a:xfrm>
            <a:off x="5372100" y="6819900"/>
            <a:ext cx="4730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</a:t>
            </a:r>
          </a:p>
          <a:p>
            <a:pPr algn="ctr"/>
            <a:r>
              <a:rPr lang="es-CL" sz="600">
                <a:latin typeface="Calibri" pitchFamily="34" charset="0"/>
              </a:rPr>
              <a:t>Bradbury</a:t>
            </a:r>
          </a:p>
        </p:txBody>
      </p:sp>
      <p:sp>
        <p:nvSpPr>
          <p:cNvPr id="14364" name="278 CuadroTexto"/>
          <p:cNvSpPr txBox="1">
            <a:spLocks noChangeArrowheads="1"/>
          </p:cNvSpPr>
          <p:nvPr/>
        </p:nvSpPr>
        <p:spPr bwMode="auto">
          <a:xfrm>
            <a:off x="1592263" y="7291388"/>
            <a:ext cx="536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Vereker </a:t>
            </a:r>
          </a:p>
          <a:p>
            <a:pPr algn="ctr"/>
            <a:r>
              <a:rPr lang="es-CL" sz="800">
                <a:latin typeface="Calibri" pitchFamily="34" charset="0"/>
              </a:rPr>
              <a:t>Mayor</a:t>
            </a:r>
          </a:p>
        </p:txBody>
      </p:sp>
      <p:sp>
        <p:nvSpPr>
          <p:cNvPr id="14365" name="278 CuadroTexto"/>
          <p:cNvSpPr txBox="1">
            <a:spLocks noChangeArrowheads="1"/>
          </p:cNvSpPr>
          <p:nvPr/>
        </p:nvSpPr>
        <p:spPr bwMode="auto">
          <a:xfrm>
            <a:off x="1811338" y="9563100"/>
            <a:ext cx="692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Ites. Connor</a:t>
            </a:r>
          </a:p>
        </p:txBody>
      </p:sp>
      <p:sp>
        <p:nvSpPr>
          <p:cNvPr id="14366" name="278 CuadroTexto"/>
          <p:cNvSpPr txBox="1">
            <a:spLocks noChangeArrowheads="1"/>
          </p:cNvSpPr>
          <p:nvPr/>
        </p:nvSpPr>
        <p:spPr bwMode="auto">
          <a:xfrm>
            <a:off x="4249738" y="10113963"/>
            <a:ext cx="6540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Dashwood</a:t>
            </a:r>
          </a:p>
        </p:txBody>
      </p:sp>
      <p:sp>
        <p:nvSpPr>
          <p:cNvPr id="14367" name="278 CuadroTexto"/>
          <p:cNvSpPr txBox="1">
            <a:spLocks noChangeArrowheads="1"/>
          </p:cNvSpPr>
          <p:nvPr/>
        </p:nvSpPr>
        <p:spPr bwMode="auto">
          <a:xfrm>
            <a:off x="3640138" y="8520113"/>
            <a:ext cx="4556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>
                <a:latin typeface="Calibri" pitchFamily="34" charset="0"/>
              </a:rPr>
              <a:t>Pta. Childs</a:t>
            </a:r>
          </a:p>
        </p:txBody>
      </p:sp>
      <p:sp>
        <p:nvSpPr>
          <p:cNvPr id="14368" name="278 CuadroTexto"/>
          <p:cNvSpPr txBox="1">
            <a:spLocks noChangeArrowheads="1"/>
          </p:cNvSpPr>
          <p:nvPr/>
        </p:nvSpPr>
        <p:spPr bwMode="auto">
          <a:xfrm>
            <a:off x="3373438" y="5895975"/>
            <a:ext cx="3413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Ollard</a:t>
            </a:r>
          </a:p>
        </p:txBody>
      </p:sp>
      <p:grpSp>
        <p:nvGrpSpPr>
          <p:cNvPr id="14369" name="Group 161"/>
          <p:cNvGrpSpPr>
            <a:grpSpLocks/>
          </p:cNvGrpSpPr>
          <p:nvPr/>
        </p:nvGrpSpPr>
        <p:grpSpPr bwMode="auto">
          <a:xfrm>
            <a:off x="4394200" y="2762250"/>
            <a:ext cx="114300" cy="150813"/>
            <a:chOff x="3721" y="2976"/>
            <a:chExt cx="672" cy="960"/>
          </a:xfrm>
        </p:grpSpPr>
        <p:sp>
          <p:nvSpPr>
            <p:cNvPr id="14817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>
                <a:gd name="T0" fmla="*/ 48 w 384"/>
                <a:gd name="T1" fmla="*/ 528 h 624"/>
                <a:gd name="T2" fmla="*/ 144 w 384"/>
                <a:gd name="T3" fmla="*/ 0 h 624"/>
                <a:gd name="T4" fmla="*/ 240 w 384"/>
                <a:gd name="T5" fmla="*/ 0 h 624"/>
                <a:gd name="T6" fmla="*/ 336 w 384"/>
                <a:gd name="T7" fmla="*/ 528 h 624"/>
                <a:gd name="T8" fmla="*/ 384 w 384"/>
                <a:gd name="T9" fmla="*/ 624 h 624"/>
                <a:gd name="T10" fmla="*/ 0 w 384"/>
                <a:gd name="T11" fmla="*/ 624 h 624"/>
                <a:gd name="T12" fmla="*/ 48 w 384"/>
                <a:gd name="T13" fmla="*/ 528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818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9" name="AutoShape 164"/>
            <p:cNvSpPr>
              <a:spLocks noChangeArrowheads="1"/>
            </p:cNvSpPr>
            <p:nvPr/>
          </p:nvSpPr>
          <p:spPr bwMode="auto">
            <a:xfrm rot="-54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0" name="278 CuadroTexto"/>
          <p:cNvSpPr txBox="1">
            <a:spLocks noChangeArrowheads="1"/>
          </p:cNvSpPr>
          <p:nvPr/>
        </p:nvSpPr>
        <p:spPr bwMode="auto">
          <a:xfrm>
            <a:off x="4114800" y="7615238"/>
            <a:ext cx="3286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</a:t>
            </a:r>
          </a:p>
          <a:p>
            <a:pPr algn="ctr"/>
            <a:r>
              <a:rPr lang="es-CL" sz="500">
                <a:latin typeface="Calibri" pitchFamily="34" charset="0"/>
              </a:rPr>
              <a:t>Lucas</a:t>
            </a:r>
          </a:p>
        </p:txBody>
      </p:sp>
      <p:sp>
        <p:nvSpPr>
          <p:cNvPr id="14371" name="122 CuadroTexto"/>
          <p:cNvSpPr txBox="1">
            <a:spLocks noChangeArrowheads="1"/>
          </p:cNvSpPr>
          <p:nvPr/>
        </p:nvSpPr>
        <p:spPr bwMode="auto">
          <a:xfrm>
            <a:off x="3459163" y="17145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14372" name="122 CuadroTexto"/>
          <p:cNvSpPr txBox="1">
            <a:spLocks noChangeArrowheads="1"/>
          </p:cNvSpPr>
          <p:nvPr/>
        </p:nvSpPr>
        <p:spPr bwMode="auto">
          <a:xfrm>
            <a:off x="1887538" y="1865313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3" name="122 CuadroTexto"/>
          <p:cNvSpPr txBox="1">
            <a:spLocks noChangeArrowheads="1"/>
          </p:cNvSpPr>
          <p:nvPr/>
        </p:nvSpPr>
        <p:spPr bwMode="auto">
          <a:xfrm>
            <a:off x="5532438" y="2436813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74" name="122 CuadroTexto"/>
          <p:cNvSpPr txBox="1">
            <a:spLocks noChangeArrowheads="1"/>
          </p:cNvSpPr>
          <p:nvPr/>
        </p:nvSpPr>
        <p:spPr bwMode="auto">
          <a:xfrm>
            <a:off x="4032250" y="5842000"/>
            <a:ext cx="785813" cy="2778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Hoskyn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sp>
        <p:nvSpPr>
          <p:cNvPr id="14375" name="122 CuadroTexto"/>
          <p:cNvSpPr txBox="1">
            <a:spLocks noChangeArrowheads="1"/>
          </p:cNvSpPr>
          <p:nvPr/>
        </p:nvSpPr>
        <p:spPr bwMode="auto">
          <a:xfrm>
            <a:off x="5318125" y="9866313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14376" name="122 CuadroTexto"/>
          <p:cNvSpPr txBox="1">
            <a:spLocks noChangeArrowheads="1"/>
          </p:cNvSpPr>
          <p:nvPr/>
        </p:nvSpPr>
        <p:spPr bwMode="auto">
          <a:xfrm>
            <a:off x="3887788" y="872490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7" name="278 CuadroTexto"/>
          <p:cNvSpPr txBox="1">
            <a:spLocks noChangeArrowheads="1"/>
          </p:cNvSpPr>
          <p:nvPr/>
        </p:nvSpPr>
        <p:spPr bwMode="auto">
          <a:xfrm>
            <a:off x="2944813" y="8510588"/>
            <a:ext cx="55403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Ite. Pollo</a:t>
            </a:r>
          </a:p>
        </p:txBody>
      </p:sp>
      <p:grpSp>
        <p:nvGrpSpPr>
          <p:cNvPr id="14378" name="Group 88"/>
          <p:cNvGrpSpPr>
            <a:grpSpLocks/>
          </p:cNvGrpSpPr>
          <p:nvPr/>
        </p:nvGrpSpPr>
        <p:grpSpPr bwMode="auto">
          <a:xfrm>
            <a:off x="3240088" y="1028700"/>
            <a:ext cx="80962" cy="244475"/>
            <a:chOff x="2015" y="2160"/>
            <a:chExt cx="528" cy="1488"/>
          </a:xfrm>
        </p:grpSpPr>
        <p:sp>
          <p:nvSpPr>
            <p:cNvPr id="1479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814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9" name="278 CuadroTexto"/>
          <p:cNvSpPr txBox="1">
            <a:spLocks noChangeArrowheads="1"/>
          </p:cNvSpPr>
          <p:nvPr/>
        </p:nvSpPr>
        <p:spPr bwMode="auto">
          <a:xfrm>
            <a:off x="2886075" y="1157288"/>
            <a:ext cx="4302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Ite. Low</a:t>
            </a:r>
          </a:p>
        </p:txBody>
      </p:sp>
      <p:sp>
        <p:nvSpPr>
          <p:cNvPr id="14380" name="122 CuadroTexto"/>
          <p:cNvSpPr txBox="1">
            <a:spLocks noChangeArrowheads="1"/>
          </p:cNvSpPr>
          <p:nvPr/>
        </p:nvSpPr>
        <p:spPr bwMode="auto">
          <a:xfrm>
            <a:off x="2316163" y="1528763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Low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grpSp>
        <p:nvGrpSpPr>
          <p:cNvPr id="14381" name="406 Grupo"/>
          <p:cNvGrpSpPr>
            <a:grpSpLocks/>
          </p:cNvGrpSpPr>
          <p:nvPr/>
        </p:nvGrpSpPr>
        <p:grpSpPr bwMode="auto">
          <a:xfrm>
            <a:off x="5457825" y="1247775"/>
            <a:ext cx="571500" cy="644525"/>
            <a:chOff x="8020631" y="1168537"/>
            <a:chExt cx="768265" cy="642839"/>
          </a:xfrm>
        </p:grpSpPr>
        <p:sp>
          <p:nvSpPr>
            <p:cNvPr id="14795" name="Line 295"/>
            <p:cNvSpPr>
              <a:spLocks noChangeShapeType="1"/>
            </p:cNvSpPr>
            <p:nvPr/>
          </p:nvSpPr>
          <p:spPr bwMode="auto">
            <a:xfrm rot="10594017" flipH="1">
              <a:off x="8128402" y="1168537"/>
              <a:ext cx="499203" cy="437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6" name="32 Grupo"/>
            <p:cNvGrpSpPr>
              <a:grpSpLocks/>
            </p:cNvGrpSpPr>
            <p:nvPr/>
          </p:nvGrpSpPr>
          <p:grpSpPr bwMode="auto">
            <a:xfrm>
              <a:off x="8020631" y="1357297"/>
              <a:ext cx="768265" cy="454079"/>
              <a:chOff x="4591562" y="3593276"/>
              <a:chExt cx="768265" cy="454079"/>
            </a:xfrm>
          </p:grpSpPr>
          <p:sp>
            <p:nvSpPr>
              <p:cNvPr id="14797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2" y="3593276"/>
                <a:ext cx="7657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042°</a:t>
                </a:r>
              </a:p>
            </p:txBody>
          </p:sp>
          <p:sp>
            <p:nvSpPr>
              <p:cNvPr id="14798" name="110 CuadroTexto"/>
              <p:cNvSpPr txBox="1">
                <a:spLocks noChangeArrowheads="1"/>
              </p:cNvSpPr>
              <p:nvPr/>
            </p:nvSpPr>
            <p:spPr bwMode="auto">
              <a:xfrm>
                <a:off x="4591562" y="3816688"/>
                <a:ext cx="76573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026°</a:t>
                </a:r>
              </a:p>
            </p:txBody>
          </p:sp>
        </p:grpSp>
      </p:grpSp>
      <p:cxnSp>
        <p:nvCxnSpPr>
          <p:cNvPr id="684" name="683 Conector recto de flecha"/>
          <p:cNvCxnSpPr>
            <a:stCxn id="14380" idx="0"/>
            <a:endCxn id="14379" idx="2"/>
          </p:cNvCxnSpPr>
          <p:nvPr/>
        </p:nvCxnSpPr>
        <p:spPr>
          <a:xfrm rot="5400000" flipH="1" flipV="1">
            <a:off x="2812256" y="1239045"/>
            <a:ext cx="187325" cy="392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14372" idx="3"/>
          </p:cNvCxnSpPr>
          <p:nvPr/>
        </p:nvCxnSpPr>
        <p:spPr>
          <a:xfrm flipV="1">
            <a:off x="2673350" y="2008188"/>
            <a:ext cx="357188" cy="428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14371" idx="3"/>
          </p:cNvCxnSpPr>
          <p:nvPr/>
        </p:nvCxnSpPr>
        <p:spPr>
          <a:xfrm>
            <a:off x="4244975" y="355600"/>
            <a:ext cx="358775" cy="10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14373" idx="1"/>
          </p:cNvCxnSpPr>
          <p:nvPr/>
        </p:nvCxnSpPr>
        <p:spPr>
          <a:xfrm rot="10800000" flipV="1">
            <a:off x="4675188" y="2620963"/>
            <a:ext cx="857250" cy="1730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14374" idx="1"/>
            <a:endCxn id="14499" idx="2"/>
          </p:cNvCxnSpPr>
          <p:nvPr/>
        </p:nvCxnSpPr>
        <p:spPr>
          <a:xfrm flipH="1" flipV="1">
            <a:off x="2820906" y="5508625"/>
            <a:ext cx="1211344" cy="4722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7" name="122 CuadroTexto"/>
          <p:cNvSpPr txBox="1">
            <a:spLocks noChangeArrowheads="1"/>
          </p:cNvSpPr>
          <p:nvPr/>
        </p:nvSpPr>
        <p:spPr bwMode="auto">
          <a:xfrm>
            <a:off x="530225" y="8867775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Islotes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692" name="691 Conector recto de flecha"/>
          <p:cNvCxnSpPr>
            <a:stCxn id="14376" idx="1"/>
          </p:cNvCxnSpPr>
          <p:nvPr/>
        </p:nvCxnSpPr>
        <p:spPr>
          <a:xfrm rot="10800000">
            <a:off x="3530600" y="8724900"/>
            <a:ext cx="357188" cy="1841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14387" idx="3"/>
          </p:cNvCxnSpPr>
          <p:nvPr/>
        </p:nvCxnSpPr>
        <p:spPr>
          <a:xfrm>
            <a:off x="1316038" y="9005888"/>
            <a:ext cx="714375" cy="3619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14375" idx="1"/>
          </p:cNvCxnSpPr>
          <p:nvPr/>
        </p:nvCxnSpPr>
        <p:spPr>
          <a:xfrm rot="10800000">
            <a:off x="4675188" y="9958388"/>
            <a:ext cx="642937" cy="936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2490788" y="4760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005138" y="3998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2278063" y="5265738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2635250" y="7134225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2568575" y="890111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563" y="69532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194050" y="9520238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398" name="406 Grupo"/>
          <p:cNvGrpSpPr>
            <a:grpSpLocks/>
          </p:cNvGrpSpPr>
          <p:nvPr/>
        </p:nvGrpSpPr>
        <p:grpSpPr bwMode="auto">
          <a:xfrm>
            <a:off x="2387600" y="2436813"/>
            <a:ext cx="581025" cy="700087"/>
            <a:chOff x="8023119" y="1111819"/>
            <a:chExt cx="753297" cy="699556"/>
          </a:xfrm>
        </p:grpSpPr>
        <p:sp>
          <p:nvSpPr>
            <p:cNvPr id="14791" name="Line 295"/>
            <p:cNvSpPr>
              <a:spLocks noChangeShapeType="1"/>
            </p:cNvSpPr>
            <p:nvPr/>
          </p:nvSpPr>
          <p:spPr bwMode="auto">
            <a:xfrm rot="10594017" flipH="1">
              <a:off x="8212390" y="1111819"/>
              <a:ext cx="314410" cy="5511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2" name="32 Grupo"/>
            <p:cNvGrpSpPr>
              <a:grpSpLocks/>
            </p:cNvGrpSpPr>
            <p:nvPr/>
          </p:nvGrpSpPr>
          <p:grpSpPr bwMode="auto">
            <a:xfrm>
              <a:off x="8023119" y="1357299"/>
              <a:ext cx="753297" cy="454076"/>
              <a:chOff x="4594050" y="3593278"/>
              <a:chExt cx="753297" cy="454076"/>
            </a:xfrm>
          </p:grpSpPr>
          <p:sp>
            <p:nvSpPr>
              <p:cNvPr id="1479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50" y="3593278"/>
                <a:ext cx="753297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023°</a:t>
                </a:r>
              </a:p>
            </p:txBody>
          </p:sp>
          <p:sp>
            <p:nvSpPr>
              <p:cNvPr id="14794" name="110 CuadroTexto"/>
              <p:cNvSpPr txBox="1">
                <a:spLocks noChangeArrowheads="1"/>
              </p:cNvSpPr>
              <p:nvPr/>
            </p:nvSpPr>
            <p:spPr bwMode="auto">
              <a:xfrm>
                <a:off x="4597182" y="3816686"/>
                <a:ext cx="747058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007°</a:t>
                </a:r>
              </a:p>
            </p:txBody>
          </p:sp>
        </p:grpSp>
      </p:grpSp>
      <p:grpSp>
        <p:nvGrpSpPr>
          <p:cNvPr id="14399" name="406 Grupo"/>
          <p:cNvGrpSpPr>
            <a:grpSpLocks/>
          </p:cNvGrpSpPr>
          <p:nvPr/>
        </p:nvGrpSpPr>
        <p:grpSpPr bwMode="auto">
          <a:xfrm>
            <a:off x="3387725" y="4008438"/>
            <a:ext cx="576263" cy="658812"/>
            <a:chOff x="8028301" y="1153411"/>
            <a:chExt cx="669744" cy="657962"/>
          </a:xfrm>
        </p:grpSpPr>
        <p:sp>
          <p:nvSpPr>
            <p:cNvPr id="14787" name="Line 295"/>
            <p:cNvSpPr>
              <a:spLocks noChangeShapeType="1"/>
            </p:cNvSpPr>
            <p:nvPr/>
          </p:nvSpPr>
          <p:spPr bwMode="auto">
            <a:xfrm rot="10594017" flipH="1">
              <a:off x="8159845" y="1153411"/>
              <a:ext cx="414788" cy="449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8" name="32 Grupo"/>
            <p:cNvGrpSpPr>
              <a:grpSpLocks/>
            </p:cNvGrpSpPr>
            <p:nvPr/>
          </p:nvGrpSpPr>
          <p:grpSpPr bwMode="auto">
            <a:xfrm>
              <a:off x="8028301" y="1357298"/>
              <a:ext cx="669744" cy="454075"/>
              <a:chOff x="4599232" y="3593277"/>
              <a:chExt cx="669744" cy="454075"/>
            </a:xfrm>
          </p:grpSpPr>
          <p:sp>
            <p:nvSpPr>
              <p:cNvPr id="14789" name="110 CuadroTexto"/>
              <p:cNvSpPr txBox="1">
                <a:spLocks noChangeArrowheads="1"/>
              </p:cNvSpPr>
              <p:nvPr/>
            </p:nvSpPr>
            <p:spPr bwMode="auto">
              <a:xfrm>
                <a:off x="4599232" y="3593277"/>
                <a:ext cx="66956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043°</a:t>
                </a:r>
              </a:p>
            </p:txBody>
          </p:sp>
          <p:sp>
            <p:nvSpPr>
              <p:cNvPr id="14790" name="110 CuadroTexto"/>
              <p:cNvSpPr txBox="1">
                <a:spLocks noChangeArrowheads="1"/>
              </p:cNvSpPr>
              <p:nvPr/>
            </p:nvSpPr>
            <p:spPr bwMode="auto">
              <a:xfrm>
                <a:off x="4599641" y="3816685"/>
                <a:ext cx="6693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028°</a:t>
                </a:r>
              </a:p>
            </p:txBody>
          </p:sp>
        </p:grpSp>
      </p:grpSp>
      <p:grpSp>
        <p:nvGrpSpPr>
          <p:cNvPr id="14400" name="406 Grupo"/>
          <p:cNvGrpSpPr>
            <a:grpSpLocks/>
          </p:cNvGrpSpPr>
          <p:nvPr/>
        </p:nvGrpSpPr>
        <p:grpSpPr bwMode="auto">
          <a:xfrm>
            <a:off x="742950" y="4211638"/>
            <a:ext cx="582613" cy="681037"/>
            <a:chOff x="7978252" y="1131688"/>
            <a:chExt cx="784871" cy="679682"/>
          </a:xfrm>
        </p:grpSpPr>
        <p:sp>
          <p:nvSpPr>
            <p:cNvPr id="14783" name="Line 295"/>
            <p:cNvSpPr>
              <a:spLocks noChangeShapeType="1"/>
            </p:cNvSpPr>
            <p:nvPr/>
          </p:nvSpPr>
          <p:spPr bwMode="auto">
            <a:xfrm rot="10594017" flipH="1">
              <a:off x="8198369" y="1131688"/>
              <a:ext cx="357222" cy="3935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4" name="32 Grupo"/>
            <p:cNvGrpSpPr>
              <a:grpSpLocks/>
            </p:cNvGrpSpPr>
            <p:nvPr/>
          </p:nvGrpSpPr>
          <p:grpSpPr bwMode="auto">
            <a:xfrm>
              <a:off x="7978252" y="1357296"/>
              <a:ext cx="784871" cy="454074"/>
              <a:chOff x="4549183" y="3593275"/>
              <a:chExt cx="784871" cy="454074"/>
            </a:xfrm>
          </p:grpSpPr>
          <p:sp>
            <p:nvSpPr>
              <p:cNvPr id="14785" name="110 CuadroTexto"/>
              <p:cNvSpPr txBox="1">
                <a:spLocks noChangeArrowheads="1"/>
              </p:cNvSpPr>
              <p:nvPr/>
            </p:nvSpPr>
            <p:spPr bwMode="auto">
              <a:xfrm>
                <a:off x="4552846" y="3593275"/>
                <a:ext cx="78120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027°</a:t>
                </a:r>
              </a:p>
            </p:txBody>
          </p:sp>
          <p:sp>
            <p:nvSpPr>
              <p:cNvPr id="14786" name="110 CuadroTexto"/>
              <p:cNvSpPr txBox="1">
                <a:spLocks noChangeArrowheads="1"/>
              </p:cNvSpPr>
              <p:nvPr/>
            </p:nvSpPr>
            <p:spPr bwMode="auto">
              <a:xfrm>
                <a:off x="4549183" y="3816682"/>
                <a:ext cx="77473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012°</a:t>
                </a:r>
              </a:p>
            </p:txBody>
          </p:sp>
        </p:grpSp>
      </p:grpSp>
      <p:grpSp>
        <p:nvGrpSpPr>
          <p:cNvPr id="14401" name="406 Grupo"/>
          <p:cNvGrpSpPr>
            <a:grpSpLocks/>
          </p:cNvGrpSpPr>
          <p:nvPr/>
        </p:nvGrpSpPr>
        <p:grpSpPr bwMode="auto">
          <a:xfrm>
            <a:off x="744538" y="5724525"/>
            <a:ext cx="581025" cy="742950"/>
            <a:chOff x="8023143" y="1067914"/>
            <a:chExt cx="751447" cy="743457"/>
          </a:xfrm>
        </p:grpSpPr>
        <p:sp>
          <p:nvSpPr>
            <p:cNvPr id="14779" name="Line 295"/>
            <p:cNvSpPr>
              <a:spLocks noChangeShapeType="1"/>
            </p:cNvSpPr>
            <p:nvPr/>
          </p:nvSpPr>
          <p:spPr bwMode="auto">
            <a:xfrm rot="10594017">
              <a:off x="8289120" y="1067914"/>
              <a:ext cx="142049" cy="6098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0" name="32 Grupo"/>
            <p:cNvGrpSpPr>
              <a:grpSpLocks/>
            </p:cNvGrpSpPr>
            <p:nvPr/>
          </p:nvGrpSpPr>
          <p:grpSpPr bwMode="auto">
            <a:xfrm>
              <a:off x="8023143" y="1357297"/>
              <a:ext cx="751447" cy="454074"/>
              <a:chOff x="4594074" y="3593276"/>
              <a:chExt cx="751447" cy="454074"/>
            </a:xfrm>
          </p:grpSpPr>
          <p:sp>
            <p:nvSpPr>
              <p:cNvPr id="14781" name="110 CuadroTexto"/>
              <p:cNvSpPr txBox="1">
                <a:spLocks noChangeArrowheads="1"/>
              </p:cNvSpPr>
              <p:nvPr/>
            </p:nvSpPr>
            <p:spPr bwMode="auto">
              <a:xfrm>
                <a:off x="4594074" y="3593276"/>
                <a:ext cx="751447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349°</a:t>
                </a:r>
              </a:p>
            </p:txBody>
          </p:sp>
          <p:sp>
            <p:nvSpPr>
              <p:cNvPr id="14782" name="110 CuadroTexto"/>
              <p:cNvSpPr txBox="1">
                <a:spLocks noChangeArrowheads="1"/>
              </p:cNvSpPr>
              <p:nvPr/>
            </p:nvSpPr>
            <p:spPr bwMode="auto">
              <a:xfrm>
                <a:off x="4596819" y="3816683"/>
                <a:ext cx="745222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334°</a:t>
                </a:r>
              </a:p>
            </p:txBody>
          </p:sp>
        </p:grpSp>
      </p:grpSp>
      <p:grpSp>
        <p:nvGrpSpPr>
          <p:cNvPr id="14402" name="406 Grupo"/>
          <p:cNvGrpSpPr>
            <a:grpSpLocks/>
          </p:cNvGrpSpPr>
          <p:nvPr/>
        </p:nvGrpSpPr>
        <p:grpSpPr bwMode="auto">
          <a:xfrm>
            <a:off x="4103688" y="7796213"/>
            <a:ext cx="574675" cy="681037"/>
            <a:chOff x="8017136" y="1125663"/>
            <a:chExt cx="759413" cy="688107"/>
          </a:xfrm>
        </p:grpSpPr>
        <p:sp>
          <p:nvSpPr>
            <p:cNvPr id="14775" name="Line 295"/>
            <p:cNvSpPr>
              <a:spLocks noChangeShapeType="1"/>
            </p:cNvSpPr>
            <p:nvPr/>
          </p:nvSpPr>
          <p:spPr bwMode="auto">
            <a:xfrm rot="10594017" flipH="1">
              <a:off x="8338677" y="1125663"/>
              <a:ext cx="123817" cy="5514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6" name="32 Grupo"/>
            <p:cNvGrpSpPr>
              <a:grpSpLocks/>
            </p:cNvGrpSpPr>
            <p:nvPr/>
          </p:nvGrpSpPr>
          <p:grpSpPr bwMode="auto">
            <a:xfrm>
              <a:off x="8017136" y="1357294"/>
              <a:ext cx="759413" cy="456476"/>
              <a:chOff x="4588067" y="3593273"/>
              <a:chExt cx="759413" cy="456476"/>
            </a:xfrm>
          </p:grpSpPr>
          <p:sp>
            <p:nvSpPr>
              <p:cNvPr id="14777" name="110 CuadroTexto"/>
              <p:cNvSpPr txBox="1">
                <a:spLocks noChangeArrowheads="1"/>
              </p:cNvSpPr>
              <p:nvPr/>
            </p:nvSpPr>
            <p:spPr bwMode="auto">
              <a:xfrm>
                <a:off x="4589037" y="3593273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002°</a:t>
                </a:r>
              </a:p>
            </p:txBody>
          </p:sp>
          <p:sp>
            <p:nvSpPr>
              <p:cNvPr id="14778" name="110 CuadroTexto"/>
              <p:cNvSpPr txBox="1">
                <a:spLocks noChangeArrowheads="1"/>
              </p:cNvSpPr>
              <p:nvPr/>
            </p:nvSpPr>
            <p:spPr bwMode="auto">
              <a:xfrm>
                <a:off x="4588067" y="3816679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347°</a:t>
                </a:r>
              </a:p>
            </p:txBody>
          </p:sp>
        </p:grpSp>
      </p:grpSp>
      <p:grpSp>
        <p:nvGrpSpPr>
          <p:cNvPr id="14403" name="406 Grupo"/>
          <p:cNvGrpSpPr>
            <a:grpSpLocks/>
          </p:cNvGrpSpPr>
          <p:nvPr/>
        </p:nvGrpSpPr>
        <p:grpSpPr bwMode="auto">
          <a:xfrm>
            <a:off x="744538" y="9291638"/>
            <a:ext cx="581025" cy="669925"/>
            <a:chOff x="8015103" y="1136601"/>
            <a:chExt cx="758445" cy="677180"/>
          </a:xfrm>
        </p:grpSpPr>
        <p:sp>
          <p:nvSpPr>
            <p:cNvPr id="14771" name="Line 295"/>
            <p:cNvSpPr>
              <a:spLocks noChangeShapeType="1"/>
            </p:cNvSpPr>
            <p:nvPr/>
          </p:nvSpPr>
          <p:spPr bwMode="auto">
            <a:xfrm rot="10594017">
              <a:off x="8181364" y="1136601"/>
              <a:ext cx="376712" cy="4462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2" name="32 Grupo"/>
            <p:cNvGrpSpPr>
              <a:grpSpLocks/>
            </p:cNvGrpSpPr>
            <p:nvPr/>
          </p:nvGrpSpPr>
          <p:grpSpPr bwMode="auto">
            <a:xfrm>
              <a:off x="8015103" y="1357302"/>
              <a:ext cx="758445" cy="456479"/>
              <a:chOff x="4586034" y="3593281"/>
              <a:chExt cx="758445" cy="456479"/>
            </a:xfrm>
          </p:grpSpPr>
          <p:sp>
            <p:nvSpPr>
              <p:cNvPr id="14773" name="110 CuadroTexto"/>
              <p:cNvSpPr txBox="1">
                <a:spLocks noChangeArrowheads="1"/>
              </p:cNvSpPr>
              <p:nvPr/>
            </p:nvSpPr>
            <p:spPr bwMode="auto">
              <a:xfrm>
                <a:off x="4586034" y="3593281"/>
                <a:ext cx="758445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315°</a:t>
                </a:r>
              </a:p>
            </p:txBody>
          </p:sp>
          <p:sp>
            <p:nvSpPr>
              <p:cNvPr id="14774" name="110 CuadroTexto"/>
              <p:cNvSpPr txBox="1">
                <a:spLocks noChangeArrowheads="1"/>
              </p:cNvSpPr>
              <p:nvPr/>
            </p:nvSpPr>
            <p:spPr bwMode="auto">
              <a:xfrm>
                <a:off x="4588227" y="3816689"/>
                <a:ext cx="752163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300°</a:t>
                </a:r>
              </a:p>
            </p:txBody>
          </p:sp>
        </p:grpSp>
      </p:grpSp>
      <p:grpSp>
        <p:nvGrpSpPr>
          <p:cNvPr id="14404" name="406 Grupo"/>
          <p:cNvGrpSpPr>
            <a:grpSpLocks/>
          </p:cNvGrpSpPr>
          <p:nvPr/>
        </p:nvGrpSpPr>
        <p:grpSpPr bwMode="auto">
          <a:xfrm>
            <a:off x="2379914" y="10145279"/>
            <a:ext cx="576263" cy="736600"/>
            <a:chOff x="8015092" y="1068831"/>
            <a:chExt cx="758443" cy="744942"/>
          </a:xfrm>
        </p:grpSpPr>
        <p:sp>
          <p:nvSpPr>
            <p:cNvPr id="14767" name="Line 295"/>
            <p:cNvSpPr>
              <a:spLocks noChangeShapeType="1"/>
            </p:cNvSpPr>
            <p:nvPr/>
          </p:nvSpPr>
          <p:spPr bwMode="auto">
            <a:xfrm rot="10594017">
              <a:off x="8271983" y="1068831"/>
              <a:ext cx="59722" cy="4136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68" name="32 Grupo"/>
            <p:cNvGrpSpPr>
              <a:grpSpLocks/>
            </p:cNvGrpSpPr>
            <p:nvPr/>
          </p:nvGrpSpPr>
          <p:grpSpPr bwMode="auto">
            <a:xfrm>
              <a:off x="8015092" y="1357296"/>
              <a:ext cx="758443" cy="456477"/>
              <a:chOff x="4586023" y="3593275"/>
              <a:chExt cx="758443" cy="456477"/>
            </a:xfrm>
          </p:grpSpPr>
          <p:sp>
            <p:nvSpPr>
              <p:cNvPr id="14769" name="110 CuadroTexto"/>
              <p:cNvSpPr txBox="1">
                <a:spLocks noChangeArrowheads="1"/>
              </p:cNvSpPr>
              <p:nvPr/>
            </p:nvSpPr>
            <p:spPr bwMode="auto">
              <a:xfrm>
                <a:off x="4586023" y="3593275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343°</a:t>
                </a:r>
              </a:p>
            </p:txBody>
          </p:sp>
          <p:sp>
            <p:nvSpPr>
              <p:cNvPr id="14770" name="110 CuadroTexto"/>
              <p:cNvSpPr txBox="1">
                <a:spLocks noChangeArrowheads="1"/>
              </p:cNvSpPr>
              <p:nvPr/>
            </p:nvSpPr>
            <p:spPr bwMode="auto">
              <a:xfrm>
                <a:off x="4588202" y="3816682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329°</a:t>
                </a:r>
              </a:p>
            </p:txBody>
          </p:sp>
        </p:grpSp>
      </p:grpSp>
      <p:sp>
        <p:nvSpPr>
          <p:cNvPr id="14405" name="255 CuadroTexto"/>
          <p:cNvSpPr txBox="1">
            <a:spLocks noChangeArrowheads="1"/>
          </p:cNvSpPr>
          <p:nvPr/>
        </p:nvSpPr>
        <p:spPr bwMode="auto">
          <a:xfrm>
            <a:off x="4246563" y="2293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7,6 c</a:t>
            </a:r>
          </a:p>
        </p:txBody>
      </p:sp>
      <p:sp>
        <p:nvSpPr>
          <p:cNvPr id="14406" name="Text Box 183"/>
          <p:cNvSpPr txBox="1">
            <a:spLocks noChangeArrowheads="1"/>
          </p:cNvSpPr>
          <p:nvPr/>
        </p:nvSpPr>
        <p:spPr bwMode="auto">
          <a:xfrm>
            <a:off x="2446338" y="7348538"/>
            <a:ext cx="6937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5,9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pSp>
        <p:nvGrpSpPr>
          <p:cNvPr id="14407" name="Group 88"/>
          <p:cNvGrpSpPr>
            <a:grpSpLocks/>
          </p:cNvGrpSpPr>
          <p:nvPr/>
        </p:nvGrpSpPr>
        <p:grpSpPr bwMode="auto">
          <a:xfrm>
            <a:off x="3309938" y="1849438"/>
            <a:ext cx="80962" cy="244475"/>
            <a:chOff x="2052" y="2160"/>
            <a:chExt cx="528" cy="1488"/>
          </a:xfrm>
        </p:grpSpPr>
        <p:sp>
          <p:nvSpPr>
            <p:cNvPr id="1474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6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408" name="278 CuadroTexto"/>
          <p:cNvSpPr txBox="1">
            <a:spLocks noChangeArrowheads="1"/>
          </p:cNvSpPr>
          <p:nvPr/>
        </p:nvSpPr>
        <p:spPr bwMode="auto">
          <a:xfrm rot="-3279867">
            <a:off x="2434431" y="2226470"/>
            <a:ext cx="4667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14409" name="122 CuadroTexto"/>
          <p:cNvSpPr txBox="1">
            <a:spLocks noChangeArrowheads="1"/>
          </p:cNvSpPr>
          <p:nvPr/>
        </p:nvSpPr>
        <p:spPr bwMode="auto">
          <a:xfrm>
            <a:off x="673100" y="343693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14409" idx="3"/>
          </p:cNvCxnSpPr>
          <p:nvPr/>
        </p:nvCxnSpPr>
        <p:spPr>
          <a:xfrm>
            <a:off x="1519238" y="3571875"/>
            <a:ext cx="725487" cy="293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5" name="814 Conector recto de flecha"/>
          <p:cNvCxnSpPr>
            <a:endCxn id="817" idx="2"/>
          </p:cNvCxnSpPr>
          <p:nvPr/>
        </p:nvCxnSpPr>
        <p:spPr>
          <a:xfrm rot="5400000" flipH="1" flipV="1">
            <a:off x="2347912" y="6175376"/>
            <a:ext cx="1374775" cy="7239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flipH="1" flipV="1">
            <a:off x="1744663" y="7045325"/>
            <a:ext cx="922338" cy="188914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7" name="816 Arco"/>
          <p:cNvSpPr/>
          <p:nvPr/>
        </p:nvSpPr>
        <p:spPr>
          <a:xfrm rot="19243738">
            <a:off x="1892300" y="5600700"/>
            <a:ext cx="1706563" cy="1603375"/>
          </a:xfrm>
          <a:prstGeom prst="arc">
            <a:avLst>
              <a:gd name="adj1" fmla="val 17616456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414" name="153 CuadroTexto"/>
          <p:cNvSpPr txBox="1">
            <a:spLocks noChangeArrowheads="1"/>
          </p:cNvSpPr>
          <p:nvPr/>
        </p:nvSpPr>
        <p:spPr bwMode="auto">
          <a:xfrm>
            <a:off x="2878138" y="5748338"/>
            <a:ext cx="5699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1,49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sp>
        <p:nvSpPr>
          <p:cNvPr id="14415" name="162 CuadroTexto"/>
          <p:cNvSpPr txBox="1">
            <a:spLocks noChangeArrowheads="1"/>
          </p:cNvSpPr>
          <p:nvPr/>
        </p:nvSpPr>
        <p:spPr bwMode="auto">
          <a:xfrm>
            <a:off x="1854200" y="695166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416" name="Text Box 183"/>
          <p:cNvSpPr txBox="1">
            <a:spLocks noChangeArrowheads="1"/>
          </p:cNvSpPr>
          <p:nvPr/>
        </p:nvSpPr>
        <p:spPr bwMode="auto">
          <a:xfrm>
            <a:off x="3095625" y="9794875"/>
            <a:ext cx="693738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>
                <a:solidFill>
                  <a:srgbClr val="0070C0"/>
                </a:solidFill>
                <a:latin typeface="Calibri" pitchFamily="34" charset="0"/>
              </a:rPr>
              <a:t>Pc 1,2 c </a:t>
            </a:r>
          </a:p>
        </p:txBody>
      </p:sp>
      <p:sp>
        <p:nvSpPr>
          <p:cNvPr id="14417" name="278 CuadroTexto"/>
          <p:cNvSpPr txBox="1">
            <a:spLocks noChangeArrowheads="1"/>
          </p:cNvSpPr>
          <p:nvPr/>
        </p:nvSpPr>
        <p:spPr bwMode="auto">
          <a:xfrm>
            <a:off x="3708400" y="6103938"/>
            <a:ext cx="492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Pemberton </a:t>
            </a:r>
          </a:p>
        </p:txBody>
      </p:sp>
      <p:sp>
        <p:nvSpPr>
          <p:cNvPr id="14418" name="153 CuadroTexto"/>
          <p:cNvSpPr txBox="1">
            <a:spLocks noChangeArrowheads="1"/>
          </p:cNvSpPr>
          <p:nvPr/>
        </p:nvSpPr>
        <p:spPr bwMode="auto">
          <a:xfrm>
            <a:off x="3192463" y="9072563"/>
            <a:ext cx="5715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>
                <a:solidFill>
                  <a:srgbClr val="0070C0"/>
                </a:solidFill>
                <a:latin typeface="Calibri" pitchFamily="34" charset="0"/>
              </a:rPr>
              <a:t>6,8 c</a:t>
            </a:r>
          </a:p>
        </p:txBody>
      </p:sp>
      <p:sp>
        <p:nvSpPr>
          <p:cNvPr id="14419" name="255 CuadroTexto"/>
          <p:cNvSpPr txBox="1">
            <a:spLocks noChangeArrowheads="1"/>
          </p:cNvSpPr>
          <p:nvPr/>
        </p:nvSpPr>
        <p:spPr bwMode="auto">
          <a:xfrm>
            <a:off x="2816225" y="89471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2,8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420" name="278 CuadroTexto"/>
          <p:cNvSpPr txBox="1">
            <a:spLocks noChangeArrowheads="1"/>
          </p:cNvSpPr>
          <p:nvPr/>
        </p:nvSpPr>
        <p:spPr bwMode="auto">
          <a:xfrm>
            <a:off x="2387600" y="9867900"/>
            <a:ext cx="571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Ite. Penacho Verde</a:t>
            </a:r>
          </a:p>
        </p:txBody>
      </p:sp>
      <p:cxnSp>
        <p:nvCxnSpPr>
          <p:cNvPr id="878" name="877 Conector recto de flecha"/>
          <p:cNvCxnSpPr/>
          <p:nvPr/>
        </p:nvCxnSpPr>
        <p:spPr>
          <a:xfrm rot="10800000">
            <a:off x="2316163" y="9582150"/>
            <a:ext cx="928687" cy="14287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2" name="162 CuadroTexto"/>
          <p:cNvSpPr txBox="1">
            <a:spLocks noChangeArrowheads="1"/>
          </p:cNvSpPr>
          <p:nvPr/>
        </p:nvSpPr>
        <p:spPr bwMode="auto">
          <a:xfrm>
            <a:off x="2563813" y="947261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260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°</a:t>
            </a:r>
          </a:p>
        </p:txBody>
      </p:sp>
      <p:sp>
        <p:nvSpPr>
          <p:cNvPr id="881" name="880 Arco"/>
          <p:cNvSpPr/>
          <p:nvPr/>
        </p:nvSpPr>
        <p:spPr>
          <a:xfrm rot="17952070">
            <a:off x="2751932" y="8703468"/>
            <a:ext cx="1092200" cy="1173163"/>
          </a:xfrm>
          <a:prstGeom prst="arc">
            <a:avLst>
              <a:gd name="adj1" fmla="val 17398089"/>
              <a:gd name="adj2" fmla="val 86771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882" name="881 Conector recto de flecha"/>
          <p:cNvCxnSpPr>
            <a:endCxn id="881" idx="2"/>
          </p:cNvCxnSpPr>
          <p:nvPr/>
        </p:nvCxnSpPr>
        <p:spPr>
          <a:xfrm rot="5400000" flipH="1" flipV="1">
            <a:off x="3044825" y="9093200"/>
            <a:ext cx="831850" cy="4318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8" name="887 Conector recto"/>
          <p:cNvCxnSpPr/>
          <p:nvPr/>
        </p:nvCxnSpPr>
        <p:spPr>
          <a:xfrm rot="16200000" flipH="1">
            <a:off x="1740694" y="10263982"/>
            <a:ext cx="398462" cy="7143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6" name="255 CuadroTexto"/>
          <p:cNvSpPr txBox="1">
            <a:spLocks noChangeArrowheads="1"/>
          </p:cNvSpPr>
          <p:nvPr/>
        </p:nvSpPr>
        <p:spPr bwMode="auto">
          <a:xfrm>
            <a:off x="2084668" y="10196057"/>
            <a:ext cx="35718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1,33’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27" name="255 CuadroTexto"/>
          <p:cNvSpPr txBox="1">
            <a:spLocks noChangeArrowheads="1"/>
          </p:cNvSpPr>
          <p:nvPr/>
        </p:nvSpPr>
        <p:spPr bwMode="auto">
          <a:xfrm>
            <a:off x="3673475" y="10153650"/>
            <a:ext cx="3571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891" name="890 Conector recto"/>
          <p:cNvCxnSpPr/>
          <p:nvPr/>
        </p:nvCxnSpPr>
        <p:spPr>
          <a:xfrm rot="16200000" flipH="1">
            <a:off x="4067969" y="10176669"/>
            <a:ext cx="400050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9" name="274 CuadroTexto"/>
          <p:cNvSpPr txBox="1">
            <a:spLocks noChangeArrowheads="1"/>
          </p:cNvSpPr>
          <p:nvPr/>
        </p:nvSpPr>
        <p:spPr bwMode="auto">
          <a:xfrm>
            <a:off x="174927" y="10868025"/>
            <a:ext cx="22145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Pto</a:t>
            </a:r>
            <a:r>
              <a:rPr lang="es-CL" sz="800" dirty="0">
                <a:latin typeface="Calibri" pitchFamily="34" charset="0"/>
              </a:rPr>
              <a:t>. </a:t>
            </a:r>
            <a:r>
              <a:rPr lang="es-CL" sz="800" dirty="0" smtClean="0">
                <a:latin typeface="Calibri" pitchFamily="34" charset="0"/>
              </a:rPr>
              <a:t>Comex al 270° </a:t>
            </a:r>
            <a:r>
              <a:rPr lang="es-CL" sz="800" dirty="0" err="1" smtClean="0">
                <a:latin typeface="Calibri" pitchFamily="34" charset="0"/>
              </a:rPr>
              <a:t>de“A</a:t>
            </a:r>
            <a:r>
              <a:rPr lang="es-CL" sz="800" dirty="0" smtClean="0">
                <a:latin typeface="Calibri" pitchFamily="34" charset="0"/>
              </a:rPr>
              <a:t>” </a:t>
            </a:r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Util</a:t>
            </a:r>
            <a:r>
              <a:rPr lang="es-CL" sz="800" dirty="0" smtClean="0">
                <a:latin typeface="Calibri" pitchFamily="34" charset="0"/>
              </a:rPr>
              <a:t>.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14430" name="Group 88"/>
          <p:cNvGrpSpPr>
            <a:grpSpLocks/>
          </p:cNvGrpSpPr>
          <p:nvPr/>
        </p:nvGrpSpPr>
        <p:grpSpPr bwMode="auto">
          <a:xfrm>
            <a:off x="2921000" y="8510588"/>
            <a:ext cx="80963" cy="244475"/>
            <a:chOff x="2018" y="2160"/>
            <a:chExt cx="528" cy="1488"/>
          </a:xfrm>
        </p:grpSpPr>
        <p:sp>
          <p:nvSpPr>
            <p:cNvPr id="1473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4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1" name="Group 88"/>
          <p:cNvGrpSpPr>
            <a:grpSpLocks/>
          </p:cNvGrpSpPr>
          <p:nvPr/>
        </p:nvGrpSpPr>
        <p:grpSpPr bwMode="auto">
          <a:xfrm>
            <a:off x="1677988" y="7691438"/>
            <a:ext cx="80962" cy="244475"/>
            <a:chOff x="2052" y="2160"/>
            <a:chExt cx="528" cy="1488"/>
          </a:xfrm>
        </p:grpSpPr>
        <p:sp>
          <p:nvSpPr>
            <p:cNvPr id="1471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28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2" name="Group 88"/>
          <p:cNvGrpSpPr>
            <a:grpSpLocks/>
          </p:cNvGrpSpPr>
          <p:nvPr/>
        </p:nvGrpSpPr>
        <p:grpSpPr bwMode="auto">
          <a:xfrm>
            <a:off x="4727575" y="10766425"/>
            <a:ext cx="80963" cy="244475"/>
            <a:chOff x="2052" y="2160"/>
            <a:chExt cx="528" cy="1488"/>
          </a:xfrm>
        </p:grpSpPr>
        <p:sp>
          <p:nvSpPr>
            <p:cNvPr id="14695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6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7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8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9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0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1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3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4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5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6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8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9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10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1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2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3" name="Group 88"/>
          <p:cNvGrpSpPr>
            <a:grpSpLocks/>
          </p:cNvGrpSpPr>
          <p:nvPr/>
        </p:nvGrpSpPr>
        <p:grpSpPr bwMode="auto">
          <a:xfrm>
            <a:off x="2625725" y="5232400"/>
            <a:ext cx="80963" cy="246063"/>
            <a:chOff x="2052" y="2160"/>
            <a:chExt cx="528" cy="1488"/>
          </a:xfrm>
        </p:grpSpPr>
        <p:sp>
          <p:nvSpPr>
            <p:cNvPr id="1467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92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464" name="463 Elipse"/>
          <p:cNvSpPr/>
          <p:nvPr/>
        </p:nvSpPr>
        <p:spPr bwMode="auto">
          <a:xfrm>
            <a:off x="4140200" y="19097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435" name="Group 88"/>
          <p:cNvGrpSpPr>
            <a:grpSpLocks/>
          </p:cNvGrpSpPr>
          <p:nvPr/>
        </p:nvGrpSpPr>
        <p:grpSpPr bwMode="auto">
          <a:xfrm>
            <a:off x="2046288" y="4530725"/>
            <a:ext cx="109537" cy="252413"/>
            <a:chOff x="2023" y="2160"/>
            <a:chExt cx="528" cy="1488"/>
          </a:xfrm>
        </p:grpSpPr>
        <p:sp>
          <p:nvSpPr>
            <p:cNvPr id="146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74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6" name="Group 88"/>
          <p:cNvGrpSpPr>
            <a:grpSpLocks/>
          </p:cNvGrpSpPr>
          <p:nvPr/>
        </p:nvGrpSpPr>
        <p:grpSpPr bwMode="auto">
          <a:xfrm>
            <a:off x="2108200" y="4673600"/>
            <a:ext cx="107950" cy="252413"/>
            <a:chOff x="2023" y="2160"/>
            <a:chExt cx="528" cy="1488"/>
          </a:xfrm>
        </p:grpSpPr>
        <p:sp>
          <p:nvSpPr>
            <p:cNvPr id="1464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56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7" name="772 Grupo"/>
          <p:cNvGrpSpPr>
            <a:grpSpLocks/>
          </p:cNvGrpSpPr>
          <p:nvPr/>
        </p:nvGrpSpPr>
        <p:grpSpPr bwMode="auto">
          <a:xfrm>
            <a:off x="2640013" y="3846513"/>
            <a:ext cx="71437" cy="242887"/>
            <a:chOff x="2311890" y="5223666"/>
            <a:chExt cx="241608" cy="1918051"/>
          </a:xfrm>
        </p:grpSpPr>
        <p:sp>
          <p:nvSpPr>
            <p:cNvPr id="774" name="773 Rectángulo"/>
            <p:cNvSpPr/>
            <p:nvPr/>
          </p:nvSpPr>
          <p:spPr>
            <a:xfrm>
              <a:off x="2370948" y="5712578"/>
              <a:ext cx="118120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5" name="77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38" name="797 Grupo"/>
          <p:cNvGrpSpPr>
            <a:grpSpLocks/>
          </p:cNvGrpSpPr>
          <p:nvPr/>
        </p:nvGrpSpPr>
        <p:grpSpPr bwMode="auto">
          <a:xfrm>
            <a:off x="2306638" y="4660900"/>
            <a:ext cx="73025" cy="242888"/>
            <a:chOff x="2329628" y="5223666"/>
            <a:chExt cx="241608" cy="1918051"/>
          </a:xfrm>
        </p:grpSpPr>
        <p:sp>
          <p:nvSpPr>
            <p:cNvPr id="799" name="798 Rectángulo"/>
            <p:cNvSpPr/>
            <p:nvPr/>
          </p:nvSpPr>
          <p:spPr>
            <a:xfrm>
              <a:off x="2371647" y="5712584"/>
              <a:ext cx="120802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01" name="800 Rectángulo"/>
            <p:cNvSpPr/>
            <p:nvPr/>
          </p:nvSpPr>
          <p:spPr>
            <a:xfrm>
              <a:off x="2329628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804" name="803 Grupo"/>
          <p:cNvGrpSpPr/>
          <p:nvPr/>
        </p:nvGrpSpPr>
        <p:grpSpPr>
          <a:xfrm>
            <a:off x="4217157" y="9809986"/>
            <a:ext cx="72000" cy="242475"/>
            <a:chOff x="2315403" y="5223666"/>
            <a:chExt cx="241608" cy="1918051"/>
          </a:xfrm>
          <a:solidFill>
            <a:srgbClr val="FF0000"/>
          </a:solidFill>
        </p:grpSpPr>
        <p:sp>
          <p:nvSpPr>
            <p:cNvPr id="814" name="813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21" name="820 Rectángulo"/>
            <p:cNvSpPr/>
            <p:nvPr/>
          </p:nvSpPr>
          <p:spPr>
            <a:xfrm>
              <a:off x="2315403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826" name="278 CuadroTexto"/>
          <p:cNvSpPr txBox="1">
            <a:spLocks noChangeArrowheads="1"/>
          </p:cNvSpPr>
          <p:nvPr/>
        </p:nvSpPr>
        <p:spPr bwMode="auto">
          <a:xfrm rot="886943">
            <a:off x="2669549" y="7607018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 err="1">
                <a:latin typeface="Calibri" pitchFamily="34" charset="0"/>
              </a:rPr>
              <a:t>Ites</a:t>
            </a:r>
            <a:r>
              <a:rPr lang="es-CL" sz="600" dirty="0">
                <a:latin typeface="Calibri" pitchFamily="34" charset="0"/>
              </a:rPr>
              <a:t>. Foley</a:t>
            </a:r>
          </a:p>
        </p:txBody>
      </p:sp>
      <p:grpSp>
        <p:nvGrpSpPr>
          <p:cNvPr id="14441" name="831 Grupo"/>
          <p:cNvGrpSpPr>
            <a:grpSpLocks/>
          </p:cNvGrpSpPr>
          <p:nvPr/>
        </p:nvGrpSpPr>
        <p:grpSpPr bwMode="auto">
          <a:xfrm>
            <a:off x="2365375" y="6796088"/>
            <a:ext cx="107950" cy="142875"/>
            <a:chOff x="2102631" y="6438112"/>
            <a:chExt cx="1000132" cy="1357322"/>
          </a:xfrm>
        </p:grpSpPr>
        <p:grpSp>
          <p:nvGrpSpPr>
            <p:cNvPr id="82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82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  <p:sp>
            <p:nvSpPr>
              <p:cNvPr id="830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</p:grpSp>
        <p:sp>
          <p:nvSpPr>
            <p:cNvPr id="831" name="830 Rectángulo"/>
            <p:cNvSpPr/>
            <p:nvPr/>
          </p:nvSpPr>
          <p:spPr>
            <a:xfrm>
              <a:off x="2573281" y="6438112"/>
              <a:ext cx="147078" cy="211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42" name="406 Grupo"/>
          <p:cNvGrpSpPr>
            <a:grpSpLocks/>
          </p:cNvGrpSpPr>
          <p:nvPr/>
        </p:nvGrpSpPr>
        <p:grpSpPr bwMode="auto">
          <a:xfrm>
            <a:off x="5389563" y="20638"/>
            <a:ext cx="579437" cy="681037"/>
            <a:chOff x="8023159" y="1130614"/>
            <a:chExt cx="781225" cy="680766"/>
          </a:xfrm>
        </p:grpSpPr>
        <p:sp>
          <p:nvSpPr>
            <p:cNvPr id="14631" name="Line 295"/>
            <p:cNvSpPr>
              <a:spLocks noChangeShapeType="1"/>
            </p:cNvSpPr>
            <p:nvPr/>
          </p:nvSpPr>
          <p:spPr bwMode="auto">
            <a:xfrm rot="10594017" flipH="1">
              <a:off x="8344239" y="1130614"/>
              <a:ext cx="48439" cy="5036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632" name="32 Grupo"/>
            <p:cNvGrpSpPr>
              <a:grpSpLocks/>
            </p:cNvGrpSpPr>
            <p:nvPr/>
          </p:nvGrpSpPr>
          <p:grpSpPr bwMode="auto">
            <a:xfrm>
              <a:off x="8023159" y="1357300"/>
              <a:ext cx="781225" cy="454080"/>
              <a:chOff x="4594090" y="3593279"/>
              <a:chExt cx="781225" cy="454080"/>
            </a:xfrm>
          </p:grpSpPr>
          <p:sp>
            <p:nvSpPr>
              <p:cNvPr id="1463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0" y="3593279"/>
                <a:ext cx="781225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000°</a:t>
                </a:r>
              </a:p>
            </p:txBody>
          </p:sp>
          <p:sp>
            <p:nvSpPr>
              <p:cNvPr id="14634" name="110 CuadroTexto"/>
              <p:cNvSpPr txBox="1">
                <a:spLocks noChangeArrowheads="1"/>
              </p:cNvSpPr>
              <p:nvPr/>
            </p:nvSpPr>
            <p:spPr bwMode="auto">
              <a:xfrm>
                <a:off x="4598317" y="3816692"/>
                <a:ext cx="77475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344°</a:t>
                </a:r>
              </a:p>
            </p:txBody>
          </p:sp>
        </p:grpSp>
      </p:grpSp>
      <p:sp>
        <p:nvSpPr>
          <p:cNvPr id="14443" name="122 CuadroTexto"/>
          <p:cNvSpPr txBox="1">
            <a:spLocks noChangeArrowheads="1"/>
          </p:cNvSpPr>
          <p:nvPr/>
        </p:nvSpPr>
        <p:spPr bwMode="auto">
          <a:xfrm>
            <a:off x="3816350" y="672465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3" name="862 Conector recto de flecha"/>
          <p:cNvCxnSpPr>
            <a:stCxn id="14443" idx="1"/>
          </p:cNvCxnSpPr>
          <p:nvPr/>
        </p:nvCxnSpPr>
        <p:spPr>
          <a:xfrm rot="10800000" flipV="1">
            <a:off x="2887663" y="6859588"/>
            <a:ext cx="928687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5" name="122 CuadroTexto"/>
          <p:cNvSpPr txBox="1">
            <a:spLocks noChangeArrowheads="1"/>
          </p:cNvSpPr>
          <p:nvPr/>
        </p:nvSpPr>
        <p:spPr bwMode="auto">
          <a:xfrm>
            <a:off x="4460875" y="74390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Vereker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8" name="867 Conector recto de flecha"/>
          <p:cNvCxnSpPr>
            <a:stCxn id="14445" idx="1"/>
          </p:cNvCxnSpPr>
          <p:nvPr/>
        </p:nvCxnSpPr>
        <p:spPr>
          <a:xfrm rot="10800000" flipV="1">
            <a:off x="3030538" y="7573963"/>
            <a:ext cx="1430337" cy="4365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7" name="122 CuadroTexto"/>
          <p:cNvSpPr txBox="1">
            <a:spLocks noChangeArrowheads="1"/>
          </p:cNvSpPr>
          <p:nvPr/>
        </p:nvSpPr>
        <p:spPr bwMode="auto">
          <a:xfrm>
            <a:off x="469900" y="85185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86" name="885 Conector recto de flecha"/>
          <p:cNvCxnSpPr>
            <a:stCxn id="14447" idx="3"/>
          </p:cNvCxnSpPr>
          <p:nvPr/>
        </p:nvCxnSpPr>
        <p:spPr>
          <a:xfrm>
            <a:off x="1316038" y="8653463"/>
            <a:ext cx="1000125" cy="3571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9" name="122 CuadroTexto"/>
          <p:cNvSpPr txBox="1">
            <a:spLocks noChangeArrowheads="1"/>
          </p:cNvSpPr>
          <p:nvPr/>
        </p:nvSpPr>
        <p:spPr bwMode="auto">
          <a:xfrm>
            <a:off x="3459163" y="6367463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Roca Diaz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97" name="896 Conector recto de flecha"/>
          <p:cNvCxnSpPr>
            <a:stCxn id="14449" idx="1"/>
          </p:cNvCxnSpPr>
          <p:nvPr/>
        </p:nvCxnSpPr>
        <p:spPr>
          <a:xfrm rot="10800000" flipV="1">
            <a:off x="3030538" y="6502400"/>
            <a:ext cx="428625" cy="222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1" name="122 CuadroTexto"/>
          <p:cNvSpPr txBox="1">
            <a:spLocks noChangeArrowheads="1"/>
          </p:cNvSpPr>
          <p:nvPr/>
        </p:nvSpPr>
        <p:spPr bwMode="auto">
          <a:xfrm>
            <a:off x="530225" y="701040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 Vereker 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0" name="899 Conector recto de flecha"/>
          <p:cNvCxnSpPr>
            <a:stCxn id="14451" idx="3"/>
          </p:cNvCxnSpPr>
          <p:nvPr/>
        </p:nvCxnSpPr>
        <p:spPr>
          <a:xfrm>
            <a:off x="1376363" y="7145338"/>
            <a:ext cx="939800" cy="2936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3" name="122 CuadroTexto"/>
          <p:cNvSpPr txBox="1">
            <a:spLocks noChangeArrowheads="1"/>
          </p:cNvSpPr>
          <p:nvPr/>
        </p:nvSpPr>
        <p:spPr bwMode="auto">
          <a:xfrm>
            <a:off x="458788" y="815340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Ite. Vereker 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2" name="901 Conector recto de flecha"/>
          <p:cNvCxnSpPr>
            <a:stCxn id="14453" idx="3"/>
          </p:cNvCxnSpPr>
          <p:nvPr/>
        </p:nvCxnSpPr>
        <p:spPr>
          <a:xfrm flipV="1">
            <a:off x="1304925" y="8153400"/>
            <a:ext cx="868363" cy="134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5" name="122 CuadroTexto"/>
          <p:cNvSpPr txBox="1">
            <a:spLocks noChangeArrowheads="1"/>
          </p:cNvSpPr>
          <p:nvPr/>
        </p:nvSpPr>
        <p:spPr bwMode="auto">
          <a:xfrm>
            <a:off x="244475" y="7581900"/>
            <a:ext cx="8080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Vereker Mayor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906" name="905 Conector recto de flecha"/>
          <p:cNvCxnSpPr>
            <a:stCxn id="14455" idx="3"/>
          </p:cNvCxnSpPr>
          <p:nvPr/>
        </p:nvCxnSpPr>
        <p:spPr>
          <a:xfrm>
            <a:off x="1052513" y="7716838"/>
            <a:ext cx="496887" cy="825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7" name="906 Conector recto de flecha"/>
          <p:cNvCxnSpPr/>
          <p:nvPr/>
        </p:nvCxnSpPr>
        <p:spPr>
          <a:xfrm flipV="1">
            <a:off x="1244600" y="5365750"/>
            <a:ext cx="785813" cy="142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8" name="122 CuadroTexto"/>
          <p:cNvSpPr txBox="1">
            <a:spLocks noChangeArrowheads="1"/>
          </p:cNvSpPr>
          <p:nvPr/>
        </p:nvSpPr>
        <p:spPr bwMode="auto">
          <a:xfrm>
            <a:off x="458788" y="536575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sp>
        <p:nvSpPr>
          <p:cNvPr id="14459" name="122 CuadroTexto"/>
          <p:cNvSpPr txBox="1">
            <a:spLocks noChangeArrowheads="1"/>
          </p:cNvSpPr>
          <p:nvPr/>
        </p:nvSpPr>
        <p:spPr bwMode="auto">
          <a:xfrm>
            <a:off x="458788" y="5080000"/>
            <a:ext cx="846137" cy="17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I. Orlebar</a:t>
            </a:r>
          </a:p>
        </p:txBody>
      </p:sp>
      <p:cxnSp>
        <p:nvCxnSpPr>
          <p:cNvPr id="910" name="909 Conector recto de flecha"/>
          <p:cNvCxnSpPr>
            <a:stCxn id="14459" idx="3"/>
          </p:cNvCxnSpPr>
          <p:nvPr/>
        </p:nvCxnSpPr>
        <p:spPr>
          <a:xfrm flipV="1">
            <a:off x="1304925" y="4865688"/>
            <a:ext cx="654050" cy="3032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1" name="122 CuadroTexto"/>
          <p:cNvSpPr txBox="1">
            <a:spLocks noChangeArrowheads="1"/>
          </p:cNvSpPr>
          <p:nvPr/>
        </p:nvSpPr>
        <p:spPr bwMode="auto">
          <a:xfrm>
            <a:off x="4413250" y="5427663"/>
            <a:ext cx="827088" cy="323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Theben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DR5s</a:t>
            </a:r>
          </a:p>
        </p:txBody>
      </p:sp>
      <p:cxnSp>
        <p:nvCxnSpPr>
          <p:cNvPr id="916" name="915 Conector recto de flecha"/>
          <p:cNvCxnSpPr>
            <a:stCxn id="14461" idx="1"/>
          </p:cNvCxnSpPr>
          <p:nvPr/>
        </p:nvCxnSpPr>
        <p:spPr>
          <a:xfrm rot="10800000">
            <a:off x="2601913" y="5080000"/>
            <a:ext cx="1811337" cy="509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3" name="922 Conector recto"/>
          <p:cNvCxnSpPr/>
          <p:nvPr/>
        </p:nvCxnSpPr>
        <p:spPr>
          <a:xfrm rot="16200000" flipV="1">
            <a:off x="3131344" y="9590881"/>
            <a:ext cx="250825" cy="252413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4" name="923 Conector recto"/>
          <p:cNvCxnSpPr/>
          <p:nvPr/>
        </p:nvCxnSpPr>
        <p:spPr>
          <a:xfrm rot="16200000" flipV="1">
            <a:off x="2944020" y="8771731"/>
            <a:ext cx="252412" cy="2508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5" name="255 CuadroTexto"/>
          <p:cNvSpPr txBox="1">
            <a:spLocks noChangeArrowheads="1"/>
          </p:cNvSpPr>
          <p:nvPr/>
        </p:nvSpPr>
        <p:spPr bwMode="auto">
          <a:xfrm>
            <a:off x="2667000" y="9297988"/>
            <a:ext cx="35718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 sz="600" dirty="0">
              <a:latin typeface="Calibri" pitchFamily="34" charset="0"/>
            </a:endParaRPr>
          </a:p>
          <a:p>
            <a:r>
              <a:rPr lang="es-CL" sz="600" dirty="0" smtClean="0">
                <a:latin typeface="Calibri" pitchFamily="34" charset="0"/>
              </a:rPr>
              <a:t>1,6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926" name="925 Conector recto"/>
          <p:cNvCxnSpPr/>
          <p:nvPr/>
        </p:nvCxnSpPr>
        <p:spPr>
          <a:xfrm rot="16200000" flipV="1">
            <a:off x="2592388" y="9180513"/>
            <a:ext cx="252412" cy="25241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67" name="414 Grupo"/>
          <p:cNvGrpSpPr>
            <a:grpSpLocks/>
          </p:cNvGrpSpPr>
          <p:nvPr/>
        </p:nvGrpSpPr>
        <p:grpSpPr bwMode="auto">
          <a:xfrm>
            <a:off x="2744788" y="9010650"/>
            <a:ext cx="73025" cy="241300"/>
            <a:chOff x="2329628" y="5223666"/>
            <a:chExt cx="241608" cy="1918051"/>
          </a:xfrm>
        </p:grpSpPr>
        <p:sp>
          <p:nvSpPr>
            <p:cNvPr id="413" name="412 Rectángulo"/>
            <p:cNvSpPr/>
            <p:nvPr/>
          </p:nvSpPr>
          <p:spPr>
            <a:xfrm>
              <a:off x="2371647" y="5715801"/>
              <a:ext cx="120802" cy="1425916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414" name="413 Rectángulo"/>
            <p:cNvSpPr/>
            <p:nvPr/>
          </p:nvSpPr>
          <p:spPr>
            <a:xfrm>
              <a:off x="2329628" y="5223666"/>
              <a:ext cx="241608" cy="567848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cxnSp>
        <p:nvCxnSpPr>
          <p:cNvPr id="927" name="926 Conector recto de flecha"/>
          <p:cNvCxnSpPr>
            <a:endCxn id="14746" idx="1"/>
          </p:cNvCxnSpPr>
          <p:nvPr/>
        </p:nvCxnSpPr>
        <p:spPr>
          <a:xfrm flipV="1">
            <a:off x="2668588" y="8755063"/>
            <a:ext cx="293687" cy="25558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0" name="929 Conector recto de flecha"/>
          <p:cNvCxnSpPr>
            <a:endCxn id="932" idx="0"/>
          </p:cNvCxnSpPr>
          <p:nvPr/>
        </p:nvCxnSpPr>
        <p:spPr>
          <a:xfrm rot="10800000">
            <a:off x="1449388" y="8548688"/>
            <a:ext cx="1223962" cy="455612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2" name="931 Arco"/>
          <p:cNvSpPr/>
          <p:nvPr/>
        </p:nvSpPr>
        <p:spPr>
          <a:xfrm rot="14474483">
            <a:off x="1477169" y="7873207"/>
            <a:ext cx="1093787" cy="1174750"/>
          </a:xfrm>
          <a:prstGeom prst="arc">
            <a:avLst>
              <a:gd name="adj1" fmla="val 17398089"/>
              <a:gd name="adj2" fmla="val 86771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471" name="153 CuadroTexto"/>
          <p:cNvSpPr txBox="1">
            <a:spLocks noChangeArrowheads="1"/>
          </p:cNvSpPr>
          <p:nvPr/>
        </p:nvSpPr>
        <p:spPr bwMode="auto">
          <a:xfrm>
            <a:off x="1847850" y="8582025"/>
            <a:ext cx="5715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1,2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935" name="934 Conector recto"/>
          <p:cNvCxnSpPr/>
          <p:nvPr/>
        </p:nvCxnSpPr>
        <p:spPr>
          <a:xfrm rot="5400000" flipH="1" flipV="1">
            <a:off x="2537619" y="9003506"/>
            <a:ext cx="287338" cy="15875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73" name="162 CuadroTexto"/>
          <p:cNvSpPr txBox="1">
            <a:spLocks noChangeArrowheads="1"/>
          </p:cNvSpPr>
          <p:nvPr/>
        </p:nvSpPr>
        <p:spPr bwMode="auto">
          <a:xfrm>
            <a:off x="2546350" y="8715375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073°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474" name="Text Box 183"/>
          <p:cNvSpPr txBox="1">
            <a:spLocks noChangeArrowheads="1"/>
          </p:cNvSpPr>
          <p:nvPr/>
        </p:nvSpPr>
        <p:spPr bwMode="auto">
          <a:xfrm>
            <a:off x="2244725" y="9086850"/>
            <a:ext cx="693738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2,9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pSp>
        <p:nvGrpSpPr>
          <p:cNvPr id="14475" name="Group 88"/>
          <p:cNvGrpSpPr>
            <a:grpSpLocks/>
          </p:cNvGrpSpPr>
          <p:nvPr/>
        </p:nvGrpSpPr>
        <p:grpSpPr bwMode="auto">
          <a:xfrm>
            <a:off x="2492375" y="9409113"/>
            <a:ext cx="80963" cy="244475"/>
            <a:chOff x="2018" y="2160"/>
            <a:chExt cx="528" cy="1488"/>
          </a:xfrm>
        </p:grpSpPr>
        <p:sp>
          <p:nvSpPr>
            <p:cNvPr id="1461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2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cxnSp>
        <p:nvCxnSpPr>
          <p:cNvPr id="938" name="937 Conector recto"/>
          <p:cNvCxnSpPr/>
          <p:nvPr/>
        </p:nvCxnSpPr>
        <p:spPr>
          <a:xfrm rot="5400000" flipH="1" flipV="1">
            <a:off x="2351881" y="8193882"/>
            <a:ext cx="288925" cy="1428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9" name="938 Conector recto"/>
          <p:cNvCxnSpPr/>
          <p:nvPr/>
        </p:nvCxnSpPr>
        <p:spPr>
          <a:xfrm rot="5400000" flipH="1" flipV="1">
            <a:off x="2623344" y="8314532"/>
            <a:ext cx="288925" cy="142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78" name="765 Grupo"/>
          <p:cNvGrpSpPr>
            <a:grpSpLocks/>
          </p:cNvGrpSpPr>
          <p:nvPr/>
        </p:nvGrpSpPr>
        <p:grpSpPr bwMode="auto">
          <a:xfrm>
            <a:off x="2454275" y="7939088"/>
            <a:ext cx="73025" cy="241300"/>
            <a:chOff x="2311890" y="5223666"/>
            <a:chExt cx="241608" cy="1918051"/>
          </a:xfrm>
        </p:grpSpPr>
        <p:sp>
          <p:nvSpPr>
            <p:cNvPr id="768" name="767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9" name="768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76" name="775 Grupo"/>
          <p:cNvGrpSpPr/>
          <p:nvPr/>
        </p:nvGrpSpPr>
        <p:grpSpPr>
          <a:xfrm>
            <a:off x="2745522" y="8047848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777" name="77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9" name="778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0" name="255 CuadroTexto"/>
          <p:cNvSpPr txBox="1">
            <a:spLocks noChangeArrowheads="1"/>
          </p:cNvSpPr>
          <p:nvPr/>
        </p:nvSpPr>
        <p:spPr bwMode="auto">
          <a:xfrm>
            <a:off x="2409825" y="8224838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0,6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81" name="255 CuadroTexto"/>
          <p:cNvSpPr txBox="1">
            <a:spLocks noChangeArrowheads="1"/>
          </p:cNvSpPr>
          <p:nvPr/>
        </p:nvSpPr>
        <p:spPr bwMode="auto">
          <a:xfrm>
            <a:off x="2540000" y="8339138"/>
            <a:ext cx="357188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0,9 c</a:t>
            </a:r>
          </a:p>
        </p:txBody>
      </p:sp>
      <p:cxnSp>
        <p:nvCxnSpPr>
          <p:cNvPr id="942" name="941 Conector recto"/>
          <p:cNvCxnSpPr/>
          <p:nvPr/>
        </p:nvCxnSpPr>
        <p:spPr>
          <a:xfrm rot="5400000" flipH="1" flipV="1">
            <a:off x="2239169" y="7662069"/>
            <a:ext cx="288925" cy="142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3" name="942 Conector recto"/>
          <p:cNvCxnSpPr/>
          <p:nvPr/>
        </p:nvCxnSpPr>
        <p:spPr>
          <a:xfrm rot="5400000" flipH="1" flipV="1">
            <a:off x="2815431" y="7662069"/>
            <a:ext cx="288925" cy="1428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4" name="783 Grupo"/>
          <p:cNvGrpSpPr/>
          <p:nvPr/>
        </p:nvGrpSpPr>
        <p:grpSpPr>
          <a:xfrm>
            <a:off x="2721237" y="7519207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87" name="78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88" name="787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85" name="769 Grupo"/>
          <p:cNvGrpSpPr>
            <a:grpSpLocks/>
          </p:cNvGrpSpPr>
          <p:nvPr/>
        </p:nvGrpSpPr>
        <p:grpSpPr bwMode="auto">
          <a:xfrm>
            <a:off x="2549525" y="7367588"/>
            <a:ext cx="73025" cy="241300"/>
            <a:chOff x="2311890" y="5223666"/>
            <a:chExt cx="241608" cy="1918051"/>
          </a:xfrm>
        </p:grpSpPr>
        <p:sp>
          <p:nvSpPr>
            <p:cNvPr id="771" name="770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2" name="771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6" name="255 CuadroTexto"/>
          <p:cNvSpPr txBox="1">
            <a:spLocks noChangeArrowheads="1"/>
          </p:cNvSpPr>
          <p:nvPr/>
        </p:nvSpPr>
        <p:spPr bwMode="auto">
          <a:xfrm>
            <a:off x="2376488" y="7669213"/>
            <a:ext cx="357187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2,2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87" name="255 CuadroTexto"/>
          <p:cNvSpPr txBox="1">
            <a:spLocks noChangeArrowheads="1"/>
          </p:cNvSpPr>
          <p:nvPr/>
        </p:nvSpPr>
        <p:spPr bwMode="auto">
          <a:xfrm>
            <a:off x="2655888" y="7796213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3.4 c</a:t>
            </a:r>
          </a:p>
        </p:txBody>
      </p:sp>
      <p:sp>
        <p:nvSpPr>
          <p:cNvPr id="14488" name="278 CuadroTexto"/>
          <p:cNvSpPr txBox="1">
            <a:spLocks noChangeArrowheads="1"/>
          </p:cNvSpPr>
          <p:nvPr/>
        </p:nvSpPr>
        <p:spPr bwMode="auto">
          <a:xfrm>
            <a:off x="2030413" y="7653338"/>
            <a:ext cx="3873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Vereker E</a:t>
            </a:r>
          </a:p>
        </p:txBody>
      </p:sp>
      <p:sp>
        <p:nvSpPr>
          <p:cNvPr id="14489" name="278 CuadroTexto"/>
          <p:cNvSpPr txBox="1">
            <a:spLocks noChangeArrowheads="1"/>
          </p:cNvSpPr>
          <p:nvPr/>
        </p:nvSpPr>
        <p:spPr bwMode="auto">
          <a:xfrm rot="2582298">
            <a:off x="2066925" y="7953375"/>
            <a:ext cx="4905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SE</a:t>
            </a:r>
          </a:p>
        </p:txBody>
      </p:sp>
      <p:sp>
        <p:nvSpPr>
          <p:cNvPr id="14490" name="278 CuadroTexto"/>
          <p:cNvSpPr txBox="1">
            <a:spLocks noChangeArrowheads="1"/>
          </p:cNvSpPr>
          <p:nvPr/>
        </p:nvSpPr>
        <p:spPr bwMode="auto">
          <a:xfrm>
            <a:off x="1412875" y="686752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</a:t>
            </a:r>
            <a:r>
              <a:rPr lang="es-CL" sz="400" b="1">
                <a:latin typeface="Calibri" pitchFamily="34" charset="0"/>
              </a:rPr>
              <a:t> N</a:t>
            </a:r>
            <a:endParaRPr lang="es-CL" sz="400">
              <a:latin typeface="Calibri" pitchFamily="34" charset="0"/>
            </a:endParaRPr>
          </a:p>
        </p:txBody>
      </p:sp>
      <p:cxnSp>
        <p:nvCxnSpPr>
          <p:cNvPr id="957" name="956 Conector recto"/>
          <p:cNvCxnSpPr/>
          <p:nvPr/>
        </p:nvCxnSpPr>
        <p:spPr>
          <a:xfrm rot="16200000" flipV="1">
            <a:off x="2483644" y="7188994"/>
            <a:ext cx="360363" cy="73025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8" name="957 Conector recto"/>
          <p:cNvCxnSpPr/>
          <p:nvPr/>
        </p:nvCxnSpPr>
        <p:spPr>
          <a:xfrm rot="16200000" flipV="1">
            <a:off x="1724025" y="6724650"/>
            <a:ext cx="358775" cy="730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2" name="961 Conector recto"/>
          <p:cNvCxnSpPr/>
          <p:nvPr/>
        </p:nvCxnSpPr>
        <p:spPr>
          <a:xfrm rot="16200000" flipV="1">
            <a:off x="3265488" y="6111875"/>
            <a:ext cx="360362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3" name="962 Conector recto"/>
          <p:cNvCxnSpPr/>
          <p:nvPr/>
        </p:nvCxnSpPr>
        <p:spPr>
          <a:xfrm rot="16200000" flipV="1">
            <a:off x="1601788" y="6224588"/>
            <a:ext cx="358775" cy="730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95" name="255 CuadroTexto"/>
          <p:cNvSpPr txBox="1">
            <a:spLocks noChangeArrowheads="1"/>
          </p:cNvSpPr>
          <p:nvPr/>
        </p:nvSpPr>
        <p:spPr bwMode="auto">
          <a:xfrm>
            <a:off x="2101850" y="6626225"/>
            <a:ext cx="35718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6,2 c</a:t>
            </a:r>
          </a:p>
        </p:txBody>
      </p:sp>
      <p:sp>
        <p:nvSpPr>
          <p:cNvPr id="14496" name="255 CuadroTexto"/>
          <p:cNvSpPr txBox="1">
            <a:spLocks noChangeArrowheads="1"/>
          </p:cNvSpPr>
          <p:nvPr/>
        </p:nvSpPr>
        <p:spPr bwMode="auto">
          <a:xfrm>
            <a:off x="1981200" y="6121400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6,6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97" name="255 CuadroTexto"/>
          <p:cNvSpPr txBox="1">
            <a:spLocks noChangeArrowheads="1"/>
          </p:cNvSpPr>
          <p:nvPr/>
        </p:nvSpPr>
        <p:spPr bwMode="auto">
          <a:xfrm>
            <a:off x="2744788" y="6081713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9,4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cxnSp>
        <p:nvCxnSpPr>
          <p:cNvPr id="967" name="966 Conector recto de flecha"/>
          <p:cNvCxnSpPr>
            <a:endCxn id="523" idx="0"/>
          </p:cNvCxnSpPr>
          <p:nvPr/>
        </p:nvCxnSpPr>
        <p:spPr>
          <a:xfrm>
            <a:off x="2338388" y="5386388"/>
            <a:ext cx="305594" cy="11623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99" name="162 CuadroTexto"/>
          <p:cNvSpPr txBox="1">
            <a:spLocks noChangeArrowheads="1"/>
          </p:cNvSpPr>
          <p:nvPr/>
        </p:nvSpPr>
        <p:spPr bwMode="auto">
          <a:xfrm>
            <a:off x="2600333" y="5323959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096°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972" name="971 Conector recto de flecha"/>
          <p:cNvCxnSpPr>
            <a:cxnSpLocks noChangeShapeType="1"/>
            <a:endCxn id="522" idx="1"/>
          </p:cNvCxnSpPr>
          <p:nvPr/>
        </p:nvCxnSpPr>
        <p:spPr bwMode="auto">
          <a:xfrm flipH="1" flipV="1">
            <a:off x="1947452" y="5204053"/>
            <a:ext cx="395699" cy="193959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974" name="973 Arco"/>
          <p:cNvSpPr/>
          <p:nvPr/>
        </p:nvSpPr>
        <p:spPr>
          <a:xfrm rot="15726610">
            <a:off x="1831094" y="5029085"/>
            <a:ext cx="1069975" cy="889000"/>
          </a:xfrm>
          <a:prstGeom prst="arc">
            <a:avLst>
              <a:gd name="adj1" fmla="val 1897463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14502" name="760 Grupo"/>
          <p:cNvGrpSpPr>
            <a:grpSpLocks/>
          </p:cNvGrpSpPr>
          <p:nvPr/>
        </p:nvGrpSpPr>
        <p:grpSpPr bwMode="auto">
          <a:xfrm>
            <a:off x="2160588" y="5221288"/>
            <a:ext cx="73025" cy="242887"/>
            <a:chOff x="2311890" y="5223666"/>
            <a:chExt cx="241608" cy="1918051"/>
          </a:xfrm>
        </p:grpSpPr>
        <p:sp>
          <p:nvSpPr>
            <p:cNvPr id="764" name="763 Rectángulo"/>
            <p:cNvSpPr/>
            <p:nvPr/>
          </p:nvSpPr>
          <p:spPr>
            <a:xfrm>
              <a:off x="2369664" y="5712578"/>
              <a:ext cx="120806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5" name="76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03" name="153 CuadroTexto"/>
          <p:cNvSpPr txBox="1">
            <a:spLocks noChangeArrowheads="1"/>
          </p:cNvSpPr>
          <p:nvPr/>
        </p:nvSpPr>
        <p:spPr bwMode="auto">
          <a:xfrm>
            <a:off x="1939925" y="4013697"/>
            <a:ext cx="34259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1’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c</a:t>
            </a:r>
          </a:p>
        </p:txBody>
      </p:sp>
      <p:cxnSp>
        <p:nvCxnSpPr>
          <p:cNvPr id="977" name="976 Conector recto"/>
          <p:cNvCxnSpPr/>
          <p:nvPr/>
        </p:nvCxnSpPr>
        <p:spPr>
          <a:xfrm rot="5400000" flipH="1" flipV="1">
            <a:off x="2205038" y="5340350"/>
            <a:ext cx="252412" cy="109538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05" name="Text Box 183"/>
          <p:cNvSpPr txBox="1">
            <a:spLocks noChangeArrowheads="1"/>
          </p:cNvSpPr>
          <p:nvPr/>
        </p:nvSpPr>
        <p:spPr bwMode="auto">
          <a:xfrm>
            <a:off x="1893888" y="5464175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979" name="978 Conector recto"/>
          <p:cNvCxnSpPr/>
          <p:nvPr/>
        </p:nvCxnSpPr>
        <p:spPr>
          <a:xfrm flipV="1">
            <a:off x="2138100" y="4968874"/>
            <a:ext cx="172508" cy="36842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07" name="255 CuadroTexto"/>
          <p:cNvSpPr txBox="1">
            <a:spLocks noChangeArrowheads="1"/>
          </p:cNvSpPr>
          <p:nvPr/>
        </p:nvSpPr>
        <p:spPr bwMode="auto">
          <a:xfrm>
            <a:off x="2218057" y="4975614"/>
            <a:ext cx="3571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" dirty="0">
                <a:latin typeface="Calibri" pitchFamily="34" charset="0"/>
              </a:rPr>
              <a:t>1,7 c</a:t>
            </a:r>
          </a:p>
        </p:txBody>
      </p:sp>
      <p:cxnSp>
        <p:nvCxnSpPr>
          <p:cNvPr id="981" name="980 Conector recto"/>
          <p:cNvCxnSpPr/>
          <p:nvPr/>
        </p:nvCxnSpPr>
        <p:spPr>
          <a:xfrm flipV="1">
            <a:off x="2519568" y="4913088"/>
            <a:ext cx="214673" cy="43043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9" name="788 Grupo"/>
          <p:cNvGrpSpPr/>
          <p:nvPr/>
        </p:nvGrpSpPr>
        <p:grpSpPr>
          <a:xfrm>
            <a:off x="2459298" y="5004589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91" name="790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92" name="791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10" name="255 CuadroTexto"/>
          <p:cNvSpPr txBox="1">
            <a:spLocks noChangeArrowheads="1"/>
          </p:cNvSpPr>
          <p:nvPr/>
        </p:nvSpPr>
        <p:spPr bwMode="auto">
          <a:xfrm>
            <a:off x="2461106" y="4919009"/>
            <a:ext cx="357188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" dirty="0" smtClean="0">
                <a:latin typeface="Calibri" pitchFamily="34" charset="0"/>
              </a:rPr>
              <a:t>2c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986" name="985 Conector recto de flecha"/>
          <p:cNvCxnSpPr>
            <a:endCxn id="14519" idx="2"/>
          </p:cNvCxnSpPr>
          <p:nvPr/>
        </p:nvCxnSpPr>
        <p:spPr>
          <a:xfrm>
            <a:off x="2501900" y="4865688"/>
            <a:ext cx="753269" cy="78740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2" name="162 CuadroTexto"/>
          <p:cNvSpPr txBox="1">
            <a:spLocks noChangeArrowheads="1"/>
          </p:cNvSpPr>
          <p:nvPr/>
        </p:nvSpPr>
        <p:spPr bwMode="auto">
          <a:xfrm>
            <a:off x="3125346" y="5392737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133°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999" name="998 Conector recto"/>
          <p:cNvCxnSpPr/>
          <p:nvPr/>
        </p:nvCxnSpPr>
        <p:spPr>
          <a:xfrm flipV="1">
            <a:off x="2500995" y="4530725"/>
            <a:ext cx="255497" cy="403558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4" name="Text Box 183"/>
          <p:cNvSpPr txBox="1">
            <a:spLocks noChangeArrowheads="1"/>
          </p:cNvSpPr>
          <p:nvPr/>
        </p:nvSpPr>
        <p:spPr bwMode="auto">
          <a:xfrm>
            <a:off x="2826866" y="4786314"/>
            <a:ext cx="39828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1,15’</a:t>
            </a:r>
            <a:endParaRPr lang="es-ES_tradnl" sz="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01" name="1000 Conector recto"/>
          <p:cNvCxnSpPr/>
          <p:nvPr/>
        </p:nvCxnSpPr>
        <p:spPr>
          <a:xfrm rot="5400000" flipH="1" flipV="1">
            <a:off x="2124869" y="3888582"/>
            <a:ext cx="215900" cy="14446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6" name="255 CuadroTexto"/>
          <p:cNvSpPr txBox="1">
            <a:spLocks noChangeArrowheads="1"/>
          </p:cNvSpPr>
          <p:nvPr/>
        </p:nvSpPr>
        <p:spPr bwMode="auto">
          <a:xfrm>
            <a:off x="2305050" y="4068763"/>
            <a:ext cx="357188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9.7c</a:t>
            </a:r>
          </a:p>
        </p:txBody>
      </p:sp>
      <p:sp>
        <p:nvSpPr>
          <p:cNvPr id="14517" name="278 CuadroTexto"/>
          <p:cNvSpPr txBox="1">
            <a:spLocks noChangeArrowheads="1"/>
          </p:cNvSpPr>
          <p:nvPr/>
        </p:nvSpPr>
        <p:spPr bwMode="auto">
          <a:xfrm>
            <a:off x="3925888" y="5176838"/>
            <a:ext cx="3063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Patria</a:t>
            </a:r>
          </a:p>
        </p:txBody>
      </p:sp>
      <p:sp>
        <p:nvSpPr>
          <p:cNvPr id="14518" name="278 CuadroTexto"/>
          <p:cNvSpPr txBox="1">
            <a:spLocks noChangeArrowheads="1"/>
          </p:cNvSpPr>
          <p:nvPr/>
        </p:nvSpPr>
        <p:spPr bwMode="auto">
          <a:xfrm>
            <a:off x="3724275" y="5216525"/>
            <a:ext cx="3508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Howard</a:t>
            </a:r>
          </a:p>
        </p:txBody>
      </p:sp>
      <p:sp>
        <p:nvSpPr>
          <p:cNvPr id="14519" name="278 CuadroTexto"/>
          <p:cNvSpPr txBox="1">
            <a:spLocks noChangeArrowheads="1"/>
          </p:cNvSpPr>
          <p:nvPr/>
        </p:nvSpPr>
        <p:spPr bwMode="auto">
          <a:xfrm>
            <a:off x="3101975" y="5437188"/>
            <a:ext cx="306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Dixon</a:t>
            </a:r>
          </a:p>
        </p:txBody>
      </p:sp>
      <p:sp>
        <p:nvSpPr>
          <p:cNvPr id="14520" name="122 CuadroTexto"/>
          <p:cNvSpPr txBox="1">
            <a:spLocks noChangeArrowheads="1"/>
          </p:cNvSpPr>
          <p:nvPr/>
        </p:nvSpPr>
        <p:spPr bwMode="auto">
          <a:xfrm>
            <a:off x="1030288" y="3794125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Noreste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1014" name="1013 Conector recto de flecha"/>
          <p:cNvCxnSpPr>
            <a:stCxn id="14520" idx="3"/>
          </p:cNvCxnSpPr>
          <p:nvPr/>
        </p:nvCxnSpPr>
        <p:spPr>
          <a:xfrm>
            <a:off x="1876425" y="3929063"/>
            <a:ext cx="439738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2" name="1031 Conector recto de flecha"/>
          <p:cNvCxnSpPr>
            <a:endCxn id="1034" idx="2"/>
          </p:cNvCxnSpPr>
          <p:nvPr/>
        </p:nvCxnSpPr>
        <p:spPr>
          <a:xfrm flipV="1">
            <a:off x="2965450" y="3733800"/>
            <a:ext cx="1901825" cy="404813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4" name="1033 Arco"/>
          <p:cNvSpPr/>
          <p:nvPr/>
        </p:nvSpPr>
        <p:spPr>
          <a:xfrm rot="1425230">
            <a:off x="3494088" y="2744788"/>
            <a:ext cx="1428750" cy="1425575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24" name="153 CuadroTexto"/>
          <p:cNvSpPr txBox="1">
            <a:spLocks noChangeArrowheads="1"/>
          </p:cNvSpPr>
          <p:nvPr/>
        </p:nvSpPr>
        <p:spPr bwMode="auto">
          <a:xfrm>
            <a:off x="3754438" y="3754438"/>
            <a:ext cx="56991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1,9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1037" name="1036 Conector recto de flecha"/>
          <p:cNvCxnSpPr/>
          <p:nvPr/>
        </p:nvCxnSpPr>
        <p:spPr>
          <a:xfrm rot="10800000">
            <a:off x="1655763" y="3421063"/>
            <a:ext cx="1309687" cy="7207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26" name="162 CuadroTexto"/>
          <p:cNvSpPr txBox="1">
            <a:spLocks noChangeArrowheads="1"/>
          </p:cNvSpPr>
          <p:nvPr/>
        </p:nvSpPr>
        <p:spPr bwMode="auto">
          <a:xfrm>
            <a:off x="2160588" y="3563938"/>
            <a:ext cx="441325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>
                <a:solidFill>
                  <a:srgbClr val="0070C0"/>
                </a:solidFill>
                <a:latin typeface="Calibri" pitchFamily="34" charset="0"/>
              </a:rPr>
              <a:t>Dc  297°</a:t>
            </a:r>
          </a:p>
        </p:txBody>
      </p:sp>
      <p:sp>
        <p:nvSpPr>
          <p:cNvPr id="14527" name="Text Box 183"/>
          <p:cNvSpPr txBox="1">
            <a:spLocks noChangeArrowheads="1"/>
          </p:cNvSpPr>
          <p:nvPr/>
        </p:nvSpPr>
        <p:spPr bwMode="auto">
          <a:xfrm>
            <a:off x="2771469" y="2995141"/>
            <a:ext cx="693737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6,8c </a:t>
            </a:r>
            <a:endParaRPr lang="es-ES_tradnl" sz="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41" name="1040 Conector recto"/>
          <p:cNvCxnSpPr/>
          <p:nvPr/>
        </p:nvCxnSpPr>
        <p:spPr>
          <a:xfrm flipV="1">
            <a:off x="2930526" y="3136900"/>
            <a:ext cx="540275" cy="968872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1042 Conector recto"/>
          <p:cNvCxnSpPr>
            <a:stCxn id="14793" idx="3"/>
          </p:cNvCxnSpPr>
          <p:nvPr/>
        </p:nvCxnSpPr>
        <p:spPr>
          <a:xfrm flipV="1">
            <a:off x="2968625" y="2222500"/>
            <a:ext cx="309563" cy="575401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4" name="1043 Conector recto"/>
          <p:cNvCxnSpPr/>
          <p:nvPr/>
        </p:nvCxnSpPr>
        <p:spPr>
          <a:xfrm flipV="1">
            <a:off x="4659313" y="2430046"/>
            <a:ext cx="167481" cy="35919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1" name="255 CuadroTexto"/>
          <p:cNvSpPr txBox="1">
            <a:spLocks noChangeArrowheads="1"/>
          </p:cNvSpPr>
          <p:nvPr/>
        </p:nvSpPr>
        <p:spPr bwMode="auto">
          <a:xfrm>
            <a:off x="3316288" y="2436813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7,2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048" name="1047 Conector recto de flecha"/>
          <p:cNvCxnSpPr/>
          <p:nvPr/>
        </p:nvCxnSpPr>
        <p:spPr>
          <a:xfrm>
            <a:off x="4148138" y="2003426"/>
            <a:ext cx="1169987" cy="38800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3" name="162 CuadroTexto"/>
          <p:cNvSpPr txBox="1">
            <a:spLocks noChangeArrowheads="1"/>
          </p:cNvSpPr>
          <p:nvPr/>
        </p:nvSpPr>
        <p:spPr bwMode="auto">
          <a:xfrm>
            <a:off x="5290495" y="2205714"/>
            <a:ext cx="42351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119°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51" name="1050 Conector recto de flecha"/>
          <p:cNvCxnSpPr>
            <a:endCxn id="1052" idx="0"/>
          </p:cNvCxnSpPr>
          <p:nvPr/>
        </p:nvCxnSpPr>
        <p:spPr>
          <a:xfrm rot="16200000" flipV="1">
            <a:off x="3405981" y="1273969"/>
            <a:ext cx="1393825" cy="523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2" name="1051 Arco"/>
          <p:cNvSpPr/>
          <p:nvPr/>
        </p:nvSpPr>
        <p:spPr>
          <a:xfrm rot="19342085">
            <a:off x="3673475" y="531813"/>
            <a:ext cx="1428750" cy="1423987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36" name="153 CuadroTexto"/>
          <p:cNvSpPr txBox="1">
            <a:spLocks noChangeArrowheads="1"/>
          </p:cNvSpPr>
          <p:nvPr/>
        </p:nvSpPr>
        <p:spPr bwMode="auto">
          <a:xfrm>
            <a:off x="4032250" y="1079500"/>
            <a:ext cx="57150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1,35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1056" name="1055 Conector recto"/>
          <p:cNvCxnSpPr/>
          <p:nvPr/>
        </p:nvCxnSpPr>
        <p:spPr>
          <a:xfrm rot="5400000" flipH="1" flipV="1">
            <a:off x="4062412" y="1801812"/>
            <a:ext cx="360363" cy="287337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8" name="Text Box 183"/>
          <p:cNvSpPr txBox="1">
            <a:spLocks noChangeArrowheads="1"/>
          </p:cNvSpPr>
          <p:nvPr/>
        </p:nvSpPr>
        <p:spPr bwMode="auto">
          <a:xfrm>
            <a:off x="4119192" y="1768449"/>
            <a:ext cx="69373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8 </a:t>
            </a: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1058" name="1057 Conector recto"/>
          <p:cNvCxnSpPr/>
          <p:nvPr/>
        </p:nvCxnSpPr>
        <p:spPr>
          <a:xfrm flipV="1">
            <a:off x="4818063" y="2022936"/>
            <a:ext cx="388937" cy="46944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0" name="255 CuadroTexto"/>
          <p:cNvSpPr txBox="1">
            <a:spLocks noChangeArrowheads="1"/>
          </p:cNvSpPr>
          <p:nvPr/>
        </p:nvSpPr>
        <p:spPr bwMode="auto">
          <a:xfrm>
            <a:off x="4510088" y="19018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8,5 c</a:t>
            </a:r>
          </a:p>
        </p:txBody>
      </p:sp>
      <p:cxnSp>
        <p:nvCxnSpPr>
          <p:cNvPr id="1060" name="1059 Conector recto"/>
          <p:cNvCxnSpPr/>
          <p:nvPr/>
        </p:nvCxnSpPr>
        <p:spPr>
          <a:xfrm rot="5400000" flipH="1" flipV="1">
            <a:off x="4516438" y="574675"/>
            <a:ext cx="360362" cy="2873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2" name="443 Grupo"/>
          <p:cNvGrpSpPr>
            <a:grpSpLocks/>
          </p:cNvGrpSpPr>
          <p:nvPr/>
        </p:nvGrpSpPr>
        <p:grpSpPr bwMode="auto">
          <a:xfrm>
            <a:off x="2324575" y="170655"/>
            <a:ext cx="2968625" cy="10929939"/>
            <a:chOff x="2316945" y="151625"/>
            <a:chExt cx="2967058" cy="10930015"/>
          </a:xfrm>
        </p:grpSpPr>
        <p:cxnSp>
          <p:nvCxnSpPr>
            <p:cNvPr id="683" name="682 Conector recto"/>
            <p:cNvCxnSpPr/>
            <p:nvPr/>
          </p:nvCxnSpPr>
          <p:spPr>
            <a:xfrm>
              <a:off x="3230862" y="9557629"/>
              <a:ext cx="276872" cy="15240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91" name="229 Grupo"/>
            <p:cNvGrpSpPr>
              <a:grpSpLocks/>
            </p:cNvGrpSpPr>
            <p:nvPr/>
          </p:nvGrpSpPr>
          <p:grpSpPr bwMode="auto">
            <a:xfrm>
              <a:off x="5069689" y="151626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893" y="16506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893" y="22221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9" name="418 Conector recto"/>
            <p:cNvCxnSpPr/>
            <p:nvPr/>
          </p:nvCxnSpPr>
          <p:spPr>
            <a:xfrm rot="16200000" flipV="1">
              <a:off x="2607140" y="8933904"/>
              <a:ext cx="615954" cy="62514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427 Conector recto"/>
            <p:cNvCxnSpPr/>
            <p:nvPr/>
          </p:nvCxnSpPr>
          <p:spPr>
            <a:xfrm rot="5400000" flipH="1" flipV="1">
              <a:off x="1745269" y="8009824"/>
              <a:ext cx="1785950" cy="713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429 Conector recto"/>
            <p:cNvCxnSpPr/>
            <p:nvPr/>
          </p:nvCxnSpPr>
          <p:spPr>
            <a:xfrm rot="16200000" flipV="1">
              <a:off x="1566750" y="6045356"/>
              <a:ext cx="1857388" cy="3569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431 Conector recto"/>
            <p:cNvCxnSpPr/>
            <p:nvPr/>
          </p:nvCxnSpPr>
          <p:spPr>
            <a:xfrm rot="5400000" flipH="1" flipV="1">
              <a:off x="2174012" y="4938029"/>
              <a:ext cx="500065" cy="2141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433 Conector recto"/>
            <p:cNvCxnSpPr/>
            <p:nvPr/>
          </p:nvCxnSpPr>
          <p:spPr>
            <a:xfrm rot="5400000" flipH="1" flipV="1">
              <a:off x="2409563" y="4156257"/>
              <a:ext cx="755655" cy="5029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"/>
            <p:cNvCxnSpPr/>
            <p:nvPr/>
          </p:nvCxnSpPr>
          <p:spPr>
            <a:xfrm rot="5400000" flipH="1" flipV="1">
              <a:off x="2556763" y="2418103"/>
              <a:ext cx="2098689" cy="11376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438 Conector recto"/>
            <p:cNvCxnSpPr/>
            <p:nvPr/>
          </p:nvCxnSpPr>
          <p:spPr>
            <a:xfrm rot="5400000" flipH="1" flipV="1">
              <a:off x="4067502" y="830554"/>
              <a:ext cx="1214446" cy="999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442 Conector recto"/>
            <p:cNvCxnSpPr/>
            <p:nvPr/>
          </p:nvCxnSpPr>
          <p:spPr>
            <a:xfrm rot="5400000" flipH="1" flipV="1">
              <a:off x="4887978" y="436584"/>
              <a:ext cx="571504" cy="15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43" name="255 CuadroTexto"/>
          <p:cNvSpPr txBox="1">
            <a:spLocks noChangeArrowheads="1"/>
          </p:cNvSpPr>
          <p:nvPr/>
        </p:nvSpPr>
        <p:spPr bwMode="auto">
          <a:xfrm>
            <a:off x="4608513" y="8604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062" name="1061 Conector recto de flecha"/>
          <p:cNvCxnSpPr/>
          <p:nvPr/>
        </p:nvCxnSpPr>
        <p:spPr>
          <a:xfrm rot="10800000">
            <a:off x="4675188" y="508000"/>
            <a:ext cx="438150" cy="28575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5" name="162 CuadroTexto"/>
          <p:cNvSpPr txBox="1">
            <a:spLocks noChangeArrowheads="1"/>
          </p:cNvSpPr>
          <p:nvPr/>
        </p:nvSpPr>
        <p:spPr bwMode="auto">
          <a:xfrm>
            <a:off x="4756150" y="508000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291°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65" name="1064 Conector recto"/>
          <p:cNvCxnSpPr/>
          <p:nvPr/>
        </p:nvCxnSpPr>
        <p:spPr>
          <a:xfrm rot="5400000" flipH="1" flipV="1">
            <a:off x="4952207" y="807244"/>
            <a:ext cx="323850" cy="1587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7" name="Text Box 183"/>
          <p:cNvSpPr txBox="1">
            <a:spLocks noChangeArrowheads="1"/>
          </p:cNvSpPr>
          <p:nvPr/>
        </p:nvSpPr>
        <p:spPr bwMode="auto">
          <a:xfrm>
            <a:off x="4770438" y="917575"/>
            <a:ext cx="69373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4,2 </a:t>
            </a: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1067" name="1066 Conector recto"/>
          <p:cNvCxnSpPr/>
          <p:nvPr/>
        </p:nvCxnSpPr>
        <p:spPr>
          <a:xfrm rot="5400000" flipH="1" flipV="1">
            <a:off x="4640263" y="384175"/>
            <a:ext cx="325438" cy="15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9" name="Group 88"/>
          <p:cNvGrpSpPr>
            <a:grpSpLocks/>
          </p:cNvGrpSpPr>
          <p:nvPr/>
        </p:nvGrpSpPr>
        <p:grpSpPr bwMode="auto">
          <a:xfrm>
            <a:off x="4730750" y="333375"/>
            <a:ext cx="80963" cy="244475"/>
            <a:chOff x="2015" y="2160"/>
            <a:chExt cx="528" cy="1488"/>
          </a:xfrm>
        </p:grpSpPr>
        <p:sp>
          <p:nvSpPr>
            <p:cNvPr id="1457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587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550" name="255 CuadroTexto"/>
          <p:cNvSpPr txBox="1">
            <a:spLocks noChangeArrowheads="1"/>
          </p:cNvSpPr>
          <p:nvPr/>
        </p:nvSpPr>
        <p:spPr bwMode="auto">
          <a:xfrm>
            <a:off x="4837113" y="29368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4,8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069" name="1068 Arco"/>
          <p:cNvSpPr/>
          <p:nvPr/>
        </p:nvSpPr>
        <p:spPr>
          <a:xfrm rot="1968409">
            <a:off x="5464175" y="-98425"/>
            <a:ext cx="1428750" cy="1423988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52" name="274 CuadroTexto"/>
          <p:cNvSpPr txBox="1">
            <a:spLocks noChangeArrowheads="1"/>
          </p:cNvSpPr>
          <p:nvPr/>
        </p:nvSpPr>
        <p:spPr bwMode="auto">
          <a:xfrm>
            <a:off x="5827713" y="-9525"/>
            <a:ext cx="2214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Pto. “A”:  270° a  Baliza I. Cutler</a:t>
            </a:r>
          </a:p>
        </p:txBody>
      </p:sp>
      <p:cxnSp>
        <p:nvCxnSpPr>
          <p:cNvPr id="1070" name="1069 Conector recto de flecha"/>
          <p:cNvCxnSpPr/>
          <p:nvPr/>
        </p:nvCxnSpPr>
        <p:spPr>
          <a:xfrm flipV="1">
            <a:off x="5103813" y="722313"/>
            <a:ext cx="1785937" cy="71437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54" name="153 CuadroTexto"/>
          <p:cNvSpPr txBox="1">
            <a:spLocks noChangeArrowheads="1"/>
          </p:cNvSpPr>
          <p:nvPr/>
        </p:nvSpPr>
        <p:spPr bwMode="auto">
          <a:xfrm>
            <a:off x="5889625" y="706438"/>
            <a:ext cx="5699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>
                <a:solidFill>
                  <a:srgbClr val="0070C0"/>
                </a:solidFill>
                <a:latin typeface="Calibri" pitchFamily="34" charset="0"/>
              </a:rPr>
              <a:t>1,57 Mn</a:t>
            </a:r>
          </a:p>
        </p:txBody>
      </p:sp>
      <p:sp>
        <p:nvSpPr>
          <p:cNvPr id="14556" name="255 CuadroTexto"/>
          <p:cNvSpPr txBox="1">
            <a:spLocks noChangeArrowheads="1"/>
          </p:cNvSpPr>
          <p:nvPr/>
        </p:nvSpPr>
        <p:spPr bwMode="auto">
          <a:xfrm>
            <a:off x="2592388" y="8605838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3.6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cxnSp>
        <p:nvCxnSpPr>
          <p:cNvPr id="607" name="606 Conector recto"/>
          <p:cNvCxnSpPr/>
          <p:nvPr/>
        </p:nvCxnSpPr>
        <p:spPr>
          <a:xfrm rot="5400000" flipH="1" flipV="1">
            <a:off x="2743200" y="8669338"/>
            <a:ext cx="288925" cy="1587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1" name="610 Conector recto"/>
          <p:cNvCxnSpPr/>
          <p:nvPr/>
        </p:nvCxnSpPr>
        <p:spPr>
          <a:xfrm rot="16200000" flipV="1">
            <a:off x="2412206" y="5472907"/>
            <a:ext cx="288925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59" name="255 CuadroTexto"/>
          <p:cNvSpPr txBox="1">
            <a:spLocks noChangeArrowheads="1"/>
          </p:cNvSpPr>
          <p:nvPr/>
        </p:nvSpPr>
        <p:spPr bwMode="auto">
          <a:xfrm>
            <a:off x="2305050" y="5437188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2,4 c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016982" y="1093580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</a:t>
            </a:r>
            <a:endParaRPr lang="es-CL" sz="800" b="1" dirty="0"/>
          </a:p>
        </p:txBody>
      </p:sp>
      <p:sp>
        <p:nvSpPr>
          <p:cNvPr id="498" name="497 CuadroTexto"/>
          <p:cNvSpPr txBox="1"/>
          <p:nvPr/>
        </p:nvSpPr>
        <p:spPr>
          <a:xfrm>
            <a:off x="1711818" y="1072036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</a:t>
            </a:r>
            <a:endParaRPr lang="es-CL" sz="800" b="1" dirty="0"/>
          </a:p>
        </p:txBody>
      </p:sp>
      <p:sp>
        <p:nvSpPr>
          <p:cNvPr id="499" name="498 CuadroTexto"/>
          <p:cNvSpPr txBox="1"/>
          <p:nvPr/>
        </p:nvSpPr>
        <p:spPr>
          <a:xfrm>
            <a:off x="1774874" y="102375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G</a:t>
            </a:r>
            <a:endParaRPr lang="es-CL" sz="800" b="1" dirty="0"/>
          </a:p>
        </p:txBody>
      </p:sp>
      <p:sp>
        <p:nvSpPr>
          <p:cNvPr id="500" name="499 CuadroTexto"/>
          <p:cNvSpPr txBox="1"/>
          <p:nvPr/>
        </p:nvSpPr>
        <p:spPr>
          <a:xfrm>
            <a:off x="2365226" y="9645701"/>
            <a:ext cx="421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F’</a:t>
            </a:r>
            <a:endParaRPr lang="es-CL" sz="800" b="1" dirty="0"/>
          </a:p>
        </p:txBody>
      </p:sp>
      <p:sp>
        <p:nvSpPr>
          <p:cNvPr id="501" name="500 CuadroTexto"/>
          <p:cNvSpPr txBox="1"/>
          <p:nvPr/>
        </p:nvSpPr>
        <p:spPr>
          <a:xfrm>
            <a:off x="2546350" y="9202779"/>
            <a:ext cx="165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</a:t>
            </a:r>
            <a:endParaRPr lang="es-CL" sz="800" b="1" dirty="0"/>
          </a:p>
        </p:txBody>
      </p:sp>
      <p:sp>
        <p:nvSpPr>
          <p:cNvPr id="502" name="501 CuadroTexto"/>
          <p:cNvSpPr txBox="1"/>
          <p:nvPr/>
        </p:nvSpPr>
        <p:spPr>
          <a:xfrm>
            <a:off x="4362450" y="10935807"/>
            <a:ext cx="1015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</a:t>
            </a:r>
            <a:endParaRPr lang="es-CL" sz="800" b="1" dirty="0"/>
          </a:p>
        </p:txBody>
      </p:sp>
      <p:sp>
        <p:nvSpPr>
          <p:cNvPr id="503" name="502 CuadroTexto"/>
          <p:cNvSpPr txBox="1"/>
          <p:nvPr/>
        </p:nvSpPr>
        <p:spPr>
          <a:xfrm>
            <a:off x="4370444" y="9980613"/>
            <a:ext cx="6452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E’</a:t>
            </a:r>
            <a:endParaRPr lang="es-CL" sz="800" b="1" dirty="0"/>
          </a:p>
        </p:txBody>
      </p:sp>
      <p:sp>
        <p:nvSpPr>
          <p:cNvPr id="504" name="503 CuadroTexto"/>
          <p:cNvSpPr txBox="1"/>
          <p:nvPr/>
        </p:nvSpPr>
        <p:spPr>
          <a:xfrm>
            <a:off x="3059933" y="8715375"/>
            <a:ext cx="4182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05" name="504 CuadroTexto"/>
          <p:cNvSpPr txBox="1"/>
          <p:nvPr/>
        </p:nvSpPr>
        <p:spPr>
          <a:xfrm>
            <a:off x="3316288" y="828539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</a:t>
            </a:r>
            <a:endParaRPr lang="es-CL" sz="800" b="1" dirty="0"/>
          </a:p>
        </p:txBody>
      </p:sp>
      <p:sp>
        <p:nvSpPr>
          <p:cNvPr id="508" name="507 CuadroTexto"/>
          <p:cNvSpPr txBox="1"/>
          <p:nvPr/>
        </p:nvSpPr>
        <p:spPr>
          <a:xfrm>
            <a:off x="4861755" y="10797970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</a:t>
            </a:r>
            <a:endParaRPr lang="es-CL" sz="800" b="1" dirty="0"/>
          </a:p>
        </p:txBody>
      </p:sp>
      <p:sp>
        <p:nvSpPr>
          <p:cNvPr id="509" name="508 CuadroTexto"/>
          <p:cNvSpPr txBox="1"/>
          <p:nvPr/>
        </p:nvSpPr>
        <p:spPr>
          <a:xfrm>
            <a:off x="3640138" y="8613110"/>
            <a:ext cx="3238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B’</a:t>
            </a:r>
            <a:endParaRPr lang="es-CL" sz="800" b="1" dirty="0"/>
          </a:p>
        </p:txBody>
      </p:sp>
      <p:sp>
        <p:nvSpPr>
          <p:cNvPr id="510" name="509 CuadroTexto"/>
          <p:cNvSpPr txBox="1"/>
          <p:nvPr/>
        </p:nvSpPr>
        <p:spPr>
          <a:xfrm>
            <a:off x="4081462" y="6143324"/>
            <a:ext cx="33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V’</a:t>
            </a:r>
            <a:endParaRPr lang="es-CL" sz="800" b="1" dirty="0"/>
          </a:p>
        </p:txBody>
      </p:sp>
      <p:sp>
        <p:nvSpPr>
          <p:cNvPr id="511" name="510 CuadroTexto"/>
          <p:cNvSpPr txBox="1"/>
          <p:nvPr/>
        </p:nvSpPr>
        <p:spPr>
          <a:xfrm>
            <a:off x="3470801" y="608278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</a:t>
            </a:r>
            <a:endParaRPr lang="es-CL" sz="800" b="1" dirty="0"/>
          </a:p>
        </p:txBody>
      </p:sp>
      <p:sp>
        <p:nvSpPr>
          <p:cNvPr id="512" name="511 CuadroTexto"/>
          <p:cNvSpPr txBox="1"/>
          <p:nvPr/>
        </p:nvSpPr>
        <p:spPr>
          <a:xfrm>
            <a:off x="3110706" y="5434469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X</a:t>
            </a:r>
            <a:endParaRPr lang="es-CL" sz="800" b="1" dirty="0"/>
          </a:p>
        </p:txBody>
      </p:sp>
      <p:sp>
        <p:nvSpPr>
          <p:cNvPr id="513" name="512 CuadroTexto"/>
          <p:cNvSpPr txBox="1"/>
          <p:nvPr/>
        </p:nvSpPr>
        <p:spPr>
          <a:xfrm>
            <a:off x="3894460" y="734769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U</a:t>
            </a:r>
            <a:endParaRPr lang="es-CL" sz="800" b="1" dirty="0"/>
          </a:p>
        </p:txBody>
      </p:sp>
      <p:sp>
        <p:nvSpPr>
          <p:cNvPr id="515" name="514 CuadroTexto"/>
          <p:cNvSpPr txBox="1"/>
          <p:nvPr/>
        </p:nvSpPr>
        <p:spPr>
          <a:xfrm>
            <a:off x="2972936" y="76236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R</a:t>
            </a:r>
            <a:endParaRPr lang="es-CL" sz="800" b="1" dirty="0"/>
          </a:p>
        </p:txBody>
      </p:sp>
      <p:sp>
        <p:nvSpPr>
          <p:cNvPr id="516" name="515 CuadroTexto"/>
          <p:cNvSpPr txBox="1"/>
          <p:nvPr/>
        </p:nvSpPr>
        <p:spPr>
          <a:xfrm>
            <a:off x="1627188" y="6153378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</a:t>
            </a:r>
            <a:endParaRPr lang="es-CL" sz="800" b="1" dirty="0"/>
          </a:p>
        </p:txBody>
      </p:sp>
      <p:sp>
        <p:nvSpPr>
          <p:cNvPr id="517" name="516 CuadroTexto"/>
          <p:cNvSpPr txBox="1"/>
          <p:nvPr/>
        </p:nvSpPr>
        <p:spPr>
          <a:xfrm>
            <a:off x="1673225" y="675186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P</a:t>
            </a:r>
            <a:endParaRPr lang="es-CL" sz="800" b="1" dirty="0"/>
          </a:p>
        </p:txBody>
      </p:sp>
      <p:sp>
        <p:nvSpPr>
          <p:cNvPr id="518" name="517 CuadroTexto"/>
          <p:cNvSpPr txBox="1"/>
          <p:nvPr/>
        </p:nvSpPr>
        <p:spPr>
          <a:xfrm>
            <a:off x="2039319" y="724081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O</a:t>
            </a:r>
            <a:endParaRPr lang="es-CL" sz="800" b="1" dirty="0"/>
          </a:p>
        </p:txBody>
      </p:sp>
      <p:sp>
        <p:nvSpPr>
          <p:cNvPr id="519" name="518 CuadroTexto"/>
          <p:cNvSpPr txBox="1"/>
          <p:nvPr/>
        </p:nvSpPr>
        <p:spPr>
          <a:xfrm>
            <a:off x="2112613" y="7800335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</a:t>
            </a:r>
            <a:endParaRPr lang="es-CL" sz="800" b="1" dirty="0"/>
          </a:p>
        </p:txBody>
      </p:sp>
      <p:sp>
        <p:nvSpPr>
          <p:cNvPr id="520" name="519 CuadroTexto"/>
          <p:cNvSpPr txBox="1"/>
          <p:nvPr/>
        </p:nvSpPr>
        <p:spPr>
          <a:xfrm>
            <a:off x="1592263" y="783476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M</a:t>
            </a:r>
            <a:endParaRPr lang="es-CL" sz="800" b="1" dirty="0"/>
          </a:p>
        </p:txBody>
      </p:sp>
      <p:sp>
        <p:nvSpPr>
          <p:cNvPr id="521" name="520 CuadroTexto"/>
          <p:cNvSpPr txBox="1"/>
          <p:nvPr/>
        </p:nvSpPr>
        <p:spPr>
          <a:xfrm>
            <a:off x="2372590" y="813885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</a:t>
            </a:r>
            <a:endParaRPr lang="es-CL" sz="800" b="1" dirty="0"/>
          </a:p>
        </p:txBody>
      </p:sp>
      <p:sp>
        <p:nvSpPr>
          <p:cNvPr id="522" name="521 CuadroTexto"/>
          <p:cNvSpPr txBox="1"/>
          <p:nvPr/>
        </p:nvSpPr>
        <p:spPr>
          <a:xfrm>
            <a:off x="1947452" y="50963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</a:t>
            </a:r>
            <a:endParaRPr lang="es-CL" sz="800" b="1" dirty="0"/>
          </a:p>
        </p:txBody>
      </p:sp>
      <p:sp>
        <p:nvSpPr>
          <p:cNvPr id="523" name="522 CuadroTexto"/>
          <p:cNvSpPr txBox="1"/>
          <p:nvPr/>
        </p:nvSpPr>
        <p:spPr>
          <a:xfrm>
            <a:off x="2585244" y="53980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W</a:t>
            </a:r>
            <a:endParaRPr lang="es-CL" sz="800" b="1" dirty="0"/>
          </a:p>
        </p:txBody>
      </p:sp>
      <p:sp>
        <p:nvSpPr>
          <p:cNvPr id="524" name="523 CuadroTexto"/>
          <p:cNvSpPr txBox="1"/>
          <p:nvPr/>
        </p:nvSpPr>
        <p:spPr>
          <a:xfrm>
            <a:off x="4059152" y="5178080"/>
            <a:ext cx="2969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25" name="524 CuadroTexto"/>
          <p:cNvSpPr txBox="1"/>
          <p:nvPr/>
        </p:nvSpPr>
        <p:spPr>
          <a:xfrm>
            <a:off x="1928812" y="3626078"/>
            <a:ext cx="4270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N’</a:t>
            </a:r>
            <a:endParaRPr lang="es-CL" sz="800" b="1" dirty="0"/>
          </a:p>
        </p:txBody>
      </p:sp>
      <p:sp>
        <p:nvSpPr>
          <p:cNvPr id="526" name="525 CuadroTexto"/>
          <p:cNvSpPr txBox="1"/>
          <p:nvPr/>
        </p:nvSpPr>
        <p:spPr>
          <a:xfrm>
            <a:off x="4561661" y="2765553"/>
            <a:ext cx="3310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G’</a:t>
            </a:r>
            <a:endParaRPr lang="es-CL" sz="800" b="1" dirty="0"/>
          </a:p>
        </p:txBody>
      </p:sp>
      <p:sp>
        <p:nvSpPr>
          <p:cNvPr id="527" name="526 CuadroTexto"/>
          <p:cNvSpPr txBox="1"/>
          <p:nvPr/>
        </p:nvSpPr>
        <p:spPr>
          <a:xfrm>
            <a:off x="4985721" y="2235200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D’</a:t>
            </a:r>
            <a:endParaRPr lang="es-CL" sz="800" b="1" dirty="0"/>
          </a:p>
        </p:txBody>
      </p:sp>
      <p:grpSp>
        <p:nvGrpSpPr>
          <p:cNvPr id="528" name="Group 88"/>
          <p:cNvGrpSpPr>
            <a:grpSpLocks/>
          </p:cNvGrpSpPr>
          <p:nvPr/>
        </p:nvGrpSpPr>
        <p:grpSpPr bwMode="auto">
          <a:xfrm>
            <a:off x="3113087" y="5339555"/>
            <a:ext cx="80963" cy="246063"/>
            <a:chOff x="2052" y="2160"/>
            <a:chExt cx="528" cy="1488"/>
          </a:xfrm>
        </p:grpSpPr>
        <p:sp>
          <p:nvSpPr>
            <p:cNvPr id="52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54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547" name="546 CuadroTexto"/>
          <p:cNvSpPr txBox="1"/>
          <p:nvPr/>
        </p:nvSpPr>
        <p:spPr>
          <a:xfrm>
            <a:off x="2654839" y="2276931"/>
            <a:ext cx="3948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O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8" name="547 CuadroTexto"/>
          <p:cNvSpPr txBox="1"/>
          <p:nvPr/>
        </p:nvSpPr>
        <p:spPr>
          <a:xfrm>
            <a:off x="2930526" y="2175989"/>
            <a:ext cx="3675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P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9" name="548 CuadroTexto"/>
          <p:cNvSpPr txBox="1"/>
          <p:nvPr/>
        </p:nvSpPr>
        <p:spPr>
          <a:xfrm>
            <a:off x="3073797" y="1938873"/>
            <a:ext cx="484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Q’</a:t>
            </a:r>
            <a:endParaRPr lang="es-CL" sz="800" b="1" dirty="0"/>
          </a:p>
        </p:txBody>
      </p:sp>
      <p:sp>
        <p:nvSpPr>
          <p:cNvPr id="550" name="549 CuadroTexto"/>
          <p:cNvSpPr txBox="1"/>
          <p:nvPr/>
        </p:nvSpPr>
        <p:spPr>
          <a:xfrm>
            <a:off x="3049651" y="1601247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R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51" name="550 CuadroTexto"/>
          <p:cNvSpPr txBox="1"/>
          <p:nvPr/>
        </p:nvSpPr>
        <p:spPr>
          <a:xfrm>
            <a:off x="3012425" y="1040614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S</a:t>
            </a:r>
            <a:endParaRPr lang="es-CL" sz="800" b="1" dirty="0"/>
          </a:p>
        </p:txBody>
      </p:sp>
      <p:sp>
        <p:nvSpPr>
          <p:cNvPr id="552" name="551 CuadroTexto"/>
          <p:cNvSpPr txBox="1"/>
          <p:nvPr/>
        </p:nvSpPr>
        <p:spPr>
          <a:xfrm>
            <a:off x="3086740" y="551615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T’</a:t>
            </a:r>
            <a:endParaRPr lang="es-CL" sz="800" b="1" dirty="0"/>
          </a:p>
        </p:txBody>
      </p:sp>
      <p:sp>
        <p:nvSpPr>
          <p:cNvPr id="553" name="552 CuadroTexto"/>
          <p:cNvSpPr txBox="1"/>
          <p:nvPr/>
        </p:nvSpPr>
        <p:spPr>
          <a:xfrm>
            <a:off x="4528716" y="371742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A’</a:t>
            </a:r>
            <a:endParaRPr lang="es-CL" sz="800" b="1" dirty="0"/>
          </a:p>
        </p:txBody>
      </p:sp>
      <p:sp>
        <p:nvSpPr>
          <p:cNvPr id="554" name="553 CuadroTexto"/>
          <p:cNvSpPr txBox="1"/>
          <p:nvPr/>
        </p:nvSpPr>
        <p:spPr>
          <a:xfrm>
            <a:off x="6831332" y="1645106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55" name="554 CuadroTexto"/>
          <p:cNvSpPr txBox="1"/>
          <p:nvPr/>
        </p:nvSpPr>
        <p:spPr>
          <a:xfrm>
            <a:off x="6867308" y="990119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68" name="567 Arco"/>
          <p:cNvSpPr/>
          <p:nvPr/>
        </p:nvSpPr>
        <p:spPr>
          <a:xfrm rot="15726610">
            <a:off x="1928552" y="4028513"/>
            <a:ext cx="1069975" cy="889000"/>
          </a:xfrm>
          <a:prstGeom prst="arc">
            <a:avLst>
              <a:gd name="adj1" fmla="val 1897463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569" name="568 Conector recto de flecha"/>
          <p:cNvCxnSpPr>
            <a:cxnSpLocks noChangeShapeType="1"/>
            <a:endCxn id="14503" idx="0"/>
          </p:cNvCxnSpPr>
          <p:nvPr/>
        </p:nvCxnSpPr>
        <p:spPr bwMode="auto">
          <a:xfrm flipH="1" flipV="1">
            <a:off x="2111220" y="4013697"/>
            <a:ext cx="401335" cy="833853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cxnSp>
        <p:nvCxnSpPr>
          <p:cNvPr id="573" name="572 Conector recto"/>
          <p:cNvCxnSpPr/>
          <p:nvPr/>
        </p:nvCxnSpPr>
        <p:spPr>
          <a:xfrm flipV="1">
            <a:off x="3682026" y="5132720"/>
            <a:ext cx="214673" cy="43043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6" name="255 CuadroTexto"/>
          <p:cNvSpPr txBox="1">
            <a:spLocks noChangeArrowheads="1"/>
          </p:cNvSpPr>
          <p:nvPr/>
        </p:nvSpPr>
        <p:spPr bwMode="auto">
          <a:xfrm>
            <a:off x="3085306" y="4889372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1,18’c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56" name="555 CuadroTexto"/>
          <p:cNvSpPr txBox="1"/>
          <p:nvPr/>
        </p:nvSpPr>
        <p:spPr>
          <a:xfrm>
            <a:off x="4799611" y="9251950"/>
            <a:ext cx="555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D´</a:t>
            </a:r>
            <a:endParaRPr lang="es-CL" sz="800" b="1" dirty="0"/>
          </a:p>
        </p:txBody>
      </p:sp>
      <p:graphicFrame>
        <p:nvGraphicFramePr>
          <p:cNvPr id="557" name="55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13967"/>
              </p:ext>
            </p:extLst>
          </p:nvPr>
        </p:nvGraphicFramePr>
        <p:xfrm>
          <a:off x="5149436" y="3061990"/>
          <a:ext cx="2548459" cy="2272010"/>
        </p:xfrm>
        <a:graphic>
          <a:graphicData uri="http://schemas.openxmlformats.org/drawingml/2006/table">
            <a:tbl>
              <a:tblPr/>
              <a:tblGrid>
                <a:gridCol w="251313"/>
                <a:gridCol w="928994"/>
                <a:gridCol w="360040"/>
                <a:gridCol w="1008112"/>
              </a:tblGrid>
              <a:tr h="214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  <a:endParaRPr kumimoji="0" lang="es-CL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ÚTIL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P. MONTT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OLLARD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LARCH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PEMBERTON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GRANHAM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BAJO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HOSKIN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DICKSON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BZA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 MUÑOZ G.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DASHWOOD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A’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NOTABLE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POLLO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BEDWELL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BEDWELL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CUNINGHAM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BAJO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f’’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HOZVEN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ESTE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N’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DEDO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MAYOR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O’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PLAUTO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NORTE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FRANCIS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HOSVEN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FOLEY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8907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b="8051"/>
          <a:stretch>
            <a:fillRect/>
          </a:stretch>
        </p:blipFill>
        <p:spPr bwMode="auto">
          <a:xfrm>
            <a:off x="6350" y="20014"/>
            <a:ext cx="7781926" cy="1115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278 CuadroTexto"/>
          <p:cNvSpPr txBox="1">
            <a:spLocks noChangeArrowheads="1"/>
          </p:cNvSpPr>
          <p:nvPr/>
        </p:nvSpPr>
        <p:spPr bwMode="auto">
          <a:xfrm>
            <a:off x="4425950" y="52388"/>
            <a:ext cx="460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Cutler </a:t>
            </a: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663"/>
            <a:ext cx="2601913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Gray S-N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10722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BM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278 CuadroTexto"/>
          <p:cNvSpPr txBox="1">
            <a:spLocks noChangeArrowheads="1"/>
          </p:cNvSpPr>
          <p:nvPr/>
        </p:nvSpPr>
        <p:spPr bwMode="auto">
          <a:xfrm>
            <a:off x="1692275" y="1100138"/>
            <a:ext cx="9540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B a v e r s t o c k </a:t>
            </a:r>
          </a:p>
        </p:txBody>
      </p:sp>
      <p:sp>
        <p:nvSpPr>
          <p:cNvPr id="14341" name="492 CuadroTexto"/>
          <p:cNvSpPr txBox="1">
            <a:spLocks noChangeArrowheads="1"/>
          </p:cNvSpPr>
          <p:nvPr/>
        </p:nvSpPr>
        <p:spPr bwMode="auto">
          <a:xfrm>
            <a:off x="1416050" y="4052888"/>
            <a:ext cx="636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O r l e b a r</a:t>
            </a:r>
          </a:p>
        </p:txBody>
      </p:sp>
      <p:sp>
        <p:nvSpPr>
          <p:cNvPr id="14342" name="278 CuadroTexto"/>
          <p:cNvSpPr txBox="1">
            <a:spLocks noChangeArrowheads="1"/>
          </p:cNvSpPr>
          <p:nvPr/>
        </p:nvSpPr>
        <p:spPr bwMode="auto">
          <a:xfrm>
            <a:off x="5021263" y="3719513"/>
            <a:ext cx="5397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L a r g a</a:t>
            </a:r>
          </a:p>
        </p:txBody>
      </p:sp>
      <p:sp>
        <p:nvSpPr>
          <p:cNvPr id="14343" name="278 CuadroTexto"/>
          <p:cNvSpPr txBox="1">
            <a:spLocks noChangeArrowheads="1"/>
          </p:cNvSpPr>
          <p:nvPr/>
        </p:nvSpPr>
        <p:spPr bwMode="auto">
          <a:xfrm>
            <a:off x="3841750" y="5457825"/>
            <a:ext cx="514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>
                <a:latin typeface="Calibri" pitchFamily="34" charset="0"/>
              </a:rPr>
              <a:t>Isla </a:t>
            </a:r>
          </a:p>
          <a:p>
            <a:pPr algn="ctr"/>
            <a:r>
              <a:rPr lang="es-CL" sz="700">
                <a:latin typeface="Calibri" pitchFamily="34" charset="0"/>
              </a:rPr>
              <a:t>Summer </a:t>
            </a:r>
          </a:p>
        </p:txBody>
      </p:sp>
      <p:sp>
        <p:nvSpPr>
          <p:cNvPr id="14344" name="278 CuadroTexto"/>
          <p:cNvSpPr txBox="1">
            <a:spLocks noChangeArrowheads="1"/>
          </p:cNvSpPr>
          <p:nvPr/>
        </p:nvSpPr>
        <p:spPr bwMode="auto">
          <a:xfrm rot="2311136">
            <a:off x="4970463" y="93964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 Mac-kay</a:t>
            </a: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900" dirty="0">
                <a:latin typeface="Calibri" pitchFamily="34" charset="0"/>
              </a:rPr>
              <a:t>I s l a s   O t </a:t>
            </a:r>
            <a:r>
              <a:rPr lang="es-CL" sz="900" dirty="0" err="1">
                <a:latin typeface="Calibri" pitchFamily="34" charset="0"/>
              </a:rPr>
              <a:t>t</a:t>
            </a:r>
            <a:r>
              <a:rPr lang="es-CL" sz="900" dirty="0">
                <a:latin typeface="Calibri" pitchFamily="34" charset="0"/>
              </a:rPr>
              <a:t> e r</a:t>
            </a:r>
          </a:p>
        </p:txBody>
      </p:sp>
      <p:sp>
        <p:nvSpPr>
          <p:cNvPr id="14346" name="278 CuadroTexto"/>
          <p:cNvSpPr txBox="1">
            <a:spLocks noChangeArrowheads="1"/>
          </p:cNvSpPr>
          <p:nvPr/>
        </p:nvSpPr>
        <p:spPr bwMode="auto">
          <a:xfrm rot="-3279867">
            <a:off x="4672806" y="2402682"/>
            <a:ext cx="5159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Green</a:t>
            </a:r>
          </a:p>
        </p:txBody>
      </p:sp>
      <p:sp>
        <p:nvSpPr>
          <p:cNvPr id="14347" name="278 CuadroTexto"/>
          <p:cNvSpPr txBox="1">
            <a:spLocks noChangeArrowheads="1"/>
          </p:cNvSpPr>
          <p:nvPr/>
        </p:nvSpPr>
        <p:spPr bwMode="auto">
          <a:xfrm>
            <a:off x="3017838" y="1970088"/>
            <a:ext cx="4079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</a:t>
            </a:r>
          </a:p>
          <a:p>
            <a:pPr algn="ctr"/>
            <a:r>
              <a:rPr lang="es-CL" sz="500">
                <a:latin typeface="Calibri" pitchFamily="34" charset="0"/>
              </a:rPr>
              <a:t> Hosven </a:t>
            </a:r>
          </a:p>
        </p:txBody>
      </p:sp>
      <p:sp>
        <p:nvSpPr>
          <p:cNvPr id="14348" name="278 CuadroTexto"/>
          <p:cNvSpPr txBox="1">
            <a:spLocks noChangeArrowheads="1"/>
          </p:cNvSpPr>
          <p:nvPr/>
        </p:nvSpPr>
        <p:spPr bwMode="auto">
          <a:xfrm>
            <a:off x="6594475" y="2609850"/>
            <a:ext cx="1357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G a m e r o</a:t>
            </a:r>
          </a:p>
        </p:txBody>
      </p:sp>
      <p:sp>
        <p:nvSpPr>
          <p:cNvPr id="14349" name="278 CuadroTexto"/>
          <p:cNvSpPr txBox="1">
            <a:spLocks noChangeArrowheads="1"/>
          </p:cNvSpPr>
          <p:nvPr/>
        </p:nvSpPr>
        <p:spPr bwMode="auto">
          <a:xfrm>
            <a:off x="4651375" y="2814638"/>
            <a:ext cx="6127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Gama</a:t>
            </a:r>
          </a:p>
        </p:txBody>
      </p:sp>
      <p:sp>
        <p:nvSpPr>
          <p:cNvPr id="14350" name="278 CuadroTexto"/>
          <p:cNvSpPr txBox="1">
            <a:spLocks noChangeArrowheads="1"/>
          </p:cNvSpPr>
          <p:nvPr/>
        </p:nvSpPr>
        <p:spPr bwMode="auto">
          <a:xfrm>
            <a:off x="5267325" y="2865438"/>
            <a:ext cx="59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Carrasco</a:t>
            </a:r>
          </a:p>
        </p:txBody>
      </p:sp>
      <p:sp>
        <p:nvSpPr>
          <p:cNvPr id="14351" name="278 CuadroTexto"/>
          <p:cNvSpPr txBox="1">
            <a:spLocks noChangeArrowheads="1"/>
          </p:cNvSpPr>
          <p:nvPr/>
        </p:nvSpPr>
        <p:spPr bwMode="auto">
          <a:xfrm>
            <a:off x="5446713" y="5291138"/>
            <a:ext cx="7096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Ernesto </a:t>
            </a:r>
          </a:p>
        </p:txBody>
      </p:sp>
      <p:sp>
        <p:nvSpPr>
          <p:cNvPr id="14352" name="278 CuadroTexto"/>
          <p:cNvSpPr txBox="1">
            <a:spLocks noChangeArrowheads="1"/>
          </p:cNvSpPr>
          <p:nvPr/>
        </p:nvSpPr>
        <p:spPr bwMode="auto">
          <a:xfrm>
            <a:off x="5818188" y="5743575"/>
            <a:ext cx="4937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Istmo</a:t>
            </a:r>
          </a:p>
        </p:txBody>
      </p:sp>
      <p:sp>
        <p:nvSpPr>
          <p:cNvPr id="14353" name="278 CuadroTexto"/>
          <p:cNvSpPr txBox="1">
            <a:spLocks noChangeArrowheads="1"/>
          </p:cNvSpPr>
          <p:nvPr/>
        </p:nvSpPr>
        <p:spPr bwMode="auto">
          <a:xfrm>
            <a:off x="4025900" y="5314950"/>
            <a:ext cx="473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Pta. </a:t>
            </a:r>
          </a:p>
          <a:p>
            <a:pPr algn="ctr"/>
            <a:r>
              <a:rPr lang="es-CL" sz="500">
                <a:latin typeface="Calibri" pitchFamily="34" charset="0"/>
              </a:rPr>
              <a:t>Henderson</a:t>
            </a: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 rot="20970086">
            <a:off x="2288370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>
                <a:latin typeface="Calibri" pitchFamily="34" charset="0"/>
              </a:rPr>
              <a:t>I t e s.   H o s k y n</a:t>
            </a: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 rot="750725">
            <a:off x="2618606" y="1995302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500" dirty="0">
                <a:latin typeface="Calibri" pitchFamily="34" charset="0"/>
              </a:rPr>
              <a:t>I </a:t>
            </a:r>
            <a:r>
              <a:rPr lang="es-CL" sz="500" dirty="0" err="1">
                <a:latin typeface="Calibri" pitchFamily="34" charset="0"/>
              </a:rPr>
              <a:t>Ites</a:t>
            </a:r>
            <a:r>
              <a:rPr lang="es-CL" sz="500" dirty="0">
                <a:latin typeface="Calibri" pitchFamily="34" charset="0"/>
              </a:rPr>
              <a:t>. Francis</a:t>
            </a:r>
          </a:p>
        </p:txBody>
      </p:sp>
      <p:sp>
        <p:nvSpPr>
          <p:cNvPr id="14356" name="278 CuadroTexto"/>
          <p:cNvSpPr txBox="1">
            <a:spLocks noChangeArrowheads="1"/>
          </p:cNvSpPr>
          <p:nvPr/>
        </p:nvSpPr>
        <p:spPr bwMode="auto">
          <a:xfrm>
            <a:off x="6661150" y="876300"/>
            <a:ext cx="6270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Pierce</a:t>
            </a:r>
          </a:p>
        </p:txBody>
      </p:sp>
      <p:sp>
        <p:nvSpPr>
          <p:cNvPr id="14357" name="278 CuadroTexto"/>
          <p:cNvSpPr txBox="1">
            <a:spLocks noChangeArrowheads="1"/>
          </p:cNvSpPr>
          <p:nvPr/>
        </p:nvSpPr>
        <p:spPr bwMode="auto">
          <a:xfrm>
            <a:off x="6604000" y="1528763"/>
            <a:ext cx="7477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Peligrosa</a:t>
            </a:r>
          </a:p>
        </p:txBody>
      </p:sp>
      <p:sp>
        <p:nvSpPr>
          <p:cNvPr id="14358" name="278 CuadroTexto"/>
          <p:cNvSpPr txBox="1">
            <a:spLocks noChangeArrowheads="1"/>
          </p:cNvSpPr>
          <p:nvPr/>
        </p:nvSpPr>
        <p:spPr bwMode="auto">
          <a:xfrm>
            <a:off x="3700463" y="7872413"/>
            <a:ext cx="4429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Campbell </a:t>
            </a:r>
          </a:p>
        </p:txBody>
      </p:sp>
      <p:sp>
        <p:nvSpPr>
          <p:cNvPr id="14359" name="278 CuadroTexto"/>
          <p:cNvSpPr txBox="1">
            <a:spLocks noChangeArrowheads="1"/>
          </p:cNvSpPr>
          <p:nvPr/>
        </p:nvSpPr>
        <p:spPr bwMode="auto">
          <a:xfrm>
            <a:off x="3708400" y="8310563"/>
            <a:ext cx="3937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Bedwell</a:t>
            </a:r>
          </a:p>
        </p:txBody>
      </p:sp>
      <p:sp>
        <p:nvSpPr>
          <p:cNvPr id="14360" name="278 CuadroTexto"/>
          <p:cNvSpPr txBox="1">
            <a:spLocks noChangeArrowheads="1"/>
          </p:cNvSpPr>
          <p:nvPr/>
        </p:nvSpPr>
        <p:spPr bwMode="auto">
          <a:xfrm rot="-4426619">
            <a:off x="3192463" y="8067675"/>
            <a:ext cx="558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Cunningham</a:t>
            </a:r>
          </a:p>
        </p:txBody>
      </p:sp>
      <p:sp>
        <p:nvSpPr>
          <p:cNvPr id="14361" name="278 CuadroTexto"/>
          <p:cNvSpPr txBox="1">
            <a:spLocks noChangeArrowheads="1"/>
          </p:cNvSpPr>
          <p:nvPr/>
        </p:nvSpPr>
        <p:spPr bwMode="auto">
          <a:xfrm rot="-3607196">
            <a:off x="5480050" y="9215438"/>
            <a:ext cx="6381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Hualapalu</a:t>
            </a: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800" dirty="0">
                <a:latin typeface="Calibri" pitchFamily="34" charset="0"/>
              </a:rPr>
              <a:t>I s l a s   H a r t w e l </a:t>
            </a:r>
            <a:r>
              <a:rPr lang="es-CL" sz="800" dirty="0" err="1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63" name="278 CuadroTexto"/>
          <p:cNvSpPr txBox="1">
            <a:spLocks noChangeArrowheads="1"/>
          </p:cNvSpPr>
          <p:nvPr/>
        </p:nvSpPr>
        <p:spPr bwMode="auto">
          <a:xfrm>
            <a:off x="5372100" y="6819900"/>
            <a:ext cx="4730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</a:t>
            </a:r>
          </a:p>
          <a:p>
            <a:pPr algn="ctr"/>
            <a:r>
              <a:rPr lang="es-CL" sz="600">
                <a:latin typeface="Calibri" pitchFamily="34" charset="0"/>
              </a:rPr>
              <a:t>Bradbury</a:t>
            </a:r>
          </a:p>
        </p:txBody>
      </p:sp>
      <p:sp>
        <p:nvSpPr>
          <p:cNvPr id="14364" name="278 CuadroTexto"/>
          <p:cNvSpPr txBox="1">
            <a:spLocks noChangeArrowheads="1"/>
          </p:cNvSpPr>
          <p:nvPr/>
        </p:nvSpPr>
        <p:spPr bwMode="auto">
          <a:xfrm>
            <a:off x="1592263" y="7291388"/>
            <a:ext cx="536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Vereker </a:t>
            </a:r>
          </a:p>
          <a:p>
            <a:pPr algn="ctr"/>
            <a:r>
              <a:rPr lang="es-CL" sz="800">
                <a:latin typeface="Calibri" pitchFamily="34" charset="0"/>
              </a:rPr>
              <a:t>Mayor</a:t>
            </a:r>
          </a:p>
        </p:txBody>
      </p:sp>
      <p:sp>
        <p:nvSpPr>
          <p:cNvPr id="14365" name="278 CuadroTexto"/>
          <p:cNvSpPr txBox="1">
            <a:spLocks noChangeArrowheads="1"/>
          </p:cNvSpPr>
          <p:nvPr/>
        </p:nvSpPr>
        <p:spPr bwMode="auto">
          <a:xfrm>
            <a:off x="1811338" y="9563100"/>
            <a:ext cx="692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Ites. Connor</a:t>
            </a:r>
          </a:p>
        </p:txBody>
      </p:sp>
      <p:sp>
        <p:nvSpPr>
          <p:cNvPr id="14366" name="278 CuadroTexto"/>
          <p:cNvSpPr txBox="1">
            <a:spLocks noChangeArrowheads="1"/>
          </p:cNvSpPr>
          <p:nvPr/>
        </p:nvSpPr>
        <p:spPr bwMode="auto">
          <a:xfrm>
            <a:off x="4249738" y="10113963"/>
            <a:ext cx="6540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Dashwood</a:t>
            </a:r>
          </a:p>
        </p:txBody>
      </p:sp>
      <p:sp>
        <p:nvSpPr>
          <p:cNvPr id="14367" name="278 CuadroTexto"/>
          <p:cNvSpPr txBox="1">
            <a:spLocks noChangeArrowheads="1"/>
          </p:cNvSpPr>
          <p:nvPr/>
        </p:nvSpPr>
        <p:spPr bwMode="auto">
          <a:xfrm>
            <a:off x="3640138" y="8520113"/>
            <a:ext cx="4556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>
                <a:latin typeface="Calibri" pitchFamily="34" charset="0"/>
              </a:rPr>
              <a:t>Pta. Childs</a:t>
            </a:r>
          </a:p>
        </p:txBody>
      </p:sp>
      <p:sp>
        <p:nvSpPr>
          <p:cNvPr id="14368" name="278 CuadroTexto"/>
          <p:cNvSpPr txBox="1">
            <a:spLocks noChangeArrowheads="1"/>
          </p:cNvSpPr>
          <p:nvPr/>
        </p:nvSpPr>
        <p:spPr bwMode="auto">
          <a:xfrm>
            <a:off x="3373438" y="5895975"/>
            <a:ext cx="3413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Ollard</a:t>
            </a:r>
          </a:p>
        </p:txBody>
      </p:sp>
      <p:grpSp>
        <p:nvGrpSpPr>
          <p:cNvPr id="14369" name="Group 161"/>
          <p:cNvGrpSpPr>
            <a:grpSpLocks/>
          </p:cNvGrpSpPr>
          <p:nvPr/>
        </p:nvGrpSpPr>
        <p:grpSpPr bwMode="auto">
          <a:xfrm>
            <a:off x="4394200" y="2762250"/>
            <a:ext cx="114300" cy="150813"/>
            <a:chOff x="3721" y="2976"/>
            <a:chExt cx="672" cy="960"/>
          </a:xfrm>
        </p:grpSpPr>
        <p:sp>
          <p:nvSpPr>
            <p:cNvPr id="14817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>
                <a:gd name="T0" fmla="*/ 48 w 384"/>
                <a:gd name="T1" fmla="*/ 528 h 624"/>
                <a:gd name="T2" fmla="*/ 144 w 384"/>
                <a:gd name="T3" fmla="*/ 0 h 624"/>
                <a:gd name="T4" fmla="*/ 240 w 384"/>
                <a:gd name="T5" fmla="*/ 0 h 624"/>
                <a:gd name="T6" fmla="*/ 336 w 384"/>
                <a:gd name="T7" fmla="*/ 528 h 624"/>
                <a:gd name="T8" fmla="*/ 384 w 384"/>
                <a:gd name="T9" fmla="*/ 624 h 624"/>
                <a:gd name="T10" fmla="*/ 0 w 384"/>
                <a:gd name="T11" fmla="*/ 624 h 624"/>
                <a:gd name="T12" fmla="*/ 48 w 384"/>
                <a:gd name="T13" fmla="*/ 528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818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9" name="AutoShape 164"/>
            <p:cNvSpPr>
              <a:spLocks noChangeArrowheads="1"/>
            </p:cNvSpPr>
            <p:nvPr/>
          </p:nvSpPr>
          <p:spPr bwMode="auto">
            <a:xfrm rot="-54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0" name="278 CuadroTexto"/>
          <p:cNvSpPr txBox="1">
            <a:spLocks noChangeArrowheads="1"/>
          </p:cNvSpPr>
          <p:nvPr/>
        </p:nvSpPr>
        <p:spPr bwMode="auto">
          <a:xfrm>
            <a:off x="4114800" y="7615238"/>
            <a:ext cx="3286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</a:t>
            </a:r>
          </a:p>
          <a:p>
            <a:pPr algn="ctr"/>
            <a:r>
              <a:rPr lang="es-CL" sz="500">
                <a:latin typeface="Calibri" pitchFamily="34" charset="0"/>
              </a:rPr>
              <a:t>Lucas</a:t>
            </a:r>
          </a:p>
        </p:txBody>
      </p:sp>
      <p:sp>
        <p:nvSpPr>
          <p:cNvPr id="14371" name="122 CuadroTexto"/>
          <p:cNvSpPr txBox="1">
            <a:spLocks noChangeArrowheads="1"/>
          </p:cNvSpPr>
          <p:nvPr/>
        </p:nvSpPr>
        <p:spPr bwMode="auto">
          <a:xfrm>
            <a:off x="3459163" y="17145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14372" name="122 CuadroTexto"/>
          <p:cNvSpPr txBox="1">
            <a:spLocks noChangeArrowheads="1"/>
          </p:cNvSpPr>
          <p:nvPr/>
        </p:nvSpPr>
        <p:spPr bwMode="auto">
          <a:xfrm>
            <a:off x="1887538" y="1865313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3" name="122 CuadroTexto"/>
          <p:cNvSpPr txBox="1">
            <a:spLocks noChangeArrowheads="1"/>
          </p:cNvSpPr>
          <p:nvPr/>
        </p:nvSpPr>
        <p:spPr bwMode="auto">
          <a:xfrm>
            <a:off x="5532438" y="2436813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74" name="122 CuadroTexto"/>
          <p:cNvSpPr txBox="1">
            <a:spLocks noChangeArrowheads="1"/>
          </p:cNvSpPr>
          <p:nvPr/>
        </p:nvSpPr>
        <p:spPr bwMode="auto">
          <a:xfrm>
            <a:off x="4032250" y="5842000"/>
            <a:ext cx="785813" cy="2778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Hoskyn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sp>
        <p:nvSpPr>
          <p:cNvPr id="14375" name="122 CuadroTexto"/>
          <p:cNvSpPr txBox="1">
            <a:spLocks noChangeArrowheads="1"/>
          </p:cNvSpPr>
          <p:nvPr/>
        </p:nvSpPr>
        <p:spPr bwMode="auto">
          <a:xfrm>
            <a:off x="5318125" y="9866313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14376" name="122 CuadroTexto"/>
          <p:cNvSpPr txBox="1">
            <a:spLocks noChangeArrowheads="1"/>
          </p:cNvSpPr>
          <p:nvPr/>
        </p:nvSpPr>
        <p:spPr bwMode="auto">
          <a:xfrm>
            <a:off x="3887788" y="872490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7" name="278 CuadroTexto"/>
          <p:cNvSpPr txBox="1">
            <a:spLocks noChangeArrowheads="1"/>
          </p:cNvSpPr>
          <p:nvPr/>
        </p:nvSpPr>
        <p:spPr bwMode="auto">
          <a:xfrm>
            <a:off x="2944813" y="8510588"/>
            <a:ext cx="55403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Ite. Pollo</a:t>
            </a:r>
          </a:p>
        </p:txBody>
      </p:sp>
      <p:grpSp>
        <p:nvGrpSpPr>
          <p:cNvPr id="14378" name="Group 88"/>
          <p:cNvGrpSpPr>
            <a:grpSpLocks/>
          </p:cNvGrpSpPr>
          <p:nvPr/>
        </p:nvGrpSpPr>
        <p:grpSpPr bwMode="auto">
          <a:xfrm>
            <a:off x="3240088" y="1028700"/>
            <a:ext cx="80962" cy="244475"/>
            <a:chOff x="2015" y="2160"/>
            <a:chExt cx="528" cy="1488"/>
          </a:xfrm>
        </p:grpSpPr>
        <p:sp>
          <p:nvSpPr>
            <p:cNvPr id="1479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814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9" name="278 CuadroTexto"/>
          <p:cNvSpPr txBox="1">
            <a:spLocks noChangeArrowheads="1"/>
          </p:cNvSpPr>
          <p:nvPr/>
        </p:nvSpPr>
        <p:spPr bwMode="auto">
          <a:xfrm>
            <a:off x="2886075" y="1157288"/>
            <a:ext cx="4302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Ite. Low</a:t>
            </a:r>
          </a:p>
        </p:txBody>
      </p:sp>
      <p:sp>
        <p:nvSpPr>
          <p:cNvPr id="14380" name="122 CuadroTexto"/>
          <p:cNvSpPr txBox="1">
            <a:spLocks noChangeArrowheads="1"/>
          </p:cNvSpPr>
          <p:nvPr/>
        </p:nvSpPr>
        <p:spPr bwMode="auto">
          <a:xfrm>
            <a:off x="2316163" y="1528763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Low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grpSp>
        <p:nvGrpSpPr>
          <p:cNvPr id="14381" name="406 Grupo"/>
          <p:cNvGrpSpPr>
            <a:grpSpLocks/>
          </p:cNvGrpSpPr>
          <p:nvPr/>
        </p:nvGrpSpPr>
        <p:grpSpPr bwMode="auto">
          <a:xfrm>
            <a:off x="5457825" y="1247775"/>
            <a:ext cx="571500" cy="644525"/>
            <a:chOff x="8020631" y="1168537"/>
            <a:chExt cx="768265" cy="642839"/>
          </a:xfrm>
        </p:grpSpPr>
        <p:sp>
          <p:nvSpPr>
            <p:cNvPr id="14795" name="Line 295"/>
            <p:cNvSpPr>
              <a:spLocks noChangeShapeType="1"/>
            </p:cNvSpPr>
            <p:nvPr/>
          </p:nvSpPr>
          <p:spPr bwMode="auto">
            <a:xfrm rot="10594017" flipH="1">
              <a:off x="8128402" y="1168537"/>
              <a:ext cx="499203" cy="437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6" name="32 Grupo"/>
            <p:cNvGrpSpPr>
              <a:grpSpLocks/>
            </p:cNvGrpSpPr>
            <p:nvPr/>
          </p:nvGrpSpPr>
          <p:grpSpPr bwMode="auto">
            <a:xfrm>
              <a:off x="8020631" y="1357297"/>
              <a:ext cx="768265" cy="454079"/>
              <a:chOff x="4591562" y="3593276"/>
              <a:chExt cx="768265" cy="454079"/>
            </a:xfrm>
          </p:grpSpPr>
          <p:sp>
            <p:nvSpPr>
              <p:cNvPr id="14797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2" y="3593276"/>
                <a:ext cx="7657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042°</a:t>
                </a:r>
              </a:p>
            </p:txBody>
          </p:sp>
          <p:sp>
            <p:nvSpPr>
              <p:cNvPr id="14798" name="110 CuadroTexto"/>
              <p:cNvSpPr txBox="1">
                <a:spLocks noChangeArrowheads="1"/>
              </p:cNvSpPr>
              <p:nvPr/>
            </p:nvSpPr>
            <p:spPr bwMode="auto">
              <a:xfrm>
                <a:off x="4591562" y="3816688"/>
                <a:ext cx="76573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026°</a:t>
                </a:r>
              </a:p>
            </p:txBody>
          </p:sp>
        </p:grpSp>
      </p:grpSp>
      <p:cxnSp>
        <p:nvCxnSpPr>
          <p:cNvPr id="684" name="683 Conector recto de flecha"/>
          <p:cNvCxnSpPr>
            <a:stCxn id="14380" idx="0"/>
            <a:endCxn id="14379" idx="2"/>
          </p:cNvCxnSpPr>
          <p:nvPr/>
        </p:nvCxnSpPr>
        <p:spPr>
          <a:xfrm rot="5400000" flipH="1" flipV="1">
            <a:off x="2812256" y="1239045"/>
            <a:ext cx="187325" cy="392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14372" idx="3"/>
          </p:cNvCxnSpPr>
          <p:nvPr/>
        </p:nvCxnSpPr>
        <p:spPr>
          <a:xfrm flipV="1">
            <a:off x="2673350" y="2008188"/>
            <a:ext cx="357188" cy="428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14371" idx="3"/>
          </p:cNvCxnSpPr>
          <p:nvPr/>
        </p:nvCxnSpPr>
        <p:spPr>
          <a:xfrm>
            <a:off x="4244975" y="355600"/>
            <a:ext cx="358775" cy="10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14373" idx="1"/>
          </p:cNvCxnSpPr>
          <p:nvPr/>
        </p:nvCxnSpPr>
        <p:spPr>
          <a:xfrm rot="10800000" flipV="1">
            <a:off x="4675188" y="2620963"/>
            <a:ext cx="857250" cy="1730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14374" idx="1"/>
            <a:endCxn id="14499" idx="2"/>
          </p:cNvCxnSpPr>
          <p:nvPr/>
        </p:nvCxnSpPr>
        <p:spPr>
          <a:xfrm flipH="1" flipV="1">
            <a:off x="2820906" y="5508625"/>
            <a:ext cx="1211344" cy="4722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7" name="122 CuadroTexto"/>
          <p:cNvSpPr txBox="1">
            <a:spLocks noChangeArrowheads="1"/>
          </p:cNvSpPr>
          <p:nvPr/>
        </p:nvSpPr>
        <p:spPr bwMode="auto">
          <a:xfrm>
            <a:off x="530225" y="8867775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Islotes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692" name="691 Conector recto de flecha"/>
          <p:cNvCxnSpPr>
            <a:stCxn id="14376" idx="1"/>
          </p:cNvCxnSpPr>
          <p:nvPr/>
        </p:nvCxnSpPr>
        <p:spPr>
          <a:xfrm rot="10800000">
            <a:off x="3530600" y="8724900"/>
            <a:ext cx="357188" cy="1841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14387" idx="3"/>
          </p:cNvCxnSpPr>
          <p:nvPr/>
        </p:nvCxnSpPr>
        <p:spPr>
          <a:xfrm>
            <a:off x="1316038" y="9005888"/>
            <a:ext cx="714375" cy="3619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14375" idx="1"/>
          </p:cNvCxnSpPr>
          <p:nvPr/>
        </p:nvCxnSpPr>
        <p:spPr>
          <a:xfrm rot="10800000">
            <a:off x="4675188" y="9958388"/>
            <a:ext cx="642937" cy="936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2490788" y="4760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005138" y="3998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2278063" y="5265738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2635250" y="7134225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2568575" y="890111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563" y="69532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194050" y="9520238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398" name="406 Grupo"/>
          <p:cNvGrpSpPr>
            <a:grpSpLocks/>
          </p:cNvGrpSpPr>
          <p:nvPr/>
        </p:nvGrpSpPr>
        <p:grpSpPr bwMode="auto">
          <a:xfrm>
            <a:off x="2387600" y="2436813"/>
            <a:ext cx="581025" cy="700087"/>
            <a:chOff x="8023119" y="1111819"/>
            <a:chExt cx="753297" cy="699556"/>
          </a:xfrm>
        </p:grpSpPr>
        <p:sp>
          <p:nvSpPr>
            <p:cNvPr id="14791" name="Line 295"/>
            <p:cNvSpPr>
              <a:spLocks noChangeShapeType="1"/>
            </p:cNvSpPr>
            <p:nvPr/>
          </p:nvSpPr>
          <p:spPr bwMode="auto">
            <a:xfrm rot="10594017" flipH="1">
              <a:off x="8212390" y="1111819"/>
              <a:ext cx="314410" cy="5511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2" name="32 Grupo"/>
            <p:cNvGrpSpPr>
              <a:grpSpLocks/>
            </p:cNvGrpSpPr>
            <p:nvPr/>
          </p:nvGrpSpPr>
          <p:grpSpPr bwMode="auto">
            <a:xfrm>
              <a:off x="8023119" y="1357299"/>
              <a:ext cx="753297" cy="454076"/>
              <a:chOff x="4594050" y="3593278"/>
              <a:chExt cx="753297" cy="454076"/>
            </a:xfrm>
          </p:grpSpPr>
          <p:sp>
            <p:nvSpPr>
              <p:cNvPr id="1479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50" y="3593278"/>
                <a:ext cx="753297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023°</a:t>
                </a:r>
              </a:p>
            </p:txBody>
          </p:sp>
          <p:sp>
            <p:nvSpPr>
              <p:cNvPr id="14794" name="110 CuadroTexto"/>
              <p:cNvSpPr txBox="1">
                <a:spLocks noChangeArrowheads="1"/>
              </p:cNvSpPr>
              <p:nvPr/>
            </p:nvSpPr>
            <p:spPr bwMode="auto">
              <a:xfrm>
                <a:off x="4597182" y="3816686"/>
                <a:ext cx="747058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007°</a:t>
                </a:r>
              </a:p>
            </p:txBody>
          </p:sp>
        </p:grpSp>
      </p:grpSp>
      <p:grpSp>
        <p:nvGrpSpPr>
          <p:cNvPr id="14399" name="406 Grupo"/>
          <p:cNvGrpSpPr>
            <a:grpSpLocks/>
          </p:cNvGrpSpPr>
          <p:nvPr/>
        </p:nvGrpSpPr>
        <p:grpSpPr bwMode="auto">
          <a:xfrm>
            <a:off x="3387725" y="4008438"/>
            <a:ext cx="576263" cy="658812"/>
            <a:chOff x="8028301" y="1153411"/>
            <a:chExt cx="669744" cy="657962"/>
          </a:xfrm>
        </p:grpSpPr>
        <p:sp>
          <p:nvSpPr>
            <p:cNvPr id="14787" name="Line 295"/>
            <p:cNvSpPr>
              <a:spLocks noChangeShapeType="1"/>
            </p:cNvSpPr>
            <p:nvPr/>
          </p:nvSpPr>
          <p:spPr bwMode="auto">
            <a:xfrm rot="10594017" flipH="1">
              <a:off x="8159845" y="1153411"/>
              <a:ext cx="414788" cy="449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8" name="32 Grupo"/>
            <p:cNvGrpSpPr>
              <a:grpSpLocks/>
            </p:cNvGrpSpPr>
            <p:nvPr/>
          </p:nvGrpSpPr>
          <p:grpSpPr bwMode="auto">
            <a:xfrm>
              <a:off x="8028301" y="1357298"/>
              <a:ext cx="669744" cy="454075"/>
              <a:chOff x="4599232" y="3593277"/>
              <a:chExt cx="669744" cy="454075"/>
            </a:xfrm>
          </p:grpSpPr>
          <p:sp>
            <p:nvSpPr>
              <p:cNvPr id="14789" name="110 CuadroTexto"/>
              <p:cNvSpPr txBox="1">
                <a:spLocks noChangeArrowheads="1"/>
              </p:cNvSpPr>
              <p:nvPr/>
            </p:nvSpPr>
            <p:spPr bwMode="auto">
              <a:xfrm>
                <a:off x="4599232" y="3593277"/>
                <a:ext cx="66956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043°</a:t>
                </a:r>
              </a:p>
            </p:txBody>
          </p:sp>
          <p:sp>
            <p:nvSpPr>
              <p:cNvPr id="14790" name="110 CuadroTexto"/>
              <p:cNvSpPr txBox="1">
                <a:spLocks noChangeArrowheads="1"/>
              </p:cNvSpPr>
              <p:nvPr/>
            </p:nvSpPr>
            <p:spPr bwMode="auto">
              <a:xfrm>
                <a:off x="4599641" y="3816685"/>
                <a:ext cx="6693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028°</a:t>
                </a:r>
              </a:p>
            </p:txBody>
          </p:sp>
        </p:grpSp>
      </p:grpSp>
      <p:grpSp>
        <p:nvGrpSpPr>
          <p:cNvPr id="14400" name="406 Grupo"/>
          <p:cNvGrpSpPr>
            <a:grpSpLocks/>
          </p:cNvGrpSpPr>
          <p:nvPr/>
        </p:nvGrpSpPr>
        <p:grpSpPr bwMode="auto">
          <a:xfrm>
            <a:off x="742950" y="4211638"/>
            <a:ext cx="582613" cy="681037"/>
            <a:chOff x="7978252" y="1131688"/>
            <a:chExt cx="784871" cy="679682"/>
          </a:xfrm>
        </p:grpSpPr>
        <p:sp>
          <p:nvSpPr>
            <p:cNvPr id="14783" name="Line 295"/>
            <p:cNvSpPr>
              <a:spLocks noChangeShapeType="1"/>
            </p:cNvSpPr>
            <p:nvPr/>
          </p:nvSpPr>
          <p:spPr bwMode="auto">
            <a:xfrm rot="10594017" flipH="1">
              <a:off x="8198369" y="1131688"/>
              <a:ext cx="357222" cy="3935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4" name="32 Grupo"/>
            <p:cNvGrpSpPr>
              <a:grpSpLocks/>
            </p:cNvGrpSpPr>
            <p:nvPr/>
          </p:nvGrpSpPr>
          <p:grpSpPr bwMode="auto">
            <a:xfrm>
              <a:off x="7978252" y="1357296"/>
              <a:ext cx="784871" cy="454074"/>
              <a:chOff x="4549183" y="3593275"/>
              <a:chExt cx="784871" cy="454074"/>
            </a:xfrm>
          </p:grpSpPr>
          <p:sp>
            <p:nvSpPr>
              <p:cNvPr id="14785" name="110 CuadroTexto"/>
              <p:cNvSpPr txBox="1">
                <a:spLocks noChangeArrowheads="1"/>
              </p:cNvSpPr>
              <p:nvPr/>
            </p:nvSpPr>
            <p:spPr bwMode="auto">
              <a:xfrm>
                <a:off x="4552846" y="3593275"/>
                <a:ext cx="78120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027°</a:t>
                </a:r>
              </a:p>
            </p:txBody>
          </p:sp>
          <p:sp>
            <p:nvSpPr>
              <p:cNvPr id="14786" name="110 CuadroTexto"/>
              <p:cNvSpPr txBox="1">
                <a:spLocks noChangeArrowheads="1"/>
              </p:cNvSpPr>
              <p:nvPr/>
            </p:nvSpPr>
            <p:spPr bwMode="auto">
              <a:xfrm>
                <a:off x="4549183" y="3816682"/>
                <a:ext cx="77473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012°</a:t>
                </a:r>
              </a:p>
            </p:txBody>
          </p:sp>
        </p:grpSp>
      </p:grpSp>
      <p:grpSp>
        <p:nvGrpSpPr>
          <p:cNvPr id="14401" name="406 Grupo"/>
          <p:cNvGrpSpPr>
            <a:grpSpLocks/>
          </p:cNvGrpSpPr>
          <p:nvPr/>
        </p:nvGrpSpPr>
        <p:grpSpPr bwMode="auto">
          <a:xfrm>
            <a:off x="744538" y="5724525"/>
            <a:ext cx="581025" cy="742950"/>
            <a:chOff x="8023143" y="1067914"/>
            <a:chExt cx="751447" cy="743457"/>
          </a:xfrm>
        </p:grpSpPr>
        <p:sp>
          <p:nvSpPr>
            <p:cNvPr id="14779" name="Line 295"/>
            <p:cNvSpPr>
              <a:spLocks noChangeShapeType="1"/>
            </p:cNvSpPr>
            <p:nvPr/>
          </p:nvSpPr>
          <p:spPr bwMode="auto">
            <a:xfrm rot="10594017">
              <a:off x="8289120" y="1067914"/>
              <a:ext cx="142049" cy="6098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0" name="32 Grupo"/>
            <p:cNvGrpSpPr>
              <a:grpSpLocks/>
            </p:cNvGrpSpPr>
            <p:nvPr/>
          </p:nvGrpSpPr>
          <p:grpSpPr bwMode="auto">
            <a:xfrm>
              <a:off x="8023143" y="1357297"/>
              <a:ext cx="751447" cy="454074"/>
              <a:chOff x="4594074" y="3593276"/>
              <a:chExt cx="751447" cy="454074"/>
            </a:xfrm>
          </p:grpSpPr>
          <p:sp>
            <p:nvSpPr>
              <p:cNvPr id="14781" name="110 CuadroTexto"/>
              <p:cNvSpPr txBox="1">
                <a:spLocks noChangeArrowheads="1"/>
              </p:cNvSpPr>
              <p:nvPr/>
            </p:nvSpPr>
            <p:spPr bwMode="auto">
              <a:xfrm>
                <a:off x="4594074" y="3593276"/>
                <a:ext cx="751447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349°</a:t>
                </a:r>
              </a:p>
            </p:txBody>
          </p:sp>
          <p:sp>
            <p:nvSpPr>
              <p:cNvPr id="14782" name="110 CuadroTexto"/>
              <p:cNvSpPr txBox="1">
                <a:spLocks noChangeArrowheads="1"/>
              </p:cNvSpPr>
              <p:nvPr/>
            </p:nvSpPr>
            <p:spPr bwMode="auto">
              <a:xfrm>
                <a:off x="4596819" y="3816683"/>
                <a:ext cx="745222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334°</a:t>
                </a:r>
              </a:p>
            </p:txBody>
          </p:sp>
        </p:grpSp>
      </p:grpSp>
      <p:grpSp>
        <p:nvGrpSpPr>
          <p:cNvPr id="14402" name="406 Grupo"/>
          <p:cNvGrpSpPr>
            <a:grpSpLocks/>
          </p:cNvGrpSpPr>
          <p:nvPr/>
        </p:nvGrpSpPr>
        <p:grpSpPr bwMode="auto">
          <a:xfrm>
            <a:off x="4103688" y="7796213"/>
            <a:ext cx="574675" cy="681037"/>
            <a:chOff x="8017136" y="1125663"/>
            <a:chExt cx="759413" cy="688107"/>
          </a:xfrm>
        </p:grpSpPr>
        <p:sp>
          <p:nvSpPr>
            <p:cNvPr id="14775" name="Line 295"/>
            <p:cNvSpPr>
              <a:spLocks noChangeShapeType="1"/>
            </p:cNvSpPr>
            <p:nvPr/>
          </p:nvSpPr>
          <p:spPr bwMode="auto">
            <a:xfrm rot="10594017" flipH="1">
              <a:off x="8338677" y="1125663"/>
              <a:ext cx="123817" cy="5514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6" name="32 Grupo"/>
            <p:cNvGrpSpPr>
              <a:grpSpLocks/>
            </p:cNvGrpSpPr>
            <p:nvPr/>
          </p:nvGrpSpPr>
          <p:grpSpPr bwMode="auto">
            <a:xfrm>
              <a:off x="8017136" y="1357294"/>
              <a:ext cx="759413" cy="456476"/>
              <a:chOff x="4588067" y="3593273"/>
              <a:chExt cx="759413" cy="456476"/>
            </a:xfrm>
          </p:grpSpPr>
          <p:sp>
            <p:nvSpPr>
              <p:cNvPr id="14777" name="110 CuadroTexto"/>
              <p:cNvSpPr txBox="1">
                <a:spLocks noChangeArrowheads="1"/>
              </p:cNvSpPr>
              <p:nvPr/>
            </p:nvSpPr>
            <p:spPr bwMode="auto">
              <a:xfrm>
                <a:off x="4589037" y="3593273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002°</a:t>
                </a:r>
              </a:p>
            </p:txBody>
          </p:sp>
          <p:sp>
            <p:nvSpPr>
              <p:cNvPr id="14778" name="110 CuadroTexto"/>
              <p:cNvSpPr txBox="1">
                <a:spLocks noChangeArrowheads="1"/>
              </p:cNvSpPr>
              <p:nvPr/>
            </p:nvSpPr>
            <p:spPr bwMode="auto">
              <a:xfrm>
                <a:off x="4588067" y="3816679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347°</a:t>
                </a:r>
              </a:p>
            </p:txBody>
          </p:sp>
        </p:grpSp>
      </p:grpSp>
      <p:grpSp>
        <p:nvGrpSpPr>
          <p:cNvPr id="14403" name="406 Grupo"/>
          <p:cNvGrpSpPr>
            <a:grpSpLocks/>
          </p:cNvGrpSpPr>
          <p:nvPr/>
        </p:nvGrpSpPr>
        <p:grpSpPr bwMode="auto">
          <a:xfrm>
            <a:off x="744538" y="9291638"/>
            <a:ext cx="581025" cy="669925"/>
            <a:chOff x="8015103" y="1136601"/>
            <a:chExt cx="758445" cy="677180"/>
          </a:xfrm>
        </p:grpSpPr>
        <p:sp>
          <p:nvSpPr>
            <p:cNvPr id="14771" name="Line 295"/>
            <p:cNvSpPr>
              <a:spLocks noChangeShapeType="1"/>
            </p:cNvSpPr>
            <p:nvPr/>
          </p:nvSpPr>
          <p:spPr bwMode="auto">
            <a:xfrm rot="10594017">
              <a:off x="8181364" y="1136601"/>
              <a:ext cx="376712" cy="4462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2" name="32 Grupo"/>
            <p:cNvGrpSpPr>
              <a:grpSpLocks/>
            </p:cNvGrpSpPr>
            <p:nvPr/>
          </p:nvGrpSpPr>
          <p:grpSpPr bwMode="auto">
            <a:xfrm>
              <a:off x="8015103" y="1357302"/>
              <a:ext cx="758445" cy="456479"/>
              <a:chOff x="4586034" y="3593281"/>
              <a:chExt cx="758445" cy="456479"/>
            </a:xfrm>
          </p:grpSpPr>
          <p:sp>
            <p:nvSpPr>
              <p:cNvPr id="14773" name="110 CuadroTexto"/>
              <p:cNvSpPr txBox="1">
                <a:spLocks noChangeArrowheads="1"/>
              </p:cNvSpPr>
              <p:nvPr/>
            </p:nvSpPr>
            <p:spPr bwMode="auto">
              <a:xfrm>
                <a:off x="4586034" y="3593281"/>
                <a:ext cx="758445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315°</a:t>
                </a:r>
              </a:p>
            </p:txBody>
          </p:sp>
          <p:sp>
            <p:nvSpPr>
              <p:cNvPr id="14774" name="110 CuadroTexto"/>
              <p:cNvSpPr txBox="1">
                <a:spLocks noChangeArrowheads="1"/>
              </p:cNvSpPr>
              <p:nvPr/>
            </p:nvSpPr>
            <p:spPr bwMode="auto">
              <a:xfrm>
                <a:off x="4588227" y="3816689"/>
                <a:ext cx="752163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300°</a:t>
                </a:r>
              </a:p>
            </p:txBody>
          </p:sp>
        </p:grpSp>
      </p:grpSp>
      <p:grpSp>
        <p:nvGrpSpPr>
          <p:cNvPr id="14404" name="406 Grupo"/>
          <p:cNvGrpSpPr>
            <a:grpSpLocks/>
          </p:cNvGrpSpPr>
          <p:nvPr/>
        </p:nvGrpSpPr>
        <p:grpSpPr bwMode="auto">
          <a:xfrm>
            <a:off x="2379914" y="10145279"/>
            <a:ext cx="576263" cy="736600"/>
            <a:chOff x="8015092" y="1068831"/>
            <a:chExt cx="758443" cy="744942"/>
          </a:xfrm>
        </p:grpSpPr>
        <p:sp>
          <p:nvSpPr>
            <p:cNvPr id="14767" name="Line 295"/>
            <p:cNvSpPr>
              <a:spLocks noChangeShapeType="1"/>
            </p:cNvSpPr>
            <p:nvPr/>
          </p:nvSpPr>
          <p:spPr bwMode="auto">
            <a:xfrm rot="10594017">
              <a:off x="8271983" y="1068831"/>
              <a:ext cx="59722" cy="4136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68" name="32 Grupo"/>
            <p:cNvGrpSpPr>
              <a:grpSpLocks/>
            </p:cNvGrpSpPr>
            <p:nvPr/>
          </p:nvGrpSpPr>
          <p:grpSpPr bwMode="auto">
            <a:xfrm>
              <a:off x="8015092" y="1357296"/>
              <a:ext cx="758443" cy="456477"/>
              <a:chOff x="4586023" y="3593275"/>
              <a:chExt cx="758443" cy="456477"/>
            </a:xfrm>
          </p:grpSpPr>
          <p:sp>
            <p:nvSpPr>
              <p:cNvPr id="14769" name="110 CuadroTexto"/>
              <p:cNvSpPr txBox="1">
                <a:spLocks noChangeArrowheads="1"/>
              </p:cNvSpPr>
              <p:nvPr/>
            </p:nvSpPr>
            <p:spPr bwMode="auto">
              <a:xfrm>
                <a:off x="4586023" y="3593275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343°</a:t>
                </a:r>
              </a:p>
            </p:txBody>
          </p:sp>
          <p:sp>
            <p:nvSpPr>
              <p:cNvPr id="14770" name="110 CuadroTexto"/>
              <p:cNvSpPr txBox="1">
                <a:spLocks noChangeArrowheads="1"/>
              </p:cNvSpPr>
              <p:nvPr/>
            </p:nvSpPr>
            <p:spPr bwMode="auto">
              <a:xfrm>
                <a:off x="4588202" y="3816682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329°</a:t>
                </a:r>
              </a:p>
            </p:txBody>
          </p:sp>
        </p:grpSp>
      </p:grpSp>
      <p:sp>
        <p:nvSpPr>
          <p:cNvPr id="14405" name="255 CuadroTexto"/>
          <p:cNvSpPr txBox="1">
            <a:spLocks noChangeArrowheads="1"/>
          </p:cNvSpPr>
          <p:nvPr/>
        </p:nvSpPr>
        <p:spPr bwMode="auto">
          <a:xfrm>
            <a:off x="4246563" y="2293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7,6 c</a:t>
            </a:r>
          </a:p>
        </p:txBody>
      </p:sp>
      <p:sp>
        <p:nvSpPr>
          <p:cNvPr id="14406" name="Text Box 183"/>
          <p:cNvSpPr txBox="1">
            <a:spLocks noChangeArrowheads="1"/>
          </p:cNvSpPr>
          <p:nvPr/>
        </p:nvSpPr>
        <p:spPr bwMode="auto">
          <a:xfrm>
            <a:off x="2446338" y="7348538"/>
            <a:ext cx="6937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5,9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pSp>
        <p:nvGrpSpPr>
          <p:cNvPr id="14407" name="Group 88"/>
          <p:cNvGrpSpPr>
            <a:grpSpLocks/>
          </p:cNvGrpSpPr>
          <p:nvPr/>
        </p:nvGrpSpPr>
        <p:grpSpPr bwMode="auto">
          <a:xfrm>
            <a:off x="3309938" y="1849438"/>
            <a:ext cx="80962" cy="244475"/>
            <a:chOff x="2052" y="2160"/>
            <a:chExt cx="528" cy="1488"/>
          </a:xfrm>
        </p:grpSpPr>
        <p:sp>
          <p:nvSpPr>
            <p:cNvPr id="1474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6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408" name="278 CuadroTexto"/>
          <p:cNvSpPr txBox="1">
            <a:spLocks noChangeArrowheads="1"/>
          </p:cNvSpPr>
          <p:nvPr/>
        </p:nvSpPr>
        <p:spPr bwMode="auto">
          <a:xfrm rot="-3279867">
            <a:off x="2434431" y="2226470"/>
            <a:ext cx="4667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14409" name="122 CuadroTexto"/>
          <p:cNvSpPr txBox="1">
            <a:spLocks noChangeArrowheads="1"/>
          </p:cNvSpPr>
          <p:nvPr/>
        </p:nvSpPr>
        <p:spPr bwMode="auto">
          <a:xfrm>
            <a:off x="673100" y="343693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14409" idx="3"/>
          </p:cNvCxnSpPr>
          <p:nvPr/>
        </p:nvCxnSpPr>
        <p:spPr>
          <a:xfrm>
            <a:off x="1519238" y="3571875"/>
            <a:ext cx="725487" cy="293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5" name="814 Conector recto de flecha"/>
          <p:cNvCxnSpPr>
            <a:endCxn id="817" idx="2"/>
          </p:cNvCxnSpPr>
          <p:nvPr/>
        </p:nvCxnSpPr>
        <p:spPr>
          <a:xfrm rot="5400000" flipH="1" flipV="1">
            <a:off x="2347912" y="6175376"/>
            <a:ext cx="1374775" cy="7239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flipH="1" flipV="1">
            <a:off x="1744663" y="7045325"/>
            <a:ext cx="922338" cy="188914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7" name="816 Arco"/>
          <p:cNvSpPr/>
          <p:nvPr/>
        </p:nvSpPr>
        <p:spPr>
          <a:xfrm rot="19243738">
            <a:off x="1892300" y="5600700"/>
            <a:ext cx="1706563" cy="1603375"/>
          </a:xfrm>
          <a:prstGeom prst="arc">
            <a:avLst>
              <a:gd name="adj1" fmla="val 17616456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414" name="153 CuadroTexto"/>
          <p:cNvSpPr txBox="1">
            <a:spLocks noChangeArrowheads="1"/>
          </p:cNvSpPr>
          <p:nvPr/>
        </p:nvSpPr>
        <p:spPr bwMode="auto">
          <a:xfrm>
            <a:off x="2878138" y="5748338"/>
            <a:ext cx="5699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1,49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sp>
        <p:nvSpPr>
          <p:cNvPr id="14415" name="162 CuadroTexto"/>
          <p:cNvSpPr txBox="1">
            <a:spLocks noChangeArrowheads="1"/>
          </p:cNvSpPr>
          <p:nvPr/>
        </p:nvSpPr>
        <p:spPr bwMode="auto">
          <a:xfrm>
            <a:off x="1854200" y="695166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416" name="Text Box 183"/>
          <p:cNvSpPr txBox="1">
            <a:spLocks noChangeArrowheads="1"/>
          </p:cNvSpPr>
          <p:nvPr/>
        </p:nvSpPr>
        <p:spPr bwMode="auto">
          <a:xfrm>
            <a:off x="3095625" y="9794875"/>
            <a:ext cx="693738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>
                <a:solidFill>
                  <a:srgbClr val="0070C0"/>
                </a:solidFill>
                <a:latin typeface="Calibri" pitchFamily="34" charset="0"/>
              </a:rPr>
              <a:t>Pc 1,2 c </a:t>
            </a:r>
          </a:p>
        </p:txBody>
      </p:sp>
      <p:sp>
        <p:nvSpPr>
          <p:cNvPr id="14417" name="278 CuadroTexto"/>
          <p:cNvSpPr txBox="1">
            <a:spLocks noChangeArrowheads="1"/>
          </p:cNvSpPr>
          <p:nvPr/>
        </p:nvSpPr>
        <p:spPr bwMode="auto">
          <a:xfrm>
            <a:off x="3708400" y="6103938"/>
            <a:ext cx="492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Pemberton </a:t>
            </a:r>
          </a:p>
        </p:txBody>
      </p:sp>
      <p:sp>
        <p:nvSpPr>
          <p:cNvPr id="14418" name="153 CuadroTexto"/>
          <p:cNvSpPr txBox="1">
            <a:spLocks noChangeArrowheads="1"/>
          </p:cNvSpPr>
          <p:nvPr/>
        </p:nvSpPr>
        <p:spPr bwMode="auto">
          <a:xfrm>
            <a:off x="3192463" y="9072563"/>
            <a:ext cx="5715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>
                <a:solidFill>
                  <a:srgbClr val="0070C0"/>
                </a:solidFill>
                <a:latin typeface="Calibri" pitchFamily="34" charset="0"/>
              </a:rPr>
              <a:t>6,8 c</a:t>
            </a:r>
          </a:p>
        </p:txBody>
      </p:sp>
      <p:sp>
        <p:nvSpPr>
          <p:cNvPr id="14419" name="255 CuadroTexto"/>
          <p:cNvSpPr txBox="1">
            <a:spLocks noChangeArrowheads="1"/>
          </p:cNvSpPr>
          <p:nvPr/>
        </p:nvSpPr>
        <p:spPr bwMode="auto">
          <a:xfrm>
            <a:off x="2816225" y="89471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2,8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420" name="278 CuadroTexto"/>
          <p:cNvSpPr txBox="1">
            <a:spLocks noChangeArrowheads="1"/>
          </p:cNvSpPr>
          <p:nvPr/>
        </p:nvSpPr>
        <p:spPr bwMode="auto">
          <a:xfrm>
            <a:off x="2387600" y="9867900"/>
            <a:ext cx="571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Ite. Penacho Verde</a:t>
            </a:r>
          </a:p>
        </p:txBody>
      </p:sp>
      <p:cxnSp>
        <p:nvCxnSpPr>
          <p:cNvPr id="878" name="877 Conector recto de flecha"/>
          <p:cNvCxnSpPr/>
          <p:nvPr/>
        </p:nvCxnSpPr>
        <p:spPr>
          <a:xfrm rot="10800000">
            <a:off x="2316163" y="9582150"/>
            <a:ext cx="928687" cy="14287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2" name="162 CuadroTexto"/>
          <p:cNvSpPr txBox="1">
            <a:spLocks noChangeArrowheads="1"/>
          </p:cNvSpPr>
          <p:nvPr/>
        </p:nvSpPr>
        <p:spPr bwMode="auto">
          <a:xfrm>
            <a:off x="2563813" y="947261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260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°</a:t>
            </a:r>
          </a:p>
        </p:txBody>
      </p:sp>
      <p:sp>
        <p:nvSpPr>
          <p:cNvPr id="881" name="880 Arco"/>
          <p:cNvSpPr/>
          <p:nvPr/>
        </p:nvSpPr>
        <p:spPr>
          <a:xfrm rot="17952070">
            <a:off x="2751932" y="8703468"/>
            <a:ext cx="1092200" cy="1173163"/>
          </a:xfrm>
          <a:prstGeom prst="arc">
            <a:avLst>
              <a:gd name="adj1" fmla="val 17398089"/>
              <a:gd name="adj2" fmla="val 86771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882" name="881 Conector recto de flecha"/>
          <p:cNvCxnSpPr>
            <a:endCxn id="881" idx="2"/>
          </p:cNvCxnSpPr>
          <p:nvPr/>
        </p:nvCxnSpPr>
        <p:spPr>
          <a:xfrm rot="5400000" flipH="1" flipV="1">
            <a:off x="3044825" y="9093200"/>
            <a:ext cx="831850" cy="4318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8" name="887 Conector recto"/>
          <p:cNvCxnSpPr/>
          <p:nvPr/>
        </p:nvCxnSpPr>
        <p:spPr>
          <a:xfrm rot="16200000" flipH="1">
            <a:off x="1740694" y="10263982"/>
            <a:ext cx="398462" cy="7143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6" name="255 CuadroTexto"/>
          <p:cNvSpPr txBox="1">
            <a:spLocks noChangeArrowheads="1"/>
          </p:cNvSpPr>
          <p:nvPr/>
        </p:nvSpPr>
        <p:spPr bwMode="auto">
          <a:xfrm>
            <a:off x="2084668" y="10196057"/>
            <a:ext cx="35718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1,33’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27" name="255 CuadroTexto"/>
          <p:cNvSpPr txBox="1">
            <a:spLocks noChangeArrowheads="1"/>
          </p:cNvSpPr>
          <p:nvPr/>
        </p:nvSpPr>
        <p:spPr bwMode="auto">
          <a:xfrm>
            <a:off x="3673475" y="10153650"/>
            <a:ext cx="3571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891" name="890 Conector recto"/>
          <p:cNvCxnSpPr/>
          <p:nvPr/>
        </p:nvCxnSpPr>
        <p:spPr>
          <a:xfrm rot="16200000" flipH="1">
            <a:off x="4067969" y="10176669"/>
            <a:ext cx="400050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9" name="274 CuadroTexto"/>
          <p:cNvSpPr txBox="1">
            <a:spLocks noChangeArrowheads="1"/>
          </p:cNvSpPr>
          <p:nvPr/>
        </p:nvSpPr>
        <p:spPr bwMode="auto">
          <a:xfrm>
            <a:off x="174927" y="10868025"/>
            <a:ext cx="22145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Pto</a:t>
            </a:r>
            <a:r>
              <a:rPr lang="es-CL" sz="800" dirty="0">
                <a:latin typeface="Calibri" pitchFamily="34" charset="0"/>
              </a:rPr>
              <a:t>. </a:t>
            </a:r>
            <a:r>
              <a:rPr lang="es-CL" sz="800" dirty="0" smtClean="0">
                <a:latin typeface="Calibri" pitchFamily="34" charset="0"/>
              </a:rPr>
              <a:t>Comex al 270° </a:t>
            </a:r>
            <a:r>
              <a:rPr lang="es-CL" sz="800" dirty="0" err="1" smtClean="0">
                <a:latin typeface="Calibri" pitchFamily="34" charset="0"/>
              </a:rPr>
              <a:t>de“A</a:t>
            </a:r>
            <a:r>
              <a:rPr lang="es-CL" sz="800" dirty="0" smtClean="0">
                <a:latin typeface="Calibri" pitchFamily="34" charset="0"/>
              </a:rPr>
              <a:t>” </a:t>
            </a:r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Util</a:t>
            </a:r>
            <a:r>
              <a:rPr lang="es-CL" sz="800" dirty="0" smtClean="0">
                <a:latin typeface="Calibri" pitchFamily="34" charset="0"/>
              </a:rPr>
              <a:t>.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14430" name="Group 88"/>
          <p:cNvGrpSpPr>
            <a:grpSpLocks/>
          </p:cNvGrpSpPr>
          <p:nvPr/>
        </p:nvGrpSpPr>
        <p:grpSpPr bwMode="auto">
          <a:xfrm>
            <a:off x="2921000" y="8510588"/>
            <a:ext cx="80963" cy="244475"/>
            <a:chOff x="2018" y="2160"/>
            <a:chExt cx="528" cy="1488"/>
          </a:xfrm>
        </p:grpSpPr>
        <p:sp>
          <p:nvSpPr>
            <p:cNvPr id="1473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4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1" name="Group 88"/>
          <p:cNvGrpSpPr>
            <a:grpSpLocks/>
          </p:cNvGrpSpPr>
          <p:nvPr/>
        </p:nvGrpSpPr>
        <p:grpSpPr bwMode="auto">
          <a:xfrm>
            <a:off x="1677988" y="7691438"/>
            <a:ext cx="80962" cy="244475"/>
            <a:chOff x="2052" y="2160"/>
            <a:chExt cx="528" cy="1488"/>
          </a:xfrm>
        </p:grpSpPr>
        <p:sp>
          <p:nvSpPr>
            <p:cNvPr id="1471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28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2" name="Group 88"/>
          <p:cNvGrpSpPr>
            <a:grpSpLocks/>
          </p:cNvGrpSpPr>
          <p:nvPr/>
        </p:nvGrpSpPr>
        <p:grpSpPr bwMode="auto">
          <a:xfrm>
            <a:off x="4727575" y="10766425"/>
            <a:ext cx="80963" cy="244475"/>
            <a:chOff x="2052" y="2160"/>
            <a:chExt cx="528" cy="1488"/>
          </a:xfrm>
        </p:grpSpPr>
        <p:sp>
          <p:nvSpPr>
            <p:cNvPr id="14695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6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7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8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9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0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1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3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4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5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6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8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9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10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1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2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3" name="Group 88"/>
          <p:cNvGrpSpPr>
            <a:grpSpLocks/>
          </p:cNvGrpSpPr>
          <p:nvPr/>
        </p:nvGrpSpPr>
        <p:grpSpPr bwMode="auto">
          <a:xfrm>
            <a:off x="2625725" y="5232400"/>
            <a:ext cx="80963" cy="246063"/>
            <a:chOff x="2052" y="2160"/>
            <a:chExt cx="528" cy="1488"/>
          </a:xfrm>
        </p:grpSpPr>
        <p:sp>
          <p:nvSpPr>
            <p:cNvPr id="1467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92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464" name="463 Elipse"/>
          <p:cNvSpPr/>
          <p:nvPr/>
        </p:nvSpPr>
        <p:spPr bwMode="auto">
          <a:xfrm>
            <a:off x="4140200" y="19097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435" name="Group 88"/>
          <p:cNvGrpSpPr>
            <a:grpSpLocks/>
          </p:cNvGrpSpPr>
          <p:nvPr/>
        </p:nvGrpSpPr>
        <p:grpSpPr bwMode="auto">
          <a:xfrm>
            <a:off x="2046288" y="4530725"/>
            <a:ext cx="109537" cy="252413"/>
            <a:chOff x="2023" y="2160"/>
            <a:chExt cx="528" cy="1488"/>
          </a:xfrm>
        </p:grpSpPr>
        <p:sp>
          <p:nvSpPr>
            <p:cNvPr id="146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74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6" name="Group 88"/>
          <p:cNvGrpSpPr>
            <a:grpSpLocks/>
          </p:cNvGrpSpPr>
          <p:nvPr/>
        </p:nvGrpSpPr>
        <p:grpSpPr bwMode="auto">
          <a:xfrm>
            <a:off x="2108200" y="4673600"/>
            <a:ext cx="107950" cy="252413"/>
            <a:chOff x="2023" y="2160"/>
            <a:chExt cx="528" cy="1488"/>
          </a:xfrm>
        </p:grpSpPr>
        <p:sp>
          <p:nvSpPr>
            <p:cNvPr id="1464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56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7" name="772 Grupo"/>
          <p:cNvGrpSpPr>
            <a:grpSpLocks/>
          </p:cNvGrpSpPr>
          <p:nvPr/>
        </p:nvGrpSpPr>
        <p:grpSpPr bwMode="auto">
          <a:xfrm>
            <a:off x="2640013" y="3846513"/>
            <a:ext cx="71437" cy="242887"/>
            <a:chOff x="2311890" y="5223666"/>
            <a:chExt cx="241608" cy="1918051"/>
          </a:xfrm>
        </p:grpSpPr>
        <p:sp>
          <p:nvSpPr>
            <p:cNvPr id="774" name="773 Rectángulo"/>
            <p:cNvSpPr/>
            <p:nvPr/>
          </p:nvSpPr>
          <p:spPr>
            <a:xfrm>
              <a:off x="2370948" y="5712578"/>
              <a:ext cx="118120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5" name="77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38" name="797 Grupo"/>
          <p:cNvGrpSpPr>
            <a:grpSpLocks/>
          </p:cNvGrpSpPr>
          <p:nvPr/>
        </p:nvGrpSpPr>
        <p:grpSpPr bwMode="auto">
          <a:xfrm>
            <a:off x="2306638" y="4660900"/>
            <a:ext cx="73025" cy="242888"/>
            <a:chOff x="2329628" y="5223666"/>
            <a:chExt cx="241608" cy="1918051"/>
          </a:xfrm>
        </p:grpSpPr>
        <p:sp>
          <p:nvSpPr>
            <p:cNvPr id="799" name="798 Rectángulo"/>
            <p:cNvSpPr/>
            <p:nvPr/>
          </p:nvSpPr>
          <p:spPr>
            <a:xfrm>
              <a:off x="2371647" y="5712584"/>
              <a:ext cx="120802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01" name="800 Rectángulo"/>
            <p:cNvSpPr/>
            <p:nvPr/>
          </p:nvSpPr>
          <p:spPr>
            <a:xfrm>
              <a:off x="2329628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804" name="803 Grupo"/>
          <p:cNvGrpSpPr/>
          <p:nvPr/>
        </p:nvGrpSpPr>
        <p:grpSpPr>
          <a:xfrm>
            <a:off x="4217157" y="9809986"/>
            <a:ext cx="72000" cy="242475"/>
            <a:chOff x="2315403" y="5223666"/>
            <a:chExt cx="241608" cy="1918051"/>
          </a:xfrm>
          <a:solidFill>
            <a:srgbClr val="FF0000"/>
          </a:solidFill>
        </p:grpSpPr>
        <p:sp>
          <p:nvSpPr>
            <p:cNvPr id="814" name="813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21" name="820 Rectángulo"/>
            <p:cNvSpPr/>
            <p:nvPr/>
          </p:nvSpPr>
          <p:spPr>
            <a:xfrm>
              <a:off x="2315403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826" name="278 CuadroTexto"/>
          <p:cNvSpPr txBox="1">
            <a:spLocks noChangeArrowheads="1"/>
          </p:cNvSpPr>
          <p:nvPr/>
        </p:nvSpPr>
        <p:spPr bwMode="auto">
          <a:xfrm rot="886943">
            <a:off x="2669549" y="7607018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 err="1">
                <a:latin typeface="Calibri" pitchFamily="34" charset="0"/>
              </a:rPr>
              <a:t>Ites</a:t>
            </a:r>
            <a:r>
              <a:rPr lang="es-CL" sz="600" dirty="0">
                <a:latin typeface="Calibri" pitchFamily="34" charset="0"/>
              </a:rPr>
              <a:t>. Foley</a:t>
            </a:r>
          </a:p>
        </p:txBody>
      </p:sp>
      <p:grpSp>
        <p:nvGrpSpPr>
          <p:cNvPr id="14441" name="831 Grupo"/>
          <p:cNvGrpSpPr>
            <a:grpSpLocks/>
          </p:cNvGrpSpPr>
          <p:nvPr/>
        </p:nvGrpSpPr>
        <p:grpSpPr bwMode="auto">
          <a:xfrm>
            <a:off x="2365375" y="6796088"/>
            <a:ext cx="107950" cy="142875"/>
            <a:chOff x="2102631" y="6438112"/>
            <a:chExt cx="1000132" cy="1357322"/>
          </a:xfrm>
        </p:grpSpPr>
        <p:grpSp>
          <p:nvGrpSpPr>
            <p:cNvPr id="82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82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  <p:sp>
            <p:nvSpPr>
              <p:cNvPr id="830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</p:grpSp>
        <p:sp>
          <p:nvSpPr>
            <p:cNvPr id="831" name="830 Rectángulo"/>
            <p:cNvSpPr/>
            <p:nvPr/>
          </p:nvSpPr>
          <p:spPr>
            <a:xfrm>
              <a:off x="2573281" y="6438112"/>
              <a:ext cx="147078" cy="211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42" name="406 Grupo"/>
          <p:cNvGrpSpPr>
            <a:grpSpLocks/>
          </p:cNvGrpSpPr>
          <p:nvPr/>
        </p:nvGrpSpPr>
        <p:grpSpPr bwMode="auto">
          <a:xfrm>
            <a:off x="5389563" y="20638"/>
            <a:ext cx="579437" cy="681037"/>
            <a:chOff x="8023159" y="1130614"/>
            <a:chExt cx="781225" cy="680766"/>
          </a:xfrm>
        </p:grpSpPr>
        <p:sp>
          <p:nvSpPr>
            <p:cNvPr id="14631" name="Line 295"/>
            <p:cNvSpPr>
              <a:spLocks noChangeShapeType="1"/>
            </p:cNvSpPr>
            <p:nvPr/>
          </p:nvSpPr>
          <p:spPr bwMode="auto">
            <a:xfrm rot="10594017" flipH="1">
              <a:off x="8344239" y="1130614"/>
              <a:ext cx="48439" cy="5036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632" name="32 Grupo"/>
            <p:cNvGrpSpPr>
              <a:grpSpLocks/>
            </p:cNvGrpSpPr>
            <p:nvPr/>
          </p:nvGrpSpPr>
          <p:grpSpPr bwMode="auto">
            <a:xfrm>
              <a:off x="8023159" y="1357300"/>
              <a:ext cx="781225" cy="454080"/>
              <a:chOff x="4594090" y="3593279"/>
              <a:chExt cx="781225" cy="454080"/>
            </a:xfrm>
          </p:grpSpPr>
          <p:sp>
            <p:nvSpPr>
              <p:cNvPr id="1463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0" y="3593279"/>
                <a:ext cx="781225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000°</a:t>
                </a:r>
              </a:p>
            </p:txBody>
          </p:sp>
          <p:sp>
            <p:nvSpPr>
              <p:cNvPr id="14634" name="110 CuadroTexto"/>
              <p:cNvSpPr txBox="1">
                <a:spLocks noChangeArrowheads="1"/>
              </p:cNvSpPr>
              <p:nvPr/>
            </p:nvSpPr>
            <p:spPr bwMode="auto">
              <a:xfrm>
                <a:off x="4598317" y="3816692"/>
                <a:ext cx="77475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344°</a:t>
                </a:r>
              </a:p>
            </p:txBody>
          </p:sp>
        </p:grpSp>
      </p:grpSp>
      <p:sp>
        <p:nvSpPr>
          <p:cNvPr id="14443" name="122 CuadroTexto"/>
          <p:cNvSpPr txBox="1">
            <a:spLocks noChangeArrowheads="1"/>
          </p:cNvSpPr>
          <p:nvPr/>
        </p:nvSpPr>
        <p:spPr bwMode="auto">
          <a:xfrm>
            <a:off x="3816350" y="672465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3" name="862 Conector recto de flecha"/>
          <p:cNvCxnSpPr>
            <a:stCxn id="14443" idx="1"/>
          </p:cNvCxnSpPr>
          <p:nvPr/>
        </p:nvCxnSpPr>
        <p:spPr>
          <a:xfrm rot="10800000" flipV="1">
            <a:off x="2887663" y="6859588"/>
            <a:ext cx="928687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5" name="122 CuadroTexto"/>
          <p:cNvSpPr txBox="1">
            <a:spLocks noChangeArrowheads="1"/>
          </p:cNvSpPr>
          <p:nvPr/>
        </p:nvSpPr>
        <p:spPr bwMode="auto">
          <a:xfrm>
            <a:off x="4460875" y="74390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Vereker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8" name="867 Conector recto de flecha"/>
          <p:cNvCxnSpPr>
            <a:stCxn id="14445" idx="1"/>
          </p:cNvCxnSpPr>
          <p:nvPr/>
        </p:nvCxnSpPr>
        <p:spPr>
          <a:xfrm rot="10800000" flipV="1">
            <a:off x="3030538" y="7573963"/>
            <a:ext cx="1430337" cy="4365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7" name="122 CuadroTexto"/>
          <p:cNvSpPr txBox="1">
            <a:spLocks noChangeArrowheads="1"/>
          </p:cNvSpPr>
          <p:nvPr/>
        </p:nvSpPr>
        <p:spPr bwMode="auto">
          <a:xfrm>
            <a:off x="469900" y="85185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86" name="885 Conector recto de flecha"/>
          <p:cNvCxnSpPr>
            <a:stCxn id="14447" idx="3"/>
          </p:cNvCxnSpPr>
          <p:nvPr/>
        </p:nvCxnSpPr>
        <p:spPr>
          <a:xfrm>
            <a:off x="1316038" y="8653463"/>
            <a:ext cx="1000125" cy="3571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9" name="122 CuadroTexto"/>
          <p:cNvSpPr txBox="1">
            <a:spLocks noChangeArrowheads="1"/>
          </p:cNvSpPr>
          <p:nvPr/>
        </p:nvSpPr>
        <p:spPr bwMode="auto">
          <a:xfrm>
            <a:off x="3459163" y="6367463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Roca Diaz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97" name="896 Conector recto de flecha"/>
          <p:cNvCxnSpPr>
            <a:stCxn id="14449" idx="1"/>
          </p:cNvCxnSpPr>
          <p:nvPr/>
        </p:nvCxnSpPr>
        <p:spPr>
          <a:xfrm rot="10800000" flipV="1">
            <a:off x="3030538" y="6502400"/>
            <a:ext cx="428625" cy="222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1" name="122 CuadroTexto"/>
          <p:cNvSpPr txBox="1">
            <a:spLocks noChangeArrowheads="1"/>
          </p:cNvSpPr>
          <p:nvPr/>
        </p:nvSpPr>
        <p:spPr bwMode="auto">
          <a:xfrm>
            <a:off x="530225" y="701040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 Vereker 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0" name="899 Conector recto de flecha"/>
          <p:cNvCxnSpPr>
            <a:stCxn id="14451" idx="3"/>
          </p:cNvCxnSpPr>
          <p:nvPr/>
        </p:nvCxnSpPr>
        <p:spPr>
          <a:xfrm>
            <a:off x="1376363" y="7145338"/>
            <a:ext cx="939800" cy="2936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3" name="122 CuadroTexto"/>
          <p:cNvSpPr txBox="1">
            <a:spLocks noChangeArrowheads="1"/>
          </p:cNvSpPr>
          <p:nvPr/>
        </p:nvSpPr>
        <p:spPr bwMode="auto">
          <a:xfrm>
            <a:off x="458788" y="815340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Ite. Vereker 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2" name="901 Conector recto de flecha"/>
          <p:cNvCxnSpPr>
            <a:stCxn id="14453" idx="3"/>
          </p:cNvCxnSpPr>
          <p:nvPr/>
        </p:nvCxnSpPr>
        <p:spPr>
          <a:xfrm flipV="1">
            <a:off x="1304925" y="8153400"/>
            <a:ext cx="868363" cy="134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5" name="122 CuadroTexto"/>
          <p:cNvSpPr txBox="1">
            <a:spLocks noChangeArrowheads="1"/>
          </p:cNvSpPr>
          <p:nvPr/>
        </p:nvSpPr>
        <p:spPr bwMode="auto">
          <a:xfrm>
            <a:off x="244475" y="7581900"/>
            <a:ext cx="8080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Vereker Mayor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906" name="905 Conector recto de flecha"/>
          <p:cNvCxnSpPr>
            <a:stCxn id="14455" idx="3"/>
          </p:cNvCxnSpPr>
          <p:nvPr/>
        </p:nvCxnSpPr>
        <p:spPr>
          <a:xfrm>
            <a:off x="1052513" y="7716838"/>
            <a:ext cx="496887" cy="825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7" name="906 Conector recto de flecha"/>
          <p:cNvCxnSpPr/>
          <p:nvPr/>
        </p:nvCxnSpPr>
        <p:spPr>
          <a:xfrm flipV="1">
            <a:off x="1244600" y="5365750"/>
            <a:ext cx="785813" cy="142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8" name="122 CuadroTexto"/>
          <p:cNvSpPr txBox="1">
            <a:spLocks noChangeArrowheads="1"/>
          </p:cNvSpPr>
          <p:nvPr/>
        </p:nvSpPr>
        <p:spPr bwMode="auto">
          <a:xfrm>
            <a:off x="458788" y="536575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sp>
        <p:nvSpPr>
          <p:cNvPr id="14459" name="122 CuadroTexto"/>
          <p:cNvSpPr txBox="1">
            <a:spLocks noChangeArrowheads="1"/>
          </p:cNvSpPr>
          <p:nvPr/>
        </p:nvSpPr>
        <p:spPr bwMode="auto">
          <a:xfrm>
            <a:off x="458788" y="5080000"/>
            <a:ext cx="846137" cy="17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I. Orlebar</a:t>
            </a:r>
          </a:p>
        </p:txBody>
      </p:sp>
      <p:cxnSp>
        <p:nvCxnSpPr>
          <p:cNvPr id="910" name="909 Conector recto de flecha"/>
          <p:cNvCxnSpPr>
            <a:stCxn id="14459" idx="3"/>
          </p:cNvCxnSpPr>
          <p:nvPr/>
        </p:nvCxnSpPr>
        <p:spPr>
          <a:xfrm flipV="1">
            <a:off x="1304925" y="4865688"/>
            <a:ext cx="654050" cy="3032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1" name="122 CuadroTexto"/>
          <p:cNvSpPr txBox="1">
            <a:spLocks noChangeArrowheads="1"/>
          </p:cNvSpPr>
          <p:nvPr/>
        </p:nvSpPr>
        <p:spPr bwMode="auto">
          <a:xfrm>
            <a:off x="4413250" y="5427663"/>
            <a:ext cx="827088" cy="323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Theben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DR5s</a:t>
            </a:r>
          </a:p>
        </p:txBody>
      </p:sp>
      <p:cxnSp>
        <p:nvCxnSpPr>
          <p:cNvPr id="916" name="915 Conector recto de flecha"/>
          <p:cNvCxnSpPr>
            <a:stCxn id="14461" idx="1"/>
          </p:cNvCxnSpPr>
          <p:nvPr/>
        </p:nvCxnSpPr>
        <p:spPr>
          <a:xfrm rot="10800000">
            <a:off x="2601913" y="5080000"/>
            <a:ext cx="1811337" cy="509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3" name="922 Conector recto"/>
          <p:cNvCxnSpPr/>
          <p:nvPr/>
        </p:nvCxnSpPr>
        <p:spPr>
          <a:xfrm rot="16200000" flipV="1">
            <a:off x="3131344" y="9590881"/>
            <a:ext cx="250825" cy="252413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4" name="923 Conector recto"/>
          <p:cNvCxnSpPr/>
          <p:nvPr/>
        </p:nvCxnSpPr>
        <p:spPr>
          <a:xfrm rot="16200000" flipV="1">
            <a:off x="2944020" y="8771731"/>
            <a:ext cx="252412" cy="2508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5" name="255 CuadroTexto"/>
          <p:cNvSpPr txBox="1">
            <a:spLocks noChangeArrowheads="1"/>
          </p:cNvSpPr>
          <p:nvPr/>
        </p:nvSpPr>
        <p:spPr bwMode="auto">
          <a:xfrm>
            <a:off x="2667000" y="9297988"/>
            <a:ext cx="35718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 sz="600" dirty="0">
              <a:latin typeface="Calibri" pitchFamily="34" charset="0"/>
            </a:endParaRPr>
          </a:p>
          <a:p>
            <a:r>
              <a:rPr lang="es-CL" sz="600" dirty="0" smtClean="0">
                <a:latin typeface="Calibri" pitchFamily="34" charset="0"/>
              </a:rPr>
              <a:t>1,6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926" name="925 Conector recto"/>
          <p:cNvCxnSpPr/>
          <p:nvPr/>
        </p:nvCxnSpPr>
        <p:spPr>
          <a:xfrm rot="16200000" flipV="1">
            <a:off x="2592388" y="9180513"/>
            <a:ext cx="252412" cy="25241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67" name="414 Grupo"/>
          <p:cNvGrpSpPr>
            <a:grpSpLocks/>
          </p:cNvGrpSpPr>
          <p:nvPr/>
        </p:nvGrpSpPr>
        <p:grpSpPr bwMode="auto">
          <a:xfrm>
            <a:off x="2744788" y="9010650"/>
            <a:ext cx="73025" cy="241300"/>
            <a:chOff x="2329628" y="5223666"/>
            <a:chExt cx="241608" cy="1918051"/>
          </a:xfrm>
        </p:grpSpPr>
        <p:sp>
          <p:nvSpPr>
            <p:cNvPr id="413" name="412 Rectángulo"/>
            <p:cNvSpPr/>
            <p:nvPr/>
          </p:nvSpPr>
          <p:spPr>
            <a:xfrm>
              <a:off x="2371647" y="5715801"/>
              <a:ext cx="120802" cy="1425916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414" name="413 Rectángulo"/>
            <p:cNvSpPr/>
            <p:nvPr/>
          </p:nvSpPr>
          <p:spPr>
            <a:xfrm>
              <a:off x="2329628" y="5223666"/>
              <a:ext cx="241608" cy="567848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cxnSp>
        <p:nvCxnSpPr>
          <p:cNvPr id="927" name="926 Conector recto de flecha"/>
          <p:cNvCxnSpPr>
            <a:endCxn id="14746" idx="1"/>
          </p:cNvCxnSpPr>
          <p:nvPr/>
        </p:nvCxnSpPr>
        <p:spPr>
          <a:xfrm flipV="1">
            <a:off x="2668588" y="8755063"/>
            <a:ext cx="293687" cy="25558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0" name="929 Conector recto de flecha"/>
          <p:cNvCxnSpPr>
            <a:endCxn id="932" idx="0"/>
          </p:cNvCxnSpPr>
          <p:nvPr/>
        </p:nvCxnSpPr>
        <p:spPr>
          <a:xfrm rot="10800000">
            <a:off x="1449388" y="8548688"/>
            <a:ext cx="1223962" cy="455612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2" name="931 Arco"/>
          <p:cNvSpPr/>
          <p:nvPr/>
        </p:nvSpPr>
        <p:spPr>
          <a:xfrm rot="14474483">
            <a:off x="1477169" y="7873207"/>
            <a:ext cx="1093787" cy="1174750"/>
          </a:xfrm>
          <a:prstGeom prst="arc">
            <a:avLst>
              <a:gd name="adj1" fmla="val 17398089"/>
              <a:gd name="adj2" fmla="val 86771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471" name="153 CuadroTexto"/>
          <p:cNvSpPr txBox="1">
            <a:spLocks noChangeArrowheads="1"/>
          </p:cNvSpPr>
          <p:nvPr/>
        </p:nvSpPr>
        <p:spPr bwMode="auto">
          <a:xfrm>
            <a:off x="1847850" y="8582025"/>
            <a:ext cx="5715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1,2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935" name="934 Conector recto"/>
          <p:cNvCxnSpPr/>
          <p:nvPr/>
        </p:nvCxnSpPr>
        <p:spPr>
          <a:xfrm rot="5400000" flipH="1" flipV="1">
            <a:off x="2537619" y="9003506"/>
            <a:ext cx="287338" cy="15875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73" name="162 CuadroTexto"/>
          <p:cNvSpPr txBox="1">
            <a:spLocks noChangeArrowheads="1"/>
          </p:cNvSpPr>
          <p:nvPr/>
        </p:nvSpPr>
        <p:spPr bwMode="auto">
          <a:xfrm>
            <a:off x="2546350" y="8715375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073°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474" name="Text Box 183"/>
          <p:cNvSpPr txBox="1">
            <a:spLocks noChangeArrowheads="1"/>
          </p:cNvSpPr>
          <p:nvPr/>
        </p:nvSpPr>
        <p:spPr bwMode="auto">
          <a:xfrm>
            <a:off x="2244725" y="9086850"/>
            <a:ext cx="693738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2,9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pSp>
        <p:nvGrpSpPr>
          <p:cNvPr id="14475" name="Group 88"/>
          <p:cNvGrpSpPr>
            <a:grpSpLocks/>
          </p:cNvGrpSpPr>
          <p:nvPr/>
        </p:nvGrpSpPr>
        <p:grpSpPr bwMode="auto">
          <a:xfrm>
            <a:off x="2492375" y="9409113"/>
            <a:ext cx="80963" cy="244475"/>
            <a:chOff x="2018" y="2160"/>
            <a:chExt cx="528" cy="1488"/>
          </a:xfrm>
        </p:grpSpPr>
        <p:sp>
          <p:nvSpPr>
            <p:cNvPr id="1461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2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cxnSp>
        <p:nvCxnSpPr>
          <p:cNvPr id="938" name="937 Conector recto"/>
          <p:cNvCxnSpPr/>
          <p:nvPr/>
        </p:nvCxnSpPr>
        <p:spPr>
          <a:xfrm rot="5400000" flipH="1" flipV="1">
            <a:off x="2351881" y="8193882"/>
            <a:ext cx="288925" cy="1428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9" name="938 Conector recto"/>
          <p:cNvCxnSpPr/>
          <p:nvPr/>
        </p:nvCxnSpPr>
        <p:spPr>
          <a:xfrm rot="5400000" flipH="1" flipV="1">
            <a:off x="2623344" y="8314532"/>
            <a:ext cx="288925" cy="142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78" name="765 Grupo"/>
          <p:cNvGrpSpPr>
            <a:grpSpLocks/>
          </p:cNvGrpSpPr>
          <p:nvPr/>
        </p:nvGrpSpPr>
        <p:grpSpPr bwMode="auto">
          <a:xfrm>
            <a:off x="2454275" y="7939088"/>
            <a:ext cx="73025" cy="241300"/>
            <a:chOff x="2311890" y="5223666"/>
            <a:chExt cx="241608" cy="1918051"/>
          </a:xfrm>
        </p:grpSpPr>
        <p:sp>
          <p:nvSpPr>
            <p:cNvPr id="768" name="767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9" name="768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76" name="775 Grupo"/>
          <p:cNvGrpSpPr/>
          <p:nvPr/>
        </p:nvGrpSpPr>
        <p:grpSpPr>
          <a:xfrm>
            <a:off x="2745522" y="8047848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777" name="77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9" name="778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0" name="255 CuadroTexto"/>
          <p:cNvSpPr txBox="1">
            <a:spLocks noChangeArrowheads="1"/>
          </p:cNvSpPr>
          <p:nvPr/>
        </p:nvSpPr>
        <p:spPr bwMode="auto">
          <a:xfrm>
            <a:off x="2409825" y="8224838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0,6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81" name="255 CuadroTexto"/>
          <p:cNvSpPr txBox="1">
            <a:spLocks noChangeArrowheads="1"/>
          </p:cNvSpPr>
          <p:nvPr/>
        </p:nvSpPr>
        <p:spPr bwMode="auto">
          <a:xfrm>
            <a:off x="2540000" y="8339138"/>
            <a:ext cx="357188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0,9 c</a:t>
            </a:r>
          </a:p>
        </p:txBody>
      </p:sp>
      <p:cxnSp>
        <p:nvCxnSpPr>
          <p:cNvPr id="942" name="941 Conector recto"/>
          <p:cNvCxnSpPr/>
          <p:nvPr/>
        </p:nvCxnSpPr>
        <p:spPr>
          <a:xfrm rot="5400000" flipH="1" flipV="1">
            <a:off x="2239169" y="7662069"/>
            <a:ext cx="288925" cy="142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3" name="942 Conector recto"/>
          <p:cNvCxnSpPr/>
          <p:nvPr/>
        </p:nvCxnSpPr>
        <p:spPr>
          <a:xfrm rot="5400000" flipH="1" flipV="1">
            <a:off x="2815431" y="7662069"/>
            <a:ext cx="288925" cy="1428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4" name="783 Grupo"/>
          <p:cNvGrpSpPr/>
          <p:nvPr/>
        </p:nvGrpSpPr>
        <p:grpSpPr>
          <a:xfrm>
            <a:off x="2721237" y="7519207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87" name="78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88" name="787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85" name="769 Grupo"/>
          <p:cNvGrpSpPr>
            <a:grpSpLocks/>
          </p:cNvGrpSpPr>
          <p:nvPr/>
        </p:nvGrpSpPr>
        <p:grpSpPr bwMode="auto">
          <a:xfrm>
            <a:off x="2549525" y="7367588"/>
            <a:ext cx="73025" cy="241300"/>
            <a:chOff x="2311890" y="5223666"/>
            <a:chExt cx="241608" cy="1918051"/>
          </a:xfrm>
        </p:grpSpPr>
        <p:sp>
          <p:nvSpPr>
            <p:cNvPr id="771" name="770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2" name="771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6" name="255 CuadroTexto"/>
          <p:cNvSpPr txBox="1">
            <a:spLocks noChangeArrowheads="1"/>
          </p:cNvSpPr>
          <p:nvPr/>
        </p:nvSpPr>
        <p:spPr bwMode="auto">
          <a:xfrm>
            <a:off x="2376488" y="7669213"/>
            <a:ext cx="357187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2,2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87" name="255 CuadroTexto"/>
          <p:cNvSpPr txBox="1">
            <a:spLocks noChangeArrowheads="1"/>
          </p:cNvSpPr>
          <p:nvPr/>
        </p:nvSpPr>
        <p:spPr bwMode="auto">
          <a:xfrm>
            <a:off x="2655888" y="7796213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3.4 c</a:t>
            </a:r>
          </a:p>
        </p:txBody>
      </p:sp>
      <p:sp>
        <p:nvSpPr>
          <p:cNvPr id="14488" name="278 CuadroTexto"/>
          <p:cNvSpPr txBox="1">
            <a:spLocks noChangeArrowheads="1"/>
          </p:cNvSpPr>
          <p:nvPr/>
        </p:nvSpPr>
        <p:spPr bwMode="auto">
          <a:xfrm>
            <a:off x="2030413" y="7653338"/>
            <a:ext cx="3873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Vereker E</a:t>
            </a:r>
          </a:p>
        </p:txBody>
      </p:sp>
      <p:sp>
        <p:nvSpPr>
          <p:cNvPr id="14489" name="278 CuadroTexto"/>
          <p:cNvSpPr txBox="1">
            <a:spLocks noChangeArrowheads="1"/>
          </p:cNvSpPr>
          <p:nvPr/>
        </p:nvSpPr>
        <p:spPr bwMode="auto">
          <a:xfrm rot="2582298">
            <a:off x="2066925" y="7953375"/>
            <a:ext cx="4905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SE</a:t>
            </a:r>
          </a:p>
        </p:txBody>
      </p:sp>
      <p:sp>
        <p:nvSpPr>
          <p:cNvPr id="14490" name="278 CuadroTexto"/>
          <p:cNvSpPr txBox="1">
            <a:spLocks noChangeArrowheads="1"/>
          </p:cNvSpPr>
          <p:nvPr/>
        </p:nvSpPr>
        <p:spPr bwMode="auto">
          <a:xfrm>
            <a:off x="1412875" y="686752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</a:t>
            </a:r>
            <a:r>
              <a:rPr lang="es-CL" sz="400" b="1">
                <a:latin typeface="Calibri" pitchFamily="34" charset="0"/>
              </a:rPr>
              <a:t> N</a:t>
            </a:r>
            <a:endParaRPr lang="es-CL" sz="400">
              <a:latin typeface="Calibri" pitchFamily="34" charset="0"/>
            </a:endParaRPr>
          </a:p>
        </p:txBody>
      </p:sp>
      <p:cxnSp>
        <p:nvCxnSpPr>
          <p:cNvPr id="957" name="956 Conector recto"/>
          <p:cNvCxnSpPr/>
          <p:nvPr/>
        </p:nvCxnSpPr>
        <p:spPr>
          <a:xfrm rot="16200000" flipV="1">
            <a:off x="2483644" y="7188994"/>
            <a:ext cx="360363" cy="73025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8" name="957 Conector recto"/>
          <p:cNvCxnSpPr/>
          <p:nvPr/>
        </p:nvCxnSpPr>
        <p:spPr>
          <a:xfrm rot="16200000" flipV="1">
            <a:off x="1724025" y="6724650"/>
            <a:ext cx="358775" cy="730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2" name="961 Conector recto"/>
          <p:cNvCxnSpPr/>
          <p:nvPr/>
        </p:nvCxnSpPr>
        <p:spPr>
          <a:xfrm rot="16200000" flipV="1">
            <a:off x="3265488" y="6111875"/>
            <a:ext cx="360362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3" name="962 Conector recto"/>
          <p:cNvCxnSpPr/>
          <p:nvPr/>
        </p:nvCxnSpPr>
        <p:spPr>
          <a:xfrm rot="16200000" flipV="1">
            <a:off x="1601788" y="6224588"/>
            <a:ext cx="358775" cy="730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95" name="255 CuadroTexto"/>
          <p:cNvSpPr txBox="1">
            <a:spLocks noChangeArrowheads="1"/>
          </p:cNvSpPr>
          <p:nvPr/>
        </p:nvSpPr>
        <p:spPr bwMode="auto">
          <a:xfrm>
            <a:off x="2101850" y="6626225"/>
            <a:ext cx="35718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6,2 c</a:t>
            </a:r>
          </a:p>
        </p:txBody>
      </p:sp>
      <p:sp>
        <p:nvSpPr>
          <p:cNvPr id="14496" name="255 CuadroTexto"/>
          <p:cNvSpPr txBox="1">
            <a:spLocks noChangeArrowheads="1"/>
          </p:cNvSpPr>
          <p:nvPr/>
        </p:nvSpPr>
        <p:spPr bwMode="auto">
          <a:xfrm>
            <a:off x="1981200" y="6121400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6,6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97" name="255 CuadroTexto"/>
          <p:cNvSpPr txBox="1">
            <a:spLocks noChangeArrowheads="1"/>
          </p:cNvSpPr>
          <p:nvPr/>
        </p:nvSpPr>
        <p:spPr bwMode="auto">
          <a:xfrm>
            <a:off x="2744788" y="6081713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9,4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cxnSp>
        <p:nvCxnSpPr>
          <p:cNvPr id="967" name="966 Conector recto de flecha"/>
          <p:cNvCxnSpPr>
            <a:endCxn id="523" idx="0"/>
          </p:cNvCxnSpPr>
          <p:nvPr/>
        </p:nvCxnSpPr>
        <p:spPr>
          <a:xfrm>
            <a:off x="2338388" y="5386388"/>
            <a:ext cx="305594" cy="11623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99" name="162 CuadroTexto"/>
          <p:cNvSpPr txBox="1">
            <a:spLocks noChangeArrowheads="1"/>
          </p:cNvSpPr>
          <p:nvPr/>
        </p:nvSpPr>
        <p:spPr bwMode="auto">
          <a:xfrm>
            <a:off x="2600333" y="5323959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096°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972" name="971 Conector recto de flecha"/>
          <p:cNvCxnSpPr>
            <a:cxnSpLocks noChangeShapeType="1"/>
            <a:endCxn id="522" idx="1"/>
          </p:cNvCxnSpPr>
          <p:nvPr/>
        </p:nvCxnSpPr>
        <p:spPr bwMode="auto">
          <a:xfrm flipH="1" flipV="1">
            <a:off x="1947452" y="5204053"/>
            <a:ext cx="395699" cy="193959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974" name="973 Arco"/>
          <p:cNvSpPr/>
          <p:nvPr/>
        </p:nvSpPr>
        <p:spPr>
          <a:xfrm rot="15726610">
            <a:off x="1831094" y="5029085"/>
            <a:ext cx="1069975" cy="889000"/>
          </a:xfrm>
          <a:prstGeom prst="arc">
            <a:avLst>
              <a:gd name="adj1" fmla="val 1897463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14502" name="760 Grupo"/>
          <p:cNvGrpSpPr>
            <a:grpSpLocks/>
          </p:cNvGrpSpPr>
          <p:nvPr/>
        </p:nvGrpSpPr>
        <p:grpSpPr bwMode="auto">
          <a:xfrm>
            <a:off x="2160588" y="5221288"/>
            <a:ext cx="73025" cy="242887"/>
            <a:chOff x="2311890" y="5223666"/>
            <a:chExt cx="241608" cy="1918051"/>
          </a:xfrm>
        </p:grpSpPr>
        <p:sp>
          <p:nvSpPr>
            <p:cNvPr id="764" name="763 Rectángulo"/>
            <p:cNvSpPr/>
            <p:nvPr/>
          </p:nvSpPr>
          <p:spPr>
            <a:xfrm>
              <a:off x="2369664" y="5712578"/>
              <a:ext cx="120806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5" name="76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03" name="153 CuadroTexto"/>
          <p:cNvSpPr txBox="1">
            <a:spLocks noChangeArrowheads="1"/>
          </p:cNvSpPr>
          <p:nvPr/>
        </p:nvSpPr>
        <p:spPr bwMode="auto">
          <a:xfrm>
            <a:off x="1939925" y="4013697"/>
            <a:ext cx="34259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1’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c</a:t>
            </a:r>
          </a:p>
        </p:txBody>
      </p:sp>
      <p:cxnSp>
        <p:nvCxnSpPr>
          <p:cNvPr id="977" name="976 Conector recto"/>
          <p:cNvCxnSpPr/>
          <p:nvPr/>
        </p:nvCxnSpPr>
        <p:spPr>
          <a:xfrm rot="5400000" flipH="1" flipV="1">
            <a:off x="2205038" y="5340350"/>
            <a:ext cx="252412" cy="109538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05" name="Text Box 183"/>
          <p:cNvSpPr txBox="1">
            <a:spLocks noChangeArrowheads="1"/>
          </p:cNvSpPr>
          <p:nvPr/>
        </p:nvSpPr>
        <p:spPr bwMode="auto">
          <a:xfrm>
            <a:off x="1893888" y="5464175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979" name="978 Conector recto"/>
          <p:cNvCxnSpPr/>
          <p:nvPr/>
        </p:nvCxnSpPr>
        <p:spPr>
          <a:xfrm flipV="1">
            <a:off x="2138100" y="4968874"/>
            <a:ext cx="172508" cy="36842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07" name="255 CuadroTexto"/>
          <p:cNvSpPr txBox="1">
            <a:spLocks noChangeArrowheads="1"/>
          </p:cNvSpPr>
          <p:nvPr/>
        </p:nvSpPr>
        <p:spPr bwMode="auto">
          <a:xfrm>
            <a:off x="2218057" y="4975614"/>
            <a:ext cx="3571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" dirty="0">
                <a:latin typeface="Calibri" pitchFamily="34" charset="0"/>
              </a:rPr>
              <a:t>1,7 c</a:t>
            </a:r>
          </a:p>
        </p:txBody>
      </p:sp>
      <p:cxnSp>
        <p:nvCxnSpPr>
          <p:cNvPr id="981" name="980 Conector recto"/>
          <p:cNvCxnSpPr/>
          <p:nvPr/>
        </p:nvCxnSpPr>
        <p:spPr>
          <a:xfrm flipV="1">
            <a:off x="2519568" y="4913088"/>
            <a:ext cx="214673" cy="43043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9" name="788 Grupo"/>
          <p:cNvGrpSpPr/>
          <p:nvPr/>
        </p:nvGrpSpPr>
        <p:grpSpPr>
          <a:xfrm>
            <a:off x="2459298" y="5004589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91" name="790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92" name="791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10" name="255 CuadroTexto"/>
          <p:cNvSpPr txBox="1">
            <a:spLocks noChangeArrowheads="1"/>
          </p:cNvSpPr>
          <p:nvPr/>
        </p:nvSpPr>
        <p:spPr bwMode="auto">
          <a:xfrm>
            <a:off x="2461106" y="4919009"/>
            <a:ext cx="357188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" dirty="0" smtClean="0">
                <a:latin typeface="Calibri" pitchFamily="34" charset="0"/>
              </a:rPr>
              <a:t>2c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986" name="985 Conector recto de flecha"/>
          <p:cNvCxnSpPr>
            <a:endCxn id="14519" idx="2"/>
          </p:cNvCxnSpPr>
          <p:nvPr/>
        </p:nvCxnSpPr>
        <p:spPr>
          <a:xfrm>
            <a:off x="2501900" y="4865688"/>
            <a:ext cx="753269" cy="78740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2" name="162 CuadroTexto"/>
          <p:cNvSpPr txBox="1">
            <a:spLocks noChangeArrowheads="1"/>
          </p:cNvSpPr>
          <p:nvPr/>
        </p:nvSpPr>
        <p:spPr bwMode="auto">
          <a:xfrm>
            <a:off x="3125346" y="5392737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133°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999" name="998 Conector recto"/>
          <p:cNvCxnSpPr/>
          <p:nvPr/>
        </p:nvCxnSpPr>
        <p:spPr>
          <a:xfrm flipV="1">
            <a:off x="2500995" y="4530725"/>
            <a:ext cx="255497" cy="403558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4" name="Text Box 183"/>
          <p:cNvSpPr txBox="1">
            <a:spLocks noChangeArrowheads="1"/>
          </p:cNvSpPr>
          <p:nvPr/>
        </p:nvSpPr>
        <p:spPr bwMode="auto">
          <a:xfrm>
            <a:off x="2826866" y="4786314"/>
            <a:ext cx="39828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1,15’</a:t>
            </a:r>
            <a:endParaRPr lang="es-ES_tradnl" sz="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01" name="1000 Conector recto"/>
          <p:cNvCxnSpPr/>
          <p:nvPr/>
        </p:nvCxnSpPr>
        <p:spPr>
          <a:xfrm rot="5400000" flipH="1" flipV="1">
            <a:off x="2124869" y="3888582"/>
            <a:ext cx="215900" cy="14446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6" name="255 CuadroTexto"/>
          <p:cNvSpPr txBox="1">
            <a:spLocks noChangeArrowheads="1"/>
          </p:cNvSpPr>
          <p:nvPr/>
        </p:nvSpPr>
        <p:spPr bwMode="auto">
          <a:xfrm>
            <a:off x="2305050" y="4068763"/>
            <a:ext cx="357188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9.7c</a:t>
            </a:r>
          </a:p>
        </p:txBody>
      </p:sp>
      <p:sp>
        <p:nvSpPr>
          <p:cNvPr id="14517" name="278 CuadroTexto"/>
          <p:cNvSpPr txBox="1">
            <a:spLocks noChangeArrowheads="1"/>
          </p:cNvSpPr>
          <p:nvPr/>
        </p:nvSpPr>
        <p:spPr bwMode="auto">
          <a:xfrm>
            <a:off x="3925888" y="5176838"/>
            <a:ext cx="3063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Patria</a:t>
            </a:r>
          </a:p>
        </p:txBody>
      </p:sp>
      <p:sp>
        <p:nvSpPr>
          <p:cNvPr id="14518" name="278 CuadroTexto"/>
          <p:cNvSpPr txBox="1">
            <a:spLocks noChangeArrowheads="1"/>
          </p:cNvSpPr>
          <p:nvPr/>
        </p:nvSpPr>
        <p:spPr bwMode="auto">
          <a:xfrm>
            <a:off x="3724275" y="5216525"/>
            <a:ext cx="3508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Howard</a:t>
            </a:r>
          </a:p>
        </p:txBody>
      </p:sp>
      <p:sp>
        <p:nvSpPr>
          <p:cNvPr id="14519" name="278 CuadroTexto"/>
          <p:cNvSpPr txBox="1">
            <a:spLocks noChangeArrowheads="1"/>
          </p:cNvSpPr>
          <p:nvPr/>
        </p:nvSpPr>
        <p:spPr bwMode="auto">
          <a:xfrm>
            <a:off x="3101975" y="5437188"/>
            <a:ext cx="306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Dixon</a:t>
            </a:r>
          </a:p>
        </p:txBody>
      </p:sp>
      <p:sp>
        <p:nvSpPr>
          <p:cNvPr id="14520" name="122 CuadroTexto"/>
          <p:cNvSpPr txBox="1">
            <a:spLocks noChangeArrowheads="1"/>
          </p:cNvSpPr>
          <p:nvPr/>
        </p:nvSpPr>
        <p:spPr bwMode="auto">
          <a:xfrm>
            <a:off x="1030288" y="3794125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Noreste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1014" name="1013 Conector recto de flecha"/>
          <p:cNvCxnSpPr>
            <a:stCxn id="14520" idx="3"/>
          </p:cNvCxnSpPr>
          <p:nvPr/>
        </p:nvCxnSpPr>
        <p:spPr>
          <a:xfrm>
            <a:off x="1876425" y="3929063"/>
            <a:ext cx="439738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2" name="1031 Conector recto de flecha"/>
          <p:cNvCxnSpPr>
            <a:endCxn id="1034" idx="2"/>
          </p:cNvCxnSpPr>
          <p:nvPr/>
        </p:nvCxnSpPr>
        <p:spPr>
          <a:xfrm flipV="1">
            <a:off x="2965450" y="3733800"/>
            <a:ext cx="1901825" cy="404813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4" name="1033 Arco"/>
          <p:cNvSpPr/>
          <p:nvPr/>
        </p:nvSpPr>
        <p:spPr>
          <a:xfrm rot="1425230">
            <a:off x="3494088" y="2744788"/>
            <a:ext cx="1428750" cy="1425575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24" name="153 CuadroTexto"/>
          <p:cNvSpPr txBox="1">
            <a:spLocks noChangeArrowheads="1"/>
          </p:cNvSpPr>
          <p:nvPr/>
        </p:nvSpPr>
        <p:spPr bwMode="auto">
          <a:xfrm>
            <a:off x="3754438" y="3754438"/>
            <a:ext cx="56991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1,9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1037" name="1036 Conector recto de flecha"/>
          <p:cNvCxnSpPr/>
          <p:nvPr/>
        </p:nvCxnSpPr>
        <p:spPr>
          <a:xfrm rot="10800000">
            <a:off x="1655763" y="3421063"/>
            <a:ext cx="1309687" cy="7207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26" name="162 CuadroTexto"/>
          <p:cNvSpPr txBox="1">
            <a:spLocks noChangeArrowheads="1"/>
          </p:cNvSpPr>
          <p:nvPr/>
        </p:nvSpPr>
        <p:spPr bwMode="auto">
          <a:xfrm>
            <a:off x="2160588" y="3563938"/>
            <a:ext cx="441325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>
                <a:solidFill>
                  <a:srgbClr val="0070C0"/>
                </a:solidFill>
                <a:latin typeface="Calibri" pitchFamily="34" charset="0"/>
              </a:rPr>
              <a:t>Dc  297°</a:t>
            </a:r>
          </a:p>
        </p:txBody>
      </p:sp>
      <p:sp>
        <p:nvSpPr>
          <p:cNvPr id="14527" name="Text Box 183"/>
          <p:cNvSpPr txBox="1">
            <a:spLocks noChangeArrowheads="1"/>
          </p:cNvSpPr>
          <p:nvPr/>
        </p:nvSpPr>
        <p:spPr bwMode="auto">
          <a:xfrm>
            <a:off x="2771469" y="2995141"/>
            <a:ext cx="693737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6,8c </a:t>
            </a:r>
            <a:endParaRPr lang="es-ES_tradnl" sz="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41" name="1040 Conector recto"/>
          <p:cNvCxnSpPr/>
          <p:nvPr/>
        </p:nvCxnSpPr>
        <p:spPr>
          <a:xfrm flipV="1">
            <a:off x="2930526" y="3136900"/>
            <a:ext cx="540275" cy="968872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1042 Conector recto"/>
          <p:cNvCxnSpPr>
            <a:stCxn id="14793" idx="3"/>
          </p:cNvCxnSpPr>
          <p:nvPr/>
        </p:nvCxnSpPr>
        <p:spPr>
          <a:xfrm flipV="1">
            <a:off x="2968625" y="2222500"/>
            <a:ext cx="309563" cy="575401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4" name="1043 Conector recto"/>
          <p:cNvCxnSpPr/>
          <p:nvPr/>
        </p:nvCxnSpPr>
        <p:spPr>
          <a:xfrm flipV="1">
            <a:off x="4659313" y="2430046"/>
            <a:ext cx="167481" cy="35919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1" name="255 CuadroTexto"/>
          <p:cNvSpPr txBox="1">
            <a:spLocks noChangeArrowheads="1"/>
          </p:cNvSpPr>
          <p:nvPr/>
        </p:nvSpPr>
        <p:spPr bwMode="auto">
          <a:xfrm>
            <a:off x="3316288" y="2436813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7,2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048" name="1047 Conector recto de flecha"/>
          <p:cNvCxnSpPr/>
          <p:nvPr/>
        </p:nvCxnSpPr>
        <p:spPr>
          <a:xfrm>
            <a:off x="4148138" y="2003426"/>
            <a:ext cx="1169987" cy="38800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3" name="162 CuadroTexto"/>
          <p:cNvSpPr txBox="1">
            <a:spLocks noChangeArrowheads="1"/>
          </p:cNvSpPr>
          <p:nvPr/>
        </p:nvSpPr>
        <p:spPr bwMode="auto">
          <a:xfrm>
            <a:off x="5290495" y="2205714"/>
            <a:ext cx="42351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119°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51" name="1050 Conector recto de flecha"/>
          <p:cNvCxnSpPr>
            <a:endCxn id="1052" idx="0"/>
          </p:cNvCxnSpPr>
          <p:nvPr/>
        </p:nvCxnSpPr>
        <p:spPr>
          <a:xfrm rot="16200000" flipV="1">
            <a:off x="3405981" y="1273969"/>
            <a:ext cx="1393825" cy="523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2" name="1051 Arco"/>
          <p:cNvSpPr/>
          <p:nvPr/>
        </p:nvSpPr>
        <p:spPr>
          <a:xfrm rot="19342085">
            <a:off x="3673475" y="531813"/>
            <a:ext cx="1428750" cy="1423987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36" name="153 CuadroTexto"/>
          <p:cNvSpPr txBox="1">
            <a:spLocks noChangeArrowheads="1"/>
          </p:cNvSpPr>
          <p:nvPr/>
        </p:nvSpPr>
        <p:spPr bwMode="auto">
          <a:xfrm>
            <a:off x="4032250" y="1079500"/>
            <a:ext cx="57150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1,35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1056" name="1055 Conector recto"/>
          <p:cNvCxnSpPr/>
          <p:nvPr/>
        </p:nvCxnSpPr>
        <p:spPr>
          <a:xfrm rot="5400000" flipH="1" flipV="1">
            <a:off x="4062412" y="1801812"/>
            <a:ext cx="360363" cy="287337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8" name="Text Box 183"/>
          <p:cNvSpPr txBox="1">
            <a:spLocks noChangeArrowheads="1"/>
          </p:cNvSpPr>
          <p:nvPr/>
        </p:nvSpPr>
        <p:spPr bwMode="auto">
          <a:xfrm>
            <a:off x="4119192" y="1768449"/>
            <a:ext cx="69373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8 </a:t>
            </a: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1058" name="1057 Conector recto"/>
          <p:cNvCxnSpPr/>
          <p:nvPr/>
        </p:nvCxnSpPr>
        <p:spPr>
          <a:xfrm flipV="1">
            <a:off x="4818063" y="2022936"/>
            <a:ext cx="388937" cy="46944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0" name="255 CuadroTexto"/>
          <p:cNvSpPr txBox="1">
            <a:spLocks noChangeArrowheads="1"/>
          </p:cNvSpPr>
          <p:nvPr/>
        </p:nvSpPr>
        <p:spPr bwMode="auto">
          <a:xfrm>
            <a:off x="4510088" y="19018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8,5 c</a:t>
            </a:r>
          </a:p>
        </p:txBody>
      </p:sp>
      <p:cxnSp>
        <p:nvCxnSpPr>
          <p:cNvPr id="1060" name="1059 Conector recto"/>
          <p:cNvCxnSpPr/>
          <p:nvPr/>
        </p:nvCxnSpPr>
        <p:spPr>
          <a:xfrm rot="5400000" flipH="1" flipV="1">
            <a:off x="4516438" y="574675"/>
            <a:ext cx="360362" cy="2873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2" name="443 Grupo"/>
          <p:cNvGrpSpPr>
            <a:grpSpLocks/>
          </p:cNvGrpSpPr>
          <p:nvPr/>
        </p:nvGrpSpPr>
        <p:grpSpPr bwMode="auto">
          <a:xfrm>
            <a:off x="2324575" y="170655"/>
            <a:ext cx="2968625" cy="10929939"/>
            <a:chOff x="2316945" y="151625"/>
            <a:chExt cx="2967058" cy="10930015"/>
          </a:xfrm>
        </p:grpSpPr>
        <p:cxnSp>
          <p:nvCxnSpPr>
            <p:cNvPr id="683" name="682 Conector recto"/>
            <p:cNvCxnSpPr/>
            <p:nvPr/>
          </p:nvCxnSpPr>
          <p:spPr>
            <a:xfrm>
              <a:off x="3230862" y="9557629"/>
              <a:ext cx="276872" cy="15240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91" name="229 Grupo"/>
            <p:cNvGrpSpPr>
              <a:grpSpLocks/>
            </p:cNvGrpSpPr>
            <p:nvPr/>
          </p:nvGrpSpPr>
          <p:grpSpPr bwMode="auto">
            <a:xfrm>
              <a:off x="5069689" y="151626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893" y="16506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893" y="22221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9" name="418 Conector recto"/>
            <p:cNvCxnSpPr/>
            <p:nvPr/>
          </p:nvCxnSpPr>
          <p:spPr>
            <a:xfrm rot="16200000" flipV="1">
              <a:off x="2607140" y="8933904"/>
              <a:ext cx="615954" cy="62514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427 Conector recto"/>
            <p:cNvCxnSpPr/>
            <p:nvPr/>
          </p:nvCxnSpPr>
          <p:spPr>
            <a:xfrm rot="5400000" flipH="1" flipV="1">
              <a:off x="1745269" y="8009824"/>
              <a:ext cx="1785950" cy="713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429 Conector recto"/>
            <p:cNvCxnSpPr/>
            <p:nvPr/>
          </p:nvCxnSpPr>
          <p:spPr>
            <a:xfrm rot="16200000" flipV="1">
              <a:off x="1566750" y="6045356"/>
              <a:ext cx="1857388" cy="3569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431 Conector recto"/>
            <p:cNvCxnSpPr/>
            <p:nvPr/>
          </p:nvCxnSpPr>
          <p:spPr>
            <a:xfrm rot="5400000" flipH="1" flipV="1">
              <a:off x="2174012" y="4938029"/>
              <a:ext cx="500065" cy="2141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433 Conector recto"/>
            <p:cNvCxnSpPr/>
            <p:nvPr/>
          </p:nvCxnSpPr>
          <p:spPr>
            <a:xfrm rot="5400000" flipH="1" flipV="1">
              <a:off x="2409563" y="4156257"/>
              <a:ext cx="755655" cy="5029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"/>
            <p:cNvCxnSpPr/>
            <p:nvPr/>
          </p:nvCxnSpPr>
          <p:spPr>
            <a:xfrm rot="5400000" flipH="1" flipV="1">
              <a:off x="2556763" y="2418103"/>
              <a:ext cx="2098689" cy="11376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438 Conector recto"/>
            <p:cNvCxnSpPr/>
            <p:nvPr/>
          </p:nvCxnSpPr>
          <p:spPr>
            <a:xfrm rot="5400000" flipH="1" flipV="1">
              <a:off x="4067502" y="830554"/>
              <a:ext cx="1214446" cy="999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442 Conector recto"/>
            <p:cNvCxnSpPr/>
            <p:nvPr/>
          </p:nvCxnSpPr>
          <p:spPr>
            <a:xfrm rot="5400000" flipH="1" flipV="1">
              <a:off x="4887978" y="436584"/>
              <a:ext cx="571504" cy="15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43" name="255 CuadroTexto"/>
          <p:cNvSpPr txBox="1">
            <a:spLocks noChangeArrowheads="1"/>
          </p:cNvSpPr>
          <p:nvPr/>
        </p:nvSpPr>
        <p:spPr bwMode="auto">
          <a:xfrm>
            <a:off x="4608513" y="8604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062" name="1061 Conector recto de flecha"/>
          <p:cNvCxnSpPr/>
          <p:nvPr/>
        </p:nvCxnSpPr>
        <p:spPr>
          <a:xfrm rot="10800000">
            <a:off x="4675188" y="508000"/>
            <a:ext cx="438150" cy="28575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5" name="162 CuadroTexto"/>
          <p:cNvSpPr txBox="1">
            <a:spLocks noChangeArrowheads="1"/>
          </p:cNvSpPr>
          <p:nvPr/>
        </p:nvSpPr>
        <p:spPr bwMode="auto">
          <a:xfrm>
            <a:off x="4756150" y="508000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291°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65" name="1064 Conector recto"/>
          <p:cNvCxnSpPr/>
          <p:nvPr/>
        </p:nvCxnSpPr>
        <p:spPr>
          <a:xfrm rot="5400000" flipH="1" flipV="1">
            <a:off x="4952207" y="807244"/>
            <a:ext cx="323850" cy="1587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7" name="Text Box 183"/>
          <p:cNvSpPr txBox="1">
            <a:spLocks noChangeArrowheads="1"/>
          </p:cNvSpPr>
          <p:nvPr/>
        </p:nvSpPr>
        <p:spPr bwMode="auto">
          <a:xfrm>
            <a:off x="4770438" y="917575"/>
            <a:ext cx="69373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4,2 </a:t>
            </a: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1067" name="1066 Conector recto"/>
          <p:cNvCxnSpPr/>
          <p:nvPr/>
        </p:nvCxnSpPr>
        <p:spPr>
          <a:xfrm rot="5400000" flipH="1" flipV="1">
            <a:off x="4640263" y="384175"/>
            <a:ext cx="325438" cy="15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9" name="Group 88"/>
          <p:cNvGrpSpPr>
            <a:grpSpLocks/>
          </p:cNvGrpSpPr>
          <p:nvPr/>
        </p:nvGrpSpPr>
        <p:grpSpPr bwMode="auto">
          <a:xfrm>
            <a:off x="4730750" y="333375"/>
            <a:ext cx="80963" cy="244475"/>
            <a:chOff x="2015" y="2160"/>
            <a:chExt cx="528" cy="1488"/>
          </a:xfrm>
        </p:grpSpPr>
        <p:sp>
          <p:nvSpPr>
            <p:cNvPr id="1457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587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550" name="255 CuadroTexto"/>
          <p:cNvSpPr txBox="1">
            <a:spLocks noChangeArrowheads="1"/>
          </p:cNvSpPr>
          <p:nvPr/>
        </p:nvSpPr>
        <p:spPr bwMode="auto">
          <a:xfrm>
            <a:off x="4837113" y="29368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4,8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069" name="1068 Arco"/>
          <p:cNvSpPr/>
          <p:nvPr/>
        </p:nvSpPr>
        <p:spPr>
          <a:xfrm rot="1968409">
            <a:off x="5464175" y="-98425"/>
            <a:ext cx="1428750" cy="1423988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52" name="274 CuadroTexto"/>
          <p:cNvSpPr txBox="1">
            <a:spLocks noChangeArrowheads="1"/>
          </p:cNvSpPr>
          <p:nvPr/>
        </p:nvSpPr>
        <p:spPr bwMode="auto">
          <a:xfrm>
            <a:off x="5827713" y="-9525"/>
            <a:ext cx="2214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Pto. “A”:  270° a  Baliza I. Cutler</a:t>
            </a:r>
          </a:p>
        </p:txBody>
      </p:sp>
      <p:cxnSp>
        <p:nvCxnSpPr>
          <p:cNvPr id="1070" name="1069 Conector recto de flecha"/>
          <p:cNvCxnSpPr/>
          <p:nvPr/>
        </p:nvCxnSpPr>
        <p:spPr>
          <a:xfrm flipV="1">
            <a:off x="5103813" y="722313"/>
            <a:ext cx="1785937" cy="71437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54" name="153 CuadroTexto"/>
          <p:cNvSpPr txBox="1">
            <a:spLocks noChangeArrowheads="1"/>
          </p:cNvSpPr>
          <p:nvPr/>
        </p:nvSpPr>
        <p:spPr bwMode="auto">
          <a:xfrm>
            <a:off x="5889625" y="706438"/>
            <a:ext cx="5699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>
                <a:solidFill>
                  <a:srgbClr val="0070C0"/>
                </a:solidFill>
                <a:latin typeface="Calibri" pitchFamily="34" charset="0"/>
              </a:rPr>
              <a:t>1,57 Mn</a:t>
            </a:r>
          </a:p>
        </p:txBody>
      </p:sp>
      <p:sp>
        <p:nvSpPr>
          <p:cNvPr id="14556" name="255 CuadroTexto"/>
          <p:cNvSpPr txBox="1">
            <a:spLocks noChangeArrowheads="1"/>
          </p:cNvSpPr>
          <p:nvPr/>
        </p:nvSpPr>
        <p:spPr bwMode="auto">
          <a:xfrm>
            <a:off x="2592388" y="8605838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3.6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cxnSp>
        <p:nvCxnSpPr>
          <p:cNvPr id="607" name="606 Conector recto"/>
          <p:cNvCxnSpPr/>
          <p:nvPr/>
        </p:nvCxnSpPr>
        <p:spPr>
          <a:xfrm rot="5400000" flipH="1" flipV="1">
            <a:off x="2743200" y="8669338"/>
            <a:ext cx="288925" cy="1587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1" name="610 Conector recto"/>
          <p:cNvCxnSpPr/>
          <p:nvPr/>
        </p:nvCxnSpPr>
        <p:spPr>
          <a:xfrm rot="16200000" flipV="1">
            <a:off x="2412206" y="5472907"/>
            <a:ext cx="288925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59" name="255 CuadroTexto"/>
          <p:cNvSpPr txBox="1">
            <a:spLocks noChangeArrowheads="1"/>
          </p:cNvSpPr>
          <p:nvPr/>
        </p:nvSpPr>
        <p:spPr bwMode="auto">
          <a:xfrm>
            <a:off x="2305050" y="5437188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2,4 c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016982" y="1093580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</a:t>
            </a:r>
            <a:endParaRPr lang="es-CL" sz="800" b="1" dirty="0"/>
          </a:p>
        </p:txBody>
      </p:sp>
      <p:sp>
        <p:nvSpPr>
          <p:cNvPr id="498" name="497 CuadroTexto"/>
          <p:cNvSpPr txBox="1"/>
          <p:nvPr/>
        </p:nvSpPr>
        <p:spPr>
          <a:xfrm>
            <a:off x="1711818" y="1072036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</a:t>
            </a:r>
            <a:endParaRPr lang="es-CL" sz="800" b="1" dirty="0"/>
          </a:p>
        </p:txBody>
      </p:sp>
      <p:sp>
        <p:nvSpPr>
          <p:cNvPr id="499" name="498 CuadroTexto"/>
          <p:cNvSpPr txBox="1"/>
          <p:nvPr/>
        </p:nvSpPr>
        <p:spPr>
          <a:xfrm>
            <a:off x="1774874" y="102375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G</a:t>
            </a:r>
            <a:endParaRPr lang="es-CL" sz="800" b="1" dirty="0"/>
          </a:p>
        </p:txBody>
      </p:sp>
      <p:sp>
        <p:nvSpPr>
          <p:cNvPr id="500" name="499 CuadroTexto"/>
          <p:cNvSpPr txBox="1"/>
          <p:nvPr/>
        </p:nvSpPr>
        <p:spPr>
          <a:xfrm>
            <a:off x="2365226" y="9645701"/>
            <a:ext cx="421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F’</a:t>
            </a:r>
            <a:endParaRPr lang="es-CL" sz="800" b="1" dirty="0"/>
          </a:p>
        </p:txBody>
      </p:sp>
      <p:sp>
        <p:nvSpPr>
          <p:cNvPr id="501" name="500 CuadroTexto"/>
          <p:cNvSpPr txBox="1"/>
          <p:nvPr/>
        </p:nvSpPr>
        <p:spPr>
          <a:xfrm>
            <a:off x="2546350" y="9202779"/>
            <a:ext cx="165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</a:t>
            </a:r>
            <a:endParaRPr lang="es-CL" sz="800" b="1" dirty="0"/>
          </a:p>
        </p:txBody>
      </p:sp>
      <p:sp>
        <p:nvSpPr>
          <p:cNvPr id="502" name="501 CuadroTexto"/>
          <p:cNvSpPr txBox="1"/>
          <p:nvPr/>
        </p:nvSpPr>
        <p:spPr>
          <a:xfrm>
            <a:off x="4362450" y="10935807"/>
            <a:ext cx="1015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</a:t>
            </a:r>
            <a:endParaRPr lang="es-CL" sz="800" b="1" dirty="0"/>
          </a:p>
        </p:txBody>
      </p:sp>
      <p:sp>
        <p:nvSpPr>
          <p:cNvPr id="503" name="502 CuadroTexto"/>
          <p:cNvSpPr txBox="1"/>
          <p:nvPr/>
        </p:nvSpPr>
        <p:spPr>
          <a:xfrm>
            <a:off x="4370444" y="9980613"/>
            <a:ext cx="6452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E’</a:t>
            </a:r>
            <a:endParaRPr lang="es-CL" sz="800" b="1" dirty="0"/>
          </a:p>
        </p:txBody>
      </p:sp>
      <p:sp>
        <p:nvSpPr>
          <p:cNvPr id="504" name="503 CuadroTexto"/>
          <p:cNvSpPr txBox="1"/>
          <p:nvPr/>
        </p:nvSpPr>
        <p:spPr>
          <a:xfrm>
            <a:off x="3059933" y="8715375"/>
            <a:ext cx="4182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05" name="504 CuadroTexto"/>
          <p:cNvSpPr txBox="1"/>
          <p:nvPr/>
        </p:nvSpPr>
        <p:spPr>
          <a:xfrm>
            <a:off x="3316288" y="828539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</a:t>
            </a:r>
            <a:endParaRPr lang="es-CL" sz="800" b="1" dirty="0"/>
          </a:p>
        </p:txBody>
      </p:sp>
      <p:sp>
        <p:nvSpPr>
          <p:cNvPr id="508" name="507 CuadroTexto"/>
          <p:cNvSpPr txBox="1"/>
          <p:nvPr/>
        </p:nvSpPr>
        <p:spPr>
          <a:xfrm>
            <a:off x="4861755" y="10797970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</a:t>
            </a:r>
            <a:endParaRPr lang="es-CL" sz="800" b="1" dirty="0"/>
          </a:p>
        </p:txBody>
      </p:sp>
      <p:sp>
        <p:nvSpPr>
          <p:cNvPr id="509" name="508 CuadroTexto"/>
          <p:cNvSpPr txBox="1"/>
          <p:nvPr/>
        </p:nvSpPr>
        <p:spPr>
          <a:xfrm>
            <a:off x="3640138" y="8613110"/>
            <a:ext cx="3238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B’</a:t>
            </a:r>
            <a:endParaRPr lang="es-CL" sz="800" b="1" dirty="0"/>
          </a:p>
        </p:txBody>
      </p:sp>
      <p:sp>
        <p:nvSpPr>
          <p:cNvPr id="510" name="509 CuadroTexto"/>
          <p:cNvSpPr txBox="1"/>
          <p:nvPr/>
        </p:nvSpPr>
        <p:spPr>
          <a:xfrm>
            <a:off x="4081462" y="6143324"/>
            <a:ext cx="33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V’</a:t>
            </a:r>
            <a:endParaRPr lang="es-CL" sz="800" b="1" dirty="0"/>
          </a:p>
        </p:txBody>
      </p:sp>
      <p:sp>
        <p:nvSpPr>
          <p:cNvPr id="511" name="510 CuadroTexto"/>
          <p:cNvSpPr txBox="1"/>
          <p:nvPr/>
        </p:nvSpPr>
        <p:spPr>
          <a:xfrm>
            <a:off x="3470801" y="608278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</a:t>
            </a:r>
            <a:endParaRPr lang="es-CL" sz="800" b="1" dirty="0"/>
          </a:p>
        </p:txBody>
      </p:sp>
      <p:sp>
        <p:nvSpPr>
          <p:cNvPr id="512" name="511 CuadroTexto"/>
          <p:cNvSpPr txBox="1"/>
          <p:nvPr/>
        </p:nvSpPr>
        <p:spPr>
          <a:xfrm>
            <a:off x="3110706" y="5434469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X</a:t>
            </a:r>
            <a:endParaRPr lang="es-CL" sz="800" b="1" dirty="0"/>
          </a:p>
        </p:txBody>
      </p:sp>
      <p:sp>
        <p:nvSpPr>
          <p:cNvPr id="513" name="512 CuadroTexto"/>
          <p:cNvSpPr txBox="1"/>
          <p:nvPr/>
        </p:nvSpPr>
        <p:spPr>
          <a:xfrm>
            <a:off x="3894460" y="734769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U</a:t>
            </a:r>
            <a:endParaRPr lang="es-CL" sz="800" b="1" dirty="0"/>
          </a:p>
        </p:txBody>
      </p:sp>
      <p:sp>
        <p:nvSpPr>
          <p:cNvPr id="515" name="514 CuadroTexto"/>
          <p:cNvSpPr txBox="1"/>
          <p:nvPr/>
        </p:nvSpPr>
        <p:spPr>
          <a:xfrm>
            <a:off x="2972936" y="76236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R</a:t>
            </a:r>
            <a:endParaRPr lang="es-CL" sz="800" b="1" dirty="0"/>
          </a:p>
        </p:txBody>
      </p:sp>
      <p:sp>
        <p:nvSpPr>
          <p:cNvPr id="516" name="515 CuadroTexto"/>
          <p:cNvSpPr txBox="1"/>
          <p:nvPr/>
        </p:nvSpPr>
        <p:spPr>
          <a:xfrm>
            <a:off x="1627188" y="6153378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</a:t>
            </a:r>
            <a:endParaRPr lang="es-CL" sz="800" b="1" dirty="0"/>
          </a:p>
        </p:txBody>
      </p:sp>
      <p:sp>
        <p:nvSpPr>
          <p:cNvPr id="517" name="516 CuadroTexto"/>
          <p:cNvSpPr txBox="1"/>
          <p:nvPr/>
        </p:nvSpPr>
        <p:spPr>
          <a:xfrm>
            <a:off x="1673225" y="675186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P</a:t>
            </a:r>
            <a:endParaRPr lang="es-CL" sz="800" b="1" dirty="0"/>
          </a:p>
        </p:txBody>
      </p:sp>
      <p:sp>
        <p:nvSpPr>
          <p:cNvPr id="518" name="517 CuadroTexto"/>
          <p:cNvSpPr txBox="1"/>
          <p:nvPr/>
        </p:nvSpPr>
        <p:spPr>
          <a:xfrm>
            <a:off x="2039319" y="724081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O</a:t>
            </a:r>
            <a:endParaRPr lang="es-CL" sz="800" b="1" dirty="0"/>
          </a:p>
        </p:txBody>
      </p:sp>
      <p:sp>
        <p:nvSpPr>
          <p:cNvPr id="519" name="518 CuadroTexto"/>
          <p:cNvSpPr txBox="1"/>
          <p:nvPr/>
        </p:nvSpPr>
        <p:spPr>
          <a:xfrm>
            <a:off x="2112613" y="7800335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</a:t>
            </a:r>
            <a:endParaRPr lang="es-CL" sz="800" b="1" dirty="0"/>
          </a:p>
        </p:txBody>
      </p:sp>
      <p:sp>
        <p:nvSpPr>
          <p:cNvPr id="520" name="519 CuadroTexto"/>
          <p:cNvSpPr txBox="1"/>
          <p:nvPr/>
        </p:nvSpPr>
        <p:spPr>
          <a:xfrm>
            <a:off x="1592263" y="783476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M</a:t>
            </a:r>
            <a:endParaRPr lang="es-CL" sz="800" b="1" dirty="0"/>
          </a:p>
        </p:txBody>
      </p:sp>
      <p:sp>
        <p:nvSpPr>
          <p:cNvPr id="521" name="520 CuadroTexto"/>
          <p:cNvSpPr txBox="1"/>
          <p:nvPr/>
        </p:nvSpPr>
        <p:spPr>
          <a:xfrm>
            <a:off x="2372590" y="813885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</a:t>
            </a:r>
            <a:endParaRPr lang="es-CL" sz="800" b="1" dirty="0"/>
          </a:p>
        </p:txBody>
      </p:sp>
      <p:sp>
        <p:nvSpPr>
          <p:cNvPr id="522" name="521 CuadroTexto"/>
          <p:cNvSpPr txBox="1"/>
          <p:nvPr/>
        </p:nvSpPr>
        <p:spPr>
          <a:xfrm>
            <a:off x="1947452" y="50963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</a:t>
            </a:r>
            <a:endParaRPr lang="es-CL" sz="800" b="1" dirty="0"/>
          </a:p>
        </p:txBody>
      </p:sp>
      <p:sp>
        <p:nvSpPr>
          <p:cNvPr id="523" name="522 CuadroTexto"/>
          <p:cNvSpPr txBox="1"/>
          <p:nvPr/>
        </p:nvSpPr>
        <p:spPr>
          <a:xfrm>
            <a:off x="2585244" y="53980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W</a:t>
            </a:r>
            <a:endParaRPr lang="es-CL" sz="800" b="1" dirty="0"/>
          </a:p>
        </p:txBody>
      </p:sp>
      <p:sp>
        <p:nvSpPr>
          <p:cNvPr id="524" name="523 CuadroTexto"/>
          <p:cNvSpPr txBox="1"/>
          <p:nvPr/>
        </p:nvSpPr>
        <p:spPr>
          <a:xfrm>
            <a:off x="4059152" y="5178080"/>
            <a:ext cx="2969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25" name="524 CuadroTexto"/>
          <p:cNvSpPr txBox="1"/>
          <p:nvPr/>
        </p:nvSpPr>
        <p:spPr>
          <a:xfrm>
            <a:off x="1928812" y="3626078"/>
            <a:ext cx="4270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N’</a:t>
            </a:r>
            <a:endParaRPr lang="es-CL" sz="800" b="1" dirty="0"/>
          </a:p>
        </p:txBody>
      </p:sp>
      <p:sp>
        <p:nvSpPr>
          <p:cNvPr id="526" name="525 CuadroTexto"/>
          <p:cNvSpPr txBox="1"/>
          <p:nvPr/>
        </p:nvSpPr>
        <p:spPr>
          <a:xfrm>
            <a:off x="4561661" y="2765553"/>
            <a:ext cx="3310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G’</a:t>
            </a:r>
            <a:endParaRPr lang="es-CL" sz="800" b="1" dirty="0"/>
          </a:p>
        </p:txBody>
      </p:sp>
      <p:sp>
        <p:nvSpPr>
          <p:cNvPr id="527" name="526 CuadroTexto"/>
          <p:cNvSpPr txBox="1"/>
          <p:nvPr/>
        </p:nvSpPr>
        <p:spPr>
          <a:xfrm>
            <a:off x="4985721" y="2235200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D’</a:t>
            </a:r>
            <a:endParaRPr lang="es-CL" sz="800" b="1" dirty="0"/>
          </a:p>
        </p:txBody>
      </p:sp>
      <p:grpSp>
        <p:nvGrpSpPr>
          <p:cNvPr id="528" name="Group 88"/>
          <p:cNvGrpSpPr>
            <a:grpSpLocks/>
          </p:cNvGrpSpPr>
          <p:nvPr/>
        </p:nvGrpSpPr>
        <p:grpSpPr bwMode="auto">
          <a:xfrm>
            <a:off x="3113087" y="5339555"/>
            <a:ext cx="80963" cy="246063"/>
            <a:chOff x="2052" y="2160"/>
            <a:chExt cx="528" cy="1488"/>
          </a:xfrm>
        </p:grpSpPr>
        <p:sp>
          <p:nvSpPr>
            <p:cNvPr id="52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54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547" name="546 CuadroTexto"/>
          <p:cNvSpPr txBox="1"/>
          <p:nvPr/>
        </p:nvSpPr>
        <p:spPr>
          <a:xfrm>
            <a:off x="2654839" y="2276931"/>
            <a:ext cx="3948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O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8" name="547 CuadroTexto"/>
          <p:cNvSpPr txBox="1"/>
          <p:nvPr/>
        </p:nvSpPr>
        <p:spPr>
          <a:xfrm>
            <a:off x="2930526" y="2175989"/>
            <a:ext cx="3675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P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9" name="548 CuadroTexto"/>
          <p:cNvSpPr txBox="1"/>
          <p:nvPr/>
        </p:nvSpPr>
        <p:spPr>
          <a:xfrm>
            <a:off x="3073797" y="1938873"/>
            <a:ext cx="484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Q’</a:t>
            </a:r>
            <a:endParaRPr lang="es-CL" sz="800" b="1" dirty="0"/>
          </a:p>
        </p:txBody>
      </p:sp>
      <p:sp>
        <p:nvSpPr>
          <p:cNvPr id="550" name="549 CuadroTexto"/>
          <p:cNvSpPr txBox="1"/>
          <p:nvPr/>
        </p:nvSpPr>
        <p:spPr>
          <a:xfrm>
            <a:off x="3049651" y="1601247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R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51" name="550 CuadroTexto"/>
          <p:cNvSpPr txBox="1"/>
          <p:nvPr/>
        </p:nvSpPr>
        <p:spPr>
          <a:xfrm>
            <a:off x="3012425" y="1040614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S</a:t>
            </a:r>
            <a:endParaRPr lang="es-CL" sz="800" b="1" dirty="0"/>
          </a:p>
        </p:txBody>
      </p:sp>
      <p:sp>
        <p:nvSpPr>
          <p:cNvPr id="552" name="551 CuadroTexto"/>
          <p:cNvSpPr txBox="1"/>
          <p:nvPr/>
        </p:nvSpPr>
        <p:spPr>
          <a:xfrm>
            <a:off x="3086740" y="551615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T’</a:t>
            </a:r>
            <a:endParaRPr lang="es-CL" sz="800" b="1" dirty="0"/>
          </a:p>
        </p:txBody>
      </p:sp>
      <p:sp>
        <p:nvSpPr>
          <p:cNvPr id="553" name="552 CuadroTexto"/>
          <p:cNvSpPr txBox="1"/>
          <p:nvPr/>
        </p:nvSpPr>
        <p:spPr>
          <a:xfrm>
            <a:off x="4528716" y="371742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A’</a:t>
            </a:r>
            <a:endParaRPr lang="es-CL" sz="800" b="1" dirty="0"/>
          </a:p>
        </p:txBody>
      </p:sp>
      <p:sp>
        <p:nvSpPr>
          <p:cNvPr id="554" name="553 CuadroTexto"/>
          <p:cNvSpPr txBox="1"/>
          <p:nvPr/>
        </p:nvSpPr>
        <p:spPr>
          <a:xfrm>
            <a:off x="6831332" y="1645106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55" name="554 CuadroTexto"/>
          <p:cNvSpPr txBox="1"/>
          <p:nvPr/>
        </p:nvSpPr>
        <p:spPr>
          <a:xfrm>
            <a:off x="6867308" y="990119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68" name="567 Arco"/>
          <p:cNvSpPr/>
          <p:nvPr/>
        </p:nvSpPr>
        <p:spPr>
          <a:xfrm rot="15726610">
            <a:off x="1928552" y="4028513"/>
            <a:ext cx="1069975" cy="889000"/>
          </a:xfrm>
          <a:prstGeom prst="arc">
            <a:avLst>
              <a:gd name="adj1" fmla="val 1897463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569" name="568 Conector recto de flecha"/>
          <p:cNvCxnSpPr>
            <a:cxnSpLocks noChangeShapeType="1"/>
            <a:endCxn id="14503" idx="0"/>
          </p:cNvCxnSpPr>
          <p:nvPr/>
        </p:nvCxnSpPr>
        <p:spPr bwMode="auto">
          <a:xfrm flipH="1" flipV="1">
            <a:off x="2111220" y="4013697"/>
            <a:ext cx="401335" cy="833853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cxnSp>
        <p:nvCxnSpPr>
          <p:cNvPr id="573" name="572 Conector recto"/>
          <p:cNvCxnSpPr/>
          <p:nvPr/>
        </p:nvCxnSpPr>
        <p:spPr>
          <a:xfrm flipV="1">
            <a:off x="3682026" y="5132720"/>
            <a:ext cx="214673" cy="43043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6" name="255 CuadroTexto"/>
          <p:cNvSpPr txBox="1">
            <a:spLocks noChangeArrowheads="1"/>
          </p:cNvSpPr>
          <p:nvPr/>
        </p:nvSpPr>
        <p:spPr bwMode="auto">
          <a:xfrm>
            <a:off x="3085306" y="4889372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1,18’c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56" name="555 CuadroTexto"/>
          <p:cNvSpPr txBox="1"/>
          <p:nvPr/>
        </p:nvSpPr>
        <p:spPr>
          <a:xfrm>
            <a:off x="4799611" y="9251950"/>
            <a:ext cx="555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D´</a:t>
            </a:r>
            <a:endParaRPr lang="es-CL" sz="800" b="1" dirty="0"/>
          </a:p>
        </p:txBody>
      </p:sp>
      <p:graphicFrame>
        <p:nvGraphicFramePr>
          <p:cNvPr id="557" name="55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13967"/>
              </p:ext>
            </p:extLst>
          </p:nvPr>
        </p:nvGraphicFramePr>
        <p:xfrm>
          <a:off x="5149436" y="3061990"/>
          <a:ext cx="2548459" cy="2272010"/>
        </p:xfrm>
        <a:graphic>
          <a:graphicData uri="http://schemas.openxmlformats.org/drawingml/2006/table">
            <a:tbl>
              <a:tblPr/>
              <a:tblGrid>
                <a:gridCol w="251313"/>
                <a:gridCol w="928994"/>
                <a:gridCol w="360040"/>
                <a:gridCol w="1008112"/>
              </a:tblGrid>
              <a:tr h="214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  <a:endParaRPr kumimoji="0" lang="es-CL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ÚTIL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P. MONTT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OLLARD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LARCH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PEMBERTON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GRANHAM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BAJO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HOSKIN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DICKSON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BZA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 MUÑOZ G.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DASHWOOD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A’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NOTABLE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POLLO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BEDWELL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BEDWELL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CUNINGHAM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BAJO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f’’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HOZVEN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ESTE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N’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DEDO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MAYOR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O’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PLAUTO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NORTE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FRANCIS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HOSVEN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FOLEY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3573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b="8051"/>
          <a:stretch>
            <a:fillRect/>
          </a:stretch>
        </p:blipFill>
        <p:spPr bwMode="auto">
          <a:xfrm>
            <a:off x="6350" y="20014"/>
            <a:ext cx="7781926" cy="1115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278 CuadroTexto"/>
          <p:cNvSpPr txBox="1">
            <a:spLocks noChangeArrowheads="1"/>
          </p:cNvSpPr>
          <p:nvPr/>
        </p:nvSpPr>
        <p:spPr bwMode="auto">
          <a:xfrm>
            <a:off x="4425950" y="52388"/>
            <a:ext cx="460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Cutler </a:t>
            </a: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663"/>
            <a:ext cx="2601913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Gray S-N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10722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RADARISTA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278 CuadroTexto"/>
          <p:cNvSpPr txBox="1">
            <a:spLocks noChangeArrowheads="1"/>
          </p:cNvSpPr>
          <p:nvPr/>
        </p:nvSpPr>
        <p:spPr bwMode="auto">
          <a:xfrm>
            <a:off x="1692275" y="1100138"/>
            <a:ext cx="9540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B a v e r s t o c k </a:t>
            </a:r>
          </a:p>
        </p:txBody>
      </p:sp>
      <p:sp>
        <p:nvSpPr>
          <p:cNvPr id="14341" name="492 CuadroTexto"/>
          <p:cNvSpPr txBox="1">
            <a:spLocks noChangeArrowheads="1"/>
          </p:cNvSpPr>
          <p:nvPr/>
        </p:nvSpPr>
        <p:spPr bwMode="auto">
          <a:xfrm>
            <a:off x="1416050" y="4052888"/>
            <a:ext cx="636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O r l e b a r</a:t>
            </a:r>
          </a:p>
        </p:txBody>
      </p:sp>
      <p:sp>
        <p:nvSpPr>
          <p:cNvPr id="14342" name="278 CuadroTexto"/>
          <p:cNvSpPr txBox="1">
            <a:spLocks noChangeArrowheads="1"/>
          </p:cNvSpPr>
          <p:nvPr/>
        </p:nvSpPr>
        <p:spPr bwMode="auto">
          <a:xfrm>
            <a:off x="5021263" y="3719513"/>
            <a:ext cx="5397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L a r g a</a:t>
            </a:r>
          </a:p>
        </p:txBody>
      </p:sp>
      <p:sp>
        <p:nvSpPr>
          <p:cNvPr id="14343" name="278 CuadroTexto"/>
          <p:cNvSpPr txBox="1">
            <a:spLocks noChangeArrowheads="1"/>
          </p:cNvSpPr>
          <p:nvPr/>
        </p:nvSpPr>
        <p:spPr bwMode="auto">
          <a:xfrm>
            <a:off x="3841750" y="5457825"/>
            <a:ext cx="514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>
                <a:latin typeface="Calibri" pitchFamily="34" charset="0"/>
              </a:rPr>
              <a:t>Isla </a:t>
            </a:r>
          </a:p>
          <a:p>
            <a:pPr algn="ctr"/>
            <a:r>
              <a:rPr lang="es-CL" sz="700">
                <a:latin typeface="Calibri" pitchFamily="34" charset="0"/>
              </a:rPr>
              <a:t>Summer </a:t>
            </a:r>
          </a:p>
        </p:txBody>
      </p:sp>
      <p:sp>
        <p:nvSpPr>
          <p:cNvPr id="14344" name="278 CuadroTexto"/>
          <p:cNvSpPr txBox="1">
            <a:spLocks noChangeArrowheads="1"/>
          </p:cNvSpPr>
          <p:nvPr/>
        </p:nvSpPr>
        <p:spPr bwMode="auto">
          <a:xfrm rot="2311136">
            <a:off x="4970463" y="93964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 Mac-kay</a:t>
            </a: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900" dirty="0">
                <a:latin typeface="Calibri" pitchFamily="34" charset="0"/>
              </a:rPr>
              <a:t>I s l a s   O t </a:t>
            </a:r>
            <a:r>
              <a:rPr lang="es-CL" sz="900" dirty="0" err="1">
                <a:latin typeface="Calibri" pitchFamily="34" charset="0"/>
              </a:rPr>
              <a:t>t</a:t>
            </a:r>
            <a:r>
              <a:rPr lang="es-CL" sz="900" dirty="0">
                <a:latin typeface="Calibri" pitchFamily="34" charset="0"/>
              </a:rPr>
              <a:t> e r</a:t>
            </a:r>
          </a:p>
        </p:txBody>
      </p:sp>
      <p:sp>
        <p:nvSpPr>
          <p:cNvPr id="14346" name="278 CuadroTexto"/>
          <p:cNvSpPr txBox="1">
            <a:spLocks noChangeArrowheads="1"/>
          </p:cNvSpPr>
          <p:nvPr/>
        </p:nvSpPr>
        <p:spPr bwMode="auto">
          <a:xfrm rot="-3279867">
            <a:off x="4672806" y="2402682"/>
            <a:ext cx="5159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Green</a:t>
            </a:r>
          </a:p>
        </p:txBody>
      </p:sp>
      <p:sp>
        <p:nvSpPr>
          <p:cNvPr id="14347" name="278 CuadroTexto"/>
          <p:cNvSpPr txBox="1">
            <a:spLocks noChangeArrowheads="1"/>
          </p:cNvSpPr>
          <p:nvPr/>
        </p:nvSpPr>
        <p:spPr bwMode="auto">
          <a:xfrm>
            <a:off x="3017838" y="1970088"/>
            <a:ext cx="4079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</a:t>
            </a:r>
          </a:p>
          <a:p>
            <a:pPr algn="ctr"/>
            <a:r>
              <a:rPr lang="es-CL" sz="500">
                <a:latin typeface="Calibri" pitchFamily="34" charset="0"/>
              </a:rPr>
              <a:t> Hosven </a:t>
            </a:r>
          </a:p>
        </p:txBody>
      </p:sp>
      <p:sp>
        <p:nvSpPr>
          <p:cNvPr id="14348" name="278 CuadroTexto"/>
          <p:cNvSpPr txBox="1">
            <a:spLocks noChangeArrowheads="1"/>
          </p:cNvSpPr>
          <p:nvPr/>
        </p:nvSpPr>
        <p:spPr bwMode="auto">
          <a:xfrm>
            <a:off x="6594475" y="2609850"/>
            <a:ext cx="1357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G a m e r o</a:t>
            </a:r>
          </a:p>
        </p:txBody>
      </p:sp>
      <p:sp>
        <p:nvSpPr>
          <p:cNvPr id="14349" name="278 CuadroTexto"/>
          <p:cNvSpPr txBox="1">
            <a:spLocks noChangeArrowheads="1"/>
          </p:cNvSpPr>
          <p:nvPr/>
        </p:nvSpPr>
        <p:spPr bwMode="auto">
          <a:xfrm>
            <a:off x="4651375" y="2814638"/>
            <a:ext cx="6127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Gama</a:t>
            </a:r>
          </a:p>
        </p:txBody>
      </p:sp>
      <p:sp>
        <p:nvSpPr>
          <p:cNvPr id="14350" name="278 CuadroTexto"/>
          <p:cNvSpPr txBox="1">
            <a:spLocks noChangeArrowheads="1"/>
          </p:cNvSpPr>
          <p:nvPr/>
        </p:nvSpPr>
        <p:spPr bwMode="auto">
          <a:xfrm>
            <a:off x="5267325" y="2865438"/>
            <a:ext cx="59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Carrasco</a:t>
            </a:r>
          </a:p>
        </p:txBody>
      </p:sp>
      <p:sp>
        <p:nvSpPr>
          <p:cNvPr id="14351" name="278 CuadroTexto"/>
          <p:cNvSpPr txBox="1">
            <a:spLocks noChangeArrowheads="1"/>
          </p:cNvSpPr>
          <p:nvPr/>
        </p:nvSpPr>
        <p:spPr bwMode="auto">
          <a:xfrm>
            <a:off x="5446713" y="5291138"/>
            <a:ext cx="7096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Ernesto </a:t>
            </a:r>
          </a:p>
        </p:txBody>
      </p:sp>
      <p:sp>
        <p:nvSpPr>
          <p:cNvPr id="14352" name="278 CuadroTexto"/>
          <p:cNvSpPr txBox="1">
            <a:spLocks noChangeArrowheads="1"/>
          </p:cNvSpPr>
          <p:nvPr/>
        </p:nvSpPr>
        <p:spPr bwMode="auto">
          <a:xfrm>
            <a:off x="5818188" y="5743575"/>
            <a:ext cx="4937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Istmo</a:t>
            </a:r>
          </a:p>
        </p:txBody>
      </p:sp>
      <p:sp>
        <p:nvSpPr>
          <p:cNvPr id="14353" name="278 CuadroTexto"/>
          <p:cNvSpPr txBox="1">
            <a:spLocks noChangeArrowheads="1"/>
          </p:cNvSpPr>
          <p:nvPr/>
        </p:nvSpPr>
        <p:spPr bwMode="auto">
          <a:xfrm>
            <a:off x="4025900" y="5314950"/>
            <a:ext cx="473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Pta. </a:t>
            </a:r>
          </a:p>
          <a:p>
            <a:pPr algn="ctr"/>
            <a:r>
              <a:rPr lang="es-CL" sz="500">
                <a:latin typeface="Calibri" pitchFamily="34" charset="0"/>
              </a:rPr>
              <a:t>Henderson</a:t>
            </a: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 rot="20970086">
            <a:off x="2288370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>
                <a:latin typeface="Calibri" pitchFamily="34" charset="0"/>
              </a:rPr>
              <a:t>I t e s.   H o s k y n</a:t>
            </a: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 rot="750725">
            <a:off x="2618606" y="1995302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500" dirty="0">
                <a:latin typeface="Calibri" pitchFamily="34" charset="0"/>
              </a:rPr>
              <a:t>I </a:t>
            </a:r>
            <a:r>
              <a:rPr lang="es-CL" sz="500" dirty="0" err="1">
                <a:latin typeface="Calibri" pitchFamily="34" charset="0"/>
              </a:rPr>
              <a:t>Ites</a:t>
            </a:r>
            <a:r>
              <a:rPr lang="es-CL" sz="500" dirty="0">
                <a:latin typeface="Calibri" pitchFamily="34" charset="0"/>
              </a:rPr>
              <a:t>. Francis</a:t>
            </a:r>
          </a:p>
        </p:txBody>
      </p:sp>
      <p:sp>
        <p:nvSpPr>
          <p:cNvPr id="14356" name="278 CuadroTexto"/>
          <p:cNvSpPr txBox="1">
            <a:spLocks noChangeArrowheads="1"/>
          </p:cNvSpPr>
          <p:nvPr/>
        </p:nvSpPr>
        <p:spPr bwMode="auto">
          <a:xfrm>
            <a:off x="6661150" y="876300"/>
            <a:ext cx="6270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Pierce</a:t>
            </a:r>
          </a:p>
        </p:txBody>
      </p:sp>
      <p:sp>
        <p:nvSpPr>
          <p:cNvPr id="14357" name="278 CuadroTexto"/>
          <p:cNvSpPr txBox="1">
            <a:spLocks noChangeArrowheads="1"/>
          </p:cNvSpPr>
          <p:nvPr/>
        </p:nvSpPr>
        <p:spPr bwMode="auto">
          <a:xfrm>
            <a:off x="6604000" y="1528763"/>
            <a:ext cx="7477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Peligrosa</a:t>
            </a:r>
          </a:p>
        </p:txBody>
      </p:sp>
      <p:sp>
        <p:nvSpPr>
          <p:cNvPr id="14358" name="278 CuadroTexto"/>
          <p:cNvSpPr txBox="1">
            <a:spLocks noChangeArrowheads="1"/>
          </p:cNvSpPr>
          <p:nvPr/>
        </p:nvSpPr>
        <p:spPr bwMode="auto">
          <a:xfrm>
            <a:off x="3700463" y="7872413"/>
            <a:ext cx="4429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Campbell </a:t>
            </a:r>
          </a:p>
        </p:txBody>
      </p:sp>
      <p:sp>
        <p:nvSpPr>
          <p:cNvPr id="14359" name="278 CuadroTexto"/>
          <p:cNvSpPr txBox="1">
            <a:spLocks noChangeArrowheads="1"/>
          </p:cNvSpPr>
          <p:nvPr/>
        </p:nvSpPr>
        <p:spPr bwMode="auto">
          <a:xfrm>
            <a:off x="3708400" y="8310563"/>
            <a:ext cx="3937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Bedwell</a:t>
            </a:r>
          </a:p>
        </p:txBody>
      </p:sp>
      <p:sp>
        <p:nvSpPr>
          <p:cNvPr id="14360" name="278 CuadroTexto"/>
          <p:cNvSpPr txBox="1">
            <a:spLocks noChangeArrowheads="1"/>
          </p:cNvSpPr>
          <p:nvPr/>
        </p:nvSpPr>
        <p:spPr bwMode="auto">
          <a:xfrm rot="-4426619">
            <a:off x="3192463" y="8067675"/>
            <a:ext cx="558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Cunningham</a:t>
            </a:r>
          </a:p>
        </p:txBody>
      </p:sp>
      <p:sp>
        <p:nvSpPr>
          <p:cNvPr id="14361" name="278 CuadroTexto"/>
          <p:cNvSpPr txBox="1">
            <a:spLocks noChangeArrowheads="1"/>
          </p:cNvSpPr>
          <p:nvPr/>
        </p:nvSpPr>
        <p:spPr bwMode="auto">
          <a:xfrm rot="-3607196">
            <a:off x="5480050" y="9215438"/>
            <a:ext cx="6381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Hualapalu</a:t>
            </a: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800" dirty="0">
                <a:latin typeface="Calibri" pitchFamily="34" charset="0"/>
              </a:rPr>
              <a:t>I s l a s   H a r t w e l </a:t>
            </a:r>
            <a:r>
              <a:rPr lang="es-CL" sz="800" dirty="0" err="1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63" name="278 CuadroTexto"/>
          <p:cNvSpPr txBox="1">
            <a:spLocks noChangeArrowheads="1"/>
          </p:cNvSpPr>
          <p:nvPr/>
        </p:nvSpPr>
        <p:spPr bwMode="auto">
          <a:xfrm>
            <a:off x="5372100" y="6819900"/>
            <a:ext cx="4730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</a:t>
            </a:r>
          </a:p>
          <a:p>
            <a:pPr algn="ctr"/>
            <a:r>
              <a:rPr lang="es-CL" sz="600">
                <a:latin typeface="Calibri" pitchFamily="34" charset="0"/>
              </a:rPr>
              <a:t>Bradbury</a:t>
            </a:r>
          </a:p>
        </p:txBody>
      </p:sp>
      <p:sp>
        <p:nvSpPr>
          <p:cNvPr id="14364" name="278 CuadroTexto"/>
          <p:cNvSpPr txBox="1">
            <a:spLocks noChangeArrowheads="1"/>
          </p:cNvSpPr>
          <p:nvPr/>
        </p:nvSpPr>
        <p:spPr bwMode="auto">
          <a:xfrm>
            <a:off x="1592263" y="7291388"/>
            <a:ext cx="536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Vereker </a:t>
            </a:r>
          </a:p>
          <a:p>
            <a:pPr algn="ctr"/>
            <a:r>
              <a:rPr lang="es-CL" sz="800">
                <a:latin typeface="Calibri" pitchFamily="34" charset="0"/>
              </a:rPr>
              <a:t>Mayor</a:t>
            </a:r>
          </a:p>
        </p:txBody>
      </p:sp>
      <p:sp>
        <p:nvSpPr>
          <p:cNvPr id="14365" name="278 CuadroTexto"/>
          <p:cNvSpPr txBox="1">
            <a:spLocks noChangeArrowheads="1"/>
          </p:cNvSpPr>
          <p:nvPr/>
        </p:nvSpPr>
        <p:spPr bwMode="auto">
          <a:xfrm>
            <a:off x="1811338" y="9563100"/>
            <a:ext cx="692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Ites. Connor</a:t>
            </a:r>
          </a:p>
        </p:txBody>
      </p:sp>
      <p:sp>
        <p:nvSpPr>
          <p:cNvPr id="14366" name="278 CuadroTexto"/>
          <p:cNvSpPr txBox="1">
            <a:spLocks noChangeArrowheads="1"/>
          </p:cNvSpPr>
          <p:nvPr/>
        </p:nvSpPr>
        <p:spPr bwMode="auto">
          <a:xfrm>
            <a:off x="4249738" y="10113963"/>
            <a:ext cx="6540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Dashwood</a:t>
            </a:r>
          </a:p>
        </p:txBody>
      </p:sp>
      <p:sp>
        <p:nvSpPr>
          <p:cNvPr id="14367" name="278 CuadroTexto"/>
          <p:cNvSpPr txBox="1">
            <a:spLocks noChangeArrowheads="1"/>
          </p:cNvSpPr>
          <p:nvPr/>
        </p:nvSpPr>
        <p:spPr bwMode="auto">
          <a:xfrm>
            <a:off x="3640138" y="8520113"/>
            <a:ext cx="4556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>
                <a:latin typeface="Calibri" pitchFamily="34" charset="0"/>
              </a:rPr>
              <a:t>Pta. Childs</a:t>
            </a:r>
          </a:p>
        </p:txBody>
      </p:sp>
      <p:sp>
        <p:nvSpPr>
          <p:cNvPr id="14368" name="278 CuadroTexto"/>
          <p:cNvSpPr txBox="1">
            <a:spLocks noChangeArrowheads="1"/>
          </p:cNvSpPr>
          <p:nvPr/>
        </p:nvSpPr>
        <p:spPr bwMode="auto">
          <a:xfrm>
            <a:off x="3373438" y="5895975"/>
            <a:ext cx="3413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Ollard</a:t>
            </a:r>
          </a:p>
        </p:txBody>
      </p:sp>
      <p:grpSp>
        <p:nvGrpSpPr>
          <p:cNvPr id="14369" name="Group 161"/>
          <p:cNvGrpSpPr>
            <a:grpSpLocks/>
          </p:cNvGrpSpPr>
          <p:nvPr/>
        </p:nvGrpSpPr>
        <p:grpSpPr bwMode="auto">
          <a:xfrm>
            <a:off x="4394200" y="2762250"/>
            <a:ext cx="114300" cy="150813"/>
            <a:chOff x="3721" y="2976"/>
            <a:chExt cx="672" cy="960"/>
          </a:xfrm>
        </p:grpSpPr>
        <p:sp>
          <p:nvSpPr>
            <p:cNvPr id="14817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>
                <a:gd name="T0" fmla="*/ 48 w 384"/>
                <a:gd name="T1" fmla="*/ 528 h 624"/>
                <a:gd name="T2" fmla="*/ 144 w 384"/>
                <a:gd name="T3" fmla="*/ 0 h 624"/>
                <a:gd name="T4" fmla="*/ 240 w 384"/>
                <a:gd name="T5" fmla="*/ 0 h 624"/>
                <a:gd name="T6" fmla="*/ 336 w 384"/>
                <a:gd name="T7" fmla="*/ 528 h 624"/>
                <a:gd name="T8" fmla="*/ 384 w 384"/>
                <a:gd name="T9" fmla="*/ 624 h 624"/>
                <a:gd name="T10" fmla="*/ 0 w 384"/>
                <a:gd name="T11" fmla="*/ 624 h 624"/>
                <a:gd name="T12" fmla="*/ 48 w 384"/>
                <a:gd name="T13" fmla="*/ 528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818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9" name="AutoShape 164"/>
            <p:cNvSpPr>
              <a:spLocks noChangeArrowheads="1"/>
            </p:cNvSpPr>
            <p:nvPr/>
          </p:nvSpPr>
          <p:spPr bwMode="auto">
            <a:xfrm rot="-54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0" name="278 CuadroTexto"/>
          <p:cNvSpPr txBox="1">
            <a:spLocks noChangeArrowheads="1"/>
          </p:cNvSpPr>
          <p:nvPr/>
        </p:nvSpPr>
        <p:spPr bwMode="auto">
          <a:xfrm>
            <a:off x="4114800" y="7615238"/>
            <a:ext cx="3286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</a:t>
            </a:r>
          </a:p>
          <a:p>
            <a:pPr algn="ctr"/>
            <a:r>
              <a:rPr lang="es-CL" sz="500">
                <a:latin typeface="Calibri" pitchFamily="34" charset="0"/>
              </a:rPr>
              <a:t>Lucas</a:t>
            </a:r>
          </a:p>
        </p:txBody>
      </p:sp>
      <p:sp>
        <p:nvSpPr>
          <p:cNvPr id="14371" name="122 CuadroTexto"/>
          <p:cNvSpPr txBox="1">
            <a:spLocks noChangeArrowheads="1"/>
          </p:cNvSpPr>
          <p:nvPr/>
        </p:nvSpPr>
        <p:spPr bwMode="auto">
          <a:xfrm>
            <a:off x="3459163" y="17145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14372" name="122 CuadroTexto"/>
          <p:cNvSpPr txBox="1">
            <a:spLocks noChangeArrowheads="1"/>
          </p:cNvSpPr>
          <p:nvPr/>
        </p:nvSpPr>
        <p:spPr bwMode="auto">
          <a:xfrm>
            <a:off x="1887538" y="1865313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3" name="122 CuadroTexto"/>
          <p:cNvSpPr txBox="1">
            <a:spLocks noChangeArrowheads="1"/>
          </p:cNvSpPr>
          <p:nvPr/>
        </p:nvSpPr>
        <p:spPr bwMode="auto">
          <a:xfrm>
            <a:off x="5532438" y="2436813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74" name="122 CuadroTexto"/>
          <p:cNvSpPr txBox="1">
            <a:spLocks noChangeArrowheads="1"/>
          </p:cNvSpPr>
          <p:nvPr/>
        </p:nvSpPr>
        <p:spPr bwMode="auto">
          <a:xfrm>
            <a:off x="4032250" y="5842000"/>
            <a:ext cx="785813" cy="2778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Hoskyn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sp>
        <p:nvSpPr>
          <p:cNvPr id="14375" name="122 CuadroTexto"/>
          <p:cNvSpPr txBox="1">
            <a:spLocks noChangeArrowheads="1"/>
          </p:cNvSpPr>
          <p:nvPr/>
        </p:nvSpPr>
        <p:spPr bwMode="auto">
          <a:xfrm>
            <a:off x="5318125" y="9866313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14376" name="122 CuadroTexto"/>
          <p:cNvSpPr txBox="1">
            <a:spLocks noChangeArrowheads="1"/>
          </p:cNvSpPr>
          <p:nvPr/>
        </p:nvSpPr>
        <p:spPr bwMode="auto">
          <a:xfrm>
            <a:off x="3887788" y="872490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7" name="278 CuadroTexto"/>
          <p:cNvSpPr txBox="1">
            <a:spLocks noChangeArrowheads="1"/>
          </p:cNvSpPr>
          <p:nvPr/>
        </p:nvSpPr>
        <p:spPr bwMode="auto">
          <a:xfrm>
            <a:off x="2944813" y="8510588"/>
            <a:ext cx="55403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Ite. Pollo</a:t>
            </a:r>
          </a:p>
        </p:txBody>
      </p:sp>
      <p:grpSp>
        <p:nvGrpSpPr>
          <p:cNvPr id="14378" name="Group 88"/>
          <p:cNvGrpSpPr>
            <a:grpSpLocks/>
          </p:cNvGrpSpPr>
          <p:nvPr/>
        </p:nvGrpSpPr>
        <p:grpSpPr bwMode="auto">
          <a:xfrm>
            <a:off x="3240088" y="1028700"/>
            <a:ext cx="80962" cy="244475"/>
            <a:chOff x="2015" y="2160"/>
            <a:chExt cx="528" cy="1488"/>
          </a:xfrm>
        </p:grpSpPr>
        <p:sp>
          <p:nvSpPr>
            <p:cNvPr id="1479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814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9" name="278 CuadroTexto"/>
          <p:cNvSpPr txBox="1">
            <a:spLocks noChangeArrowheads="1"/>
          </p:cNvSpPr>
          <p:nvPr/>
        </p:nvSpPr>
        <p:spPr bwMode="auto">
          <a:xfrm>
            <a:off x="2886075" y="1157288"/>
            <a:ext cx="4302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Ite. Low</a:t>
            </a:r>
          </a:p>
        </p:txBody>
      </p:sp>
      <p:sp>
        <p:nvSpPr>
          <p:cNvPr id="14380" name="122 CuadroTexto"/>
          <p:cNvSpPr txBox="1">
            <a:spLocks noChangeArrowheads="1"/>
          </p:cNvSpPr>
          <p:nvPr/>
        </p:nvSpPr>
        <p:spPr bwMode="auto">
          <a:xfrm>
            <a:off x="2316163" y="1528763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Low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grpSp>
        <p:nvGrpSpPr>
          <p:cNvPr id="14381" name="406 Grupo"/>
          <p:cNvGrpSpPr>
            <a:grpSpLocks/>
          </p:cNvGrpSpPr>
          <p:nvPr/>
        </p:nvGrpSpPr>
        <p:grpSpPr bwMode="auto">
          <a:xfrm>
            <a:off x="5457825" y="1247775"/>
            <a:ext cx="571500" cy="644525"/>
            <a:chOff x="8020631" y="1168537"/>
            <a:chExt cx="768265" cy="642839"/>
          </a:xfrm>
        </p:grpSpPr>
        <p:sp>
          <p:nvSpPr>
            <p:cNvPr id="14795" name="Line 295"/>
            <p:cNvSpPr>
              <a:spLocks noChangeShapeType="1"/>
            </p:cNvSpPr>
            <p:nvPr/>
          </p:nvSpPr>
          <p:spPr bwMode="auto">
            <a:xfrm rot="10594017" flipH="1">
              <a:off x="8128402" y="1168537"/>
              <a:ext cx="499203" cy="437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6" name="32 Grupo"/>
            <p:cNvGrpSpPr>
              <a:grpSpLocks/>
            </p:cNvGrpSpPr>
            <p:nvPr/>
          </p:nvGrpSpPr>
          <p:grpSpPr bwMode="auto">
            <a:xfrm>
              <a:off x="8020631" y="1357297"/>
              <a:ext cx="768265" cy="454079"/>
              <a:chOff x="4591562" y="3593276"/>
              <a:chExt cx="768265" cy="454079"/>
            </a:xfrm>
          </p:grpSpPr>
          <p:sp>
            <p:nvSpPr>
              <p:cNvPr id="14797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2" y="3593276"/>
                <a:ext cx="7657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042°</a:t>
                </a:r>
              </a:p>
            </p:txBody>
          </p:sp>
          <p:sp>
            <p:nvSpPr>
              <p:cNvPr id="14798" name="110 CuadroTexto"/>
              <p:cNvSpPr txBox="1">
                <a:spLocks noChangeArrowheads="1"/>
              </p:cNvSpPr>
              <p:nvPr/>
            </p:nvSpPr>
            <p:spPr bwMode="auto">
              <a:xfrm>
                <a:off x="4591562" y="3816688"/>
                <a:ext cx="76573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026°</a:t>
                </a:r>
              </a:p>
            </p:txBody>
          </p:sp>
        </p:grpSp>
      </p:grpSp>
      <p:cxnSp>
        <p:nvCxnSpPr>
          <p:cNvPr id="684" name="683 Conector recto de flecha"/>
          <p:cNvCxnSpPr>
            <a:stCxn id="14380" idx="0"/>
            <a:endCxn id="14379" idx="2"/>
          </p:cNvCxnSpPr>
          <p:nvPr/>
        </p:nvCxnSpPr>
        <p:spPr>
          <a:xfrm rot="5400000" flipH="1" flipV="1">
            <a:off x="2812256" y="1239045"/>
            <a:ext cx="187325" cy="392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14372" idx="3"/>
          </p:cNvCxnSpPr>
          <p:nvPr/>
        </p:nvCxnSpPr>
        <p:spPr>
          <a:xfrm flipV="1">
            <a:off x="2673350" y="2008188"/>
            <a:ext cx="357188" cy="428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14371" idx="3"/>
          </p:cNvCxnSpPr>
          <p:nvPr/>
        </p:nvCxnSpPr>
        <p:spPr>
          <a:xfrm>
            <a:off x="4244975" y="355600"/>
            <a:ext cx="358775" cy="10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14373" idx="1"/>
          </p:cNvCxnSpPr>
          <p:nvPr/>
        </p:nvCxnSpPr>
        <p:spPr>
          <a:xfrm rot="10800000" flipV="1">
            <a:off x="4675188" y="2620963"/>
            <a:ext cx="857250" cy="1730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14374" idx="1"/>
          </p:cNvCxnSpPr>
          <p:nvPr/>
        </p:nvCxnSpPr>
        <p:spPr>
          <a:xfrm flipH="1" flipV="1">
            <a:off x="2820906" y="5508625"/>
            <a:ext cx="1211344" cy="4722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7" name="122 CuadroTexto"/>
          <p:cNvSpPr txBox="1">
            <a:spLocks noChangeArrowheads="1"/>
          </p:cNvSpPr>
          <p:nvPr/>
        </p:nvSpPr>
        <p:spPr bwMode="auto">
          <a:xfrm>
            <a:off x="530225" y="8867775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Islotes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692" name="691 Conector recto de flecha"/>
          <p:cNvCxnSpPr>
            <a:stCxn id="14376" idx="1"/>
          </p:cNvCxnSpPr>
          <p:nvPr/>
        </p:nvCxnSpPr>
        <p:spPr>
          <a:xfrm rot="10800000">
            <a:off x="3530600" y="8724900"/>
            <a:ext cx="357188" cy="1841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14387" idx="3"/>
          </p:cNvCxnSpPr>
          <p:nvPr/>
        </p:nvCxnSpPr>
        <p:spPr>
          <a:xfrm>
            <a:off x="1316038" y="9005888"/>
            <a:ext cx="714375" cy="3619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14375" idx="1"/>
          </p:cNvCxnSpPr>
          <p:nvPr/>
        </p:nvCxnSpPr>
        <p:spPr>
          <a:xfrm rot="10800000">
            <a:off x="4675188" y="9958388"/>
            <a:ext cx="642937" cy="936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2490788" y="4760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005138" y="3998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2278063" y="5265738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2635250" y="7134225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2568575" y="890111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563" y="69532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194050" y="9520238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398" name="406 Grupo"/>
          <p:cNvGrpSpPr>
            <a:grpSpLocks/>
          </p:cNvGrpSpPr>
          <p:nvPr/>
        </p:nvGrpSpPr>
        <p:grpSpPr bwMode="auto">
          <a:xfrm>
            <a:off x="2387600" y="2436813"/>
            <a:ext cx="581025" cy="700087"/>
            <a:chOff x="8023119" y="1111819"/>
            <a:chExt cx="753297" cy="699556"/>
          </a:xfrm>
        </p:grpSpPr>
        <p:sp>
          <p:nvSpPr>
            <p:cNvPr id="14791" name="Line 295"/>
            <p:cNvSpPr>
              <a:spLocks noChangeShapeType="1"/>
            </p:cNvSpPr>
            <p:nvPr/>
          </p:nvSpPr>
          <p:spPr bwMode="auto">
            <a:xfrm rot="10594017" flipH="1">
              <a:off x="8212390" y="1111819"/>
              <a:ext cx="314410" cy="5511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2" name="32 Grupo"/>
            <p:cNvGrpSpPr>
              <a:grpSpLocks/>
            </p:cNvGrpSpPr>
            <p:nvPr/>
          </p:nvGrpSpPr>
          <p:grpSpPr bwMode="auto">
            <a:xfrm>
              <a:off x="8023119" y="1357299"/>
              <a:ext cx="753297" cy="454076"/>
              <a:chOff x="4594050" y="3593278"/>
              <a:chExt cx="753297" cy="454076"/>
            </a:xfrm>
          </p:grpSpPr>
          <p:sp>
            <p:nvSpPr>
              <p:cNvPr id="1479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50" y="3593278"/>
                <a:ext cx="753297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023°</a:t>
                </a:r>
              </a:p>
            </p:txBody>
          </p:sp>
          <p:sp>
            <p:nvSpPr>
              <p:cNvPr id="14794" name="110 CuadroTexto"/>
              <p:cNvSpPr txBox="1">
                <a:spLocks noChangeArrowheads="1"/>
              </p:cNvSpPr>
              <p:nvPr/>
            </p:nvSpPr>
            <p:spPr bwMode="auto">
              <a:xfrm>
                <a:off x="4597182" y="3816686"/>
                <a:ext cx="747058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007°</a:t>
                </a:r>
              </a:p>
            </p:txBody>
          </p:sp>
        </p:grpSp>
      </p:grpSp>
      <p:grpSp>
        <p:nvGrpSpPr>
          <p:cNvPr id="14399" name="406 Grupo"/>
          <p:cNvGrpSpPr>
            <a:grpSpLocks/>
          </p:cNvGrpSpPr>
          <p:nvPr/>
        </p:nvGrpSpPr>
        <p:grpSpPr bwMode="auto">
          <a:xfrm>
            <a:off x="3387725" y="4008438"/>
            <a:ext cx="576263" cy="658812"/>
            <a:chOff x="8028301" y="1153411"/>
            <a:chExt cx="669744" cy="657962"/>
          </a:xfrm>
        </p:grpSpPr>
        <p:sp>
          <p:nvSpPr>
            <p:cNvPr id="14787" name="Line 295"/>
            <p:cNvSpPr>
              <a:spLocks noChangeShapeType="1"/>
            </p:cNvSpPr>
            <p:nvPr/>
          </p:nvSpPr>
          <p:spPr bwMode="auto">
            <a:xfrm rot="10594017" flipH="1">
              <a:off x="8159845" y="1153411"/>
              <a:ext cx="414788" cy="449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8" name="32 Grupo"/>
            <p:cNvGrpSpPr>
              <a:grpSpLocks/>
            </p:cNvGrpSpPr>
            <p:nvPr/>
          </p:nvGrpSpPr>
          <p:grpSpPr bwMode="auto">
            <a:xfrm>
              <a:off x="8028301" y="1357298"/>
              <a:ext cx="669744" cy="454075"/>
              <a:chOff x="4599232" y="3593277"/>
              <a:chExt cx="669744" cy="454075"/>
            </a:xfrm>
          </p:grpSpPr>
          <p:sp>
            <p:nvSpPr>
              <p:cNvPr id="14789" name="110 CuadroTexto"/>
              <p:cNvSpPr txBox="1">
                <a:spLocks noChangeArrowheads="1"/>
              </p:cNvSpPr>
              <p:nvPr/>
            </p:nvSpPr>
            <p:spPr bwMode="auto">
              <a:xfrm>
                <a:off x="4599232" y="3593277"/>
                <a:ext cx="66956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043°</a:t>
                </a:r>
              </a:p>
            </p:txBody>
          </p:sp>
          <p:sp>
            <p:nvSpPr>
              <p:cNvPr id="14790" name="110 CuadroTexto"/>
              <p:cNvSpPr txBox="1">
                <a:spLocks noChangeArrowheads="1"/>
              </p:cNvSpPr>
              <p:nvPr/>
            </p:nvSpPr>
            <p:spPr bwMode="auto">
              <a:xfrm>
                <a:off x="4599641" y="3816685"/>
                <a:ext cx="6693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028°</a:t>
                </a:r>
              </a:p>
            </p:txBody>
          </p:sp>
        </p:grpSp>
      </p:grpSp>
      <p:grpSp>
        <p:nvGrpSpPr>
          <p:cNvPr id="14400" name="406 Grupo"/>
          <p:cNvGrpSpPr>
            <a:grpSpLocks/>
          </p:cNvGrpSpPr>
          <p:nvPr/>
        </p:nvGrpSpPr>
        <p:grpSpPr bwMode="auto">
          <a:xfrm>
            <a:off x="742950" y="4211638"/>
            <a:ext cx="582613" cy="681037"/>
            <a:chOff x="7978252" y="1131688"/>
            <a:chExt cx="784871" cy="679682"/>
          </a:xfrm>
        </p:grpSpPr>
        <p:sp>
          <p:nvSpPr>
            <p:cNvPr id="14783" name="Line 295"/>
            <p:cNvSpPr>
              <a:spLocks noChangeShapeType="1"/>
            </p:cNvSpPr>
            <p:nvPr/>
          </p:nvSpPr>
          <p:spPr bwMode="auto">
            <a:xfrm rot="10594017" flipH="1">
              <a:off x="8198369" y="1131688"/>
              <a:ext cx="357222" cy="3935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4" name="32 Grupo"/>
            <p:cNvGrpSpPr>
              <a:grpSpLocks/>
            </p:cNvGrpSpPr>
            <p:nvPr/>
          </p:nvGrpSpPr>
          <p:grpSpPr bwMode="auto">
            <a:xfrm>
              <a:off x="7978252" y="1357296"/>
              <a:ext cx="784871" cy="454074"/>
              <a:chOff x="4549183" y="3593275"/>
              <a:chExt cx="784871" cy="454074"/>
            </a:xfrm>
          </p:grpSpPr>
          <p:sp>
            <p:nvSpPr>
              <p:cNvPr id="14785" name="110 CuadroTexto"/>
              <p:cNvSpPr txBox="1">
                <a:spLocks noChangeArrowheads="1"/>
              </p:cNvSpPr>
              <p:nvPr/>
            </p:nvSpPr>
            <p:spPr bwMode="auto">
              <a:xfrm>
                <a:off x="4552846" y="3593275"/>
                <a:ext cx="78120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027°</a:t>
                </a:r>
              </a:p>
            </p:txBody>
          </p:sp>
          <p:sp>
            <p:nvSpPr>
              <p:cNvPr id="14786" name="110 CuadroTexto"/>
              <p:cNvSpPr txBox="1">
                <a:spLocks noChangeArrowheads="1"/>
              </p:cNvSpPr>
              <p:nvPr/>
            </p:nvSpPr>
            <p:spPr bwMode="auto">
              <a:xfrm>
                <a:off x="4549183" y="3816682"/>
                <a:ext cx="77473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012°</a:t>
                </a:r>
              </a:p>
            </p:txBody>
          </p:sp>
        </p:grpSp>
      </p:grpSp>
      <p:grpSp>
        <p:nvGrpSpPr>
          <p:cNvPr id="14401" name="406 Grupo"/>
          <p:cNvGrpSpPr>
            <a:grpSpLocks/>
          </p:cNvGrpSpPr>
          <p:nvPr/>
        </p:nvGrpSpPr>
        <p:grpSpPr bwMode="auto">
          <a:xfrm>
            <a:off x="744538" y="5724525"/>
            <a:ext cx="581025" cy="742950"/>
            <a:chOff x="8023143" y="1067914"/>
            <a:chExt cx="751447" cy="743457"/>
          </a:xfrm>
        </p:grpSpPr>
        <p:sp>
          <p:nvSpPr>
            <p:cNvPr id="14779" name="Line 295"/>
            <p:cNvSpPr>
              <a:spLocks noChangeShapeType="1"/>
            </p:cNvSpPr>
            <p:nvPr/>
          </p:nvSpPr>
          <p:spPr bwMode="auto">
            <a:xfrm rot="10594017">
              <a:off x="8289120" y="1067914"/>
              <a:ext cx="142049" cy="6098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0" name="32 Grupo"/>
            <p:cNvGrpSpPr>
              <a:grpSpLocks/>
            </p:cNvGrpSpPr>
            <p:nvPr/>
          </p:nvGrpSpPr>
          <p:grpSpPr bwMode="auto">
            <a:xfrm>
              <a:off x="8023143" y="1357297"/>
              <a:ext cx="751447" cy="454074"/>
              <a:chOff x="4594074" y="3593276"/>
              <a:chExt cx="751447" cy="454074"/>
            </a:xfrm>
          </p:grpSpPr>
          <p:sp>
            <p:nvSpPr>
              <p:cNvPr id="14781" name="110 CuadroTexto"/>
              <p:cNvSpPr txBox="1">
                <a:spLocks noChangeArrowheads="1"/>
              </p:cNvSpPr>
              <p:nvPr/>
            </p:nvSpPr>
            <p:spPr bwMode="auto">
              <a:xfrm>
                <a:off x="4594074" y="3593276"/>
                <a:ext cx="751447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349°</a:t>
                </a:r>
              </a:p>
            </p:txBody>
          </p:sp>
          <p:sp>
            <p:nvSpPr>
              <p:cNvPr id="14782" name="110 CuadroTexto"/>
              <p:cNvSpPr txBox="1">
                <a:spLocks noChangeArrowheads="1"/>
              </p:cNvSpPr>
              <p:nvPr/>
            </p:nvSpPr>
            <p:spPr bwMode="auto">
              <a:xfrm>
                <a:off x="4596819" y="3816683"/>
                <a:ext cx="745222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334°</a:t>
                </a:r>
              </a:p>
            </p:txBody>
          </p:sp>
        </p:grpSp>
      </p:grpSp>
      <p:grpSp>
        <p:nvGrpSpPr>
          <p:cNvPr id="14402" name="406 Grupo"/>
          <p:cNvGrpSpPr>
            <a:grpSpLocks/>
          </p:cNvGrpSpPr>
          <p:nvPr/>
        </p:nvGrpSpPr>
        <p:grpSpPr bwMode="auto">
          <a:xfrm>
            <a:off x="4103688" y="7796213"/>
            <a:ext cx="574675" cy="681037"/>
            <a:chOff x="8017136" y="1125663"/>
            <a:chExt cx="759413" cy="688107"/>
          </a:xfrm>
        </p:grpSpPr>
        <p:sp>
          <p:nvSpPr>
            <p:cNvPr id="14775" name="Line 295"/>
            <p:cNvSpPr>
              <a:spLocks noChangeShapeType="1"/>
            </p:cNvSpPr>
            <p:nvPr/>
          </p:nvSpPr>
          <p:spPr bwMode="auto">
            <a:xfrm rot="10594017" flipH="1">
              <a:off x="8338677" y="1125663"/>
              <a:ext cx="123817" cy="5514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6" name="32 Grupo"/>
            <p:cNvGrpSpPr>
              <a:grpSpLocks/>
            </p:cNvGrpSpPr>
            <p:nvPr/>
          </p:nvGrpSpPr>
          <p:grpSpPr bwMode="auto">
            <a:xfrm>
              <a:off x="8017136" y="1357294"/>
              <a:ext cx="759413" cy="456476"/>
              <a:chOff x="4588067" y="3593273"/>
              <a:chExt cx="759413" cy="456476"/>
            </a:xfrm>
          </p:grpSpPr>
          <p:sp>
            <p:nvSpPr>
              <p:cNvPr id="14777" name="110 CuadroTexto"/>
              <p:cNvSpPr txBox="1">
                <a:spLocks noChangeArrowheads="1"/>
              </p:cNvSpPr>
              <p:nvPr/>
            </p:nvSpPr>
            <p:spPr bwMode="auto">
              <a:xfrm>
                <a:off x="4589037" y="3593273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002°</a:t>
                </a:r>
              </a:p>
            </p:txBody>
          </p:sp>
          <p:sp>
            <p:nvSpPr>
              <p:cNvPr id="14778" name="110 CuadroTexto"/>
              <p:cNvSpPr txBox="1">
                <a:spLocks noChangeArrowheads="1"/>
              </p:cNvSpPr>
              <p:nvPr/>
            </p:nvSpPr>
            <p:spPr bwMode="auto">
              <a:xfrm>
                <a:off x="4588067" y="3816679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347°</a:t>
                </a:r>
              </a:p>
            </p:txBody>
          </p:sp>
        </p:grpSp>
      </p:grpSp>
      <p:grpSp>
        <p:nvGrpSpPr>
          <p:cNvPr id="14403" name="406 Grupo"/>
          <p:cNvGrpSpPr>
            <a:grpSpLocks/>
          </p:cNvGrpSpPr>
          <p:nvPr/>
        </p:nvGrpSpPr>
        <p:grpSpPr bwMode="auto">
          <a:xfrm>
            <a:off x="744538" y="9291638"/>
            <a:ext cx="581025" cy="669925"/>
            <a:chOff x="8015103" y="1136601"/>
            <a:chExt cx="758445" cy="677180"/>
          </a:xfrm>
        </p:grpSpPr>
        <p:sp>
          <p:nvSpPr>
            <p:cNvPr id="14771" name="Line 295"/>
            <p:cNvSpPr>
              <a:spLocks noChangeShapeType="1"/>
            </p:cNvSpPr>
            <p:nvPr/>
          </p:nvSpPr>
          <p:spPr bwMode="auto">
            <a:xfrm rot="10594017">
              <a:off x="8181364" y="1136601"/>
              <a:ext cx="376712" cy="4462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2" name="32 Grupo"/>
            <p:cNvGrpSpPr>
              <a:grpSpLocks/>
            </p:cNvGrpSpPr>
            <p:nvPr/>
          </p:nvGrpSpPr>
          <p:grpSpPr bwMode="auto">
            <a:xfrm>
              <a:off x="8015103" y="1357302"/>
              <a:ext cx="758445" cy="456479"/>
              <a:chOff x="4586034" y="3593281"/>
              <a:chExt cx="758445" cy="456479"/>
            </a:xfrm>
          </p:grpSpPr>
          <p:sp>
            <p:nvSpPr>
              <p:cNvPr id="14773" name="110 CuadroTexto"/>
              <p:cNvSpPr txBox="1">
                <a:spLocks noChangeArrowheads="1"/>
              </p:cNvSpPr>
              <p:nvPr/>
            </p:nvSpPr>
            <p:spPr bwMode="auto">
              <a:xfrm>
                <a:off x="4586034" y="3593281"/>
                <a:ext cx="758445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315°</a:t>
                </a:r>
              </a:p>
            </p:txBody>
          </p:sp>
          <p:sp>
            <p:nvSpPr>
              <p:cNvPr id="14774" name="110 CuadroTexto"/>
              <p:cNvSpPr txBox="1">
                <a:spLocks noChangeArrowheads="1"/>
              </p:cNvSpPr>
              <p:nvPr/>
            </p:nvSpPr>
            <p:spPr bwMode="auto">
              <a:xfrm>
                <a:off x="4588227" y="3816689"/>
                <a:ext cx="752163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300°</a:t>
                </a:r>
              </a:p>
            </p:txBody>
          </p:sp>
        </p:grpSp>
      </p:grpSp>
      <p:grpSp>
        <p:nvGrpSpPr>
          <p:cNvPr id="14404" name="406 Grupo"/>
          <p:cNvGrpSpPr>
            <a:grpSpLocks/>
          </p:cNvGrpSpPr>
          <p:nvPr/>
        </p:nvGrpSpPr>
        <p:grpSpPr bwMode="auto">
          <a:xfrm>
            <a:off x="2379914" y="10145279"/>
            <a:ext cx="576263" cy="736600"/>
            <a:chOff x="8015092" y="1068831"/>
            <a:chExt cx="758443" cy="744942"/>
          </a:xfrm>
        </p:grpSpPr>
        <p:sp>
          <p:nvSpPr>
            <p:cNvPr id="14767" name="Line 295"/>
            <p:cNvSpPr>
              <a:spLocks noChangeShapeType="1"/>
            </p:cNvSpPr>
            <p:nvPr/>
          </p:nvSpPr>
          <p:spPr bwMode="auto">
            <a:xfrm rot="10594017">
              <a:off x="8271983" y="1068831"/>
              <a:ext cx="59722" cy="4136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68" name="32 Grupo"/>
            <p:cNvGrpSpPr>
              <a:grpSpLocks/>
            </p:cNvGrpSpPr>
            <p:nvPr/>
          </p:nvGrpSpPr>
          <p:grpSpPr bwMode="auto">
            <a:xfrm>
              <a:off x="8015092" y="1357296"/>
              <a:ext cx="758443" cy="456477"/>
              <a:chOff x="4586023" y="3593275"/>
              <a:chExt cx="758443" cy="456477"/>
            </a:xfrm>
          </p:grpSpPr>
          <p:sp>
            <p:nvSpPr>
              <p:cNvPr id="14769" name="110 CuadroTexto"/>
              <p:cNvSpPr txBox="1">
                <a:spLocks noChangeArrowheads="1"/>
              </p:cNvSpPr>
              <p:nvPr/>
            </p:nvSpPr>
            <p:spPr bwMode="auto">
              <a:xfrm>
                <a:off x="4586023" y="3593275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343°</a:t>
                </a:r>
              </a:p>
            </p:txBody>
          </p:sp>
          <p:sp>
            <p:nvSpPr>
              <p:cNvPr id="14770" name="110 CuadroTexto"/>
              <p:cNvSpPr txBox="1">
                <a:spLocks noChangeArrowheads="1"/>
              </p:cNvSpPr>
              <p:nvPr/>
            </p:nvSpPr>
            <p:spPr bwMode="auto">
              <a:xfrm>
                <a:off x="4588202" y="3816682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329°</a:t>
                </a:r>
              </a:p>
            </p:txBody>
          </p:sp>
        </p:grpSp>
      </p:grpSp>
      <p:sp>
        <p:nvSpPr>
          <p:cNvPr id="14405" name="255 CuadroTexto"/>
          <p:cNvSpPr txBox="1">
            <a:spLocks noChangeArrowheads="1"/>
          </p:cNvSpPr>
          <p:nvPr/>
        </p:nvSpPr>
        <p:spPr bwMode="auto">
          <a:xfrm>
            <a:off x="4246563" y="2293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7,6 c</a:t>
            </a:r>
          </a:p>
        </p:txBody>
      </p:sp>
      <p:sp>
        <p:nvSpPr>
          <p:cNvPr id="14406" name="Text Box 183"/>
          <p:cNvSpPr txBox="1">
            <a:spLocks noChangeArrowheads="1"/>
          </p:cNvSpPr>
          <p:nvPr/>
        </p:nvSpPr>
        <p:spPr bwMode="auto">
          <a:xfrm>
            <a:off x="2446338" y="7348538"/>
            <a:ext cx="6937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5,9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pSp>
        <p:nvGrpSpPr>
          <p:cNvPr id="14407" name="Group 88"/>
          <p:cNvGrpSpPr>
            <a:grpSpLocks/>
          </p:cNvGrpSpPr>
          <p:nvPr/>
        </p:nvGrpSpPr>
        <p:grpSpPr bwMode="auto">
          <a:xfrm>
            <a:off x="3309938" y="1849438"/>
            <a:ext cx="80962" cy="244475"/>
            <a:chOff x="2052" y="2160"/>
            <a:chExt cx="528" cy="1488"/>
          </a:xfrm>
        </p:grpSpPr>
        <p:sp>
          <p:nvSpPr>
            <p:cNvPr id="1474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6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408" name="278 CuadroTexto"/>
          <p:cNvSpPr txBox="1">
            <a:spLocks noChangeArrowheads="1"/>
          </p:cNvSpPr>
          <p:nvPr/>
        </p:nvSpPr>
        <p:spPr bwMode="auto">
          <a:xfrm rot="-3279867">
            <a:off x="2434431" y="2226470"/>
            <a:ext cx="4667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14409" name="122 CuadroTexto"/>
          <p:cNvSpPr txBox="1">
            <a:spLocks noChangeArrowheads="1"/>
          </p:cNvSpPr>
          <p:nvPr/>
        </p:nvSpPr>
        <p:spPr bwMode="auto">
          <a:xfrm>
            <a:off x="673100" y="343693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14409" idx="3"/>
          </p:cNvCxnSpPr>
          <p:nvPr/>
        </p:nvCxnSpPr>
        <p:spPr>
          <a:xfrm>
            <a:off x="1519238" y="3571875"/>
            <a:ext cx="725487" cy="293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5" name="814 Conector recto de flecha"/>
          <p:cNvCxnSpPr>
            <a:endCxn id="817" idx="2"/>
          </p:cNvCxnSpPr>
          <p:nvPr/>
        </p:nvCxnSpPr>
        <p:spPr>
          <a:xfrm rot="5400000" flipH="1" flipV="1">
            <a:off x="2347912" y="6175376"/>
            <a:ext cx="1374775" cy="7239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7" name="816 Arco"/>
          <p:cNvSpPr/>
          <p:nvPr/>
        </p:nvSpPr>
        <p:spPr>
          <a:xfrm rot="19243738">
            <a:off x="1892300" y="5600700"/>
            <a:ext cx="1706563" cy="1603375"/>
          </a:xfrm>
          <a:prstGeom prst="arc">
            <a:avLst>
              <a:gd name="adj1" fmla="val 17616456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414" name="153 CuadroTexto"/>
          <p:cNvSpPr txBox="1">
            <a:spLocks noChangeArrowheads="1"/>
          </p:cNvSpPr>
          <p:nvPr/>
        </p:nvSpPr>
        <p:spPr bwMode="auto">
          <a:xfrm>
            <a:off x="2878138" y="5748338"/>
            <a:ext cx="5699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1,49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sp>
        <p:nvSpPr>
          <p:cNvPr id="14416" name="Text Box 183"/>
          <p:cNvSpPr txBox="1">
            <a:spLocks noChangeArrowheads="1"/>
          </p:cNvSpPr>
          <p:nvPr/>
        </p:nvSpPr>
        <p:spPr bwMode="auto">
          <a:xfrm>
            <a:off x="3095625" y="9794875"/>
            <a:ext cx="693738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>
                <a:solidFill>
                  <a:srgbClr val="0070C0"/>
                </a:solidFill>
                <a:latin typeface="Calibri" pitchFamily="34" charset="0"/>
              </a:rPr>
              <a:t>Pc 1,2 c </a:t>
            </a:r>
          </a:p>
        </p:txBody>
      </p:sp>
      <p:sp>
        <p:nvSpPr>
          <p:cNvPr id="14417" name="278 CuadroTexto"/>
          <p:cNvSpPr txBox="1">
            <a:spLocks noChangeArrowheads="1"/>
          </p:cNvSpPr>
          <p:nvPr/>
        </p:nvSpPr>
        <p:spPr bwMode="auto">
          <a:xfrm>
            <a:off x="3708400" y="6103938"/>
            <a:ext cx="492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Pemberton </a:t>
            </a:r>
          </a:p>
        </p:txBody>
      </p:sp>
      <p:sp>
        <p:nvSpPr>
          <p:cNvPr id="14418" name="153 CuadroTexto"/>
          <p:cNvSpPr txBox="1">
            <a:spLocks noChangeArrowheads="1"/>
          </p:cNvSpPr>
          <p:nvPr/>
        </p:nvSpPr>
        <p:spPr bwMode="auto">
          <a:xfrm>
            <a:off x="3192463" y="9072563"/>
            <a:ext cx="5715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>
                <a:solidFill>
                  <a:srgbClr val="0070C0"/>
                </a:solidFill>
                <a:latin typeface="Calibri" pitchFamily="34" charset="0"/>
              </a:rPr>
              <a:t>6,8 c</a:t>
            </a:r>
          </a:p>
        </p:txBody>
      </p:sp>
      <p:sp>
        <p:nvSpPr>
          <p:cNvPr id="14419" name="255 CuadroTexto"/>
          <p:cNvSpPr txBox="1">
            <a:spLocks noChangeArrowheads="1"/>
          </p:cNvSpPr>
          <p:nvPr/>
        </p:nvSpPr>
        <p:spPr bwMode="auto">
          <a:xfrm>
            <a:off x="2816225" y="89471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2,8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420" name="278 CuadroTexto"/>
          <p:cNvSpPr txBox="1">
            <a:spLocks noChangeArrowheads="1"/>
          </p:cNvSpPr>
          <p:nvPr/>
        </p:nvSpPr>
        <p:spPr bwMode="auto">
          <a:xfrm>
            <a:off x="2387600" y="9867900"/>
            <a:ext cx="571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Ite. Penacho Verde</a:t>
            </a:r>
          </a:p>
        </p:txBody>
      </p:sp>
      <p:sp>
        <p:nvSpPr>
          <p:cNvPr id="881" name="880 Arco"/>
          <p:cNvSpPr/>
          <p:nvPr/>
        </p:nvSpPr>
        <p:spPr>
          <a:xfrm rot="17952070">
            <a:off x="2751932" y="8703468"/>
            <a:ext cx="1092200" cy="1173163"/>
          </a:xfrm>
          <a:prstGeom prst="arc">
            <a:avLst>
              <a:gd name="adj1" fmla="val 17398089"/>
              <a:gd name="adj2" fmla="val 86771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882" name="881 Conector recto de flecha"/>
          <p:cNvCxnSpPr>
            <a:endCxn id="881" idx="2"/>
          </p:cNvCxnSpPr>
          <p:nvPr/>
        </p:nvCxnSpPr>
        <p:spPr>
          <a:xfrm rot="5400000" flipH="1" flipV="1">
            <a:off x="3044825" y="9093200"/>
            <a:ext cx="831850" cy="4318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8" name="887 Conector recto"/>
          <p:cNvCxnSpPr/>
          <p:nvPr/>
        </p:nvCxnSpPr>
        <p:spPr>
          <a:xfrm rot="16200000" flipH="1">
            <a:off x="1740694" y="10263982"/>
            <a:ext cx="398462" cy="7143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6" name="255 CuadroTexto"/>
          <p:cNvSpPr txBox="1">
            <a:spLocks noChangeArrowheads="1"/>
          </p:cNvSpPr>
          <p:nvPr/>
        </p:nvSpPr>
        <p:spPr bwMode="auto">
          <a:xfrm>
            <a:off x="2084668" y="10196057"/>
            <a:ext cx="35718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1,33’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27" name="255 CuadroTexto"/>
          <p:cNvSpPr txBox="1">
            <a:spLocks noChangeArrowheads="1"/>
          </p:cNvSpPr>
          <p:nvPr/>
        </p:nvSpPr>
        <p:spPr bwMode="auto">
          <a:xfrm>
            <a:off x="3673475" y="10153650"/>
            <a:ext cx="3571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891" name="890 Conector recto"/>
          <p:cNvCxnSpPr/>
          <p:nvPr/>
        </p:nvCxnSpPr>
        <p:spPr>
          <a:xfrm rot="16200000" flipH="1">
            <a:off x="4067969" y="10176669"/>
            <a:ext cx="400050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9" name="274 CuadroTexto"/>
          <p:cNvSpPr txBox="1">
            <a:spLocks noChangeArrowheads="1"/>
          </p:cNvSpPr>
          <p:nvPr/>
        </p:nvSpPr>
        <p:spPr bwMode="auto">
          <a:xfrm>
            <a:off x="174927" y="10868025"/>
            <a:ext cx="22145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Pto</a:t>
            </a:r>
            <a:r>
              <a:rPr lang="es-CL" sz="800" dirty="0">
                <a:latin typeface="Calibri" pitchFamily="34" charset="0"/>
              </a:rPr>
              <a:t>. </a:t>
            </a:r>
            <a:r>
              <a:rPr lang="es-CL" sz="800" dirty="0" smtClean="0">
                <a:latin typeface="Calibri" pitchFamily="34" charset="0"/>
              </a:rPr>
              <a:t>Comex al 270° </a:t>
            </a:r>
            <a:r>
              <a:rPr lang="es-CL" sz="800" dirty="0" err="1" smtClean="0">
                <a:latin typeface="Calibri" pitchFamily="34" charset="0"/>
              </a:rPr>
              <a:t>de“A</a:t>
            </a:r>
            <a:r>
              <a:rPr lang="es-CL" sz="800" dirty="0" smtClean="0">
                <a:latin typeface="Calibri" pitchFamily="34" charset="0"/>
              </a:rPr>
              <a:t>” </a:t>
            </a:r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Util</a:t>
            </a:r>
            <a:r>
              <a:rPr lang="es-CL" sz="800" dirty="0" smtClean="0">
                <a:latin typeface="Calibri" pitchFamily="34" charset="0"/>
              </a:rPr>
              <a:t>.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14430" name="Group 88"/>
          <p:cNvGrpSpPr>
            <a:grpSpLocks/>
          </p:cNvGrpSpPr>
          <p:nvPr/>
        </p:nvGrpSpPr>
        <p:grpSpPr bwMode="auto">
          <a:xfrm>
            <a:off x="2921000" y="8510588"/>
            <a:ext cx="80963" cy="244475"/>
            <a:chOff x="2018" y="2160"/>
            <a:chExt cx="528" cy="1488"/>
          </a:xfrm>
        </p:grpSpPr>
        <p:sp>
          <p:nvSpPr>
            <p:cNvPr id="1473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4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1" name="Group 88"/>
          <p:cNvGrpSpPr>
            <a:grpSpLocks/>
          </p:cNvGrpSpPr>
          <p:nvPr/>
        </p:nvGrpSpPr>
        <p:grpSpPr bwMode="auto">
          <a:xfrm>
            <a:off x="1677988" y="7691438"/>
            <a:ext cx="80962" cy="244475"/>
            <a:chOff x="2052" y="2160"/>
            <a:chExt cx="528" cy="1488"/>
          </a:xfrm>
        </p:grpSpPr>
        <p:sp>
          <p:nvSpPr>
            <p:cNvPr id="1471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28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2" name="Group 88"/>
          <p:cNvGrpSpPr>
            <a:grpSpLocks/>
          </p:cNvGrpSpPr>
          <p:nvPr/>
        </p:nvGrpSpPr>
        <p:grpSpPr bwMode="auto">
          <a:xfrm>
            <a:off x="4727575" y="10766425"/>
            <a:ext cx="80963" cy="244475"/>
            <a:chOff x="2052" y="2160"/>
            <a:chExt cx="528" cy="1488"/>
          </a:xfrm>
        </p:grpSpPr>
        <p:sp>
          <p:nvSpPr>
            <p:cNvPr id="14695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6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7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8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9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0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1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3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4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5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6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8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9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10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1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2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3" name="Group 88"/>
          <p:cNvGrpSpPr>
            <a:grpSpLocks/>
          </p:cNvGrpSpPr>
          <p:nvPr/>
        </p:nvGrpSpPr>
        <p:grpSpPr bwMode="auto">
          <a:xfrm>
            <a:off x="2625725" y="5232400"/>
            <a:ext cx="80963" cy="246063"/>
            <a:chOff x="2052" y="2160"/>
            <a:chExt cx="528" cy="1488"/>
          </a:xfrm>
        </p:grpSpPr>
        <p:sp>
          <p:nvSpPr>
            <p:cNvPr id="1467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92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464" name="463 Elipse"/>
          <p:cNvSpPr/>
          <p:nvPr/>
        </p:nvSpPr>
        <p:spPr bwMode="auto">
          <a:xfrm>
            <a:off x="4140200" y="19097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435" name="Group 88"/>
          <p:cNvGrpSpPr>
            <a:grpSpLocks/>
          </p:cNvGrpSpPr>
          <p:nvPr/>
        </p:nvGrpSpPr>
        <p:grpSpPr bwMode="auto">
          <a:xfrm>
            <a:off x="2046288" y="4530725"/>
            <a:ext cx="109537" cy="252413"/>
            <a:chOff x="2023" y="2160"/>
            <a:chExt cx="528" cy="1488"/>
          </a:xfrm>
        </p:grpSpPr>
        <p:sp>
          <p:nvSpPr>
            <p:cNvPr id="146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74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6" name="Group 88"/>
          <p:cNvGrpSpPr>
            <a:grpSpLocks/>
          </p:cNvGrpSpPr>
          <p:nvPr/>
        </p:nvGrpSpPr>
        <p:grpSpPr bwMode="auto">
          <a:xfrm>
            <a:off x="2108200" y="4673600"/>
            <a:ext cx="107950" cy="252413"/>
            <a:chOff x="2023" y="2160"/>
            <a:chExt cx="528" cy="1488"/>
          </a:xfrm>
        </p:grpSpPr>
        <p:sp>
          <p:nvSpPr>
            <p:cNvPr id="1464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56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7" name="772 Grupo"/>
          <p:cNvGrpSpPr>
            <a:grpSpLocks/>
          </p:cNvGrpSpPr>
          <p:nvPr/>
        </p:nvGrpSpPr>
        <p:grpSpPr bwMode="auto">
          <a:xfrm>
            <a:off x="2640013" y="3846513"/>
            <a:ext cx="71437" cy="242887"/>
            <a:chOff x="2311890" y="5223666"/>
            <a:chExt cx="241608" cy="1918051"/>
          </a:xfrm>
        </p:grpSpPr>
        <p:sp>
          <p:nvSpPr>
            <p:cNvPr id="774" name="773 Rectángulo"/>
            <p:cNvSpPr/>
            <p:nvPr/>
          </p:nvSpPr>
          <p:spPr>
            <a:xfrm>
              <a:off x="2370948" y="5712578"/>
              <a:ext cx="118120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5" name="77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38" name="797 Grupo"/>
          <p:cNvGrpSpPr>
            <a:grpSpLocks/>
          </p:cNvGrpSpPr>
          <p:nvPr/>
        </p:nvGrpSpPr>
        <p:grpSpPr bwMode="auto">
          <a:xfrm>
            <a:off x="2306638" y="4660900"/>
            <a:ext cx="73025" cy="242888"/>
            <a:chOff x="2329628" y="5223666"/>
            <a:chExt cx="241608" cy="1918051"/>
          </a:xfrm>
        </p:grpSpPr>
        <p:sp>
          <p:nvSpPr>
            <p:cNvPr id="799" name="798 Rectángulo"/>
            <p:cNvSpPr/>
            <p:nvPr/>
          </p:nvSpPr>
          <p:spPr>
            <a:xfrm>
              <a:off x="2371647" y="5712584"/>
              <a:ext cx="120802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01" name="800 Rectángulo"/>
            <p:cNvSpPr/>
            <p:nvPr/>
          </p:nvSpPr>
          <p:spPr>
            <a:xfrm>
              <a:off x="2329628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804" name="803 Grupo"/>
          <p:cNvGrpSpPr/>
          <p:nvPr/>
        </p:nvGrpSpPr>
        <p:grpSpPr>
          <a:xfrm>
            <a:off x="4217157" y="9809986"/>
            <a:ext cx="72000" cy="242475"/>
            <a:chOff x="2315403" y="5223666"/>
            <a:chExt cx="241608" cy="1918051"/>
          </a:xfrm>
          <a:solidFill>
            <a:srgbClr val="FF0000"/>
          </a:solidFill>
        </p:grpSpPr>
        <p:sp>
          <p:nvSpPr>
            <p:cNvPr id="814" name="813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21" name="820 Rectángulo"/>
            <p:cNvSpPr/>
            <p:nvPr/>
          </p:nvSpPr>
          <p:spPr>
            <a:xfrm>
              <a:off x="2315403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826" name="278 CuadroTexto"/>
          <p:cNvSpPr txBox="1">
            <a:spLocks noChangeArrowheads="1"/>
          </p:cNvSpPr>
          <p:nvPr/>
        </p:nvSpPr>
        <p:spPr bwMode="auto">
          <a:xfrm rot="886943">
            <a:off x="2669549" y="7607018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 err="1">
                <a:latin typeface="Calibri" pitchFamily="34" charset="0"/>
              </a:rPr>
              <a:t>Ites</a:t>
            </a:r>
            <a:r>
              <a:rPr lang="es-CL" sz="600" dirty="0">
                <a:latin typeface="Calibri" pitchFamily="34" charset="0"/>
              </a:rPr>
              <a:t>. Foley</a:t>
            </a:r>
          </a:p>
        </p:txBody>
      </p:sp>
      <p:grpSp>
        <p:nvGrpSpPr>
          <p:cNvPr id="14441" name="831 Grupo"/>
          <p:cNvGrpSpPr>
            <a:grpSpLocks/>
          </p:cNvGrpSpPr>
          <p:nvPr/>
        </p:nvGrpSpPr>
        <p:grpSpPr bwMode="auto">
          <a:xfrm>
            <a:off x="2365375" y="6796088"/>
            <a:ext cx="107950" cy="142875"/>
            <a:chOff x="2102631" y="6438112"/>
            <a:chExt cx="1000132" cy="1357322"/>
          </a:xfrm>
        </p:grpSpPr>
        <p:grpSp>
          <p:nvGrpSpPr>
            <p:cNvPr id="82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82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  <p:sp>
            <p:nvSpPr>
              <p:cNvPr id="830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</p:grpSp>
        <p:sp>
          <p:nvSpPr>
            <p:cNvPr id="831" name="830 Rectángulo"/>
            <p:cNvSpPr/>
            <p:nvPr/>
          </p:nvSpPr>
          <p:spPr>
            <a:xfrm>
              <a:off x="2573281" y="6438112"/>
              <a:ext cx="147078" cy="211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42" name="406 Grupo"/>
          <p:cNvGrpSpPr>
            <a:grpSpLocks/>
          </p:cNvGrpSpPr>
          <p:nvPr/>
        </p:nvGrpSpPr>
        <p:grpSpPr bwMode="auto">
          <a:xfrm>
            <a:off x="5389563" y="20638"/>
            <a:ext cx="579437" cy="681037"/>
            <a:chOff x="8023159" y="1130614"/>
            <a:chExt cx="781225" cy="680766"/>
          </a:xfrm>
        </p:grpSpPr>
        <p:sp>
          <p:nvSpPr>
            <p:cNvPr id="14631" name="Line 295"/>
            <p:cNvSpPr>
              <a:spLocks noChangeShapeType="1"/>
            </p:cNvSpPr>
            <p:nvPr/>
          </p:nvSpPr>
          <p:spPr bwMode="auto">
            <a:xfrm rot="10594017" flipH="1">
              <a:off x="8344239" y="1130614"/>
              <a:ext cx="48439" cy="5036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632" name="32 Grupo"/>
            <p:cNvGrpSpPr>
              <a:grpSpLocks/>
            </p:cNvGrpSpPr>
            <p:nvPr/>
          </p:nvGrpSpPr>
          <p:grpSpPr bwMode="auto">
            <a:xfrm>
              <a:off x="8023159" y="1357300"/>
              <a:ext cx="781225" cy="454080"/>
              <a:chOff x="4594090" y="3593279"/>
              <a:chExt cx="781225" cy="454080"/>
            </a:xfrm>
          </p:grpSpPr>
          <p:sp>
            <p:nvSpPr>
              <p:cNvPr id="1463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0" y="3593279"/>
                <a:ext cx="781225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000°</a:t>
                </a:r>
              </a:p>
            </p:txBody>
          </p:sp>
          <p:sp>
            <p:nvSpPr>
              <p:cNvPr id="14634" name="110 CuadroTexto"/>
              <p:cNvSpPr txBox="1">
                <a:spLocks noChangeArrowheads="1"/>
              </p:cNvSpPr>
              <p:nvPr/>
            </p:nvSpPr>
            <p:spPr bwMode="auto">
              <a:xfrm>
                <a:off x="4598317" y="3816692"/>
                <a:ext cx="77475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344°</a:t>
                </a:r>
              </a:p>
            </p:txBody>
          </p:sp>
        </p:grpSp>
      </p:grpSp>
      <p:sp>
        <p:nvSpPr>
          <p:cNvPr id="14443" name="122 CuadroTexto"/>
          <p:cNvSpPr txBox="1">
            <a:spLocks noChangeArrowheads="1"/>
          </p:cNvSpPr>
          <p:nvPr/>
        </p:nvSpPr>
        <p:spPr bwMode="auto">
          <a:xfrm>
            <a:off x="3816350" y="672465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3" name="862 Conector recto de flecha"/>
          <p:cNvCxnSpPr>
            <a:stCxn id="14443" idx="1"/>
          </p:cNvCxnSpPr>
          <p:nvPr/>
        </p:nvCxnSpPr>
        <p:spPr>
          <a:xfrm rot="10800000" flipV="1">
            <a:off x="2887663" y="6859588"/>
            <a:ext cx="928687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5" name="122 CuadroTexto"/>
          <p:cNvSpPr txBox="1">
            <a:spLocks noChangeArrowheads="1"/>
          </p:cNvSpPr>
          <p:nvPr/>
        </p:nvSpPr>
        <p:spPr bwMode="auto">
          <a:xfrm>
            <a:off x="4460875" y="74390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Vereker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8" name="867 Conector recto de flecha"/>
          <p:cNvCxnSpPr>
            <a:stCxn id="14445" idx="1"/>
          </p:cNvCxnSpPr>
          <p:nvPr/>
        </p:nvCxnSpPr>
        <p:spPr>
          <a:xfrm rot="10800000" flipV="1">
            <a:off x="3030538" y="7573963"/>
            <a:ext cx="1430337" cy="4365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7" name="122 CuadroTexto"/>
          <p:cNvSpPr txBox="1">
            <a:spLocks noChangeArrowheads="1"/>
          </p:cNvSpPr>
          <p:nvPr/>
        </p:nvSpPr>
        <p:spPr bwMode="auto">
          <a:xfrm>
            <a:off x="469900" y="85185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86" name="885 Conector recto de flecha"/>
          <p:cNvCxnSpPr>
            <a:stCxn id="14447" idx="3"/>
          </p:cNvCxnSpPr>
          <p:nvPr/>
        </p:nvCxnSpPr>
        <p:spPr>
          <a:xfrm>
            <a:off x="1316038" y="8653463"/>
            <a:ext cx="1000125" cy="3571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9" name="122 CuadroTexto"/>
          <p:cNvSpPr txBox="1">
            <a:spLocks noChangeArrowheads="1"/>
          </p:cNvSpPr>
          <p:nvPr/>
        </p:nvSpPr>
        <p:spPr bwMode="auto">
          <a:xfrm>
            <a:off x="3459163" y="6367463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Roca Diaz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97" name="896 Conector recto de flecha"/>
          <p:cNvCxnSpPr>
            <a:stCxn id="14449" idx="1"/>
          </p:cNvCxnSpPr>
          <p:nvPr/>
        </p:nvCxnSpPr>
        <p:spPr>
          <a:xfrm rot="10800000" flipV="1">
            <a:off x="3030538" y="6502400"/>
            <a:ext cx="428625" cy="222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1" name="122 CuadroTexto"/>
          <p:cNvSpPr txBox="1">
            <a:spLocks noChangeArrowheads="1"/>
          </p:cNvSpPr>
          <p:nvPr/>
        </p:nvSpPr>
        <p:spPr bwMode="auto">
          <a:xfrm>
            <a:off x="530225" y="701040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 Vereker 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0" name="899 Conector recto de flecha"/>
          <p:cNvCxnSpPr>
            <a:stCxn id="14451" idx="3"/>
          </p:cNvCxnSpPr>
          <p:nvPr/>
        </p:nvCxnSpPr>
        <p:spPr>
          <a:xfrm>
            <a:off x="1376363" y="7145338"/>
            <a:ext cx="939800" cy="2936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3" name="122 CuadroTexto"/>
          <p:cNvSpPr txBox="1">
            <a:spLocks noChangeArrowheads="1"/>
          </p:cNvSpPr>
          <p:nvPr/>
        </p:nvSpPr>
        <p:spPr bwMode="auto">
          <a:xfrm>
            <a:off x="458788" y="815340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Ite. Vereker 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2" name="901 Conector recto de flecha"/>
          <p:cNvCxnSpPr>
            <a:stCxn id="14453" idx="3"/>
          </p:cNvCxnSpPr>
          <p:nvPr/>
        </p:nvCxnSpPr>
        <p:spPr>
          <a:xfrm flipV="1">
            <a:off x="1304925" y="8153400"/>
            <a:ext cx="868363" cy="134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5" name="122 CuadroTexto"/>
          <p:cNvSpPr txBox="1">
            <a:spLocks noChangeArrowheads="1"/>
          </p:cNvSpPr>
          <p:nvPr/>
        </p:nvSpPr>
        <p:spPr bwMode="auto">
          <a:xfrm>
            <a:off x="244475" y="7581900"/>
            <a:ext cx="8080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Vereker Mayor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906" name="905 Conector recto de flecha"/>
          <p:cNvCxnSpPr>
            <a:stCxn id="14455" idx="3"/>
          </p:cNvCxnSpPr>
          <p:nvPr/>
        </p:nvCxnSpPr>
        <p:spPr>
          <a:xfrm>
            <a:off x="1052513" y="7716838"/>
            <a:ext cx="496887" cy="825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7" name="906 Conector recto de flecha"/>
          <p:cNvCxnSpPr/>
          <p:nvPr/>
        </p:nvCxnSpPr>
        <p:spPr>
          <a:xfrm flipV="1">
            <a:off x="1244600" y="5365750"/>
            <a:ext cx="785813" cy="142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8" name="122 CuadroTexto"/>
          <p:cNvSpPr txBox="1">
            <a:spLocks noChangeArrowheads="1"/>
          </p:cNvSpPr>
          <p:nvPr/>
        </p:nvSpPr>
        <p:spPr bwMode="auto">
          <a:xfrm>
            <a:off x="458788" y="536575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sp>
        <p:nvSpPr>
          <p:cNvPr id="14459" name="122 CuadroTexto"/>
          <p:cNvSpPr txBox="1">
            <a:spLocks noChangeArrowheads="1"/>
          </p:cNvSpPr>
          <p:nvPr/>
        </p:nvSpPr>
        <p:spPr bwMode="auto">
          <a:xfrm>
            <a:off x="458788" y="5080000"/>
            <a:ext cx="846137" cy="17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I. Orlebar</a:t>
            </a:r>
          </a:p>
        </p:txBody>
      </p:sp>
      <p:cxnSp>
        <p:nvCxnSpPr>
          <p:cNvPr id="910" name="909 Conector recto de flecha"/>
          <p:cNvCxnSpPr>
            <a:stCxn id="14459" idx="3"/>
          </p:cNvCxnSpPr>
          <p:nvPr/>
        </p:nvCxnSpPr>
        <p:spPr>
          <a:xfrm flipV="1">
            <a:off x="1304925" y="4865688"/>
            <a:ext cx="654050" cy="3032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1" name="122 CuadroTexto"/>
          <p:cNvSpPr txBox="1">
            <a:spLocks noChangeArrowheads="1"/>
          </p:cNvSpPr>
          <p:nvPr/>
        </p:nvSpPr>
        <p:spPr bwMode="auto">
          <a:xfrm>
            <a:off x="4413250" y="5427663"/>
            <a:ext cx="827088" cy="323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Theben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DR5s</a:t>
            </a:r>
          </a:p>
        </p:txBody>
      </p:sp>
      <p:cxnSp>
        <p:nvCxnSpPr>
          <p:cNvPr id="916" name="915 Conector recto de flecha"/>
          <p:cNvCxnSpPr>
            <a:stCxn id="14461" idx="1"/>
          </p:cNvCxnSpPr>
          <p:nvPr/>
        </p:nvCxnSpPr>
        <p:spPr>
          <a:xfrm rot="10800000">
            <a:off x="2601913" y="5080000"/>
            <a:ext cx="1811337" cy="509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3" name="922 Conector recto"/>
          <p:cNvCxnSpPr/>
          <p:nvPr/>
        </p:nvCxnSpPr>
        <p:spPr>
          <a:xfrm rot="16200000" flipV="1">
            <a:off x="3131344" y="9590881"/>
            <a:ext cx="250825" cy="252413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4" name="923 Conector recto"/>
          <p:cNvCxnSpPr/>
          <p:nvPr/>
        </p:nvCxnSpPr>
        <p:spPr>
          <a:xfrm rot="16200000" flipV="1">
            <a:off x="2944020" y="8771731"/>
            <a:ext cx="252412" cy="2508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5" name="255 CuadroTexto"/>
          <p:cNvSpPr txBox="1">
            <a:spLocks noChangeArrowheads="1"/>
          </p:cNvSpPr>
          <p:nvPr/>
        </p:nvSpPr>
        <p:spPr bwMode="auto">
          <a:xfrm>
            <a:off x="2667000" y="9297988"/>
            <a:ext cx="35718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 sz="600" dirty="0">
              <a:latin typeface="Calibri" pitchFamily="34" charset="0"/>
            </a:endParaRPr>
          </a:p>
          <a:p>
            <a:r>
              <a:rPr lang="es-CL" sz="600" dirty="0" smtClean="0">
                <a:latin typeface="Calibri" pitchFamily="34" charset="0"/>
              </a:rPr>
              <a:t>1,6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926" name="925 Conector recto"/>
          <p:cNvCxnSpPr/>
          <p:nvPr/>
        </p:nvCxnSpPr>
        <p:spPr>
          <a:xfrm rot="16200000" flipV="1">
            <a:off x="2592388" y="9180513"/>
            <a:ext cx="252412" cy="25241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67" name="414 Grupo"/>
          <p:cNvGrpSpPr>
            <a:grpSpLocks/>
          </p:cNvGrpSpPr>
          <p:nvPr/>
        </p:nvGrpSpPr>
        <p:grpSpPr bwMode="auto">
          <a:xfrm>
            <a:off x="2744788" y="9010650"/>
            <a:ext cx="73025" cy="241300"/>
            <a:chOff x="2329628" y="5223666"/>
            <a:chExt cx="241608" cy="1918051"/>
          </a:xfrm>
        </p:grpSpPr>
        <p:sp>
          <p:nvSpPr>
            <p:cNvPr id="413" name="412 Rectángulo"/>
            <p:cNvSpPr/>
            <p:nvPr/>
          </p:nvSpPr>
          <p:spPr>
            <a:xfrm>
              <a:off x="2371647" y="5715801"/>
              <a:ext cx="120802" cy="1425916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414" name="413 Rectángulo"/>
            <p:cNvSpPr/>
            <p:nvPr/>
          </p:nvSpPr>
          <p:spPr>
            <a:xfrm>
              <a:off x="2329628" y="5223666"/>
              <a:ext cx="241608" cy="567848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cxnSp>
        <p:nvCxnSpPr>
          <p:cNvPr id="930" name="929 Conector recto de flecha"/>
          <p:cNvCxnSpPr>
            <a:endCxn id="932" idx="0"/>
          </p:cNvCxnSpPr>
          <p:nvPr/>
        </p:nvCxnSpPr>
        <p:spPr>
          <a:xfrm rot="10800000">
            <a:off x="1449388" y="8548688"/>
            <a:ext cx="1223962" cy="455612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2" name="931 Arco"/>
          <p:cNvSpPr/>
          <p:nvPr/>
        </p:nvSpPr>
        <p:spPr>
          <a:xfrm rot="14474483">
            <a:off x="1477169" y="7873207"/>
            <a:ext cx="1093787" cy="1174750"/>
          </a:xfrm>
          <a:prstGeom prst="arc">
            <a:avLst>
              <a:gd name="adj1" fmla="val 17398089"/>
              <a:gd name="adj2" fmla="val 86771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471" name="153 CuadroTexto"/>
          <p:cNvSpPr txBox="1">
            <a:spLocks noChangeArrowheads="1"/>
          </p:cNvSpPr>
          <p:nvPr/>
        </p:nvSpPr>
        <p:spPr bwMode="auto">
          <a:xfrm>
            <a:off x="1847850" y="8582025"/>
            <a:ext cx="5715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1,2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935" name="934 Conector recto"/>
          <p:cNvCxnSpPr/>
          <p:nvPr/>
        </p:nvCxnSpPr>
        <p:spPr>
          <a:xfrm rot="5400000" flipH="1" flipV="1">
            <a:off x="2537619" y="9003506"/>
            <a:ext cx="287338" cy="15875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74" name="Text Box 183"/>
          <p:cNvSpPr txBox="1">
            <a:spLocks noChangeArrowheads="1"/>
          </p:cNvSpPr>
          <p:nvPr/>
        </p:nvSpPr>
        <p:spPr bwMode="auto">
          <a:xfrm>
            <a:off x="2244725" y="9086850"/>
            <a:ext cx="693738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2,9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pSp>
        <p:nvGrpSpPr>
          <p:cNvPr id="14475" name="Group 88"/>
          <p:cNvGrpSpPr>
            <a:grpSpLocks/>
          </p:cNvGrpSpPr>
          <p:nvPr/>
        </p:nvGrpSpPr>
        <p:grpSpPr bwMode="auto">
          <a:xfrm>
            <a:off x="2492375" y="9409113"/>
            <a:ext cx="80963" cy="244475"/>
            <a:chOff x="2018" y="2160"/>
            <a:chExt cx="528" cy="1488"/>
          </a:xfrm>
        </p:grpSpPr>
        <p:sp>
          <p:nvSpPr>
            <p:cNvPr id="1461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2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cxnSp>
        <p:nvCxnSpPr>
          <p:cNvPr id="938" name="937 Conector recto"/>
          <p:cNvCxnSpPr/>
          <p:nvPr/>
        </p:nvCxnSpPr>
        <p:spPr>
          <a:xfrm rot="5400000" flipH="1" flipV="1">
            <a:off x="2351881" y="8193882"/>
            <a:ext cx="288925" cy="1428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9" name="938 Conector recto"/>
          <p:cNvCxnSpPr/>
          <p:nvPr/>
        </p:nvCxnSpPr>
        <p:spPr>
          <a:xfrm rot="5400000" flipH="1" flipV="1">
            <a:off x="2623344" y="8314532"/>
            <a:ext cx="288925" cy="142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78" name="765 Grupo"/>
          <p:cNvGrpSpPr>
            <a:grpSpLocks/>
          </p:cNvGrpSpPr>
          <p:nvPr/>
        </p:nvGrpSpPr>
        <p:grpSpPr bwMode="auto">
          <a:xfrm>
            <a:off x="2454275" y="7939088"/>
            <a:ext cx="73025" cy="241300"/>
            <a:chOff x="2311890" y="5223666"/>
            <a:chExt cx="241608" cy="1918051"/>
          </a:xfrm>
        </p:grpSpPr>
        <p:sp>
          <p:nvSpPr>
            <p:cNvPr id="768" name="767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9" name="768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76" name="775 Grupo"/>
          <p:cNvGrpSpPr/>
          <p:nvPr/>
        </p:nvGrpSpPr>
        <p:grpSpPr>
          <a:xfrm>
            <a:off x="2745522" y="8047848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777" name="77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9" name="778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0" name="255 CuadroTexto"/>
          <p:cNvSpPr txBox="1">
            <a:spLocks noChangeArrowheads="1"/>
          </p:cNvSpPr>
          <p:nvPr/>
        </p:nvSpPr>
        <p:spPr bwMode="auto">
          <a:xfrm>
            <a:off x="2409825" y="8224838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0,6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81" name="255 CuadroTexto"/>
          <p:cNvSpPr txBox="1">
            <a:spLocks noChangeArrowheads="1"/>
          </p:cNvSpPr>
          <p:nvPr/>
        </p:nvSpPr>
        <p:spPr bwMode="auto">
          <a:xfrm>
            <a:off x="2540000" y="8339138"/>
            <a:ext cx="357188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0,9 c</a:t>
            </a:r>
          </a:p>
        </p:txBody>
      </p:sp>
      <p:cxnSp>
        <p:nvCxnSpPr>
          <p:cNvPr id="942" name="941 Conector recto"/>
          <p:cNvCxnSpPr/>
          <p:nvPr/>
        </p:nvCxnSpPr>
        <p:spPr>
          <a:xfrm rot="5400000" flipH="1" flipV="1">
            <a:off x="2239169" y="7662069"/>
            <a:ext cx="288925" cy="142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3" name="942 Conector recto"/>
          <p:cNvCxnSpPr/>
          <p:nvPr/>
        </p:nvCxnSpPr>
        <p:spPr>
          <a:xfrm rot="5400000" flipH="1" flipV="1">
            <a:off x="2815431" y="7662069"/>
            <a:ext cx="288925" cy="1428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4" name="783 Grupo"/>
          <p:cNvGrpSpPr/>
          <p:nvPr/>
        </p:nvGrpSpPr>
        <p:grpSpPr>
          <a:xfrm>
            <a:off x="2721237" y="7519207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87" name="78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88" name="787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85" name="769 Grupo"/>
          <p:cNvGrpSpPr>
            <a:grpSpLocks/>
          </p:cNvGrpSpPr>
          <p:nvPr/>
        </p:nvGrpSpPr>
        <p:grpSpPr bwMode="auto">
          <a:xfrm>
            <a:off x="2549525" y="7367588"/>
            <a:ext cx="73025" cy="241300"/>
            <a:chOff x="2311890" y="5223666"/>
            <a:chExt cx="241608" cy="1918051"/>
          </a:xfrm>
        </p:grpSpPr>
        <p:sp>
          <p:nvSpPr>
            <p:cNvPr id="771" name="770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2" name="771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6" name="255 CuadroTexto"/>
          <p:cNvSpPr txBox="1">
            <a:spLocks noChangeArrowheads="1"/>
          </p:cNvSpPr>
          <p:nvPr/>
        </p:nvSpPr>
        <p:spPr bwMode="auto">
          <a:xfrm>
            <a:off x="2376488" y="7669213"/>
            <a:ext cx="357187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2,2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87" name="255 CuadroTexto"/>
          <p:cNvSpPr txBox="1">
            <a:spLocks noChangeArrowheads="1"/>
          </p:cNvSpPr>
          <p:nvPr/>
        </p:nvSpPr>
        <p:spPr bwMode="auto">
          <a:xfrm>
            <a:off x="2655888" y="7796213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3.4 c</a:t>
            </a:r>
          </a:p>
        </p:txBody>
      </p:sp>
      <p:sp>
        <p:nvSpPr>
          <p:cNvPr id="14488" name="278 CuadroTexto"/>
          <p:cNvSpPr txBox="1">
            <a:spLocks noChangeArrowheads="1"/>
          </p:cNvSpPr>
          <p:nvPr/>
        </p:nvSpPr>
        <p:spPr bwMode="auto">
          <a:xfrm>
            <a:off x="2030413" y="7653338"/>
            <a:ext cx="3873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Vereker E</a:t>
            </a:r>
          </a:p>
        </p:txBody>
      </p:sp>
      <p:sp>
        <p:nvSpPr>
          <p:cNvPr id="14489" name="278 CuadroTexto"/>
          <p:cNvSpPr txBox="1">
            <a:spLocks noChangeArrowheads="1"/>
          </p:cNvSpPr>
          <p:nvPr/>
        </p:nvSpPr>
        <p:spPr bwMode="auto">
          <a:xfrm rot="2582298">
            <a:off x="2066925" y="7953375"/>
            <a:ext cx="4905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SE</a:t>
            </a:r>
          </a:p>
        </p:txBody>
      </p:sp>
      <p:sp>
        <p:nvSpPr>
          <p:cNvPr id="14490" name="278 CuadroTexto"/>
          <p:cNvSpPr txBox="1">
            <a:spLocks noChangeArrowheads="1"/>
          </p:cNvSpPr>
          <p:nvPr/>
        </p:nvSpPr>
        <p:spPr bwMode="auto">
          <a:xfrm>
            <a:off x="1412875" y="686752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</a:t>
            </a:r>
            <a:r>
              <a:rPr lang="es-CL" sz="400" b="1">
                <a:latin typeface="Calibri" pitchFamily="34" charset="0"/>
              </a:rPr>
              <a:t> N</a:t>
            </a:r>
            <a:endParaRPr lang="es-CL" sz="400">
              <a:latin typeface="Calibri" pitchFamily="34" charset="0"/>
            </a:endParaRPr>
          </a:p>
        </p:txBody>
      </p:sp>
      <p:cxnSp>
        <p:nvCxnSpPr>
          <p:cNvPr id="957" name="956 Conector recto"/>
          <p:cNvCxnSpPr/>
          <p:nvPr/>
        </p:nvCxnSpPr>
        <p:spPr>
          <a:xfrm rot="16200000" flipV="1">
            <a:off x="2483644" y="7188994"/>
            <a:ext cx="360363" cy="73025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8" name="957 Conector recto"/>
          <p:cNvCxnSpPr/>
          <p:nvPr/>
        </p:nvCxnSpPr>
        <p:spPr>
          <a:xfrm rot="16200000" flipV="1">
            <a:off x="1724025" y="6724650"/>
            <a:ext cx="358775" cy="730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2" name="961 Conector recto"/>
          <p:cNvCxnSpPr/>
          <p:nvPr/>
        </p:nvCxnSpPr>
        <p:spPr>
          <a:xfrm rot="16200000" flipV="1">
            <a:off x="3265488" y="6111875"/>
            <a:ext cx="360362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3" name="962 Conector recto"/>
          <p:cNvCxnSpPr/>
          <p:nvPr/>
        </p:nvCxnSpPr>
        <p:spPr>
          <a:xfrm rot="16200000" flipV="1">
            <a:off x="1601788" y="6224588"/>
            <a:ext cx="358775" cy="730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95" name="255 CuadroTexto"/>
          <p:cNvSpPr txBox="1">
            <a:spLocks noChangeArrowheads="1"/>
          </p:cNvSpPr>
          <p:nvPr/>
        </p:nvSpPr>
        <p:spPr bwMode="auto">
          <a:xfrm>
            <a:off x="2101850" y="6626225"/>
            <a:ext cx="35718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6,2 c</a:t>
            </a:r>
          </a:p>
        </p:txBody>
      </p:sp>
      <p:sp>
        <p:nvSpPr>
          <p:cNvPr id="14496" name="255 CuadroTexto"/>
          <p:cNvSpPr txBox="1">
            <a:spLocks noChangeArrowheads="1"/>
          </p:cNvSpPr>
          <p:nvPr/>
        </p:nvSpPr>
        <p:spPr bwMode="auto">
          <a:xfrm>
            <a:off x="1981200" y="6121400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6,6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97" name="255 CuadroTexto"/>
          <p:cNvSpPr txBox="1">
            <a:spLocks noChangeArrowheads="1"/>
          </p:cNvSpPr>
          <p:nvPr/>
        </p:nvSpPr>
        <p:spPr bwMode="auto">
          <a:xfrm>
            <a:off x="2744788" y="6081713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9,4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cxnSp>
        <p:nvCxnSpPr>
          <p:cNvPr id="972" name="971 Conector recto de flecha"/>
          <p:cNvCxnSpPr>
            <a:cxnSpLocks noChangeShapeType="1"/>
            <a:endCxn id="522" idx="1"/>
          </p:cNvCxnSpPr>
          <p:nvPr/>
        </p:nvCxnSpPr>
        <p:spPr bwMode="auto">
          <a:xfrm flipH="1" flipV="1">
            <a:off x="1947452" y="5204053"/>
            <a:ext cx="395699" cy="193959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974" name="973 Arco"/>
          <p:cNvSpPr/>
          <p:nvPr/>
        </p:nvSpPr>
        <p:spPr>
          <a:xfrm rot="15726610">
            <a:off x="1831094" y="5029085"/>
            <a:ext cx="1069975" cy="889000"/>
          </a:xfrm>
          <a:prstGeom prst="arc">
            <a:avLst>
              <a:gd name="adj1" fmla="val 1897463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14502" name="760 Grupo"/>
          <p:cNvGrpSpPr>
            <a:grpSpLocks/>
          </p:cNvGrpSpPr>
          <p:nvPr/>
        </p:nvGrpSpPr>
        <p:grpSpPr bwMode="auto">
          <a:xfrm>
            <a:off x="2160588" y="5221288"/>
            <a:ext cx="73025" cy="242887"/>
            <a:chOff x="2311890" y="5223666"/>
            <a:chExt cx="241608" cy="1918051"/>
          </a:xfrm>
        </p:grpSpPr>
        <p:sp>
          <p:nvSpPr>
            <p:cNvPr id="764" name="763 Rectángulo"/>
            <p:cNvSpPr/>
            <p:nvPr/>
          </p:nvSpPr>
          <p:spPr>
            <a:xfrm>
              <a:off x="2369664" y="5712578"/>
              <a:ext cx="120806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5" name="76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03" name="153 CuadroTexto"/>
          <p:cNvSpPr txBox="1">
            <a:spLocks noChangeArrowheads="1"/>
          </p:cNvSpPr>
          <p:nvPr/>
        </p:nvSpPr>
        <p:spPr bwMode="auto">
          <a:xfrm>
            <a:off x="1939925" y="4013697"/>
            <a:ext cx="34259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1’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c</a:t>
            </a:r>
          </a:p>
        </p:txBody>
      </p:sp>
      <p:cxnSp>
        <p:nvCxnSpPr>
          <p:cNvPr id="977" name="976 Conector recto"/>
          <p:cNvCxnSpPr/>
          <p:nvPr/>
        </p:nvCxnSpPr>
        <p:spPr>
          <a:xfrm rot="5400000" flipH="1" flipV="1">
            <a:off x="2205038" y="5340350"/>
            <a:ext cx="252412" cy="109538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05" name="Text Box 183"/>
          <p:cNvSpPr txBox="1">
            <a:spLocks noChangeArrowheads="1"/>
          </p:cNvSpPr>
          <p:nvPr/>
        </p:nvSpPr>
        <p:spPr bwMode="auto">
          <a:xfrm>
            <a:off x="1893888" y="5464175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979" name="978 Conector recto"/>
          <p:cNvCxnSpPr/>
          <p:nvPr/>
        </p:nvCxnSpPr>
        <p:spPr>
          <a:xfrm flipV="1">
            <a:off x="2138100" y="4968874"/>
            <a:ext cx="172508" cy="36842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07" name="255 CuadroTexto"/>
          <p:cNvSpPr txBox="1">
            <a:spLocks noChangeArrowheads="1"/>
          </p:cNvSpPr>
          <p:nvPr/>
        </p:nvSpPr>
        <p:spPr bwMode="auto">
          <a:xfrm>
            <a:off x="2218057" y="4975614"/>
            <a:ext cx="3571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" dirty="0">
                <a:latin typeface="Calibri" pitchFamily="34" charset="0"/>
              </a:rPr>
              <a:t>1,7 c</a:t>
            </a:r>
          </a:p>
        </p:txBody>
      </p:sp>
      <p:cxnSp>
        <p:nvCxnSpPr>
          <p:cNvPr id="981" name="980 Conector recto"/>
          <p:cNvCxnSpPr/>
          <p:nvPr/>
        </p:nvCxnSpPr>
        <p:spPr>
          <a:xfrm flipV="1">
            <a:off x="2519568" y="4913088"/>
            <a:ext cx="214673" cy="43043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9" name="788 Grupo"/>
          <p:cNvGrpSpPr/>
          <p:nvPr/>
        </p:nvGrpSpPr>
        <p:grpSpPr>
          <a:xfrm>
            <a:off x="2459298" y="5004589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91" name="790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92" name="791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10" name="255 CuadroTexto"/>
          <p:cNvSpPr txBox="1">
            <a:spLocks noChangeArrowheads="1"/>
          </p:cNvSpPr>
          <p:nvPr/>
        </p:nvSpPr>
        <p:spPr bwMode="auto">
          <a:xfrm>
            <a:off x="2461106" y="4919009"/>
            <a:ext cx="357188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" dirty="0" smtClean="0">
                <a:latin typeface="Calibri" pitchFamily="34" charset="0"/>
              </a:rPr>
              <a:t>2c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999" name="998 Conector recto"/>
          <p:cNvCxnSpPr/>
          <p:nvPr/>
        </p:nvCxnSpPr>
        <p:spPr>
          <a:xfrm flipV="1">
            <a:off x="2500995" y="4530725"/>
            <a:ext cx="255497" cy="403558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4" name="Text Box 183"/>
          <p:cNvSpPr txBox="1">
            <a:spLocks noChangeArrowheads="1"/>
          </p:cNvSpPr>
          <p:nvPr/>
        </p:nvSpPr>
        <p:spPr bwMode="auto">
          <a:xfrm>
            <a:off x="2826866" y="4786314"/>
            <a:ext cx="39828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1,15’</a:t>
            </a:r>
            <a:endParaRPr lang="es-ES_tradnl" sz="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01" name="1000 Conector recto"/>
          <p:cNvCxnSpPr/>
          <p:nvPr/>
        </p:nvCxnSpPr>
        <p:spPr>
          <a:xfrm rot="5400000" flipH="1" flipV="1">
            <a:off x="2124869" y="3888582"/>
            <a:ext cx="215900" cy="14446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6" name="255 CuadroTexto"/>
          <p:cNvSpPr txBox="1">
            <a:spLocks noChangeArrowheads="1"/>
          </p:cNvSpPr>
          <p:nvPr/>
        </p:nvSpPr>
        <p:spPr bwMode="auto">
          <a:xfrm>
            <a:off x="2305050" y="4068763"/>
            <a:ext cx="357188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9.7c</a:t>
            </a:r>
          </a:p>
        </p:txBody>
      </p:sp>
      <p:sp>
        <p:nvSpPr>
          <p:cNvPr id="14517" name="278 CuadroTexto"/>
          <p:cNvSpPr txBox="1">
            <a:spLocks noChangeArrowheads="1"/>
          </p:cNvSpPr>
          <p:nvPr/>
        </p:nvSpPr>
        <p:spPr bwMode="auto">
          <a:xfrm>
            <a:off x="3925888" y="5176838"/>
            <a:ext cx="3063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Patria</a:t>
            </a:r>
          </a:p>
        </p:txBody>
      </p:sp>
      <p:sp>
        <p:nvSpPr>
          <p:cNvPr id="14518" name="278 CuadroTexto"/>
          <p:cNvSpPr txBox="1">
            <a:spLocks noChangeArrowheads="1"/>
          </p:cNvSpPr>
          <p:nvPr/>
        </p:nvSpPr>
        <p:spPr bwMode="auto">
          <a:xfrm>
            <a:off x="3724275" y="5216525"/>
            <a:ext cx="3508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Howard</a:t>
            </a:r>
          </a:p>
        </p:txBody>
      </p:sp>
      <p:sp>
        <p:nvSpPr>
          <p:cNvPr id="14519" name="278 CuadroTexto"/>
          <p:cNvSpPr txBox="1">
            <a:spLocks noChangeArrowheads="1"/>
          </p:cNvSpPr>
          <p:nvPr/>
        </p:nvSpPr>
        <p:spPr bwMode="auto">
          <a:xfrm>
            <a:off x="3101975" y="5437188"/>
            <a:ext cx="306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Dixon</a:t>
            </a:r>
          </a:p>
        </p:txBody>
      </p:sp>
      <p:sp>
        <p:nvSpPr>
          <p:cNvPr id="14520" name="122 CuadroTexto"/>
          <p:cNvSpPr txBox="1">
            <a:spLocks noChangeArrowheads="1"/>
          </p:cNvSpPr>
          <p:nvPr/>
        </p:nvSpPr>
        <p:spPr bwMode="auto">
          <a:xfrm>
            <a:off x="1030288" y="3794125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Noreste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1014" name="1013 Conector recto de flecha"/>
          <p:cNvCxnSpPr>
            <a:stCxn id="14520" idx="3"/>
          </p:cNvCxnSpPr>
          <p:nvPr/>
        </p:nvCxnSpPr>
        <p:spPr>
          <a:xfrm>
            <a:off x="1876425" y="3929063"/>
            <a:ext cx="439738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2" name="1031 Conector recto de flecha"/>
          <p:cNvCxnSpPr>
            <a:endCxn id="1034" idx="2"/>
          </p:cNvCxnSpPr>
          <p:nvPr/>
        </p:nvCxnSpPr>
        <p:spPr>
          <a:xfrm flipV="1">
            <a:off x="2965450" y="3733800"/>
            <a:ext cx="1901825" cy="404813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4" name="1033 Arco"/>
          <p:cNvSpPr/>
          <p:nvPr/>
        </p:nvSpPr>
        <p:spPr>
          <a:xfrm rot="1425230">
            <a:off x="3494088" y="2744788"/>
            <a:ext cx="1428750" cy="1425575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24" name="153 CuadroTexto"/>
          <p:cNvSpPr txBox="1">
            <a:spLocks noChangeArrowheads="1"/>
          </p:cNvSpPr>
          <p:nvPr/>
        </p:nvSpPr>
        <p:spPr bwMode="auto">
          <a:xfrm>
            <a:off x="3754438" y="3754438"/>
            <a:ext cx="56991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1,9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sp>
        <p:nvSpPr>
          <p:cNvPr id="14527" name="Text Box 183"/>
          <p:cNvSpPr txBox="1">
            <a:spLocks noChangeArrowheads="1"/>
          </p:cNvSpPr>
          <p:nvPr/>
        </p:nvSpPr>
        <p:spPr bwMode="auto">
          <a:xfrm>
            <a:off x="2771469" y="2995141"/>
            <a:ext cx="693737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6,8c </a:t>
            </a:r>
            <a:endParaRPr lang="es-ES_tradnl" sz="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41" name="1040 Conector recto"/>
          <p:cNvCxnSpPr/>
          <p:nvPr/>
        </p:nvCxnSpPr>
        <p:spPr>
          <a:xfrm flipV="1">
            <a:off x="2930526" y="3136900"/>
            <a:ext cx="540275" cy="968872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1042 Conector recto"/>
          <p:cNvCxnSpPr>
            <a:stCxn id="14793" idx="3"/>
          </p:cNvCxnSpPr>
          <p:nvPr/>
        </p:nvCxnSpPr>
        <p:spPr>
          <a:xfrm flipV="1">
            <a:off x="2968625" y="2222500"/>
            <a:ext cx="309563" cy="575401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4" name="1043 Conector recto"/>
          <p:cNvCxnSpPr/>
          <p:nvPr/>
        </p:nvCxnSpPr>
        <p:spPr>
          <a:xfrm flipV="1">
            <a:off x="4659313" y="2430046"/>
            <a:ext cx="167481" cy="35919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1" name="255 CuadroTexto"/>
          <p:cNvSpPr txBox="1">
            <a:spLocks noChangeArrowheads="1"/>
          </p:cNvSpPr>
          <p:nvPr/>
        </p:nvSpPr>
        <p:spPr bwMode="auto">
          <a:xfrm>
            <a:off x="3316288" y="2436813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7,2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051" name="1050 Conector recto de flecha"/>
          <p:cNvCxnSpPr>
            <a:endCxn id="1052" idx="0"/>
          </p:cNvCxnSpPr>
          <p:nvPr/>
        </p:nvCxnSpPr>
        <p:spPr>
          <a:xfrm rot="16200000" flipV="1">
            <a:off x="3405981" y="1273969"/>
            <a:ext cx="1393825" cy="523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2" name="1051 Arco"/>
          <p:cNvSpPr/>
          <p:nvPr/>
        </p:nvSpPr>
        <p:spPr>
          <a:xfrm rot="19342085">
            <a:off x="3673475" y="531813"/>
            <a:ext cx="1428750" cy="1423987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36" name="153 CuadroTexto"/>
          <p:cNvSpPr txBox="1">
            <a:spLocks noChangeArrowheads="1"/>
          </p:cNvSpPr>
          <p:nvPr/>
        </p:nvSpPr>
        <p:spPr bwMode="auto">
          <a:xfrm>
            <a:off x="4032250" y="1079500"/>
            <a:ext cx="57150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1,35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1056" name="1055 Conector recto"/>
          <p:cNvCxnSpPr/>
          <p:nvPr/>
        </p:nvCxnSpPr>
        <p:spPr>
          <a:xfrm rot="5400000" flipH="1" flipV="1">
            <a:off x="4062412" y="1801812"/>
            <a:ext cx="360363" cy="287337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8" name="Text Box 183"/>
          <p:cNvSpPr txBox="1">
            <a:spLocks noChangeArrowheads="1"/>
          </p:cNvSpPr>
          <p:nvPr/>
        </p:nvSpPr>
        <p:spPr bwMode="auto">
          <a:xfrm>
            <a:off x="4119192" y="1768449"/>
            <a:ext cx="69373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8 </a:t>
            </a: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1058" name="1057 Conector recto"/>
          <p:cNvCxnSpPr/>
          <p:nvPr/>
        </p:nvCxnSpPr>
        <p:spPr>
          <a:xfrm flipV="1">
            <a:off x="4818063" y="2022936"/>
            <a:ext cx="388937" cy="46944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0" name="255 CuadroTexto"/>
          <p:cNvSpPr txBox="1">
            <a:spLocks noChangeArrowheads="1"/>
          </p:cNvSpPr>
          <p:nvPr/>
        </p:nvSpPr>
        <p:spPr bwMode="auto">
          <a:xfrm>
            <a:off x="4510088" y="19018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8,5 c</a:t>
            </a:r>
          </a:p>
        </p:txBody>
      </p:sp>
      <p:cxnSp>
        <p:nvCxnSpPr>
          <p:cNvPr id="1060" name="1059 Conector recto"/>
          <p:cNvCxnSpPr/>
          <p:nvPr/>
        </p:nvCxnSpPr>
        <p:spPr>
          <a:xfrm rot="5400000" flipH="1" flipV="1">
            <a:off x="4516438" y="574675"/>
            <a:ext cx="360362" cy="2873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2" name="443 Grupo"/>
          <p:cNvGrpSpPr>
            <a:grpSpLocks/>
          </p:cNvGrpSpPr>
          <p:nvPr/>
        </p:nvGrpSpPr>
        <p:grpSpPr bwMode="auto">
          <a:xfrm>
            <a:off x="2324575" y="170655"/>
            <a:ext cx="2968625" cy="10929939"/>
            <a:chOff x="2316945" y="151625"/>
            <a:chExt cx="2967058" cy="10930015"/>
          </a:xfrm>
        </p:grpSpPr>
        <p:cxnSp>
          <p:nvCxnSpPr>
            <p:cNvPr id="683" name="682 Conector recto"/>
            <p:cNvCxnSpPr/>
            <p:nvPr/>
          </p:nvCxnSpPr>
          <p:spPr>
            <a:xfrm>
              <a:off x="3230862" y="9557629"/>
              <a:ext cx="276872" cy="15240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91" name="229 Grupo"/>
            <p:cNvGrpSpPr>
              <a:grpSpLocks/>
            </p:cNvGrpSpPr>
            <p:nvPr/>
          </p:nvGrpSpPr>
          <p:grpSpPr bwMode="auto">
            <a:xfrm>
              <a:off x="5069689" y="151626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893" y="16506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893" y="22221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9" name="418 Conector recto"/>
            <p:cNvCxnSpPr/>
            <p:nvPr/>
          </p:nvCxnSpPr>
          <p:spPr>
            <a:xfrm rot="16200000" flipV="1">
              <a:off x="2607140" y="8933904"/>
              <a:ext cx="615954" cy="62514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427 Conector recto"/>
            <p:cNvCxnSpPr/>
            <p:nvPr/>
          </p:nvCxnSpPr>
          <p:spPr>
            <a:xfrm rot="5400000" flipH="1" flipV="1">
              <a:off x="1745269" y="8009824"/>
              <a:ext cx="1785950" cy="713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429 Conector recto"/>
            <p:cNvCxnSpPr/>
            <p:nvPr/>
          </p:nvCxnSpPr>
          <p:spPr>
            <a:xfrm rot="16200000" flipV="1">
              <a:off x="1566750" y="6045356"/>
              <a:ext cx="1857388" cy="3569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431 Conector recto"/>
            <p:cNvCxnSpPr/>
            <p:nvPr/>
          </p:nvCxnSpPr>
          <p:spPr>
            <a:xfrm rot="5400000" flipH="1" flipV="1">
              <a:off x="2174012" y="4938029"/>
              <a:ext cx="500065" cy="2141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433 Conector recto"/>
            <p:cNvCxnSpPr/>
            <p:nvPr/>
          </p:nvCxnSpPr>
          <p:spPr>
            <a:xfrm rot="5400000" flipH="1" flipV="1">
              <a:off x="2409563" y="4156257"/>
              <a:ext cx="755655" cy="5029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"/>
            <p:cNvCxnSpPr/>
            <p:nvPr/>
          </p:nvCxnSpPr>
          <p:spPr>
            <a:xfrm rot="5400000" flipH="1" flipV="1">
              <a:off x="2556763" y="2418103"/>
              <a:ext cx="2098689" cy="11376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438 Conector recto"/>
            <p:cNvCxnSpPr/>
            <p:nvPr/>
          </p:nvCxnSpPr>
          <p:spPr>
            <a:xfrm rot="5400000" flipH="1" flipV="1">
              <a:off x="4067502" y="830554"/>
              <a:ext cx="1214446" cy="999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442 Conector recto"/>
            <p:cNvCxnSpPr/>
            <p:nvPr/>
          </p:nvCxnSpPr>
          <p:spPr>
            <a:xfrm rot="5400000" flipH="1" flipV="1">
              <a:off x="4887978" y="436584"/>
              <a:ext cx="571504" cy="15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43" name="255 CuadroTexto"/>
          <p:cNvSpPr txBox="1">
            <a:spLocks noChangeArrowheads="1"/>
          </p:cNvSpPr>
          <p:nvPr/>
        </p:nvSpPr>
        <p:spPr bwMode="auto">
          <a:xfrm>
            <a:off x="4608513" y="8604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065" name="1064 Conector recto"/>
          <p:cNvCxnSpPr/>
          <p:nvPr/>
        </p:nvCxnSpPr>
        <p:spPr>
          <a:xfrm rot="5400000" flipH="1" flipV="1">
            <a:off x="4952207" y="807244"/>
            <a:ext cx="323850" cy="1587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7" name="Text Box 183"/>
          <p:cNvSpPr txBox="1">
            <a:spLocks noChangeArrowheads="1"/>
          </p:cNvSpPr>
          <p:nvPr/>
        </p:nvSpPr>
        <p:spPr bwMode="auto">
          <a:xfrm>
            <a:off x="4770438" y="917575"/>
            <a:ext cx="69373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4,2 </a:t>
            </a: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1067" name="1066 Conector recto"/>
          <p:cNvCxnSpPr/>
          <p:nvPr/>
        </p:nvCxnSpPr>
        <p:spPr>
          <a:xfrm rot="5400000" flipH="1" flipV="1">
            <a:off x="4640263" y="384175"/>
            <a:ext cx="325438" cy="15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9" name="Group 88"/>
          <p:cNvGrpSpPr>
            <a:grpSpLocks/>
          </p:cNvGrpSpPr>
          <p:nvPr/>
        </p:nvGrpSpPr>
        <p:grpSpPr bwMode="auto">
          <a:xfrm>
            <a:off x="4730750" y="333375"/>
            <a:ext cx="80963" cy="244475"/>
            <a:chOff x="2015" y="2160"/>
            <a:chExt cx="528" cy="1488"/>
          </a:xfrm>
        </p:grpSpPr>
        <p:sp>
          <p:nvSpPr>
            <p:cNvPr id="1457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587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550" name="255 CuadroTexto"/>
          <p:cNvSpPr txBox="1">
            <a:spLocks noChangeArrowheads="1"/>
          </p:cNvSpPr>
          <p:nvPr/>
        </p:nvSpPr>
        <p:spPr bwMode="auto">
          <a:xfrm>
            <a:off x="4837113" y="29368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4,8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069" name="1068 Arco"/>
          <p:cNvSpPr/>
          <p:nvPr/>
        </p:nvSpPr>
        <p:spPr>
          <a:xfrm rot="1968409">
            <a:off x="5464175" y="-98425"/>
            <a:ext cx="1428750" cy="1423988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52" name="274 CuadroTexto"/>
          <p:cNvSpPr txBox="1">
            <a:spLocks noChangeArrowheads="1"/>
          </p:cNvSpPr>
          <p:nvPr/>
        </p:nvSpPr>
        <p:spPr bwMode="auto">
          <a:xfrm>
            <a:off x="5827713" y="-9525"/>
            <a:ext cx="2214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Pto. “A”:  270° a  Baliza I. Cutler</a:t>
            </a:r>
          </a:p>
        </p:txBody>
      </p:sp>
      <p:cxnSp>
        <p:nvCxnSpPr>
          <p:cNvPr id="1070" name="1069 Conector recto de flecha"/>
          <p:cNvCxnSpPr/>
          <p:nvPr/>
        </p:nvCxnSpPr>
        <p:spPr>
          <a:xfrm flipV="1">
            <a:off x="5103813" y="722313"/>
            <a:ext cx="1785937" cy="71437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54" name="153 CuadroTexto"/>
          <p:cNvSpPr txBox="1">
            <a:spLocks noChangeArrowheads="1"/>
          </p:cNvSpPr>
          <p:nvPr/>
        </p:nvSpPr>
        <p:spPr bwMode="auto">
          <a:xfrm>
            <a:off x="5889625" y="706438"/>
            <a:ext cx="5699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>
                <a:solidFill>
                  <a:srgbClr val="0070C0"/>
                </a:solidFill>
                <a:latin typeface="Calibri" pitchFamily="34" charset="0"/>
              </a:rPr>
              <a:t>1,57 Mn</a:t>
            </a:r>
          </a:p>
        </p:txBody>
      </p:sp>
      <p:sp>
        <p:nvSpPr>
          <p:cNvPr id="14556" name="255 CuadroTexto"/>
          <p:cNvSpPr txBox="1">
            <a:spLocks noChangeArrowheads="1"/>
          </p:cNvSpPr>
          <p:nvPr/>
        </p:nvSpPr>
        <p:spPr bwMode="auto">
          <a:xfrm>
            <a:off x="2592388" y="8605838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3.6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cxnSp>
        <p:nvCxnSpPr>
          <p:cNvPr id="607" name="606 Conector recto"/>
          <p:cNvCxnSpPr/>
          <p:nvPr/>
        </p:nvCxnSpPr>
        <p:spPr>
          <a:xfrm rot="5400000" flipH="1" flipV="1">
            <a:off x="2743200" y="8669338"/>
            <a:ext cx="288925" cy="1587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1" name="610 Conector recto"/>
          <p:cNvCxnSpPr/>
          <p:nvPr/>
        </p:nvCxnSpPr>
        <p:spPr>
          <a:xfrm rot="16200000" flipV="1">
            <a:off x="2412206" y="5472907"/>
            <a:ext cx="288925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59" name="255 CuadroTexto"/>
          <p:cNvSpPr txBox="1">
            <a:spLocks noChangeArrowheads="1"/>
          </p:cNvSpPr>
          <p:nvPr/>
        </p:nvSpPr>
        <p:spPr bwMode="auto">
          <a:xfrm>
            <a:off x="2305050" y="5437188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2,4 c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016982" y="1093580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</a:t>
            </a:r>
            <a:endParaRPr lang="es-CL" sz="800" b="1" dirty="0"/>
          </a:p>
        </p:txBody>
      </p:sp>
      <p:sp>
        <p:nvSpPr>
          <p:cNvPr id="498" name="497 CuadroTexto"/>
          <p:cNvSpPr txBox="1"/>
          <p:nvPr/>
        </p:nvSpPr>
        <p:spPr>
          <a:xfrm>
            <a:off x="1711818" y="1072036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</a:t>
            </a:r>
            <a:endParaRPr lang="es-CL" sz="800" b="1" dirty="0"/>
          </a:p>
        </p:txBody>
      </p:sp>
      <p:sp>
        <p:nvSpPr>
          <p:cNvPr id="499" name="498 CuadroTexto"/>
          <p:cNvSpPr txBox="1"/>
          <p:nvPr/>
        </p:nvSpPr>
        <p:spPr>
          <a:xfrm>
            <a:off x="1774874" y="102375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G</a:t>
            </a:r>
            <a:endParaRPr lang="es-CL" sz="800" b="1" dirty="0"/>
          </a:p>
        </p:txBody>
      </p:sp>
      <p:sp>
        <p:nvSpPr>
          <p:cNvPr id="500" name="499 CuadroTexto"/>
          <p:cNvSpPr txBox="1"/>
          <p:nvPr/>
        </p:nvSpPr>
        <p:spPr>
          <a:xfrm>
            <a:off x="2365226" y="9645701"/>
            <a:ext cx="421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F’</a:t>
            </a:r>
            <a:endParaRPr lang="es-CL" sz="800" b="1" dirty="0"/>
          </a:p>
        </p:txBody>
      </p:sp>
      <p:sp>
        <p:nvSpPr>
          <p:cNvPr id="501" name="500 CuadroTexto"/>
          <p:cNvSpPr txBox="1"/>
          <p:nvPr/>
        </p:nvSpPr>
        <p:spPr>
          <a:xfrm>
            <a:off x="2546350" y="9202779"/>
            <a:ext cx="165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</a:t>
            </a:r>
            <a:endParaRPr lang="es-CL" sz="800" b="1" dirty="0"/>
          </a:p>
        </p:txBody>
      </p:sp>
      <p:sp>
        <p:nvSpPr>
          <p:cNvPr id="502" name="501 CuadroTexto"/>
          <p:cNvSpPr txBox="1"/>
          <p:nvPr/>
        </p:nvSpPr>
        <p:spPr>
          <a:xfrm>
            <a:off x="4362450" y="10935807"/>
            <a:ext cx="1015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</a:t>
            </a:r>
            <a:endParaRPr lang="es-CL" sz="800" b="1" dirty="0"/>
          </a:p>
        </p:txBody>
      </p:sp>
      <p:sp>
        <p:nvSpPr>
          <p:cNvPr id="503" name="502 CuadroTexto"/>
          <p:cNvSpPr txBox="1"/>
          <p:nvPr/>
        </p:nvSpPr>
        <p:spPr>
          <a:xfrm>
            <a:off x="4370444" y="9980613"/>
            <a:ext cx="6452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E’</a:t>
            </a:r>
            <a:endParaRPr lang="es-CL" sz="800" b="1" dirty="0"/>
          </a:p>
        </p:txBody>
      </p:sp>
      <p:sp>
        <p:nvSpPr>
          <p:cNvPr id="504" name="503 CuadroTexto"/>
          <p:cNvSpPr txBox="1"/>
          <p:nvPr/>
        </p:nvSpPr>
        <p:spPr>
          <a:xfrm>
            <a:off x="3059933" y="8715375"/>
            <a:ext cx="4182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05" name="504 CuadroTexto"/>
          <p:cNvSpPr txBox="1"/>
          <p:nvPr/>
        </p:nvSpPr>
        <p:spPr>
          <a:xfrm>
            <a:off x="3316288" y="828539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</a:t>
            </a:r>
            <a:endParaRPr lang="es-CL" sz="800" b="1" dirty="0"/>
          </a:p>
        </p:txBody>
      </p:sp>
      <p:sp>
        <p:nvSpPr>
          <p:cNvPr id="508" name="507 CuadroTexto"/>
          <p:cNvSpPr txBox="1"/>
          <p:nvPr/>
        </p:nvSpPr>
        <p:spPr>
          <a:xfrm>
            <a:off x="4861755" y="10797970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</a:t>
            </a:r>
            <a:endParaRPr lang="es-CL" sz="800" b="1" dirty="0"/>
          </a:p>
        </p:txBody>
      </p:sp>
      <p:sp>
        <p:nvSpPr>
          <p:cNvPr id="509" name="508 CuadroTexto"/>
          <p:cNvSpPr txBox="1"/>
          <p:nvPr/>
        </p:nvSpPr>
        <p:spPr>
          <a:xfrm>
            <a:off x="3640138" y="8613110"/>
            <a:ext cx="3238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B’</a:t>
            </a:r>
            <a:endParaRPr lang="es-CL" sz="800" b="1" dirty="0"/>
          </a:p>
        </p:txBody>
      </p:sp>
      <p:sp>
        <p:nvSpPr>
          <p:cNvPr id="510" name="509 CuadroTexto"/>
          <p:cNvSpPr txBox="1"/>
          <p:nvPr/>
        </p:nvSpPr>
        <p:spPr>
          <a:xfrm>
            <a:off x="4081462" y="6143324"/>
            <a:ext cx="33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V’</a:t>
            </a:r>
            <a:endParaRPr lang="es-CL" sz="800" b="1" dirty="0"/>
          </a:p>
        </p:txBody>
      </p:sp>
      <p:sp>
        <p:nvSpPr>
          <p:cNvPr id="511" name="510 CuadroTexto"/>
          <p:cNvSpPr txBox="1"/>
          <p:nvPr/>
        </p:nvSpPr>
        <p:spPr>
          <a:xfrm>
            <a:off x="3470801" y="608278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</a:t>
            </a:r>
            <a:endParaRPr lang="es-CL" sz="800" b="1" dirty="0"/>
          </a:p>
        </p:txBody>
      </p:sp>
      <p:sp>
        <p:nvSpPr>
          <p:cNvPr id="512" name="511 CuadroTexto"/>
          <p:cNvSpPr txBox="1"/>
          <p:nvPr/>
        </p:nvSpPr>
        <p:spPr>
          <a:xfrm>
            <a:off x="3110706" y="5434469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X</a:t>
            </a:r>
            <a:endParaRPr lang="es-CL" sz="800" b="1" dirty="0"/>
          </a:p>
        </p:txBody>
      </p:sp>
      <p:sp>
        <p:nvSpPr>
          <p:cNvPr id="513" name="512 CuadroTexto"/>
          <p:cNvSpPr txBox="1"/>
          <p:nvPr/>
        </p:nvSpPr>
        <p:spPr>
          <a:xfrm>
            <a:off x="3894460" y="734769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U</a:t>
            </a:r>
            <a:endParaRPr lang="es-CL" sz="800" b="1" dirty="0"/>
          </a:p>
        </p:txBody>
      </p:sp>
      <p:sp>
        <p:nvSpPr>
          <p:cNvPr id="515" name="514 CuadroTexto"/>
          <p:cNvSpPr txBox="1"/>
          <p:nvPr/>
        </p:nvSpPr>
        <p:spPr>
          <a:xfrm>
            <a:off x="2972936" y="76236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R</a:t>
            </a:r>
            <a:endParaRPr lang="es-CL" sz="800" b="1" dirty="0"/>
          </a:p>
        </p:txBody>
      </p:sp>
      <p:sp>
        <p:nvSpPr>
          <p:cNvPr id="516" name="515 CuadroTexto"/>
          <p:cNvSpPr txBox="1"/>
          <p:nvPr/>
        </p:nvSpPr>
        <p:spPr>
          <a:xfrm>
            <a:off x="1627188" y="6153378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</a:t>
            </a:r>
            <a:endParaRPr lang="es-CL" sz="800" b="1" dirty="0"/>
          </a:p>
        </p:txBody>
      </p:sp>
      <p:sp>
        <p:nvSpPr>
          <p:cNvPr id="517" name="516 CuadroTexto"/>
          <p:cNvSpPr txBox="1"/>
          <p:nvPr/>
        </p:nvSpPr>
        <p:spPr>
          <a:xfrm>
            <a:off x="1673225" y="675186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P</a:t>
            </a:r>
            <a:endParaRPr lang="es-CL" sz="800" b="1" dirty="0"/>
          </a:p>
        </p:txBody>
      </p:sp>
      <p:sp>
        <p:nvSpPr>
          <p:cNvPr id="518" name="517 CuadroTexto"/>
          <p:cNvSpPr txBox="1"/>
          <p:nvPr/>
        </p:nvSpPr>
        <p:spPr>
          <a:xfrm>
            <a:off x="2039319" y="724081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O</a:t>
            </a:r>
            <a:endParaRPr lang="es-CL" sz="800" b="1" dirty="0"/>
          </a:p>
        </p:txBody>
      </p:sp>
      <p:sp>
        <p:nvSpPr>
          <p:cNvPr id="519" name="518 CuadroTexto"/>
          <p:cNvSpPr txBox="1"/>
          <p:nvPr/>
        </p:nvSpPr>
        <p:spPr>
          <a:xfrm>
            <a:off x="2112613" y="7800335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</a:t>
            </a:r>
            <a:endParaRPr lang="es-CL" sz="800" b="1" dirty="0"/>
          </a:p>
        </p:txBody>
      </p:sp>
      <p:sp>
        <p:nvSpPr>
          <p:cNvPr id="520" name="519 CuadroTexto"/>
          <p:cNvSpPr txBox="1"/>
          <p:nvPr/>
        </p:nvSpPr>
        <p:spPr>
          <a:xfrm>
            <a:off x="1592263" y="783476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M</a:t>
            </a:r>
            <a:endParaRPr lang="es-CL" sz="800" b="1" dirty="0"/>
          </a:p>
        </p:txBody>
      </p:sp>
      <p:sp>
        <p:nvSpPr>
          <p:cNvPr id="521" name="520 CuadroTexto"/>
          <p:cNvSpPr txBox="1"/>
          <p:nvPr/>
        </p:nvSpPr>
        <p:spPr>
          <a:xfrm>
            <a:off x="2372590" y="813885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</a:t>
            </a:r>
            <a:endParaRPr lang="es-CL" sz="800" b="1" dirty="0"/>
          </a:p>
        </p:txBody>
      </p:sp>
      <p:sp>
        <p:nvSpPr>
          <p:cNvPr id="522" name="521 CuadroTexto"/>
          <p:cNvSpPr txBox="1"/>
          <p:nvPr/>
        </p:nvSpPr>
        <p:spPr>
          <a:xfrm>
            <a:off x="1947452" y="50963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</a:t>
            </a:r>
            <a:endParaRPr lang="es-CL" sz="800" b="1" dirty="0"/>
          </a:p>
        </p:txBody>
      </p:sp>
      <p:sp>
        <p:nvSpPr>
          <p:cNvPr id="523" name="522 CuadroTexto"/>
          <p:cNvSpPr txBox="1"/>
          <p:nvPr/>
        </p:nvSpPr>
        <p:spPr>
          <a:xfrm>
            <a:off x="2585244" y="53980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W</a:t>
            </a:r>
            <a:endParaRPr lang="es-CL" sz="800" b="1" dirty="0"/>
          </a:p>
        </p:txBody>
      </p:sp>
      <p:sp>
        <p:nvSpPr>
          <p:cNvPr id="524" name="523 CuadroTexto"/>
          <p:cNvSpPr txBox="1"/>
          <p:nvPr/>
        </p:nvSpPr>
        <p:spPr>
          <a:xfrm>
            <a:off x="4059152" y="5178080"/>
            <a:ext cx="2969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25" name="524 CuadroTexto"/>
          <p:cNvSpPr txBox="1"/>
          <p:nvPr/>
        </p:nvSpPr>
        <p:spPr>
          <a:xfrm>
            <a:off x="1928812" y="3626078"/>
            <a:ext cx="4270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N’</a:t>
            </a:r>
            <a:endParaRPr lang="es-CL" sz="800" b="1" dirty="0"/>
          </a:p>
        </p:txBody>
      </p:sp>
      <p:sp>
        <p:nvSpPr>
          <p:cNvPr id="526" name="525 CuadroTexto"/>
          <p:cNvSpPr txBox="1"/>
          <p:nvPr/>
        </p:nvSpPr>
        <p:spPr>
          <a:xfrm>
            <a:off x="4561661" y="2765553"/>
            <a:ext cx="3310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G’</a:t>
            </a:r>
            <a:endParaRPr lang="es-CL" sz="800" b="1" dirty="0"/>
          </a:p>
        </p:txBody>
      </p:sp>
      <p:sp>
        <p:nvSpPr>
          <p:cNvPr id="527" name="526 CuadroTexto"/>
          <p:cNvSpPr txBox="1"/>
          <p:nvPr/>
        </p:nvSpPr>
        <p:spPr>
          <a:xfrm>
            <a:off x="4985721" y="2235200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D’</a:t>
            </a:r>
            <a:endParaRPr lang="es-CL" sz="800" b="1" dirty="0"/>
          </a:p>
        </p:txBody>
      </p:sp>
      <p:grpSp>
        <p:nvGrpSpPr>
          <p:cNvPr id="528" name="Group 88"/>
          <p:cNvGrpSpPr>
            <a:grpSpLocks/>
          </p:cNvGrpSpPr>
          <p:nvPr/>
        </p:nvGrpSpPr>
        <p:grpSpPr bwMode="auto">
          <a:xfrm>
            <a:off x="3113087" y="5339555"/>
            <a:ext cx="80963" cy="246063"/>
            <a:chOff x="2052" y="2160"/>
            <a:chExt cx="528" cy="1488"/>
          </a:xfrm>
        </p:grpSpPr>
        <p:sp>
          <p:nvSpPr>
            <p:cNvPr id="52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54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547" name="546 CuadroTexto"/>
          <p:cNvSpPr txBox="1"/>
          <p:nvPr/>
        </p:nvSpPr>
        <p:spPr>
          <a:xfrm>
            <a:off x="2654839" y="2276931"/>
            <a:ext cx="3948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O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8" name="547 CuadroTexto"/>
          <p:cNvSpPr txBox="1"/>
          <p:nvPr/>
        </p:nvSpPr>
        <p:spPr>
          <a:xfrm>
            <a:off x="2930526" y="2175989"/>
            <a:ext cx="3675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P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9" name="548 CuadroTexto"/>
          <p:cNvSpPr txBox="1"/>
          <p:nvPr/>
        </p:nvSpPr>
        <p:spPr>
          <a:xfrm>
            <a:off x="3073797" y="1938873"/>
            <a:ext cx="484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Q’</a:t>
            </a:r>
            <a:endParaRPr lang="es-CL" sz="800" b="1" dirty="0"/>
          </a:p>
        </p:txBody>
      </p:sp>
      <p:sp>
        <p:nvSpPr>
          <p:cNvPr id="550" name="549 CuadroTexto"/>
          <p:cNvSpPr txBox="1"/>
          <p:nvPr/>
        </p:nvSpPr>
        <p:spPr>
          <a:xfrm>
            <a:off x="3049651" y="1601247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R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51" name="550 CuadroTexto"/>
          <p:cNvSpPr txBox="1"/>
          <p:nvPr/>
        </p:nvSpPr>
        <p:spPr>
          <a:xfrm>
            <a:off x="3012425" y="1040614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S</a:t>
            </a:r>
            <a:endParaRPr lang="es-CL" sz="800" b="1" dirty="0"/>
          </a:p>
        </p:txBody>
      </p:sp>
      <p:sp>
        <p:nvSpPr>
          <p:cNvPr id="552" name="551 CuadroTexto"/>
          <p:cNvSpPr txBox="1"/>
          <p:nvPr/>
        </p:nvSpPr>
        <p:spPr>
          <a:xfrm>
            <a:off x="3086740" y="551615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T’</a:t>
            </a:r>
            <a:endParaRPr lang="es-CL" sz="800" b="1" dirty="0"/>
          </a:p>
        </p:txBody>
      </p:sp>
      <p:sp>
        <p:nvSpPr>
          <p:cNvPr id="553" name="552 CuadroTexto"/>
          <p:cNvSpPr txBox="1"/>
          <p:nvPr/>
        </p:nvSpPr>
        <p:spPr>
          <a:xfrm>
            <a:off x="4528716" y="371742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A’</a:t>
            </a:r>
            <a:endParaRPr lang="es-CL" sz="800" b="1" dirty="0"/>
          </a:p>
        </p:txBody>
      </p:sp>
      <p:sp>
        <p:nvSpPr>
          <p:cNvPr id="554" name="553 CuadroTexto"/>
          <p:cNvSpPr txBox="1"/>
          <p:nvPr/>
        </p:nvSpPr>
        <p:spPr>
          <a:xfrm>
            <a:off x="6831332" y="1645106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55" name="554 CuadroTexto"/>
          <p:cNvSpPr txBox="1"/>
          <p:nvPr/>
        </p:nvSpPr>
        <p:spPr>
          <a:xfrm>
            <a:off x="6867308" y="990119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68" name="567 Arco"/>
          <p:cNvSpPr/>
          <p:nvPr/>
        </p:nvSpPr>
        <p:spPr>
          <a:xfrm rot="15726610">
            <a:off x="1928552" y="4028513"/>
            <a:ext cx="1069975" cy="889000"/>
          </a:xfrm>
          <a:prstGeom prst="arc">
            <a:avLst>
              <a:gd name="adj1" fmla="val 1897463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569" name="568 Conector recto de flecha"/>
          <p:cNvCxnSpPr>
            <a:cxnSpLocks noChangeShapeType="1"/>
            <a:endCxn id="14503" idx="0"/>
          </p:cNvCxnSpPr>
          <p:nvPr/>
        </p:nvCxnSpPr>
        <p:spPr bwMode="auto">
          <a:xfrm flipH="1" flipV="1">
            <a:off x="2111220" y="4013697"/>
            <a:ext cx="401335" cy="833853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cxnSp>
        <p:nvCxnSpPr>
          <p:cNvPr id="573" name="572 Conector recto"/>
          <p:cNvCxnSpPr/>
          <p:nvPr/>
        </p:nvCxnSpPr>
        <p:spPr>
          <a:xfrm flipV="1">
            <a:off x="3682026" y="5132720"/>
            <a:ext cx="214673" cy="43043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6" name="255 CuadroTexto"/>
          <p:cNvSpPr txBox="1">
            <a:spLocks noChangeArrowheads="1"/>
          </p:cNvSpPr>
          <p:nvPr/>
        </p:nvSpPr>
        <p:spPr bwMode="auto">
          <a:xfrm>
            <a:off x="3085306" y="4889372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1,18’c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56" name="555 CuadroTexto"/>
          <p:cNvSpPr txBox="1"/>
          <p:nvPr/>
        </p:nvSpPr>
        <p:spPr>
          <a:xfrm>
            <a:off x="4799611" y="9251950"/>
            <a:ext cx="555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D´</a:t>
            </a:r>
            <a:endParaRPr lang="es-CL" sz="800" b="1" dirty="0"/>
          </a:p>
        </p:txBody>
      </p:sp>
      <p:graphicFrame>
        <p:nvGraphicFramePr>
          <p:cNvPr id="557" name="55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13967"/>
              </p:ext>
            </p:extLst>
          </p:nvPr>
        </p:nvGraphicFramePr>
        <p:xfrm>
          <a:off x="5149436" y="3061990"/>
          <a:ext cx="2548459" cy="2272010"/>
        </p:xfrm>
        <a:graphic>
          <a:graphicData uri="http://schemas.openxmlformats.org/drawingml/2006/table">
            <a:tbl>
              <a:tblPr/>
              <a:tblGrid>
                <a:gridCol w="251313"/>
                <a:gridCol w="928994"/>
                <a:gridCol w="360040"/>
                <a:gridCol w="1008112"/>
              </a:tblGrid>
              <a:tr h="214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  <a:endParaRPr kumimoji="0" lang="es-CL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ÚTIL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P. MONTT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OLLARD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LARCH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PEMBERTON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GRANHAM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BAJO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HOSKIN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DICKSON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BZA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 MUÑOZ G.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DASHWOOD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A’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NOTABLE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POLLO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BEDWELL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BEDWELL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CUNINGHAM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BAJO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f’’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HOZVEN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ESTE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N’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DEDO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MAYOR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O’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PLAUTO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NORTE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FRANCIS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HOSVEN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FOLEY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1281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b="8051"/>
          <a:stretch>
            <a:fillRect/>
          </a:stretch>
        </p:blipFill>
        <p:spPr bwMode="auto">
          <a:xfrm>
            <a:off x="6350" y="20014"/>
            <a:ext cx="7781926" cy="1115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278 CuadroTexto"/>
          <p:cNvSpPr txBox="1">
            <a:spLocks noChangeArrowheads="1"/>
          </p:cNvSpPr>
          <p:nvPr/>
        </p:nvSpPr>
        <p:spPr bwMode="auto">
          <a:xfrm>
            <a:off x="4425950" y="52388"/>
            <a:ext cx="460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Cutler </a:t>
            </a: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663"/>
            <a:ext cx="2601913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Gray S-N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10722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PLOTTING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278 CuadroTexto"/>
          <p:cNvSpPr txBox="1">
            <a:spLocks noChangeArrowheads="1"/>
          </p:cNvSpPr>
          <p:nvPr/>
        </p:nvSpPr>
        <p:spPr bwMode="auto">
          <a:xfrm>
            <a:off x="1692275" y="1100138"/>
            <a:ext cx="9540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B a v e r s t o c k </a:t>
            </a:r>
          </a:p>
        </p:txBody>
      </p:sp>
      <p:sp>
        <p:nvSpPr>
          <p:cNvPr id="14341" name="492 CuadroTexto"/>
          <p:cNvSpPr txBox="1">
            <a:spLocks noChangeArrowheads="1"/>
          </p:cNvSpPr>
          <p:nvPr/>
        </p:nvSpPr>
        <p:spPr bwMode="auto">
          <a:xfrm>
            <a:off x="1416050" y="4052888"/>
            <a:ext cx="636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O r l e b a r</a:t>
            </a:r>
          </a:p>
        </p:txBody>
      </p:sp>
      <p:sp>
        <p:nvSpPr>
          <p:cNvPr id="14342" name="278 CuadroTexto"/>
          <p:cNvSpPr txBox="1">
            <a:spLocks noChangeArrowheads="1"/>
          </p:cNvSpPr>
          <p:nvPr/>
        </p:nvSpPr>
        <p:spPr bwMode="auto">
          <a:xfrm>
            <a:off x="5021263" y="3719513"/>
            <a:ext cx="5397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L a r g a</a:t>
            </a:r>
          </a:p>
        </p:txBody>
      </p:sp>
      <p:sp>
        <p:nvSpPr>
          <p:cNvPr id="14343" name="278 CuadroTexto"/>
          <p:cNvSpPr txBox="1">
            <a:spLocks noChangeArrowheads="1"/>
          </p:cNvSpPr>
          <p:nvPr/>
        </p:nvSpPr>
        <p:spPr bwMode="auto">
          <a:xfrm>
            <a:off x="3841750" y="5457825"/>
            <a:ext cx="514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>
                <a:latin typeface="Calibri" pitchFamily="34" charset="0"/>
              </a:rPr>
              <a:t>Isla </a:t>
            </a:r>
          </a:p>
          <a:p>
            <a:pPr algn="ctr"/>
            <a:r>
              <a:rPr lang="es-CL" sz="700">
                <a:latin typeface="Calibri" pitchFamily="34" charset="0"/>
              </a:rPr>
              <a:t>Summer </a:t>
            </a:r>
          </a:p>
        </p:txBody>
      </p:sp>
      <p:sp>
        <p:nvSpPr>
          <p:cNvPr id="14344" name="278 CuadroTexto"/>
          <p:cNvSpPr txBox="1">
            <a:spLocks noChangeArrowheads="1"/>
          </p:cNvSpPr>
          <p:nvPr/>
        </p:nvSpPr>
        <p:spPr bwMode="auto">
          <a:xfrm rot="2311136">
            <a:off x="4970463" y="93964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 Mac-kay</a:t>
            </a: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900" dirty="0">
                <a:latin typeface="Calibri" pitchFamily="34" charset="0"/>
              </a:rPr>
              <a:t>I s l a s   O t </a:t>
            </a:r>
            <a:r>
              <a:rPr lang="es-CL" sz="900" dirty="0" err="1">
                <a:latin typeface="Calibri" pitchFamily="34" charset="0"/>
              </a:rPr>
              <a:t>t</a:t>
            </a:r>
            <a:r>
              <a:rPr lang="es-CL" sz="900" dirty="0">
                <a:latin typeface="Calibri" pitchFamily="34" charset="0"/>
              </a:rPr>
              <a:t> e r</a:t>
            </a:r>
          </a:p>
        </p:txBody>
      </p:sp>
      <p:sp>
        <p:nvSpPr>
          <p:cNvPr id="14346" name="278 CuadroTexto"/>
          <p:cNvSpPr txBox="1">
            <a:spLocks noChangeArrowheads="1"/>
          </p:cNvSpPr>
          <p:nvPr/>
        </p:nvSpPr>
        <p:spPr bwMode="auto">
          <a:xfrm rot="-3279867">
            <a:off x="4672806" y="2402682"/>
            <a:ext cx="5159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Green</a:t>
            </a:r>
          </a:p>
        </p:txBody>
      </p:sp>
      <p:sp>
        <p:nvSpPr>
          <p:cNvPr id="14347" name="278 CuadroTexto"/>
          <p:cNvSpPr txBox="1">
            <a:spLocks noChangeArrowheads="1"/>
          </p:cNvSpPr>
          <p:nvPr/>
        </p:nvSpPr>
        <p:spPr bwMode="auto">
          <a:xfrm>
            <a:off x="3017838" y="1970088"/>
            <a:ext cx="4079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</a:t>
            </a:r>
          </a:p>
          <a:p>
            <a:pPr algn="ctr"/>
            <a:r>
              <a:rPr lang="es-CL" sz="500">
                <a:latin typeface="Calibri" pitchFamily="34" charset="0"/>
              </a:rPr>
              <a:t> Hosven </a:t>
            </a:r>
          </a:p>
        </p:txBody>
      </p:sp>
      <p:sp>
        <p:nvSpPr>
          <p:cNvPr id="14348" name="278 CuadroTexto"/>
          <p:cNvSpPr txBox="1">
            <a:spLocks noChangeArrowheads="1"/>
          </p:cNvSpPr>
          <p:nvPr/>
        </p:nvSpPr>
        <p:spPr bwMode="auto">
          <a:xfrm>
            <a:off x="6594475" y="2609850"/>
            <a:ext cx="1357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G a m e r o</a:t>
            </a:r>
          </a:p>
        </p:txBody>
      </p:sp>
      <p:sp>
        <p:nvSpPr>
          <p:cNvPr id="14349" name="278 CuadroTexto"/>
          <p:cNvSpPr txBox="1">
            <a:spLocks noChangeArrowheads="1"/>
          </p:cNvSpPr>
          <p:nvPr/>
        </p:nvSpPr>
        <p:spPr bwMode="auto">
          <a:xfrm>
            <a:off x="4651375" y="2814638"/>
            <a:ext cx="6127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Gama</a:t>
            </a:r>
          </a:p>
        </p:txBody>
      </p:sp>
      <p:sp>
        <p:nvSpPr>
          <p:cNvPr id="14350" name="278 CuadroTexto"/>
          <p:cNvSpPr txBox="1">
            <a:spLocks noChangeArrowheads="1"/>
          </p:cNvSpPr>
          <p:nvPr/>
        </p:nvSpPr>
        <p:spPr bwMode="auto">
          <a:xfrm>
            <a:off x="5267325" y="2865438"/>
            <a:ext cx="59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Carrasco</a:t>
            </a:r>
          </a:p>
        </p:txBody>
      </p:sp>
      <p:sp>
        <p:nvSpPr>
          <p:cNvPr id="14351" name="278 CuadroTexto"/>
          <p:cNvSpPr txBox="1">
            <a:spLocks noChangeArrowheads="1"/>
          </p:cNvSpPr>
          <p:nvPr/>
        </p:nvSpPr>
        <p:spPr bwMode="auto">
          <a:xfrm>
            <a:off x="5446713" y="5291138"/>
            <a:ext cx="7096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Ernesto </a:t>
            </a:r>
          </a:p>
        </p:txBody>
      </p:sp>
      <p:sp>
        <p:nvSpPr>
          <p:cNvPr id="14352" name="278 CuadroTexto"/>
          <p:cNvSpPr txBox="1">
            <a:spLocks noChangeArrowheads="1"/>
          </p:cNvSpPr>
          <p:nvPr/>
        </p:nvSpPr>
        <p:spPr bwMode="auto">
          <a:xfrm>
            <a:off x="5818188" y="5743575"/>
            <a:ext cx="4937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Istmo</a:t>
            </a:r>
          </a:p>
        </p:txBody>
      </p:sp>
      <p:sp>
        <p:nvSpPr>
          <p:cNvPr id="14353" name="278 CuadroTexto"/>
          <p:cNvSpPr txBox="1">
            <a:spLocks noChangeArrowheads="1"/>
          </p:cNvSpPr>
          <p:nvPr/>
        </p:nvSpPr>
        <p:spPr bwMode="auto">
          <a:xfrm>
            <a:off x="4025900" y="5314950"/>
            <a:ext cx="473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Pta. </a:t>
            </a:r>
          </a:p>
          <a:p>
            <a:pPr algn="ctr"/>
            <a:r>
              <a:rPr lang="es-CL" sz="500">
                <a:latin typeface="Calibri" pitchFamily="34" charset="0"/>
              </a:rPr>
              <a:t>Henderson</a:t>
            </a: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 rot="20970086">
            <a:off x="2288370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>
                <a:latin typeface="Calibri" pitchFamily="34" charset="0"/>
              </a:rPr>
              <a:t>I t e s.   H o s k y n</a:t>
            </a: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 rot="750725">
            <a:off x="2618606" y="1995302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500" dirty="0">
                <a:latin typeface="Calibri" pitchFamily="34" charset="0"/>
              </a:rPr>
              <a:t>I </a:t>
            </a:r>
            <a:r>
              <a:rPr lang="es-CL" sz="500" dirty="0" err="1">
                <a:latin typeface="Calibri" pitchFamily="34" charset="0"/>
              </a:rPr>
              <a:t>Ites</a:t>
            </a:r>
            <a:r>
              <a:rPr lang="es-CL" sz="500" dirty="0">
                <a:latin typeface="Calibri" pitchFamily="34" charset="0"/>
              </a:rPr>
              <a:t>. Francis</a:t>
            </a:r>
          </a:p>
        </p:txBody>
      </p:sp>
      <p:sp>
        <p:nvSpPr>
          <p:cNvPr id="14356" name="278 CuadroTexto"/>
          <p:cNvSpPr txBox="1">
            <a:spLocks noChangeArrowheads="1"/>
          </p:cNvSpPr>
          <p:nvPr/>
        </p:nvSpPr>
        <p:spPr bwMode="auto">
          <a:xfrm>
            <a:off x="6661150" y="876300"/>
            <a:ext cx="6270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Pierce</a:t>
            </a:r>
          </a:p>
        </p:txBody>
      </p:sp>
      <p:sp>
        <p:nvSpPr>
          <p:cNvPr id="14357" name="278 CuadroTexto"/>
          <p:cNvSpPr txBox="1">
            <a:spLocks noChangeArrowheads="1"/>
          </p:cNvSpPr>
          <p:nvPr/>
        </p:nvSpPr>
        <p:spPr bwMode="auto">
          <a:xfrm>
            <a:off x="6604000" y="1528763"/>
            <a:ext cx="7477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Peligrosa</a:t>
            </a:r>
          </a:p>
        </p:txBody>
      </p:sp>
      <p:sp>
        <p:nvSpPr>
          <p:cNvPr id="14358" name="278 CuadroTexto"/>
          <p:cNvSpPr txBox="1">
            <a:spLocks noChangeArrowheads="1"/>
          </p:cNvSpPr>
          <p:nvPr/>
        </p:nvSpPr>
        <p:spPr bwMode="auto">
          <a:xfrm>
            <a:off x="3700463" y="7872413"/>
            <a:ext cx="4429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Campbell </a:t>
            </a:r>
          </a:p>
        </p:txBody>
      </p:sp>
      <p:sp>
        <p:nvSpPr>
          <p:cNvPr id="14359" name="278 CuadroTexto"/>
          <p:cNvSpPr txBox="1">
            <a:spLocks noChangeArrowheads="1"/>
          </p:cNvSpPr>
          <p:nvPr/>
        </p:nvSpPr>
        <p:spPr bwMode="auto">
          <a:xfrm>
            <a:off x="3708400" y="8310563"/>
            <a:ext cx="3937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Bedwell</a:t>
            </a:r>
          </a:p>
        </p:txBody>
      </p:sp>
      <p:sp>
        <p:nvSpPr>
          <p:cNvPr id="14360" name="278 CuadroTexto"/>
          <p:cNvSpPr txBox="1">
            <a:spLocks noChangeArrowheads="1"/>
          </p:cNvSpPr>
          <p:nvPr/>
        </p:nvSpPr>
        <p:spPr bwMode="auto">
          <a:xfrm rot="-4426619">
            <a:off x="3192463" y="8067675"/>
            <a:ext cx="558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Cunningham</a:t>
            </a:r>
          </a:p>
        </p:txBody>
      </p:sp>
      <p:sp>
        <p:nvSpPr>
          <p:cNvPr id="14361" name="278 CuadroTexto"/>
          <p:cNvSpPr txBox="1">
            <a:spLocks noChangeArrowheads="1"/>
          </p:cNvSpPr>
          <p:nvPr/>
        </p:nvSpPr>
        <p:spPr bwMode="auto">
          <a:xfrm rot="-3607196">
            <a:off x="5480050" y="9215438"/>
            <a:ext cx="6381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Hualapalu</a:t>
            </a: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800" dirty="0">
                <a:latin typeface="Calibri" pitchFamily="34" charset="0"/>
              </a:rPr>
              <a:t>I s l a s   H a r t w e l </a:t>
            </a:r>
            <a:r>
              <a:rPr lang="es-CL" sz="800" dirty="0" err="1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63" name="278 CuadroTexto"/>
          <p:cNvSpPr txBox="1">
            <a:spLocks noChangeArrowheads="1"/>
          </p:cNvSpPr>
          <p:nvPr/>
        </p:nvSpPr>
        <p:spPr bwMode="auto">
          <a:xfrm>
            <a:off x="5372100" y="6819900"/>
            <a:ext cx="4730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</a:t>
            </a:r>
          </a:p>
          <a:p>
            <a:pPr algn="ctr"/>
            <a:r>
              <a:rPr lang="es-CL" sz="600">
                <a:latin typeface="Calibri" pitchFamily="34" charset="0"/>
              </a:rPr>
              <a:t>Bradbury</a:t>
            </a:r>
          </a:p>
        </p:txBody>
      </p:sp>
      <p:sp>
        <p:nvSpPr>
          <p:cNvPr id="14364" name="278 CuadroTexto"/>
          <p:cNvSpPr txBox="1">
            <a:spLocks noChangeArrowheads="1"/>
          </p:cNvSpPr>
          <p:nvPr/>
        </p:nvSpPr>
        <p:spPr bwMode="auto">
          <a:xfrm>
            <a:off x="1592263" y="7291388"/>
            <a:ext cx="536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Vereker </a:t>
            </a:r>
          </a:p>
          <a:p>
            <a:pPr algn="ctr"/>
            <a:r>
              <a:rPr lang="es-CL" sz="800">
                <a:latin typeface="Calibri" pitchFamily="34" charset="0"/>
              </a:rPr>
              <a:t>Mayor</a:t>
            </a:r>
          </a:p>
        </p:txBody>
      </p:sp>
      <p:sp>
        <p:nvSpPr>
          <p:cNvPr id="14365" name="278 CuadroTexto"/>
          <p:cNvSpPr txBox="1">
            <a:spLocks noChangeArrowheads="1"/>
          </p:cNvSpPr>
          <p:nvPr/>
        </p:nvSpPr>
        <p:spPr bwMode="auto">
          <a:xfrm>
            <a:off x="1811338" y="9563100"/>
            <a:ext cx="692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Ites. Connor</a:t>
            </a:r>
          </a:p>
        </p:txBody>
      </p:sp>
      <p:sp>
        <p:nvSpPr>
          <p:cNvPr id="14366" name="278 CuadroTexto"/>
          <p:cNvSpPr txBox="1">
            <a:spLocks noChangeArrowheads="1"/>
          </p:cNvSpPr>
          <p:nvPr/>
        </p:nvSpPr>
        <p:spPr bwMode="auto">
          <a:xfrm>
            <a:off x="4249738" y="10113963"/>
            <a:ext cx="6540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Dashwood</a:t>
            </a:r>
          </a:p>
        </p:txBody>
      </p:sp>
      <p:sp>
        <p:nvSpPr>
          <p:cNvPr id="14367" name="278 CuadroTexto"/>
          <p:cNvSpPr txBox="1">
            <a:spLocks noChangeArrowheads="1"/>
          </p:cNvSpPr>
          <p:nvPr/>
        </p:nvSpPr>
        <p:spPr bwMode="auto">
          <a:xfrm>
            <a:off x="3640138" y="8520113"/>
            <a:ext cx="4556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>
                <a:latin typeface="Calibri" pitchFamily="34" charset="0"/>
              </a:rPr>
              <a:t>Pta. Childs</a:t>
            </a:r>
          </a:p>
        </p:txBody>
      </p:sp>
      <p:sp>
        <p:nvSpPr>
          <p:cNvPr id="14368" name="278 CuadroTexto"/>
          <p:cNvSpPr txBox="1">
            <a:spLocks noChangeArrowheads="1"/>
          </p:cNvSpPr>
          <p:nvPr/>
        </p:nvSpPr>
        <p:spPr bwMode="auto">
          <a:xfrm>
            <a:off x="3373438" y="5895975"/>
            <a:ext cx="3413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Ollard</a:t>
            </a:r>
          </a:p>
        </p:txBody>
      </p:sp>
      <p:grpSp>
        <p:nvGrpSpPr>
          <p:cNvPr id="14369" name="Group 161"/>
          <p:cNvGrpSpPr>
            <a:grpSpLocks/>
          </p:cNvGrpSpPr>
          <p:nvPr/>
        </p:nvGrpSpPr>
        <p:grpSpPr bwMode="auto">
          <a:xfrm>
            <a:off x="4394200" y="2762250"/>
            <a:ext cx="114300" cy="150813"/>
            <a:chOff x="3721" y="2976"/>
            <a:chExt cx="672" cy="960"/>
          </a:xfrm>
        </p:grpSpPr>
        <p:sp>
          <p:nvSpPr>
            <p:cNvPr id="14817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>
                <a:gd name="T0" fmla="*/ 48 w 384"/>
                <a:gd name="T1" fmla="*/ 528 h 624"/>
                <a:gd name="T2" fmla="*/ 144 w 384"/>
                <a:gd name="T3" fmla="*/ 0 h 624"/>
                <a:gd name="T4" fmla="*/ 240 w 384"/>
                <a:gd name="T5" fmla="*/ 0 h 624"/>
                <a:gd name="T6" fmla="*/ 336 w 384"/>
                <a:gd name="T7" fmla="*/ 528 h 624"/>
                <a:gd name="T8" fmla="*/ 384 w 384"/>
                <a:gd name="T9" fmla="*/ 624 h 624"/>
                <a:gd name="T10" fmla="*/ 0 w 384"/>
                <a:gd name="T11" fmla="*/ 624 h 624"/>
                <a:gd name="T12" fmla="*/ 48 w 384"/>
                <a:gd name="T13" fmla="*/ 528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818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9" name="AutoShape 164"/>
            <p:cNvSpPr>
              <a:spLocks noChangeArrowheads="1"/>
            </p:cNvSpPr>
            <p:nvPr/>
          </p:nvSpPr>
          <p:spPr bwMode="auto">
            <a:xfrm rot="-54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0" name="278 CuadroTexto"/>
          <p:cNvSpPr txBox="1">
            <a:spLocks noChangeArrowheads="1"/>
          </p:cNvSpPr>
          <p:nvPr/>
        </p:nvSpPr>
        <p:spPr bwMode="auto">
          <a:xfrm>
            <a:off x="4114800" y="7615238"/>
            <a:ext cx="3286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</a:t>
            </a:r>
          </a:p>
          <a:p>
            <a:pPr algn="ctr"/>
            <a:r>
              <a:rPr lang="es-CL" sz="500">
                <a:latin typeface="Calibri" pitchFamily="34" charset="0"/>
              </a:rPr>
              <a:t>Lucas</a:t>
            </a:r>
          </a:p>
        </p:txBody>
      </p:sp>
      <p:sp>
        <p:nvSpPr>
          <p:cNvPr id="14371" name="122 CuadroTexto"/>
          <p:cNvSpPr txBox="1">
            <a:spLocks noChangeArrowheads="1"/>
          </p:cNvSpPr>
          <p:nvPr/>
        </p:nvSpPr>
        <p:spPr bwMode="auto">
          <a:xfrm>
            <a:off x="3459163" y="17145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14372" name="122 CuadroTexto"/>
          <p:cNvSpPr txBox="1">
            <a:spLocks noChangeArrowheads="1"/>
          </p:cNvSpPr>
          <p:nvPr/>
        </p:nvSpPr>
        <p:spPr bwMode="auto">
          <a:xfrm>
            <a:off x="1887538" y="1865313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3" name="122 CuadroTexto"/>
          <p:cNvSpPr txBox="1">
            <a:spLocks noChangeArrowheads="1"/>
          </p:cNvSpPr>
          <p:nvPr/>
        </p:nvSpPr>
        <p:spPr bwMode="auto">
          <a:xfrm>
            <a:off x="5532438" y="2436813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74" name="122 CuadroTexto"/>
          <p:cNvSpPr txBox="1">
            <a:spLocks noChangeArrowheads="1"/>
          </p:cNvSpPr>
          <p:nvPr/>
        </p:nvSpPr>
        <p:spPr bwMode="auto">
          <a:xfrm>
            <a:off x="4032250" y="5842000"/>
            <a:ext cx="785813" cy="2778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Hoskyn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sp>
        <p:nvSpPr>
          <p:cNvPr id="14375" name="122 CuadroTexto"/>
          <p:cNvSpPr txBox="1">
            <a:spLocks noChangeArrowheads="1"/>
          </p:cNvSpPr>
          <p:nvPr/>
        </p:nvSpPr>
        <p:spPr bwMode="auto">
          <a:xfrm>
            <a:off x="5318125" y="9866313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14376" name="122 CuadroTexto"/>
          <p:cNvSpPr txBox="1">
            <a:spLocks noChangeArrowheads="1"/>
          </p:cNvSpPr>
          <p:nvPr/>
        </p:nvSpPr>
        <p:spPr bwMode="auto">
          <a:xfrm>
            <a:off x="3887788" y="872490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7" name="278 CuadroTexto"/>
          <p:cNvSpPr txBox="1">
            <a:spLocks noChangeArrowheads="1"/>
          </p:cNvSpPr>
          <p:nvPr/>
        </p:nvSpPr>
        <p:spPr bwMode="auto">
          <a:xfrm>
            <a:off x="2944813" y="8510588"/>
            <a:ext cx="55403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Ite. Pollo</a:t>
            </a:r>
          </a:p>
        </p:txBody>
      </p:sp>
      <p:grpSp>
        <p:nvGrpSpPr>
          <p:cNvPr id="14378" name="Group 88"/>
          <p:cNvGrpSpPr>
            <a:grpSpLocks/>
          </p:cNvGrpSpPr>
          <p:nvPr/>
        </p:nvGrpSpPr>
        <p:grpSpPr bwMode="auto">
          <a:xfrm>
            <a:off x="3240088" y="1028700"/>
            <a:ext cx="80962" cy="244475"/>
            <a:chOff x="2015" y="2160"/>
            <a:chExt cx="528" cy="1488"/>
          </a:xfrm>
        </p:grpSpPr>
        <p:sp>
          <p:nvSpPr>
            <p:cNvPr id="1479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814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9" name="278 CuadroTexto"/>
          <p:cNvSpPr txBox="1">
            <a:spLocks noChangeArrowheads="1"/>
          </p:cNvSpPr>
          <p:nvPr/>
        </p:nvSpPr>
        <p:spPr bwMode="auto">
          <a:xfrm>
            <a:off x="2886075" y="1157288"/>
            <a:ext cx="4302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Ite. Low</a:t>
            </a:r>
          </a:p>
        </p:txBody>
      </p:sp>
      <p:sp>
        <p:nvSpPr>
          <p:cNvPr id="14380" name="122 CuadroTexto"/>
          <p:cNvSpPr txBox="1">
            <a:spLocks noChangeArrowheads="1"/>
          </p:cNvSpPr>
          <p:nvPr/>
        </p:nvSpPr>
        <p:spPr bwMode="auto">
          <a:xfrm>
            <a:off x="2316163" y="1528763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Low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grpSp>
        <p:nvGrpSpPr>
          <p:cNvPr id="14381" name="406 Grupo"/>
          <p:cNvGrpSpPr>
            <a:grpSpLocks/>
          </p:cNvGrpSpPr>
          <p:nvPr/>
        </p:nvGrpSpPr>
        <p:grpSpPr bwMode="auto">
          <a:xfrm>
            <a:off x="5457825" y="1247775"/>
            <a:ext cx="571500" cy="644525"/>
            <a:chOff x="8020631" y="1168537"/>
            <a:chExt cx="768265" cy="642839"/>
          </a:xfrm>
        </p:grpSpPr>
        <p:sp>
          <p:nvSpPr>
            <p:cNvPr id="14795" name="Line 295"/>
            <p:cNvSpPr>
              <a:spLocks noChangeShapeType="1"/>
            </p:cNvSpPr>
            <p:nvPr/>
          </p:nvSpPr>
          <p:spPr bwMode="auto">
            <a:xfrm rot="10594017" flipH="1">
              <a:off x="8128402" y="1168537"/>
              <a:ext cx="499203" cy="437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6" name="32 Grupo"/>
            <p:cNvGrpSpPr>
              <a:grpSpLocks/>
            </p:cNvGrpSpPr>
            <p:nvPr/>
          </p:nvGrpSpPr>
          <p:grpSpPr bwMode="auto">
            <a:xfrm>
              <a:off x="8020631" y="1357297"/>
              <a:ext cx="768265" cy="454079"/>
              <a:chOff x="4591562" y="3593276"/>
              <a:chExt cx="768265" cy="454079"/>
            </a:xfrm>
          </p:grpSpPr>
          <p:sp>
            <p:nvSpPr>
              <p:cNvPr id="14797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2" y="3593276"/>
                <a:ext cx="7657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042°</a:t>
                </a:r>
              </a:p>
            </p:txBody>
          </p:sp>
          <p:sp>
            <p:nvSpPr>
              <p:cNvPr id="14798" name="110 CuadroTexto"/>
              <p:cNvSpPr txBox="1">
                <a:spLocks noChangeArrowheads="1"/>
              </p:cNvSpPr>
              <p:nvPr/>
            </p:nvSpPr>
            <p:spPr bwMode="auto">
              <a:xfrm>
                <a:off x="4591562" y="3816688"/>
                <a:ext cx="76573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026°</a:t>
                </a:r>
              </a:p>
            </p:txBody>
          </p:sp>
        </p:grpSp>
      </p:grpSp>
      <p:cxnSp>
        <p:nvCxnSpPr>
          <p:cNvPr id="684" name="683 Conector recto de flecha"/>
          <p:cNvCxnSpPr>
            <a:stCxn id="14380" idx="0"/>
            <a:endCxn id="14379" idx="2"/>
          </p:cNvCxnSpPr>
          <p:nvPr/>
        </p:nvCxnSpPr>
        <p:spPr>
          <a:xfrm rot="5400000" flipH="1" flipV="1">
            <a:off x="2812256" y="1239045"/>
            <a:ext cx="187325" cy="392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14372" idx="3"/>
          </p:cNvCxnSpPr>
          <p:nvPr/>
        </p:nvCxnSpPr>
        <p:spPr>
          <a:xfrm flipV="1">
            <a:off x="2673350" y="2008188"/>
            <a:ext cx="357188" cy="428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14371" idx="3"/>
          </p:cNvCxnSpPr>
          <p:nvPr/>
        </p:nvCxnSpPr>
        <p:spPr>
          <a:xfrm>
            <a:off x="4244975" y="355600"/>
            <a:ext cx="358775" cy="10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14373" idx="1"/>
          </p:cNvCxnSpPr>
          <p:nvPr/>
        </p:nvCxnSpPr>
        <p:spPr>
          <a:xfrm rot="10800000" flipV="1">
            <a:off x="4675188" y="2620963"/>
            <a:ext cx="857250" cy="1730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14374" idx="1"/>
          </p:cNvCxnSpPr>
          <p:nvPr/>
        </p:nvCxnSpPr>
        <p:spPr>
          <a:xfrm flipH="1" flipV="1">
            <a:off x="2820906" y="5508625"/>
            <a:ext cx="1211344" cy="4722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7" name="122 CuadroTexto"/>
          <p:cNvSpPr txBox="1">
            <a:spLocks noChangeArrowheads="1"/>
          </p:cNvSpPr>
          <p:nvPr/>
        </p:nvSpPr>
        <p:spPr bwMode="auto">
          <a:xfrm>
            <a:off x="530225" y="8867775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Islotes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692" name="691 Conector recto de flecha"/>
          <p:cNvCxnSpPr>
            <a:stCxn id="14376" idx="1"/>
          </p:cNvCxnSpPr>
          <p:nvPr/>
        </p:nvCxnSpPr>
        <p:spPr>
          <a:xfrm rot="10800000">
            <a:off x="3530600" y="8724900"/>
            <a:ext cx="357188" cy="1841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14387" idx="3"/>
          </p:cNvCxnSpPr>
          <p:nvPr/>
        </p:nvCxnSpPr>
        <p:spPr>
          <a:xfrm>
            <a:off x="1316038" y="9005888"/>
            <a:ext cx="714375" cy="3619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14375" idx="1"/>
          </p:cNvCxnSpPr>
          <p:nvPr/>
        </p:nvCxnSpPr>
        <p:spPr>
          <a:xfrm rot="10800000">
            <a:off x="4675188" y="9958388"/>
            <a:ext cx="642937" cy="936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2490788" y="4760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005138" y="3998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2278063" y="5265738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2635250" y="7134225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2568575" y="890111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563" y="69532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194050" y="9520238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398" name="406 Grupo"/>
          <p:cNvGrpSpPr>
            <a:grpSpLocks/>
          </p:cNvGrpSpPr>
          <p:nvPr/>
        </p:nvGrpSpPr>
        <p:grpSpPr bwMode="auto">
          <a:xfrm>
            <a:off x="2387600" y="2436813"/>
            <a:ext cx="581025" cy="700087"/>
            <a:chOff x="8023119" y="1111819"/>
            <a:chExt cx="753297" cy="699556"/>
          </a:xfrm>
        </p:grpSpPr>
        <p:sp>
          <p:nvSpPr>
            <p:cNvPr id="14791" name="Line 295"/>
            <p:cNvSpPr>
              <a:spLocks noChangeShapeType="1"/>
            </p:cNvSpPr>
            <p:nvPr/>
          </p:nvSpPr>
          <p:spPr bwMode="auto">
            <a:xfrm rot="10594017" flipH="1">
              <a:off x="8212390" y="1111819"/>
              <a:ext cx="314410" cy="5511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2" name="32 Grupo"/>
            <p:cNvGrpSpPr>
              <a:grpSpLocks/>
            </p:cNvGrpSpPr>
            <p:nvPr/>
          </p:nvGrpSpPr>
          <p:grpSpPr bwMode="auto">
            <a:xfrm>
              <a:off x="8023119" y="1357299"/>
              <a:ext cx="753297" cy="454076"/>
              <a:chOff x="4594050" y="3593278"/>
              <a:chExt cx="753297" cy="454076"/>
            </a:xfrm>
          </p:grpSpPr>
          <p:sp>
            <p:nvSpPr>
              <p:cNvPr id="1479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50" y="3593278"/>
                <a:ext cx="753297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023°</a:t>
                </a:r>
              </a:p>
            </p:txBody>
          </p:sp>
          <p:sp>
            <p:nvSpPr>
              <p:cNvPr id="14794" name="110 CuadroTexto"/>
              <p:cNvSpPr txBox="1">
                <a:spLocks noChangeArrowheads="1"/>
              </p:cNvSpPr>
              <p:nvPr/>
            </p:nvSpPr>
            <p:spPr bwMode="auto">
              <a:xfrm>
                <a:off x="4597182" y="3816686"/>
                <a:ext cx="747058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007°</a:t>
                </a:r>
              </a:p>
            </p:txBody>
          </p:sp>
        </p:grpSp>
      </p:grpSp>
      <p:grpSp>
        <p:nvGrpSpPr>
          <p:cNvPr id="14399" name="406 Grupo"/>
          <p:cNvGrpSpPr>
            <a:grpSpLocks/>
          </p:cNvGrpSpPr>
          <p:nvPr/>
        </p:nvGrpSpPr>
        <p:grpSpPr bwMode="auto">
          <a:xfrm>
            <a:off x="3387725" y="4008438"/>
            <a:ext cx="576263" cy="658812"/>
            <a:chOff x="8028301" y="1153411"/>
            <a:chExt cx="669744" cy="657962"/>
          </a:xfrm>
        </p:grpSpPr>
        <p:sp>
          <p:nvSpPr>
            <p:cNvPr id="14787" name="Line 295"/>
            <p:cNvSpPr>
              <a:spLocks noChangeShapeType="1"/>
            </p:cNvSpPr>
            <p:nvPr/>
          </p:nvSpPr>
          <p:spPr bwMode="auto">
            <a:xfrm rot="10594017" flipH="1">
              <a:off x="8159845" y="1153411"/>
              <a:ext cx="414788" cy="449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8" name="32 Grupo"/>
            <p:cNvGrpSpPr>
              <a:grpSpLocks/>
            </p:cNvGrpSpPr>
            <p:nvPr/>
          </p:nvGrpSpPr>
          <p:grpSpPr bwMode="auto">
            <a:xfrm>
              <a:off x="8028301" y="1357298"/>
              <a:ext cx="669744" cy="454075"/>
              <a:chOff x="4599232" y="3593277"/>
              <a:chExt cx="669744" cy="454075"/>
            </a:xfrm>
          </p:grpSpPr>
          <p:sp>
            <p:nvSpPr>
              <p:cNvPr id="14789" name="110 CuadroTexto"/>
              <p:cNvSpPr txBox="1">
                <a:spLocks noChangeArrowheads="1"/>
              </p:cNvSpPr>
              <p:nvPr/>
            </p:nvSpPr>
            <p:spPr bwMode="auto">
              <a:xfrm>
                <a:off x="4599232" y="3593277"/>
                <a:ext cx="66956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043°</a:t>
                </a:r>
              </a:p>
            </p:txBody>
          </p:sp>
          <p:sp>
            <p:nvSpPr>
              <p:cNvPr id="14790" name="110 CuadroTexto"/>
              <p:cNvSpPr txBox="1">
                <a:spLocks noChangeArrowheads="1"/>
              </p:cNvSpPr>
              <p:nvPr/>
            </p:nvSpPr>
            <p:spPr bwMode="auto">
              <a:xfrm>
                <a:off x="4599641" y="3816685"/>
                <a:ext cx="6693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028°</a:t>
                </a:r>
              </a:p>
            </p:txBody>
          </p:sp>
        </p:grpSp>
      </p:grpSp>
      <p:grpSp>
        <p:nvGrpSpPr>
          <p:cNvPr id="14400" name="406 Grupo"/>
          <p:cNvGrpSpPr>
            <a:grpSpLocks/>
          </p:cNvGrpSpPr>
          <p:nvPr/>
        </p:nvGrpSpPr>
        <p:grpSpPr bwMode="auto">
          <a:xfrm>
            <a:off x="742950" y="4211638"/>
            <a:ext cx="582613" cy="681037"/>
            <a:chOff x="7978252" y="1131688"/>
            <a:chExt cx="784871" cy="679682"/>
          </a:xfrm>
        </p:grpSpPr>
        <p:sp>
          <p:nvSpPr>
            <p:cNvPr id="14783" name="Line 295"/>
            <p:cNvSpPr>
              <a:spLocks noChangeShapeType="1"/>
            </p:cNvSpPr>
            <p:nvPr/>
          </p:nvSpPr>
          <p:spPr bwMode="auto">
            <a:xfrm rot="10594017" flipH="1">
              <a:off x="8198369" y="1131688"/>
              <a:ext cx="357222" cy="3935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4" name="32 Grupo"/>
            <p:cNvGrpSpPr>
              <a:grpSpLocks/>
            </p:cNvGrpSpPr>
            <p:nvPr/>
          </p:nvGrpSpPr>
          <p:grpSpPr bwMode="auto">
            <a:xfrm>
              <a:off x="7978252" y="1357296"/>
              <a:ext cx="784871" cy="454074"/>
              <a:chOff x="4549183" y="3593275"/>
              <a:chExt cx="784871" cy="454074"/>
            </a:xfrm>
          </p:grpSpPr>
          <p:sp>
            <p:nvSpPr>
              <p:cNvPr id="14785" name="110 CuadroTexto"/>
              <p:cNvSpPr txBox="1">
                <a:spLocks noChangeArrowheads="1"/>
              </p:cNvSpPr>
              <p:nvPr/>
            </p:nvSpPr>
            <p:spPr bwMode="auto">
              <a:xfrm>
                <a:off x="4552846" y="3593275"/>
                <a:ext cx="78120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027°</a:t>
                </a:r>
              </a:p>
            </p:txBody>
          </p:sp>
          <p:sp>
            <p:nvSpPr>
              <p:cNvPr id="14786" name="110 CuadroTexto"/>
              <p:cNvSpPr txBox="1">
                <a:spLocks noChangeArrowheads="1"/>
              </p:cNvSpPr>
              <p:nvPr/>
            </p:nvSpPr>
            <p:spPr bwMode="auto">
              <a:xfrm>
                <a:off x="4549183" y="3816682"/>
                <a:ext cx="77473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012°</a:t>
                </a:r>
              </a:p>
            </p:txBody>
          </p:sp>
        </p:grpSp>
      </p:grpSp>
      <p:grpSp>
        <p:nvGrpSpPr>
          <p:cNvPr id="14401" name="406 Grupo"/>
          <p:cNvGrpSpPr>
            <a:grpSpLocks/>
          </p:cNvGrpSpPr>
          <p:nvPr/>
        </p:nvGrpSpPr>
        <p:grpSpPr bwMode="auto">
          <a:xfrm>
            <a:off x="744538" y="5724525"/>
            <a:ext cx="581025" cy="742950"/>
            <a:chOff x="8023143" y="1067914"/>
            <a:chExt cx="751447" cy="743457"/>
          </a:xfrm>
        </p:grpSpPr>
        <p:sp>
          <p:nvSpPr>
            <p:cNvPr id="14779" name="Line 295"/>
            <p:cNvSpPr>
              <a:spLocks noChangeShapeType="1"/>
            </p:cNvSpPr>
            <p:nvPr/>
          </p:nvSpPr>
          <p:spPr bwMode="auto">
            <a:xfrm rot="10594017">
              <a:off x="8289120" y="1067914"/>
              <a:ext cx="142049" cy="6098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0" name="32 Grupo"/>
            <p:cNvGrpSpPr>
              <a:grpSpLocks/>
            </p:cNvGrpSpPr>
            <p:nvPr/>
          </p:nvGrpSpPr>
          <p:grpSpPr bwMode="auto">
            <a:xfrm>
              <a:off x="8023143" y="1357297"/>
              <a:ext cx="751447" cy="454074"/>
              <a:chOff x="4594074" y="3593276"/>
              <a:chExt cx="751447" cy="454074"/>
            </a:xfrm>
          </p:grpSpPr>
          <p:sp>
            <p:nvSpPr>
              <p:cNvPr id="14781" name="110 CuadroTexto"/>
              <p:cNvSpPr txBox="1">
                <a:spLocks noChangeArrowheads="1"/>
              </p:cNvSpPr>
              <p:nvPr/>
            </p:nvSpPr>
            <p:spPr bwMode="auto">
              <a:xfrm>
                <a:off x="4594074" y="3593276"/>
                <a:ext cx="751447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349°</a:t>
                </a:r>
              </a:p>
            </p:txBody>
          </p:sp>
          <p:sp>
            <p:nvSpPr>
              <p:cNvPr id="14782" name="110 CuadroTexto"/>
              <p:cNvSpPr txBox="1">
                <a:spLocks noChangeArrowheads="1"/>
              </p:cNvSpPr>
              <p:nvPr/>
            </p:nvSpPr>
            <p:spPr bwMode="auto">
              <a:xfrm>
                <a:off x="4596819" y="3816683"/>
                <a:ext cx="745222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334°</a:t>
                </a:r>
              </a:p>
            </p:txBody>
          </p:sp>
        </p:grpSp>
      </p:grpSp>
      <p:grpSp>
        <p:nvGrpSpPr>
          <p:cNvPr id="14402" name="406 Grupo"/>
          <p:cNvGrpSpPr>
            <a:grpSpLocks/>
          </p:cNvGrpSpPr>
          <p:nvPr/>
        </p:nvGrpSpPr>
        <p:grpSpPr bwMode="auto">
          <a:xfrm>
            <a:off x="4103688" y="7796213"/>
            <a:ext cx="574675" cy="681037"/>
            <a:chOff x="8017136" y="1125663"/>
            <a:chExt cx="759413" cy="688107"/>
          </a:xfrm>
        </p:grpSpPr>
        <p:sp>
          <p:nvSpPr>
            <p:cNvPr id="14775" name="Line 295"/>
            <p:cNvSpPr>
              <a:spLocks noChangeShapeType="1"/>
            </p:cNvSpPr>
            <p:nvPr/>
          </p:nvSpPr>
          <p:spPr bwMode="auto">
            <a:xfrm rot="10594017" flipH="1">
              <a:off x="8338677" y="1125663"/>
              <a:ext cx="123817" cy="5514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6" name="32 Grupo"/>
            <p:cNvGrpSpPr>
              <a:grpSpLocks/>
            </p:cNvGrpSpPr>
            <p:nvPr/>
          </p:nvGrpSpPr>
          <p:grpSpPr bwMode="auto">
            <a:xfrm>
              <a:off x="8017136" y="1357294"/>
              <a:ext cx="759413" cy="456476"/>
              <a:chOff x="4588067" y="3593273"/>
              <a:chExt cx="759413" cy="456476"/>
            </a:xfrm>
          </p:grpSpPr>
          <p:sp>
            <p:nvSpPr>
              <p:cNvPr id="14777" name="110 CuadroTexto"/>
              <p:cNvSpPr txBox="1">
                <a:spLocks noChangeArrowheads="1"/>
              </p:cNvSpPr>
              <p:nvPr/>
            </p:nvSpPr>
            <p:spPr bwMode="auto">
              <a:xfrm>
                <a:off x="4589037" y="3593273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002°</a:t>
                </a:r>
              </a:p>
            </p:txBody>
          </p:sp>
          <p:sp>
            <p:nvSpPr>
              <p:cNvPr id="14778" name="110 CuadroTexto"/>
              <p:cNvSpPr txBox="1">
                <a:spLocks noChangeArrowheads="1"/>
              </p:cNvSpPr>
              <p:nvPr/>
            </p:nvSpPr>
            <p:spPr bwMode="auto">
              <a:xfrm>
                <a:off x="4588067" y="3816679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347°</a:t>
                </a:r>
              </a:p>
            </p:txBody>
          </p:sp>
        </p:grpSp>
      </p:grpSp>
      <p:grpSp>
        <p:nvGrpSpPr>
          <p:cNvPr id="14403" name="406 Grupo"/>
          <p:cNvGrpSpPr>
            <a:grpSpLocks/>
          </p:cNvGrpSpPr>
          <p:nvPr/>
        </p:nvGrpSpPr>
        <p:grpSpPr bwMode="auto">
          <a:xfrm>
            <a:off x="744538" y="9291638"/>
            <a:ext cx="581025" cy="669925"/>
            <a:chOff x="8015103" y="1136601"/>
            <a:chExt cx="758445" cy="677180"/>
          </a:xfrm>
        </p:grpSpPr>
        <p:sp>
          <p:nvSpPr>
            <p:cNvPr id="14771" name="Line 295"/>
            <p:cNvSpPr>
              <a:spLocks noChangeShapeType="1"/>
            </p:cNvSpPr>
            <p:nvPr/>
          </p:nvSpPr>
          <p:spPr bwMode="auto">
            <a:xfrm rot="10594017">
              <a:off x="8181364" y="1136601"/>
              <a:ext cx="376712" cy="4462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2" name="32 Grupo"/>
            <p:cNvGrpSpPr>
              <a:grpSpLocks/>
            </p:cNvGrpSpPr>
            <p:nvPr/>
          </p:nvGrpSpPr>
          <p:grpSpPr bwMode="auto">
            <a:xfrm>
              <a:off x="8015103" y="1357302"/>
              <a:ext cx="758445" cy="456479"/>
              <a:chOff x="4586034" y="3593281"/>
              <a:chExt cx="758445" cy="456479"/>
            </a:xfrm>
          </p:grpSpPr>
          <p:sp>
            <p:nvSpPr>
              <p:cNvPr id="14773" name="110 CuadroTexto"/>
              <p:cNvSpPr txBox="1">
                <a:spLocks noChangeArrowheads="1"/>
              </p:cNvSpPr>
              <p:nvPr/>
            </p:nvSpPr>
            <p:spPr bwMode="auto">
              <a:xfrm>
                <a:off x="4586034" y="3593281"/>
                <a:ext cx="758445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315°</a:t>
                </a:r>
              </a:p>
            </p:txBody>
          </p:sp>
          <p:sp>
            <p:nvSpPr>
              <p:cNvPr id="14774" name="110 CuadroTexto"/>
              <p:cNvSpPr txBox="1">
                <a:spLocks noChangeArrowheads="1"/>
              </p:cNvSpPr>
              <p:nvPr/>
            </p:nvSpPr>
            <p:spPr bwMode="auto">
              <a:xfrm>
                <a:off x="4588227" y="3816689"/>
                <a:ext cx="752163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300°</a:t>
                </a:r>
              </a:p>
            </p:txBody>
          </p:sp>
        </p:grpSp>
      </p:grpSp>
      <p:grpSp>
        <p:nvGrpSpPr>
          <p:cNvPr id="14404" name="406 Grupo"/>
          <p:cNvGrpSpPr>
            <a:grpSpLocks/>
          </p:cNvGrpSpPr>
          <p:nvPr/>
        </p:nvGrpSpPr>
        <p:grpSpPr bwMode="auto">
          <a:xfrm>
            <a:off x="2379914" y="10145279"/>
            <a:ext cx="576263" cy="736600"/>
            <a:chOff x="8015092" y="1068831"/>
            <a:chExt cx="758443" cy="744942"/>
          </a:xfrm>
        </p:grpSpPr>
        <p:sp>
          <p:nvSpPr>
            <p:cNvPr id="14767" name="Line 295"/>
            <p:cNvSpPr>
              <a:spLocks noChangeShapeType="1"/>
            </p:cNvSpPr>
            <p:nvPr/>
          </p:nvSpPr>
          <p:spPr bwMode="auto">
            <a:xfrm rot="10594017">
              <a:off x="8271983" y="1068831"/>
              <a:ext cx="59722" cy="4136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68" name="32 Grupo"/>
            <p:cNvGrpSpPr>
              <a:grpSpLocks/>
            </p:cNvGrpSpPr>
            <p:nvPr/>
          </p:nvGrpSpPr>
          <p:grpSpPr bwMode="auto">
            <a:xfrm>
              <a:off x="8015092" y="1357296"/>
              <a:ext cx="758443" cy="456477"/>
              <a:chOff x="4586023" y="3593275"/>
              <a:chExt cx="758443" cy="456477"/>
            </a:xfrm>
          </p:grpSpPr>
          <p:sp>
            <p:nvSpPr>
              <p:cNvPr id="14769" name="110 CuadroTexto"/>
              <p:cNvSpPr txBox="1">
                <a:spLocks noChangeArrowheads="1"/>
              </p:cNvSpPr>
              <p:nvPr/>
            </p:nvSpPr>
            <p:spPr bwMode="auto">
              <a:xfrm>
                <a:off x="4586023" y="3593275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343°</a:t>
                </a:r>
              </a:p>
            </p:txBody>
          </p:sp>
          <p:sp>
            <p:nvSpPr>
              <p:cNvPr id="14770" name="110 CuadroTexto"/>
              <p:cNvSpPr txBox="1">
                <a:spLocks noChangeArrowheads="1"/>
              </p:cNvSpPr>
              <p:nvPr/>
            </p:nvSpPr>
            <p:spPr bwMode="auto">
              <a:xfrm>
                <a:off x="4588202" y="3816682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329°</a:t>
                </a:r>
              </a:p>
            </p:txBody>
          </p:sp>
        </p:grpSp>
      </p:grpSp>
      <p:sp>
        <p:nvSpPr>
          <p:cNvPr id="14405" name="255 CuadroTexto"/>
          <p:cNvSpPr txBox="1">
            <a:spLocks noChangeArrowheads="1"/>
          </p:cNvSpPr>
          <p:nvPr/>
        </p:nvSpPr>
        <p:spPr bwMode="auto">
          <a:xfrm>
            <a:off x="4246563" y="229393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7,6 c</a:t>
            </a:r>
          </a:p>
        </p:txBody>
      </p:sp>
      <p:sp>
        <p:nvSpPr>
          <p:cNvPr id="14406" name="Text Box 183"/>
          <p:cNvSpPr txBox="1">
            <a:spLocks noChangeArrowheads="1"/>
          </p:cNvSpPr>
          <p:nvPr/>
        </p:nvSpPr>
        <p:spPr bwMode="auto">
          <a:xfrm>
            <a:off x="2446338" y="7348538"/>
            <a:ext cx="693737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5,9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pSp>
        <p:nvGrpSpPr>
          <p:cNvPr id="14407" name="Group 88"/>
          <p:cNvGrpSpPr>
            <a:grpSpLocks/>
          </p:cNvGrpSpPr>
          <p:nvPr/>
        </p:nvGrpSpPr>
        <p:grpSpPr bwMode="auto">
          <a:xfrm>
            <a:off x="3309938" y="1849438"/>
            <a:ext cx="80962" cy="244475"/>
            <a:chOff x="2052" y="2160"/>
            <a:chExt cx="528" cy="1488"/>
          </a:xfrm>
        </p:grpSpPr>
        <p:sp>
          <p:nvSpPr>
            <p:cNvPr id="1474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6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408" name="278 CuadroTexto"/>
          <p:cNvSpPr txBox="1">
            <a:spLocks noChangeArrowheads="1"/>
          </p:cNvSpPr>
          <p:nvPr/>
        </p:nvSpPr>
        <p:spPr bwMode="auto">
          <a:xfrm rot="-3279867">
            <a:off x="2434431" y="2226470"/>
            <a:ext cx="4667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14409" name="122 CuadroTexto"/>
          <p:cNvSpPr txBox="1">
            <a:spLocks noChangeArrowheads="1"/>
          </p:cNvSpPr>
          <p:nvPr/>
        </p:nvSpPr>
        <p:spPr bwMode="auto">
          <a:xfrm>
            <a:off x="673100" y="343693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14409" idx="3"/>
          </p:cNvCxnSpPr>
          <p:nvPr/>
        </p:nvCxnSpPr>
        <p:spPr>
          <a:xfrm>
            <a:off x="1519238" y="3571875"/>
            <a:ext cx="725487" cy="293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5" name="814 Conector recto de flecha"/>
          <p:cNvCxnSpPr>
            <a:endCxn id="817" idx="2"/>
          </p:cNvCxnSpPr>
          <p:nvPr/>
        </p:nvCxnSpPr>
        <p:spPr>
          <a:xfrm rot="5400000" flipH="1" flipV="1">
            <a:off x="2347912" y="6175376"/>
            <a:ext cx="1374775" cy="7239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7" name="816 Arco"/>
          <p:cNvSpPr/>
          <p:nvPr/>
        </p:nvSpPr>
        <p:spPr>
          <a:xfrm rot="19243738">
            <a:off x="1892300" y="5600700"/>
            <a:ext cx="1706563" cy="1603375"/>
          </a:xfrm>
          <a:prstGeom prst="arc">
            <a:avLst>
              <a:gd name="adj1" fmla="val 17616456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414" name="153 CuadroTexto"/>
          <p:cNvSpPr txBox="1">
            <a:spLocks noChangeArrowheads="1"/>
          </p:cNvSpPr>
          <p:nvPr/>
        </p:nvSpPr>
        <p:spPr bwMode="auto">
          <a:xfrm>
            <a:off x="2878138" y="5748338"/>
            <a:ext cx="5699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1,49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sp>
        <p:nvSpPr>
          <p:cNvPr id="14416" name="Text Box 183"/>
          <p:cNvSpPr txBox="1">
            <a:spLocks noChangeArrowheads="1"/>
          </p:cNvSpPr>
          <p:nvPr/>
        </p:nvSpPr>
        <p:spPr bwMode="auto">
          <a:xfrm>
            <a:off x="3095625" y="9794875"/>
            <a:ext cx="693738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>
                <a:solidFill>
                  <a:srgbClr val="0070C0"/>
                </a:solidFill>
                <a:latin typeface="Calibri" pitchFamily="34" charset="0"/>
              </a:rPr>
              <a:t>Pc 1,2 c </a:t>
            </a:r>
          </a:p>
        </p:txBody>
      </p:sp>
      <p:sp>
        <p:nvSpPr>
          <p:cNvPr id="14417" name="278 CuadroTexto"/>
          <p:cNvSpPr txBox="1">
            <a:spLocks noChangeArrowheads="1"/>
          </p:cNvSpPr>
          <p:nvPr/>
        </p:nvSpPr>
        <p:spPr bwMode="auto">
          <a:xfrm>
            <a:off x="3708400" y="6103938"/>
            <a:ext cx="492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Pemberton </a:t>
            </a:r>
          </a:p>
        </p:txBody>
      </p:sp>
      <p:sp>
        <p:nvSpPr>
          <p:cNvPr id="14418" name="153 CuadroTexto"/>
          <p:cNvSpPr txBox="1">
            <a:spLocks noChangeArrowheads="1"/>
          </p:cNvSpPr>
          <p:nvPr/>
        </p:nvSpPr>
        <p:spPr bwMode="auto">
          <a:xfrm>
            <a:off x="3192463" y="9072563"/>
            <a:ext cx="5715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>
                <a:solidFill>
                  <a:srgbClr val="0070C0"/>
                </a:solidFill>
                <a:latin typeface="Calibri" pitchFamily="34" charset="0"/>
              </a:rPr>
              <a:t>6,8 c</a:t>
            </a:r>
          </a:p>
        </p:txBody>
      </p:sp>
      <p:sp>
        <p:nvSpPr>
          <p:cNvPr id="14419" name="255 CuadroTexto"/>
          <p:cNvSpPr txBox="1">
            <a:spLocks noChangeArrowheads="1"/>
          </p:cNvSpPr>
          <p:nvPr/>
        </p:nvSpPr>
        <p:spPr bwMode="auto">
          <a:xfrm>
            <a:off x="2816225" y="8947150"/>
            <a:ext cx="357188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2,8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4420" name="278 CuadroTexto"/>
          <p:cNvSpPr txBox="1">
            <a:spLocks noChangeArrowheads="1"/>
          </p:cNvSpPr>
          <p:nvPr/>
        </p:nvSpPr>
        <p:spPr bwMode="auto">
          <a:xfrm>
            <a:off x="2387600" y="9867900"/>
            <a:ext cx="571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Ite. Penacho Verde</a:t>
            </a:r>
          </a:p>
        </p:txBody>
      </p:sp>
      <p:sp>
        <p:nvSpPr>
          <p:cNvPr id="881" name="880 Arco"/>
          <p:cNvSpPr/>
          <p:nvPr/>
        </p:nvSpPr>
        <p:spPr>
          <a:xfrm rot="17952070">
            <a:off x="2751932" y="8703468"/>
            <a:ext cx="1092200" cy="1173163"/>
          </a:xfrm>
          <a:prstGeom prst="arc">
            <a:avLst>
              <a:gd name="adj1" fmla="val 17398089"/>
              <a:gd name="adj2" fmla="val 86771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882" name="881 Conector recto de flecha"/>
          <p:cNvCxnSpPr>
            <a:endCxn id="881" idx="2"/>
          </p:cNvCxnSpPr>
          <p:nvPr/>
        </p:nvCxnSpPr>
        <p:spPr>
          <a:xfrm rot="5400000" flipH="1" flipV="1">
            <a:off x="3044825" y="9093200"/>
            <a:ext cx="831850" cy="431800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8" name="887 Conector recto"/>
          <p:cNvCxnSpPr/>
          <p:nvPr/>
        </p:nvCxnSpPr>
        <p:spPr>
          <a:xfrm rot="16200000" flipH="1">
            <a:off x="1740694" y="10263982"/>
            <a:ext cx="398462" cy="7143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6" name="255 CuadroTexto"/>
          <p:cNvSpPr txBox="1">
            <a:spLocks noChangeArrowheads="1"/>
          </p:cNvSpPr>
          <p:nvPr/>
        </p:nvSpPr>
        <p:spPr bwMode="auto">
          <a:xfrm>
            <a:off x="2084668" y="10196057"/>
            <a:ext cx="35718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1,33’</a:t>
            </a:r>
            <a:endParaRPr lang="es-CL" sz="600" dirty="0">
              <a:latin typeface="Calibri" pitchFamily="34" charset="0"/>
            </a:endParaRPr>
          </a:p>
        </p:txBody>
      </p:sp>
      <p:sp>
        <p:nvSpPr>
          <p:cNvPr id="14427" name="255 CuadroTexto"/>
          <p:cNvSpPr txBox="1">
            <a:spLocks noChangeArrowheads="1"/>
          </p:cNvSpPr>
          <p:nvPr/>
        </p:nvSpPr>
        <p:spPr bwMode="auto">
          <a:xfrm>
            <a:off x="3673475" y="10153650"/>
            <a:ext cx="35718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8,2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891" name="890 Conector recto"/>
          <p:cNvCxnSpPr/>
          <p:nvPr/>
        </p:nvCxnSpPr>
        <p:spPr>
          <a:xfrm rot="16200000" flipH="1">
            <a:off x="4067969" y="10176669"/>
            <a:ext cx="400050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9" name="274 CuadroTexto"/>
          <p:cNvSpPr txBox="1">
            <a:spLocks noChangeArrowheads="1"/>
          </p:cNvSpPr>
          <p:nvPr/>
        </p:nvSpPr>
        <p:spPr bwMode="auto">
          <a:xfrm>
            <a:off x="174927" y="10868025"/>
            <a:ext cx="22145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Pto</a:t>
            </a:r>
            <a:r>
              <a:rPr lang="es-CL" sz="800" dirty="0">
                <a:latin typeface="Calibri" pitchFamily="34" charset="0"/>
              </a:rPr>
              <a:t>. </a:t>
            </a:r>
            <a:r>
              <a:rPr lang="es-CL" sz="800" dirty="0" smtClean="0">
                <a:latin typeface="Calibri" pitchFamily="34" charset="0"/>
              </a:rPr>
              <a:t>Comex al 270° </a:t>
            </a:r>
            <a:r>
              <a:rPr lang="es-CL" sz="800" dirty="0" err="1" smtClean="0">
                <a:latin typeface="Calibri" pitchFamily="34" charset="0"/>
              </a:rPr>
              <a:t>de“A</a:t>
            </a:r>
            <a:r>
              <a:rPr lang="es-CL" sz="800" dirty="0" smtClean="0">
                <a:latin typeface="Calibri" pitchFamily="34" charset="0"/>
              </a:rPr>
              <a:t>” </a:t>
            </a:r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Util</a:t>
            </a:r>
            <a:r>
              <a:rPr lang="es-CL" sz="800" dirty="0" smtClean="0">
                <a:latin typeface="Calibri" pitchFamily="34" charset="0"/>
              </a:rPr>
              <a:t>.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14430" name="Group 88"/>
          <p:cNvGrpSpPr>
            <a:grpSpLocks/>
          </p:cNvGrpSpPr>
          <p:nvPr/>
        </p:nvGrpSpPr>
        <p:grpSpPr bwMode="auto">
          <a:xfrm>
            <a:off x="2921000" y="8510588"/>
            <a:ext cx="80963" cy="244475"/>
            <a:chOff x="2018" y="2160"/>
            <a:chExt cx="528" cy="1488"/>
          </a:xfrm>
        </p:grpSpPr>
        <p:sp>
          <p:nvSpPr>
            <p:cNvPr id="1473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4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1" name="Group 88"/>
          <p:cNvGrpSpPr>
            <a:grpSpLocks/>
          </p:cNvGrpSpPr>
          <p:nvPr/>
        </p:nvGrpSpPr>
        <p:grpSpPr bwMode="auto">
          <a:xfrm>
            <a:off x="1677988" y="7691438"/>
            <a:ext cx="80962" cy="244475"/>
            <a:chOff x="2052" y="2160"/>
            <a:chExt cx="528" cy="1488"/>
          </a:xfrm>
        </p:grpSpPr>
        <p:sp>
          <p:nvSpPr>
            <p:cNvPr id="1471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28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2" name="Group 88"/>
          <p:cNvGrpSpPr>
            <a:grpSpLocks/>
          </p:cNvGrpSpPr>
          <p:nvPr/>
        </p:nvGrpSpPr>
        <p:grpSpPr bwMode="auto">
          <a:xfrm>
            <a:off x="4727575" y="10766425"/>
            <a:ext cx="80963" cy="244475"/>
            <a:chOff x="2052" y="2160"/>
            <a:chExt cx="528" cy="1488"/>
          </a:xfrm>
        </p:grpSpPr>
        <p:sp>
          <p:nvSpPr>
            <p:cNvPr id="14695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6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7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8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9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0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1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3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4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5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6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8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9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10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1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2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3" name="Group 88"/>
          <p:cNvGrpSpPr>
            <a:grpSpLocks/>
          </p:cNvGrpSpPr>
          <p:nvPr/>
        </p:nvGrpSpPr>
        <p:grpSpPr bwMode="auto">
          <a:xfrm>
            <a:off x="2625725" y="5232400"/>
            <a:ext cx="80963" cy="246063"/>
            <a:chOff x="2052" y="2160"/>
            <a:chExt cx="528" cy="1488"/>
          </a:xfrm>
        </p:grpSpPr>
        <p:sp>
          <p:nvSpPr>
            <p:cNvPr id="1467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92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464" name="463 Elipse"/>
          <p:cNvSpPr/>
          <p:nvPr/>
        </p:nvSpPr>
        <p:spPr bwMode="auto">
          <a:xfrm>
            <a:off x="4140200" y="19097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435" name="Group 88"/>
          <p:cNvGrpSpPr>
            <a:grpSpLocks/>
          </p:cNvGrpSpPr>
          <p:nvPr/>
        </p:nvGrpSpPr>
        <p:grpSpPr bwMode="auto">
          <a:xfrm>
            <a:off x="2046288" y="4530725"/>
            <a:ext cx="109537" cy="252413"/>
            <a:chOff x="2023" y="2160"/>
            <a:chExt cx="528" cy="1488"/>
          </a:xfrm>
        </p:grpSpPr>
        <p:sp>
          <p:nvSpPr>
            <p:cNvPr id="146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74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6" name="Group 88"/>
          <p:cNvGrpSpPr>
            <a:grpSpLocks/>
          </p:cNvGrpSpPr>
          <p:nvPr/>
        </p:nvGrpSpPr>
        <p:grpSpPr bwMode="auto">
          <a:xfrm>
            <a:off x="2108200" y="4673600"/>
            <a:ext cx="107950" cy="252413"/>
            <a:chOff x="2023" y="2160"/>
            <a:chExt cx="528" cy="1488"/>
          </a:xfrm>
        </p:grpSpPr>
        <p:sp>
          <p:nvSpPr>
            <p:cNvPr id="1464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56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7" name="772 Grupo"/>
          <p:cNvGrpSpPr>
            <a:grpSpLocks/>
          </p:cNvGrpSpPr>
          <p:nvPr/>
        </p:nvGrpSpPr>
        <p:grpSpPr bwMode="auto">
          <a:xfrm>
            <a:off x="2640013" y="3846513"/>
            <a:ext cx="71437" cy="242887"/>
            <a:chOff x="2311890" y="5223666"/>
            <a:chExt cx="241608" cy="1918051"/>
          </a:xfrm>
        </p:grpSpPr>
        <p:sp>
          <p:nvSpPr>
            <p:cNvPr id="774" name="773 Rectángulo"/>
            <p:cNvSpPr/>
            <p:nvPr/>
          </p:nvSpPr>
          <p:spPr>
            <a:xfrm>
              <a:off x="2370948" y="5712578"/>
              <a:ext cx="118120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5" name="77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38" name="797 Grupo"/>
          <p:cNvGrpSpPr>
            <a:grpSpLocks/>
          </p:cNvGrpSpPr>
          <p:nvPr/>
        </p:nvGrpSpPr>
        <p:grpSpPr bwMode="auto">
          <a:xfrm>
            <a:off x="2306638" y="4660900"/>
            <a:ext cx="73025" cy="242888"/>
            <a:chOff x="2329628" y="5223666"/>
            <a:chExt cx="241608" cy="1918051"/>
          </a:xfrm>
        </p:grpSpPr>
        <p:sp>
          <p:nvSpPr>
            <p:cNvPr id="799" name="798 Rectángulo"/>
            <p:cNvSpPr/>
            <p:nvPr/>
          </p:nvSpPr>
          <p:spPr>
            <a:xfrm>
              <a:off x="2371647" y="5712584"/>
              <a:ext cx="120802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01" name="800 Rectángulo"/>
            <p:cNvSpPr/>
            <p:nvPr/>
          </p:nvSpPr>
          <p:spPr>
            <a:xfrm>
              <a:off x="2329628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804" name="803 Grupo"/>
          <p:cNvGrpSpPr/>
          <p:nvPr/>
        </p:nvGrpSpPr>
        <p:grpSpPr>
          <a:xfrm>
            <a:off x="4217157" y="9809986"/>
            <a:ext cx="72000" cy="242475"/>
            <a:chOff x="2315403" y="5223666"/>
            <a:chExt cx="241608" cy="1918051"/>
          </a:xfrm>
          <a:solidFill>
            <a:srgbClr val="FF0000"/>
          </a:solidFill>
        </p:grpSpPr>
        <p:sp>
          <p:nvSpPr>
            <p:cNvPr id="814" name="813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21" name="820 Rectángulo"/>
            <p:cNvSpPr/>
            <p:nvPr/>
          </p:nvSpPr>
          <p:spPr>
            <a:xfrm>
              <a:off x="2315403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826" name="278 CuadroTexto"/>
          <p:cNvSpPr txBox="1">
            <a:spLocks noChangeArrowheads="1"/>
          </p:cNvSpPr>
          <p:nvPr/>
        </p:nvSpPr>
        <p:spPr bwMode="auto">
          <a:xfrm rot="886943">
            <a:off x="2669549" y="7607018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 err="1">
                <a:latin typeface="Calibri" pitchFamily="34" charset="0"/>
              </a:rPr>
              <a:t>Ites</a:t>
            </a:r>
            <a:r>
              <a:rPr lang="es-CL" sz="600" dirty="0">
                <a:latin typeface="Calibri" pitchFamily="34" charset="0"/>
              </a:rPr>
              <a:t>. Foley</a:t>
            </a:r>
          </a:p>
        </p:txBody>
      </p:sp>
      <p:grpSp>
        <p:nvGrpSpPr>
          <p:cNvPr id="14441" name="831 Grupo"/>
          <p:cNvGrpSpPr>
            <a:grpSpLocks/>
          </p:cNvGrpSpPr>
          <p:nvPr/>
        </p:nvGrpSpPr>
        <p:grpSpPr bwMode="auto">
          <a:xfrm>
            <a:off x="2365375" y="6796088"/>
            <a:ext cx="107950" cy="142875"/>
            <a:chOff x="2102631" y="6438112"/>
            <a:chExt cx="1000132" cy="1357322"/>
          </a:xfrm>
        </p:grpSpPr>
        <p:grpSp>
          <p:nvGrpSpPr>
            <p:cNvPr id="82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82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  <p:sp>
            <p:nvSpPr>
              <p:cNvPr id="830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</p:grpSp>
        <p:sp>
          <p:nvSpPr>
            <p:cNvPr id="831" name="830 Rectángulo"/>
            <p:cNvSpPr/>
            <p:nvPr/>
          </p:nvSpPr>
          <p:spPr>
            <a:xfrm>
              <a:off x="2573281" y="6438112"/>
              <a:ext cx="147078" cy="211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42" name="406 Grupo"/>
          <p:cNvGrpSpPr>
            <a:grpSpLocks/>
          </p:cNvGrpSpPr>
          <p:nvPr/>
        </p:nvGrpSpPr>
        <p:grpSpPr bwMode="auto">
          <a:xfrm>
            <a:off x="5389563" y="20638"/>
            <a:ext cx="579437" cy="681037"/>
            <a:chOff x="8023159" y="1130614"/>
            <a:chExt cx="781225" cy="680766"/>
          </a:xfrm>
        </p:grpSpPr>
        <p:sp>
          <p:nvSpPr>
            <p:cNvPr id="14631" name="Line 295"/>
            <p:cNvSpPr>
              <a:spLocks noChangeShapeType="1"/>
            </p:cNvSpPr>
            <p:nvPr/>
          </p:nvSpPr>
          <p:spPr bwMode="auto">
            <a:xfrm rot="10594017" flipH="1">
              <a:off x="8344239" y="1130614"/>
              <a:ext cx="48439" cy="5036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632" name="32 Grupo"/>
            <p:cNvGrpSpPr>
              <a:grpSpLocks/>
            </p:cNvGrpSpPr>
            <p:nvPr/>
          </p:nvGrpSpPr>
          <p:grpSpPr bwMode="auto">
            <a:xfrm>
              <a:off x="8023159" y="1357300"/>
              <a:ext cx="781225" cy="454080"/>
              <a:chOff x="4594090" y="3593279"/>
              <a:chExt cx="781225" cy="454080"/>
            </a:xfrm>
          </p:grpSpPr>
          <p:sp>
            <p:nvSpPr>
              <p:cNvPr id="1463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0" y="3593279"/>
                <a:ext cx="781225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000°</a:t>
                </a:r>
              </a:p>
            </p:txBody>
          </p:sp>
          <p:sp>
            <p:nvSpPr>
              <p:cNvPr id="14634" name="110 CuadroTexto"/>
              <p:cNvSpPr txBox="1">
                <a:spLocks noChangeArrowheads="1"/>
              </p:cNvSpPr>
              <p:nvPr/>
            </p:nvSpPr>
            <p:spPr bwMode="auto">
              <a:xfrm>
                <a:off x="4598317" y="3816692"/>
                <a:ext cx="77475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344°</a:t>
                </a:r>
              </a:p>
            </p:txBody>
          </p:sp>
        </p:grpSp>
      </p:grpSp>
      <p:sp>
        <p:nvSpPr>
          <p:cNvPr id="14443" name="122 CuadroTexto"/>
          <p:cNvSpPr txBox="1">
            <a:spLocks noChangeArrowheads="1"/>
          </p:cNvSpPr>
          <p:nvPr/>
        </p:nvSpPr>
        <p:spPr bwMode="auto">
          <a:xfrm>
            <a:off x="3816350" y="672465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3" name="862 Conector recto de flecha"/>
          <p:cNvCxnSpPr>
            <a:stCxn id="14443" idx="1"/>
          </p:cNvCxnSpPr>
          <p:nvPr/>
        </p:nvCxnSpPr>
        <p:spPr>
          <a:xfrm rot="10800000" flipV="1">
            <a:off x="2887663" y="6859588"/>
            <a:ext cx="928687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5" name="122 CuadroTexto"/>
          <p:cNvSpPr txBox="1">
            <a:spLocks noChangeArrowheads="1"/>
          </p:cNvSpPr>
          <p:nvPr/>
        </p:nvSpPr>
        <p:spPr bwMode="auto">
          <a:xfrm>
            <a:off x="4460875" y="74390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Vereker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8" name="867 Conector recto de flecha"/>
          <p:cNvCxnSpPr>
            <a:stCxn id="14445" idx="1"/>
          </p:cNvCxnSpPr>
          <p:nvPr/>
        </p:nvCxnSpPr>
        <p:spPr>
          <a:xfrm rot="10800000" flipV="1">
            <a:off x="3030538" y="7573963"/>
            <a:ext cx="1430337" cy="4365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7" name="122 CuadroTexto"/>
          <p:cNvSpPr txBox="1">
            <a:spLocks noChangeArrowheads="1"/>
          </p:cNvSpPr>
          <p:nvPr/>
        </p:nvSpPr>
        <p:spPr bwMode="auto">
          <a:xfrm>
            <a:off x="469900" y="85185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86" name="885 Conector recto de flecha"/>
          <p:cNvCxnSpPr>
            <a:stCxn id="14447" idx="3"/>
          </p:cNvCxnSpPr>
          <p:nvPr/>
        </p:nvCxnSpPr>
        <p:spPr>
          <a:xfrm>
            <a:off x="1316038" y="8653463"/>
            <a:ext cx="1000125" cy="3571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9" name="122 CuadroTexto"/>
          <p:cNvSpPr txBox="1">
            <a:spLocks noChangeArrowheads="1"/>
          </p:cNvSpPr>
          <p:nvPr/>
        </p:nvSpPr>
        <p:spPr bwMode="auto">
          <a:xfrm>
            <a:off x="3459163" y="6367463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Roca Diaz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97" name="896 Conector recto de flecha"/>
          <p:cNvCxnSpPr>
            <a:stCxn id="14449" idx="1"/>
          </p:cNvCxnSpPr>
          <p:nvPr/>
        </p:nvCxnSpPr>
        <p:spPr>
          <a:xfrm rot="10800000" flipV="1">
            <a:off x="3030538" y="6502400"/>
            <a:ext cx="428625" cy="222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1" name="122 CuadroTexto"/>
          <p:cNvSpPr txBox="1">
            <a:spLocks noChangeArrowheads="1"/>
          </p:cNvSpPr>
          <p:nvPr/>
        </p:nvSpPr>
        <p:spPr bwMode="auto">
          <a:xfrm>
            <a:off x="530225" y="701040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 Vereker 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0" name="899 Conector recto de flecha"/>
          <p:cNvCxnSpPr>
            <a:stCxn id="14451" idx="3"/>
          </p:cNvCxnSpPr>
          <p:nvPr/>
        </p:nvCxnSpPr>
        <p:spPr>
          <a:xfrm>
            <a:off x="1376363" y="7145338"/>
            <a:ext cx="939800" cy="2936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3" name="122 CuadroTexto"/>
          <p:cNvSpPr txBox="1">
            <a:spLocks noChangeArrowheads="1"/>
          </p:cNvSpPr>
          <p:nvPr/>
        </p:nvSpPr>
        <p:spPr bwMode="auto">
          <a:xfrm>
            <a:off x="458788" y="815340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Ite. Vereker 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2" name="901 Conector recto de flecha"/>
          <p:cNvCxnSpPr>
            <a:stCxn id="14453" idx="3"/>
          </p:cNvCxnSpPr>
          <p:nvPr/>
        </p:nvCxnSpPr>
        <p:spPr>
          <a:xfrm flipV="1">
            <a:off x="1304925" y="8153400"/>
            <a:ext cx="868363" cy="134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5" name="122 CuadroTexto"/>
          <p:cNvSpPr txBox="1">
            <a:spLocks noChangeArrowheads="1"/>
          </p:cNvSpPr>
          <p:nvPr/>
        </p:nvSpPr>
        <p:spPr bwMode="auto">
          <a:xfrm>
            <a:off x="244475" y="7581900"/>
            <a:ext cx="8080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Vereker Mayor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906" name="905 Conector recto de flecha"/>
          <p:cNvCxnSpPr>
            <a:stCxn id="14455" idx="3"/>
          </p:cNvCxnSpPr>
          <p:nvPr/>
        </p:nvCxnSpPr>
        <p:spPr>
          <a:xfrm>
            <a:off x="1052513" y="7716838"/>
            <a:ext cx="496887" cy="825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7" name="906 Conector recto de flecha"/>
          <p:cNvCxnSpPr/>
          <p:nvPr/>
        </p:nvCxnSpPr>
        <p:spPr>
          <a:xfrm flipV="1">
            <a:off x="1244600" y="5365750"/>
            <a:ext cx="785813" cy="142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8" name="122 CuadroTexto"/>
          <p:cNvSpPr txBox="1">
            <a:spLocks noChangeArrowheads="1"/>
          </p:cNvSpPr>
          <p:nvPr/>
        </p:nvSpPr>
        <p:spPr bwMode="auto">
          <a:xfrm>
            <a:off x="458788" y="536575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sp>
        <p:nvSpPr>
          <p:cNvPr id="14459" name="122 CuadroTexto"/>
          <p:cNvSpPr txBox="1">
            <a:spLocks noChangeArrowheads="1"/>
          </p:cNvSpPr>
          <p:nvPr/>
        </p:nvSpPr>
        <p:spPr bwMode="auto">
          <a:xfrm>
            <a:off x="458788" y="5080000"/>
            <a:ext cx="846137" cy="17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I. Orlebar</a:t>
            </a:r>
          </a:p>
        </p:txBody>
      </p:sp>
      <p:cxnSp>
        <p:nvCxnSpPr>
          <p:cNvPr id="910" name="909 Conector recto de flecha"/>
          <p:cNvCxnSpPr>
            <a:stCxn id="14459" idx="3"/>
          </p:cNvCxnSpPr>
          <p:nvPr/>
        </p:nvCxnSpPr>
        <p:spPr>
          <a:xfrm flipV="1">
            <a:off x="1304925" y="4865688"/>
            <a:ext cx="654050" cy="3032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1" name="122 CuadroTexto"/>
          <p:cNvSpPr txBox="1">
            <a:spLocks noChangeArrowheads="1"/>
          </p:cNvSpPr>
          <p:nvPr/>
        </p:nvSpPr>
        <p:spPr bwMode="auto">
          <a:xfrm>
            <a:off x="4413250" y="5427663"/>
            <a:ext cx="827088" cy="323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Theben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DR5s</a:t>
            </a:r>
          </a:p>
        </p:txBody>
      </p:sp>
      <p:cxnSp>
        <p:nvCxnSpPr>
          <p:cNvPr id="916" name="915 Conector recto de flecha"/>
          <p:cNvCxnSpPr>
            <a:stCxn id="14461" idx="1"/>
          </p:cNvCxnSpPr>
          <p:nvPr/>
        </p:nvCxnSpPr>
        <p:spPr>
          <a:xfrm rot="10800000">
            <a:off x="2601913" y="5080000"/>
            <a:ext cx="1811337" cy="509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3" name="922 Conector recto"/>
          <p:cNvCxnSpPr/>
          <p:nvPr/>
        </p:nvCxnSpPr>
        <p:spPr>
          <a:xfrm rot="16200000" flipV="1">
            <a:off x="3131344" y="9590881"/>
            <a:ext cx="250825" cy="252413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4" name="923 Conector recto"/>
          <p:cNvCxnSpPr/>
          <p:nvPr/>
        </p:nvCxnSpPr>
        <p:spPr>
          <a:xfrm rot="16200000" flipV="1">
            <a:off x="2944020" y="8771731"/>
            <a:ext cx="252412" cy="2508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5" name="255 CuadroTexto"/>
          <p:cNvSpPr txBox="1">
            <a:spLocks noChangeArrowheads="1"/>
          </p:cNvSpPr>
          <p:nvPr/>
        </p:nvSpPr>
        <p:spPr bwMode="auto">
          <a:xfrm>
            <a:off x="2667000" y="9297988"/>
            <a:ext cx="357188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 sz="600" dirty="0">
              <a:latin typeface="Calibri" pitchFamily="34" charset="0"/>
            </a:endParaRPr>
          </a:p>
          <a:p>
            <a:r>
              <a:rPr lang="es-CL" sz="600" dirty="0" smtClean="0">
                <a:latin typeface="Calibri" pitchFamily="34" charset="0"/>
              </a:rPr>
              <a:t>1,6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926" name="925 Conector recto"/>
          <p:cNvCxnSpPr/>
          <p:nvPr/>
        </p:nvCxnSpPr>
        <p:spPr>
          <a:xfrm rot="16200000" flipV="1">
            <a:off x="2592388" y="9180513"/>
            <a:ext cx="252412" cy="25241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67" name="414 Grupo"/>
          <p:cNvGrpSpPr>
            <a:grpSpLocks/>
          </p:cNvGrpSpPr>
          <p:nvPr/>
        </p:nvGrpSpPr>
        <p:grpSpPr bwMode="auto">
          <a:xfrm>
            <a:off x="2744788" y="9010650"/>
            <a:ext cx="73025" cy="241300"/>
            <a:chOff x="2329628" y="5223666"/>
            <a:chExt cx="241608" cy="1918051"/>
          </a:xfrm>
        </p:grpSpPr>
        <p:sp>
          <p:nvSpPr>
            <p:cNvPr id="413" name="412 Rectángulo"/>
            <p:cNvSpPr/>
            <p:nvPr/>
          </p:nvSpPr>
          <p:spPr>
            <a:xfrm>
              <a:off x="2371647" y="5715801"/>
              <a:ext cx="120802" cy="1425916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414" name="413 Rectángulo"/>
            <p:cNvSpPr/>
            <p:nvPr/>
          </p:nvSpPr>
          <p:spPr>
            <a:xfrm>
              <a:off x="2329628" y="5223666"/>
              <a:ext cx="241608" cy="567848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cxnSp>
        <p:nvCxnSpPr>
          <p:cNvPr id="930" name="929 Conector recto de flecha"/>
          <p:cNvCxnSpPr>
            <a:endCxn id="932" idx="0"/>
          </p:cNvCxnSpPr>
          <p:nvPr/>
        </p:nvCxnSpPr>
        <p:spPr>
          <a:xfrm rot="10800000">
            <a:off x="1449388" y="8548688"/>
            <a:ext cx="1223962" cy="455612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2" name="931 Arco"/>
          <p:cNvSpPr/>
          <p:nvPr/>
        </p:nvSpPr>
        <p:spPr>
          <a:xfrm rot="14474483">
            <a:off x="1477169" y="7873207"/>
            <a:ext cx="1093787" cy="1174750"/>
          </a:xfrm>
          <a:prstGeom prst="arc">
            <a:avLst>
              <a:gd name="adj1" fmla="val 17398089"/>
              <a:gd name="adj2" fmla="val 867713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471" name="153 CuadroTexto"/>
          <p:cNvSpPr txBox="1">
            <a:spLocks noChangeArrowheads="1"/>
          </p:cNvSpPr>
          <p:nvPr/>
        </p:nvSpPr>
        <p:spPr bwMode="auto">
          <a:xfrm>
            <a:off x="1847850" y="8582025"/>
            <a:ext cx="5715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1,2 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935" name="934 Conector recto"/>
          <p:cNvCxnSpPr/>
          <p:nvPr/>
        </p:nvCxnSpPr>
        <p:spPr>
          <a:xfrm rot="5400000" flipH="1" flipV="1">
            <a:off x="2537619" y="9003506"/>
            <a:ext cx="287338" cy="15875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74" name="Text Box 183"/>
          <p:cNvSpPr txBox="1">
            <a:spLocks noChangeArrowheads="1"/>
          </p:cNvSpPr>
          <p:nvPr/>
        </p:nvSpPr>
        <p:spPr bwMode="auto">
          <a:xfrm>
            <a:off x="2244725" y="9086850"/>
            <a:ext cx="693738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2,9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grpSp>
        <p:nvGrpSpPr>
          <p:cNvPr id="14475" name="Group 88"/>
          <p:cNvGrpSpPr>
            <a:grpSpLocks/>
          </p:cNvGrpSpPr>
          <p:nvPr/>
        </p:nvGrpSpPr>
        <p:grpSpPr bwMode="auto">
          <a:xfrm>
            <a:off x="2492375" y="9409113"/>
            <a:ext cx="80963" cy="244475"/>
            <a:chOff x="2018" y="2160"/>
            <a:chExt cx="528" cy="1488"/>
          </a:xfrm>
        </p:grpSpPr>
        <p:sp>
          <p:nvSpPr>
            <p:cNvPr id="1461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2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cxnSp>
        <p:nvCxnSpPr>
          <p:cNvPr id="938" name="937 Conector recto"/>
          <p:cNvCxnSpPr/>
          <p:nvPr/>
        </p:nvCxnSpPr>
        <p:spPr>
          <a:xfrm rot="5400000" flipH="1" flipV="1">
            <a:off x="2351881" y="8193882"/>
            <a:ext cx="288925" cy="1428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9" name="938 Conector recto"/>
          <p:cNvCxnSpPr/>
          <p:nvPr/>
        </p:nvCxnSpPr>
        <p:spPr>
          <a:xfrm rot="5400000" flipH="1" flipV="1">
            <a:off x="2623344" y="8314532"/>
            <a:ext cx="288925" cy="142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78" name="765 Grupo"/>
          <p:cNvGrpSpPr>
            <a:grpSpLocks/>
          </p:cNvGrpSpPr>
          <p:nvPr/>
        </p:nvGrpSpPr>
        <p:grpSpPr bwMode="auto">
          <a:xfrm>
            <a:off x="2454275" y="7939088"/>
            <a:ext cx="73025" cy="241300"/>
            <a:chOff x="2311890" y="5223666"/>
            <a:chExt cx="241608" cy="1918051"/>
          </a:xfrm>
        </p:grpSpPr>
        <p:sp>
          <p:nvSpPr>
            <p:cNvPr id="768" name="767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9" name="768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76" name="775 Grupo"/>
          <p:cNvGrpSpPr/>
          <p:nvPr/>
        </p:nvGrpSpPr>
        <p:grpSpPr>
          <a:xfrm>
            <a:off x="2745522" y="8047848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777" name="77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9" name="778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0" name="255 CuadroTexto"/>
          <p:cNvSpPr txBox="1">
            <a:spLocks noChangeArrowheads="1"/>
          </p:cNvSpPr>
          <p:nvPr/>
        </p:nvSpPr>
        <p:spPr bwMode="auto">
          <a:xfrm>
            <a:off x="2409825" y="8224838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0,6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81" name="255 CuadroTexto"/>
          <p:cNvSpPr txBox="1">
            <a:spLocks noChangeArrowheads="1"/>
          </p:cNvSpPr>
          <p:nvPr/>
        </p:nvSpPr>
        <p:spPr bwMode="auto">
          <a:xfrm>
            <a:off x="2540000" y="8339138"/>
            <a:ext cx="357188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0,9 c</a:t>
            </a:r>
          </a:p>
        </p:txBody>
      </p:sp>
      <p:cxnSp>
        <p:nvCxnSpPr>
          <p:cNvPr id="942" name="941 Conector recto"/>
          <p:cNvCxnSpPr/>
          <p:nvPr/>
        </p:nvCxnSpPr>
        <p:spPr>
          <a:xfrm rot="5400000" flipH="1" flipV="1">
            <a:off x="2239169" y="7662069"/>
            <a:ext cx="288925" cy="142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3" name="942 Conector recto"/>
          <p:cNvCxnSpPr/>
          <p:nvPr/>
        </p:nvCxnSpPr>
        <p:spPr>
          <a:xfrm rot="5400000" flipH="1" flipV="1">
            <a:off x="2815431" y="7662069"/>
            <a:ext cx="288925" cy="1428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4" name="783 Grupo"/>
          <p:cNvGrpSpPr/>
          <p:nvPr/>
        </p:nvGrpSpPr>
        <p:grpSpPr>
          <a:xfrm>
            <a:off x="2721237" y="7519207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87" name="78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88" name="787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85" name="769 Grupo"/>
          <p:cNvGrpSpPr>
            <a:grpSpLocks/>
          </p:cNvGrpSpPr>
          <p:nvPr/>
        </p:nvGrpSpPr>
        <p:grpSpPr bwMode="auto">
          <a:xfrm>
            <a:off x="2549525" y="7367588"/>
            <a:ext cx="73025" cy="241300"/>
            <a:chOff x="2311890" y="5223666"/>
            <a:chExt cx="241608" cy="1918051"/>
          </a:xfrm>
        </p:grpSpPr>
        <p:sp>
          <p:nvSpPr>
            <p:cNvPr id="771" name="770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2" name="771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6" name="255 CuadroTexto"/>
          <p:cNvSpPr txBox="1">
            <a:spLocks noChangeArrowheads="1"/>
          </p:cNvSpPr>
          <p:nvPr/>
        </p:nvSpPr>
        <p:spPr bwMode="auto">
          <a:xfrm>
            <a:off x="2376488" y="7669213"/>
            <a:ext cx="357187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2,2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87" name="255 CuadroTexto"/>
          <p:cNvSpPr txBox="1">
            <a:spLocks noChangeArrowheads="1"/>
          </p:cNvSpPr>
          <p:nvPr/>
        </p:nvSpPr>
        <p:spPr bwMode="auto">
          <a:xfrm>
            <a:off x="2655888" y="7796213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3.4 c</a:t>
            </a:r>
          </a:p>
        </p:txBody>
      </p:sp>
      <p:sp>
        <p:nvSpPr>
          <p:cNvPr id="14488" name="278 CuadroTexto"/>
          <p:cNvSpPr txBox="1">
            <a:spLocks noChangeArrowheads="1"/>
          </p:cNvSpPr>
          <p:nvPr/>
        </p:nvSpPr>
        <p:spPr bwMode="auto">
          <a:xfrm>
            <a:off x="2030413" y="7653338"/>
            <a:ext cx="3873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Vereker E</a:t>
            </a:r>
          </a:p>
        </p:txBody>
      </p:sp>
      <p:sp>
        <p:nvSpPr>
          <p:cNvPr id="14489" name="278 CuadroTexto"/>
          <p:cNvSpPr txBox="1">
            <a:spLocks noChangeArrowheads="1"/>
          </p:cNvSpPr>
          <p:nvPr/>
        </p:nvSpPr>
        <p:spPr bwMode="auto">
          <a:xfrm rot="2582298">
            <a:off x="2066925" y="7953375"/>
            <a:ext cx="4905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SE</a:t>
            </a:r>
          </a:p>
        </p:txBody>
      </p:sp>
      <p:sp>
        <p:nvSpPr>
          <p:cNvPr id="14490" name="278 CuadroTexto"/>
          <p:cNvSpPr txBox="1">
            <a:spLocks noChangeArrowheads="1"/>
          </p:cNvSpPr>
          <p:nvPr/>
        </p:nvSpPr>
        <p:spPr bwMode="auto">
          <a:xfrm>
            <a:off x="1412875" y="686752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</a:t>
            </a:r>
            <a:r>
              <a:rPr lang="es-CL" sz="400" b="1">
                <a:latin typeface="Calibri" pitchFamily="34" charset="0"/>
              </a:rPr>
              <a:t> N</a:t>
            </a:r>
            <a:endParaRPr lang="es-CL" sz="400">
              <a:latin typeface="Calibri" pitchFamily="34" charset="0"/>
            </a:endParaRPr>
          </a:p>
        </p:txBody>
      </p:sp>
      <p:cxnSp>
        <p:nvCxnSpPr>
          <p:cNvPr id="957" name="956 Conector recto"/>
          <p:cNvCxnSpPr/>
          <p:nvPr/>
        </p:nvCxnSpPr>
        <p:spPr>
          <a:xfrm rot="16200000" flipV="1">
            <a:off x="2483644" y="7188994"/>
            <a:ext cx="360363" cy="73025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8" name="957 Conector recto"/>
          <p:cNvCxnSpPr/>
          <p:nvPr/>
        </p:nvCxnSpPr>
        <p:spPr>
          <a:xfrm rot="16200000" flipV="1">
            <a:off x="1724025" y="6724650"/>
            <a:ext cx="358775" cy="730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2" name="961 Conector recto"/>
          <p:cNvCxnSpPr/>
          <p:nvPr/>
        </p:nvCxnSpPr>
        <p:spPr>
          <a:xfrm rot="16200000" flipV="1">
            <a:off x="3265488" y="6111875"/>
            <a:ext cx="360362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3" name="962 Conector recto"/>
          <p:cNvCxnSpPr/>
          <p:nvPr/>
        </p:nvCxnSpPr>
        <p:spPr>
          <a:xfrm rot="16200000" flipV="1">
            <a:off x="1601788" y="6224588"/>
            <a:ext cx="358775" cy="7302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95" name="255 CuadroTexto"/>
          <p:cNvSpPr txBox="1">
            <a:spLocks noChangeArrowheads="1"/>
          </p:cNvSpPr>
          <p:nvPr/>
        </p:nvSpPr>
        <p:spPr bwMode="auto">
          <a:xfrm>
            <a:off x="2101850" y="6626225"/>
            <a:ext cx="35718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6,2 c</a:t>
            </a:r>
          </a:p>
        </p:txBody>
      </p:sp>
      <p:sp>
        <p:nvSpPr>
          <p:cNvPr id="14496" name="255 CuadroTexto"/>
          <p:cNvSpPr txBox="1">
            <a:spLocks noChangeArrowheads="1"/>
          </p:cNvSpPr>
          <p:nvPr/>
        </p:nvSpPr>
        <p:spPr bwMode="auto">
          <a:xfrm>
            <a:off x="1981200" y="6121400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6,6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sp>
        <p:nvSpPr>
          <p:cNvPr id="14497" name="255 CuadroTexto"/>
          <p:cNvSpPr txBox="1">
            <a:spLocks noChangeArrowheads="1"/>
          </p:cNvSpPr>
          <p:nvPr/>
        </p:nvSpPr>
        <p:spPr bwMode="auto">
          <a:xfrm>
            <a:off x="2744788" y="6081713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9,4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cxnSp>
        <p:nvCxnSpPr>
          <p:cNvPr id="972" name="971 Conector recto de flecha"/>
          <p:cNvCxnSpPr>
            <a:cxnSpLocks noChangeShapeType="1"/>
            <a:endCxn id="522" idx="1"/>
          </p:cNvCxnSpPr>
          <p:nvPr/>
        </p:nvCxnSpPr>
        <p:spPr bwMode="auto">
          <a:xfrm flipH="1" flipV="1">
            <a:off x="1947452" y="5204053"/>
            <a:ext cx="395699" cy="193959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sp>
        <p:nvSpPr>
          <p:cNvPr id="974" name="973 Arco"/>
          <p:cNvSpPr/>
          <p:nvPr/>
        </p:nvSpPr>
        <p:spPr>
          <a:xfrm rot="15726610">
            <a:off x="1831094" y="5029085"/>
            <a:ext cx="1069975" cy="889000"/>
          </a:xfrm>
          <a:prstGeom prst="arc">
            <a:avLst>
              <a:gd name="adj1" fmla="val 1897463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grpSp>
        <p:nvGrpSpPr>
          <p:cNvPr id="14502" name="760 Grupo"/>
          <p:cNvGrpSpPr>
            <a:grpSpLocks/>
          </p:cNvGrpSpPr>
          <p:nvPr/>
        </p:nvGrpSpPr>
        <p:grpSpPr bwMode="auto">
          <a:xfrm>
            <a:off x="2160588" y="5221288"/>
            <a:ext cx="73025" cy="242887"/>
            <a:chOff x="2311890" y="5223666"/>
            <a:chExt cx="241608" cy="1918051"/>
          </a:xfrm>
        </p:grpSpPr>
        <p:sp>
          <p:nvSpPr>
            <p:cNvPr id="764" name="763 Rectángulo"/>
            <p:cNvSpPr/>
            <p:nvPr/>
          </p:nvSpPr>
          <p:spPr>
            <a:xfrm>
              <a:off x="2369664" y="5712578"/>
              <a:ext cx="120806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5" name="76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03" name="153 CuadroTexto"/>
          <p:cNvSpPr txBox="1">
            <a:spLocks noChangeArrowheads="1"/>
          </p:cNvSpPr>
          <p:nvPr/>
        </p:nvSpPr>
        <p:spPr bwMode="auto">
          <a:xfrm>
            <a:off x="1939925" y="4013697"/>
            <a:ext cx="34259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1’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c</a:t>
            </a:r>
          </a:p>
        </p:txBody>
      </p:sp>
      <p:cxnSp>
        <p:nvCxnSpPr>
          <p:cNvPr id="977" name="976 Conector recto"/>
          <p:cNvCxnSpPr/>
          <p:nvPr/>
        </p:nvCxnSpPr>
        <p:spPr>
          <a:xfrm rot="5400000" flipH="1" flipV="1">
            <a:off x="2205038" y="5340350"/>
            <a:ext cx="252412" cy="109538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05" name="Text Box 183"/>
          <p:cNvSpPr txBox="1">
            <a:spLocks noChangeArrowheads="1"/>
          </p:cNvSpPr>
          <p:nvPr/>
        </p:nvSpPr>
        <p:spPr bwMode="auto">
          <a:xfrm>
            <a:off x="1893888" y="5464175"/>
            <a:ext cx="693737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600" b="1" dirty="0" smtClean="0">
                <a:solidFill>
                  <a:srgbClr val="0070C0"/>
                </a:solidFill>
                <a:latin typeface="Calibri" pitchFamily="34" charset="0"/>
              </a:rPr>
              <a:t>1,5 </a:t>
            </a:r>
            <a:r>
              <a:rPr lang="es-ES_tradnl" sz="6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979" name="978 Conector recto"/>
          <p:cNvCxnSpPr/>
          <p:nvPr/>
        </p:nvCxnSpPr>
        <p:spPr>
          <a:xfrm flipV="1">
            <a:off x="2138100" y="4968874"/>
            <a:ext cx="172508" cy="36842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07" name="255 CuadroTexto"/>
          <p:cNvSpPr txBox="1">
            <a:spLocks noChangeArrowheads="1"/>
          </p:cNvSpPr>
          <p:nvPr/>
        </p:nvSpPr>
        <p:spPr bwMode="auto">
          <a:xfrm>
            <a:off x="2218057" y="4975614"/>
            <a:ext cx="357187" cy="15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" dirty="0">
                <a:latin typeface="Calibri" pitchFamily="34" charset="0"/>
              </a:rPr>
              <a:t>1,7 c</a:t>
            </a:r>
          </a:p>
        </p:txBody>
      </p:sp>
      <p:cxnSp>
        <p:nvCxnSpPr>
          <p:cNvPr id="981" name="980 Conector recto"/>
          <p:cNvCxnSpPr/>
          <p:nvPr/>
        </p:nvCxnSpPr>
        <p:spPr>
          <a:xfrm flipV="1">
            <a:off x="2519568" y="4913088"/>
            <a:ext cx="214673" cy="43043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9" name="788 Grupo"/>
          <p:cNvGrpSpPr/>
          <p:nvPr/>
        </p:nvGrpSpPr>
        <p:grpSpPr>
          <a:xfrm>
            <a:off x="2459298" y="5004589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91" name="790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92" name="791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510" name="255 CuadroTexto"/>
          <p:cNvSpPr txBox="1">
            <a:spLocks noChangeArrowheads="1"/>
          </p:cNvSpPr>
          <p:nvPr/>
        </p:nvSpPr>
        <p:spPr bwMode="auto">
          <a:xfrm>
            <a:off x="2461106" y="4919009"/>
            <a:ext cx="357188" cy="1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400" dirty="0" smtClean="0">
                <a:latin typeface="Calibri" pitchFamily="34" charset="0"/>
              </a:rPr>
              <a:t>2c</a:t>
            </a:r>
            <a:endParaRPr lang="es-CL" sz="400" dirty="0">
              <a:latin typeface="Calibri" pitchFamily="34" charset="0"/>
            </a:endParaRPr>
          </a:p>
        </p:txBody>
      </p:sp>
      <p:cxnSp>
        <p:nvCxnSpPr>
          <p:cNvPr id="999" name="998 Conector recto"/>
          <p:cNvCxnSpPr/>
          <p:nvPr/>
        </p:nvCxnSpPr>
        <p:spPr>
          <a:xfrm flipV="1">
            <a:off x="2500995" y="4530725"/>
            <a:ext cx="255497" cy="403558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4" name="Text Box 183"/>
          <p:cNvSpPr txBox="1">
            <a:spLocks noChangeArrowheads="1"/>
          </p:cNvSpPr>
          <p:nvPr/>
        </p:nvSpPr>
        <p:spPr bwMode="auto">
          <a:xfrm>
            <a:off x="2826866" y="4786314"/>
            <a:ext cx="398283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1,15’</a:t>
            </a:r>
            <a:endParaRPr lang="es-ES_tradnl" sz="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01" name="1000 Conector recto"/>
          <p:cNvCxnSpPr/>
          <p:nvPr/>
        </p:nvCxnSpPr>
        <p:spPr>
          <a:xfrm rot="5400000" flipH="1" flipV="1">
            <a:off x="2124869" y="3888582"/>
            <a:ext cx="215900" cy="14446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6" name="255 CuadroTexto"/>
          <p:cNvSpPr txBox="1">
            <a:spLocks noChangeArrowheads="1"/>
          </p:cNvSpPr>
          <p:nvPr/>
        </p:nvSpPr>
        <p:spPr bwMode="auto">
          <a:xfrm>
            <a:off x="2305050" y="4068763"/>
            <a:ext cx="357188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9.7c</a:t>
            </a:r>
          </a:p>
        </p:txBody>
      </p:sp>
      <p:sp>
        <p:nvSpPr>
          <p:cNvPr id="14517" name="278 CuadroTexto"/>
          <p:cNvSpPr txBox="1">
            <a:spLocks noChangeArrowheads="1"/>
          </p:cNvSpPr>
          <p:nvPr/>
        </p:nvSpPr>
        <p:spPr bwMode="auto">
          <a:xfrm>
            <a:off x="3925888" y="5176838"/>
            <a:ext cx="3063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Patria</a:t>
            </a:r>
          </a:p>
        </p:txBody>
      </p:sp>
      <p:sp>
        <p:nvSpPr>
          <p:cNvPr id="14518" name="278 CuadroTexto"/>
          <p:cNvSpPr txBox="1">
            <a:spLocks noChangeArrowheads="1"/>
          </p:cNvSpPr>
          <p:nvPr/>
        </p:nvSpPr>
        <p:spPr bwMode="auto">
          <a:xfrm>
            <a:off x="3724275" y="5216525"/>
            <a:ext cx="3508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Howard</a:t>
            </a:r>
          </a:p>
        </p:txBody>
      </p:sp>
      <p:sp>
        <p:nvSpPr>
          <p:cNvPr id="14519" name="278 CuadroTexto"/>
          <p:cNvSpPr txBox="1">
            <a:spLocks noChangeArrowheads="1"/>
          </p:cNvSpPr>
          <p:nvPr/>
        </p:nvSpPr>
        <p:spPr bwMode="auto">
          <a:xfrm>
            <a:off x="3101975" y="5437188"/>
            <a:ext cx="306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Dixon</a:t>
            </a:r>
          </a:p>
        </p:txBody>
      </p:sp>
      <p:sp>
        <p:nvSpPr>
          <p:cNvPr id="14520" name="122 CuadroTexto"/>
          <p:cNvSpPr txBox="1">
            <a:spLocks noChangeArrowheads="1"/>
          </p:cNvSpPr>
          <p:nvPr/>
        </p:nvSpPr>
        <p:spPr bwMode="auto">
          <a:xfrm>
            <a:off x="1030288" y="3794125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Noreste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1014" name="1013 Conector recto de flecha"/>
          <p:cNvCxnSpPr>
            <a:stCxn id="14520" idx="3"/>
          </p:cNvCxnSpPr>
          <p:nvPr/>
        </p:nvCxnSpPr>
        <p:spPr>
          <a:xfrm>
            <a:off x="1876425" y="3929063"/>
            <a:ext cx="439738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2" name="1031 Conector recto de flecha"/>
          <p:cNvCxnSpPr>
            <a:endCxn id="1034" idx="2"/>
          </p:cNvCxnSpPr>
          <p:nvPr/>
        </p:nvCxnSpPr>
        <p:spPr>
          <a:xfrm flipV="1">
            <a:off x="2965450" y="3733800"/>
            <a:ext cx="1901825" cy="404813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4" name="1033 Arco"/>
          <p:cNvSpPr/>
          <p:nvPr/>
        </p:nvSpPr>
        <p:spPr>
          <a:xfrm rot="1425230">
            <a:off x="3494088" y="2744788"/>
            <a:ext cx="1428750" cy="1425575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24" name="153 CuadroTexto"/>
          <p:cNvSpPr txBox="1">
            <a:spLocks noChangeArrowheads="1"/>
          </p:cNvSpPr>
          <p:nvPr/>
        </p:nvSpPr>
        <p:spPr bwMode="auto">
          <a:xfrm>
            <a:off x="3754438" y="3754438"/>
            <a:ext cx="56991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1,9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sp>
        <p:nvSpPr>
          <p:cNvPr id="14527" name="Text Box 183"/>
          <p:cNvSpPr txBox="1">
            <a:spLocks noChangeArrowheads="1"/>
          </p:cNvSpPr>
          <p:nvPr/>
        </p:nvSpPr>
        <p:spPr bwMode="auto">
          <a:xfrm>
            <a:off x="2771469" y="2995141"/>
            <a:ext cx="693737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6,8c </a:t>
            </a:r>
            <a:endParaRPr lang="es-ES_tradnl" sz="5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cxnSp>
        <p:nvCxnSpPr>
          <p:cNvPr id="1041" name="1040 Conector recto"/>
          <p:cNvCxnSpPr/>
          <p:nvPr/>
        </p:nvCxnSpPr>
        <p:spPr>
          <a:xfrm flipV="1">
            <a:off x="2930526" y="3136900"/>
            <a:ext cx="540275" cy="968872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1042 Conector recto"/>
          <p:cNvCxnSpPr>
            <a:stCxn id="14793" idx="3"/>
          </p:cNvCxnSpPr>
          <p:nvPr/>
        </p:nvCxnSpPr>
        <p:spPr>
          <a:xfrm flipV="1">
            <a:off x="2968625" y="2222500"/>
            <a:ext cx="309563" cy="575401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4" name="1043 Conector recto"/>
          <p:cNvCxnSpPr/>
          <p:nvPr/>
        </p:nvCxnSpPr>
        <p:spPr>
          <a:xfrm flipV="1">
            <a:off x="4659313" y="2430046"/>
            <a:ext cx="167481" cy="359192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1" name="255 CuadroTexto"/>
          <p:cNvSpPr txBox="1">
            <a:spLocks noChangeArrowheads="1"/>
          </p:cNvSpPr>
          <p:nvPr/>
        </p:nvSpPr>
        <p:spPr bwMode="auto">
          <a:xfrm>
            <a:off x="3316288" y="2436813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7,2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051" name="1050 Conector recto de flecha"/>
          <p:cNvCxnSpPr>
            <a:endCxn id="1052" idx="0"/>
          </p:cNvCxnSpPr>
          <p:nvPr/>
        </p:nvCxnSpPr>
        <p:spPr>
          <a:xfrm rot="16200000" flipV="1">
            <a:off x="3405981" y="1273969"/>
            <a:ext cx="1393825" cy="52388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2" name="1051 Arco"/>
          <p:cNvSpPr/>
          <p:nvPr/>
        </p:nvSpPr>
        <p:spPr>
          <a:xfrm rot="19342085">
            <a:off x="3673475" y="531813"/>
            <a:ext cx="1428750" cy="1423987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36" name="153 CuadroTexto"/>
          <p:cNvSpPr txBox="1">
            <a:spLocks noChangeArrowheads="1"/>
          </p:cNvSpPr>
          <p:nvPr/>
        </p:nvSpPr>
        <p:spPr bwMode="auto">
          <a:xfrm>
            <a:off x="4032250" y="1079500"/>
            <a:ext cx="571500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1,35 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Mn</a:t>
            </a:r>
          </a:p>
        </p:txBody>
      </p:sp>
      <p:cxnSp>
        <p:nvCxnSpPr>
          <p:cNvPr id="1056" name="1055 Conector recto"/>
          <p:cNvCxnSpPr/>
          <p:nvPr/>
        </p:nvCxnSpPr>
        <p:spPr>
          <a:xfrm rot="5400000" flipH="1" flipV="1">
            <a:off x="4062412" y="1801812"/>
            <a:ext cx="360363" cy="287337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8" name="Text Box 183"/>
          <p:cNvSpPr txBox="1">
            <a:spLocks noChangeArrowheads="1"/>
          </p:cNvSpPr>
          <p:nvPr/>
        </p:nvSpPr>
        <p:spPr bwMode="auto">
          <a:xfrm>
            <a:off x="4119192" y="1768449"/>
            <a:ext cx="69373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8 </a:t>
            </a: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1058" name="1057 Conector recto"/>
          <p:cNvCxnSpPr/>
          <p:nvPr/>
        </p:nvCxnSpPr>
        <p:spPr>
          <a:xfrm flipV="1">
            <a:off x="4818063" y="2022936"/>
            <a:ext cx="388937" cy="469440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0" name="255 CuadroTexto"/>
          <p:cNvSpPr txBox="1">
            <a:spLocks noChangeArrowheads="1"/>
          </p:cNvSpPr>
          <p:nvPr/>
        </p:nvSpPr>
        <p:spPr bwMode="auto">
          <a:xfrm>
            <a:off x="4510088" y="19018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>
                <a:latin typeface="Calibri" pitchFamily="34" charset="0"/>
              </a:rPr>
              <a:t>8,5 c</a:t>
            </a:r>
          </a:p>
        </p:txBody>
      </p:sp>
      <p:cxnSp>
        <p:nvCxnSpPr>
          <p:cNvPr id="1060" name="1059 Conector recto"/>
          <p:cNvCxnSpPr/>
          <p:nvPr/>
        </p:nvCxnSpPr>
        <p:spPr>
          <a:xfrm rot="5400000" flipH="1" flipV="1">
            <a:off x="4516438" y="574675"/>
            <a:ext cx="360362" cy="2873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2" name="443 Grupo"/>
          <p:cNvGrpSpPr>
            <a:grpSpLocks/>
          </p:cNvGrpSpPr>
          <p:nvPr/>
        </p:nvGrpSpPr>
        <p:grpSpPr bwMode="auto">
          <a:xfrm>
            <a:off x="2324575" y="170655"/>
            <a:ext cx="2968625" cy="10929939"/>
            <a:chOff x="2316945" y="151625"/>
            <a:chExt cx="2967058" cy="10930015"/>
          </a:xfrm>
        </p:grpSpPr>
        <p:cxnSp>
          <p:nvCxnSpPr>
            <p:cNvPr id="683" name="682 Conector recto"/>
            <p:cNvCxnSpPr/>
            <p:nvPr/>
          </p:nvCxnSpPr>
          <p:spPr>
            <a:xfrm>
              <a:off x="3230862" y="9557629"/>
              <a:ext cx="276872" cy="15240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91" name="229 Grupo"/>
            <p:cNvGrpSpPr>
              <a:grpSpLocks/>
            </p:cNvGrpSpPr>
            <p:nvPr/>
          </p:nvGrpSpPr>
          <p:grpSpPr bwMode="auto">
            <a:xfrm>
              <a:off x="5069689" y="151626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893" y="16506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893" y="22221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9" name="418 Conector recto"/>
            <p:cNvCxnSpPr/>
            <p:nvPr/>
          </p:nvCxnSpPr>
          <p:spPr>
            <a:xfrm rot="16200000" flipV="1">
              <a:off x="2607140" y="8933904"/>
              <a:ext cx="615954" cy="62514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427 Conector recto"/>
            <p:cNvCxnSpPr/>
            <p:nvPr/>
          </p:nvCxnSpPr>
          <p:spPr>
            <a:xfrm rot="5400000" flipH="1" flipV="1">
              <a:off x="1745269" y="8009824"/>
              <a:ext cx="1785950" cy="713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429 Conector recto"/>
            <p:cNvCxnSpPr/>
            <p:nvPr/>
          </p:nvCxnSpPr>
          <p:spPr>
            <a:xfrm rot="16200000" flipV="1">
              <a:off x="1566750" y="6045356"/>
              <a:ext cx="1857388" cy="3569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431 Conector recto"/>
            <p:cNvCxnSpPr/>
            <p:nvPr/>
          </p:nvCxnSpPr>
          <p:spPr>
            <a:xfrm rot="5400000" flipH="1" flipV="1">
              <a:off x="2174012" y="4938029"/>
              <a:ext cx="500065" cy="2141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433 Conector recto"/>
            <p:cNvCxnSpPr/>
            <p:nvPr/>
          </p:nvCxnSpPr>
          <p:spPr>
            <a:xfrm rot="5400000" flipH="1" flipV="1">
              <a:off x="2409563" y="4156257"/>
              <a:ext cx="755655" cy="5029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"/>
            <p:cNvCxnSpPr/>
            <p:nvPr/>
          </p:nvCxnSpPr>
          <p:spPr>
            <a:xfrm rot="5400000" flipH="1" flipV="1">
              <a:off x="2556763" y="2418103"/>
              <a:ext cx="2098689" cy="11376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438 Conector recto"/>
            <p:cNvCxnSpPr/>
            <p:nvPr/>
          </p:nvCxnSpPr>
          <p:spPr>
            <a:xfrm rot="5400000" flipH="1" flipV="1">
              <a:off x="4067502" y="830554"/>
              <a:ext cx="1214446" cy="999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442 Conector recto"/>
            <p:cNvCxnSpPr/>
            <p:nvPr/>
          </p:nvCxnSpPr>
          <p:spPr>
            <a:xfrm rot="5400000" flipH="1" flipV="1">
              <a:off x="4887978" y="436584"/>
              <a:ext cx="571504" cy="15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43" name="255 CuadroTexto"/>
          <p:cNvSpPr txBox="1">
            <a:spLocks noChangeArrowheads="1"/>
          </p:cNvSpPr>
          <p:nvPr/>
        </p:nvSpPr>
        <p:spPr bwMode="auto">
          <a:xfrm>
            <a:off x="4608513" y="860425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4,2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cxnSp>
        <p:nvCxnSpPr>
          <p:cNvPr id="1065" name="1064 Conector recto"/>
          <p:cNvCxnSpPr/>
          <p:nvPr/>
        </p:nvCxnSpPr>
        <p:spPr>
          <a:xfrm rot="5400000" flipH="1" flipV="1">
            <a:off x="4952207" y="807244"/>
            <a:ext cx="323850" cy="1587"/>
          </a:xfrm>
          <a:prstGeom prst="line">
            <a:avLst/>
          </a:prstGeom>
          <a:ln w="9525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7" name="Text Box 183"/>
          <p:cNvSpPr txBox="1">
            <a:spLocks noChangeArrowheads="1"/>
          </p:cNvSpPr>
          <p:nvPr/>
        </p:nvSpPr>
        <p:spPr bwMode="auto">
          <a:xfrm>
            <a:off x="4770438" y="917575"/>
            <a:ext cx="69373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Pc </a:t>
            </a:r>
            <a:r>
              <a:rPr lang="es-ES_tradnl" sz="500" b="1" dirty="0" smtClean="0">
                <a:solidFill>
                  <a:srgbClr val="0070C0"/>
                </a:solidFill>
                <a:latin typeface="Calibri" pitchFamily="34" charset="0"/>
              </a:rPr>
              <a:t>4,2 </a:t>
            </a:r>
            <a:r>
              <a:rPr lang="es-ES_tradnl" sz="500" b="1" dirty="0">
                <a:solidFill>
                  <a:srgbClr val="0070C0"/>
                </a:solidFill>
                <a:latin typeface="Calibri" pitchFamily="34" charset="0"/>
              </a:rPr>
              <a:t>c </a:t>
            </a:r>
          </a:p>
        </p:txBody>
      </p:sp>
      <p:cxnSp>
        <p:nvCxnSpPr>
          <p:cNvPr id="1067" name="1066 Conector recto"/>
          <p:cNvCxnSpPr/>
          <p:nvPr/>
        </p:nvCxnSpPr>
        <p:spPr>
          <a:xfrm rot="5400000" flipH="1" flipV="1">
            <a:off x="4640263" y="384175"/>
            <a:ext cx="325438" cy="1587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49" name="Group 88"/>
          <p:cNvGrpSpPr>
            <a:grpSpLocks/>
          </p:cNvGrpSpPr>
          <p:nvPr/>
        </p:nvGrpSpPr>
        <p:grpSpPr bwMode="auto">
          <a:xfrm>
            <a:off x="4730750" y="333375"/>
            <a:ext cx="80963" cy="244475"/>
            <a:chOff x="2015" y="2160"/>
            <a:chExt cx="528" cy="1488"/>
          </a:xfrm>
        </p:grpSpPr>
        <p:sp>
          <p:nvSpPr>
            <p:cNvPr id="1457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587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550" name="255 CuadroTexto"/>
          <p:cNvSpPr txBox="1">
            <a:spLocks noChangeArrowheads="1"/>
          </p:cNvSpPr>
          <p:nvPr/>
        </p:nvSpPr>
        <p:spPr bwMode="auto">
          <a:xfrm>
            <a:off x="4837113" y="293688"/>
            <a:ext cx="35718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dirty="0" smtClean="0">
                <a:latin typeface="Calibri" pitchFamily="34" charset="0"/>
              </a:rPr>
              <a:t>4,8 </a:t>
            </a:r>
            <a:r>
              <a:rPr lang="es-CL" sz="600" dirty="0">
                <a:latin typeface="Calibri" pitchFamily="34" charset="0"/>
              </a:rPr>
              <a:t>c</a:t>
            </a:r>
          </a:p>
        </p:txBody>
      </p:sp>
      <p:sp>
        <p:nvSpPr>
          <p:cNvPr id="1069" name="1068 Arco"/>
          <p:cNvSpPr/>
          <p:nvPr/>
        </p:nvSpPr>
        <p:spPr>
          <a:xfrm rot="1968409">
            <a:off x="5464175" y="-98425"/>
            <a:ext cx="1428750" cy="1423988"/>
          </a:xfrm>
          <a:prstGeom prst="arc">
            <a:avLst>
              <a:gd name="adj1" fmla="val 16899832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sp>
        <p:nvSpPr>
          <p:cNvPr id="14552" name="274 CuadroTexto"/>
          <p:cNvSpPr txBox="1">
            <a:spLocks noChangeArrowheads="1"/>
          </p:cNvSpPr>
          <p:nvPr/>
        </p:nvSpPr>
        <p:spPr bwMode="auto">
          <a:xfrm>
            <a:off x="5827713" y="-9525"/>
            <a:ext cx="2214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Pto. “A”:  270° a  Baliza I. Cutler</a:t>
            </a:r>
          </a:p>
        </p:txBody>
      </p:sp>
      <p:cxnSp>
        <p:nvCxnSpPr>
          <p:cNvPr id="1070" name="1069 Conector recto de flecha"/>
          <p:cNvCxnSpPr/>
          <p:nvPr/>
        </p:nvCxnSpPr>
        <p:spPr>
          <a:xfrm flipV="1">
            <a:off x="5103813" y="722313"/>
            <a:ext cx="1785937" cy="71437"/>
          </a:xfrm>
          <a:prstGeom prst="straightConnector1">
            <a:avLst/>
          </a:prstGeom>
          <a:ln>
            <a:solidFill>
              <a:srgbClr val="0070C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54" name="153 CuadroTexto"/>
          <p:cNvSpPr txBox="1">
            <a:spLocks noChangeArrowheads="1"/>
          </p:cNvSpPr>
          <p:nvPr/>
        </p:nvSpPr>
        <p:spPr bwMode="auto">
          <a:xfrm>
            <a:off x="5889625" y="706438"/>
            <a:ext cx="5699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600" b="1">
                <a:solidFill>
                  <a:srgbClr val="0070C0"/>
                </a:solidFill>
                <a:latin typeface="Calibri" pitchFamily="34" charset="0"/>
              </a:rPr>
              <a:t>1,57 Mn</a:t>
            </a:r>
          </a:p>
        </p:txBody>
      </p:sp>
      <p:sp>
        <p:nvSpPr>
          <p:cNvPr id="14556" name="255 CuadroTexto"/>
          <p:cNvSpPr txBox="1">
            <a:spLocks noChangeArrowheads="1"/>
          </p:cNvSpPr>
          <p:nvPr/>
        </p:nvSpPr>
        <p:spPr bwMode="auto">
          <a:xfrm>
            <a:off x="2592388" y="8605838"/>
            <a:ext cx="357187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3.6 </a:t>
            </a:r>
            <a:r>
              <a:rPr lang="es-CL" sz="500" dirty="0">
                <a:latin typeface="Calibri" pitchFamily="34" charset="0"/>
              </a:rPr>
              <a:t>c</a:t>
            </a:r>
          </a:p>
        </p:txBody>
      </p:sp>
      <p:cxnSp>
        <p:nvCxnSpPr>
          <p:cNvPr id="607" name="606 Conector recto"/>
          <p:cNvCxnSpPr/>
          <p:nvPr/>
        </p:nvCxnSpPr>
        <p:spPr>
          <a:xfrm rot="5400000" flipH="1" flipV="1">
            <a:off x="2743200" y="8669338"/>
            <a:ext cx="288925" cy="15875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1" name="610 Conector recto"/>
          <p:cNvCxnSpPr/>
          <p:nvPr/>
        </p:nvCxnSpPr>
        <p:spPr>
          <a:xfrm rot="16200000" flipV="1">
            <a:off x="2412206" y="5472907"/>
            <a:ext cx="288925" cy="71438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59" name="255 CuadroTexto"/>
          <p:cNvSpPr txBox="1">
            <a:spLocks noChangeArrowheads="1"/>
          </p:cNvSpPr>
          <p:nvPr/>
        </p:nvSpPr>
        <p:spPr bwMode="auto">
          <a:xfrm>
            <a:off x="2305050" y="5437188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2,4 c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016982" y="1093580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</a:t>
            </a:r>
            <a:endParaRPr lang="es-CL" sz="800" b="1" dirty="0"/>
          </a:p>
        </p:txBody>
      </p:sp>
      <p:sp>
        <p:nvSpPr>
          <p:cNvPr id="498" name="497 CuadroTexto"/>
          <p:cNvSpPr txBox="1"/>
          <p:nvPr/>
        </p:nvSpPr>
        <p:spPr>
          <a:xfrm>
            <a:off x="1711818" y="1072036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</a:t>
            </a:r>
            <a:endParaRPr lang="es-CL" sz="800" b="1" dirty="0"/>
          </a:p>
        </p:txBody>
      </p:sp>
      <p:sp>
        <p:nvSpPr>
          <p:cNvPr id="499" name="498 CuadroTexto"/>
          <p:cNvSpPr txBox="1"/>
          <p:nvPr/>
        </p:nvSpPr>
        <p:spPr>
          <a:xfrm>
            <a:off x="1774874" y="102375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G</a:t>
            </a:r>
            <a:endParaRPr lang="es-CL" sz="800" b="1" dirty="0"/>
          </a:p>
        </p:txBody>
      </p:sp>
      <p:sp>
        <p:nvSpPr>
          <p:cNvPr id="500" name="499 CuadroTexto"/>
          <p:cNvSpPr txBox="1"/>
          <p:nvPr/>
        </p:nvSpPr>
        <p:spPr>
          <a:xfrm>
            <a:off x="2365226" y="9645701"/>
            <a:ext cx="421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F’</a:t>
            </a:r>
            <a:endParaRPr lang="es-CL" sz="800" b="1" dirty="0"/>
          </a:p>
        </p:txBody>
      </p:sp>
      <p:sp>
        <p:nvSpPr>
          <p:cNvPr id="501" name="500 CuadroTexto"/>
          <p:cNvSpPr txBox="1"/>
          <p:nvPr/>
        </p:nvSpPr>
        <p:spPr>
          <a:xfrm>
            <a:off x="2546350" y="9202779"/>
            <a:ext cx="165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</a:t>
            </a:r>
            <a:endParaRPr lang="es-CL" sz="800" b="1" dirty="0"/>
          </a:p>
        </p:txBody>
      </p:sp>
      <p:sp>
        <p:nvSpPr>
          <p:cNvPr id="502" name="501 CuadroTexto"/>
          <p:cNvSpPr txBox="1"/>
          <p:nvPr/>
        </p:nvSpPr>
        <p:spPr>
          <a:xfrm>
            <a:off x="4362450" y="10935807"/>
            <a:ext cx="1015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</a:t>
            </a:r>
            <a:endParaRPr lang="es-CL" sz="800" b="1" dirty="0"/>
          </a:p>
        </p:txBody>
      </p:sp>
      <p:sp>
        <p:nvSpPr>
          <p:cNvPr id="503" name="502 CuadroTexto"/>
          <p:cNvSpPr txBox="1"/>
          <p:nvPr/>
        </p:nvSpPr>
        <p:spPr>
          <a:xfrm>
            <a:off x="4370444" y="9980613"/>
            <a:ext cx="6452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E’</a:t>
            </a:r>
            <a:endParaRPr lang="es-CL" sz="800" b="1" dirty="0"/>
          </a:p>
        </p:txBody>
      </p:sp>
      <p:sp>
        <p:nvSpPr>
          <p:cNvPr id="504" name="503 CuadroTexto"/>
          <p:cNvSpPr txBox="1"/>
          <p:nvPr/>
        </p:nvSpPr>
        <p:spPr>
          <a:xfrm>
            <a:off x="3059933" y="8715375"/>
            <a:ext cx="4182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05" name="504 CuadroTexto"/>
          <p:cNvSpPr txBox="1"/>
          <p:nvPr/>
        </p:nvSpPr>
        <p:spPr>
          <a:xfrm>
            <a:off x="3316288" y="828539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</a:t>
            </a:r>
            <a:endParaRPr lang="es-CL" sz="800" b="1" dirty="0"/>
          </a:p>
        </p:txBody>
      </p:sp>
      <p:sp>
        <p:nvSpPr>
          <p:cNvPr id="508" name="507 CuadroTexto"/>
          <p:cNvSpPr txBox="1"/>
          <p:nvPr/>
        </p:nvSpPr>
        <p:spPr>
          <a:xfrm>
            <a:off x="4861755" y="10797970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</a:t>
            </a:r>
            <a:endParaRPr lang="es-CL" sz="800" b="1" dirty="0"/>
          </a:p>
        </p:txBody>
      </p:sp>
      <p:sp>
        <p:nvSpPr>
          <p:cNvPr id="509" name="508 CuadroTexto"/>
          <p:cNvSpPr txBox="1"/>
          <p:nvPr/>
        </p:nvSpPr>
        <p:spPr>
          <a:xfrm>
            <a:off x="3640138" y="8613110"/>
            <a:ext cx="3238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B’</a:t>
            </a:r>
            <a:endParaRPr lang="es-CL" sz="800" b="1" dirty="0"/>
          </a:p>
        </p:txBody>
      </p:sp>
      <p:sp>
        <p:nvSpPr>
          <p:cNvPr id="510" name="509 CuadroTexto"/>
          <p:cNvSpPr txBox="1"/>
          <p:nvPr/>
        </p:nvSpPr>
        <p:spPr>
          <a:xfrm>
            <a:off x="4081462" y="6143324"/>
            <a:ext cx="33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V’</a:t>
            </a:r>
            <a:endParaRPr lang="es-CL" sz="800" b="1" dirty="0"/>
          </a:p>
        </p:txBody>
      </p:sp>
      <p:sp>
        <p:nvSpPr>
          <p:cNvPr id="511" name="510 CuadroTexto"/>
          <p:cNvSpPr txBox="1"/>
          <p:nvPr/>
        </p:nvSpPr>
        <p:spPr>
          <a:xfrm>
            <a:off x="3470801" y="608278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</a:t>
            </a:r>
            <a:endParaRPr lang="es-CL" sz="800" b="1" dirty="0"/>
          </a:p>
        </p:txBody>
      </p:sp>
      <p:sp>
        <p:nvSpPr>
          <p:cNvPr id="512" name="511 CuadroTexto"/>
          <p:cNvSpPr txBox="1"/>
          <p:nvPr/>
        </p:nvSpPr>
        <p:spPr>
          <a:xfrm>
            <a:off x="3110706" y="5434469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X</a:t>
            </a:r>
            <a:endParaRPr lang="es-CL" sz="800" b="1" dirty="0"/>
          </a:p>
        </p:txBody>
      </p:sp>
      <p:sp>
        <p:nvSpPr>
          <p:cNvPr id="513" name="512 CuadroTexto"/>
          <p:cNvSpPr txBox="1"/>
          <p:nvPr/>
        </p:nvSpPr>
        <p:spPr>
          <a:xfrm>
            <a:off x="3894460" y="734769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U</a:t>
            </a:r>
            <a:endParaRPr lang="es-CL" sz="800" b="1" dirty="0"/>
          </a:p>
        </p:txBody>
      </p:sp>
      <p:sp>
        <p:nvSpPr>
          <p:cNvPr id="515" name="514 CuadroTexto"/>
          <p:cNvSpPr txBox="1"/>
          <p:nvPr/>
        </p:nvSpPr>
        <p:spPr>
          <a:xfrm>
            <a:off x="2972936" y="76236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R</a:t>
            </a:r>
            <a:endParaRPr lang="es-CL" sz="800" b="1" dirty="0"/>
          </a:p>
        </p:txBody>
      </p:sp>
      <p:sp>
        <p:nvSpPr>
          <p:cNvPr id="516" name="515 CuadroTexto"/>
          <p:cNvSpPr txBox="1"/>
          <p:nvPr/>
        </p:nvSpPr>
        <p:spPr>
          <a:xfrm>
            <a:off x="1627188" y="6153378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</a:t>
            </a:r>
            <a:endParaRPr lang="es-CL" sz="800" b="1" dirty="0"/>
          </a:p>
        </p:txBody>
      </p:sp>
      <p:sp>
        <p:nvSpPr>
          <p:cNvPr id="517" name="516 CuadroTexto"/>
          <p:cNvSpPr txBox="1"/>
          <p:nvPr/>
        </p:nvSpPr>
        <p:spPr>
          <a:xfrm>
            <a:off x="1673225" y="675186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P</a:t>
            </a:r>
            <a:endParaRPr lang="es-CL" sz="800" b="1" dirty="0"/>
          </a:p>
        </p:txBody>
      </p:sp>
      <p:sp>
        <p:nvSpPr>
          <p:cNvPr id="518" name="517 CuadroTexto"/>
          <p:cNvSpPr txBox="1"/>
          <p:nvPr/>
        </p:nvSpPr>
        <p:spPr>
          <a:xfrm>
            <a:off x="2039319" y="724081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O</a:t>
            </a:r>
            <a:endParaRPr lang="es-CL" sz="800" b="1" dirty="0"/>
          </a:p>
        </p:txBody>
      </p:sp>
      <p:sp>
        <p:nvSpPr>
          <p:cNvPr id="519" name="518 CuadroTexto"/>
          <p:cNvSpPr txBox="1"/>
          <p:nvPr/>
        </p:nvSpPr>
        <p:spPr>
          <a:xfrm>
            <a:off x="2112613" y="7800335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</a:t>
            </a:r>
            <a:endParaRPr lang="es-CL" sz="800" b="1" dirty="0"/>
          </a:p>
        </p:txBody>
      </p:sp>
      <p:sp>
        <p:nvSpPr>
          <p:cNvPr id="520" name="519 CuadroTexto"/>
          <p:cNvSpPr txBox="1"/>
          <p:nvPr/>
        </p:nvSpPr>
        <p:spPr>
          <a:xfrm>
            <a:off x="1592263" y="783476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M</a:t>
            </a:r>
            <a:endParaRPr lang="es-CL" sz="800" b="1" dirty="0"/>
          </a:p>
        </p:txBody>
      </p:sp>
      <p:sp>
        <p:nvSpPr>
          <p:cNvPr id="521" name="520 CuadroTexto"/>
          <p:cNvSpPr txBox="1"/>
          <p:nvPr/>
        </p:nvSpPr>
        <p:spPr>
          <a:xfrm>
            <a:off x="2372590" y="813885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</a:t>
            </a:r>
            <a:endParaRPr lang="es-CL" sz="800" b="1" dirty="0"/>
          </a:p>
        </p:txBody>
      </p:sp>
      <p:sp>
        <p:nvSpPr>
          <p:cNvPr id="522" name="521 CuadroTexto"/>
          <p:cNvSpPr txBox="1"/>
          <p:nvPr/>
        </p:nvSpPr>
        <p:spPr>
          <a:xfrm>
            <a:off x="1947452" y="50963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</a:t>
            </a:r>
            <a:endParaRPr lang="es-CL" sz="800" b="1" dirty="0"/>
          </a:p>
        </p:txBody>
      </p:sp>
      <p:sp>
        <p:nvSpPr>
          <p:cNvPr id="523" name="522 CuadroTexto"/>
          <p:cNvSpPr txBox="1"/>
          <p:nvPr/>
        </p:nvSpPr>
        <p:spPr>
          <a:xfrm>
            <a:off x="2585244" y="53980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W</a:t>
            </a:r>
            <a:endParaRPr lang="es-CL" sz="800" b="1" dirty="0"/>
          </a:p>
        </p:txBody>
      </p:sp>
      <p:sp>
        <p:nvSpPr>
          <p:cNvPr id="524" name="523 CuadroTexto"/>
          <p:cNvSpPr txBox="1"/>
          <p:nvPr/>
        </p:nvSpPr>
        <p:spPr>
          <a:xfrm>
            <a:off x="4059152" y="5178080"/>
            <a:ext cx="2969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25" name="524 CuadroTexto"/>
          <p:cNvSpPr txBox="1"/>
          <p:nvPr/>
        </p:nvSpPr>
        <p:spPr>
          <a:xfrm>
            <a:off x="1928812" y="3626078"/>
            <a:ext cx="4270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N’</a:t>
            </a:r>
            <a:endParaRPr lang="es-CL" sz="800" b="1" dirty="0"/>
          </a:p>
        </p:txBody>
      </p:sp>
      <p:sp>
        <p:nvSpPr>
          <p:cNvPr id="526" name="525 CuadroTexto"/>
          <p:cNvSpPr txBox="1"/>
          <p:nvPr/>
        </p:nvSpPr>
        <p:spPr>
          <a:xfrm>
            <a:off x="4561661" y="2765553"/>
            <a:ext cx="3310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G’</a:t>
            </a:r>
            <a:endParaRPr lang="es-CL" sz="800" b="1" dirty="0"/>
          </a:p>
        </p:txBody>
      </p:sp>
      <p:sp>
        <p:nvSpPr>
          <p:cNvPr id="527" name="526 CuadroTexto"/>
          <p:cNvSpPr txBox="1"/>
          <p:nvPr/>
        </p:nvSpPr>
        <p:spPr>
          <a:xfrm>
            <a:off x="4985721" y="2235200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D’</a:t>
            </a:r>
            <a:endParaRPr lang="es-CL" sz="800" b="1" dirty="0"/>
          </a:p>
        </p:txBody>
      </p:sp>
      <p:grpSp>
        <p:nvGrpSpPr>
          <p:cNvPr id="528" name="Group 88"/>
          <p:cNvGrpSpPr>
            <a:grpSpLocks/>
          </p:cNvGrpSpPr>
          <p:nvPr/>
        </p:nvGrpSpPr>
        <p:grpSpPr bwMode="auto">
          <a:xfrm>
            <a:off x="3113087" y="5339555"/>
            <a:ext cx="80963" cy="246063"/>
            <a:chOff x="2052" y="2160"/>
            <a:chExt cx="528" cy="1488"/>
          </a:xfrm>
        </p:grpSpPr>
        <p:sp>
          <p:nvSpPr>
            <p:cNvPr id="52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54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547" name="546 CuadroTexto"/>
          <p:cNvSpPr txBox="1"/>
          <p:nvPr/>
        </p:nvSpPr>
        <p:spPr>
          <a:xfrm>
            <a:off x="2654839" y="2276931"/>
            <a:ext cx="3948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O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8" name="547 CuadroTexto"/>
          <p:cNvSpPr txBox="1"/>
          <p:nvPr/>
        </p:nvSpPr>
        <p:spPr>
          <a:xfrm>
            <a:off x="2930526" y="2175989"/>
            <a:ext cx="3675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P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9" name="548 CuadroTexto"/>
          <p:cNvSpPr txBox="1"/>
          <p:nvPr/>
        </p:nvSpPr>
        <p:spPr>
          <a:xfrm>
            <a:off x="3073797" y="1938873"/>
            <a:ext cx="484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Q’</a:t>
            </a:r>
            <a:endParaRPr lang="es-CL" sz="800" b="1" dirty="0"/>
          </a:p>
        </p:txBody>
      </p:sp>
      <p:sp>
        <p:nvSpPr>
          <p:cNvPr id="550" name="549 CuadroTexto"/>
          <p:cNvSpPr txBox="1"/>
          <p:nvPr/>
        </p:nvSpPr>
        <p:spPr>
          <a:xfrm>
            <a:off x="3049651" y="1601247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R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51" name="550 CuadroTexto"/>
          <p:cNvSpPr txBox="1"/>
          <p:nvPr/>
        </p:nvSpPr>
        <p:spPr>
          <a:xfrm>
            <a:off x="3012425" y="1040614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S</a:t>
            </a:r>
            <a:endParaRPr lang="es-CL" sz="800" b="1" dirty="0"/>
          </a:p>
        </p:txBody>
      </p:sp>
      <p:sp>
        <p:nvSpPr>
          <p:cNvPr id="552" name="551 CuadroTexto"/>
          <p:cNvSpPr txBox="1"/>
          <p:nvPr/>
        </p:nvSpPr>
        <p:spPr>
          <a:xfrm>
            <a:off x="3086740" y="551615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T’</a:t>
            </a:r>
            <a:endParaRPr lang="es-CL" sz="800" b="1" dirty="0"/>
          </a:p>
        </p:txBody>
      </p:sp>
      <p:sp>
        <p:nvSpPr>
          <p:cNvPr id="553" name="552 CuadroTexto"/>
          <p:cNvSpPr txBox="1"/>
          <p:nvPr/>
        </p:nvSpPr>
        <p:spPr>
          <a:xfrm>
            <a:off x="4528716" y="371742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A’</a:t>
            </a:r>
            <a:endParaRPr lang="es-CL" sz="800" b="1" dirty="0"/>
          </a:p>
        </p:txBody>
      </p:sp>
      <p:sp>
        <p:nvSpPr>
          <p:cNvPr id="554" name="553 CuadroTexto"/>
          <p:cNvSpPr txBox="1"/>
          <p:nvPr/>
        </p:nvSpPr>
        <p:spPr>
          <a:xfrm>
            <a:off x="6831332" y="1645106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55" name="554 CuadroTexto"/>
          <p:cNvSpPr txBox="1"/>
          <p:nvPr/>
        </p:nvSpPr>
        <p:spPr>
          <a:xfrm>
            <a:off x="6867308" y="990119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68" name="567 Arco"/>
          <p:cNvSpPr/>
          <p:nvPr/>
        </p:nvSpPr>
        <p:spPr>
          <a:xfrm rot="15726610">
            <a:off x="1928552" y="4028513"/>
            <a:ext cx="1069975" cy="889000"/>
          </a:xfrm>
          <a:prstGeom prst="arc">
            <a:avLst>
              <a:gd name="adj1" fmla="val 18974631"/>
              <a:gd name="adj2" fmla="val 21535739"/>
            </a:avLst>
          </a:prstGeom>
          <a:ln>
            <a:solidFill>
              <a:srgbClr val="0070C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/>
          </a:p>
        </p:txBody>
      </p:sp>
      <p:cxnSp>
        <p:nvCxnSpPr>
          <p:cNvPr id="569" name="568 Conector recto de flecha"/>
          <p:cNvCxnSpPr>
            <a:cxnSpLocks noChangeShapeType="1"/>
            <a:endCxn id="14503" idx="0"/>
          </p:cNvCxnSpPr>
          <p:nvPr/>
        </p:nvCxnSpPr>
        <p:spPr bwMode="auto">
          <a:xfrm flipH="1" flipV="1">
            <a:off x="2111220" y="4013697"/>
            <a:ext cx="401335" cy="833853"/>
          </a:xfrm>
          <a:prstGeom prst="straightConnector1">
            <a:avLst/>
          </a:prstGeom>
          <a:noFill/>
          <a:ln w="9525" algn="ctr">
            <a:solidFill>
              <a:srgbClr val="0070C0"/>
            </a:solidFill>
            <a:prstDash val="dashDot"/>
            <a:round/>
            <a:headEnd/>
            <a:tailEnd type="triangle" w="med" len="med"/>
          </a:ln>
        </p:spPr>
      </p:cxnSp>
      <p:cxnSp>
        <p:nvCxnSpPr>
          <p:cNvPr id="573" name="572 Conector recto"/>
          <p:cNvCxnSpPr/>
          <p:nvPr/>
        </p:nvCxnSpPr>
        <p:spPr>
          <a:xfrm flipV="1">
            <a:off x="3682026" y="5132720"/>
            <a:ext cx="214673" cy="430436"/>
          </a:xfrm>
          <a:prstGeom prst="line">
            <a:avLst/>
          </a:prstGeom>
          <a:ln w="952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6" name="255 CuadroTexto"/>
          <p:cNvSpPr txBox="1">
            <a:spLocks noChangeArrowheads="1"/>
          </p:cNvSpPr>
          <p:nvPr/>
        </p:nvSpPr>
        <p:spPr bwMode="auto">
          <a:xfrm>
            <a:off x="3085306" y="4889372"/>
            <a:ext cx="357188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 dirty="0" smtClean="0">
                <a:latin typeface="Calibri" pitchFamily="34" charset="0"/>
              </a:rPr>
              <a:t>1,18’c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556" name="555 CuadroTexto"/>
          <p:cNvSpPr txBox="1"/>
          <p:nvPr/>
        </p:nvSpPr>
        <p:spPr>
          <a:xfrm>
            <a:off x="4799611" y="9251950"/>
            <a:ext cx="555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D´</a:t>
            </a:r>
            <a:endParaRPr lang="es-CL" sz="800" b="1" dirty="0"/>
          </a:p>
        </p:txBody>
      </p:sp>
      <p:graphicFrame>
        <p:nvGraphicFramePr>
          <p:cNvPr id="557" name="55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13967"/>
              </p:ext>
            </p:extLst>
          </p:nvPr>
        </p:nvGraphicFramePr>
        <p:xfrm>
          <a:off x="5149436" y="3061990"/>
          <a:ext cx="2548459" cy="2272010"/>
        </p:xfrm>
        <a:graphic>
          <a:graphicData uri="http://schemas.openxmlformats.org/drawingml/2006/table">
            <a:tbl>
              <a:tblPr/>
              <a:tblGrid>
                <a:gridCol w="251313"/>
                <a:gridCol w="928994"/>
                <a:gridCol w="360040"/>
                <a:gridCol w="1008112"/>
              </a:tblGrid>
              <a:tr h="214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  <a:endParaRPr kumimoji="0" lang="es-CL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ÚTIL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P. MONTT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OLLARD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LARCH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PEMBERTON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GRANHAM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BAJO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HOSKIN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DICKSON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BZA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 MUÑOZ G.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DASHWOOD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A’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NOTABLE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POLLO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BEDWELL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BEDWELL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CUNINGHAM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BAJO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f’’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HOZVEN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ESTE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N’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DEDO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MAYOR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O’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PLAUTO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NORTE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FRANCIS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HOSVEN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FOLEY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4775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b="8051"/>
          <a:stretch>
            <a:fillRect/>
          </a:stretch>
        </p:blipFill>
        <p:spPr bwMode="auto">
          <a:xfrm>
            <a:off x="6350" y="20014"/>
            <a:ext cx="7781926" cy="1115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278 CuadroTexto"/>
          <p:cNvSpPr txBox="1">
            <a:spLocks noChangeArrowheads="1"/>
          </p:cNvSpPr>
          <p:nvPr/>
        </p:nvSpPr>
        <p:spPr bwMode="auto">
          <a:xfrm>
            <a:off x="4425950" y="52388"/>
            <a:ext cx="460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Cutler </a:t>
            </a: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663"/>
            <a:ext cx="2601913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Gray S-N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10722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VIGÍA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278 CuadroTexto"/>
          <p:cNvSpPr txBox="1">
            <a:spLocks noChangeArrowheads="1"/>
          </p:cNvSpPr>
          <p:nvPr/>
        </p:nvSpPr>
        <p:spPr bwMode="auto">
          <a:xfrm>
            <a:off x="1692275" y="1100138"/>
            <a:ext cx="9540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B a v e r s t o c k </a:t>
            </a:r>
          </a:p>
        </p:txBody>
      </p:sp>
      <p:sp>
        <p:nvSpPr>
          <p:cNvPr id="14341" name="492 CuadroTexto"/>
          <p:cNvSpPr txBox="1">
            <a:spLocks noChangeArrowheads="1"/>
          </p:cNvSpPr>
          <p:nvPr/>
        </p:nvSpPr>
        <p:spPr bwMode="auto">
          <a:xfrm>
            <a:off x="1416050" y="4052888"/>
            <a:ext cx="636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O r l e b a r</a:t>
            </a:r>
          </a:p>
        </p:txBody>
      </p:sp>
      <p:sp>
        <p:nvSpPr>
          <p:cNvPr id="14342" name="278 CuadroTexto"/>
          <p:cNvSpPr txBox="1">
            <a:spLocks noChangeArrowheads="1"/>
          </p:cNvSpPr>
          <p:nvPr/>
        </p:nvSpPr>
        <p:spPr bwMode="auto">
          <a:xfrm>
            <a:off x="5021263" y="3719513"/>
            <a:ext cx="5397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L a r g a</a:t>
            </a:r>
          </a:p>
        </p:txBody>
      </p:sp>
      <p:sp>
        <p:nvSpPr>
          <p:cNvPr id="14343" name="278 CuadroTexto"/>
          <p:cNvSpPr txBox="1">
            <a:spLocks noChangeArrowheads="1"/>
          </p:cNvSpPr>
          <p:nvPr/>
        </p:nvSpPr>
        <p:spPr bwMode="auto">
          <a:xfrm>
            <a:off x="3841750" y="5457825"/>
            <a:ext cx="514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>
                <a:latin typeface="Calibri" pitchFamily="34" charset="0"/>
              </a:rPr>
              <a:t>Isla </a:t>
            </a:r>
          </a:p>
          <a:p>
            <a:pPr algn="ctr"/>
            <a:r>
              <a:rPr lang="es-CL" sz="700">
                <a:latin typeface="Calibri" pitchFamily="34" charset="0"/>
              </a:rPr>
              <a:t>Summer </a:t>
            </a:r>
          </a:p>
        </p:txBody>
      </p:sp>
      <p:sp>
        <p:nvSpPr>
          <p:cNvPr id="14344" name="278 CuadroTexto"/>
          <p:cNvSpPr txBox="1">
            <a:spLocks noChangeArrowheads="1"/>
          </p:cNvSpPr>
          <p:nvPr/>
        </p:nvSpPr>
        <p:spPr bwMode="auto">
          <a:xfrm rot="2311136">
            <a:off x="4970463" y="93964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 Mac-kay</a:t>
            </a: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900" dirty="0">
                <a:latin typeface="Calibri" pitchFamily="34" charset="0"/>
              </a:rPr>
              <a:t>I s l a s   O t </a:t>
            </a:r>
            <a:r>
              <a:rPr lang="es-CL" sz="900" dirty="0" err="1">
                <a:latin typeface="Calibri" pitchFamily="34" charset="0"/>
              </a:rPr>
              <a:t>t</a:t>
            </a:r>
            <a:r>
              <a:rPr lang="es-CL" sz="900" dirty="0">
                <a:latin typeface="Calibri" pitchFamily="34" charset="0"/>
              </a:rPr>
              <a:t> e r</a:t>
            </a:r>
          </a:p>
        </p:txBody>
      </p:sp>
      <p:sp>
        <p:nvSpPr>
          <p:cNvPr id="14346" name="278 CuadroTexto"/>
          <p:cNvSpPr txBox="1">
            <a:spLocks noChangeArrowheads="1"/>
          </p:cNvSpPr>
          <p:nvPr/>
        </p:nvSpPr>
        <p:spPr bwMode="auto">
          <a:xfrm rot="-3279867">
            <a:off x="4672806" y="2402682"/>
            <a:ext cx="5159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Green</a:t>
            </a:r>
          </a:p>
        </p:txBody>
      </p:sp>
      <p:sp>
        <p:nvSpPr>
          <p:cNvPr id="14347" name="278 CuadroTexto"/>
          <p:cNvSpPr txBox="1">
            <a:spLocks noChangeArrowheads="1"/>
          </p:cNvSpPr>
          <p:nvPr/>
        </p:nvSpPr>
        <p:spPr bwMode="auto">
          <a:xfrm>
            <a:off x="3017838" y="1970088"/>
            <a:ext cx="4079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</a:t>
            </a:r>
          </a:p>
          <a:p>
            <a:pPr algn="ctr"/>
            <a:r>
              <a:rPr lang="es-CL" sz="500">
                <a:latin typeface="Calibri" pitchFamily="34" charset="0"/>
              </a:rPr>
              <a:t> Hosven </a:t>
            </a:r>
          </a:p>
        </p:txBody>
      </p:sp>
      <p:sp>
        <p:nvSpPr>
          <p:cNvPr id="14348" name="278 CuadroTexto"/>
          <p:cNvSpPr txBox="1">
            <a:spLocks noChangeArrowheads="1"/>
          </p:cNvSpPr>
          <p:nvPr/>
        </p:nvSpPr>
        <p:spPr bwMode="auto">
          <a:xfrm>
            <a:off x="6594475" y="2609850"/>
            <a:ext cx="1357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G a m e r o</a:t>
            </a:r>
          </a:p>
        </p:txBody>
      </p:sp>
      <p:sp>
        <p:nvSpPr>
          <p:cNvPr id="14349" name="278 CuadroTexto"/>
          <p:cNvSpPr txBox="1">
            <a:spLocks noChangeArrowheads="1"/>
          </p:cNvSpPr>
          <p:nvPr/>
        </p:nvSpPr>
        <p:spPr bwMode="auto">
          <a:xfrm>
            <a:off x="4651375" y="2814638"/>
            <a:ext cx="6127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Gama</a:t>
            </a:r>
          </a:p>
        </p:txBody>
      </p:sp>
      <p:sp>
        <p:nvSpPr>
          <p:cNvPr id="14350" name="278 CuadroTexto"/>
          <p:cNvSpPr txBox="1">
            <a:spLocks noChangeArrowheads="1"/>
          </p:cNvSpPr>
          <p:nvPr/>
        </p:nvSpPr>
        <p:spPr bwMode="auto">
          <a:xfrm>
            <a:off x="5267325" y="2865438"/>
            <a:ext cx="59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Carrasco</a:t>
            </a:r>
          </a:p>
        </p:txBody>
      </p:sp>
      <p:sp>
        <p:nvSpPr>
          <p:cNvPr id="14351" name="278 CuadroTexto"/>
          <p:cNvSpPr txBox="1">
            <a:spLocks noChangeArrowheads="1"/>
          </p:cNvSpPr>
          <p:nvPr/>
        </p:nvSpPr>
        <p:spPr bwMode="auto">
          <a:xfrm>
            <a:off x="5446713" y="5291138"/>
            <a:ext cx="7096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Ernesto </a:t>
            </a:r>
          </a:p>
        </p:txBody>
      </p:sp>
      <p:sp>
        <p:nvSpPr>
          <p:cNvPr id="14352" name="278 CuadroTexto"/>
          <p:cNvSpPr txBox="1">
            <a:spLocks noChangeArrowheads="1"/>
          </p:cNvSpPr>
          <p:nvPr/>
        </p:nvSpPr>
        <p:spPr bwMode="auto">
          <a:xfrm>
            <a:off x="5818188" y="5743575"/>
            <a:ext cx="4937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Istmo</a:t>
            </a:r>
          </a:p>
        </p:txBody>
      </p:sp>
      <p:sp>
        <p:nvSpPr>
          <p:cNvPr id="14353" name="278 CuadroTexto"/>
          <p:cNvSpPr txBox="1">
            <a:spLocks noChangeArrowheads="1"/>
          </p:cNvSpPr>
          <p:nvPr/>
        </p:nvSpPr>
        <p:spPr bwMode="auto">
          <a:xfrm>
            <a:off x="4025900" y="5314950"/>
            <a:ext cx="473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Pta. </a:t>
            </a:r>
          </a:p>
          <a:p>
            <a:pPr algn="ctr"/>
            <a:r>
              <a:rPr lang="es-CL" sz="500">
                <a:latin typeface="Calibri" pitchFamily="34" charset="0"/>
              </a:rPr>
              <a:t>Henderson</a:t>
            </a: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 rot="20970086">
            <a:off x="2288370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>
                <a:latin typeface="Calibri" pitchFamily="34" charset="0"/>
              </a:rPr>
              <a:t>I t e s.   H o s k y n</a:t>
            </a: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 rot="750725">
            <a:off x="2618606" y="1995302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500" dirty="0">
                <a:latin typeface="Calibri" pitchFamily="34" charset="0"/>
              </a:rPr>
              <a:t>I </a:t>
            </a:r>
            <a:r>
              <a:rPr lang="es-CL" sz="500" dirty="0" err="1">
                <a:latin typeface="Calibri" pitchFamily="34" charset="0"/>
              </a:rPr>
              <a:t>Ites</a:t>
            </a:r>
            <a:r>
              <a:rPr lang="es-CL" sz="500" dirty="0">
                <a:latin typeface="Calibri" pitchFamily="34" charset="0"/>
              </a:rPr>
              <a:t>. Francis</a:t>
            </a:r>
          </a:p>
        </p:txBody>
      </p:sp>
      <p:sp>
        <p:nvSpPr>
          <p:cNvPr id="14356" name="278 CuadroTexto"/>
          <p:cNvSpPr txBox="1">
            <a:spLocks noChangeArrowheads="1"/>
          </p:cNvSpPr>
          <p:nvPr/>
        </p:nvSpPr>
        <p:spPr bwMode="auto">
          <a:xfrm>
            <a:off x="6661150" y="876300"/>
            <a:ext cx="6270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Pierce</a:t>
            </a:r>
          </a:p>
        </p:txBody>
      </p:sp>
      <p:sp>
        <p:nvSpPr>
          <p:cNvPr id="14357" name="278 CuadroTexto"/>
          <p:cNvSpPr txBox="1">
            <a:spLocks noChangeArrowheads="1"/>
          </p:cNvSpPr>
          <p:nvPr/>
        </p:nvSpPr>
        <p:spPr bwMode="auto">
          <a:xfrm>
            <a:off x="6604000" y="1528763"/>
            <a:ext cx="7477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Peligrosa</a:t>
            </a:r>
          </a:p>
        </p:txBody>
      </p:sp>
      <p:sp>
        <p:nvSpPr>
          <p:cNvPr id="14358" name="278 CuadroTexto"/>
          <p:cNvSpPr txBox="1">
            <a:spLocks noChangeArrowheads="1"/>
          </p:cNvSpPr>
          <p:nvPr/>
        </p:nvSpPr>
        <p:spPr bwMode="auto">
          <a:xfrm>
            <a:off x="3700463" y="7872413"/>
            <a:ext cx="4429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Campbell </a:t>
            </a:r>
          </a:p>
        </p:txBody>
      </p:sp>
      <p:sp>
        <p:nvSpPr>
          <p:cNvPr id="14359" name="278 CuadroTexto"/>
          <p:cNvSpPr txBox="1">
            <a:spLocks noChangeArrowheads="1"/>
          </p:cNvSpPr>
          <p:nvPr/>
        </p:nvSpPr>
        <p:spPr bwMode="auto">
          <a:xfrm>
            <a:off x="3708400" y="8310563"/>
            <a:ext cx="3937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Bedwell</a:t>
            </a:r>
          </a:p>
        </p:txBody>
      </p:sp>
      <p:sp>
        <p:nvSpPr>
          <p:cNvPr id="14360" name="278 CuadroTexto"/>
          <p:cNvSpPr txBox="1">
            <a:spLocks noChangeArrowheads="1"/>
          </p:cNvSpPr>
          <p:nvPr/>
        </p:nvSpPr>
        <p:spPr bwMode="auto">
          <a:xfrm rot="-4426619">
            <a:off x="3192463" y="8067675"/>
            <a:ext cx="558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Cunningham</a:t>
            </a:r>
          </a:p>
        </p:txBody>
      </p:sp>
      <p:sp>
        <p:nvSpPr>
          <p:cNvPr id="14361" name="278 CuadroTexto"/>
          <p:cNvSpPr txBox="1">
            <a:spLocks noChangeArrowheads="1"/>
          </p:cNvSpPr>
          <p:nvPr/>
        </p:nvSpPr>
        <p:spPr bwMode="auto">
          <a:xfrm rot="-3607196">
            <a:off x="5480050" y="9215438"/>
            <a:ext cx="6381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Hualapalu</a:t>
            </a: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800" dirty="0">
                <a:latin typeface="Calibri" pitchFamily="34" charset="0"/>
              </a:rPr>
              <a:t>I s l a s   H a r t w e l </a:t>
            </a:r>
            <a:r>
              <a:rPr lang="es-CL" sz="800" dirty="0" err="1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63" name="278 CuadroTexto"/>
          <p:cNvSpPr txBox="1">
            <a:spLocks noChangeArrowheads="1"/>
          </p:cNvSpPr>
          <p:nvPr/>
        </p:nvSpPr>
        <p:spPr bwMode="auto">
          <a:xfrm>
            <a:off x="5372100" y="6819900"/>
            <a:ext cx="4730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</a:t>
            </a:r>
          </a:p>
          <a:p>
            <a:pPr algn="ctr"/>
            <a:r>
              <a:rPr lang="es-CL" sz="600">
                <a:latin typeface="Calibri" pitchFamily="34" charset="0"/>
              </a:rPr>
              <a:t>Bradbury</a:t>
            </a:r>
          </a:p>
        </p:txBody>
      </p:sp>
      <p:sp>
        <p:nvSpPr>
          <p:cNvPr id="14364" name="278 CuadroTexto"/>
          <p:cNvSpPr txBox="1">
            <a:spLocks noChangeArrowheads="1"/>
          </p:cNvSpPr>
          <p:nvPr/>
        </p:nvSpPr>
        <p:spPr bwMode="auto">
          <a:xfrm>
            <a:off x="1592263" y="7291388"/>
            <a:ext cx="536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Vereker </a:t>
            </a:r>
          </a:p>
          <a:p>
            <a:pPr algn="ctr"/>
            <a:r>
              <a:rPr lang="es-CL" sz="800">
                <a:latin typeface="Calibri" pitchFamily="34" charset="0"/>
              </a:rPr>
              <a:t>Mayor</a:t>
            </a:r>
          </a:p>
        </p:txBody>
      </p:sp>
      <p:sp>
        <p:nvSpPr>
          <p:cNvPr id="14365" name="278 CuadroTexto"/>
          <p:cNvSpPr txBox="1">
            <a:spLocks noChangeArrowheads="1"/>
          </p:cNvSpPr>
          <p:nvPr/>
        </p:nvSpPr>
        <p:spPr bwMode="auto">
          <a:xfrm>
            <a:off x="1811338" y="9563100"/>
            <a:ext cx="692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Ites. Connor</a:t>
            </a:r>
          </a:p>
        </p:txBody>
      </p:sp>
      <p:sp>
        <p:nvSpPr>
          <p:cNvPr id="14366" name="278 CuadroTexto"/>
          <p:cNvSpPr txBox="1">
            <a:spLocks noChangeArrowheads="1"/>
          </p:cNvSpPr>
          <p:nvPr/>
        </p:nvSpPr>
        <p:spPr bwMode="auto">
          <a:xfrm>
            <a:off x="4249738" y="10113963"/>
            <a:ext cx="6540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Dashwood</a:t>
            </a:r>
          </a:p>
        </p:txBody>
      </p:sp>
      <p:sp>
        <p:nvSpPr>
          <p:cNvPr id="14367" name="278 CuadroTexto"/>
          <p:cNvSpPr txBox="1">
            <a:spLocks noChangeArrowheads="1"/>
          </p:cNvSpPr>
          <p:nvPr/>
        </p:nvSpPr>
        <p:spPr bwMode="auto">
          <a:xfrm>
            <a:off x="3640138" y="8520113"/>
            <a:ext cx="4556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>
                <a:latin typeface="Calibri" pitchFamily="34" charset="0"/>
              </a:rPr>
              <a:t>Pta. Childs</a:t>
            </a:r>
          </a:p>
        </p:txBody>
      </p:sp>
      <p:sp>
        <p:nvSpPr>
          <p:cNvPr id="14368" name="278 CuadroTexto"/>
          <p:cNvSpPr txBox="1">
            <a:spLocks noChangeArrowheads="1"/>
          </p:cNvSpPr>
          <p:nvPr/>
        </p:nvSpPr>
        <p:spPr bwMode="auto">
          <a:xfrm>
            <a:off x="3373438" y="5895975"/>
            <a:ext cx="3413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Ollard</a:t>
            </a:r>
          </a:p>
        </p:txBody>
      </p:sp>
      <p:grpSp>
        <p:nvGrpSpPr>
          <p:cNvPr id="14369" name="Group 161"/>
          <p:cNvGrpSpPr>
            <a:grpSpLocks/>
          </p:cNvGrpSpPr>
          <p:nvPr/>
        </p:nvGrpSpPr>
        <p:grpSpPr bwMode="auto">
          <a:xfrm>
            <a:off x="4394200" y="2762250"/>
            <a:ext cx="114300" cy="150813"/>
            <a:chOff x="3721" y="2976"/>
            <a:chExt cx="672" cy="960"/>
          </a:xfrm>
        </p:grpSpPr>
        <p:sp>
          <p:nvSpPr>
            <p:cNvPr id="14817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>
                <a:gd name="T0" fmla="*/ 48 w 384"/>
                <a:gd name="T1" fmla="*/ 528 h 624"/>
                <a:gd name="T2" fmla="*/ 144 w 384"/>
                <a:gd name="T3" fmla="*/ 0 h 624"/>
                <a:gd name="T4" fmla="*/ 240 w 384"/>
                <a:gd name="T5" fmla="*/ 0 h 624"/>
                <a:gd name="T6" fmla="*/ 336 w 384"/>
                <a:gd name="T7" fmla="*/ 528 h 624"/>
                <a:gd name="T8" fmla="*/ 384 w 384"/>
                <a:gd name="T9" fmla="*/ 624 h 624"/>
                <a:gd name="T10" fmla="*/ 0 w 384"/>
                <a:gd name="T11" fmla="*/ 624 h 624"/>
                <a:gd name="T12" fmla="*/ 48 w 384"/>
                <a:gd name="T13" fmla="*/ 528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818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9" name="AutoShape 164"/>
            <p:cNvSpPr>
              <a:spLocks noChangeArrowheads="1"/>
            </p:cNvSpPr>
            <p:nvPr/>
          </p:nvSpPr>
          <p:spPr bwMode="auto">
            <a:xfrm rot="-54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0" name="278 CuadroTexto"/>
          <p:cNvSpPr txBox="1">
            <a:spLocks noChangeArrowheads="1"/>
          </p:cNvSpPr>
          <p:nvPr/>
        </p:nvSpPr>
        <p:spPr bwMode="auto">
          <a:xfrm>
            <a:off x="4114800" y="7615238"/>
            <a:ext cx="3286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</a:t>
            </a:r>
          </a:p>
          <a:p>
            <a:pPr algn="ctr"/>
            <a:r>
              <a:rPr lang="es-CL" sz="500">
                <a:latin typeface="Calibri" pitchFamily="34" charset="0"/>
              </a:rPr>
              <a:t>Lucas</a:t>
            </a:r>
          </a:p>
        </p:txBody>
      </p:sp>
      <p:sp>
        <p:nvSpPr>
          <p:cNvPr id="14371" name="122 CuadroTexto"/>
          <p:cNvSpPr txBox="1">
            <a:spLocks noChangeArrowheads="1"/>
          </p:cNvSpPr>
          <p:nvPr/>
        </p:nvSpPr>
        <p:spPr bwMode="auto">
          <a:xfrm>
            <a:off x="3459163" y="17145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14372" name="122 CuadroTexto"/>
          <p:cNvSpPr txBox="1">
            <a:spLocks noChangeArrowheads="1"/>
          </p:cNvSpPr>
          <p:nvPr/>
        </p:nvSpPr>
        <p:spPr bwMode="auto">
          <a:xfrm>
            <a:off x="1887538" y="1865313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3" name="122 CuadroTexto"/>
          <p:cNvSpPr txBox="1">
            <a:spLocks noChangeArrowheads="1"/>
          </p:cNvSpPr>
          <p:nvPr/>
        </p:nvSpPr>
        <p:spPr bwMode="auto">
          <a:xfrm>
            <a:off x="5532438" y="2436813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74" name="122 CuadroTexto"/>
          <p:cNvSpPr txBox="1">
            <a:spLocks noChangeArrowheads="1"/>
          </p:cNvSpPr>
          <p:nvPr/>
        </p:nvSpPr>
        <p:spPr bwMode="auto">
          <a:xfrm>
            <a:off x="4032250" y="5842000"/>
            <a:ext cx="785813" cy="2778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Hoskyn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sp>
        <p:nvSpPr>
          <p:cNvPr id="14375" name="122 CuadroTexto"/>
          <p:cNvSpPr txBox="1">
            <a:spLocks noChangeArrowheads="1"/>
          </p:cNvSpPr>
          <p:nvPr/>
        </p:nvSpPr>
        <p:spPr bwMode="auto">
          <a:xfrm>
            <a:off x="5318125" y="9866313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14376" name="122 CuadroTexto"/>
          <p:cNvSpPr txBox="1">
            <a:spLocks noChangeArrowheads="1"/>
          </p:cNvSpPr>
          <p:nvPr/>
        </p:nvSpPr>
        <p:spPr bwMode="auto">
          <a:xfrm>
            <a:off x="3887788" y="872490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7" name="278 CuadroTexto"/>
          <p:cNvSpPr txBox="1">
            <a:spLocks noChangeArrowheads="1"/>
          </p:cNvSpPr>
          <p:nvPr/>
        </p:nvSpPr>
        <p:spPr bwMode="auto">
          <a:xfrm>
            <a:off x="2944813" y="8510588"/>
            <a:ext cx="55403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Ite. Pollo</a:t>
            </a:r>
          </a:p>
        </p:txBody>
      </p:sp>
      <p:grpSp>
        <p:nvGrpSpPr>
          <p:cNvPr id="14378" name="Group 88"/>
          <p:cNvGrpSpPr>
            <a:grpSpLocks/>
          </p:cNvGrpSpPr>
          <p:nvPr/>
        </p:nvGrpSpPr>
        <p:grpSpPr bwMode="auto">
          <a:xfrm>
            <a:off x="3240088" y="1028700"/>
            <a:ext cx="80962" cy="244475"/>
            <a:chOff x="2015" y="2160"/>
            <a:chExt cx="528" cy="1488"/>
          </a:xfrm>
        </p:grpSpPr>
        <p:sp>
          <p:nvSpPr>
            <p:cNvPr id="1479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814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9" name="278 CuadroTexto"/>
          <p:cNvSpPr txBox="1">
            <a:spLocks noChangeArrowheads="1"/>
          </p:cNvSpPr>
          <p:nvPr/>
        </p:nvSpPr>
        <p:spPr bwMode="auto">
          <a:xfrm>
            <a:off x="2886075" y="1157288"/>
            <a:ext cx="4302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Ite. Low</a:t>
            </a:r>
          </a:p>
        </p:txBody>
      </p:sp>
      <p:sp>
        <p:nvSpPr>
          <p:cNvPr id="14380" name="122 CuadroTexto"/>
          <p:cNvSpPr txBox="1">
            <a:spLocks noChangeArrowheads="1"/>
          </p:cNvSpPr>
          <p:nvPr/>
        </p:nvSpPr>
        <p:spPr bwMode="auto">
          <a:xfrm>
            <a:off x="2316163" y="1528763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Low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grpSp>
        <p:nvGrpSpPr>
          <p:cNvPr id="14381" name="406 Grupo"/>
          <p:cNvGrpSpPr>
            <a:grpSpLocks/>
          </p:cNvGrpSpPr>
          <p:nvPr/>
        </p:nvGrpSpPr>
        <p:grpSpPr bwMode="auto">
          <a:xfrm>
            <a:off x="5457825" y="1247775"/>
            <a:ext cx="571500" cy="644525"/>
            <a:chOff x="8020631" y="1168537"/>
            <a:chExt cx="768265" cy="642839"/>
          </a:xfrm>
        </p:grpSpPr>
        <p:sp>
          <p:nvSpPr>
            <p:cNvPr id="14795" name="Line 295"/>
            <p:cNvSpPr>
              <a:spLocks noChangeShapeType="1"/>
            </p:cNvSpPr>
            <p:nvPr/>
          </p:nvSpPr>
          <p:spPr bwMode="auto">
            <a:xfrm rot="10594017" flipH="1">
              <a:off x="8128402" y="1168537"/>
              <a:ext cx="499203" cy="437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6" name="32 Grupo"/>
            <p:cNvGrpSpPr>
              <a:grpSpLocks/>
            </p:cNvGrpSpPr>
            <p:nvPr/>
          </p:nvGrpSpPr>
          <p:grpSpPr bwMode="auto">
            <a:xfrm>
              <a:off x="8020631" y="1357297"/>
              <a:ext cx="768265" cy="454079"/>
              <a:chOff x="4591562" y="3593276"/>
              <a:chExt cx="768265" cy="454079"/>
            </a:xfrm>
          </p:grpSpPr>
          <p:sp>
            <p:nvSpPr>
              <p:cNvPr id="14797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2" y="3593276"/>
                <a:ext cx="7657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042°</a:t>
                </a:r>
              </a:p>
            </p:txBody>
          </p:sp>
          <p:sp>
            <p:nvSpPr>
              <p:cNvPr id="14798" name="110 CuadroTexto"/>
              <p:cNvSpPr txBox="1">
                <a:spLocks noChangeArrowheads="1"/>
              </p:cNvSpPr>
              <p:nvPr/>
            </p:nvSpPr>
            <p:spPr bwMode="auto">
              <a:xfrm>
                <a:off x="4591562" y="3816688"/>
                <a:ext cx="76573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026°</a:t>
                </a:r>
              </a:p>
            </p:txBody>
          </p:sp>
        </p:grpSp>
      </p:grpSp>
      <p:cxnSp>
        <p:nvCxnSpPr>
          <p:cNvPr id="684" name="683 Conector recto de flecha"/>
          <p:cNvCxnSpPr>
            <a:stCxn id="14380" idx="0"/>
            <a:endCxn id="14379" idx="2"/>
          </p:cNvCxnSpPr>
          <p:nvPr/>
        </p:nvCxnSpPr>
        <p:spPr>
          <a:xfrm rot="5400000" flipH="1" flipV="1">
            <a:off x="2812256" y="1239045"/>
            <a:ext cx="187325" cy="392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14372" idx="3"/>
          </p:cNvCxnSpPr>
          <p:nvPr/>
        </p:nvCxnSpPr>
        <p:spPr>
          <a:xfrm flipV="1">
            <a:off x="2673350" y="2008188"/>
            <a:ext cx="357188" cy="428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14371" idx="3"/>
          </p:cNvCxnSpPr>
          <p:nvPr/>
        </p:nvCxnSpPr>
        <p:spPr>
          <a:xfrm>
            <a:off x="4244975" y="355600"/>
            <a:ext cx="358775" cy="10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14373" idx="1"/>
          </p:cNvCxnSpPr>
          <p:nvPr/>
        </p:nvCxnSpPr>
        <p:spPr>
          <a:xfrm rot="10800000" flipV="1">
            <a:off x="4675188" y="2620963"/>
            <a:ext cx="857250" cy="1730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14374" idx="1"/>
            <a:endCxn id="14499" idx="2"/>
          </p:cNvCxnSpPr>
          <p:nvPr/>
        </p:nvCxnSpPr>
        <p:spPr>
          <a:xfrm flipH="1" flipV="1">
            <a:off x="2820906" y="5508625"/>
            <a:ext cx="1211344" cy="4722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7" name="122 CuadroTexto"/>
          <p:cNvSpPr txBox="1">
            <a:spLocks noChangeArrowheads="1"/>
          </p:cNvSpPr>
          <p:nvPr/>
        </p:nvSpPr>
        <p:spPr bwMode="auto">
          <a:xfrm>
            <a:off x="530225" y="8867775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Islotes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692" name="691 Conector recto de flecha"/>
          <p:cNvCxnSpPr>
            <a:stCxn id="14376" idx="1"/>
          </p:cNvCxnSpPr>
          <p:nvPr/>
        </p:nvCxnSpPr>
        <p:spPr>
          <a:xfrm rot="10800000">
            <a:off x="3530600" y="8724900"/>
            <a:ext cx="357188" cy="1841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14387" idx="3"/>
          </p:cNvCxnSpPr>
          <p:nvPr/>
        </p:nvCxnSpPr>
        <p:spPr>
          <a:xfrm>
            <a:off x="1316038" y="9005888"/>
            <a:ext cx="714375" cy="3619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14375" idx="1"/>
          </p:cNvCxnSpPr>
          <p:nvPr/>
        </p:nvCxnSpPr>
        <p:spPr>
          <a:xfrm rot="10800000">
            <a:off x="4675188" y="9958388"/>
            <a:ext cx="642937" cy="936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2490788" y="4760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005138" y="3998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2278063" y="5265738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2635250" y="7134225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2568575" y="890111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563" y="69532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194050" y="9520238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398" name="406 Grupo"/>
          <p:cNvGrpSpPr>
            <a:grpSpLocks/>
          </p:cNvGrpSpPr>
          <p:nvPr/>
        </p:nvGrpSpPr>
        <p:grpSpPr bwMode="auto">
          <a:xfrm>
            <a:off x="2387600" y="2436813"/>
            <a:ext cx="581025" cy="700087"/>
            <a:chOff x="8023119" y="1111819"/>
            <a:chExt cx="753297" cy="699556"/>
          </a:xfrm>
        </p:grpSpPr>
        <p:sp>
          <p:nvSpPr>
            <p:cNvPr id="14791" name="Line 295"/>
            <p:cNvSpPr>
              <a:spLocks noChangeShapeType="1"/>
            </p:cNvSpPr>
            <p:nvPr/>
          </p:nvSpPr>
          <p:spPr bwMode="auto">
            <a:xfrm rot="10594017" flipH="1">
              <a:off x="8212390" y="1111819"/>
              <a:ext cx="314410" cy="5511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2" name="32 Grupo"/>
            <p:cNvGrpSpPr>
              <a:grpSpLocks/>
            </p:cNvGrpSpPr>
            <p:nvPr/>
          </p:nvGrpSpPr>
          <p:grpSpPr bwMode="auto">
            <a:xfrm>
              <a:off x="8023119" y="1357299"/>
              <a:ext cx="753297" cy="454076"/>
              <a:chOff x="4594050" y="3593278"/>
              <a:chExt cx="753297" cy="454076"/>
            </a:xfrm>
          </p:grpSpPr>
          <p:sp>
            <p:nvSpPr>
              <p:cNvPr id="1479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50" y="3593278"/>
                <a:ext cx="753297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023°</a:t>
                </a:r>
              </a:p>
            </p:txBody>
          </p:sp>
          <p:sp>
            <p:nvSpPr>
              <p:cNvPr id="14794" name="110 CuadroTexto"/>
              <p:cNvSpPr txBox="1">
                <a:spLocks noChangeArrowheads="1"/>
              </p:cNvSpPr>
              <p:nvPr/>
            </p:nvSpPr>
            <p:spPr bwMode="auto">
              <a:xfrm>
                <a:off x="4597182" y="3816686"/>
                <a:ext cx="747058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007°</a:t>
                </a:r>
              </a:p>
            </p:txBody>
          </p:sp>
        </p:grpSp>
      </p:grpSp>
      <p:grpSp>
        <p:nvGrpSpPr>
          <p:cNvPr id="14399" name="406 Grupo"/>
          <p:cNvGrpSpPr>
            <a:grpSpLocks/>
          </p:cNvGrpSpPr>
          <p:nvPr/>
        </p:nvGrpSpPr>
        <p:grpSpPr bwMode="auto">
          <a:xfrm>
            <a:off x="3387725" y="4008438"/>
            <a:ext cx="576263" cy="658812"/>
            <a:chOff x="8028301" y="1153411"/>
            <a:chExt cx="669744" cy="657962"/>
          </a:xfrm>
        </p:grpSpPr>
        <p:sp>
          <p:nvSpPr>
            <p:cNvPr id="14787" name="Line 295"/>
            <p:cNvSpPr>
              <a:spLocks noChangeShapeType="1"/>
            </p:cNvSpPr>
            <p:nvPr/>
          </p:nvSpPr>
          <p:spPr bwMode="auto">
            <a:xfrm rot="10594017" flipH="1">
              <a:off x="8159845" y="1153411"/>
              <a:ext cx="414788" cy="449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8" name="32 Grupo"/>
            <p:cNvGrpSpPr>
              <a:grpSpLocks/>
            </p:cNvGrpSpPr>
            <p:nvPr/>
          </p:nvGrpSpPr>
          <p:grpSpPr bwMode="auto">
            <a:xfrm>
              <a:off x="8028301" y="1357298"/>
              <a:ext cx="669744" cy="454075"/>
              <a:chOff x="4599232" y="3593277"/>
              <a:chExt cx="669744" cy="454075"/>
            </a:xfrm>
          </p:grpSpPr>
          <p:sp>
            <p:nvSpPr>
              <p:cNvPr id="14789" name="110 CuadroTexto"/>
              <p:cNvSpPr txBox="1">
                <a:spLocks noChangeArrowheads="1"/>
              </p:cNvSpPr>
              <p:nvPr/>
            </p:nvSpPr>
            <p:spPr bwMode="auto">
              <a:xfrm>
                <a:off x="4599232" y="3593277"/>
                <a:ext cx="66956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043°</a:t>
                </a:r>
              </a:p>
            </p:txBody>
          </p:sp>
          <p:sp>
            <p:nvSpPr>
              <p:cNvPr id="14790" name="110 CuadroTexto"/>
              <p:cNvSpPr txBox="1">
                <a:spLocks noChangeArrowheads="1"/>
              </p:cNvSpPr>
              <p:nvPr/>
            </p:nvSpPr>
            <p:spPr bwMode="auto">
              <a:xfrm>
                <a:off x="4599641" y="3816685"/>
                <a:ext cx="6693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028°</a:t>
                </a:r>
              </a:p>
            </p:txBody>
          </p:sp>
        </p:grpSp>
      </p:grpSp>
      <p:grpSp>
        <p:nvGrpSpPr>
          <p:cNvPr id="14400" name="406 Grupo"/>
          <p:cNvGrpSpPr>
            <a:grpSpLocks/>
          </p:cNvGrpSpPr>
          <p:nvPr/>
        </p:nvGrpSpPr>
        <p:grpSpPr bwMode="auto">
          <a:xfrm>
            <a:off x="742950" y="4211638"/>
            <a:ext cx="582613" cy="681037"/>
            <a:chOff x="7978252" y="1131688"/>
            <a:chExt cx="784871" cy="679682"/>
          </a:xfrm>
        </p:grpSpPr>
        <p:sp>
          <p:nvSpPr>
            <p:cNvPr id="14783" name="Line 295"/>
            <p:cNvSpPr>
              <a:spLocks noChangeShapeType="1"/>
            </p:cNvSpPr>
            <p:nvPr/>
          </p:nvSpPr>
          <p:spPr bwMode="auto">
            <a:xfrm rot="10594017" flipH="1">
              <a:off x="8198369" y="1131688"/>
              <a:ext cx="357222" cy="3935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4" name="32 Grupo"/>
            <p:cNvGrpSpPr>
              <a:grpSpLocks/>
            </p:cNvGrpSpPr>
            <p:nvPr/>
          </p:nvGrpSpPr>
          <p:grpSpPr bwMode="auto">
            <a:xfrm>
              <a:off x="7978252" y="1357296"/>
              <a:ext cx="784871" cy="454074"/>
              <a:chOff x="4549183" y="3593275"/>
              <a:chExt cx="784871" cy="454074"/>
            </a:xfrm>
          </p:grpSpPr>
          <p:sp>
            <p:nvSpPr>
              <p:cNvPr id="14785" name="110 CuadroTexto"/>
              <p:cNvSpPr txBox="1">
                <a:spLocks noChangeArrowheads="1"/>
              </p:cNvSpPr>
              <p:nvPr/>
            </p:nvSpPr>
            <p:spPr bwMode="auto">
              <a:xfrm>
                <a:off x="4552846" y="3593275"/>
                <a:ext cx="78120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027°</a:t>
                </a:r>
              </a:p>
            </p:txBody>
          </p:sp>
          <p:sp>
            <p:nvSpPr>
              <p:cNvPr id="14786" name="110 CuadroTexto"/>
              <p:cNvSpPr txBox="1">
                <a:spLocks noChangeArrowheads="1"/>
              </p:cNvSpPr>
              <p:nvPr/>
            </p:nvSpPr>
            <p:spPr bwMode="auto">
              <a:xfrm>
                <a:off x="4549183" y="3816682"/>
                <a:ext cx="77473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012°</a:t>
                </a:r>
              </a:p>
            </p:txBody>
          </p:sp>
        </p:grpSp>
      </p:grpSp>
      <p:grpSp>
        <p:nvGrpSpPr>
          <p:cNvPr id="14401" name="406 Grupo"/>
          <p:cNvGrpSpPr>
            <a:grpSpLocks/>
          </p:cNvGrpSpPr>
          <p:nvPr/>
        </p:nvGrpSpPr>
        <p:grpSpPr bwMode="auto">
          <a:xfrm>
            <a:off x="744538" y="5724525"/>
            <a:ext cx="581025" cy="742950"/>
            <a:chOff x="8023143" y="1067914"/>
            <a:chExt cx="751447" cy="743457"/>
          </a:xfrm>
        </p:grpSpPr>
        <p:sp>
          <p:nvSpPr>
            <p:cNvPr id="14779" name="Line 295"/>
            <p:cNvSpPr>
              <a:spLocks noChangeShapeType="1"/>
            </p:cNvSpPr>
            <p:nvPr/>
          </p:nvSpPr>
          <p:spPr bwMode="auto">
            <a:xfrm rot="10594017">
              <a:off x="8289120" y="1067914"/>
              <a:ext cx="142049" cy="6098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0" name="32 Grupo"/>
            <p:cNvGrpSpPr>
              <a:grpSpLocks/>
            </p:cNvGrpSpPr>
            <p:nvPr/>
          </p:nvGrpSpPr>
          <p:grpSpPr bwMode="auto">
            <a:xfrm>
              <a:off x="8023143" y="1357297"/>
              <a:ext cx="751447" cy="454074"/>
              <a:chOff x="4594074" y="3593276"/>
              <a:chExt cx="751447" cy="454074"/>
            </a:xfrm>
          </p:grpSpPr>
          <p:sp>
            <p:nvSpPr>
              <p:cNvPr id="14781" name="110 CuadroTexto"/>
              <p:cNvSpPr txBox="1">
                <a:spLocks noChangeArrowheads="1"/>
              </p:cNvSpPr>
              <p:nvPr/>
            </p:nvSpPr>
            <p:spPr bwMode="auto">
              <a:xfrm>
                <a:off x="4594074" y="3593276"/>
                <a:ext cx="751447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349°</a:t>
                </a:r>
              </a:p>
            </p:txBody>
          </p:sp>
          <p:sp>
            <p:nvSpPr>
              <p:cNvPr id="14782" name="110 CuadroTexto"/>
              <p:cNvSpPr txBox="1">
                <a:spLocks noChangeArrowheads="1"/>
              </p:cNvSpPr>
              <p:nvPr/>
            </p:nvSpPr>
            <p:spPr bwMode="auto">
              <a:xfrm>
                <a:off x="4596819" y="3816683"/>
                <a:ext cx="745222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334°</a:t>
                </a:r>
              </a:p>
            </p:txBody>
          </p:sp>
        </p:grpSp>
      </p:grpSp>
      <p:grpSp>
        <p:nvGrpSpPr>
          <p:cNvPr id="14402" name="406 Grupo"/>
          <p:cNvGrpSpPr>
            <a:grpSpLocks/>
          </p:cNvGrpSpPr>
          <p:nvPr/>
        </p:nvGrpSpPr>
        <p:grpSpPr bwMode="auto">
          <a:xfrm>
            <a:off x="4103688" y="7796213"/>
            <a:ext cx="574675" cy="681037"/>
            <a:chOff x="8017136" y="1125663"/>
            <a:chExt cx="759413" cy="688107"/>
          </a:xfrm>
        </p:grpSpPr>
        <p:sp>
          <p:nvSpPr>
            <p:cNvPr id="14775" name="Line 295"/>
            <p:cNvSpPr>
              <a:spLocks noChangeShapeType="1"/>
            </p:cNvSpPr>
            <p:nvPr/>
          </p:nvSpPr>
          <p:spPr bwMode="auto">
            <a:xfrm rot="10594017" flipH="1">
              <a:off x="8338677" y="1125663"/>
              <a:ext cx="123817" cy="5514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6" name="32 Grupo"/>
            <p:cNvGrpSpPr>
              <a:grpSpLocks/>
            </p:cNvGrpSpPr>
            <p:nvPr/>
          </p:nvGrpSpPr>
          <p:grpSpPr bwMode="auto">
            <a:xfrm>
              <a:off x="8017136" y="1357294"/>
              <a:ext cx="759413" cy="456476"/>
              <a:chOff x="4588067" y="3593273"/>
              <a:chExt cx="759413" cy="456476"/>
            </a:xfrm>
          </p:grpSpPr>
          <p:sp>
            <p:nvSpPr>
              <p:cNvPr id="14777" name="110 CuadroTexto"/>
              <p:cNvSpPr txBox="1">
                <a:spLocks noChangeArrowheads="1"/>
              </p:cNvSpPr>
              <p:nvPr/>
            </p:nvSpPr>
            <p:spPr bwMode="auto">
              <a:xfrm>
                <a:off x="4589037" y="3593273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002°</a:t>
                </a:r>
              </a:p>
            </p:txBody>
          </p:sp>
          <p:sp>
            <p:nvSpPr>
              <p:cNvPr id="14778" name="110 CuadroTexto"/>
              <p:cNvSpPr txBox="1">
                <a:spLocks noChangeArrowheads="1"/>
              </p:cNvSpPr>
              <p:nvPr/>
            </p:nvSpPr>
            <p:spPr bwMode="auto">
              <a:xfrm>
                <a:off x="4588067" y="3816679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347°</a:t>
                </a:r>
              </a:p>
            </p:txBody>
          </p:sp>
        </p:grpSp>
      </p:grpSp>
      <p:grpSp>
        <p:nvGrpSpPr>
          <p:cNvPr id="14403" name="406 Grupo"/>
          <p:cNvGrpSpPr>
            <a:grpSpLocks/>
          </p:cNvGrpSpPr>
          <p:nvPr/>
        </p:nvGrpSpPr>
        <p:grpSpPr bwMode="auto">
          <a:xfrm>
            <a:off x="744538" y="9291638"/>
            <a:ext cx="581025" cy="669925"/>
            <a:chOff x="8015103" y="1136601"/>
            <a:chExt cx="758445" cy="677180"/>
          </a:xfrm>
        </p:grpSpPr>
        <p:sp>
          <p:nvSpPr>
            <p:cNvPr id="14771" name="Line 295"/>
            <p:cNvSpPr>
              <a:spLocks noChangeShapeType="1"/>
            </p:cNvSpPr>
            <p:nvPr/>
          </p:nvSpPr>
          <p:spPr bwMode="auto">
            <a:xfrm rot="10594017">
              <a:off x="8181364" y="1136601"/>
              <a:ext cx="376712" cy="4462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2" name="32 Grupo"/>
            <p:cNvGrpSpPr>
              <a:grpSpLocks/>
            </p:cNvGrpSpPr>
            <p:nvPr/>
          </p:nvGrpSpPr>
          <p:grpSpPr bwMode="auto">
            <a:xfrm>
              <a:off x="8015103" y="1357302"/>
              <a:ext cx="758445" cy="456479"/>
              <a:chOff x="4586034" y="3593281"/>
              <a:chExt cx="758445" cy="456479"/>
            </a:xfrm>
          </p:grpSpPr>
          <p:sp>
            <p:nvSpPr>
              <p:cNvPr id="14773" name="110 CuadroTexto"/>
              <p:cNvSpPr txBox="1">
                <a:spLocks noChangeArrowheads="1"/>
              </p:cNvSpPr>
              <p:nvPr/>
            </p:nvSpPr>
            <p:spPr bwMode="auto">
              <a:xfrm>
                <a:off x="4586034" y="3593281"/>
                <a:ext cx="758445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315°</a:t>
                </a:r>
              </a:p>
            </p:txBody>
          </p:sp>
          <p:sp>
            <p:nvSpPr>
              <p:cNvPr id="14774" name="110 CuadroTexto"/>
              <p:cNvSpPr txBox="1">
                <a:spLocks noChangeArrowheads="1"/>
              </p:cNvSpPr>
              <p:nvPr/>
            </p:nvSpPr>
            <p:spPr bwMode="auto">
              <a:xfrm>
                <a:off x="4588227" y="3816689"/>
                <a:ext cx="752163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300°</a:t>
                </a:r>
              </a:p>
            </p:txBody>
          </p:sp>
        </p:grpSp>
      </p:grpSp>
      <p:grpSp>
        <p:nvGrpSpPr>
          <p:cNvPr id="14404" name="406 Grupo"/>
          <p:cNvGrpSpPr>
            <a:grpSpLocks/>
          </p:cNvGrpSpPr>
          <p:nvPr/>
        </p:nvGrpSpPr>
        <p:grpSpPr bwMode="auto">
          <a:xfrm>
            <a:off x="2379914" y="10145279"/>
            <a:ext cx="576263" cy="736600"/>
            <a:chOff x="8015092" y="1068831"/>
            <a:chExt cx="758443" cy="744942"/>
          </a:xfrm>
        </p:grpSpPr>
        <p:sp>
          <p:nvSpPr>
            <p:cNvPr id="14767" name="Line 295"/>
            <p:cNvSpPr>
              <a:spLocks noChangeShapeType="1"/>
            </p:cNvSpPr>
            <p:nvPr/>
          </p:nvSpPr>
          <p:spPr bwMode="auto">
            <a:xfrm rot="10594017">
              <a:off x="8271983" y="1068831"/>
              <a:ext cx="59722" cy="4136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68" name="32 Grupo"/>
            <p:cNvGrpSpPr>
              <a:grpSpLocks/>
            </p:cNvGrpSpPr>
            <p:nvPr/>
          </p:nvGrpSpPr>
          <p:grpSpPr bwMode="auto">
            <a:xfrm>
              <a:off x="8015092" y="1357296"/>
              <a:ext cx="758443" cy="456477"/>
              <a:chOff x="4586023" y="3593275"/>
              <a:chExt cx="758443" cy="456477"/>
            </a:xfrm>
          </p:grpSpPr>
          <p:sp>
            <p:nvSpPr>
              <p:cNvPr id="14769" name="110 CuadroTexto"/>
              <p:cNvSpPr txBox="1">
                <a:spLocks noChangeArrowheads="1"/>
              </p:cNvSpPr>
              <p:nvPr/>
            </p:nvSpPr>
            <p:spPr bwMode="auto">
              <a:xfrm>
                <a:off x="4586023" y="3593275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343°</a:t>
                </a:r>
              </a:p>
            </p:txBody>
          </p:sp>
          <p:sp>
            <p:nvSpPr>
              <p:cNvPr id="14770" name="110 CuadroTexto"/>
              <p:cNvSpPr txBox="1">
                <a:spLocks noChangeArrowheads="1"/>
              </p:cNvSpPr>
              <p:nvPr/>
            </p:nvSpPr>
            <p:spPr bwMode="auto">
              <a:xfrm>
                <a:off x="4588202" y="3816682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329°</a:t>
                </a:r>
              </a:p>
            </p:txBody>
          </p:sp>
        </p:grpSp>
      </p:grpSp>
      <p:grpSp>
        <p:nvGrpSpPr>
          <p:cNvPr id="14407" name="Group 88"/>
          <p:cNvGrpSpPr>
            <a:grpSpLocks/>
          </p:cNvGrpSpPr>
          <p:nvPr/>
        </p:nvGrpSpPr>
        <p:grpSpPr bwMode="auto">
          <a:xfrm>
            <a:off x="3309938" y="1849438"/>
            <a:ext cx="80962" cy="244475"/>
            <a:chOff x="2052" y="2160"/>
            <a:chExt cx="528" cy="1488"/>
          </a:xfrm>
        </p:grpSpPr>
        <p:sp>
          <p:nvSpPr>
            <p:cNvPr id="1474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6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408" name="278 CuadroTexto"/>
          <p:cNvSpPr txBox="1">
            <a:spLocks noChangeArrowheads="1"/>
          </p:cNvSpPr>
          <p:nvPr/>
        </p:nvSpPr>
        <p:spPr bwMode="auto">
          <a:xfrm rot="-3279867">
            <a:off x="2434431" y="2226470"/>
            <a:ext cx="4667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14409" name="122 CuadroTexto"/>
          <p:cNvSpPr txBox="1">
            <a:spLocks noChangeArrowheads="1"/>
          </p:cNvSpPr>
          <p:nvPr/>
        </p:nvSpPr>
        <p:spPr bwMode="auto">
          <a:xfrm>
            <a:off x="673100" y="343693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14409" idx="3"/>
          </p:cNvCxnSpPr>
          <p:nvPr/>
        </p:nvCxnSpPr>
        <p:spPr>
          <a:xfrm>
            <a:off x="1519238" y="3571875"/>
            <a:ext cx="725487" cy="293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flipH="1" flipV="1">
            <a:off x="1744663" y="7045325"/>
            <a:ext cx="922338" cy="188914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15" name="162 CuadroTexto"/>
          <p:cNvSpPr txBox="1">
            <a:spLocks noChangeArrowheads="1"/>
          </p:cNvSpPr>
          <p:nvPr/>
        </p:nvSpPr>
        <p:spPr bwMode="auto">
          <a:xfrm>
            <a:off x="1854200" y="695166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417" name="278 CuadroTexto"/>
          <p:cNvSpPr txBox="1">
            <a:spLocks noChangeArrowheads="1"/>
          </p:cNvSpPr>
          <p:nvPr/>
        </p:nvSpPr>
        <p:spPr bwMode="auto">
          <a:xfrm>
            <a:off x="3708400" y="6103938"/>
            <a:ext cx="492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Pemberton </a:t>
            </a:r>
          </a:p>
        </p:txBody>
      </p:sp>
      <p:sp>
        <p:nvSpPr>
          <p:cNvPr id="14420" name="278 CuadroTexto"/>
          <p:cNvSpPr txBox="1">
            <a:spLocks noChangeArrowheads="1"/>
          </p:cNvSpPr>
          <p:nvPr/>
        </p:nvSpPr>
        <p:spPr bwMode="auto">
          <a:xfrm>
            <a:off x="2387600" y="9867900"/>
            <a:ext cx="571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Ite. Penacho Verde</a:t>
            </a:r>
          </a:p>
        </p:txBody>
      </p:sp>
      <p:cxnSp>
        <p:nvCxnSpPr>
          <p:cNvPr id="878" name="877 Conector recto de flecha"/>
          <p:cNvCxnSpPr/>
          <p:nvPr/>
        </p:nvCxnSpPr>
        <p:spPr>
          <a:xfrm rot="10800000">
            <a:off x="2316163" y="9582150"/>
            <a:ext cx="928687" cy="14287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2" name="162 CuadroTexto"/>
          <p:cNvSpPr txBox="1">
            <a:spLocks noChangeArrowheads="1"/>
          </p:cNvSpPr>
          <p:nvPr/>
        </p:nvSpPr>
        <p:spPr bwMode="auto">
          <a:xfrm>
            <a:off x="2563813" y="947261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260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°</a:t>
            </a:r>
          </a:p>
        </p:txBody>
      </p:sp>
      <p:sp>
        <p:nvSpPr>
          <p:cNvPr id="14429" name="274 CuadroTexto"/>
          <p:cNvSpPr txBox="1">
            <a:spLocks noChangeArrowheads="1"/>
          </p:cNvSpPr>
          <p:nvPr/>
        </p:nvSpPr>
        <p:spPr bwMode="auto">
          <a:xfrm>
            <a:off x="174927" y="10868025"/>
            <a:ext cx="22145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Pto</a:t>
            </a:r>
            <a:r>
              <a:rPr lang="es-CL" sz="800" dirty="0">
                <a:latin typeface="Calibri" pitchFamily="34" charset="0"/>
              </a:rPr>
              <a:t>. </a:t>
            </a:r>
            <a:r>
              <a:rPr lang="es-CL" sz="800" dirty="0" smtClean="0">
                <a:latin typeface="Calibri" pitchFamily="34" charset="0"/>
              </a:rPr>
              <a:t>Comex al 270° </a:t>
            </a:r>
            <a:r>
              <a:rPr lang="es-CL" sz="800" dirty="0" err="1" smtClean="0">
                <a:latin typeface="Calibri" pitchFamily="34" charset="0"/>
              </a:rPr>
              <a:t>de“A</a:t>
            </a:r>
            <a:r>
              <a:rPr lang="es-CL" sz="800" dirty="0" smtClean="0">
                <a:latin typeface="Calibri" pitchFamily="34" charset="0"/>
              </a:rPr>
              <a:t>” </a:t>
            </a:r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Util</a:t>
            </a:r>
            <a:r>
              <a:rPr lang="es-CL" sz="800" dirty="0" smtClean="0">
                <a:latin typeface="Calibri" pitchFamily="34" charset="0"/>
              </a:rPr>
              <a:t>.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14430" name="Group 88"/>
          <p:cNvGrpSpPr>
            <a:grpSpLocks/>
          </p:cNvGrpSpPr>
          <p:nvPr/>
        </p:nvGrpSpPr>
        <p:grpSpPr bwMode="auto">
          <a:xfrm>
            <a:off x="2921000" y="8510588"/>
            <a:ext cx="80963" cy="244475"/>
            <a:chOff x="2018" y="2160"/>
            <a:chExt cx="528" cy="1488"/>
          </a:xfrm>
        </p:grpSpPr>
        <p:sp>
          <p:nvSpPr>
            <p:cNvPr id="1473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4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1" name="Group 88"/>
          <p:cNvGrpSpPr>
            <a:grpSpLocks/>
          </p:cNvGrpSpPr>
          <p:nvPr/>
        </p:nvGrpSpPr>
        <p:grpSpPr bwMode="auto">
          <a:xfrm>
            <a:off x="1677988" y="7691438"/>
            <a:ext cx="80962" cy="244475"/>
            <a:chOff x="2052" y="2160"/>
            <a:chExt cx="528" cy="1488"/>
          </a:xfrm>
        </p:grpSpPr>
        <p:sp>
          <p:nvSpPr>
            <p:cNvPr id="1471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28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2" name="Group 88"/>
          <p:cNvGrpSpPr>
            <a:grpSpLocks/>
          </p:cNvGrpSpPr>
          <p:nvPr/>
        </p:nvGrpSpPr>
        <p:grpSpPr bwMode="auto">
          <a:xfrm>
            <a:off x="4727575" y="10766425"/>
            <a:ext cx="80963" cy="244475"/>
            <a:chOff x="2052" y="2160"/>
            <a:chExt cx="528" cy="1488"/>
          </a:xfrm>
        </p:grpSpPr>
        <p:sp>
          <p:nvSpPr>
            <p:cNvPr id="14695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6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7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8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9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0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1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3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4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5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6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8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9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10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1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2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3" name="Group 88"/>
          <p:cNvGrpSpPr>
            <a:grpSpLocks/>
          </p:cNvGrpSpPr>
          <p:nvPr/>
        </p:nvGrpSpPr>
        <p:grpSpPr bwMode="auto">
          <a:xfrm>
            <a:off x="2625725" y="5232400"/>
            <a:ext cx="80963" cy="246063"/>
            <a:chOff x="2052" y="2160"/>
            <a:chExt cx="528" cy="1488"/>
          </a:xfrm>
        </p:grpSpPr>
        <p:sp>
          <p:nvSpPr>
            <p:cNvPr id="1467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92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464" name="463 Elipse"/>
          <p:cNvSpPr/>
          <p:nvPr/>
        </p:nvSpPr>
        <p:spPr bwMode="auto">
          <a:xfrm>
            <a:off x="4140200" y="19097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435" name="Group 88"/>
          <p:cNvGrpSpPr>
            <a:grpSpLocks/>
          </p:cNvGrpSpPr>
          <p:nvPr/>
        </p:nvGrpSpPr>
        <p:grpSpPr bwMode="auto">
          <a:xfrm>
            <a:off x="2046288" y="4530725"/>
            <a:ext cx="109537" cy="252413"/>
            <a:chOff x="2023" y="2160"/>
            <a:chExt cx="528" cy="1488"/>
          </a:xfrm>
        </p:grpSpPr>
        <p:sp>
          <p:nvSpPr>
            <p:cNvPr id="146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74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6" name="Group 88"/>
          <p:cNvGrpSpPr>
            <a:grpSpLocks/>
          </p:cNvGrpSpPr>
          <p:nvPr/>
        </p:nvGrpSpPr>
        <p:grpSpPr bwMode="auto">
          <a:xfrm>
            <a:off x="2108200" y="4673600"/>
            <a:ext cx="107950" cy="252413"/>
            <a:chOff x="2023" y="2160"/>
            <a:chExt cx="528" cy="1488"/>
          </a:xfrm>
        </p:grpSpPr>
        <p:sp>
          <p:nvSpPr>
            <p:cNvPr id="1464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56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7" name="772 Grupo"/>
          <p:cNvGrpSpPr>
            <a:grpSpLocks/>
          </p:cNvGrpSpPr>
          <p:nvPr/>
        </p:nvGrpSpPr>
        <p:grpSpPr bwMode="auto">
          <a:xfrm>
            <a:off x="2640013" y="3846513"/>
            <a:ext cx="71437" cy="242887"/>
            <a:chOff x="2311890" y="5223666"/>
            <a:chExt cx="241608" cy="1918051"/>
          </a:xfrm>
        </p:grpSpPr>
        <p:sp>
          <p:nvSpPr>
            <p:cNvPr id="774" name="773 Rectángulo"/>
            <p:cNvSpPr/>
            <p:nvPr/>
          </p:nvSpPr>
          <p:spPr>
            <a:xfrm>
              <a:off x="2370948" y="5712578"/>
              <a:ext cx="118120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5" name="77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38" name="797 Grupo"/>
          <p:cNvGrpSpPr>
            <a:grpSpLocks/>
          </p:cNvGrpSpPr>
          <p:nvPr/>
        </p:nvGrpSpPr>
        <p:grpSpPr bwMode="auto">
          <a:xfrm>
            <a:off x="2306638" y="4660900"/>
            <a:ext cx="73025" cy="242888"/>
            <a:chOff x="2329628" y="5223666"/>
            <a:chExt cx="241608" cy="1918051"/>
          </a:xfrm>
        </p:grpSpPr>
        <p:sp>
          <p:nvSpPr>
            <p:cNvPr id="799" name="798 Rectángulo"/>
            <p:cNvSpPr/>
            <p:nvPr/>
          </p:nvSpPr>
          <p:spPr>
            <a:xfrm>
              <a:off x="2371647" y="5712584"/>
              <a:ext cx="120802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01" name="800 Rectángulo"/>
            <p:cNvSpPr/>
            <p:nvPr/>
          </p:nvSpPr>
          <p:spPr>
            <a:xfrm>
              <a:off x="2329628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804" name="803 Grupo"/>
          <p:cNvGrpSpPr/>
          <p:nvPr/>
        </p:nvGrpSpPr>
        <p:grpSpPr>
          <a:xfrm>
            <a:off x="4217157" y="9809986"/>
            <a:ext cx="72000" cy="242475"/>
            <a:chOff x="2315403" y="5223666"/>
            <a:chExt cx="241608" cy="1918051"/>
          </a:xfrm>
          <a:solidFill>
            <a:srgbClr val="FF0000"/>
          </a:solidFill>
        </p:grpSpPr>
        <p:sp>
          <p:nvSpPr>
            <p:cNvPr id="814" name="813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21" name="820 Rectángulo"/>
            <p:cNvSpPr/>
            <p:nvPr/>
          </p:nvSpPr>
          <p:spPr>
            <a:xfrm>
              <a:off x="2315403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826" name="278 CuadroTexto"/>
          <p:cNvSpPr txBox="1">
            <a:spLocks noChangeArrowheads="1"/>
          </p:cNvSpPr>
          <p:nvPr/>
        </p:nvSpPr>
        <p:spPr bwMode="auto">
          <a:xfrm rot="886943">
            <a:off x="2669549" y="7607018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 err="1">
                <a:latin typeface="Calibri" pitchFamily="34" charset="0"/>
              </a:rPr>
              <a:t>Ites</a:t>
            </a:r>
            <a:r>
              <a:rPr lang="es-CL" sz="600" dirty="0">
                <a:latin typeface="Calibri" pitchFamily="34" charset="0"/>
              </a:rPr>
              <a:t>. Foley</a:t>
            </a:r>
          </a:p>
        </p:txBody>
      </p:sp>
      <p:grpSp>
        <p:nvGrpSpPr>
          <p:cNvPr id="14441" name="831 Grupo"/>
          <p:cNvGrpSpPr>
            <a:grpSpLocks/>
          </p:cNvGrpSpPr>
          <p:nvPr/>
        </p:nvGrpSpPr>
        <p:grpSpPr bwMode="auto">
          <a:xfrm>
            <a:off x="2365375" y="6796088"/>
            <a:ext cx="107950" cy="142875"/>
            <a:chOff x="2102631" y="6438112"/>
            <a:chExt cx="1000132" cy="1357322"/>
          </a:xfrm>
        </p:grpSpPr>
        <p:grpSp>
          <p:nvGrpSpPr>
            <p:cNvPr id="82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82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  <p:sp>
            <p:nvSpPr>
              <p:cNvPr id="830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</p:grpSp>
        <p:sp>
          <p:nvSpPr>
            <p:cNvPr id="831" name="830 Rectángulo"/>
            <p:cNvSpPr/>
            <p:nvPr/>
          </p:nvSpPr>
          <p:spPr>
            <a:xfrm>
              <a:off x="2573281" y="6438112"/>
              <a:ext cx="147078" cy="211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42" name="406 Grupo"/>
          <p:cNvGrpSpPr>
            <a:grpSpLocks/>
          </p:cNvGrpSpPr>
          <p:nvPr/>
        </p:nvGrpSpPr>
        <p:grpSpPr bwMode="auto">
          <a:xfrm>
            <a:off x="5389563" y="20638"/>
            <a:ext cx="579437" cy="681037"/>
            <a:chOff x="8023159" y="1130614"/>
            <a:chExt cx="781225" cy="680766"/>
          </a:xfrm>
        </p:grpSpPr>
        <p:sp>
          <p:nvSpPr>
            <p:cNvPr id="14631" name="Line 295"/>
            <p:cNvSpPr>
              <a:spLocks noChangeShapeType="1"/>
            </p:cNvSpPr>
            <p:nvPr/>
          </p:nvSpPr>
          <p:spPr bwMode="auto">
            <a:xfrm rot="10594017" flipH="1">
              <a:off x="8344239" y="1130614"/>
              <a:ext cx="48439" cy="5036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632" name="32 Grupo"/>
            <p:cNvGrpSpPr>
              <a:grpSpLocks/>
            </p:cNvGrpSpPr>
            <p:nvPr/>
          </p:nvGrpSpPr>
          <p:grpSpPr bwMode="auto">
            <a:xfrm>
              <a:off x="8023159" y="1357300"/>
              <a:ext cx="781225" cy="454080"/>
              <a:chOff x="4594090" y="3593279"/>
              <a:chExt cx="781225" cy="454080"/>
            </a:xfrm>
          </p:grpSpPr>
          <p:sp>
            <p:nvSpPr>
              <p:cNvPr id="1463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0" y="3593279"/>
                <a:ext cx="781225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000°</a:t>
                </a:r>
              </a:p>
            </p:txBody>
          </p:sp>
          <p:sp>
            <p:nvSpPr>
              <p:cNvPr id="14634" name="110 CuadroTexto"/>
              <p:cNvSpPr txBox="1">
                <a:spLocks noChangeArrowheads="1"/>
              </p:cNvSpPr>
              <p:nvPr/>
            </p:nvSpPr>
            <p:spPr bwMode="auto">
              <a:xfrm>
                <a:off x="4598317" y="3816692"/>
                <a:ext cx="77475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344°</a:t>
                </a:r>
              </a:p>
            </p:txBody>
          </p:sp>
        </p:grpSp>
      </p:grpSp>
      <p:sp>
        <p:nvSpPr>
          <p:cNvPr id="14443" name="122 CuadroTexto"/>
          <p:cNvSpPr txBox="1">
            <a:spLocks noChangeArrowheads="1"/>
          </p:cNvSpPr>
          <p:nvPr/>
        </p:nvSpPr>
        <p:spPr bwMode="auto">
          <a:xfrm>
            <a:off x="3816350" y="672465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3" name="862 Conector recto de flecha"/>
          <p:cNvCxnSpPr>
            <a:stCxn id="14443" idx="1"/>
          </p:cNvCxnSpPr>
          <p:nvPr/>
        </p:nvCxnSpPr>
        <p:spPr>
          <a:xfrm rot="10800000" flipV="1">
            <a:off x="2887663" y="6859588"/>
            <a:ext cx="928687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5" name="122 CuadroTexto"/>
          <p:cNvSpPr txBox="1">
            <a:spLocks noChangeArrowheads="1"/>
          </p:cNvSpPr>
          <p:nvPr/>
        </p:nvSpPr>
        <p:spPr bwMode="auto">
          <a:xfrm>
            <a:off x="4460875" y="74390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Vereker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8" name="867 Conector recto de flecha"/>
          <p:cNvCxnSpPr>
            <a:stCxn id="14445" idx="1"/>
          </p:cNvCxnSpPr>
          <p:nvPr/>
        </p:nvCxnSpPr>
        <p:spPr>
          <a:xfrm rot="10800000" flipV="1">
            <a:off x="3030538" y="7573963"/>
            <a:ext cx="1430337" cy="4365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7" name="122 CuadroTexto"/>
          <p:cNvSpPr txBox="1">
            <a:spLocks noChangeArrowheads="1"/>
          </p:cNvSpPr>
          <p:nvPr/>
        </p:nvSpPr>
        <p:spPr bwMode="auto">
          <a:xfrm>
            <a:off x="469900" y="85185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86" name="885 Conector recto de flecha"/>
          <p:cNvCxnSpPr>
            <a:stCxn id="14447" idx="3"/>
          </p:cNvCxnSpPr>
          <p:nvPr/>
        </p:nvCxnSpPr>
        <p:spPr>
          <a:xfrm>
            <a:off x="1316038" y="8653463"/>
            <a:ext cx="1000125" cy="3571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9" name="122 CuadroTexto"/>
          <p:cNvSpPr txBox="1">
            <a:spLocks noChangeArrowheads="1"/>
          </p:cNvSpPr>
          <p:nvPr/>
        </p:nvSpPr>
        <p:spPr bwMode="auto">
          <a:xfrm>
            <a:off x="3459163" y="6367463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Roca Diaz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97" name="896 Conector recto de flecha"/>
          <p:cNvCxnSpPr>
            <a:stCxn id="14449" idx="1"/>
          </p:cNvCxnSpPr>
          <p:nvPr/>
        </p:nvCxnSpPr>
        <p:spPr>
          <a:xfrm rot="10800000" flipV="1">
            <a:off x="3030538" y="6502400"/>
            <a:ext cx="428625" cy="222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1" name="122 CuadroTexto"/>
          <p:cNvSpPr txBox="1">
            <a:spLocks noChangeArrowheads="1"/>
          </p:cNvSpPr>
          <p:nvPr/>
        </p:nvSpPr>
        <p:spPr bwMode="auto">
          <a:xfrm>
            <a:off x="530225" y="701040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 Vereker 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0" name="899 Conector recto de flecha"/>
          <p:cNvCxnSpPr>
            <a:stCxn id="14451" idx="3"/>
          </p:cNvCxnSpPr>
          <p:nvPr/>
        </p:nvCxnSpPr>
        <p:spPr>
          <a:xfrm>
            <a:off x="1376363" y="7145338"/>
            <a:ext cx="939800" cy="2936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3" name="122 CuadroTexto"/>
          <p:cNvSpPr txBox="1">
            <a:spLocks noChangeArrowheads="1"/>
          </p:cNvSpPr>
          <p:nvPr/>
        </p:nvSpPr>
        <p:spPr bwMode="auto">
          <a:xfrm>
            <a:off x="458788" y="815340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Ite. Vereker 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2" name="901 Conector recto de flecha"/>
          <p:cNvCxnSpPr>
            <a:stCxn id="14453" idx="3"/>
          </p:cNvCxnSpPr>
          <p:nvPr/>
        </p:nvCxnSpPr>
        <p:spPr>
          <a:xfrm flipV="1">
            <a:off x="1304925" y="8153400"/>
            <a:ext cx="868363" cy="134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5" name="122 CuadroTexto"/>
          <p:cNvSpPr txBox="1">
            <a:spLocks noChangeArrowheads="1"/>
          </p:cNvSpPr>
          <p:nvPr/>
        </p:nvSpPr>
        <p:spPr bwMode="auto">
          <a:xfrm>
            <a:off x="244475" y="7581900"/>
            <a:ext cx="8080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Vereker Mayor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906" name="905 Conector recto de flecha"/>
          <p:cNvCxnSpPr>
            <a:stCxn id="14455" idx="3"/>
          </p:cNvCxnSpPr>
          <p:nvPr/>
        </p:nvCxnSpPr>
        <p:spPr>
          <a:xfrm>
            <a:off x="1052513" y="7716838"/>
            <a:ext cx="496887" cy="825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7" name="906 Conector recto de flecha"/>
          <p:cNvCxnSpPr/>
          <p:nvPr/>
        </p:nvCxnSpPr>
        <p:spPr>
          <a:xfrm flipV="1">
            <a:off x="1244600" y="5365750"/>
            <a:ext cx="785813" cy="142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8" name="122 CuadroTexto"/>
          <p:cNvSpPr txBox="1">
            <a:spLocks noChangeArrowheads="1"/>
          </p:cNvSpPr>
          <p:nvPr/>
        </p:nvSpPr>
        <p:spPr bwMode="auto">
          <a:xfrm>
            <a:off x="458788" y="536575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sp>
        <p:nvSpPr>
          <p:cNvPr id="14459" name="122 CuadroTexto"/>
          <p:cNvSpPr txBox="1">
            <a:spLocks noChangeArrowheads="1"/>
          </p:cNvSpPr>
          <p:nvPr/>
        </p:nvSpPr>
        <p:spPr bwMode="auto">
          <a:xfrm>
            <a:off x="458788" y="5080000"/>
            <a:ext cx="846137" cy="17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I. Orlebar</a:t>
            </a:r>
          </a:p>
        </p:txBody>
      </p:sp>
      <p:cxnSp>
        <p:nvCxnSpPr>
          <p:cNvPr id="910" name="909 Conector recto de flecha"/>
          <p:cNvCxnSpPr>
            <a:stCxn id="14459" idx="3"/>
          </p:cNvCxnSpPr>
          <p:nvPr/>
        </p:nvCxnSpPr>
        <p:spPr>
          <a:xfrm flipV="1">
            <a:off x="1304925" y="4865688"/>
            <a:ext cx="654050" cy="3032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1" name="122 CuadroTexto"/>
          <p:cNvSpPr txBox="1">
            <a:spLocks noChangeArrowheads="1"/>
          </p:cNvSpPr>
          <p:nvPr/>
        </p:nvSpPr>
        <p:spPr bwMode="auto">
          <a:xfrm>
            <a:off x="4413250" y="5427663"/>
            <a:ext cx="827088" cy="323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Theben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DR5s</a:t>
            </a:r>
          </a:p>
        </p:txBody>
      </p:sp>
      <p:cxnSp>
        <p:nvCxnSpPr>
          <p:cNvPr id="916" name="915 Conector recto de flecha"/>
          <p:cNvCxnSpPr>
            <a:stCxn id="14461" idx="1"/>
          </p:cNvCxnSpPr>
          <p:nvPr/>
        </p:nvCxnSpPr>
        <p:spPr>
          <a:xfrm rot="10800000">
            <a:off x="2601913" y="5080000"/>
            <a:ext cx="1811337" cy="509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67" name="414 Grupo"/>
          <p:cNvGrpSpPr>
            <a:grpSpLocks/>
          </p:cNvGrpSpPr>
          <p:nvPr/>
        </p:nvGrpSpPr>
        <p:grpSpPr bwMode="auto">
          <a:xfrm>
            <a:off x="2744788" y="9010650"/>
            <a:ext cx="73025" cy="241300"/>
            <a:chOff x="2329628" y="5223666"/>
            <a:chExt cx="241608" cy="1918051"/>
          </a:xfrm>
        </p:grpSpPr>
        <p:sp>
          <p:nvSpPr>
            <p:cNvPr id="413" name="412 Rectángulo"/>
            <p:cNvSpPr/>
            <p:nvPr/>
          </p:nvSpPr>
          <p:spPr>
            <a:xfrm>
              <a:off x="2371647" y="5715801"/>
              <a:ext cx="120802" cy="1425916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414" name="413 Rectángulo"/>
            <p:cNvSpPr/>
            <p:nvPr/>
          </p:nvSpPr>
          <p:spPr>
            <a:xfrm>
              <a:off x="2329628" y="5223666"/>
              <a:ext cx="241608" cy="567848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cxnSp>
        <p:nvCxnSpPr>
          <p:cNvPr id="927" name="926 Conector recto de flecha"/>
          <p:cNvCxnSpPr>
            <a:endCxn id="14746" idx="1"/>
          </p:cNvCxnSpPr>
          <p:nvPr/>
        </p:nvCxnSpPr>
        <p:spPr>
          <a:xfrm flipV="1">
            <a:off x="2668588" y="8755063"/>
            <a:ext cx="293687" cy="25558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73" name="162 CuadroTexto"/>
          <p:cNvSpPr txBox="1">
            <a:spLocks noChangeArrowheads="1"/>
          </p:cNvSpPr>
          <p:nvPr/>
        </p:nvSpPr>
        <p:spPr bwMode="auto">
          <a:xfrm>
            <a:off x="2546350" y="8715375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073°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475" name="Group 88"/>
          <p:cNvGrpSpPr>
            <a:grpSpLocks/>
          </p:cNvGrpSpPr>
          <p:nvPr/>
        </p:nvGrpSpPr>
        <p:grpSpPr bwMode="auto">
          <a:xfrm>
            <a:off x="2492375" y="9409113"/>
            <a:ext cx="80963" cy="244475"/>
            <a:chOff x="2018" y="2160"/>
            <a:chExt cx="528" cy="1488"/>
          </a:xfrm>
        </p:grpSpPr>
        <p:sp>
          <p:nvSpPr>
            <p:cNvPr id="1461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2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78" name="765 Grupo"/>
          <p:cNvGrpSpPr>
            <a:grpSpLocks/>
          </p:cNvGrpSpPr>
          <p:nvPr/>
        </p:nvGrpSpPr>
        <p:grpSpPr bwMode="auto">
          <a:xfrm>
            <a:off x="2454275" y="7939088"/>
            <a:ext cx="73025" cy="241300"/>
            <a:chOff x="2311890" y="5223666"/>
            <a:chExt cx="241608" cy="1918051"/>
          </a:xfrm>
        </p:grpSpPr>
        <p:sp>
          <p:nvSpPr>
            <p:cNvPr id="768" name="767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9" name="768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76" name="775 Grupo"/>
          <p:cNvGrpSpPr/>
          <p:nvPr/>
        </p:nvGrpSpPr>
        <p:grpSpPr>
          <a:xfrm>
            <a:off x="2745522" y="8047848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777" name="77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9" name="778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84" name="783 Grupo"/>
          <p:cNvGrpSpPr/>
          <p:nvPr/>
        </p:nvGrpSpPr>
        <p:grpSpPr>
          <a:xfrm>
            <a:off x="2721237" y="7519207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87" name="78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88" name="787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85" name="769 Grupo"/>
          <p:cNvGrpSpPr>
            <a:grpSpLocks/>
          </p:cNvGrpSpPr>
          <p:nvPr/>
        </p:nvGrpSpPr>
        <p:grpSpPr bwMode="auto">
          <a:xfrm>
            <a:off x="2549525" y="7367588"/>
            <a:ext cx="73025" cy="241300"/>
            <a:chOff x="2311890" y="5223666"/>
            <a:chExt cx="241608" cy="1918051"/>
          </a:xfrm>
        </p:grpSpPr>
        <p:sp>
          <p:nvSpPr>
            <p:cNvPr id="771" name="770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2" name="771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8" name="278 CuadroTexto"/>
          <p:cNvSpPr txBox="1">
            <a:spLocks noChangeArrowheads="1"/>
          </p:cNvSpPr>
          <p:nvPr/>
        </p:nvSpPr>
        <p:spPr bwMode="auto">
          <a:xfrm>
            <a:off x="2030413" y="7653338"/>
            <a:ext cx="3873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Vereker E</a:t>
            </a:r>
          </a:p>
        </p:txBody>
      </p:sp>
      <p:sp>
        <p:nvSpPr>
          <p:cNvPr id="14489" name="278 CuadroTexto"/>
          <p:cNvSpPr txBox="1">
            <a:spLocks noChangeArrowheads="1"/>
          </p:cNvSpPr>
          <p:nvPr/>
        </p:nvSpPr>
        <p:spPr bwMode="auto">
          <a:xfrm rot="2582298">
            <a:off x="2066925" y="7953375"/>
            <a:ext cx="4905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SE</a:t>
            </a:r>
          </a:p>
        </p:txBody>
      </p:sp>
      <p:sp>
        <p:nvSpPr>
          <p:cNvPr id="14490" name="278 CuadroTexto"/>
          <p:cNvSpPr txBox="1">
            <a:spLocks noChangeArrowheads="1"/>
          </p:cNvSpPr>
          <p:nvPr/>
        </p:nvSpPr>
        <p:spPr bwMode="auto">
          <a:xfrm>
            <a:off x="1412875" y="686752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</a:t>
            </a:r>
            <a:r>
              <a:rPr lang="es-CL" sz="400" b="1">
                <a:latin typeface="Calibri" pitchFamily="34" charset="0"/>
              </a:rPr>
              <a:t> N</a:t>
            </a:r>
            <a:endParaRPr lang="es-CL" sz="400">
              <a:latin typeface="Calibri" pitchFamily="34" charset="0"/>
            </a:endParaRPr>
          </a:p>
        </p:txBody>
      </p:sp>
      <p:sp>
        <p:nvSpPr>
          <p:cNvPr id="14499" name="162 CuadroTexto"/>
          <p:cNvSpPr txBox="1">
            <a:spLocks noChangeArrowheads="1"/>
          </p:cNvSpPr>
          <p:nvPr/>
        </p:nvSpPr>
        <p:spPr bwMode="auto">
          <a:xfrm>
            <a:off x="2600333" y="5323959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096°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502" name="760 Grupo"/>
          <p:cNvGrpSpPr>
            <a:grpSpLocks/>
          </p:cNvGrpSpPr>
          <p:nvPr/>
        </p:nvGrpSpPr>
        <p:grpSpPr bwMode="auto">
          <a:xfrm>
            <a:off x="2160588" y="5221288"/>
            <a:ext cx="73025" cy="242887"/>
            <a:chOff x="2311890" y="5223666"/>
            <a:chExt cx="241608" cy="1918051"/>
          </a:xfrm>
        </p:grpSpPr>
        <p:sp>
          <p:nvSpPr>
            <p:cNvPr id="764" name="763 Rectángulo"/>
            <p:cNvSpPr/>
            <p:nvPr/>
          </p:nvSpPr>
          <p:spPr>
            <a:xfrm>
              <a:off x="2369664" y="5712578"/>
              <a:ext cx="120806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5" name="76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89" name="788 Grupo"/>
          <p:cNvGrpSpPr/>
          <p:nvPr/>
        </p:nvGrpSpPr>
        <p:grpSpPr>
          <a:xfrm>
            <a:off x="2459298" y="5004589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91" name="790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92" name="791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cxnSp>
        <p:nvCxnSpPr>
          <p:cNvPr id="986" name="985 Conector recto de flecha"/>
          <p:cNvCxnSpPr>
            <a:endCxn id="14519" idx="2"/>
          </p:cNvCxnSpPr>
          <p:nvPr/>
        </p:nvCxnSpPr>
        <p:spPr>
          <a:xfrm>
            <a:off x="2501900" y="4865688"/>
            <a:ext cx="753269" cy="78740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2" name="162 CuadroTexto"/>
          <p:cNvSpPr txBox="1">
            <a:spLocks noChangeArrowheads="1"/>
          </p:cNvSpPr>
          <p:nvPr/>
        </p:nvSpPr>
        <p:spPr bwMode="auto">
          <a:xfrm>
            <a:off x="3125346" y="5392737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133°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517" name="278 CuadroTexto"/>
          <p:cNvSpPr txBox="1">
            <a:spLocks noChangeArrowheads="1"/>
          </p:cNvSpPr>
          <p:nvPr/>
        </p:nvSpPr>
        <p:spPr bwMode="auto">
          <a:xfrm>
            <a:off x="3925888" y="5176838"/>
            <a:ext cx="3063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Patria</a:t>
            </a:r>
          </a:p>
        </p:txBody>
      </p:sp>
      <p:sp>
        <p:nvSpPr>
          <p:cNvPr id="14518" name="278 CuadroTexto"/>
          <p:cNvSpPr txBox="1">
            <a:spLocks noChangeArrowheads="1"/>
          </p:cNvSpPr>
          <p:nvPr/>
        </p:nvSpPr>
        <p:spPr bwMode="auto">
          <a:xfrm>
            <a:off x="3724275" y="5216525"/>
            <a:ext cx="3508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Howard</a:t>
            </a:r>
          </a:p>
        </p:txBody>
      </p:sp>
      <p:sp>
        <p:nvSpPr>
          <p:cNvPr id="14519" name="278 CuadroTexto"/>
          <p:cNvSpPr txBox="1">
            <a:spLocks noChangeArrowheads="1"/>
          </p:cNvSpPr>
          <p:nvPr/>
        </p:nvSpPr>
        <p:spPr bwMode="auto">
          <a:xfrm>
            <a:off x="3101975" y="5437188"/>
            <a:ext cx="306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Dixon</a:t>
            </a:r>
          </a:p>
        </p:txBody>
      </p:sp>
      <p:sp>
        <p:nvSpPr>
          <p:cNvPr id="14520" name="122 CuadroTexto"/>
          <p:cNvSpPr txBox="1">
            <a:spLocks noChangeArrowheads="1"/>
          </p:cNvSpPr>
          <p:nvPr/>
        </p:nvSpPr>
        <p:spPr bwMode="auto">
          <a:xfrm>
            <a:off x="1030288" y="3794125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Noreste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1014" name="1013 Conector recto de flecha"/>
          <p:cNvCxnSpPr>
            <a:stCxn id="14520" idx="3"/>
          </p:cNvCxnSpPr>
          <p:nvPr/>
        </p:nvCxnSpPr>
        <p:spPr>
          <a:xfrm>
            <a:off x="1876425" y="3929063"/>
            <a:ext cx="439738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7" name="1036 Conector recto de flecha"/>
          <p:cNvCxnSpPr/>
          <p:nvPr/>
        </p:nvCxnSpPr>
        <p:spPr>
          <a:xfrm rot="10800000">
            <a:off x="1655763" y="3421063"/>
            <a:ext cx="1309687" cy="7207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26" name="162 CuadroTexto"/>
          <p:cNvSpPr txBox="1">
            <a:spLocks noChangeArrowheads="1"/>
          </p:cNvSpPr>
          <p:nvPr/>
        </p:nvSpPr>
        <p:spPr bwMode="auto">
          <a:xfrm>
            <a:off x="2160588" y="3563938"/>
            <a:ext cx="441325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>
                <a:solidFill>
                  <a:srgbClr val="0070C0"/>
                </a:solidFill>
                <a:latin typeface="Calibri" pitchFamily="34" charset="0"/>
              </a:rPr>
              <a:t>Dc  297°</a:t>
            </a:r>
          </a:p>
        </p:txBody>
      </p:sp>
      <p:cxnSp>
        <p:nvCxnSpPr>
          <p:cNvPr id="1048" name="1047 Conector recto de flecha"/>
          <p:cNvCxnSpPr/>
          <p:nvPr/>
        </p:nvCxnSpPr>
        <p:spPr>
          <a:xfrm>
            <a:off x="4148138" y="2003426"/>
            <a:ext cx="1169987" cy="38800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3" name="162 CuadroTexto"/>
          <p:cNvSpPr txBox="1">
            <a:spLocks noChangeArrowheads="1"/>
          </p:cNvSpPr>
          <p:nvPr/>
        </p:nvSpPr>
        <p:spPr bwMode="auto">
          <a:xfrm>
            <a:off x="5290495" y="2205714"/>
            <a:ext cx="42351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119°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542" name="443 Grupo"/>
          <p:cNvGrpSpPr>
            <a:grpSpLocks/>
          </p:cNvGrpSpPr>
          <p:nvPr/>
        </p:nvGrpSpPr>
        <p:grpSpPr bwMode="auto">
          <a:xfrm>
            <a:off x="2324575" y="170655"/>
            <a:ext cx="2968625" cy="10929939"/>
            <a:chOff x="2316945" y="151625"/>
            <a:chExt cx="2967058" cy="10930015"/>
          </a:xfrm>
        </p:grpSpPr>
        <p:cxnSp>
          <p:nvCxnSpPr>
            <p:cNvPr id="683" name="682 Conector recto"/>
            <p:cNvCxnSpPr/>
            <p:nvPr/>
          </p:nvCxnSpPr>
          <p:spPr>
            <a:xfrm>
              <a:off x="3230862" y="9557629"/>
              <a:ext cx="276872" cy="15240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91" name="229 Grupo"/>
            <p:cNvGrpSpPr>
              <a:grpSpLocks/>
            </p:cNvGrpSpPr>
            <p:nvPr/>
          </p:nvGrpSpPr>
          <p:grpSpPr bwMode="auto">
            <a:xfrm>
              <a:off x="5069689" y="151626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893" y="16506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893" y="22221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9" name="418 Conector recto"/>
            <p:cNvCxnSpPr/>
            <p:nvPr/>
          </p:nvCxnSpPr>
          <p:spPr>
            <a:xfrm rot="16200000" flipV="1">
              <a:off x="2607140" y="8933904"/>
              <a:ext cx="615954" cy="62514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427 Conector recto"/>
            <p:cNvCxnSpPr/>
            <p:nvPr/>
          </p:nvCxnSpPr>
          <p:spPr>
            <a:xfrm rot="5400000" flipH="1" flipV="1">
              <a:off x="1745269" y="8009824"/>
              <a:ext cx="1785950" cy="713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429 Conector recto"/>
            <p:cNvCxnSpPr/>
            <p:nvPr/>
          </p:nvCxnSpPr>
          <p:spPr>
            <a:xfrm rot="16200000" flipV="1">
              <a:off x="1566750" y="6045356"/>
              <a:ext cx="1857388" cy="3569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431 Conector recto"/>
            <p:cNvCxnSpPr/>
            <p:nvPr/>
          </p:nvCxnSpPr>
          <p:spPr>
            <a:xfrm rot="5400000" flipH="1" flipV="1">
              <a:off x="2174012" y="4938029"/>
              <a:ext cx="500065" cy="2141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433 Conector recto"/>
            <p:cNvCxnSpPr/>
            <p:nvPr/>
          </p:nvCxnSpPr>
          <p:spPr>
            <a:xfrm rot="5400000" flipH="1" flipV="1">
              <a:off x="2409563" y="4156257"/>
              <a:ext cx="755655" cy="5029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"/>
            <p:cNvCxnSpPr/>
            <p:nvPr/>
          </p:nvCxnSpPr>
          <p:spPr>
            <a:xfrm rot="5400000" flipH="1" flipV="1">
              <a:off x="2556763" y="2418103"/>
              <a:ext cx="2098689" cy="11376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438 Conector recto"/>
            <p:cNvCxnSpPr/>
            <p:nvPr/>
          </p:nvCxnSpPr>
          <p:spPr>
            <a:xfrm rot="5400000" flipH="1" flipV="1">
              <a:off x="4067502" y="830554"/>
              <a:ext cx="1214446" cy="999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442 Conector recto"/>
            <p:cNvCxnSpPr/>
            <p:nvPr/>
          </p:nvCxnSpPr>
          <p:spPr>
            <a:xfrm rot="5400000" flipH="1" flipV="1">
              <a:off x="4887978" y="436584"/>
              <a:ext cx="571504" cy="15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62" name="1061 Conector recto de flecha"/>
          <p:cNvCxnSpPr/>
          <p:nvPr/>
        </p:nvCxnSpPr>
        <p:spPr>
          <a:xfrm rot="10800000">
            <a:off x="4675188" y="508000"/>
            <a:ext cx="438150" cy="28575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5" name="162 CuadroTexto"/>
          <p:cNvSpPr txBox="1">
            <a:spLocks noChangeArrowheads="1"/>
          </p:cNvSpPr>
          <p:nvPr/>
        </p:nvSpPr>
        <p:spPr bwMode="auto">
          <a:xfrm>
            <a:off x="4756150" y="508000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291°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549" name="Group 88"/>
          <p:cNvGrpSpPr>
            <a:grpSpLocks/>
          </p:cNvGrpSpPr>
          <p:nvPr/>
        </p:nvGrpSpPr>
        <p:grpSpPr bwMode="auto">
          <a:xfrm>
            <a:off x="4730750" y="333375"/>
            <a:ext cx="80963" cy="244475"/>
            <a:chOff x="2015" y="2160"/>
            <a:chExt cx="528" cy="1488"/>
          </a:xfrm>
        </p:grpSpPr>
        <p:sp>
          <p:nvSpPr>
            <p:cNvPr id="1457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587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552" name="274 CuadroTexto"/>
          <p:cNvSpPr txBox="1">
            <a:spLocks noChangeArrowheads="1"/>
          </p:cNvSpPr>
          <p:nvPr/>
        </p:nvSpPr>
        <p:spPr bwMode="auto">
          <a:xfrm>
            <a:off x="5827713" y="-9525"/>
            <a:ext cx="2214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Pto. “A”:  270° a  Baliza I. Cutler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016982" y="1093580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</a:t>
            </a:r>
            <a:endParaRPr lang="es-CL" sz="800" b="1" dirty="0"/>
          </a:p>
        </p:txBody>
      </p:sp>
      <p:sp>
        <p:nvSpPr>
          <p:cNvPr id="498" name="497 CuadroTexto"/>
          <p:cNvSpPr txBox="1"/>
          <p:nvPr/>
        </p:nvSpPr>
        <p:spPr>
          <a:xfrm>
            <a:off x="1711818" y="1072036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</a:t>
            </a:r>
            <a:endParaRPr lang="es-CL" sz="800" b="1" dirty="0"/>
          </a:p>
        </p:txBody>
      </p:sp>
      <p:sp>
        <p:nvSpPr>
          <p:cNvPr id="499" name="498 CuadroTexto"/>
          <p:cNvSpPr txBox="1"/>
          <p:nvPr/>
        </p:nvSpPr>
        <p:spPr>
          <a:xfrm>
            <a:off x="1774874" y="102375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G</a:t>
            </a:r>
            <a:endParaRPr lang="es-CL" sz="800" b="1" dirty="0"/>
          </a:p>
        </p:txBody>
      </p:sp>
      <p:sp>
        <p:nvSpPr>
          <p:cNvPr id="500" name="499 CuadroTexto"/>
          <p:cNvSpPr txBox="1"/>
          <p:nvPr/>
        </p:nvSpPr>
        <p:spPr>
          <a:xfrm>
            <a:off x="2365226" y="9645701"/>
            <a:ext cx="421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F’</a:t>
            </a:r>
            <a:endParaRPr lang="es-CL" sz="800" b="1" dirty="0"/>
          </a:p>
        </p:txBody>
      </p:sp>
      <p:sp>
        <p:nvSpPr>
          <p:cNvPr id="501" name="500 CuadroTexto"/>
          <p:cNvSpPr txBox="1"/>
          <p:nvPr/>
        </p:nvSpPr>
        <p:spPr>
          <a:xfrm>
            <a:off x="2546350" y="9202779"/>
            <a:ext cx="165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</a:t>
            </a:r>
            <a:endParaRPr lang="es-CL" sz="800" b="1" dirty="0"/>
          </a:p>
        </p:txBody>
      </p:sp>
      <p:sp>
        <p:nvSpPr>
          <p:cNvPr id="502" name="501 CuadroTexto"/>
          <p:cNvSpPr txBox="1"/>
          <p:nvPr/>
        </p:nvSpPr>
        <p:spPr>
          <a:xfrm>
            <a:off x="4362450" y="10935807"/>
            <a:ext cx="1015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</a:t>
            </a:r>
            <a:endParaRPr lang="es-CL" sz="800" b="1" dirty="0"/>
          </a:p>
        </p:txBody>
      </p:sp>
      <p:sp>
        <p:nvSpPr>
          <p:cNvPr id="503" name="502 CuadroTexto"/>
          <p:cNvSpPr txBox="1"/>
          <p:nvPr/>
        </p:nvSpPr>
        <p:spPr>
          <a:xfrm>
            <a:off x="4370444" y="9980613"/>
            <a:ext cx="6452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E’</a:t>
            </a:r>
            <a:endParaRPr lang="es-CL" sz="800" b="1" dirty="0"/>
          </a:p>
        </p:txBody>
      </p:sp>
      <p:sp>
        <p:nvSpPr>
          <p:cNvPr id="504" name="503 CuadroTexto"/>
          <p:cNvSpPr txBox="1"/>
          <p:nvPr/>
        </p:nvSpPr>
        <p:spPr>
          <a:xfrm>
            <a:off x="3059933" y="8715375"/>
            <a:ext cx="4182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05" name="504 CuadroTexto"/>
          <p:cNvSpPr txBox="1"/>
          <p:nvPr/>
        </p:nvSpPr>
        <p:spPr>
          <a:xfrm>
            <a:off x="3316288" y="828539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</a:t>
            </a:r>
            <a:endParaRPr lang="es-CL" sz="800" b="1" dirty="0"/>
          </a:p>
        </p:txBody>
      </p:sp>
      <p:sp>
        <p:nvSpPr>
          <p:cNvPr id="508" name="507 CuadroTexto"/>
          <p:cNvSpPr txBox="1"/>
          <p:nvPr/>
        </p:nvSpPr>
        <p:spPr>
          <a:xfrm>
            <a:off x="4861755" y="10797970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</a:t>
            </a:r>
            <a:endParaRPr lang="es-CL" sz="800" b="1" dirty="0"/>
          </a:p>
        </p:txBody>
      </p:sp>
      <p:sp>
        <p:nvSpPr>
          <p:cNvPr id="509" name="508 CuadroTexto"/>
          <p:cNvSpPr txBox="1"/>
          <p:nvPr/>
        </p:nvSpPr>
        <p:spPr>
          <a:xfrm>
            <a:off x="3640138" y="8613110"/>
            <a:ext cx="3238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B’</a:t>
            </a:r>
            <a:endParaRPr lang="es-CL" sz="800" b="1" dirty="0"/>
          </a:p>
        </p:txBody>
      </p:sp>
      <p:sp>
        <p:nvSpPr>
          <p:cNvPr id="510" name="509 CuadroTexto"/>
          <p:cNvSpPr txBox="1"/>
          <p:nvPr/>
        </p:nvSpPr>
        <p:spPr>
          <a:xfrm>
            <a:off x="4081462" y="6143324"/>
            <a:ext cx="33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V’</a:t>
            </a:r>
            <a:endParaRPr lang="es-CL" sz="800" b="1" dirty="0"/>
          </a:p>
        </p:txBody>
      </p:sp>
      <p:sp>
        <p:nvSpPr>
          <p:cNvPr id="511" name="510 CuadroTexto"/>
          <p:cNvSpPr txBox="1"/>
          <p:nvPr/>
        </p:nvSpPr>
        <p:spPr>
          <a:xfrm>
            <a:off x="3470801" y="608278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</a:t>
            </a:r>
            <a:endParaRPr lang="es-CL" sz="800" b="1" dirty="0"/>
          </a:p>
        </p:txBody>
      </p:sp>
      <p:sp>
        <p:nvSpPr>
          <p:cNvPr id="512" name="511 CuadroTexto"/>
          <p:cNvSpPr txBox="1"/>
          <p:nvPr/>
        </p:nvSpPr>
        <p:spPr>
          <a:xfrm>
            <a:off x="3110706" y="5434469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X</a:t>
            </a:r>
            <a:endParaRPr lang="es-CL" sz="800" b="1" dirty="0"/>
          </a:p>
        </p:txBody>
      </p:sp>
      <p:sp>
        <p:nvSpPr>
          <p:cNvPr id="513" name="512 CuadroTexto"/>
          <p:cNvSpPr txBox="1"/>
          <p:nvPr/>
        </p:nvSpPr>
        <p:spPr>
          <a:xfrm>
            <a:off x="3894460" y="734769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U</a:t>
            </a:r>
            <a:endParaRPr lang="es-CL" sz="800" b="1" dirty="0"/>
          </a:p>
        </p:txBody>
      </p:sp>
      <p:sp>
        <p:nvSpPr>
          <p:cNvPr id="515" name="514 CuadroTexto"/>
          <p:cNvSpPr txBox="1"/>
          <p:nvPr/>
        </p:nvSpPr>
        <p:spPr>
          <a:xfrm>
            <a:off x="2972936" y="76236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R</a:t>
            </a:r>
            <a:endParaRPr lang="es-CL" sz="800" b="1" dirty="0"/>
          </a:p>
        </p:txBody>
      </p:sp>
      <p:sp>
        <p:nvSpPr>
          <p:cNvPr id="516" name="515 CuadroTexto"/>
          <p:cNvSpPr txBox="1"/>
          <p:nvPr/>
        </p:nvSpPr>
        <p:spPr>
          <a:xfrm>
            <a:off x="1627188" y="6153378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</a:t>
            </a:r>
            <a:endParaRPr lang="es-CL" sz="800" b="1" dirty="0"/>
          </a:p>
        </p:txBody>
      </p:sp>
      <p:sp>
        <p:nvSpPr>
          <p:cNvPr id="517" name="516 CuadroTexto"/>
          <p:cNvSpPr txBox="1"/>
          <p:nvPr/>
        </p:nvSpPr>
        <p:spPr>
          <a:xfrm>
            <a:off x="1673225" y="675186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P</a:t>
            </a:r>
            <a:endParaRPr lang="es-CL" sz="800" b="1" dirty="0"/>
          </a:p>
        </p:txBody>
      </p:sp>
      <p:sp>
        <p:nvSpPr>
          <p:cNvPr id="518" name="517 CuadroTexto"/>
          <p:cNvSpPr txBox="1"/>
          <p:nvPr/>
        </p:nvSpPr>
        <p:spPr>
          <a:xfrm>
            <a:off x="2039319" y="724081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O</a:t>
            </a:r>
            <a:endParaRPr lang="es-CL" sz="800" b="1" dirty="0"/>
          </a:p>
        </p:txBody>
      </p:sp>
      <p:sp>
        <p:nvSpPr>
          <p:cNvPr id="519" name="518 CuadroTexto"/>
          <p:cNvSpPr txBox="1"/>
          <p:nvPr/>
        </p:nvSpPr>
        <p:spPr>
          <a:xfrm>
            <a:off x="2112613" y="7800335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</a:t>
            </a:r>
            <a:endParaRPr lang="es-CL" sz="800" b="1" dirty="0"/>
          </a:p>
        </p:txBody>
      </p:sp>
      <p:sp>
        <p:nvSpPr>
          <p:cNvPr id="520" name="519 CuadroTexto"/>
          <p:cNvSpPr txBox="1"/>
          <p:nvPr/>
        </p:nvSpPr>
        <p:spPr>
          <a:xfrm>
            <a:off x="1592263" y="783476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M</a:t>
            </a:r>
            <a:endParaRPr lang="es-CL" sz="800" b="1" dirty="0"/>
          </a:p>
        </p:txBody>
      </p:sp>
      <p:sp>
        <p:nvSpPr>
          <p:cNvPr id="521" name="520 CuadroTexto"/>
          <p:cNvSpPr txBox="1"/>
          <p:nvPr/>
        </p:nvSpPr>
        <p:spPr>
          <a:xfrm>
            <a:off x="2372590" y="813885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</a:t>
            </a:r>
            <a:endParaRPr lang="es-CL" sz="800" b="1" dirty="0"/>
          </a:p>
        </p:txBody>
      </p:sp>
      <p:sp>
        <p:nvSpPr>
          <p:cNvPr id="522" name="521 CuadroTexto"/>
          <p:cNvSpPr txBox="1"/>
          <p:nvPr/>
        </p:nvSpPr>
        <p:spPr>
          <a:xfrm>
            <a:off x="1947452" y="50963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</a:t>
            </a:r>
            <a:endParaRPr lang="es-CL" sz="800" b="1" dirty="0"/>
          </a:p>
        </p:txBody>
      </p:sp>
      <p:sp>
        <p:nvSpPr>
          <p:cNvPr id="523" name="522 CuadroTexto"/>
          <p:cNvSpPr txBox="1"/>
          <p:nvPr/>
        </p:nvSpPr>
        <p:spPr>
          <a:xfrm>
            <a:off x="2585244" y="53980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W</a:t>
            </a:r>
            <a:endParaRPr lang="es-CL" sz="800" b="1" dirty="0"/>
          </a:p>
        </p:txBody>
      </p:sp>
      <p:sp>
        <p:nvSpPr>
          <p:cNvPr id="524" name="523 CuadroTexto"/>
          <p:cNvSpPr txBox="1"/>
          <p:nvPr/>
        </p:nvSpPr>
        <p:spPr>
          <a:xfrm>
            <a:off x="4059152" y="5178080"/>
            <a:ext cx="2969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25" name="524 CuadroTexto"/>
          <p:cNvSpPr txBox="1"/>
          <p:nvPr/>
        </p:nvSpPr>
        <p:spPr>
          <a:xfrm>
            <a:off x="1928812" y="3626078"/>
            <a:ext cx="4270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N’</a:t>
            </a:r>
            <a:endParaRPr lang="es-CL" sz="800" b="1" dirty="0"/>
          </a:p>
        </p:txBody>
      </p:sp>
      <p:sp>
        <p:nvSpPr>
          <p:cNvPr id="526" name="525 CuadroTexto"/>
          <p:cNvSpPr txBox="1"/>
          <p:nvPr/>
        </p:nvSpPr>
        <p:spPr>
          <a:xfrm>
            <a:off x="4561661" y="2765553"/>
            <a:ext cx="3310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G’</a:t>
            </a:r>
            <a:endParaRPr lang="es-CL" sz="800" b="1" dirty="0"/>
          </a:p>
        </p:txBody>
      </p:sp>
      <p:sp>
        <p:nvSpPr>
          <p:cNvPr id="527" name="526 CuadroTexto"/>
          <p:cNvSpPr txBox="1"/>
          <p:nvPr/>
        </p:nvSpPr>
        <p:spPr>
          <a:xfrm>
            <a:off x="4985721" y="2235200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D’</a:t>
            </a:r>
            <a:endParaRPr lang="es-CL" sz="800" b="1" dirty="0"/>
          </a:p>
        </p:txBody>
      </p:sp>
      <p:grpSp>
        <p:nvGrpSpPr>
          <p:cNvPr id="528" name="Group 88"/>
          <p:cNvGrpSpPr>
            <a:grpSpLocks/>
          </p:cNvGrpSpPr>
          <p:nvPr/>
        </p:nvGrpSpPr>
        <p:grpSpPr bwMode="auto">
          <a:xfrm>
            <a:off x="3113087" y="5339555"/>
            <a:ext cx="80963" cy="246063"/>
            <a:chOff x="2052" y="2160"/>
            <a:chExt cx="528" cy="1488"/>
          </a:xfrm>
        </p:grpSpPr>
        <p:sp>
          <p:nvSpPr>
            <p:cNvPr id="52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54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547" name="546 CuadroTexto"/>
          <p:cNvSpPr txBox="1"/>
          <p:nvPr/>
        </p:nvSpPr>
        <p:spPr>
          <a:xfrm>
            <a:off x="2654839" y="2276931"/>
            <a:ext cx="3948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O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8" name="547 CuadroTexto"/>
          <p:cNvSpPr txBox="1"/>
          <p:nvPr/>
        </p:nvSpPr>
        <p:spPr>
          <a:xfrm>
            <a:off x="2930526" y="2175989"/>
            <a:ext cx="3675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P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9" name="548 CuadroTexto"/>
          <p:cNvSpPr txBox="1"/>
          <p:nvPr/>
        </p:nvSpPr>
        <p:spPr>
          <a:xfrm>
            <a:off x="3073797" y="1938873"/>
            <a:ext cx="484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Q’</a:t>
            </a:r>
            <a:endParaRPr lang="es-CL" sz="800" b="1" dirty="0"/>
          </a:p>
        </p:txBody>
      </p:sp>
      <p:sp>
        <p:nvSpPr>
          <p:cNvPr id="550" name="549 CuadroTexto"/>
          <p:cNvSpPr txBox="1"/>
          <p:nvPr/>
        </p:nvSpPr>
        <p:spPr>
          <a:xfrm>
            <a:off x="3049651" y="1601247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R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51" name="550 CuadroTexto"/>
          <p:cNvSpPr txBox="1"/>
          <p:nvPr/>
        </p:nvSpPr>
        <p:spPr>
          <a:xfrm>
            <a:off x="3012425" y="1040614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S</a:t>
            </a:r>
            <a:endParaRPr lang="es-CL" sz="800" b="1" dirty="0"/>
          </a:p>
        </p:txBody>
      </p:sp>
      <p:sp>
        <p:nvSpPr>
          <p:cNvPr id="552" name="551 CuadroTexto"/>
          <p:cNvSpPr txBox="1"/>
          <p:nvPr/>
        </p:nvSpPr>
        <p:spPr>
          <a:xfrm>
            <a:off x="3086740" y="551615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T’</a:t>
            </a:r>
            <a:endParaRPr lang="es-CL" sz="800" b="1" dirty="0"/>
          </a:p>
        </p:txBody>
      </p:sp>
      <p:sp>
        <p:nvSpPr>
          <p:cNvPr id="553" name="552 CuadroTexto"/>
          <p:cNvSpPr txBox="1"/>
          <p:nvPr/>
        </p:nvSpPr>
        <p:spPr>
          <a:xfrm>
            <a:off x="4528716" y="371742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A’</a:t>
            </a:r>
            <a:endParaRPr lang="es-CL" sz="800" b="1" dirty="0"/>
          </a:p>
        </p:txBody>
      </p:sp>
      <p:sp>
        <p:nvSpPr>
          <p:cNvPr id="554" name="553 CuadroTexto"/>
          <p:cNvSpPr txBox="1"/>
          <p:nvPr/>
        </p:nvSpPr>
        <p:spPr>
          <a:xfrm>
            <a:off x="6831332" y="1645106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55" name="554 CuadroTexto"/>
          <p:cNvSpPr txBox="1"/>
          <p:nvPr/>
        </p:nvSpPr>
        <p:spPr>
          <a:xfrm>
            <a:off x="6867308" y="990119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56" name="555 CuadroTexto"/>
          <p:cNvSpPr txBox="1"/>
          <p:nvPr/>
        </p:nvSpPr>
        <p:spPr>
          <a:xfrm>
            <a:off x="4799611" y="9251950"/>
            <a:ext cx="555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D´</a:t>
            </a:r>
            <a:endParaRPr lang="es-CL" sz="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26337">
            <a:off x="2049769" y="5420451"/>
            <a:ext cx="552204" cy="15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59" name="55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13967"/>
              </p:ext>
            </p:extLst>
          </p:nvPr>
        </p:nvGraphicFramePr>
        <p:xfrm>
          <a:off x="5149436" y="3061990"/>
          <a:ext cx="2548459" cy="2272010"/>
        </p:xfrm>
        <a:graphic>
          <a:graphicData uri="http://schemas.openxmlformats.org/drawingml/2006/table">
            <a:tbl>
              <a:tblPr/>
              <a:tblGrid>
                <a:gridCol w="251313"/>
                <a:gridCol w="928994"/>
                <a:gridCol w="360040"/>
                <a:gridCol w="1008112"/>
              </a:tblGrid>
              <a:tr h="214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  <a:endParaRPr kumimoji="0" lang="es-CL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ÚTIL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P. MONTT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OLLARD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LARCH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PEMBERTON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GRANHAM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BAJO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HOSKIN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DICKSON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BZA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 MUÑOZ G.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DASHWOOD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A’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NOTABLE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POLLO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BEDWELL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BEDWELL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CUNINGHAM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BAJO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f’’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HOZVEN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ESTE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N’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DEDO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MAYOR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O’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PLAUTO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NORTE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FRANCIS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HOSVEN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FOLEY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16818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 b="8051"/>
          <a:stretch>
            <a:fillRect/>
          </a:stretch>
        </p:blipFill>
        <p:spPr bwMode="auto">
          <a:xfrm>
            <a:off x="6350" y="20014"/>
            <a:ext cx="7781926" cy="1115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278 CuadroTexto"/>
          <p:cNvSpPr txBox="1">
            <a:spLocks noChangeArrowheads="1"/>
          </p:cNvSpPr>
          <p:nvPr/>
        </p:nvSpPr>
        <p:spPr bwMode="auto">
          <a:xfrm>
            <a:off x="4425950" y="52388"/>
            <a:ext cx="4603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Cutler </a:t>
            </a:r>
          </a:p>
        </p:txBody>
      </p:sp>
      <p:sp>
        <p:nvSpPr>
          <p:cNvPr id="491" name="490 CuadroTexto"/>
          <p:cNvSpPr txBox="1"/>
          <p:nvPr/>
        </p:nvSpPr>
        <p:spPr>
          <a:xfrm>
            <a:off x="142875" y="93663"/>
            <a:ext cx="2601913" cy="1016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Canal Gray S-N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Carta n° 10722</a:t>
            </a:r>
          </a:p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ALIDADA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340" name="278 CuadroTexto"/>
          <p:cNvSpPr txBox="1">
            <a:spLocks noChangeArrowheads="1"/>
          </p:cNvSpPr>
          <p:nvPr/>
        </p:nvSpPr>
        <p:spPr bwMode="auto">
          <a:xfrm>
            <a:off x="1692275" y="1100138"/>
            <a:ext cx="95408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 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B a v e r s t o c k </a:t>
            </a:r>
          </a:p>
        </p:txBody>
      </p:sp>
      <p:sp>
        <p:nvSpPr>
          <p:cNvPr id="14341" name="492 CuadroTexto"/>
          <p:cNvSpPr txBox="1">
            <a:spLocks noChangeArrowheads="1"/>
          </p:cNvSpPr>
          <p:nvPr/>
        </p:nvSpPr>
        <p:spPr bwMode="auto">
          <a:xfrm>
            <a:off x="1416050" y="4052888"/>
            <a:ext cx="6365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800">
                <a:latin typeface="Calibri" pitchFamily="34" charset="0"/>
              </a:rPr>
              <a:t>O r l e b a r</a:t>
            </a:r>
          </a:p>
        </p:txBody>
      </p:sp>
      <p:sp>
        <p:nvSpPr>
          <p:cNvPr id="14342" name="278 CuadroTexto"/>
          <p:cNvSpPr txBox="1">
            <a:spLocks noChangeArrowheads="1"/>
          </p:cNvSpPr>
          <p:nvPr/>
        </p:nvSpPr>
        <p:spPr bwMode="auto">
          <a:xfrm>
            <a:off x="5021263" y="3719513"/>
            <a:ext cx="53975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I s l a </a:t>
            </a:r>
          </a:p>
          <a:p>
            <a:pPr algn="ctr">
              <a:lnSpc>
                <a:spcPct val="150000"/>
              </a:lnSpc>
            </a:pPr>
            <a:r>
              <a:rPr lang="es-CL" sz="900">
                <a:latin typeface="Calibri" pitchFamily="34" charset="0"/>
              </a:rPr>
              <a:t>L a r g a</a:t>
            </a:r>
          </a:p>
        </p:txBody>
      </p:sp>
      <p:sp>
        <p:nvSpPr>
          <p:cNvPr id="14343" name="278 CuadroTexto"/>
          <p:cNvSpPr txBox="1">
            <a:spLocks noChangeArrowheads="1"/>
          </p:cNvSpPr>
          <p:nvPr/>
        </p:nvSpPr>
        <p:spPr bwMode="auto">
          <a:xfrm>
            <a:off x="3841750" y="5457825"/>
            <a:ext cx="5143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700">
                <a:latin typeface="Calibri" pitchFamily="34" charset="0"/>
              </a:rPr>
              <a:t>Isla </a:t>
            </a:r>
          </a:p>
          <a:p>
            <a:pPr algn="ctr"/>
            <a:r>
              <a:rPr lang="es-CL" sz="700">
                <a:latin typeface="Calibri" pitchFamily="34" charset="0"/>
              </a:rPr>
              <a:t>Summer </a:t>
            </a:r>
          </a:p>
        </p:txBody>
      </p:sp>
      <p:sp>
        <p:nvSpPr>
          <p:cNvPr id="14344" name="278 CuadroTexto"/>
          <p:cNvSpPr txBox="1">
            <a:spLocks noChangeArrowheads="1"/>
          </p:cNvSpPr>
          <p:nvPr/>
        </p:nvSpPr>
        <p:spPr bwMode="auto">
          <a:xfrm rot="2311136">
            <a:off x="4970463" y="9396413"/>
            <a:ext cx="6985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 Mac-kay</a:t>
            </a:r>
          </a:p>
        </p:txBody>
      </p:sp>
      <p:sp>
        <p:nvSpPr>
          <p:cNvPr id="497" name="278 CuadroTexto"/>
          <p:cNvSpPr txBox="1">
            <a:spLocks noChangeArrowheads="1"/>
          </p:cNvSpPr>
          <p:nvPr/>
        </p:nvSpPr>
        <p:spPr bwMode="auto">
          <a:xfrm>
            <a:off x="3307552" y="7271613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900" dirty="0">
                <a:latin typeface="Calibri" pitchFamily="34" charset="0"/>
              </a:rPr>
              <a:t>I s l a s   O t </a:t>
            </a:r>
            <a:r>
              <a:rPr lang="es-CL" sz="900" dirty="0" err="1">
                <a:latin typeface="Calibri" pitchFamily="34" charset="0"/>
              </a:rPr>
              <a:t>t</a:t>
            </a:r>
            <a:r>
              <a:rPr lang="es-CL" sz="900" dirty="0">
                <a:latin typeface="Calibri" pitchFamily="34" charset="0"/>
              </a:rPr>
              <a:t> e r</a:t>
            </a:r>
          </a:p>
        </p:txBody>
      </p:sp>
      <p:sp>
        <p:nvSpPr>
          <p:cNvPr id="14346" name="278 CuadroTexto"/>
          <p:cNvSpPr txBox="1">
            <a:spLocks noChangeArrowheads="1"/>
          </p:cNvSpPr>
          <p:nvPr/>
        </p:nvSpPr>
        <p:spPr bwMode="auto">
          <a:xfrm rot="-3279867">
            <a:off x="4672806" y="2402682"/>
            <a:ext cx="515937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Green</a:t>
            </a:r>
          </a:p>
        </p:txBody>
      </p:sp>
      <p:sp>
        <p:nvSpPr>
          <p:cNvPr id="14347" name="278 CuadroTexto"/>
          <p:cNvSpPr txBox="1">
            <a:spLocks noChangeArrowheads="1"/>
          </p:cNvSpPr>
          <p:nvPr/>
        </p:nvSpPr>
        <p:spPr bwMode="auto">
          <a:xfrm>
            <a:off x="3017838" y="1970088"/>
            <a:ext cx="40798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</a:t>
            </a:r>
          </a:p>
          <a:p>
            <a:pPr algn="ctr"/>
            <a:r>
              <a:rPr lang="es-CL" sz="500">
                <a:latin typeface="Calibri" pitchFamily="34" charset="0"/>
              </a:rPr>
              <a:t> Hosven </a:t>
            </a:r>
          </a:p>
        </p:txBody>
      </p:sp>
      <p:sp>
        <p:nvSpPr>
          <p:cNvPr id="14348" name="278 CuadroTexto"/>
          <p:cNvSpPr txBox="1">
            <a:spLocks noChangeArrowheads="1"/>
          </p:cNvSpPr>
          <p:nvPr/>
        </p:nvSpPr>
        <p:spPr bwMode="auto">
          <a:xfrm>
            <a:off x="6594475" y="2609850"/>
            <a:ext cx="13573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P e n í n s u l a M u ñ o z </a:t>
            </a:r>
          </a:p>
          <a:p>
            <a:pPr algn="ctr">
              <a:lnSpc>
                <a:spcPct val="200000"/>
              </a:lnSpc>
            </a:pPr>
            <a:r>
              <a:rPr lang="es-CL" sz="1400">
                <a:latin typeface="Calibri" pitchFamily="34" charset="0"/>
              </a:rPr>
              <a:t>G a m e r o</a:t>
            </a:r>
          </a:p>
        </p:txBody>
      </p:sp>
      <p:sp>
        <p:nvSpPr>
          <p:cNvPr id="14349" name="278 CuadroTexto"/>
          <p:cNvSpPr txBox="1">
            <a:spLocks noChangeArrowheads="1"/>
          </p:cNvSpPr>
          <p:nvPr/>
        </p:nvSpPr>
        <p:spPr bwMode="auto">
          <a:xfrm>
            <a:off x="4651375" y="2814638"/>
            <a:ext cx="61277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Gama</a:t>
            </a:r>
          </a:p>
        </p:txBody>
      </p:sp>
      <p:sp>
        <p:nvSpPr>
          <p:cNvPr id="14350" name="278 CuadroTexto"/>
          <p:cNvSpPr txBox="1">
            <a:spLocks noChangeArrowheads="1"/>
          </p:cNvSpPr>
          <p:nvPr/>
        </p:nvSpPr>
        <p:spPr bwMode="auto">
          <a:xfrm>
            <a:off x="5267325" y="2865438"/>
            <a:ext cx="5969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Carrasco</a:t>
            </a:r>
          </a:p>
        </p:txBody>
      </p:sp>
      <p:sp>
        <p:nvSpPr>
          <p:cNvPr id="14351" name="278 CuadroTexto"/>
          <p:cNvSpPr txBox="1">
            <a:spLocks noChangeArrowheads="1"/>
          </p:cNvSpPr>
          <p:nvPr/>
        </p:nvSpPr>
        <p:spPr bwMode="auto">
          <a:xfrm>
            <a:off x="5446713" y="5291138"/>
            <a:ext cx="70961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Ernesto </a:t>
            </a:r>
          </a:p>
        </p:txBody>
      </p:sp>
      <p:sp>
        <p:nvSpPr>
          <p:cNvPr id="14352" name="278 CuadroTexto"/>
          <p:cNvSpPr txBox="1">
            <a:spLocks noChangeArrowheads="1"/>
          </p:cNvSpPr>
          <p:nvPr/>
        </p:nvSpPr>
        <p:spPr bwMode="auto">
          <a:xfrm>
            <a:off x="5818188" y="5743575"/>
            <a:ext cx="493712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I. Istmo</a:t>
            </a:r>
          </a:p>
        </p:txBody>
      </p:sp>
      <p:sp>
        <p:nvSpPr>
          <p:cNvPr id="14353" name="278 CuadroTexto"/>
          <p:cNvSpPr txBox="1">
            <a:spLocks noChangeArrowheads="1"/>
          </p:cNvSpPr>
          <p:nvPr/>
        </p:nvSpPr>
        <p:spPr bwMode="auto">
          <a:xfrm>
            <a:off x="4025900" y="5314950"/>
            <a:ext cx="4730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Pta. </a:t>
            </a:r>
          </a:p>
          <a:p>
            <a:pPr algn="ctr"/>
            <a:r>
              <a:rPr lang="es-CL" sz="500">
                <a:latin typeface="Calibri" pitchFamily="34" charset="0"/>
              </a:rPr>
              <a:t>Henderson</a:t>
            </a:r>
          </a:p>
        </p:txBody>
      </p:sp>
      <p:sp>
        <p:nvSpPr>
          <p:cNvPr id="506" name="278 CuadroTexto"/>
          <p:cNvSpPr txBox="1">
            <a:spLocks noChangeArrowheads="1"/>
          </p:cNvSpPr>
          <p:nvPr/>
        </p:nvSpPr>
        <p:spPr bwMode="auto">
          <a:xfrm rot="20970086">
            <a:off x="2288370" y="5290401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1189800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>
                <a:latin typeface="Calibri" pitchFamily="34" charset="0"/>
              </a:rPr>
              <a:t>I t e s.   H o s k y n</a:t>
            </a:r>
          </a:p>
        </p:txBody>
      </p:sp>
      <p:sp>
        <p:nvSpPr>
          <p:cNvPr id="507" name="278 CuadroTexto"/>
          <p:cNvSpPr txBox="1">
            <a:spLocks noChangeArrowheads="1"/>
          </p:cNvSpPr>
          <p:nvPr/>
        </p:nvSpPr>
        <p:spPr bwMode="auto">
          <a:xfrm rot="750725">
            <a:off x="2618606" y="1995302"/>
            <a:ext cx="1000132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160556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500" dirty="0">
                <a:latin typeface="Calibri" pitchFamily="34" charset="0"/>
              </a:rPr>
              <a:t>I </a:t>
            </a:r>
            <a:r>
              <a:rPr lang="es-CL" sz="500" dirty="0" err="1">
                <a:latin typeface="Calibri" pitchFamily="34" charset="0"/>
              </a:rPr>
              <a:t>Ites</a:t>
            </a:r>
            <a:r>
              <a:rPr lang="es-CL" sz="500" dirty="0">
                <a:latin typeface="Calibri" pitchFamily="34" charset="0"/>
              </a:rPr>
              <a:t>. Francis</a:t>
            </a:r>
          </a:p>
        </p:txBody>
      </p:sp>
      <p:sp>
        <p:nvSpPr>
          <p:cNvPr id="14356" name="278 CuadroTexto"/>
          <p:cNvSpPr txBox="1">
            <a:spLocks noChangeArrowheads="1"/>
          </p:cNvSpPr>
          <p:nvPr/>
        </p:nvSpPr>
        <p:spPr bwMode="auto">
          <a:xfrm>
            <a:off x="6661150" y="876300"/>
            <a:ext cx="6270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Pierce</a:t>
            </a:r>
          </a:p>
        </p:txBody>
      </p:sp>
      <p:sp>
        <p:nvSpPr>
          <p:cNvPr id="14357" name="278 CuadroTexto"/>
          <p:cNvSpPr txBox="1">
            <a:spLocks noChangeArrowheads="1"/>
          </p:cNvSpPr>
          <p:nvPr/>
        </p:nvSpPr>
        <p:spPr bwMode="auto">
          <a:xfrm>
            <a:off x="6604000" y="1528763"/>
            <a:ext cx="747713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Pta. Peligrosa</a:t>
            </a:r>
          </a:p>
        </p:txBody>
      </p:sp>
      <p:sp>
        <p:nvSpPr>
          <p:cNvPr id="14358" name="278 CuadroTexto"/>
          <p:cNvSpPr txBox="1">
            <a:spLocks noChangeArrowheads="1"/>
          </p:cNvSpPr>
          <p:nvPr/>
        </p:nvSpPr>
        <p:spPr bwMode="auto">
          <a:xfrm>
            <a:off x="3700463" y="7872413"/>
            <a:ext cx="4429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Campbell </a:t>
            </a:r>
          </a:p>
        </p:txBody>
      </p:sp>
      <p:sp>
        <p:nvSpPr>
          <p:cNvPr id="14359" name="278 CuadroTexto"/>
          <p:cNvSpPr txBox="1">
            <a:spLocks noChangeArrowheads="1"/>
          </p:cNvSpPr>
          <p:nvPr/>
        </p:nvSpPr>
        <p:spPr bwMode="auto">
          <a:xfrm>
            <a:off x="3708400" y="8310563"/>
            <a:ext cx="3937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Isla </a:t>
            </a:r>
          </a:p>
          <a:p>
            <a:pPr algn="ctr"/>
            <a:r>
              <a:rPr lang="es-CL" sz="500">
                <a:latin typeface="Calibri" pitchFamily="34" charset="0"/>
              </a:rPr>
              <a:t>Bedwell</a:t>
            </a:r>
          </a:p>
        </p:txBody>
      </p:sp>
      <p:sp>
        <p:nvSpPr>
          <p:cNvPr id="14360" name="278 CuadroTexto"/>
          <p:cNvSpPr txBox="1">
            <a:spLocks noChangeArrowheads="1"/>
          </p:cNvSpPr>
          <p:nvPr/>
        </p:nvSpPr>
        <p:spPr bwMode="auto">
          <a:xfrm rot="-4426619">
            <a:off x="3192463" y="8067675"/>
            <a:ext cx="5588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Cunningham</a:t>
            </a:r>
          </a:p>
        </p:txBody>
      </p:sp>
      <p:sp>
        <p:nvSpPr>
          <p:cNvPr id="14361" name="278 CuadroTexto"/>
          <p:cNvSpPr txBox="1">
            <a:spLocks noChangeArrowheads="1"/>
          </p:cNvSpPr>
          <p:nvPr/>
        </p:nvSpPr>
        <p:spPr bwMode="auto">
          <a:xfrm rot="-3607196">
            <a:off x="5480050" y="9215438"/>
            <a:ext cx="638175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Hualapalu</a:t>
            </a:r>
          </a:p>
        </p:txBody>
      </p:sp>
      <p:sp>
        <p:nvSpPr>
          <p:cNvPr id="514" name="278 CuadroTexto"/>
          <p:cNvSpPr txBox="1">
            <a:spLocks noChangeArrowheads="1"/>
          </p:cNvSpPr>
          <p:nvPr/>
        </p:nvSpPr>
        <p:spPr bwMode="auto">
          <a:xfrm rot="3082431">
            <a:off x="5716729" y="7336878"/>
            <a:ext cx="1623330" cy="691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Down">
              <a:avLst>
                <a:gd name="adj" fmla="val 2294915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800" dirty="0">
                <a:latin typeface="Calibri" pitchFamily="34" charset="0"/>
              </a:rPr>
              <a:t>I s l a s   H a r t w e l </a:t>
            </a:r>
            <a:r>
              <a:rPr lang="es-CL" sz="800" dirty="0" err="1">
                <a:latin typeface="Calibri" pitchFamily="34" charset="0"/>
              </a:rPr>
              <a:t>l</a:t>
            </a:r>
            <a:endParaRPr lang="es-CL" sz="800" dirty="0">
              <a:latin typeface="Calibri" pitchFamily="34" charset="0"/>
            </a:endParaRPr>
          </a:p>
        </p:txBody>
      </p:sp>
      <p:sp>
        <p:nvSpPr>
          <p:cNvPr id="14363" name="278 CuadroTexto"/>
          <p:cNvSpPr txBox="1">
            <a:spLocks noChangeArrowheads="1"/>
          </p:cNvSpPr>
          <p:nvPr/>
        </p:nvSpPr>
        <p:spPr bwMode="auto">
          <a:xfrm>
            <a:off x="5372100" y="6819900"/>
            <a:ext cx="4730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</a:t>
            </a:r>
          </a:p>
          <a:p>
            <a:pPr algn="ctr"/>
            <a:r>
              <a:rPr lang="es-CL" sz="600">
                <a:latin typeface="Calibri" pitchFamily="34" charset="0"/>
              </a:rPr>
              <a:t>Bradbury</a:t>
            </a:r>
          </a:p>
        </p:txBody>
      </p:sp>
      <p:sp>
        <p:nvSpPr>
          <p:cNvPr id="14364" name="278 CuadroTexto"/>
          <p:cNvSpPr txBox="1">
            <a:spLocks noChangeArrowheads="1"/>
          </p:cNvSpPr>
          <p:nvPr/>
        </p:nvSpPr>
        <p:spPr bwMode="auto">
          <a:xfrm>
            <a:off x="1592263" y="7291388"/>
            <a:ext cx="53657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800">
                <a:latin typeface="Calibri" pitchFamily="34" charset="0"/>
              </a:rPr>
              <a:t>Isla </a:t>
            </a:r>
          </a:p>
          <a:p>
            <a:pPr algn="ctr"/>
            <a:r>
              <a:rPr lang="es-CL" sz="800">
                <a:latin typeface="Calibri" pitchFamily="34" charset="0"/>
              </a:rPr>
              <a:t>Vereker </a:t>
            </a:r>
          </a:p>
          <a:p>
            <a:pPr algn="ctr"/>
            <a:r>
              <a:rPr lang="es-CL" sz="800">
                <a:latin typeface="Calibri" pitchFamily="34" charset="0"/>
              </a:rPr>
              <a:t>Mayor</a:t>
            </a:r>
          </a:p>
        </p:txBody>
      </p:sp>
      <p:sp>
        <p:nvSpPr>
          <p:cNvPr id="14365" name="278 CuadroTexto"/>
          <p:cNvSpPr txBox="1">
            <a:spLocks noChangeArrowheads="1"/>
          </p:cNvSpPr>
          <p:nvPr/>
        </p:nvSpPr>
        <p:spPr bwMode="auto">
          <a:xfrm>
            <a:off x="1811338" y="9563100"/>
            <a:ext cx="69215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Ites. Connor</a:t>
            </a:r>
          </a:p>
        </p:txBody>
      </p:sp>
      <p:sp>
        <p:nvSpPr>
          <p:cNvPr id="14366" name="278 CuadroTexto"/>
          <p:cNvSpPr txBox="1">
            <a:spLocks noChangeArrowheads="1"/>
          </p:cNvSpPr>
          <p:nvPr/>
        </p:nvSpPr>
        <p:spPr bwMode="auto">
          <a:xfrm>
            <a:off x="4249738" y="10113963"/>
            <a:ext cx="654050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Pta. Dashwood</a:t>
            </a:r>
          </a:p>
        </p:txBody>
      </p:sp>
      <p:sp>
        <p:nvSpPr>
          <p:cNvPr id="14367" name="278 CuadroTexto"/>
          <p:cNvSpPr txBox="1">
            <a:spLocks noChangeArrowheads="1"/>
          </p:cNvSpPr>
          <p:nvPr/>
        </p:nvSpPr>
        <p:spPr bwMode="auto">
          <a:xfrm>
            <a:off x="3640138" y="8520113"/>
            <a:ext cx="455612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>
                <a:latin typeface="Calibri" pitchFamily="34" charset="0"/>
              </a:rPr>
              <a:t>Pta. Childs</a:t>
            </a:r>
          </a:p>
        </p:txBody>
      </p:sp>
      <p:sp>
        <p:nvSpPr>
          <p:cNvPr id="14368" name="278 CuadroTexto"/>
          <p:cNvSpPr txBox="1">
            <a:spLocks noChangeArrowheads="1"/>
          </p:cNvSpPr>
          <p:nvPr/>
        </p:nvSpPr>
        <p:spPr bwMode="auto">
          <a:xfrm>
            <a:off x="3373438" y="5895975"/>
            <a:ext cx="3413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Ollard</a:t>
            </a:r>
          </a:p>
        </p:txBody>
      </p:sp>
      <p:grpSp>
        <p:nvGrpSpPr>
          <p:cNvPr id="14369" name="Group 161"/>
          <p:cNvGrpSpPr>
            <a:grpSpLocks/>
          </p:cNvGrpSpPr>
          <p:nvPr/>
        </p:nvGrpSpPr>
        <p:grpSpPr bwMode="auto">
          <a:xfrm>
            <a:off x="4394200" y="2762250"/>
            <a:ext cx="114300" cy="150813"/>
            <a:chOff x="3721" y="2976"/>
            <a:chExt cx="672" cy="960"/>
          </a:xfrm>
        </p:grpSpPr>
        <p:sp>
          <p:nvSpPr>
            <p:cNvPr id="14817" name="Freeform 162"/>
            <p:cNvSpPr>
              <a:spLocks/>
            </p:cNvSpPr>
            <p:nvPr/>
          </p:nvSpPr>
          <p:spPr bwMode="auto">
            <a:xfrm>
              <a:off x="3888" y="3216"/>
              <a:ext cx="384" cy="624"/>
            </a:xfrm>
            <a:custGeom>
              <a:avLst/>
              <a:gdLst>
                <a:gd name="T0" fmla="*/ 48 w 384"/>
                <a:gd name="T1" fmla="*/ 528 h 624"/>
                <a:gd name="T2" fmla="*/ 144 w 384"/>
                <a:gd name="T3" fmla="*/ 0 h 624"/>
                <a:gd name="T4" fmla="*/ 240 w 384"/>
                <a:gd name="T5" fmla="*/ 0 h 624"/>
                <a:gd name="T6" fmla="*/ 336 w 384"/>
                <a:gd name="T7" fmla="*/ 528 h 624"/>
                <a:gd name="T8" fmla="*/ 384 w 384"/>
                <a:gd name="T9" fmla="*/ 624 h 624"/>
                <a:gd name="T10" fmla="*/ 0 w 384"/>
                <a:gd name="T11" fmla="*/ 624 h 624"/>
                <a:gd name="T12" fmla="*/ 48 w 384"/>
                <a:gd name="T13" fmla="*/ 528 h 6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4"/>
                <a:gd name="T22" fmla="*/ 0 h 624"/>
                <a:gd name="T23" fmla="*/ 384 w 384"/>
                <a:gd name="T24" fmla="*/ 624 h 6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4" h="624">
                  <a:moveTo>
                    <a:pt x="48" y="528"/>
                  </a:moveTo>
                  <a:lnTo>
                    <a:pt x="144" y="0"/>
                  </a:lnTo>
                  <a:lnTo>
                    <a:pt x="240" y="0"/>
                  </a:lnTo>
                  <a:lnTo>
                    <a:pt x="336" y="528"/>
                  </a:lnTo>
                  <a:lnTo>
                    <a:pt x="384" y="624"/>
                  </a:lnTo>
                  <a:lnTo>
                    <a:pt x="0" y="624"/>
                  </a:lnTo>
                  <a:lnTo>
                    <a:pt x="48" y="528"/>
                  </a:lnTo>
                  <a:close/>
                </a:path>
              </a:pathLst>
            </a:custGeom>
            <a:solidFill>
              <a:srgbClr val="FF0000"/>
            </a:solidFill>
            <a:ln w="3175" cap="flat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14818" name="AutoShape 163"/>
            <p:cNvSpPr>
              <a:spLocks noChangeArrowheads="1"/>
            </p:cNvSpPr>
            <p:nvPr/>
          </p:nvSpPr>
          <p:spPr bwMode="auto">
            <a:xfrm>
              <a:off x="3984" y="2976"/>
              <a:ext cx="192" cy="144"/>
            </a:xfrm>
            <a:prstGeom prst="triangle">
              <a:avLst>
                <a:gd name="adj" fmla="val 50000"/>
              </a:avLst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9" name="AutoShape 164"/>
            <p:cNvSpPr>
              <a:spLocks noChangeArrowheads="1"/>
            </p:cNvSpPr>
            <p:nvPr/>
          </p:nvSpPr>
          <p:spPr bwMode="auto">
            <a:xfrm rot="-5400000">
              <a:off x="3961" y="3504"/>
              <a:ext cx="192" cy="672"/>
            </a:xfrm>
            <a:prstGeom prst="flowChartDelay">
              <a:avLst/>
            </a:prstGeom>
            <a:solidFill>
              <a:srgbClr val="FF00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0" name="278 CuadroTexto"/>
          <p:cNvSpPr txBox="1">
            <a:spLocks noChangeArrowheads="1"/>
          </p:cNvSpPr>
          <p:nvPr/>
        </p:nvSpPr>
        <p:spPr bwMode="auto">
          <a:xfrm>
            <a:off x="4114800" y="7615238"/>
            <a:ext cx="3286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I. </a:t>
            </a:r>
          </a:p>
          <a:p>
            <a:pPr algn="ctr"/>
            <a:r>
              <a:rPr lang="es-CL" sz="500">
                <a:latin typeface="Calibri" pitchFamily="34" charset="0"/>
              </a:rPr>
              <a:t>Lucas</a:t>
            </a:r>
          </a:p>
        </p:txBody>
      </p:sp>
      <p:sp>
        <p:nvSpPr>
          <p:cNvPr id="14371" name="122 CuadroTexto"/>
          <p:cNvSpPr txBox="1">
            <a:spLocks noChangeArrowheads="1"/>
          </p:cNvSpPr>
          <p:nvPr/>
        </p:nvSpPr>
        <p:spPr bwMode="auto">
          <a:xfrm>
            <a:off x="3459163" y="17145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Isla Cutler  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GD(4)12s</a:t>
            </a:r>
          </a:p>
        </p:txBody>
      </p:sp>
      <p:sp>
        <p:nvSpPr>
          <p:cNvPr id="14372" name="122 CuadroTexto"/>
          <p:cNvSpPr txBox="1">
            <a:spLocks noChangeArrowheads="1"/>
          </p:cNvSpPr>
          <p:nvPr/>
        </p:nvSpPr>
        <p:spPr bwMode="auto">
          <a:xfrm>
            <a:off x="1887538" y="1865313"/>
            <a:ext cx="785812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Hosven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3" name="122 CuadroTexto"/>
          <p:cNvSpPr txBox="1">
            <a:spLocks noChangeArrowheads="1"/>
          </p:cNvSpPr>
          <p:nvPr/>
        </p:nvSpPr>
        <p:spPr bwMode="auto">
          <a:xfrm>
            <a:off x="5532438" y="2436813"/>
            <a:ext cx="1000125" cy="3683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Banco San Juan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 DR5s</a:t>
            </a:r>
          </a:p>
        </p:txBody>
      </p:sp>
      <p:sp>
        <p:nvSpPr>
          <p:cNvPr id="14374" name="122 CuadroTexto"/>
          <p:cNvSpPr txBox="1">
            <a:spLocks noChangeArrowheads="1"/>
          </p:cNvSpPr>
          <p:nvPr/>
        </p:nvSpPr>
        <p:spPr bwMode="auto">
          <a:xfrm>
            <a:off x="4032250" y="5842000"/>
            <a:ext cx="785813" cy="2778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Ites. Hoskyn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sp>
        <p:nvSpPr>
          <p:cNvPr id="14375" name="122 CuadroTexto"/>
          <p:cNvSpPr txBox="1">
            <a:spLocks noChangeArrowheads="1"/>
          </p:cNvSpPr>
          <p:nvPr/>
        </p:nvSpPr>
        <p:spPr bwMode="auto">
          <a:xfrm>
            <a:off x="5318125" y="9866313"/>
            <a:ext cx="857250" cy="369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Pta. Dashwood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 DR5s</a:t>
            </a:r>
          </a:p>
        </p:txBody>
      </p:sp>
      <p:sp>
        <p:nvSpPr>
          <p:cNvPr id="14376" name="122 CuadroTexto"/>
          <p:cNvSpPr txBox="1">
            <a:spLocks noChangeArrowheads="1"/>
          </p:cNvSpPr>
          <p:nvPr/>
        </p:nvSpPr>
        <p:spPr bwMode="auto">
          <a:xfrm>
            <a:off x="3887788" y="8724900"/>
            <a:ext cx="785812" cy="369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Pollo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  <a:p>
            <a:pPr algn="ctr"/>
            <a:r>
              <a:rPr lang="es-CL" sz="600">
                <a:latin typeface="Calibri" pitchFamily="34" charset="0"/>
              </a:rPr>
              <a:t> D5s</a:t>
            </a:r>
          </a:p>
        </p:txBody>
      </p:sp>
      <p:sp>
        <p:nvSpPr>
          <p:cNvPr id="14377" name="278 CuadroTexto"/>
          <p:cNvSpPr txBox="1">
            <a:spLocks noChangeArrowheads="1"/>
          </p:cNvSpPr>
          <p:nvPr/>
        </p:nvSpPr>
        <p:spPr bwMode="auto">
          <a:xfrm>
            <a:off x="2944813" y="8510588"/>
            <a:ext cx="55403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>
                <a:latin typeface="Calibri" pitchFamily="34" charset="0"/>
              </a:rPr>
              <a:t>Ite. Pollo</a:t>
            </a:r>
          </a:p>
        </p:txBody>
      </p:sp>
      <p:grpSp>
        <p:nvGrpSpPr>
          <p:cNvPr id="14378" name="Group 88"/>
          <p:cNvGrpSpPr>
            <a:grpSpLocks/>
          </p:cNvGrpSpPr>
          <p:nvPr/>
        </p:nvGrpSpPr>
        <p:grpSpPr bwMode="auto">
          <a:xfrm>
            <a:off x="3240088" y="1028700"/>
            <a:ext cx="80962" cy="244475"/>
            <a:chOff x="2015" y="2160"/>
            <a:chExt cx="528" cy="1488"/>
          </a:xfrm>
        </p:grpSpPr>
        <p:sp>
          <p:nvSpPr>
            <p:cNvPr id="1479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0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814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81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379" name="278 CuadroTexto"/>
          <p:cNvSpPr txBox="1">
            <a:spLocks noChangeArrowheads="1"/>
          </p:cNvSpPr>
          <p:nvPr/>
        </p:nvSpPr>
        <p:spPr bwMode="auto">
          <a:xfrm>
            <a:off x="2886075" y="1157288"/>
            <a:ext cx="430213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>
                <a:latin typeface="Calibri" pitchFamily="34" charset="0"/>
              </a:rPr>
              <a:t>Ite. Low</a:t>
            </a:r>
          </a:p>
        </p:txBody>
      </p:sp>
      <p:sp>
        <p:nvSpPr>
          <p:cNvPr id="14380" name="122 CuadroTexto"/>
          <p:cNvSpPr txBox="1">
            <a:spLocks noChangeArrowheads="1"/>
          </p:cNvSpPr>
          <p:nvPr/>
        </p:nvSpPr>
        <p:spPr bwMode="auto">
          <a:xfrm>
            <a:off x="2316163" y="1528763"/>
            <a:ext cx="785812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 Low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grpSp>
        <p:nvGrpSpPr>
          <p:cNvPr id="14381" name="406 Grupo"/>
          <p:cNvGrpSpPr>
            <a:grpSpLocks/>
          </p:cNvGrpSpPr>
          <p:nvPr/>
        </p:nvGrpSpPr>
        <p:grpSpPr bwMode="auto">
          <a:xfrm>
            <a:off x="5457825" y="1247775"/>
            <a:ext cx="571500" cy="644525"/>
            <a:chOff x="8020631" y="1168537"/>
            <a:chExt cx="768265" cy="642839"/>
          </a:xfrm>
        </p:grpSpPr>
        <p:sp>
          <p:nvSpPr>
            <p:cNvPr id="14795" name="Line 295"/>
            <p:cNvSpPr>
              <a:spLocks noChangeShapeType="1"/>
            </p:cNvSpPr>
            <p:nvPr/>
          </p:nvSpPr>
          <p:spPr bwMode="auto">
            <a:xfrm rot="10594017" flipH="1">
              <a:off x="8128402" y="1168537"/>
              <a:ext cx="499203" cy="437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6" name="32 Grupo"/>
            <p:cNvGrpSpPr>
              <a:grpSpLocks/>
            </p:cNvGrpSpPr>
            <p:nvPr/>
          </p:nvGrpSpPr>
          <p:grpSpPr bwMode="auto">
            <a:xfrm>
              <a:off x="8020631" y="1357297"/>
              <a:ext cx="768265" cy="454079"/>
              <a:chOff x="4591562" y="3593276"/>
              <a:chExt cx="768265" cy="454079"/>
            </a:xfrm>
          </p:grpSpPr>
          <p:sp>
            <p:nvSpPr>
              <p:cNvPr id="14797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2" y="3593276"/>
                <a:ext cx="7657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042°</a:t>
                </a:r>
              </a:p>
            </p:txBody>
          </p:sp>
          <p:sp>
            <p:nvSpPr>
              <p:cNvPr id="14798" name="110 CuadroTexto"/>
              <p:cNvSpPr txBox="1">
                <a:spLocks noChangeArrowheads="1"/>
              </p:cNvSpPr>
              <p:nvPr/>
            </p:nvSpPr>
            <p:spPr bwMode="auto">
              <a:xfrm>
                <a:off x="4591562" y="3816688"/>
                <a:ext cx="76573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026°</a:t>
                </a:r>
              </a:p>
            </p:txBody>
          </p:sp>
        </p:grpSp>
      </p:grpSp>
      <p:cxnSp>
        <p:nvCxnSpPr>
          <p:cNvPr id="684" name="683 Conector recto de flecha"/>
          <p:cNvCxnSpPr>
            <a:stCxn id="14380" idx="0"/>
            <a:endCxn id="14379" idx="2"/>
          </p:cNvCxnSpPr>
          <p:nvPr/>
        </p:nvCxnSpPr>
        <p:spPr>
          <a:xfrm rot="5400000" flipH="1" flipV="1">
            <a:off x="2812256" y="1239045"/>
            <a:ext cx="187325" cy="3921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5" name="684 Conector recto de flecha"/>
          <p:cNvCxnSpPr>
            <a:stCxn id="14372" idx="3"/>
          </p:cNvCxnSpPr>
          <p:nvPr/>
        </p:nvCxnSpPr>
        <p:spPr>
          <a:xfrm flipV="1">
            <a:off x="2673350" y="2008188"/>
            <a:ext cx="357188" cy="428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6" name="685 Conector recto de flecha"/>
          <p:cNvCxnSpPr>
            <a:stCxn id="14371" idx="3"/>
          </p:cNvCxnSpPr>
          <p:nvPr/>
        </p:nvCxnSpPr>
        <p:spPr>
          <a:xfrm>
            <a:off x="4244975" y="355600"/>
            <a:ext cx="358775" cy="1016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7" name="686 Conector recto de flecha"/>
          <p:cNvCxnSpPr>
            <a:stCxn id="14373" idx="1"/>
          </p:cNvCxnSpPr>
          <p:nvPr/>
        </p:nvCxnSpPr>
        <p:spPr>
          <a:xfrm rot="10800000" flipV="1">
            <a:off x="4675188" y="2620963"/>
            <a:ext cx="857250" cy="17303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9" name="688 Conector recto de flecha"/>
          <p:cNvCxnSpPr>
            <a:stCxn id="14374" idx="1"/>
            <a:endCxn id="14499" idx="2"/>
          </p:cNvCxnSpPr>
          <p:nvPr/>
        </p:nvCxnSpPr>
        <p:spPr>
          <a:xfrm flipH="1" flipV="1">
            <a:off x="2820906" y="5508625"/>
            <a:ext cx="1211344" cy="4722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87" name="122 CuadroTexto"/>
          <p:cNvSpPr txBox="1">
            <a:spLocks noChangeArrowheads="1"/>
          </p:cNvSpPr>
          <p:nvPr/>
        </p:nvSpPr>
        <p:spPr bwMode="auto">
          <a:xfrm>
            <a:off x="530225" y="8867775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Islotes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692" name="691 Conector recto de flecha"/>
          <p:cNvCxnSpPr>
            <a:stCxn id="14376" idx="1"/>
          </p:cNvCxnSpPr>
          <p:nvPr/>
        </p:nvCxnSpPr>
        <p:spPr>
          <a:xfrm rot="10800000">
            <a:off x="3530600" y="8724900"/>
            <a:ext cx="357188" cy="1841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3" name="692 Conector recto de flecha"/>
          <p:cNvCxnSpPr>
            <a:stCxn id="14387" idx="3"/>
          </p:cNvCxnSpPr>
          <p:nvPr/>
        </p:nvCxnSpPr>
        <p:spPr>
          <a:xfrm>
            <a:off x="1316038" y="9005888"/>
            <a:ext cx="714375" cy="3619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5" name="694 Conector recto de flecha"/>
          <p:cNvCxnSpPr>
            <a:stCxn id="14375" idx="1"/>
          </p:cNvCxnSpPr>
          <p:nvPr/>
        </p:nvCxnSpPr>
        <p:spPr>
          <a:xfrm rot="10800000">
            <a:off x="4675188" y="9958388"/>
            <a:ext cx="642937" cy="936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6" name="695 Elipse"/>
          <p:cNvSpPr/>
          <p:nvPr/>
        </p:nvSpPr>
        <p:spPr bwMode="auto">
          <a:xfrm>
            <a:off x="2490788" y="4760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7" name="696 Elipse"/>
          <p:cNvSpPr/>
          <p:nvPr/>
        </p:nvSpPr>
        <p:spPr bwMode="auto">
          <a:xfrm>
            <a:off x="3005138" y="3998913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8" name="697 Elipse"/>
          <p:cNvSpPr/>
          <p:nvPr/>
        </p:nvSpPr>
        <p:spPr bwMode="auto">
          <a:xfrm>
            <a:off x="2278063" y="5265738"/>
            <a:ext cx="71437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699" name="698 Elipse"/>
          <p:cNvSpPr/>
          <p:nvPr/>
        </p:nvSpPr>
        <p:spPr bwMode="auto">
          <a:xfrm>
            <a:off x="2635250" y="7134225"/>
            <a:ext cx="71438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0" name="699 Elipse"/>
          <p:cNvSpPr/>
          <p:nvPr/>
        </p:nvSpPr>
        <p:spPr bwMode="auto">
          <a:xfrm>
            <a:off x="2568575" y="890111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1" name="700 Elipse"/>
          <p:cNvSpPr/>
          <p:nvPr/>
        </p:nvSpPr>
        <p:spPr bwMode="auto">
          <a:xfrm>
            <a:off x="5135563" y="695325"/>
            <a:ext cx="71437" cy="71438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sp>
        <p:nvSpPr>
          <p:cNvPr id="702" name="701 Elipse"/>
          <p:cNvSpPr/>
          <p:nvPr/>
        </p:nvSpPr>
        <p:spPr bwMode="auto">
          <a:xfrm>
            <a:off x="3194050" y="9520238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398" name="406 Grupo"/>
          <p:cNvGrpSpPr>
            <a:grpSpLocks/>
          </p:cNvGrpSpPr>
          <p:nvPr/>
        </p:nvGrpSpPr>
        <p:grpSpPr bwMode="auto">
          <a:xfrm>
            <a:off x="2387600" y="2436813"/>
            <a:ext cx="581025" cy="700087"/>
            <a:chOff x="8023119" y="1111819"/>
            <a:chExt cx="753297" cy="699556"/>
          </a:xfrm>
        </p:grpSpPr>
        <p:sp>
          <p:nvSpPr>
            <p:cNvPr id="14791" name="Line 295"/>
            <p:cNvSpPr>
              <a:spLocks noChangeShapeType="1"/>
            </p:cNvSpPr>
            <p:nvPr/>
          </p:nvSpPr>
          <p:spPr bwMode="auto">
            <a:xfrm rot="10594017" flipH="1">
              <a:off x="8212390" y="1111819"/>
              <a:ext cx="314410" cy="5511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92" name="32 Grupo"/>
            <p:cNvGrpSpPr>
              <a:grpSpLocks/>
            </p:cNvGrpSpPr>
            <p:nvPr/>
          </p:nvGrpSpPr>
          <p:grpSpPr bwMode="auto">
            <a:xfrm>
              <a:off x="8023119" y="1357299"/>
              <a:ext cx="753297" cy="454076"/>
              <a:chOff x="4594050" y="3593278"/>
              <a:chExt cx="753297" cy="454076"/>
            </a:xfrm>
          </p:grpSpPr>
          <p:sp>
            <p:nvSpPr>
              <p:cNvPr id="1479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50" y="3593278"/>
                <a:ext cx="753297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023°</a:t>
                </a:r>
              </a:p>
            </p:txBody>
          </p:sp>
          <p:sp>
            <p:nvSpPr>
              <p:cNvPr id="14794" name="110 CuadroTexto"/>
              <p:cNvSpPr txBox="1">
                <a:spLocks noChangeArrowheads="1"/>
              </p:cNvSpPr>
              <p:nvPr/>
            </p:nvSpPr>
            <p:spPr bwMode="auto">
              <a:xfrm>
                <a:off x="4597182" y="3816686"/>
                <a:ext cx="747058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007°</a:t>
                </a:r>
              </a:p>
            </p:txBody>
          </p:sp>
        </p:grpSp>
      </p:grpSp>
      <p:grpSp>
        <p:nvGrpSpPr>
          <p:cNvPr id="14399" name="406 Grupo"/>
          <p:cNvGrpSpPr>
            <a:grpSpLocks/>
          </p:cNvGrpSpPr>
          <p:nvPr/>
        </p:nvGrpSpPr>
        <p:grpSpPr bwMode="auto">
          <a:xfrm>
            <a:off x="3387725" y="4008438"/>
            <a:ext cx="576263" cy="658812"/>
            <a:chOff x="8028301" y="1153411"/>
            <a:chExt cx="669744" cy="657962"/>
          </a:xfrm>
        </p:grpSpPr>
        <p:sp>
          <p:nvSpPr>
            <p:cNvPr id="14787" name="Line 295"/>
            <p:cNvSpPr>
              <a:spLocks noChangeShapeType="1"/>
            </p:cNvSpPr>
            <p:nvPr/>
          </p:nvSpPr>
          <p:spPr bwMode="auto">
            <a:xfrm rot="10594017" flipH="1">
              <a:off x="8159845" y="1153411"/>
              <a:ext cx="414788" cy="449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8" name="32 Grupo"/>
            <p:cNvGrpSpPr>
              <a:grpSpLocks/>
            </p:cNvGrpSpPr>
            <p:nvPr/>
          </p:nvGrpSpPr>
          <p:grpSpPr bwMode="auto">
            <a:xfrm>
              <a:off x="8028301" y="1357298"/>
              <a:ext cx="669744" cy="454075"/>
              <a:chOff x="4599232" y="3593277"/>
              <a:chExt cx="669744" cy="454075"/>
            </a:xfrm>
          </p:grpSpPr>
          <p:sp>
            <p:nvSpPr>
              <p:cNvPr id="14789" name="110 CuadroTexto"/>
              <p:cNvSpPr txBox="1">
                <a:spLocks noChangeArrowheads="1"/>
              </p:cNvSpPr>
              <p:nvPr/>
            </p:nvSpPr>
            <p:spPr bwMode="auto">
              <a:xfrm>
                <a:off x="4599232" y="3593277"/>
                <a:ext cx="66956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043°</a:t>
                </a:r>
              </a:p>
            </p:txBody>
          </p:sp>
          <p:sp>
            <p:nvSpPr>
              <p:cNvPr id="14790" name="110 CuadroTexto"/>
              <p:cNvSpPr txBox="1">
                <a:spLocks noChangeArrowheads="1"/>
              </p:cNvSpPr>
              <p:nvPr/>
            </p:nvSpPr>
            <p:spPr bwMode="auto">
              <a:xfrm>
                <a:off x="4599641" y="3816685"/>
                <a:ext cx="669335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028°</a:t>
                </a:r>
              </a:p>
            </p:txBody>
          </p:sp>
        </p:grpSp>
      </p:grpSp>
      <p:grpSp>
        <p:nvGrpSpPr>
          <p:cNvPr id="14400" name="406 Grupo"/>
          <p:cNvGrpSpPr>
            <a:grpSpLocks/>
          </p:cNvGrpSpPr>
          <p:nvPr/>
        </p:nvGrpSpPr>
        <p:grpSpPr bwMode="auto">
          <a:xfrm>
            <a:off x="742950" y="4211638"/>
            <a:ext cx="582613" cy="681037"/>
            <a:chOff x="7978252" y="1131688"/>
            <a:chExt cx="784871" cy="679682"/>
          </a:xfrm>
        </p:grpSpPr>
        <p:sp>
          <p:nvSpPr>
            <p:cNvPr id="14783" name="Line 295"/>
            <p:cNvSpPr>
              <a:spLocks noChangeShapeType="1"/>
            </p:cNvSpPr>
            <p:nvPr/>
          </p:nvSpPr>
          <p:spPr bwMode="auto">
            <a:xfrm rot="10594017" flipH="1">
              <a:off x="8198369" y="1131688"/>
              <a:ext cx="357222" cy="3935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4" name="32 Grupo"/>
            <p:cNvGrpSpPr>
              <a:grpSpLocks/>
            </p:cNvGrpSpPr>
            <p:nvPr/>
          </p:nvGrpSpPr>
          <p:grpSpPr bwMode="auto">
            <a:xfrm>
              <a:off x="7978252" y="1357296"/>
              <a:ext cx="784871" cy="454074"/>
              <a:chOff x="4549183" y="3593275"/>
              <a:chExt cx="784871" cy="454074"/>
            </a:xfrm>
          </p:grpSpPr>
          <p:sp>
            <p:nvSpPr>
              <p:cNvPr id="14785" name="110 CuadroTexto"/>
              <p:cNvSpPr txBox="1">
                <a:spLocks noChangeArrowheads="1"/>
              </p:cNvSpPr>
              <p:nvPr/>
            </p:nvSpPr>
            <p:spPr bwMode="auto">
              <a:xfrm>
                <a:off x="4552846" y="3593275"/>
                <a:ext cx="78120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027°</a:t>
                </a:r>
              </a:p>
            </p:txBody>
          </p:sp>
          <p:sp>
            <p:nvSpPr>
              <p:cNvPr id="14786" name="110 CuadroTexto"/>
              <p:cNvSpPr txBox="1">
                <a:spLocks noChangeArrowheads="1"/>
              </p:cNvSpPr>
              <p:nvPr/>
            </p:nvSpPr>
            <p:spPr bwMode="auto">
              <a:xfrm>
                <a:off x="4549183" y="3816682"/>
                <a:ext cx="774738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012°</a:t>
                </a:r>
              </a:p>
            </p:txBody>
          </p:sp>
        </p:grpSp>
      </p:grpSp>
      <p:grpSp>
        <p:nvGrpSpPr>
          <p:cNvPr id="14401" name="406 Grupo"/>
          <p:cNvGrpSpPr>
            <a:grpSpLocks/>
          </p:cNvGrpSpPr>
          <p:nvPr/>
        </p:nvGrpSpPr>
        <p:grpSpPr bwMode="auto">
          <a:xfrm>
            <a:off x="744538" y="5724525"/>
            <a:ext cx="581025" cy="742950"/>
            <a:chOff x="8023143" y="1067914"/>
            <a:chExt cx="751447" cy="743457"/>
          </a:xfrm>
        </p:grpSpPr>
        <p:sp>
          <p:nvSpPr>
            <p:cNvPr id="14779" name="Line 295"/>
            <p:cNvSpPr>
              <a:spLocks noChangeShapeType="1"/>
            </p:cNvSpPr>
            <p:nvPr/>
          </p:nvSpPr>
          <p:spPr bwMode="auto">
            <a:xfrm rot="10594017">
              <a:off x="8289120" y="1067914"/>
              <a:ext cx="142049" cy="6098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80" name="32 Grupo"/>
            <p:cNvGrpSpPr>
              <a:grpSpLocks/>
            </p:cNvGrpSpPr>
            <p:nvPr/>
          </p:nvGrpSpPr>
          <p:grpSpPr bwMode="auto">
            <a:xfrm>
              <a:off x="8023143" y="1357297"/>
              <a:ext cx="751447" cy="454074"/>
              <a:chOff x="4594074" y="3593276"/>
              <a:chExt cx="751447" cy="454074"/>
            </a:xfrm>
          </p:grpSpPr>
          <p:sp>
            <p:nvSpPr>
              <p:cNvPr id="14781" name="110 CuadroTexto"/>
              <p:cNvSpPr txBox="1">
                <a:spLocks noChangeArrowheads="1"/>
              </p:cNvSpPr>
              <p:nvPr/>
            </p:nvSpPr>
            <p:spPr bwMode="auto">
              <a:xfrm>
                <a:off x="4594074" y="3593276"/>
                <a:ext cx="751447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349°</a:t>
                </a:r>
              </a:p>
            </p:txBody>
          </p:sp>
          <p:sp>
            <p:nvSpPr>
              <p:cNvPr id="14782" name="110 CuadroTexto"/>
              <p:cNvSpPr txBox="1">
                <a:spLocks noChangeArrowheads="1"/>
              </p:cNvSpPr>
              <p:nvPr/>
            </p:nvSpPr>
            <p:spPr bwMode="auto">
              <a:xfrm>
                <a:off x="4596819" y="3816683"/>
                <a:ext cx="745222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334°</a:t>
                </a:r>
              </a:p>
            </p:txBody>
          </p:sp>
        </p:grpSp>
      </p:grpSp>
      <p:grpSp>
        <p:nvGrpSpPr>
          <p:cNvPr id="14402" name="406 Grupo"/>
          <p:cNvGrpSpPr>
            <a:grpSpLocks/>
          </p:cNvGrpSpPr>
          <p:nvPr/>
        </p:nvGrpSpPr>
        <p:grpSpPr bwMode="auto">
          <a:xfrm>
            <a:off x="4103688" y="7796213"/>
            <a:ext cx="574675" cy="681037"/>
            <a:chOff x="8017136" y="1125663"/>
            <a:chExt cx="759413" cy="688107"/>
          </a:xfrm>
        </p:grpSpPr>
        <p:sp>
          <p:nvSpPr>
            <p:cNvPr id="14775" name="Line 295"/>
            <p:cNvSpPr>
              <a:spLocks noChangeShapeType="1"/>
            </p:cNvSpPr>
            <p:nvPr/>
          </p:nvSpPr>
          <p:spPr bwMode="auto">
            <a:xfrm rot="10594017" flipH="1">
              <a:off x="8338677" y="1125663"/>
              <a:ext cx="123817" cy="5514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6" name="32 Grupo"/>
            <p:cNvGrpSpPr>
              <a:grpSpLocks/>
            </p:cNvGrpSpPr>
            <p:nvPr/>
          </p:nvGrpSpPr>
          <p:grpSpPr bwMode="auto">
            <a:xfrm>
              <a:off x="8017136" y="1357294"/>
              <a:ext cx="759413" cy="456476"/>
              <a:chOff x="4588067" y="3593273"/>
              <a:chExt cx="759413" cy="456476"/>
            </a:xfrm>
          </p:grpSpPr>
          <p:sp>
            <p:nvSpPr>
              <p:cNvPr id="14777" name="110 CuadroTexto"/>
              <p:cNvSpPr txBox="1">
                <a:spLocks noChangeArrowheads="1"/>
              </p:cNvSpPr>
              <p:nvPr/>
            </p:nvSpPr>
            <p:spPr bwMode="auto">
              <a:xfrm>
                <a:off x="4589037" y="3593273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002°</a:t>
                </a:r>
              </a:p>
            </p:txBody>
          </p:sp>
          <p:sp>
            <p:nvSpPr>
              <p:cNvPr id="14778" name="110 CuadroTexto"/>
              <p:cNvSpPr txBox="1">
                <a:spLocks noChangeArrowheads="1"/>
              </p:cNvSpPr>
              <p:nvPr/>
            </p:nvSpPr>
            <p:spPr bwMode="auto">
              <a:xfrm>
                <a:off x="4588067" y="3816679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347°</a:t>
                </a:r>
              </a:p>
            </p:txBody>
          </p:sp>
        </p:grpSp>
      </p:grpSp>
      <p:grpSp>
        <p:nvGrpSpPr>
          <p:cNvPr id="14403" name="406 Grupo"/>
          <p:cNvGrpSpPr>
            <a:grpSpLocks/>
          </p:cNvGrpSpPr>
          <p:nvPr/>
        </p:nvGrpSpPr>
        <p:grpSpPr bwMode="auto">
          <a:xfrm>
            <a:off x="744538" y="9291638"/>
            <a:ext cx="581025" cy="669925"/>
            <a:chOff x="8015103" y="1136601"/>
            <a:chExt cx="758445" cy="677180"/>
          </a:xfrm>
        </p:grpSpPr>
        <p:sp>
          <p:nvSpPr>
            <p:cNvPr id="14771" name="Line 295"/>
            <p:cNvSpPr>
              <a:spLocks noChangeShapeType="1"/>
            </p:cNvSpPr>
            <p:nvPr/>
          </p:nvSpPr>
          <p:spPr bwMode="auto">
            <a:xfrm rot="10594017">
              <a:off x="8181364" y="1136601"/>
              <a:ext cx="376712" cy="4462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72" name="32 Grupo"/>
            <p:cNvGrpSpPr>
              <a:grpSpLocks/>
            </p:cNvGrpSpPr>
            <p:nvPr/>
          </p:nvGrpSpPr>
          <p:grpSpPr bwMode="auto">
            <a:xfrm>
              <a:off x="8015103" y="1357302"/>
              <a:ext cx="758445" cy="456479"/>
              <a:chOff x="4586034" y="3593281"/>
              <a:chExt cx="758445" cy="456479"/>
            </a:xfrm>
          </p:grpSpPr>
          <p:sp>
            <p:nvSpPr>
              <p:cNvPr id="14773" name="110 CuadroTexto"/>
              <p:cNvSpPr txBox="1">
                <a:spLocks noChangeArrowheads="1"/>
              </p:cNvSpPr>
              <p:nvPr/>
            </p:nvSpPr>
            <p:spPr bwMode="auto">
              <a:xfrm>
                <a:off x="4586034" y="3593281"/>
                <a:ext cx="758445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315°</a:t>
                </a:r>
              </a:p>
            </p:txBody>
          </p:sp>
          <p:sp>
            <p:nvSpPr>
              <p:cNvPr id="14774" name="110 CuadroTexto"/>
              <p:cNvSpPr txBox="1">
                <a:spLocks noChangeArrowheads="1"/>
              </p:cNvSpPr>
              <p:nvPr/>
            </p:nvSpPr>
            <p:spPr bwMode="auto">
              <a:xfrm>
                <a:off x="4588227" y="3816689"/>
                <a:ext cx="752163" cy="23307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300°</a:t>
                </a:r>
              </a:p>
            </p:txBody>
          </p:sp>
        </p:grpSp>
      </p:grpSp>
      <p:grpSp>
        <p:nvGrpSpPr>
          <p:cNvPr id="14404" name="406 Grupo"/>
          <p:cNvGrpSpPr>
            <a:grpSpLocks/>
          </p:cNvGrpSpPr>
          <p:nvPr/>
        </p:nvGrpSpPr>
        <p:grpSpPr bwMode="auto">
          <a:xfrm>
            <a:off x="2379914" y="10145279"/>
            <a:ext cx="576263" cy="736600"/>
            <a:chOff x="8015092" y="1068831"/>
            <a:chExt cx="758443" cy="744942"/>
          </a:xfrm>
        </p:grpSpPr>
        <p:sp>
          <p:nvSpPr>
            <p:cNvPr id="14767" name="Line 295"/>
            <p:cNvSpPr>
              <a:spLocks noChangeShapeType="1"/>
            </p:cNvSpPr>
            <p:nvPr/>
          </p:nvSpPr>
          <p:spPr bwMode="auto">
            <a:xfrm rot="10594017">
              <a:off x="8271983" y="1068831"/>
              <a:ext cx="59722" cy="4136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768" name="32 Grupo"/>
            <p:cNvGrpSpPr>
              <a:grpSpLocks/>
            </p:cNvGrpSpPr>
            <p:nvPr/>
          </p:nvGrpSpPr>
          <p:grpSpPr bwMode="auto">
            <a:xfrm>
              <a:off x="8015092" y="1357296"/>
              <a:ext cx="758443" cy="456477"/>
              <a:chOff x="4586023" y="3593275"/>
              <a:chExt cx="758443" cy="456477"/>
            </a:xfrm>
          </p:grpSpPr>
          <p:sp>
            <p:nvSpPr>
              <p:cNvPr id="14769" name="110 CuadroTexto"/>
              <p:cNvSpPr txBox="1">
                <a:spLocks noChangeArrowheads="1"/>
              </p:cNvSpPr>
              <p:nvPr/>
            </p:nvSpPr>
            <p:spPr bwMode="auto">
              <a:xfrm>
                <a:off x="4586023" y="3593275"/>
                <a:ext cx="758443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343°</a:t>
                </a:r>
              </a:p>
            </p:txBody>
          </p:sp>
          <p:sp>
            <p:nvSpPr>
              <p:cNvPr id="14770" name="110 CuadroTexto"/>
              <p:cNvSpPr txBox="1">
                <a:spLocks noChangeArrowheads="1"/>
              </p:cNvSpPr>
              <p:nvPr/>
            </p:nvSpPr>
            <p:spPr bwMode="auto">
              <a:xfrm>
                <a:off x="4588202" y="3816682"/>
                <a:ext cx="752161" cy="23307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329°</a:t>
                </a:r>
              </a:p>
            </p:txBody>
          </p:sp>
        </p:grpSp>
      </p:grpSp>
      <p:grpSp>
        <p:nvGrpSpPr>
          <p:cNvPr id="14407" name="Group 88"/>
          <p:cNvGrpSpPr>
            <a:grpSpLocks/>
          </p:cNvGrpSpPr>
          <p:nvPr/>
        </p:nvGrpSpPr>
        <p:grpSpPr bwMode="auto">
          <a:xfrm>
            <a:off x="3309938" y="1849438"/>
            <a:ext cx="80962" cy="244475"/>
            <a:chOff x="2052" y="2160"/>
            <a:chExt cx="528" cy="1488"/>
          </a:xfrm>
        </p:grpSpPr>
        <p:sp>
          <p:nvSpPr>
            <p:cNvPr id="1474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5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6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6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408" name="278 CuadroTexto"/>
          <p:cNvSpPr txBox="1">
            <a:spLocks noChangeArrowheads="1"/>
          </p:cNvSpPr>
          <p:nvPr/>
        </p:nvSpPr>
        <p:spPr bwMode="auto">
          <a:xfrm rot="-3279867">
            <a:off x="2434431" y="2226470"/>
            <a:ext cx="466725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500" dirty="0">
                <a:latin typeface="Calibri" pitchFamily="34" charset="0"/>
              </a:rPr>
              <a:t>Pta. </a:t>
            </a:r>
            <a:r>
              <a:rPr lang="es-CL" sz="500" dirty="0" err="1">
                <a:latin typeface="Calibri" pitchFamily="34" charset="0"/>
              </a:rPr>
              <a:t>Plauto</a:t>
            </a:r>
            <a:endParaRPr lang="es-CL" sz="500" dirty="0">
              <a:latin typeface="Calibri" pitchFamily="34" charset="0"/>
            </a:endParaRPr>
          </a:p>
        </p:txBody>
      </p:sp>
      <p:sp>
        <p:nvSpPr>
          <p:cNvPr id="14409" name="122 CuadroTexto"/>
          <p:cNvSpPr txBox="1">
            <a:spLocks noChangeArrowheads="1"/>
          </p:cNvSpPr>
          <p:nvPr/>
        </p:nvSpPr>
        <p:spPr bwMode="auto">
          <a:xfrm>
            <a:off x="673100" y="3436938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Guacolda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797" name="796 Conector recto de flecha"/>
          <p:cNvCxnSpPr>
            <a:stCxn id="14409" idx="3"/>
          </p:cNvCxnSpPr>
          <p:nvPr/>
        </p:nvCxnSpPr>
        <p:spPr>
          <a:xfrm>
            <a:off x="1519238" y="3571875"/>
            <a:ext cx="725487" cy="2936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815 Conector recto de flecha"/>
          <p:cNvCxnSpPr/>
          <p:nvPr/>
        </p:nvCxnSpPr>
        <p:spPr>
          <a:xfrm flipH="1" flipV="1">
            <a:off x="1744663" y="7045325"/>
            <a:ext cx="922338" cy="188914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15" name="162 CuadroTexto"/>
          <p:cNvSpPr txBox="1">
            <a:spLocks noChangeArrowheads="1"/>
          </p:cNvSpPr>
          <p:nvPr/>
        </p:nvSpPr>
        <p:spPr bwMode="auto">
          <a:xfrm>
            <a:off x="1854200" y="695166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273°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417" name="278 CuadroTexto"/>
          <p:cNvSpPr txBox="1">
            <a:spLocks noChangeArrowheads="1"/>
          </p:cNvSpPr>
          <p:nvPr/>
        </p:nvSpPr>
        <p:spPr bwMode="auto">
          <a:xfrm>
            <a:off x="3708400" y="6103938"/>
            <a:ext cx="492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500">
                <a:latin typeface="Calibri" pitchFamily="34" charset="0"/>
              </a:rPr>
              <a:t>Ite. </a:t>
            </a:r>
          </a:p>
          <a:p>
            <a:pPr algn="ctr"/>
            <a:r>
              <a:rPr lang="es-CL" sz="500">
                <a:latin typeface="Calibri" pitchFamily="34" charset="0"/>
              </a:rPr>
              <a:t>Pemberton </a:t>
            </a:r>
          </a:p>
        </p:txBody>
      </p:sp>
      <p:sp>
        <p:nvSpPr>
          <p:cNvPr id="14420" name="278 CuadroTexto"/>
          <p:cNvSpPr txBox="1">
            <a:spLocks noChangeArrowheads="1"/>
          </p:cNvSpPr>
          <p:nvPr/>
        </p:nvSpPr>
        <p:spPr bwMode="auto">
          <a:xfrm>
            <a:off x="2387600" y="9867900"/>
            <a:ext cx="571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500">
                <a:latin typeface="Calibri" pitchFamily="34" charset="0"/>
              </a:rPr>
              <a:t>Ite. Penacho Verde</a:t>
            </a:r>
          </a:p>
        </p:txBody>
      </p:sp>
      <p:cxnSp>
        <p:nvCxnSpPr>
          <p:cNvPr id="878" name="877 Conector recto de flecha"/>
          <p:cNvCxnSpPr/>
          <p:nvPr/>
        </p:nvCxnSpPr>
        <p:spPr>
          <a:xfrm rot="10800000">
            <a:off x="2316163" y="9582150"/>
            <a:ext cx="928687" cy="14287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22" name="162 CuadroTexto"/>
          <p:cNvSpPr txBox="1">
            <a:spLocks noChangeArrowheads="1"/>
          </p:cNvSpPr>
          <p:nvPr/>
        </p:nvSpPr>
        <p:spPr bwMode="auto">
          <a:xfrm>
            <a:off x="2563813" y="9472613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260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°</a:t>
            </a:r>
          </a:p>
        </p:txBody>
      </p:sp>
      <p:sp>
        <p:nvSpPr>
          <p:cNvPr id="14429" name="274 CuadroTexto"/>
          <p:cNvSpPr txBox="1">
            <a:spLocks noChangeArrowheads="1"/>
          </p:cNvSpPr>
          <p:nvPr/>
        </p:nvSpPr>
        <p:spPr bwMode="auto">
          <a:xfrm>
            <a:off x="174927" y="10868025"/>
            <a:ext cx="221456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 dirty="0" err="1">
                <a:latin typeface="Calibri" pitchFamily="34" charset="0"/>
              </a:rPr>
              <a:t>Pto</a:t>
            </a:r>
            <a:r>
              <a:rPr lang="es-CL" sz="800" dirty="0">
                <a:latin typeface="Calibri" pitchFamily="34" charset="0"/>
              </a:rPr>
              <a:t>. </a:t>
            </a:r>
            <a:r>
              <a:rPr lang="es-CL" sz="800" dirty="0" smtClean="0">
                <a:latin typeface="Calibri" pitchFamily="34" charset="0"/>
              </a:rPr>
              <a:t>Comex al 270° </a:t>
            </a:r>
            <a:r>
              <a:rPr lang="es-CL" sz="800" dirty="0" err="1" smtClean="0">
                <a:latin typeface="Calibri" pitchFamily="34" charset="0"/>
              </a:rPr>
              <a:t>de“A</a:t>
            </a:r>
            <a:r>
              <a:rPr lang="es-CL" sz="800" dirty="0" smtClean="0">
                <a:latin typeface="Calibri" pitchFamily="34" charset="0"/>
              </a:rPr>
              <a:t>” </a:t>
            </a:r>
            <a:r>
              <a:rPr lang="es-CL" sz="800" dirty="0" err="1" smtClean="0">
                <a:latin typeface="Calibri" pitchFamily="34" charset="0"/>
              </a:rPr>
              <a:t>ite</a:t>
            </a:r>
            <a:r>
              <a:rPr lang="es-CL" sz="800" dirty="0" smtClean="0">
                <a:latin typeface="Calibri" pitchFamily="34" charset="0"/>
              </a:rPr>
              <a:t>. </a:t>
            </a:r>
            <a:r>
              <a:rPr lang="es-CL" sz="800" dirty="0" err="1" smtClean="0">
                <a:latin typeface="Calibri" pitchFamily="34" charset="0"/>
              </a:rPr>
              <a:t>Util</a:t>
            </a:r>
            <a:r>
              <a:rPr lang="es-CL" sz="800" dirty="0" smtClean="0">
                <a:latin typeface="Calibri" pitchFamily="34" charset="0"/>
              </a:rPr>
              <a:t>.</a:t>
            </a:r>
            <a:endParaRPr lang="es-CL" sz="800" dirty="0">
              <a:latin typeface="Calibri" pitchFamily="34" charset="0"/>
            </a:endParaRPr>
          </a:p>
        </p:txBody>
      </p:sp>
      <p:grpSp>
        <p:nvGrpSpPr>
          <p:cNvPr id="14430" name="Group 88"/>
          <p:cNvGrpSpPr>
            <a:grpSpLocks/>
          </p:cNvGrpSpPr>
          <p:nvPr/>
        </p:nvGrpSpPr>
        <p:grpSpPr bwMode="auto">
          <a:xfrm>
            <a:off x="2921000" y="8510588"/>
            <a:ext cx="80963" cy="244475"/>
            <a:chOff x="2018" y="2160"/>
            <a:chExt cx="528" cy="1488"/>
          </a:xfrm>
        </p:grpSpPr>
        <p:sp>
          <p:nvSpPr>
            <p:cNvPr id="1473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4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4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1" name="Group 88"/>
          <p:cNvGrpSpPr>
            <a:grpSpLocks/>
          </p:cNvGrpSpPr>
          <p:nvPr/>
        </p:nvGrpSpPr>
        <p:grpSpPr bwMode="auto">
          <a:xfrm>
            <a:off x="1677988" y="7691438"/>
            <a:ext cx="80962" cy="244475"/>
            <a:chOff x="2052" y="2160"/>
            <a:chExt cx="528" cy="1488"/>
          </a:xfrm>
        </p:grpSpPr>
        <p:sp>
          <p:nvSpPr>
            <p:cNvPr id="14713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4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5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6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7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8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9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0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1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2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3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4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5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6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7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28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29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30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2" name="Group 88"/>
          <p:cNvGrpSpPr>
            <a:grpSpLocks/>
          </p:cNvGrpSpPr>
          <p:nvPr/>
        </p:nvGrpSpPr>
        <p:grpSpPr bwMode="auto">
          <a:xfrm>
            <a:off x="4727575" y="10766425"/>
            <a:ext cx="80963" cy="244475"/>
            <a:chOff x="2052" y="2160"/>
            <a:chExt cx="528" cy="1488"/>
          </a:xfrm>
        </p:grpSpPr>
        <p:sp>
          <p:nvSpPr>
            <p:cNvPr id="14695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6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7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8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9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0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1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2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3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4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5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6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7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8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09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710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1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712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3" name="Group 88"/>
          <p:cNvGrpSpPr>
            <a:grpSpLocks/>
          </p:cNvGrpSpPr>
          <p:nvPr/>
        </p:nvGrpSpPr>
        <p:grpSpPr bwMode="auto">
          <a:xfrm>
            <a:off x="2625725" y="5232400"/>
            <a:ext cx="80963" cy="246063"/>
            <a:chOff x="2052" y="2160"/>
            <a:chExt cx="528" cy="1488"/>
          </a:xfrm>
        </p:grpSpPr>
        <p:sp>
          <p:nvSpPr>
            <p:cNvPr id="14677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8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9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0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1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2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3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4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5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6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7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8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89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0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1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92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3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94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464" name="463 Elipse"/>
          <p:cNvSpPr/>
          <p:nvPr/>
        </p:nvSpPr>
        <p:spPr bwMode="auto">
          <a:xfrm>
            <a:off x="4140200" y="1909763"/>
            <a:ext cx="71438" cy="71437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endParaRPr lang="es-CL">
              <a:ln>
                <a:solidFill>
                  <a:schemeClr val="tx1"/>
                </a:solidFill>
              </a:ln>
              <a:latin typeface="+mn-lt"/>
            </a:endParaRPr>
          </a:p>
        </p:txBody>
      </p:sp>
      <p:grpSp>
        <p:nvGrpSpPr>
          <p:cNvPr id="14435" name="Group 88"/>
          <p:cNvGrpSpPr>
            <a:grpSpLocks/>
          </p:cNvGrpSpPr>
          <p:nvPr/>
        </p:nvGrpSpPr>
        <p:grpSpPr bwMode="auto">
          <a:xfrm>
            <a:off x="2046288" y="4530725"/>
            <a:ext cx="109537" cy="252413"/>
            <a:chOff x="2023" y="2160"/>
            <a:chExt cx="528" cy="1488"/>
          </a:xfrm>
        </p:grpSpPr>
        <p:sp>
          <p:nvSpPr>
            <p:cNvPr id="1465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6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74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7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6" name="Group 88"/>
          <p:cNvGrpSpPr>
            <a:grpSpLocks/>
          </p:cNvGrpSpPr>
          <p:nvPr/>
        </p:nvGrpSpPr>
        <p:grpSpPr bwMode="auto">
          <a:xfrm>
            <a:off x="2108200" y="4673600"/>
            <a:ext cx="107950" cy="252413"/>
            <a:chOff x="2023" y="2160"/>
            <a:chExt cx="528" cy="1488"/>
          </a:xfrm>
        </p:grpSpPr>
        <p:sp>
          <p:nvSpPr>
            <p:cNvPr id="1464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4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56" name="AutoShape 104"/>
            <p:cNvSpPr>
              <a:spLocks noChangeArrowheads="1"/>
            </p:cNvSpPr>
            <p:nvPr/>
          </p:nvSpPr>
          <p:spPr bwMode="auto">
            <a:xfrm rot="-5400000">
              <a:off x="2191" y="3288"/>
              <a:ext cx="192" cy="528"/>
            </a:xfrm>
            <a:prstGeom prst="flowChartDelay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rgbClr val="FFFF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5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37" name="772 Grupo"/>
          <p:cNvGrpSpPr>
            <a:grpSpLocks/>
          </p:cNvGrpSpPr>
          <p:nvPr/>
        </p:nvGrpSpPr>
        <p:grpSpPr bwMode="auto">
          <a:xfrm>
            <a:off x="2640013" y="3846513"/>
            <a:ext cx="71437" cy="242887"/>
            <a:chOff x="2311890" y="5223666"/>
            <a:chExt cx="241608" cy="1918051"/>
          </a:xfrm>
        </p:grpSpPr>
        <p:sp>
          <p:nvSpPr>
            <p:cNvPr id="774" name="773 Rectángulo"/>
            <p:cNvSpPr/>
            <p:nvPr/>
          </p:nvSpPr>
          <p:spPr>
            <a:xfrm>
              <a:off x="2370948" y="5712578"/>
              <a:ext cx="118120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5" name="77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38" name="797 Grupo"/>
          <p:cNvGrpSpPr>
            <a:grpSpLocks/>
          </p:cNvGrpSpPr>
          <p:nvPr/>
        </p:nvGrpSpPr>
        <p:grpSpPr bwMode="auto">
          <a:xfrm>
            <a:off x="2306638" y="4660900"/>
            <a:ext cx="73025" cy="242888"/>
            <a:chOff x="2329628" y="5223666"/>
            <a:chExt cx="241608" cy="1918051"/>
          </a:xfrm>
        </p:grpSpPr>
        <p:sp>
          <p:nvSpPr>
            <p:cNvPr id="799" name="798 Rectángulo"/>
            <p:cNvSpPr/>
            <p:nvPr/>
          </p:nvSpPr>
          <p:spPr>
            <a:xfrm>
              <a:off x="2371647" y="5712584"/>
              <a:ext cx="120802" cy="142913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01" name="800 Rectángulo"/>
            <p:cNvSpPr/>
            <p:nvPr/>
          </p:nvSpPr>
          <p:spPr>
            <a:xfrm>
              <a:off x="2329628" y="5223666"/>
              <a:ext cx="241608" cy="564135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804" name="803 Grupo"/>
          <p:cNvGrpSpPr/>
          <p:nvPr/>
        </p:nvGrpSpPr>
        <p:grpSpPr>
          <a:xfrm>
            <a:off x="4217157" y="9809986"/>
            <a:ext cx="72000" cy="242475"/>
            <a:chOff x="2315403" y="5223666"/>
            <a:chExt cx="241608" cy="1918051"/>
          </a:xfrm>
          <a:solidFill>
            <a:srgbClr val="FF0000"/>
          </a:solidFill>
        </p:grpSpPr>
        <p:sp>
          <p:nvSpPr>
            <p:cNvPr id="814" name="813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821" name="820 Rectángulo"/>
            <p:cNvSpPr/>
            <p:nvPr/>
          </p:nvSpPr>
          <p:spPr>
            <a:xfrm>
              <a:off x="2315403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826" name="278 CuadroTexto"/>
          <p:cNvSpPr txBox="1">
            <a:spLocks noChangeArrowheads="1"/>
          </p:cNvSpPr>
          <p:nvPr/>
        </p:nvSpPr>
        <p:spPr bwMode="auto">
          <a:xfrm rot="886943">
            <a:off x="2669549" y="7607018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wrap="none">
            <a:prstTxWarp prst="textArchUp">
              <a:avLst>
                <a:gd name="adj" fmla="val 12716731"/>
              </a:avLst>
            </a:prstTxWarp>
            <a:spAutoFit/>
          </a:bodyPr>
          <a:lstStyle/>
          <a:p>
            <a:pPr defTabSz="101836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600" dirty="0" err="1">
                <a:latin typeface="Calibri" pitchFamily="34" charset="0"/>
              </a:rPr>
              <a:t>Ites</a:t>
            </a:r>
            <a:r>
              <a:rPr lang="es-CL" sz="600" dirty="0">
                <a:latin typeface="Calibri" pitchFamily="34" charset="0"/>
              </a:rPr>
              <a:t>. Foley</a:t>
            </a:r>
          </a:p>
        </p:txBody>
      </p:sp>
      <p:grpSp>
        <p:nvGrpSpPr>
          <p:cNvPr id="14441" name="831 Grupo"/>
          <p:cNvGrpSpPr>
            <a:grpSpLocks/>
          </p:cNvGrpSpPr>
          <p:nvPr/>
        </p:nvGrpSpPr>
        <p:grpSpPr bwMode="auto">
          <a:xfrm>
            <a:off x="2365375" y="6796088"/>
            <a:ext cx="107950" cy="142875"/>
            <a:chOff x="2102631" y="6438112"/>
            <a:chExt cx="1000132" cy="1357322"/>
          </a:xfrm>
        </p:grpSpPr>
        <p:grpSp>
          <p:nvGrpSpPr>
            <p:cNvPr id="827" name="Group 161"/>
            <p:cNvGrpSpPr>
              <a:grpSpLocks/>
            </p:cNvGrpSpPr>
            <p:nvPr/>
          </p:nvGrpSpPr>
          <p:grpSpPr bwMode="auto">
            <a:xfrm>
              <a:off x="2102631" y="6831021"/>
              <a:ext cx="1000132" cy="964413"/>
              <a:chOff x="3744" y="3216"/>
              <a:chExt cx="672" cy="720"/>
            </a:xfrm>
            <a:solidFill>
              <a:srgbClr val="00B050"/>
            </a:solidFill>
          </p:grpSpPr>
          <p:sp>
            <p:nvSpPr>
              <p:cNvPr id="828" name="Freeform 162"/>
              <p:cNvSpPr>
                <a:spLocks/>
              </p:cNvSpPr>
              <p:nvPr/>
            </p:nvSpPr>
            <p:spPr bwMode="auto">
              <a:xfrm>
                <a:off x="3888" y="3216"/>
                <a:ext cx="384" cy="624"/>
              </a:xfrm>
              <a:custGeom>
                <a:avLst/>
                <a:gdLst/>
                <a:ahLst/>
                <a:cxnLst>
                  <a:cxn ang="0">
                    <a:pos x="48" y="528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336" y="528"/>
                  </a:cxn>
                  <a:cxn ang="0">
                    <a:pos x="384" y="624"/>
                  </a:cxn>
                  <a:cxn ang="0">
                    <a:pos x="0" y="624"/>
                  </a:cxn>
                  <a:cxn ang="0">
                    <a:pos x="48" y="528"/>
                  </a:cxn>
                </a:cxnLst>
                <a:rect l="0" t="0" r="r" b="b"/>
                <a:pathLst>
                  <a:path w="384" h="624">
                    <a:moveTo>
                      <a:pt x="48" y="528"/>
                    </a:moveTo>
                    <a:lnTo>
                      <a:pt x="144" y="0"/>
                    </a:lnTo>
                    <a:lnTo>
                      <a:pt x="240" y="0"/>
                    </a:lnTo>
                    <a:lnTo>
                      <a:pt x="336" y="528"/>
                    </a:lnTo>
                    <a:lnTo>
                      <a:pt x="384" y="624"/>
                    </a:lnTo>
                    <a:lnTo>
                      <a:pt x="0" y="624"/>
                    </a:lnTo>
                    <a:lnTo>
                      <a:pt x="48" y="528"/>
                    </a:lnTo>
                    <a:close/>
                  </a:path>
                </a:pathLst>
              </a:custGeom>
              <a:grpFill/>
              <a:ln w="31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  <p:sp>
            <p:nvSpPr>
              <p:cNvPr id="830" name="AutoShape 164"/>
              <p:cNvSpPr>
                <a:spLocks noChangeArrowheads="1"/>
              </p:cNvSpPr>
              <p:nvPr/>
            </p:nvSpPr>
            <p:spPr bwMode="auto">
              <a:xfrm rot="-5400000">
                <a:off x="3984" y="3504"/>
                <a:ext cx="192" cy="672"/>
              </a:xfrm>
              <a:prstGeom prst="flowChartDelay">
                <a:avLst/>
              </a:prstGeom>
              <a:grpFill/>
              <a:ln w="31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defTabSz="1018367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CL">
                  <a:latin typeface="+mn-lt"/>
                </a:endParaRPr>
              </a:p>
            </p:txBody>
          </p:sp>
        </p:grpSp>
        <p:sp>
          <p:nvSpPr>
            <p:cNvPr id="831" name="830 Rectángulo"/>
            <p:cNvSpPr/>
            <p:nvPr/>
          </p:nvSpPr>
          <p:spPr>
            <a:xfrm>
              <a:off x="2573281" y="6438112"/>
              <a:ext cx="147078" cy="211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42" name="406 Grupo"/>
          <p:cNvGrpSpPr>
            <a:grpSpLocks/>
          </p:cNvGrpSpPr>
          <p:nvPr/>
        </p:nvGrpSpPr>
        <p:grpSpPr bwMode="auto">
          <a:xfrm>
            <a:off x="5389563" y="20638"/>
            <a:ext cx="579437" cy="681037"/>
            <a:chOff x="8023159" y="1130614"/>
            <a:chExt cx="781225" cy="680766"/>
          </a:xfrm>
        </p:grpSpPr>
        <p:sp>
          <p:nvSpPr>
            <p:cNvPr id="14631" name="Line 295"/>
            <p:cNvSpPr>
              <a:spLocks noChangeShapeType="1"/>
            </p:cNvSpPr>
            <p:nvPr/>
          </p:nvSpPr>
          <p:spPr bwMode="auto">
            <a:xfrm rot="10594017" flipH="1">
              <a:off x="8344239" y="1130614"/>
              <a:ext cx="48439" cy="5036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grpSp>
          <p:nvGrpSpPr>
            <p:cNvPr id="14632" name="32 Grupo"/>
            <p:cNvGrpSpPr>
              <a:grpSpLocks/>
            </p:cNvGrpSpPr>
            <p:nvPr/>
          </p:nvGrpSpPr>
          <p:grpSpPr bwMode="auto">
            <a:xfrm>
              <a:off x="8023159" y="1357300"/>
              <a:ext cx="781225" cy="454080"/>
              <a:chOff x="4594090" y="3593279"/>
              <a:chExt cx="781225" cy="454080"/>
            </a:xfrm>
          </p:grpSpPr>
          <p:sp>
            <p:nvSpPr>
              <p:cNvPr id="14633" name="110 CuadroTexto"/>
              <p:cNvSpPr txBox="1">
                <a:spLocks noChangeArrowheads="1"/>
              </p:cNvSpPr>
              <p:nvPr/>
            </p:nvSpPr>
            <p:spPr bwMode="auto">
              <a:xfrm>
                <a:off x="4594090" y="3593279"/>
                <a:ext cx="781225" cy="23066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RV: 000°</a:t>
                </a:r>
              </a:p>
            </p:txBody>
          </p:sp>
          <p:sp>
            <p:nvSpPr>
              <p:cNvPr id="14634" name="110 CuadroTexto"/>
              <p:cNvSpPr txBox="1">
                <a:spLocks noChangeArrowheads="1"/>
              </p:cNvSpPr>
              <p:nvPr/>
            </p:nvSpPr>
            <p:spPr bwMode="auto">
              <a:xfrm>
                <a:off x="4598317" y="3816692"/>
                <a:ext cx="774754" cy="23066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CL" sz="900">
                    <a:latin typeface="Calibri" pitchFamily="34" charset="0"/>
                  </a:rPr>
                  <a:t>RC: 344°</a:t>
                </a:r>
              </a:p>
            </p:txBody>
          </p:sp>
        </p:grpSp>
      </p:grpSp>
      <p:sp>
        <p:nvSpPr>
          <p:cNvPr id="14443" name="122 CuadroTexto"/>
          <p:cNvSpPr txBox="1">
            <a:spLocks noChangeArrowheads="1"/>
          </p:cNvSpPr>
          <p:nvPr/>
        </p:nvSpPr>
        <p:spPr bwMode="auto">
          <a:xfrm>
            <a:off x="3816350" y="672465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3" name="862 Conector recto de flecha"/>
          <p:cNvCxnSpPr>
            <a:stCxn id="14443" idx="1"/>
          </p:cNvCxnSpPr>
          <p:nvPr/>
        </p:nvCxnSpPr>
        <p:spPr>
          <a:xfrm rot="10800000" flipV="1">
            <a:off x="2887663" y="6859588"/>
            <a:ext cx="928687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5" name="122 CuadroTexto"/>
          <p:cNvSpPr txBox="1">
            <a:spLocks noChangeArrowheads="1"/>
          </p:cNvSpPr>
          <p:nvPr/>
        </p:nvSpPr>
        <p:spPr bwMode="auto">
          <a:xfrm>
            <a:off x="4460875" y="74390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Vereker Sur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</p:txBody>
      </p:sp>
      <p:cxnSp>
        <p:nvCxnSpPr>
          <p:cNvPr id="868" name="867 Conector recto de flecha"/>
          <p:cNvCxnSpPr>
            <a:stCxn id="14445" idx="1"/>
          </p:cNvCxnSpPr>
          <p:nvPr/>
        </p:nvCxnSpPr>
        <p:spPr>
          <a:xfrm rot="10800000" flipV="1">
            <a:off x="3030538" y="7573963"/>
            <a:ext cx="1430337" cy="4365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7" name="122 CuadroTexto"/>
          <p:cNvSpPr txBox="1">
            <a:spLocks noChangeArrowheads="1"/>
          </p:cNvSpPr>
          <p:nvPr/>
        </p:nvSpPr>
        <p:spPr bwMode="auto">
          <a:xfrm>
            <a:off x="469900" y="8518525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Connor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86" name="885 Conector recto de flecha"/>
          <p:cNvCxnSpPr>
            <a:stCxn id="14447" idx="3"/>
          </p:cNvCxnSpPr>
          <p:nvPr/>
        </p:nvCxnSpPr>
        <p:spPr>
          <a:xfrm>
            <a:off x="1316038" y="8653463"/>
            <a:ext cx="1000125" cy="3571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49" name="122 CuadroTexto"/>
          <p:cNvSpPr txBox="1">
            <a:spLocks noChangeArrowheads="1"/>
          </p:cNvSpPr>
          <p:nvPr/>
        </p:nvSpPr>
        <p:spPr bwMode="auto">
          <a:xfrm>
            <a:off x="3459163" y="6367463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Roca Diaz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897" name="896 Conector recto de flecha"/>
          <p:cNvCxnSpPr>
            <a:stCxn id="14449" idx="1"/>
          </p:cNvCxnSpPr>
          <p:nvPr/>
        </p:nvCxnSpPr>
        <p:spPr>
          <a:xfrm rot="10800000" flipV="1">
            <a:off x="3030538" y="6502400"/>
            <a:ext cx="428625" cy="2222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1" name="122 CuadroTexto"/>
          <p:cNvSpPr txBox="1">
            <a:spLocks noChangeArrowheads="1"/>
          </p:cNvSpPr>
          <p:nvPr/>
        </p:nvSpPr>
        <p:spPr bwMode="auto">
          <a:xfrm>
            <a:off x="530225" y="7010400"/>
            <a:ext cx="8461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 Vereker 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0" name="899 Conector recto de flecha"/>
          <p:cNvCxnSpPr>
            <a:stCxn id="14451" idx="3"/>
          </p:cNvCxnSpPr>
          <p:nvPr/>
        </p:nvCxnSpPr>
        <p:spPr>
          <a:xfrm>
            <a:off x="1376363" y="7145338"/>
            <a:ext cx="939800" cy="29368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3" name="122 CuadroTexto"/>
          <p:cNvSpPr txBox="1">
            <a:spLocks noChangeArrowheads="1"/>
          </p:cNvSpPr>
          <p:nvPr/>
        </p:nvSpPr>
        <p:spPr bwMode="auto">
          <a:xfrm>
            <a:off x="458788" y="815340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Ite. Vereker SE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902" name="901 Conector recto de flecha"/>
          <p:cNvCxnSpPr>
            <a:stCxn id="14453" idx="3"/>
          </p:cNvCxnSpPr>
          <p:nvPr/>
        </p:nvCxnSpPr>
        <p:spPr>
          <a:xfrm flipV="1">
            <a:off x="1304925" y="8153400"/>
            <a:ext cx="868363" cy="134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5" name="122 CuadroTexto"/>
          <p:cNvSpPr txBox="1">
            <a:spLocks noChangeArrowheads="1"/>
          </p:cNvSpPr>
          <p:nvPr/>
        </p:nvSpPr>
        <p:spPr bwMode="auto">
          <a:xfrm>
            <a:off x="244475" y="7581900"/>
            <a:ext cx="808038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I. Vereker Mayor</a:t>
            </a:r>
          </a:p>
          <a:p>
            <a:pPr algn="ctr"/>
            <a:r>
              <a:rPr lang="es-CL" sz="600">
                <a:latin typeface="Calibri" pitchFamily="34" charset="0"/>
              </a:rPr>
              <a:t>Señal costera</a:t>
            </a:r>
          </a:p>
        </p:txBody>
      </p:sp>
      <p:cxnSp>
        <p:nvCxnSpPr>
          <p:cNvPr id="906" name="905 Conector recto de flecha"/>
          <p:cNvCxnSpPr>
            <a:stCxn id="14455" idx="3"/>
          </p:cNvCxnSpPr>
          <p:nvPr/>
        </p:nvCxnSpPr>
        <p:spPr>
          <a:xfrm>
            <a:off x="1052513" y="7716838"/>
            <a:ext cx="496887" cy="8255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7" name="906 Conector recto de flecha"/>
          <p:cNvCxnSpPr/>
          <p:nvPr/>
        </p:nvCxnSpPr>
        <p:spPr>
          <a:xfrm flipV="1">
            <a:off x="1244600" y="5365750"/>
            <a:ext cx="785813" cy="142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58" name="122 CuadroTexto"/>
          <p:cNvSpPr txBox="1">
            <a:spLocks noChangeArrowheads="1"/>
          </p:cNvSpPr>
          <p:nvPr/>
        </p:nvSpPr>
        <p:spPr bwMode="auto">
          <a:xfrm>
            <a:off x="458788" y="5365750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sp>
        <p:nvSpPr>
          <p:cNvPr id="14459" name="122 CuadroTexto"/>
          <p:cNvSpPr txBox="1">
            <a:spLocks noChangeArrowheads="1"/>
          </p:cNvSpPr>
          <p:nvPr/>
        </p:nvSpPr>
        <p:spPr bwMode="auto">
          <a:xfrm>
            <a:off x="458788" y="5080000"/>
            <a:ext cx="846137" cy="17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Enfilación I. Orlebar</a:t>
            </a:r>
          </a:p>
        </p:txBody>
      </p:sp>
      <p:cxnSp>
        <p:nvCxnSpPr>
          <p:cNvPr id="910" name="909 Conector recto de flecha"/>
          <p:cNvCxnSpPr>
            <a:stCxn id="14459" idx="3"/>
          </p:cNvCxnSpPr>
          <p:nvPr/>
        </p:nvCxnSpPr>
        <p:spPr>
          <a:xfrm flipV="1">
            <a:off x="1304925" y="4865688"/>
            <a:ext cx="654050" cy="3032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61" name="122 CuadroTexto"/>
          <p:cNvSpPr txBox="1">
            <a:spLocks noChangeArrowheads="1"/>
          </p:cNvSpPr>
          <p:nvPr/>
        </p:nvSpPr>
        <p:spPr bwMode="auto">
          <a:xfrm>
            <a:off x="4413250" y="5427663"/>
            <a:ext cx="827088" cy="3238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Theben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estribor</a:t>
            </a:r>
          </a:p>
          <a:p>
            <a:pPr algn="ctr"/>
            <a:r>
              <a:rPr lang="es-CL" sz="600">
                <a:latin typeface="Calibri" pitchFamily="34" charset="0"/>
              </a:rPr>
              <a:t>DR5s</a:t>
            </a:r>
          </a:p>
        </p:txBody>
      </p:sp>
      <p:cxnSp>
        <p:nvCxnSpPr>
          <p:cNvPr id="916" name="915 Conector recto de flecha"/>
          <p:cNvCxnSpPr>
            <a:stCxn id="14461" idx="1"/>
          </p:cNvCxnSpPr>
          <p:nvPr/>
        </p:nvCxnSpPr>
        <p:spPr>
          <a:xfrm rot="10800000">
            <a:off x="2601913" y="5080000"/>
            <a:ext cx="1811337" cy="5095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67" name="414 Grupo"/>
          <p:cNvGrpSpPr>
            <a:grpSpLocks/>
          </p:cNvGrpSpPr>
          <p:nvPr/>
        </p:nvGrpSpPr>
        <p:grpSpPr bwMode="auto">
          <a:xfrm>
            <a:off x="2744788" y="9010650"/>
            <a:ext cx="73025" cy="241300"/>
            <a:chOff x="2329628" y="5223666"/>
            <a:chExt cx="241608" cy="1918051"/>
          </a:xfrm>
        </p:grpSpPr>
        <p:sp>
          <p:nvSpPr>
            <p:cNvPr id="413" name="412 Rectángulo"/>
            <p:cNvSpPr/>
            <p:nvPr/>
          </p:nvSpPr>
          <p:spPr>
            <a:xfrm>
              <a:off x="2371647" y="5715801"/>
              <a:ext cx="120802" cy="1425916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414" name="413 Rectángulo"/>
            <p:cNvSpPr/>
            <p:nvPr/>
          </p:nvSpPr>
          <p:spPr>
            <a:xfrm>
              <a:off x="2329628" y="5223666"/>
              <a:ext cx="241608" cy="567848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cxnSp>
        <p:nvCxnSpPr>
          <p:cNvPr id="927" name="926 Conector recto de flecha"/>
          <p:cNvCxnSpPr>
            <a:endCxn id="14746" idx="1"/>
          </p:cNvCxnSpPr>
          <p:nvPr/>
        </p:nvCxnSpPr>
        <p:spPr>
          <a:xfrm flipV="1">
            <a:off x="2668588" y="8755063"/>
            <a:ext cx="293687" cy="25558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73" name="162 CuadroTexto"/>
          <p:cNvSpPr txBox="1">
            <a:spLocks noChangeArrowheads="1"/>
          </p:cNvSpPr>
          <p:nvPr/>
        </p:nvSpPr>
        <p:spPr bwMode="auto">
          <a:xfrm>
            <a:off x="2546350" y="8715375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073°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475" name="Group 88"/>
          <p:cNvGrpSpPr>
            <a:grpSpLocks/>
          </p:cNvGrpSpPr>
          <p:nvPr/>
        </p:nvGrpSpPr>
        <p:grpSpPr bwMode="auto">
          <a:xfrm>
            <a:off x="2492375" y="9409113"/>
            <a:ext cx="80963" cy="244475"/>
            <a:chOff x="2018" y="2160"/>
            <a:chExt cx="528" cy="1488"/>
          </a:xfrm>
        </p:grpSpPr>
        <p:sp>
          <p:nvSpPr>
            <p:cNvPr id="14611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2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3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4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5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6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7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8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19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0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1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2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3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4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5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626" name="AutoShape 104"/>
            <p:cNvSpPr>
              <a:spLocks noChangeArrowheads="1"/>
            </p:cNvSpPr>
            <p:nvPr/>
          </p:nvSpPr>
          <p:spPr bwMode="auto">
            <a:xfrm rot="-5400000">
              <a:off x="2186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7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628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grpSp>
        <p:nvGrpSpPr>
          <p:cNvPr id="14478" name="765 Grupo"/>
          <p:cNvGrpSpPr>
            <a:grpSpLocks/>
          </p:cNvGrpSpPr>
          <p:nvPr/>
        </p:nvGrpSpPr>
        <p:grpSpPr bwMode="auto">
          <a:xfrm>
            <a:off x="2454275" y="7939088"/>
            <a:ext cx="73025" cy="241300"/>
            <a:chOff x="2311890" y="5223666"/>
            <a:chExt cx="241608" cy="1918051"/>
          </a:xfrm>
        </p:grpSpPr>
        <p:sp>
          <p:nvSpPr>
            <p:cNvPr id="768" name="767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9" name="768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76" name="775 Grupo"/>
          <p:cNvGrpSpPr/>
          <p:nvPr/>
        </p:nvGrpSpPr>
        <p:grpSpPr>
          <a:xfrm>
            <a:off x="2745522" y="8047848"/>
            <a:ext cx="72000" cy="242475"/>
            <a:chOff x="2329628" y="5223666"/>
            <a:chExt cx="241608" cy="1918051"/>
          </a:xfrm>
          <a:solidFill>
            <a:srgbClr val="FF0000"/>
          </a:solidFill>
        </p:grpSpPr>
        <p:sp>
          <p:nvSpPr>
            <p:cNvPr id="777" name="77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9" name="778 Rectángulo"/>
            <p:cNvSpPr/>
            <p:nvPr/>
          </p:nvSpPr>
          <p:spPr>
            <a:xfrm>
              <a:off x="2329628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84" name="783 Grupo"/>
          <p:cNvGrpSpPr/>
          <p:nvPr/>
        </p:nvGrpSpPr>
        <p:grpSpPr>
          <a:xfrm>
            <a:off x="2721237" y="7519207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87" name="786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88" name="787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14485" name="769 Grupo"/>
          <p:cNvGrpSpPr>
            <a:grpSpLocks/>
          </p:cNvGrpSpPr>
          <p:nvPr/>
        </p:nvGrpSpPr>
        <p:grpSpPr bwMode="auto">
          <a:xfrm>
            <a:off x="2549525" y="7367588"/>
            <a:ext cx="73025" cy="241300"/>
            <a:chOff x="2311890" y="5223666"/>
            <a:chExt cx="241608" cy="1918051"/>
          </a:xfrm>
        </p:grpSpPr>
        <p:sp>
          <p:nvSpPr>
            <p:cNvPr id="771" name="770 Rectángulo"/>
            <p:cNvSpPr/>
            <p:nvPr/>
          </p:nvSpPr>
          <p:spPr>
            <a:xfrm>
              <a:off x="2369667" y="5715794"/>
              <a:ext cx="120802" cy="1425923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72" name="771 Rectángulo"/>
            <p:cNvSpPr/>
            <p:nvPr/>
          </p:nvSpPr>
          <p:spPr>
            <a:xfrm>
              <a:off x="2311890" y="5223666"/>
              <a:ext cx="241608" cy="56784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sp>
        <p:nvSpPr>
          <p:cNvPr id="14488" name="278 CuadroTexto"/>
          <p:cNvSpPr txBox="1">
            <a:spLocks noChangeArrowheads="1"/>
          </p:cNvSpPr>
          <p:nvPr/>
        </p:nvSpPr>
        <p:spPr bwMode="auto">
          <a:xfrm>
            <a:off x="2030413" y="7653338"/>
            <a:ext cx="3873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Vereker E</a:t>
            </a:r>
          </a:p>
        </p:txBody>
      </p:sp>
      <p:sp>
        <p:nvSpPr>
          <p:cNvPr id="14489" name="278 CuadroTexto"/>
          <p:cNvSpPr txBox="1">
            <a:spLocks noChangeArrowheads="1"/>
          </p:cNvSpPr>
          <p:nvPr/>
        </p:nvSpPr>
        <p:spPr bwMode="auto">
          <a:xfrm rot="2582298">
            <a:off x="2066925" y="7953375"/>
            <a:ext cx="490538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SE</a:t>
            </a:r>
          </a:p>
        </p:txBody>
      </p:sp>
      <p:sp>
        <p:nvSpPr>
          <p:cNvPr id="14490" name="278 CuadroTexto"/>
          <p:cNvSpPr txBox="1">
            <a:spLocks noChangeArrowheads="1"/>
          </p:cNvSpPr>
          <p:nvPr/>
        </p:nvSpPr>
        <p:spPr bwMode="auto">
          <a:xfrm>
            <a:off x="1412875" y="6867525"/>
            <a:ext cx="4857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Vereker </a:t>
            </a:r>
            <a:r>
              <a:rPr lang="es-CL" sz="400" b="1">
                <a:latin typeface="Calibri" pitchFamily="34" charset="0"/>
              </a:rPr>
              <a:t> N</a:t>
            </a:r>
            <a:endParaRPr lang="es-CL" sz="400">
              <a:latin typeface="Calibri" pitchFamily="34" charset="0"/>
            </a:endParaRPr>
          </a:p>
        </p:txBody>
      </p:sp>
      <p:sp>
        <p:nvSpPr>
          <p:cNvPr id="14499" name="162 CuadroTexto"/>
          <p:cNvSpPr txBox="1">
            <a:spLocks noChangeArrowheads="1"/>
          </p:cNvSpPr>
          <p:nvPr/>
        </p:nvSpPr>
        <p:spPr bwMode="auto">
          <a:xfrm>
            <a:off x="2600333" y="5323959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096°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502" name="760 Grupo"/>
          <p:cNvGrpSpPr>
            <a:grpSpLocks/>
          </p:cNvGrpSpPr>
          <p:nvPr/>
        </p:nvGrpSpPr>
        <p:grpSpPr bwMode="auto">
          <a:xfrm>
            <a:off x="2160588" y="5221288"/>
            <a:ext cx="73025" cy="242887"/>
            <a:chOff x="2311890" y="5223666"/>
            <a:chExt cx="241608" cy="1918051"/>
          </a:xfrm>
        </p:grpSpPr>
        <p:sp>
          <p:nvSpPr>
            <p:cNvPr id="764" name="763 Rectángulo"/>
            <p:cNvSpPr/>
            <p:nvPr/>
          </p:nvSpPr>
          <p:spPr>
            <a:xfrm>
              <a:off x="2369664" y="5712578"/>
              <a:ext cx="120806" cy="1429139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65" name="764 Rectángulo"/>
            <p:cNvSpPr/>
            <p:nvPr/>
          </p:nvSpPr>
          <p:spPr>
            <a:xfrm>
              <a:off x="2311890" y="5223666"/>
              <a:ext cx="241608" cy="564130"/>
            </a:xfrm>
            <a:prstGeom prst="rect">
              <a:avLst/>
            </a:prstGeom>
            <a:solidFill>
              <a:srgbClr val="00B050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grpSp>
        <p:nvGrpSpPr>
          <p:cNvPr id="789" name="788 Grupo"/>
          <p:cNvGrpSpPr/>
          <p:nvPr/>
        </p:nvGrpSpPr>
        <p:grpSpPr>
          <a:xfrm>
            <a:off x="2459298" y="5004589"/>
            <a:ext cx="72000" cy="242475"/>
            <a:chOff x="2311890" y="5223666"/>
            <a:chExt cx="241608" cy="1918051"/>
          </a:xfrm>
          <a:solidFill>
            <a:srgbClr val="FF0000"/>
          </a:solidFill>
        </p:grpSpPr>
        <p:sp>
          <p:nvSpPr>
            <p:cNvPr id="791" name="790 Rectángulo"/>
            <p:cNvSpPr/>
            <p:nvPr/>
          </p:nvSpPr>
          <p:spPr>
            <a:xfrm>
              <a:off x="2369792" y="5712958"/>
              <a:ext cx="120804" cy="1428759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  <p:sp>
          <p:nvSpPr>
            <p:cNvPr id="792" name="791 Rectángulo"/>
            <p:cNvSpPr/>
            <p:nvPr/>
          </p:nvSpPr>
          <p:spPr>
            <a:xfrm>
              <a:off x="2311890" y="5223666"/>
              <a:ext cx="241608" cy="569542"/>
            </a:xfrm>
            <a:prstGeom prst="rect">
              <a:avLst/>
            </a:prstGeom>
            <a:grp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01836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CL"/>
            </a:p>
          </p:txBody>
        </p:sp>
      </p:grpSp>
      <p:cxnSp>
        <p:nvCxnSpPr>
          <p:cNvPr id="986" name="985 Conector recto de flecha"/>
          <p:cNvCxnSpPr>
            <a:endCxn id="14519" idx="2"/>
          </p:cNvCxnSpPr>
          <p:nvPr/>
        </p:nvCxnSpPr>
        <p:spPr>
          <a:xfrm>
            <a:off x="2501900" y="4865688"/>
            <a:ext cx="753269" cy="78740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12" name="162 CuadroTexto"/>
          <p:cNvSpPr txBox="1">
            <a:spLocks noChangeArrowheads="1"/>
          </p:cNvSpPr>
          <p:nvPr/>
        </p:nvSpPr>
        <p:spPr bwMode="auto">
          <a:xfrm>
            <a:off x="3125346" y="5392737"/>
            <a:ext cx="5261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8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8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800" b="1" dirty="0" smtClean="0">
                <a:solidFill>
                  <a:srgbClr val="0070C0"/>
                </a:solidFill>
                <a:latin typeface="Calibri" pitchFamily="34" charset="0"/>
              </a:rPr>
              <a:t>133°</a:t>
            </a:r>
            <a:endParaRPr lang="es-CL" sz="8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14517" name="278 CuadroTexto"/>
          <p:cNvSpPr txBox="1">
            <a:spLocks noChangeArrowheads="1"/>
          </p:cNvSpPr>
          <p:nvPr/>
        </p:nvSpPr>
        <p:spPr bwMode="auto">
          <a:xfrm>
            <a:off x="3925888" y="5176838"/>
            <a:ext cx="306387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Patria</a:t>
            </a:r>
          </a:p>
        </p:txBody>
      </p:sp>
      <p:sp>
        <p:nvSpPr>
          <p:cNvPr id="14518" name="278 CuadroTexto"/>
          <p:cNvSpPr txBox="1">
            <a:spLocks noChangeArrowheads="1"/>
          </p:cNvSpPr>
          <p:nvPr/>
        </p:nvSpPr>
        <p:spPr bwMode="auto">
          <a:xfrm>
            <a:off x="3724275" y="5216525"/>
            <a:ext cx="350838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Howard</a:t>
            </a:r>
          </a:p>
        </p:txBody>
      </p:sp>
      <p:sp>
        <p:nvSpPr>
          <p:cNvPr id="14519" name="278 CuadroTexto"/>
          <p:cNvSpPr txBox="1">
            <a:spLocks noChangeArrowheads="1"/>
          </p:cNvSpPr>
          <p:nvPr/>
        </p:nvSpPr>
        <p:spPr bwMode="auto">
          <a:xfrm>
            <a:off x="3101975" y="5437188"/>
            <a:ext cx="3063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CL" sz="400">
                <a:latin typeface="Calibri" pitchFamily="34" charset="0"/>
              </a:rPr>
              <a:t>Ite. </a:t>
            </a:r>
          </a:p>
          <a:p>
            <a:pPr algn="ctr"/>
            <a:r>
              <a:rPr lang="es-CL" sz="400">
                <a:latin typeface="Calibri" pitchFamily="34" charset="0"/>
              </a:rPr>
              <a:t>Dixon</a:t>
            </a:r>
          </a:p>
        </p:txBody>
      </p:sp>
      <p:sp>
        <p:nvSpPr>
          <p:cNvPr id="14520" name="122 CuadroTexto"/>
          <p:cNvSpPr txBox="1">
            <a:spLocks noChangeArrowheads="1"/>
          </p:cNvSpPr>
          <p:nvPr/>
        </p:nvSpPr>
        <p:spPr bwMode="auto">
          <a:xfrm>
            <a:off x="1030288" y="3794125"/>
            <a:ext cx="846137" cy="2698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84079" tIns="42040" rIns="84079" bIns="42040">
            <a:spAutoFit/>
          </a:bodyPr>
          <a:lstStyle/>
          <a:p>
            <a:pPr algn="ctr"/>
            <a:r>
              <a:rPr lang="es-CL" sz="600">
                <a:latin typeface="Calibri" pitchFamily="34" charset="0"/>
              </a:rPr>
              <a:t>Bajo Gray Noreste</a:t>
            </a:r>
          </a:p>
          <a:p>
            <a:pPr algn="ctr"/>
            <a:r>
              <a:rPr lang="es-CL" sz="600">
                <a:latin typeface="Calibri" pitchFamily="34" charset="0"/>
              </a:rPr>
              <a:t>Señal lateral Babor</a:t>
            </a:r>
          </a:p>
        </p:txBody>
      </p:sp>
      <p:cxnSp>
        <p:nvCxnSpPr>
          <p:cNvPr id="1014" name="1013 Conector recto de flecha"/>
          <p:cNvCxnSpPr>
            <a:stCxn id="14520" idx="3"/>
          </p:cNvCxnSpPr>
          <p:nvPr/>
        </p:nvCxnSpPr>
        <p:spPr>
          <a:xfrm>
            <a:off x="1876425" y="3929063"/>
            <a:ext cx="439738" cy="6508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7" name="1036 Conector recto de flecha"/>
          <p:cNvCxnSpPr/>
          <p:nvPr/>
        </p:nvCxnSpPr>
        <p:spPr>
          <a:xfrm rot="10800000">
            <a:off x="1655763" y="3421063"/>
            <a:ext cx="1309687" cy="720725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26" name="162 CuadroTexto"/>
          <p:cNvSpPr txBox="1">
            <a:spLocks noChangeArrowheads="1"/>
          </p:cNvSpPr>
          <p:nvPr/>
        </p:nvSpPr>
        <p:spPr bwMode="auto">
          <a:xfrm>
            <a:off x="2160588" y="3563938"/>
            <a:ext cx="441325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>
                <a:solidFill>
                  <a:srgbClr val="0070C0"/>
                </a:solidFill>
                <a:latin typeface="Calibri" pitchFamily="34" charset="0"/>
              </a:rPr>
              <a:t>Dc  297°</a:t>
            </a:r>
          </a:p>
        </p:txBody>
      </p:sp>
      <p:cxnSp>
        <p:nvCxnSpPr>
          <p:cNvPr id="1048" name="1047 Conector recto de flecha"/>
          <p:cNvCxnSpPr/>
          <p:nvPr/>
        </p:nvCxnSpPr>
        <p:spPr>
          <a:xfrm>
            <a:off x="4148138" y="2003426"/>
            <a:ext cx="1169987" cy="388007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33" name="162 CuadroTexto"/>
          <p:cNvSpPr txBox="1">
            <a:spLocks noChangeArrowheads="1"/>
          </p:cNvSpPr>
          <p:nvPr/>
        </p:nvSpPr>
        <p:spPr bwMode="auto">
          <a:xfrm>
            <a:off x="5290495" y="2205714"/>
            <a:ext cx="423514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119°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542" name="443 Grupo"/>
          <p:cNvGrpSpPr>
            <a:grpSpLocks/>
          </p:cNvGrpSpPr>
          <p:nvPr/>
        </p:nvGrpSpPr>
        <p:grpSpPr bwMode="auto">
          <a:xfrm>
            <a:off x="2324575" y="170655"/>
            <a:ext cx="2968625" cy="10929939"/>
            <a:chOff x="2316945" y="151625"/>
            <a:chExt cx="2967058" cy="10930015"/>
          </a:xfrm>
        </p:grpSpPr>
        <p:cxnSp>
          <p:nvCxnSpPr>
            <p:cNvPr id="683" name="682 Conector recto"/>
            <p:cNvCxnSpPr/>
            <p:nvPr/>
          </p:nvCxnSpPr>
          <p:spPr>
            <a:xfrm>
              <a:off x="3230862" y="9557629"/>
              <a:ext cx="276872" cy="152401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591" name="229 Grupo"/>
            <p:cNvGrpSpPr>
              <a:grpSpLocks/>
            </p:cNvGrpSpPr>
            <p:nvPr/>
          </p:nvGrpSpPr>
          <p:grpSpPr bwMode="auto">
            <a:xfrm>
              <a:off x="5069689" y="151626"/>
              <a:ext cx="214314" cy="57150"/>
              <a:chOff x="5388779" y="165066"/>
              <a:chExt cx="214314" cy="57150"/>
            </a:xfrm>
          </p:grpSpPr>
          <p:cxnSp>
            <p:nvCxnSpPr>
              <p:cNvPr id="674" name="673 Conector recto"/>
              <p:cNvCxnSpPr/>
              <p:nvPr/>
            </p:nvCxnSpPr>
            <p:spPr>
              <a:xfrm>
                <a:off x="5388893" y="16506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5" name="674 Conector recto"/>
              <p:cNvCxnSpPr/>
              <p:nvPr/>
            </p:nvCxnSpPr>
            <p:spPr>
              <a:xfrm>
                <a:off x="5388893" y="222216"/>
                <a:ext cx="2142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19" name="418 Conector recto"/>
            <p:cNvCxnSpPr/>
            <p:nvPr/>
          </p:nvCxnSpPr>
          <p:spPr>
            <a:xfrm rot="16200000" flipV="1">
              <a:off x="2607140" y="8933904"/>
              <a:ext cx="615954" cy="62514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427 Conector recto"/>
            <p:cNvCxnSpPr/>
            <p:nvPr/>
          </p:nvCxnSpPr>
          <p:spPr>
            <a:xfrm rot="5400000" flipH="1" flipV="1">
              <a:off x="1745269" y="8009824"/>
              <a:ext cx="1785950" cy="713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429 Conector recto"/>
            <p:cNvCxnSpPr/>
            <p:nvPr/>
          </p:nvCxnSpPr>
          <p:spPr>
            <a:xfrm rot="16200000" flipV="1">
              <a:off x="1566750" y="6045356"/>
              <a:ext cx="1857388" cy="35699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431 Conector recto"/>
            <p:cNvCxnSpPr/>
            <p:nvPr/>
          </p:nvCxnSpPr>
          <p:spPr>
            <a:xfrm rot="5400000" flipH="1" flipV="1">
              <a:off x="2174012" y="4938029"/>
              <a:ext cx="500065" cy="21419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433 Conector recto"/>
            <p:cNvCxnSpPr/>
            <p:nvPr/>
          </p:nvCxnSpPr>
          <p:spPr>
            <a:xfrm rot="5400000" flipH="1" flipV="1">
              <a:off x="2409563" y="4156257"/>
              <a:ext cx="755655" cy="50297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"/>
            <p:cNvCxnSpPr/>
            <p:nvPr/>
          </p:nvCxnSpPr>
          <p:spPr>
            <a:xfrm rot="5400000" flipH="1" flipV="1">
              <a:off x="2556763" y="2418103"/>
              <a:ext cx="2098689" cy="11376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438 Conector recto"/>
            <p:cNvCxnSpPr/>
            <p:nvPr/>
          </p:nvCxnSpPr>
          <p:spPr>
            <a:xfrm rot="5400000" flipH="1" flipV="1">
              <a:off x="4067502" y="830554"/>
              <a:ext cx="1214446" cy="99959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442 Conector recto"/>
            <p:cNvCxnSpPr/>
            <p:nvPr/>
          </p:nvCxnSpPr>
          <p:spPr>
            <a:xfrm rot="5400000" flipH="1" flipV="1">
              <a:off x="4887978" y="436584"/>
              <a:ext cx="571504" cy="15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62" name="1061 Conector recto de flecha"/>
          <p:cNvCxnSpPr/>
          <p:nvPr/>
        </p:nvCxnSpPr>
        <p:spPr>
          <a:xfrm rot="10800000">
            <a:off x="4675188" y="508000"/>
            <a:ext cx="438150" cy="285750"/>
          </a:xfrm>
          <a:prstGeom prst="straightConnector1">
            <a:avLst/>
          </a:prstGeom>
          <a:ln>
            <a:solidFill>
              <a:srgbClr val="0070C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45" name="162 CuadroTexto"/>
          <p:cNvSpPr txBox="1">
            <a:spLocks noChangeArrowheads="1"/>
          </p:cNvSpPr>
          <p:nvPr/>
        </p:nvSpPr>
        <p:spPr bwMode="auto">
          <a:xfrm>
            <a:off x="4756150" y="508000"/>
            <a:ext cx="441146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 b="1" dirty="0" err="1">
                <a:solidFill>
                  <a:srgbClr val="0070C0"/>
                </a:solidFill>
                <a:latin typeface="Calibri" pitchFamily="34" charset="0"/>
              </a:rPr>
              <a:t>Dc</a:t>
            </a:r>
            <a:r>
              <a:rPr lang="es-CL" sz="600" b="1" dirty="0">
                <a:solidFill>
                  <a:srgbClr val="0070C0"/>
                </a:solidFill>
                <a:latin typeface="Calibri" pitchFamily="34" charset="0"/>
              </a:rPr>
              <a:t>  </a:t>
            </a:r>
            <a:r>
              <a:rPr lang="es-CL" sz="600" b="1" dirty="0" smtClean="0">
                <a:solidFill>
                  <a:srgbClr val="0070C0"/>
                </a:solidFill>
                <a:latin typeface="Calibri" pitchFamily="34" charset="0"/>
              </a:rPr>
              <a:t>291°</a:t>
            </a:r>
            <a:endParaRPr lang="es-CL" sz="6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grpSp>
        <p:nvGrpSpPr>
          <p:cNvPr id="14549" name="Group 88"/>
          <p:cNvGrpSpPr>
            <a:grpSpLocks/>
          </p:cNvGrpSpPr>
          <p:nvPr/>
        </p:nvGrpSpPr>
        <p:grpSpPr bwMode="auto">
          <a:xfrm>
            <a:off x="4730750" y="333375"/>
            <a:ext cx="80963" cy="244475"/>
            <a:chOff x="2015" y="2160"/>
            <a:chExt cx="528" cy="1488"/>
          </a:xfrm>
        </p:grpSpPr>
        <p:sp>
          <p:nvSpPr>
            <p:cNvPr id="14572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3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4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5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6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7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8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79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0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1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2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3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4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5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6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14587" name="AutoShape 104"/>
            <p:cNvSpPr>
              <a:spLocks noChangeArrowheads="1"/>
            </p:cNvSpPr>
            <p:nvPr/>
          </p:nvSpPr>
          <p:spPr bwMode="auto">
            <a:xfrm rot="-5400000">
              <a:off x="2183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8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14589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14552" name="274 CuadroTexto"/>
          <p:cNvSpPr txBox="1">
            <a:spLocks noChangeArrowheads="1"/>
          </p:cNvSpPr>
          <p:nvPr/>
        </p:nvSpPr>
        <p:spPr bwMode="auto">
          <a:xfrm>
            <a:off x="5827713" y="-9525"/>
            <a:ext cx="22145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800">
                <a:latin typeface="Calibri" pitchFamily="34" charset="0"/>
              </a:rPr>
              <a:t>Pto. “A”:  270° a  Baliza I. Cutler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2016982" y="1093580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</a:t>
            </a:r>
            <a:endParaRPr lang="es-CL" sz="800" b="1" dirty="0"/>
          </a:p>
        </p:txBody>
      </p:sp>
      <p:sp>
        <p:nvSpPr>
          <p:cNvPr id="498" name="497 CuadroTexto"/>
          <p:cNvSpPr txBox="1"/>
          <p:nvPr/>
        </p:nvSpPr>
        <p:spPr>
          <a:xfrm>
            <a:off x="1711818" y="1072036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</a:t>
            </a:r>
            <a:endParaRPr lang="es-CL" sz="800" b="1" dirty="0"/>
          </a:p>
        </p:txBody>
      </p:sp>
      <p:sp>
        <p:nvSpPr>
          <p:cNvPr id="499" name="498 CuadroTexto"/>
          <p:cNvSpPr txBox="1"/>
          <p:nvPr/>
        </p:nvSpPr>
        <p:spPr>
          <a:xfrm>
            <a:off x="1774874" y="102375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G</a:t>
            </a:r>
            <a:endParaRPr lang="es-CL" sz="800" b="1" dirty="0"/>
          </a:p>
        </p:txBody>
      </p:sp>
      <p:sp>
        <p:nvSpPr>
          <p:cNvPr id="500" name="499 CuadroTexto"/>
          <p:cNvSpPr txBox="1"/>
          <p:nvPr/>
        </p:nvSpPr>
        <p:spPr>
          <a:xfrm>
            <a:off x="2365226" y="9645701"/>
            <a:ext cx="42178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F’</a:t>
            </a:r>
            <a:endParaRPr lang="es-CL" sz="800" b="1" dirty="0"/>
          </a:p>
        </p:txBody>
      </p:sp>
      <p:sp>
        <p:nvSpPr>
          <p:cNvPr id="501" name="500 CuadroTexto"/>
          <p:cNvSpPr txBox="1"/>
          <p:nvPr/>
        </p:nvSpPr>
        <p:spPr>
          <a:xfrm>
            <a:off x="2546350" y="9202779"/>
            <a:ext cx="1651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</a:t>
            </a:r>
            <a:endParaRPr lang="es-CL" sz="800" b="1" dirty="0"/>
          </a:p>
        </p:txBody>
      </p:sp>
      <p:sp>
        <p:nvSpPr>
          <p:cNvPr id="502" name="501 CuadroTexto"/>
          <p:cNvSpPr txBox="1"/>
          <p:nvPr/>
        </p:nvSpPr>
        <p:spPr>
          <a:xfrm>
            <a:off x="4362450" y="10935807"/>
            <a:ext cx="1015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F</a:t>
            </a:r>
            <a:endParaRPr lang="es-CL" sz="800" b="1" dirty="0"/>
          </a:p>
        </p:txBody>
      </p:sp>
      <p:sp>
        <p:nvSpPr>
          <p:cNvPr id="503" name="502 CuadroTexto"/>
          <p:cNvSpPr txBox="1"/>
          <p:nvPr/>
        </p:nvSpPr>
        <p:spPr>
          <a:xfrm>
            <a:off x="4370444" y="9980613"/>
            <a:ext cx="6452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E’</a:t>
            </a:r>
            <a:endParaRPr lang="es-CL" sz="800" b="1" dirty="0"/>
          </a:p>
        </p:txBody>
      </p:sp>
      <p:sp>
        <p:nvSpPr>
          <p:cNvPr id="504" name="503 CuadroTexto"/>
          <p:cNvSpPr txBox="1"/>
          <p:nvPr/>
        </p:nvSpPr>
        <p:spPr>
          <a:xfrm>
            <a:off x="3059933" y="8715375"/>
            <a:ext cx="4182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05" name="504 CuadroTexto"/>
          <p:cNvSpPr txBox="1"/>
          <p:nvPr/>
        </p:nvSpPr>
        <p:spPr>
          <a:xfrm>
            <a:off x="3316288" y="828539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</a:t>
            </a:r>
            <a:endParaRPr lang="es-CL" sz="800" b="1" dirty="0"/>
          </a:p>
        </p:txBody>
      </p:sp>
      <p:sp>
        <p:nvSpPr>
          <p:cNvPr id="508" name="507 CuadroTexto"/>
          <p:cNvSpPr txBox="1"/>
          <p:nvPr/>
        </p:nvSpPr>
        <p:spPr>
          <a:xfrm>
            <a:off x="4861755" y="10797970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</a:t>
            </a:r>
            <a:endParaRPr lang="es-CL" sz="800" b="1" dirty="0"/>
          </a:p>
        </p:txBody>
      </p:sp>
      <p:sp>
        <p:nvSpPr>
          <p:cNvPr id="509" name="508 CuadroTexto"/>
          <p:cNvSpPr txBox="1"/>
          <p:nvPr/>
        </p:nvSpPr>
        <p:spPr>
          <a:xfrm>
            <a:off x="3640138" y="8613110"/>
            <a:ext cx="32385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B’</a:t>
            </a:r>
            <a:endParaRPr lang="es-CL" sz="800" b="1" dirty="0"/>
          </a:p>
        </p:txBody>
      </p:sp>
      <p:sp>
        <p:nvSpPr>
          <p:cNvPr id="510" name="509 CuadroTexto"/>
          <p:cNvSpPr txBox="1"/>
          <p:nvPr/>
        </p:nvSpPr>
        <p:spPr>
          <a:xfrm>
            <a:off x="4081462" y="6143324"/>
            <a:ext cx="33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V’</a:t>
            </a:r>
            <a:endParaRPr lang="es-CL" sz="800" b="1" dirty="0"/>
          </a:p>
        </p:txBody>
      </p:sp>
      <p:sp>
        <p:nvSpPr>
          <p:cNvPr id="511" name="510 CuadroTexto"/>
          <p:cNvSpPr txBox="1"/>
          <p:nvPr/>
        </p:nvSpPr>
        <p:spPr>
          <a:xfrm>
            <a:off x="3470801" y="608278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</a:t>
            </a:r>
            <a:endParaRPr lang="es-CL" sz="800" b="1" dirty="0"/>
          </a:p>
        </p:txBody>
      </p:sp>
      <p:sp>
        <p:nvSpPr>
          <p:cNvPr id="512" name="511 CuadroTexto"/>
          <p:cNvSpPr txBox="1"/>
          <p:nvPr/>
        </p:nvSpPr>
        <p:spPr>
          <a:xfrm>
            <a:off x="3110706" y="5434469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X</a:t>
            </a:r>
            <a:endParaRPr lang="es-CL" sz="800" b="1" dirty="0"/>
          </a:p>
        </p:txBody>
      </p:sp>
      <p:sp>
        <p:nvSpPr>
          <p:cNvPr id="513" name="512 CuadroTexto"/>
          <p:cNvSpPr txBox="1"/>
          <p:nvPr/>
        </p:nvSpPr>
        <p:spPr>
          <a:xfrm>
            <a:off x="3894460" y="7347697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U</a:t>
            </a:r>
            <a:endParaRPr lang="es-CL" sz="800" b="1" dirty="0"/>
          </a:p>
        </p:txBody>
      </p:sp>
      <p:sp>
        <p:nvSpPr>
          <p:cNvPr id="515" name="514 CuadroTexto"/>
          <p:cNvSpPr txBox="1"/>
          <p:nvPr/>
        </p:nvSpPr>
        <p:spPr>
          <a:xfrm>
            <a:off x="2972936" y="76236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R</a:t>
            </a:r>
            <a:endParaRPr lang="es-CL" sz="800" b="1" dirty="0"/>
          </a:p>
        </p:txBody>
      </p:sp>
      <p:sp>
        <p:nvSpPr>
          <p:cNvPr id="516" name="515 CuadroTexto"/>
          <p:cNvSpPr txBox="1"/>
          <p:nvPr/>
        </p:nvSpPr>
        <p:spPr>
          <a:xfrm>
            <a:off x="1627188" y="6153378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</a:t>
            </a:r>
            <a:endParaRPr lang="es-CL" sz="800" b="1" dirty="0"/>
          </a:p>
        </p:txBody>
      </p:sp>
      <p:sp>
        <p:nvSpPr>
          <p:cNvPr id="517" name="516 CuadroTexto"/>
          <p:cNvSpPr txBox="1"/>
          <p:nvPr/>
        </p:nvSpPr>
        <p:spPr>
          <a:xfrm>
            <a:off x="1673225" y="675186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P</a:t>
            </a:r>
            <a:endParaRPr lang="es-CL" sz="800" b="1" dirty="0"/>
          </a:p>
        </p:txBody>
      </p:sp>
      <p:sp>
        <p:nvSpPr>
          <p:cNvPr id="518" name="517 CuadroTexto"/>
          <p:cNvSpPr txBox="1"/>
          <p:nvPr/>
        </p:nvSpPr>
        <p:spPr>
          <a:xfrm>
            <a:off x="2039319" y="7240816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O</a:t>
            </a:r>
            <a:endParaRPr lang="es-CL" sz="800" b="1" dirty="0"/>
          </a:p>
        </p:txBody>
      </p:sp>
      <p:sp>
        <p:nvSpPr>
          <p:cNvPr id="519" name="518 CuadroTexto"/>
          <p:cNvSpPr txBox="1"/>
          <p:nvPr/>
        </p:nvSpPr>
        <p:spPr>
          <a:xfrm>
            <a:off x="2112613" y="7800335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</a:t>
            </a:r>
            <a:endParaRPr lang="es-CL" sz="800" b="1" dirty="0"/>
          </a:p>
        </p:txBody>
      </p:sp>
      <p:sp>
        <p:nvSpPr>
          <p:cNvPr id="520" name="519 CuadroTexto"/>
          <p:cNvSpPr txBox="1"/>
          <p:nvPr/>
        </p:nvSpPr>
        <p:spPr>
          <a:xfrm>
            <a:off x="1592263" y="7834764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M</a:t>
            </a:r>
            <a:endParaRPr lang="es-CL" sz="800" b="1" dirty="0"/>
          </a:p>
        </p:txBody>
      </p:sp>
      <p:sp>
        <p:nvSpPr>
          <p:cNvPr id="521" name="520 CuadroTexto"/>
          <p:cNvSpPr txBox="1"/>
          <p:nvPr/>
        </p:nvSpPr>
        <p:spPr>
          <a:xfrm>
            <a:off x="2372590" y="8138853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</a:t>
            </a:r>
            <a:endParaRPr lang="es-CL" sz="800" b="1" dirty="0"/>
          </a:p>
        </p:txBody>
      </p:sp>
      <p:sp>
        <p:nvSpPr>
          <p:cNvPr id="522" name="521 CuadroTexto"/>
          <p:cNvSpPr txBox="1"/>
          <p:nvPr/>
        </p:nvSpPr>
        <p:spPr>
          <a:xfrm>
            <a:off x="1947452" y="509633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V</a:t>
            </a:r>
            <a:endParaRPr lang="es-CL" sz="800" b="1" dirty="0"/>
          </a:p>
        </p:txBody>
      </p:sp>
      <p:sp>
        <p:nvSpPr>
          <p:cNvPr id="523" name="522 CuadroTexto"/>
          <p:cNvSpPr txBox="1"/>
          <p:nvPr/>
        </p:nvSpPr>
        <p:spPr>
          <a:xfrm>
            <a:off x="2585244" y="5398011"/>
            <a:ext cx="11747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W</a:t>
            </a:r>
            <a:endParaRPr lang="es-CL" sz="800" b="1" dirty="0"/>
          </a:p>
        </p:txBody>
      </p:sp>
      <p:sp>
        <p:nvSpPr>
          <p:cNvPr id="524" name="523 CuadroTexto"/>
          <p:cNvSpPr txBox="1"/>
          <p:nvPr/>
        </p:nvSpPr>
        <p:spPr>
          <a:xfrm>
            <a:off x="4059152" y="5178080"/>
            <a:ext cx="2969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25" name="524 CuadroTexto"/>
          <p:cNvSpPr txBox="1"/>
          <p:nvPr/>
        </p:nvSpPr>
        <p:spPr>
          <a:xfrm>
            <a:off x="1928812" y="3626078"/>
            <a:ext cx="4270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N’</a:t>
            </a:r>
            <a:endParaRPr lang="es-CL" sz="800" b="1" dirty="0"/>
          </a:p>
        </p:txBody>
      </p:sp>
      <p:sp>
        <p:nvSpPr>
          <p:cNvPr id="526" name="525 CuadroTexto"/>
          <p:cNvSpPr txBox="1"/>
          <p:nvPr/>
        </p:nvSpPr>
        <p:spPr>
          <a:xfrm>
            <a:off x="4561661" y="2765553"/>
            <a:ext cx="33102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G’</a:t>
            </a:r>
            <a:endParaRPr lang="es-CL" sz="800" b="1" dirty="0"/>
          </a:p>
        </p:txBody>
      </p:sp>
      <p:sp>
        <p:nvSpPr>
          <p:cNvPr id="527" name="526 CuadroTexto"/>
          <p:cNvSpPr txBox="1"/>
          <p:nvPr/>
        </p:nvSpPr>
        <p:spPr>
          <a:xfrm>
            <a:off x="4985721" y="2235200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D’</a:t>
            </a:r>
            <a:endParaRPr lang="es-CL" sz="800" b="1" dirty="0"/>
          </a:p>
        </p:txBody>
      </p:sp>
      <p:grpSp>
        <p:nvGrpSpPr>
          <p:cNvPr id="528" name="Group 88"/>
          <p:cNvGrpSpPr>
            <a:grpSpLocks/>
          </p:cNvGrpSpPr>
          <p:nvPr/>
        </p:nvGrpSpPr>
        <p:grpSpPr bwMode="auto">
          <a:xfrm>
            <a:off x="3113087" y="5339555"/>
            <a:ext cx="80963" cy="246063"/>
            <a:chOff x="2052" y="2160"/>
            <a:chExt cx="528" cy="1488"/>
          </a:xfrm>
        </p:grpSpPr>
        <p:sp>
          <p:nvSpPr>
            <p:cNvPr id="529" name="Rectangle 89"/>
            <p:cNvSpPr>
              <a:spLocks noChangeArrowheads="1"/>
            </p:cNvSpPr>
            <p:nvPr/>
          </p:nvSpPr>
          <p:spPr bwMode="auto">
            <a:xfrm>
              <a:off x="2112" y="2208"/>
              <a:ext cx="336" cy="139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0" name="Rectangle 90"/>
            <p:cNvSpPr>
              <a:spLocks noChangeArrowheads="1"/>
            </p:cNvSpPr>
            <p:nvPr/>
          </p:nvSpPr>
          <p:spPr bwMode="auto">
            <a:xfrm>
              <a:off x="2112" y="235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1" name="Rectangle 91"/>
            <p:cNvSpPr>
              <a:spLocks noChangeArrowheads="1"/>
            </p:cNvSpPr>
            <p:nvPr/>
          </p:nvSpPr>
          <p:spPr bwMode="auto">
            <a:xfrm>
              <a:off x="2112" y="249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2" name="Rectangle 92"/>
            <p:cNvSpPr>
              <a:spLocks noChangeArrowheads="1"/>
            </p:cNvSpPr>
            <p:nvPr/>
          </p:nvSpPr>
          <p:spPr bwMode="auto">
            <a:xfrm>
              <a:off x="2208" y="249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3" name="Rectangle 93"/>
            <p:cNvSpPr>
              <a:spLocks noChangeArrowheads="1"/>
            </p:cNvSpPr>
            <p:nvPr/>
          </p:nvSpPr>
          <p:spPr bwMode="auto">
            <a:xfrm>
              <a:off x="2112" y="2640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4" name="Rectangle 94"/>
            <p:cNvSpPr>
              <a:spLocks noChangeArrowheads="1"/>
            </p:cNvSpPr>
            <p:nvPr/>
          </p:nvSpPr>
          <p:spPr bwMode="auto">
            <a:xfrm>
              <a:off x="2112" y="2928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5" name="Rectangle 95"/>
            <p:cNvSpPr>
              <a:spLocks noChangeArrowheads="1"/>
            </p:cNvSpPr>
            <p:nvPr/>
          </p:nvSpPr>
          <p:spPr bwMode="auto">
            <a:xfrm>
              <a:off x="2112" y="3216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6" name="Rectangle 96"/>
            <p:cNvSpPr>
              <a:spLocks noChangeArrowheads="1"/>
            </p:cNvSpPr>
            <p:nvPr/>
          </p:nvSpPr>
          <p:spPr bwMode="auto">
            <a:xfrm>
              <a:off x="2208" y="2784"/>
              <a:ext cx="240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7" name="Rectangle 97"/>
            <p:cNvSpPr>
              <a:spLocks noChangeArrowheads="1"/>
            </p:cNvSpPr>
            <p:nvPr/>
          </p:nvSpPr>
          <p:spPr bwMode="auto">
            <a:xfrm>
              <a:off x="2208" y="3072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8" name="Rectangle 98"/>
            <p:cNvSpPr>
              <a:spLocks noChangeArrowheads="1"/>
            </p:cNvSpPr>
            <p:nvPr/>
          </p:nvSpPr>
          <p:spPr bwMode="auto">
            <a:xfrm>
              <a:off x="2208" y="3360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39" name="Rectangle 99"/>
            <p:cNvSpPr>
              <a:spLocks noChangeArrowheads="1"/>
            </p:cNvSpPr>
            <p:nvPr/>
          </p:nvSpPr>
          <p:spPr bwMode="auto">
            <a:xfrm>
              <a:off x="2208" y="2208"/>
              <a:ext cx="240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0" name="Rectangle 100"/>
            <p:cNvSpPr>
              <a:spLocks noChangeArrowheads="1"/>
            </p:cNvSpPr>
            <p:nvPr/>
          </p:nvSpPr>
          <p:spPr bwMode="auto">
            <a:xfrm>
              <a:off x="2352" y="2352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1" name="Rectangle 101"/>
            <p:cNvSpPr>
              <a:spLocks noChangeArrowheads="1"/>
            </p:cNvSpPr>
            <p:nvPr/>
          </p:nvSpPr>
          <p:spPr bwMode="auto">
            <a:xfrm>
              <a:off x="2352" y="2640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2" name="Rectangle 102"/>
            <p:cNvSpPr>
              <a:spLocks noChangeArrowheads="1"/>
            </p:cNvSpPr>
            <p:nvPr/>
          </p:nvSpPr>
          <p:spPr bwMode="auto">
            <a:xfrm>
              <a:off x="2352" y="2928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3" name="Rectangle 103"/>
            <p:cNvSpPr>
              <a:spLocks noChangeArrowheads="1"/>
            </p:cNvSpPr>
            <p:nvPr/>
          </p:nvSpPr>
          <p:spPr bwMode="auto">
            <a:xfrm>
              <a:off x="2352" y="3216"/>
              <a:ext cx="96" cy="144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GB">
                <a:latin typeface="Calibri" pitchFamily="34" charset="0"/>
              </a:endParaRPr>
            </a:p>
          </p:txBody>
        </p:sp>
        <p:sp>
          <p:nvSpPr>
            <p:cNvPr id="544" name="AutoShape 104"/>
            <p:cNvSpPr>
              <a:spLocks noChangeArrowheads="1"/>
            </p:cNvSpPr>
            <p:nvPr/>
          </p:nvSpPr>
          <p:spPr bwMode="auto">
            <a:xfrm rot="-5400000">
              <a:off x="2220" y="3288"/>
              <a:ext cx="192" cy="528"/>
            </a:xfrm>
            <a:prstGeom prst="flowChartDela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5" name="Rectangle 105"/>
            <p:cNvSpPr>
              <a:spLocks noChangeArrowheads="1"/>
            </p:cNvSpPr>
            <p:nvPr/>
          </p:nvSpPr>
          <p:spPr bwMode="auto">
            <a:xfrm>
              <a:off x="2160" y="2160"/>
              <a:ext cx="240" cy="48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  <p:sp>
          <p:nvSpPr>
            <p:cNvPr id="546" name="Rectangle 106"/>
            <p:cNvSpPr>
              <a:spLocks noChangeArrowheads="1"/>
            </p:cNvSpPr>
            <p:nvPr/>
          </p:nvSpPr>
          <p:spPr bwMode="auto">
            <a:xfrm>
              <a:off x="2112" y="2784"/>
              <a:ext cx="96" cy="144"/>
            </a:xfrm>
            <a:prstGeom prst="rect">
              <a:avLst/>
            </a:prstGeom>
            <a:solidFill>
              <a:srgbClr val="FF0000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>
                <a:latin typeface="Calibri" pitchFamily="34" charset="0"/>
              </a:endParaRPr>
            </a:p>
          </p:txBody>
        </p:sp>
      </p:grpSp>
      <p:sp>
        <p:nvSpPr>
          <p:cNvPr id="547" name="546 CuadroTexto"/>
          <p:cNvSpPr txBox="1"/>
          <p:nvPr/>
        </p:nvSpPr>
        <p:spPr>
          <a:xfrm>
            <a:off x="2654839" y="2276931"/>
            <a:ext cx="3948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O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8" name="547 CuadroTexto"/>
          <p:cNvSpPr txBox="1"/>
          <p:nvPr/>
        </p:nvSpPr>
        <p:spPr>
          <a:xfrm>
            <a:off x="2930526" y="2175989"/>
            <a:ext cx="3675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P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49" name="548 CuadroTexto"/>
          <p:cNvSpPr txBox="1"/>
          <p:nvPr/>
        </p:nvSpPr>
        <p:spPr>
          <a:xfrm>
            <a:off x="3073797" y="1938873"/>
            <a:ext cx="48498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Q’</a:t>
            </a:r>
            <a:endParaRPr lang="es-CL" sz="800" b="1" dirty="0"/>
          </a:p>
        </p:txBody>
      </p:sp>
      <p:sp>
        <p:nvSpPr>
          <p:cNvPr id="550" name="549 CuadroTexto"/>
          <p:cNvSpPr txBox="1"/>
          <p:nvPr/>
        </p:nvSpPr>
        <p:spPr>
          <a:xfrm>
            <a:off x="3049651" y="1601247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/>
              <a:t>R</a:t>
            </a:r>
            <a:r>
              <a:rPr lang="es-CL" sz="800" b="1" dirty="0" smtClean="0"/>
              <a:t>’</a:t>
            </a:r>
            <a:endParaRPr lang="es-CL" sz="800" b="1" dirty="0"/>
          </a:p>
        </p:txBody>
      </p:sp>
      <p:sp>
        <p:nvSpPr>
          <p:cNvPr id="551" name="550 CuadroTexto"/>
          <p:cNvSpPr txBox="1"/>
          <p:nvPr/>
        </p:nvSpPr>
        <p:spPr>
          <a:xfrm>
            <a:off x="3012425" y="1040614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S</a:t>
            </a:r>
            <a:endParaRPr lang="es-CL" sz="800" b="1" dirty="0"/>
          </a:p>
        </p:txBody>
      </p:sp>
      <p:sp>
        <p:nvSpPr>
          <p:cNvPr id="552" name="551 CuadroTexto"/>
          <p:cNvSpPr txBox="1"/>
          <p:nvPr/>
        </p:nvSpPr>
        <p:spPr>
          <a:xfrm>
            <a:off x="3086740" y="551615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T’</a:t>
            </a:r>
            <a:endParaRPr lang="es-CL" sz="800" b="1" dirty="0"/>
          </a:p>
        </p:txBody>
      </p:sp>
      <p:sp>
        <p:nvSpPr>
          <p:cNvPr id="553" name="552 CuadroTexto"/>
          <p:cNvSpPr txBox="1"/>
          <p:nvPr/>
        </p:nvSpPr>
        <p:spPr>
          <a:xfrm>
            <a:off x="4528716" y="371742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A’</a:t>
            </a:r>
            <a:endParaRPr lang="es-CL" sz="800" b="1" dirty="0"/>
          </a:p>
        </p:txBody>
      </p:sp>
      <p:sp>
        <p:nvSpPr>
          <p:cNvPr id="554" name="553 CuadroTexto"/>
          <p:cNvSpPr txBox="1"/>
          <p:nvPr/>
        </p:nvSpPr>
        <p:spPr>
          <a:xfrm>
            <a:off x="6831332" y="1645106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k’</a:t>
            </a:r>
            <a:endParaRPr lang="es-CL" sz="800" b="1" dirty="0"/>
          </a:p>
        </p:txBody>
      </p:sp>
      <p:sp>
        <p:nvSpPr>
          <p:cNvPr id="555" name="554 CuadroTexto"/>
          <p:cNvSpPr txBox="1"/>
          <p:nvPr/>
        </p:nvSpPr>
        <p:spPr>
          <a:xfrm>
            <a:off x="6867308" y="990119"/>
            <a:ext cx="28669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l’</a:t>
            </a:r>
            <a:endParaRPr lang="es-CL" sz="800" b="1" dirty="0"/>
          </a:p>
        </p:txBody>
      </p:sp>
      <p:sp>
        <p:nvSpPr>
          <p:cNvPr id="556" name="555 CuadroTexto"/>
          <p:cNvSpPr txBox="1"/>
          <p:nvPr/>
        </p:nvSpPr>
        <p:spPr>
          <a:xfrm>
            <a:off x="4799611" y="9251950"/>
            <a:ext cx="555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800" b="1" dirty="0" smtClean="0"/>
              <a:t>D´</a:t>
            </a:r>
            <a:endParaRPr lang="es-CL" sz="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626337">
            <a:off x="2049769" y="5420451"/>
            <a:ext cx="552204" cy="15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60" name="45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13967"/>
              </p:ext>
            </p:extLst>
          </p:nvPr>
        </p:nvGraphicFramePr>
        <p:xfrm>
          <a:off x="5149436" y="3061990"/>
          <a:ext cx="2548459" cy="2272010"/>
        </p:xfrm>
        <a:graphic>
          <a:graphicData uri="http://schemas.openxmlformats.org/drawingml/2006/table">
            <a:tbl>
              <a:tblPr/>
              <a:tblGrid>
                <a:gridCol w="251313"/>
                <a:gridCol w="928994"/>
                <a:gridCol w="360040"/>
                <a:gridCol w="1008112"/>
              </a:tblGrid>
              <a:tr h="2146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L°</a:t>
                      </a:r>
                      <a:endParaRPr kumimoji="0" lang="es-CL" sz="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Lucida Sans Unicode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Lucida Sans Unicode" pitchFamily="34" charset="0"/>
                        </a:rPr>
                        <a:t>REFERENCIA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ÚTIL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ISLAS OTTER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P. MONTT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OLLARD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LARCH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U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PEMBERTON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GRANHAM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BAJO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CONNOR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W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HOSKIN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MARY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DICKSON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BZA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 MUÑOZ G.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Z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LUCAS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DASHWOOD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A’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NOTABLE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POLLO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BEDWELL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ECDE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J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BEDWELL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GREEN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ISLOTE.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CUNINGHAM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BAJO CONNOR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L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f’’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HOZVEN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M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ISLA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SUR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G’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PTA. GAMA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ESTE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N’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DEDO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O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MAYOR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O’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L" sz="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PTA.</a:t>
                      </a:r>
                      <a:r>
                        <a:rPr lang="es-CL" sz="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PLAUTO</a:t>
                      </a:r>
                      <a:endParaRPr lang="es-CL" sz="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</a:t>
                      </a: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VEREKER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NORTE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P’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FRANCIS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S/N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Q’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ITE. HOSVEN</a:t>
                      </a: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  <a:tr h="114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CL" sz="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ITE</a:t>
                      </a:r>
                      <a:r>
                        <a:rPr kumimoji="0" lang="es-CL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. FOLEY</a:t>
                      </a: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CL" sz="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6000" marR="3600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6E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92779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</TotalTime>
  <Words>9696</Words>
  <Application>Microsoft Office PowerPoint</Application>
  <PresentationFormat>Personalizado</PresentationFormat>
  <Paragraphs>3748</Paragraphs>
  <Slides>14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ARMADA DE CHILE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R. QUEZADA V.</dc:creator>
  <cp:keywords>Oficial Piloto</cp:keywords>
  <cp:lastModifiedBy>Oficial Operaciones</cp:lastModifiedBy>
  <cp:revision>95</cp:revision>
  <cp:lastPrinted>2016-10-17T12:59:28Z</cp:lastPrinted>
  <dcterms:created xsi:type="dcterms:W3CDTF">2009-10-21T17:03:40Z</dcterms:created>
  <dcterms:modified xsi:type="dcterms:W3CDTF">2016-10-17T14:50:59Z</dcterms:modified>
</cp:coreProperties>
</file>