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98" r:id="rId3"/>
    <p:sldId id="300" r:id="rId4"/>
    <p:sldId id="257" r:id="rId5"/>
    <p:sldId id="338" r:id="rId6"/>
    <p:sldId id="305" r:id="rId7"/>
    <p:sldId id="308" r:id="rId8"/>
    <p:sldId id="309" r:id="rId9"/>
    <p:sldId id="311" r:id="rId10"/>
    <p:sldId id="312" r:id="rId11"/>
    <p:sldId id="276" r:id="rId12"/>
    <p:sldId id="313" r:id="rId13"/>
    <p:sldId id="336" r:id="rId14"/>
    <p:sldId id="337" r:id="rId15"/>
    <p:sldId id="315" r:id="rId16"/>
    <p:sldId id="316" r:id="rId17"/>
    <p:sldId id="323" r:id="rId18"/>
    <p:sldId id="258" r:id="rId19"/>
    <p:sldId id="259" r:id="rId20"/>
    <p:sldId id="260" r:id="rId21"/>
    <p:sldId id="261" r:id="rId22"/>
    <p:sldId id="262" r:id="rId23"/>
    <p:sldId id="339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90DB01-CAF6-49BE-8296-981E68459841}" v="65" dt="2025-08-31T15:18:52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3" d="100"/>
          <a:sy n="53" d="100"/>
        </p:scale>
        <p:origin x="1812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nca Ramírez Torrejon" userId="50955e19eeb9463b" providerId="LiveId" clId="{9090DB01-CAF6-49BE-8296-981E68459841}"/>
    <pc:docChg chg="undo custSel addSld delSld modSld sldOrd modMainMaster">
      <pc:chgData name="Blanca Ramírez Torrejon" userId="50955e19eeb9463b" providerId="LiveId" clId="{9090DB01-CAF6-49BE-8296-981E68459841}" dt="2025-08-31T15:20:19.511" v="1887" actId="20577"/>
      <pc:docMkLst>
        <pc:docMk/>
      </pc:docMkLst>
      <pc:sldChg chg="addSp modSp mod setBg">
        <pc:chgData name="Blanca Ramírez Torrejon" userId="50955e19eeb9463b" providerId="LiveId" clId="{9090DB01-CAF6-49BE-8296-981E68459841}" dt="2025-08-31T14:27:02.851" v="507"/>
        <pc:sldMkLst>
          <pc:docMk/>
          <pc:sldMk cId="0" sldId="256"/>
        </pc:sldMkLst>
        <pc:spChg chg="mod">
          <ac:chgData name="Blanca Ramírez Torrejon" userId="50955e19eeb9463b" providerId="LiveId" clId="{9090DB01-CAF6-49BE-8296-981E68459841}" dt="2025-08-29T12:11:10.556" v="95" actId="14100"/>
          <ac:spMkLst>
            <pc:docMk/>
            <pc:sldMk cId="0" sldId="256"/>
            <ac:spMk id="2" creationId="{00000000-0000-0000-0000-000000000000}"/>
          </ac:spMkLst>
        </pc:spChg>
        <pc:spChg chg="mod">
          <ac:chgData name="Blanca Ramírez Torrejon" userId="50955e19eeb9463b" providerId="LiveId" clId="{9090DB01-CAF6-49BE-8296-981E68459841}" dt="2025-08-29T12:11:15.551" v="96" actId="1076"/>
          <ac:spMkLst>
            <pc:docMk/>
            <pc:sldMk cId="0" sldId="256"/>
            <ac:spMk id="3" creationId="{00000000-0000-0000-0000-000000000000}"/>
          </ac:spMkLst>
        </pc:spChg>
        <pc:spChg chg="add">
          <ac:chgData name="Blanca Ramírez Torrejon" userId="50955e19eeb9463b" providerId="LiveId" clId="{9090DB01-CAF6-49BE-8296-981E68459841}" dt="2025-08-29T12:04:54.156" v="0" actId="26606"/>
          <ac:spMkLst>
            <pc:docMk/>
            <pc:sldMk cId="0" sldId="256"/>
            <ac:spMk id="8" creationId="{0E30439A-8A5B-46EC-8283-9B6B031D40D0}"/>
          </ac:spMkLst>
        </pc:spChg>
        <pc:spChg chg="add">
          <ac:chgData name="Blanca Ramírez Torrejon" userId="50955e19eeb9463b" providerId="LiveId" clId="{9090DB01-CAF6-49BE-8296-981E68459841}" dt="2025-08-29T12:04:54.156" v="0" actId="26606"/>
          <ac:spMkLst>
            <pc:docMk/>
            <pc:sldMk cId="0" sldId="256"/>
            <ac:spMk id="10" creationId="{5CEAD642-85CF-4750-8432-7C80C901F001}"/>
          </ac:spMkLst>
        </pc:spChg>
        <pc:spChg chg="add">
          <ac:chgData name="Blanca Ramírez Torrejon" userId="50955e19eeb9463b" providerId="LiveId" clId="{9090DB01-CAF6-49BE-8296-981E68459841}" dt="2025-08-29T12:04:54.156" v="0" actId="26606"/>
          <ac:spMkLst>
            <pc:docMk/>
            <pc:sldMk cId="0" sldId="256"/>
            <ac:spMk id="12" creationId="{FA33EEAE-15D5-4119-8C1E-89D943F911EF}"/>
          </ac:spMkLst>
        </pc:spChg>
        <pc:spChg chg="add">
          <ac:chgData name="Blanca Ramírez Torrejon" userId="50955e19eeb9463b" providerId="LiveId" clId="{9090DB01-CAF6-49BE-8296-981E68459841}" dt="2025-08-29T12:04:54.156" v="0" actId="26606"/>
          <ac:spMkLst>
            <pc:docMk/>
            <pc:sldMk cId="0" sldId="256"/>
            <ac:spMk id="14" creationId="{730D8B3B-9B80-4025-B934-26DC7D7CD231}"/>
          </ac:spMkLst>
        </pc:spChg>
        <pc:spChg chg="add">
          <ac:chgData name="Blanca Ramírez Torrejon" userId="50955e19eeb9463b" providerId="LiveId" clId="{9090DB01-CAF6-49BE-8296-981E68459841}" dt="2025-08-29T12:04:54.156" v="0" actId="26606"/>
          <ac:spMkLst>
            <pc:docMk/>
            <pc:sldMk cId="0" sldId="256"/>
            <ac:spMk id="16" creationId="{B5A1B09C-1565-46F8-B70F-621C5EB48A09}"/>
          </ac:spMkLst>
        </pc:spChg>
        <pc:spChg chg="add">
          <ac:chgData name="Blanca Ramírez Torrejon" userId="50955e19eeb9463b" providerId="LiveId" clId="{9090DB01-CAF6-49BE-8296-981E68459841}" dt="2025-08-29T12:04:54.156" v="0" actId="26606"/>
          <ac:spMkLst>
            <pc:docMk/>
            <pc:sldMk cId="0" sldId="256"/>
            <ac:spMk id="18" creationId="{8C516CC8-80AC-446C-A56E-9F54B7210402}"/>
          </ac:spMkLst>
        </pc:spChg>
        <pc:spChg chg="add">
          <ac:chgData name="Blanca Ramírez Torrejon" userId="50955e19eeb9463b" providerId="LiveId" clId="{9090DB01-CAF6-49BE-8296-981E68459841}" dt="2025-08-29T12:04:54.156" v="0" actId="26606"/>
          <ac:spMkLst>
            <pc:docMk/>
            <pc:sldMk cId="0" sldId="256"/>
            <ac:spMk id="20" creationId="{53947E58-F088-49F1-A3D1-DEA690192E84}"/>
          </ac:spMkLst>
        </pc:spChg>
        <pc:picChg chg="add mod">
          <ac:chgData name="Blanca Ramírez Torrejon" userId="50955e19eeb9463b" providerId="LiveId" clId="{9090DB01-CAF6-49BE-8296-981E68459841}" dt="2025-08-29T12:10:34.879" v="89" actId="1076"/>
          <ac:picMkLst>
            <pc:docMk/>
            <pc:sldMk cId="0" sldId="256"/>
            <ac:picMk id="4" creationId="{89545DD6-8816-E861-1DFC-3E8588477041}"/>
          </ac:picMkLst>
        </pc:picChg>
        <pc:picChg chg="add mod">
          <ac:chgData name="Blanca Ramírez Torrejon" userId="50955e19eeb9463b" providerId="LiveId" clId="{9090DB01-CAF6-49BE-8296-981E68459841}" dt="2025-08-29T12:10:54.056" v="92" actId="14100"/>
          <ac:picMkLst>
            <pc:docMk/>
            <pc:sldMk cId="0" sldId="256"/>
            <ac:picMk id="5" creationId="{FA6EAC72-D3F4-5D96-73DE-BDC677B82826}"/>
          </ac:picMkLst>
        </pc:picChg>
      </pc:sldChg>
      <pc:sldChg chg="addSp modSp mod setBg">
        <pc:chgData name="Blanca Ramírez Torrejon" userId="50955e19eeb9463b" providerId="LiveId" clId="{9090DB01-CAF6-49BE-8296-981E68459841}" dt="2025-08-31T14:42:36.060" v="1768" actId="255"/>
        <pc:sldMkLst>
          <pc:docMk/>
          <pc:sldMk cId="0" sldId="257"/>
        </pc:sldMkLst>
        <pc:spChg chg="mod">
          <ac:chgData name="Blanca Ramírez Torrejon" userId="50955e19eeb9463b" providerId="LiveId" clId="{9090DB01-CAF6-49BE-8296-981E68459841}" dt="2025-08-29T12:05:03.968" v="1" actId="26606"/>
          <ac:spMkLst>
            <pc:docMk/>
            <pc:sldMk cId="0" sldId="257"/>
            <ac:spMk id="2" creationId="{00000000-0000-0000-0000-000000000000}"/>
          </ac:spMkLst>
        </pc:spChg>
        <pc:spChg chg="mod">
          <ac:chgData name="Blanca Ramírez Torrejon" userId="50955e19eeb9463b" providerId="LiveId" clId="{9090DB01-CAF6-49BE-8296-981E68459841}" dt="2025-08-31T14:42:36.060" v="1768" actId="255"/>
          <ac:spMkLst>
            <pc:docMk/>
            <pc:sldMk cId="0" sldId="257"/>
            <ac:spMk id="3" creationId="{00000000-0000-0000-0000-000000000000}"/>
          </ac:spMkLst>
        </pc:spChg>
        <pc:spChg chg="add">
          <ac:chgData name="Blanca Ramírez Torrejon" userId="50955e19eeb9463b" providerId="LiveId" clId="{9090DB01-CAF6-49BE-8296-981E68459841}" dt="2025-08-29T12:05:03.968" v="1" actId="26606"/>
          <ac:spMkLst>
            <pc:docMk/>
            <pc:sldMk cId="0" sldId="257"/>
            <ac:spMk id="8" creationId="{DEE2AD96-B495-4E06-9291-B71706F728CB}"/>
          </ac:spMkLst>
        </pc:spChg>
        <pc:spChg chg="add">
          <ac:chgData name="Blanca Ramírez Torrejon" userId="50955e19eeb9463b" providerId="LiveId" clId="{9090DB01-CAF6-49BE-8296-981E68459841}" dt="2025-08-29T12:05:03.968" v="1" actId="26606"/>
          <ac:spMkLst>
            <pc:docMk/>
            <pc:sldMk cId="0" sldId="257"/>
            <ac:spMk id="10" creationId="{53CF6D67-C5A8-4ADD-9E8E-1E38CA1D3166}"/>
          </ac:spMkLst>
        </pc:spChg>
        <pc:spChg chg="add">
          <ac:chgData name="Blanca Ramírez Torrejon" userId="50955e19eeb9463b" providerId="LiveId" clId="{9090DB01-CAF6-49BE-8296-981E68459841}" dt="2025-08-29T12:05:03.968" v="1" actId="26606"/>
          <ac:spMkLst>
            <pc:docMk/>
            <pc:sldMk cId="0" sldId="257"/>
            <ac:spMk id="12" creationId="{86909FA0-B515-4681-B7A8-FA281D133B94}"/>
          </ac:spMkLst>
        </pc:spChg>
        <pc:spChg chg="add">
          <ac:chgData name="Blanca Ramírez Torrejon" userId="50955e19eeb9463b" providerId="LiveId" clId="{9090DB01-CAF6-49BE-8296-981E68459841}" dt="2025-08-29T12:05:03.968" v="1" actId="26606"/>
          <ac:spMkLst>
            <pc:docMk/>
            <pc:sldMk cId="0" sldId="257"/>
            <ac:spMk id="14" creationId="{21C9FE86-FCC3-4A31-AA1C-C882262B7FE7}"/>
          </ac:spMkLst>
        </pc:spChg>
        <pc:spChg chg="add">
          <ac:chgData name="Blanca Ramírez Torrejon" userId="50955e19eeb9463b" providerId="LiveId" clId="{9090DB01-CAF6-49BE-8296-981E68459841}" dt="2025-08-29T12:05:03.968" v="1" actId="26606"/>
          <ac:spMkLst>
            <pc:docMk/>
            <pc:sldMk cId="0" sldId="257"/>
            <ac:spMk id="16" creationId="{7D96243B-ECED-4B71-8E06-AE9A285EAD20}"/>
          </ac:spMkLst>
        </pc:spChg>
        <pc:spChg chg="add">
          <ac:chgData name="Blanca Ramírez Torrejon" userId="50955e19eeb9463b" providerId="LiveId" clId="{9090DB01-CAF6-49BE-8296-981E68459841}" dt="2025-08-29T12:05:03.968" v="1" actId="26606"/>
          <ac:spMkLst>
            <pc:docMk/>
            <pc:sldMk cId="0" sldId="257"/>
            <ac:spMk id="18" creationId="{A09989E4-EFDC-4A90-A633-E0525FB4139E}"/>
          </ac:spMkLst>
        </pc:spChg>
      </pc:sldChg>
      <pc:sldChg chg="addSp modSp mod ord setBg">
        <pc:chgData name="Blanca Ramírez Torrejon" userId="50955e19eeb9463b" providerId="LiveId" clId="{9090DB01-CAF6-49BE-8296-981E68459841}" dt="2025-08-31T15:15:33.923" v="1870" actId="1076"/>
        <pc:sldMkLst>
          <pc:docMk/>
          <pc:sldMk cId="0" sldId="258"/>
        </pc:sldMkLst>
        <pc:spChg chg="mod">
          <ac:chgData name="Blanca Ramírez Torrejon" userId="50955e19eeb9463b" providerId="LiveId" clId="{9090DB01-CAF6-49BE-8296-981E68459841}" dt="2025-08-31T15:14:38.097" v="1867" actId="14100"/>
          <ac:spMkLst>
            <pc:docMk/>
            <pc:sldMk cId="0" sldId="258"/>
            <ac:spMk id="2" creationId="{00000000-0000-0000-0000-000000000000}"/>
          </ac:spMkLst>
        </pc:spChg>
        <pc:spChg chg="mod">
          <ac:chgData name="Blanca Ramírez Torrejon" userId="50955e19eeb9463b" providerId="LiveId" clId="{9090DB01-CAF6-49BE-8296-981E68459841}" dt="2025-08-29T12:16:06.517" v="181" actId="123"/>
          <ac:spMkLst>
            <pc:docMk/>
            <pc:sldMk cId="0" sldId="258"/>
            <ac:spMk id="3" creationId="{00000000-0000-0000-0000-000000000000}"/>
          </ac:spMkLst>
        </pc:spChg>
        <pc:spChg chg="add">
          <ac:chgData name="Blanca Ramírez Torrejon" userId="50955e19eeb9463b" providerId="LiveId" clId="{9090DB01-CAF6-49BE-8296-981E68459841}" dt="2025-08-29T12:05:08.979" v="2" actId="26606"/>
          <ac:spMkLst>
            <pc:docMk/>
            <pc:sldMk cId="0" sldId="258"/>
            <ac:spMk id="8" creationId="{DEE2AD96-B495-4E06-9291-B71706F728CB}"/>
          </ac:spMkLst>
        </pc:spChg>
        <pc:spChg chg="add">
          <ac:chgData name="Blanca Ramírez Torrejon" userId="50955e19eeb9463b" providerId="LiveId" clId="{9090DB01-CAF6-49BE-8296-981E68459841}" dt="2025-08-29T12:05:08.979" v="2" actId="26606"/>
          <ac:spMkLst>
            <pc:docMk/>
            <pc:sldMk cId="0" sldId="258"/>
            <ac:spMk id="10" creationId="{53CF6D67-C5A8-4ADD-9E8E-1E38CA1D3166}"/>
          </ac:spMkLst>
        </pc:spChg>
        <pc:spChg chg="add">
          <ac:chgData name="Blanca Ramírez Torrejon" userId="50955e19eeb9463b" providerId="LiveId" clId="{9090DB01-CAF6-49BE-8296-981E68459841}" dt="2025-08-29T12:05:08.979" v="2" actId="26606"/>
          <ac:spMkLst>
            <pc:docMk/>
            <pc:sldMk cId="0" sldId="258"/>
            <ac:spMk id="12" creationId="{86909FA0-B515-4681-B7A8-FA281D133B94}"/>
          </ac:spMkLst>
        </pc:spChg>
        <pc:spChg chg="add">
          <ac:chgData name="Blanca Ramírez Torrejon" userId="50955e19eeb9463b" providerId="LiveId" clId="{9090DB01-CAF6-49BE-8296-981E68459841}" dt="2025-08-29T12:05:08.979" v="2" actId="26606"/>
          <ac:spMkLst>
            <pc:docMk/>
            <pc:sldMk cId="0" sldId="258"/>
            <ac:spMk id="14" creationId="{21C9FE86-FCC3-4A31-AA1C-C882262B7FE7}"/>
          </ac:spMkLst>
        </pc:spChg>
        <pc:spChg chg="add">
          <ac:chgData name="Blanca Ramírez Torrejon" userId="50955e19eeb9463b" providerId="LiveId" clId="{9090DB01-CAF6-49BE-8296-981E68459841}" dt="2025-08-29T12:05:08.979" v="2" actId="26606"/>
          <ac:spMkLst>
            <pc:docMk/>
            <pc:sldMk cId="0" sldId="258"/>
            <ac:spMk id="16" creationId="{7D96243B-ECED-4B71-8E06-AE9A285EAD20}"/>
          </ac:spMkLst>
        </pc:spChg>
        <pc:spChg chg="add">
          <ac:chgData name="Blanca Ramírez Torrejon" userId="50955e19eeb9463b" providerId="LiveId" clId="{9090DB01-CAF6-49BE-8296-981E68459841}" dt="2025-08-29T12:05:08.979" v="2" actId="26606"/>
          <ac:spMkLst>
            <pc:docMk/>
            <pc:sldMk cId="0" sldId="258"/>
            <ac:spMk id="18" creationId="{A09989E4-EFDC-4A90-A633-E0525FB4139E}"/>
          </ac:spMkLst>
        </pc:spChg>
        <pc:picChg chg="add mod">
          <ac:chgData name="Blanca Ramírez Torrejon" userId="50955e19eeb9463b" providerId="LiveId" clId="{9090DB01-CAF6-49BE-8296-981E68459841}" dt="2025-08-31T15:15:33.923" v="1870" actId="1076"/>
          <ac:picMkLst>
            <pc:docMk/>
            <pc:sldMk cId="0" sldId="258"/>
            <ac:picMk id="5" creationId="{05287B7A-DE84-81B8-C478-72D16A468B3E}"/>
          </ac:picMkLst>
        </pc:picChg>
      </pc:sldChg>
      <pc:sldChg chg="addSp modSp mod setBg">
        <pc:chgData name="Blanca Ramírez Torrejon" userId="50955e19eeb9463b" providerId="LiveId" clId="{9090DB01-CAF6-49BE-8296-981E68459841}" dt="2025-08-31T15:18:52.334" v="1879" actId="1076"/>
        <pc:sldMkLst>
          <pc:docMk/>
          <pc:sldMk cId="0" sldId="259"/>
        </pc:sldMkLst>
        <pc:spChg chg="mod">
          <ac:chgData name="Blanca Ramírez Torrejon" userId="50955e19eeb9463b" providerId="LiveId" clId="{9090DB01-CAF6-49BE-8296-981E68459841}" dt="2025-08-31T15:16:59.006" v="1873" actId="14100"/>
          <ac:spMkLst>
            <pc:docMk/>
            <pc:sldMk cId="0" sldId="259"/>
            <ac:spMk id="2" creationId="{00000000-0000-0000-0000-000000000000}"/>
          </ac:spMkLst>
        </pc:spChg>
        <pc:spChg chg="mod">
          <ac:chgData name="Blanca Ramírez Torrejon" userId="50955e19eeb9463b" providerId="LiveId" clId="{9090DB01-CAF6-49BE-8296-981E68459841}" dt="2025-08-31T15:17:54.064" v="1877" actId="14100"/>
          <ac:spMkLst>
            <pc:docMk/>
            <pc:sldMk cId="0" sldId="259"/>
            <ac:spMk id="3" creationId="{00000000-0000-0000-0000-000000000000}"/>
          </ac:spMkLst>
        </pc:spChg>
        <pc:spChg chg="add">
          <ac:chgData name="Blanca Ramírez Torrejon" userId="50955e19eeb9463b" providerId="LiveId" clId="{9090DB01-CAF6-49BE-8296-981E68459841}" dt="2025-08-29T12:05:14.053" v="3" actId="26606"/>
          <ac:spMkLst>
            <pc:docMk/>
            <pc:sldMk cId="0" sldId="259"/>
            <ac:spMk id="8" creationId="{DEE2AD96-B495-4E06-9291-B71706F728CB}"/>
          </ac:spMkLst>
        </pc:spChg>
        <pc:spChg chg="add">
          <ac:chgData name="Blanca Ramírez Torrejon" userId="50955e19eeb9463b" providerId="LiveId" clId="{9090DB01-CAF6-49BE-8296-981E68459841}" dt="2025-08-29T12:05:14.053" v="3" actId="26606"/>
          <ac:spMkLst>
            <pc:docMk/>
            <pc:sldMk cId="0" sldId="259"/>
            <ac:spMk id="10" creationId="{53CF6D67-C5A8-4ADD-9E8E-1E38CA1D3166}"/>
          </ac:spMkLst>
        </pc:spChg>
        <pc:spChg chg="add">
          <ac:chgData name="Blanca Ramírez Torrejon" userId="50955e19eeb9463b" providerId="LiveId" clId="{9090DB01-CAF6-49BE-8296-981E68459841}" dt="2025-08-29T12:05:14.053" v="3" actId="26606"/>
          <ac:spMkLst>
            <pc:docMk/>
            <pc:sldMk cId="0" sldId="259"/>
            <ac:spMk id="12" creationId="{86909FA0-B515-4681-B7A8-FA281D133B94}"/>
          </ac:spMkLst>
        </pc:spChg>
        <pc:spChg chg="add">
          <ac:chgData name="Blanca Ramírez Torrejon" userId="50955e19eeb9463b" providerId="LiveId" clId="{9090DB01-CAF6-49BE-8296-981E68459841}" dt="2025-08-29T12:05:14.053" v="3" actId="26606"/>
          <ac:spMkLst>
            <pc:docMk/>
            <pc:sldMk cId="0" sldId="259"/>
            <ac:spMk id="14" creationId="{21C9FE86-FCC3-4A31-AA1C-C882262B7FE7}"/>
          </ac:spMkLst>
        </pc:spChg>
        <pc:spChg chg="add">
          <ac:chgData name="Blanca Ramírez Torrejon" userId="50955e19eeb9463b" providerId="LiveId" clId="{9090DB01-CAF6-49BE-8296-981E68459841}" dt="2025-08-29T12:05:14.053" v="3" actId="26606"/>
          <ac:spMkLst>
            <pc:docMk/>
            <pc:sldMk cId="0" sldId="259"/>
            <ac:spMk id="16" creationId="{7D96243B-ECED-4B71-8E06-AE9A285EAD20}"/>
          </ac:spMkLst>
        </pc:spChg>
        <pc:spChg chg="add">
          <ac:chgData name="Blanca Ramírez Torrejon" userId="50955e19eeb9463b" providerId="LiveId" clId="{9090DB01-CAF6-49BE-8296-981E68459841}" dt="2025-08-29T12:05:14.053" v="3" actId="26606"/>
          <ac:spMkLst>
            <pc:docMk/>
            <pc:sldMk cId="0" sldId="259"/>
            <ac:spMk id="18" creationId="{A09989E4-EFDC-4A90-A633-E0525FB4139E}"/>
          </ac:spMkLst>
        </pc:spChg>
        <pc:picChg chg="add mod">
          <ac:chgData name="Blanca Ramírez Torrejon" userId="50955e19eeb9463b" providerId="LiveId" clId="{9090DB01-CAF6-49BE-8296-981E68459841}" dt="2025-08-31T15:18:52.334" v="1879" actId="1076"/>
          <ac:picMkLst>
            <pc:docMk/>
            <pc:sldMk cId="0" sldId="259"/>
            <ac:picMk id="1026" creationId="{5C2618B5-75D2-54E6-ACF1-385F456BE1E7}"/>
          </ac:picMkLst>
        </pc:picChg>
      </pc:sldChg>
      <pc:sldChg chg="addSp modSp mod setBg">
        <pc:chgData name="Blanca Ramírez Torrejon" userId="50955e19eeb9463b" providerId="LiveId" clId="{9090DB01-CAF6-49BE-8296-981E68459841}" dt="2025-08-31T15:12:44.617" v="1865" actId="1076"/>
        <pc:sldMkLst>
          <pc:docMk/>
          <pc:sldMk cId="0" sldId="260"/>
        </pc:sldMkLst>
        <pc:spChg chg="mod">
          <ac:chgData name="Blanca Ramírez Torrejon" userId="50955e19eeb9463b" providerId="LiveId" clId="{9090DB01-CAF6-49BE-8296-981E68459841}" dt="2025-08-31T15:12:42.082" v="1864" actId="1076"/>
          <ac:spMkLst>
            <pc:docMk/>
            <pc:sldMk cId="0" sldId="260"/>
            <ac:spMk id="2" creationId="{00000000-0000-0000-0000-000000000000}"/>
          </ac:spMkLst>
        </pc:spChg>
        <pc:spChg chg="mod">
          <ac:chgData name="Blanca Ramírez Torrejon" userId="50955e19eeb9463b" providerId="LiveId" clId="{9090DB01-CAF6-49BE-8296-981E68459841}" dt="2025-08-31T14:47:57.260" v="1784" actId="20577"/>
          <ac:spMkLst>
            <pc:docMk/>
            <pc:sldMk cId="0" sldId="260"/>
            <ac:spMk id="3" creationId="{00000000-0000-0000-0000-000000000000}"/>
          </ac:spMkLst>
        </pc:spChg>
        <pc:spChg chg="add">
          <ac:chgData name="Blanca Ramírez Torrejon" userId="50955e19eeb9463b" providerId="LiveId" clId="{9090DB01-CAF6-49BE-8296-981E68459841}" dt="2025-08-29T12:05:19.758" v="4" actId="26606"/>
          <ac:spMkLst>
            <pc:docMk/>
            <pc:sldMk cId="0" sldId="260"/>
            <ac:spMk id="8" creationId="{DEE2AD96-B495-4E06-9291-B71706F728CB}"/>
          </ac:spMkLst>
        </pc:spChg>
        <pc:spChg chg="add">
          <ac:chgData name="Blanca Ramírez Torrejon" userId="50955e19eeb9463b" providerId="LiveId" clId="{9090DB01-CAF6-49BE-8296-981E68459841}" dt="2025-08-29T12:05:19.758" v="4" actId="26606"/>
          <ac:spMkLst>
            <pc:docMk/>
            <pc:sldMk cId="0" sldId="260"/>
            <ac:spMk id="10" creationId="{53CF6D67-C5A8-4ADD-9E8E-1E38CA1D3166}"/>
          </ac:spMkLst>
        </pc:spChg>
        <pc:spChg chg="add">
          <ac:chgData name="Blanca Ramírez Torrejon" userId="50955e19eeb9463b" providerId="LiveId" clId="{9090DB01-CAF6-49BE-8296-981E68459841}" dt="2025-08-29T12:05:19.758" v="4" actId="26606"/>
          <ac:spMkLst>
            <pc:docMk/>
            <pc:sldMk cId="0" sldId="260"/>
            <ac:spMk id="12" creationId="{86909FA0-B515-4681-B7A8-FA281D133B94}"/>
          </ac:spMkLst>
        </pc:spChg>
        <pc:spChg chg="add">
          <ac:chgData name="Blanca Ramírez Torrejon" userId="50955e19eeb9463b" providerId="LiveId" clId="{9090DB01-CAF6-49BE-8296-981E68459841}" dt="2025-08-29T12:05:19.758" v="4" actId="26606"/>
          <ac:spMkLst>
            <pc:docMk/>
            <pc:sldMk cId="0" sldId="260"/>
            <ac:spMk id="14" creationId="{21C9FE86-FCC3-4A31-AA1C-C882262B7FE7}"/>
          </ac:spMkLst>
        </pc:spChg>
        <pc:spChg chg="add">
          <ac:chgData name="Blanca Ramírez Torrejon" userId="50955e19eeb9463b" providerId="LiveId" clId="{9090DB01-CAF6-49BE-8296-981E68459841}" dt="2025-08-29T12:05:19.758" v="4" actId="26606"/>
          <ac:spMkLst>
            <pc:docMk/>
            <pc:sldMk cId="0" sldId="260"/>
            <ac:spMk id="16" creationId="{7D96243B-ECED-4B71-8E06-AE9A285EAD20}"/>
          </ac:spMkLst>
        </pc:spChg>
        <pc:spChg chg="add">
          <ac:chgData name="Blanca Ramírez Torrejon" userId="50955e19eeb9463b" providerId="LiveId" clId="{9090DB01-CAF6-49BE-8296-981E68459841}" dt="2025-08-29T12:05:19.758" v="4" actId="26606"/>
          <ac:spMkLst>
            <pc:docMk/>
            <pc:sldMk cId="0" sldId="260"/>
            <ac:spMk id="18" creationId="{A09989E4-EFDC-4A90-A633-E0525FB4139E}"/>
          </ac:spMkLst>
        </pc:spChg>
        <pc:picChg chg="add mod">
          <ac:chgData name="Blanca Ramírez Torrejon" userId="50955e19eeb9463b" providerId="LiveId" clId="{9090DB01-CAF6-49BE-8296-981E68459841}" dt="2025-08-31T15:12:44.617" v="1865" actId="1076"/>
          <ac:picMkLst>
            <pc:docMk/>
            <pc:sldMk cId="0" sldId="260"/>
            <ac:picMk id="5" creationId="{54114C70-B669-406F-AD62-B3EE0734DC6B}"/>
          </ac:picMkLst>
        </pc:picChg>
      </pc:sldChg>
      <pc:sldChg chg="addSp modSp mod setBg">
        <pc:chgData name="Blanca Ramírez Torrejon" userId="50955e19eeb9463b" providerId="LiveId" clId="{9090DB01-CAF6-49BE-8296-981E68459841}" dt="2025-08-31T14:27:02.851" v="507"/>
        <pc:sldMkLst>
          <pc:docMk/>
          <pc:sldMk cId="0" sldId="261"/>
        </pc:sldMkLst>
        <pc:spChg chg="mod">
          <ac:chgData name="Blanca Ramírez Torrejon" userId="50955e19eeb9463b" providerId="LiveId" clId="{9090DB01-CAF6-49BE-8296-981E68459841}" dt="2025-08-29T12:05:24.882" v="5" actId="26606"/>
          <ac:spMkLst>
            <pc:docMk/>
            <pc:sldMk cId="0" sldId="261"/>
            <ac:spMk id="2" creationId="{00000000-0000-0000-0000-000000000000}"/>
          </ac:spMkLst>
        </pc:spChg>
        <pc:spChg chg="mod">
          <ac:chgData name="Blanca Ramírez Torrejon" userId="50955e19eeb9463b" providerId="LiveId" clId="{9090DB01-CAF6-49BE-8296-981E68459841}" dt="2025-08-29T12:20:29.089" v="242" actId="5793"/>
          <ac:spMkLst>
            <pc:docMk/>
            <pc:sldMk cId="0" sldId="261"/>
            <ac:spMk id="3" creationId="{00000000-0000-0000-0000-000000000000}"/>
          </ac:spMkLst>
        </pc:spChg>
        <pc:spChg chg="add">
          <ac:chgData name="Blanca Ramírez Torrejon" userId="50955e19eeb9463b" providerId="LiveId" clId="{9090DB01-CAF6-49BE-8296-981E68459841}" dt="2025-08-29T12:05:24.882" v="5" actId="26606"/>
          <ac:spMkLst>
            <pc:docMk/>
            <pc:sldMk cId="0" sldId="261"/>
            <ac:spMk id="8" creationId="{DEE2AD96-B495-4E06-9291-B71706F728CB}"/>
          </ac:spMkLst>
        </pc:spChg>
        <pc:spChg chg="add">
          <ac:chgData name="Blanca Ramírez Torrejon" userId="50955e19eeb9463b" providerId="LiveId" clId="{9090DB01-CAF6-49BE-8296-981E68459841}" dt="2025-08-29T12:05:24.882" v="5" actId="26606"/>
          <ac:spMkLst>
            <pc:docMk/>
            <pc:sldMk cId="0" sldId="261"/>
            <ac:spMk id="10" creationId="{53CF6D67-C5A8-4ADD-9E8E-1E38CA1D3166}"/>
          </ac:spMkLst>
        </pc:spChg>
        <pc:spChg chg="add">
          <ac:chgData name="Blanca Ramírez Torrejon" userId="50955e19eeb9463b" providerId="LiveId" clId="{9090DB01-CAF6-49BE-8296-981E68459841}" dt="2025-08-29T12:05:24.882" v="5" actId="26606"/>
          <ac:spMkLst>
            <pc:docMk/>
            <pc:sldMk cId="0" sldId="261"/>
            <ac:spMk id="12" creationId="{86909FA0-B515-4681-B7A8-FA281D133B94}"/>
          </ac:spMkLst>
        </pc:spChg>
        <pc:spChg chg="add">
          <ac:chgData name="Blanca Ramírez Torrejon" userId="50955e19eeb9463b" providerId="LiveId" clId="{9090DB01-CAF6-49BE-8296-981E68459841}" dt="2025-08-29T12:05:24.882" v="5" actId="26606"/>
          <ac:spMkLst>
            <pc:docMk/>
            <pc:sldMk cId="0" sldId="261"/>
            <ac:spMk id="14" creationId="{21C9FE86-FCC3-4A31-AA1C-C882262B7FE7}"/>
          </ac:spMkLst>
        </pc:spChg>
        <pc:spChg chg="add">
          <ac:chgData name="Blanca Ramírez Torrejon" userId="50955e19eeb9463b" providerId="LiveId" clId="{9090DB01-CAF6-49BE-8296-981E68459841}" dt="2025-08-29T12:05:24.882" v="5" actId="26606"/>
          <ac:spMkLst>
            <pc:docMk/>
            <pc:sldMk cId="0" sldId="261"/>
            <ac:spMk id="16" creationId="{7D96243B-ECED-4B71-8E06-AE9A285EAD20}"/>
          </ac:spMkLst>
        </pc:spChg>
        <pc:spChg chg="add">
          <ac:chgData name="Blanca Ramírez Torrejon" userId="50955e19eeb9463b" providerId="LiveId" clId="{9090DB01-CAF6-49BE-8296-981E68459841}" dt="2025-08-29T12:05:24.882" v="5" actId="26606"/>
          <ac:spMkLst>
            <pc:docMk/>
            <pc:sldMk cId="0" sldId="261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9090DB01-CAF6-49BE-8296-981E68459841}" dt="2025-08-31T15:08:26.641" v="1854" actId="1076"/>
        <pc:sldMkLst>
          <pc:docMk/>
          <pc:sldMk cId="0" sldId="262"/>
        </pc:sldMkLst>
        <pc:spChg chg="mod">
          <ac:chgData name="Blanca Ramírez Torrejon" userId="50955e19eeb9463b" providerId="LiveId" clId="{9090DB01-CAF6-49BE-8296-981E68459841}" dt="2025-08-29T12:20:49.634" v="266" actId="14100"/>
          <ac:spMkLst>
            <pc:docMk/>
            <pc:sldMk cId="0" sldId="262"/>
            <ac:spMk id="2" creationId="{00000000-0000-0000-0000-000000000000}"/>
          </ac:spMkLst>
        </pc:spChg>
        <pc:spChg chg="mod">
          <ac:chgData name="Blanca Ramírez Torrejon" userId="50955e19eeb9463b" providerId="LiveId" clId="{9090DB01-CAF6-49BE-8296-981E68459841}" dt="2025-08-29T12:52:09.652" v="485" actId="20577"/>
          <ac:spMkLst>
            <pc:docMk/>
            <pc:sldMk cId="0" sldId="262"/>
            <ac:spMk id="3" creationId="{00000000-0000-0000-0000-000000000000}"/>
          </ac:spMkLst>
        </pc:spChg>
        <pc:spChg chg="add">
          <ac:chgData name="Blanca Ramírez Torrejon" userId="50955e19eeb9463b" providerId="LiveId" clId="{9090DB01-CAF6-49BE-8296-981E68459841}" dt="2025-08-29T12:05:31.633" v="6" actId="26606"/>
          <ac:spMkLst>
            <pc:docMk/>
            <pc:sldMk cId="0" sldId="262"/>
            <ac:spMk id="8" creationId="{DEE2AD96-B495-4E06-9291-B71706F728CB}"/>
          </ac:spMkLst>
        </pc:spChg>
        <pc:spChg chg="add">
          <ac:chgData name="Blanca Ramírez Torrejon" userId="50955e19eeb9463b" providerId="LiveId" clId="{9090DB01-CAF6-49BE-8296-981E68459841}" dt="2025-08-29T12:05:31.633" v="6" actId="26606"/>
          <ac:spMkLst>
            <pc:docMk/>
            <pc:sldMk cId="0" sldId="262"/>
            <ac:spMk id="10" creationId="{53CF6D67-C5A8-4ADD-9E8E-1E38CA1D3166}"/>
          </ac:spMkLst>
        </pc:spChg>
        <pc:spChg chg="add">
          <ac:chgData name="Blanca Ramírez Torrejon" userId="50955e19eeb9463b" providerId="LiveId" clId="{9090DB01-CAF6-49BE-8296-981E68459841}" dt="2025-08-29T12:05:31.633" v="6" actId="26606"/>
          <ac:spMkLst>
            <pc:docMk/>
            <pc:sldMk cId="0" sldId="262"/>
            <ac:spMk id="12" creationId="{86909FA0-B515-4681-B7A8-FA281D133B94}"/>
          </ac:spMkLst>
        </pc:spChg>
        <pc:spChg chg="add">
          <ac:chgData name="Blanca Ramírez Torrejon" userId="50955e19eeb9463b" providerId="LiveId" clId="{9090DB01-CAF6-49BE-8296-981E68459841}" dt="2025-08-29T12:05:31.633" v="6" actId="26606"/>
          <ac:spMkLst>
            <pc:docMk/>
            <pc:sldMk cId="0" sldId="262"/>
            <ac:spMk id="14" creationId="{21C9FE86-FCC3-4A31-AA1C-C882262B7FE7}"/>
          </ac:spMkLst>
        </pc:spChg>
        <pc:spChg chg="add">
          <ac:chgData name="Blanca Ramírez Torrejon" userId="50955e19eeb9463b" providerId="LiveId" clId="{9090DB01-CAF6-49BE-8296-981E68459841}" dt="2025-08-29T12:05:31.633" v="6" actId="26606"/>
          <ac:spMkLst>
            <pc:docMk/>
            <pc:sldMk cId="0" sldId="262"/>
            <ac:spMk id="16" creationId="{7D96243B-ECED-4B71-8E06-AE9A285EAD20}"/>
          </ac:spMkLst>
        </pc:spChg>
        <pc:spChg chg="add">
          <ac:chgData name="Blanca Ramírez Torrejon" userId="50955e19eeb9463b" providerId="LiveId" clId="{9090DB01-CAF6-49BE-8296-981E68459841}" dt="2025-08-29T12:05:31.633" v="6" actId="26606"/>
          <ac:spMkLst>
            <pc:docMk/>
            <pc:sldMk cId="0" sldId="262"/>
            <ac:spMk id="18" creationId="{A09989E4-EFDC-4A90-A633-E0525FB4139E}"/>
          </ac:spMkLst>
        </pc:spChg>
        <pc:picChg chg="add mod">
          <ac:chgData name="Blanca Ramírez Torrejon" userId="50955e19eeb9463b" providerId="LiveId" clId="{9090DB01-CAF6-49BE-8296-981E68459841}" dt="2025-08-31T15:08:26.641" v="1854" actId="1076"/>
          <ac:picMkLst>
            <pc:docMk/>
            <pc:sldMk cId="0" sldId="262"/>
            <ac:picMk id="5" creationId="{C94AFF91-5916-5412-CFF1-7EFE1E60D0B6}"/>
          </ac:picMkLst>
        </pc:picChg>
      </pc:sldChg>
      <pc:sldChg chg="modSp add mod setBg">
        <pc:chgData name="Blanca Ramírez Torrejon" userId="50955e19eeb9463b" providerId="LiveId" clId="{9090DB01-CAF6-49BE-8296-981E68459841}" dt="2025-08-31T14:27:02.851" v="507"/>
        <pc:sldMkLst>
          <pc:docMk/>
          <pc:sldMk cId="0" sldId="276"/>
        </pc:sldMkLst>
        <pc:spChg chg="mod">
          <ac:chgData name="Blanca Ramírez Torrejon" userId="50955e19eeb9463b" providerId="LiveId" clId="{9090DB01-CAF6-49BE-8296-981E68459841}" dt="2025-08-29T12:30:01.855" v="395" actId="20577"/>
          <ac:spMkLst>
            <pc:docMk/>
            <pc:sldMk cId="0" sldId="276"/>
            <ac:spMk id="30723" creationId="{951F35D5-27FF-2C87-A00C-431F1B356EAB}"/>
          </ac:spMkLst>
        </pc:spChg>
        <pc:spChg chg="mod">
          <ac:chgData name="Blanca Ramírez Torrejon" userId="50955e19eeb9463b" providerId="LiveId" clId="{9090DB01-CAF6-49BE-8296-981E68459841}" dt="2025-08-29T12:30:22.873" v="398" actId="1076"/>
          <ac:spMkLst>
            <pc:docMk/>
            <pc:sldMk cId="0" sldId="276"/>
            <ac:spMk id="33796" creationId="{FBE97875-D6BB-771A-B8F9-0307320EB7FC}"/>
          </ac:spMkLst>
        </pc:spChg>
        <pc:picChg chg="mod">
          <ac:chgData name="Blanca Ramírez Torrejon" userId="50955e19eeb9463b" providerId="LiveId" clId="{9090DB01-CAF6-49BE-8296-981E68459841}" dt="2025-08-29T12:30:26.682" v="399" actId="14100"/>
          <ac:picMkLst>
            <pc:docMk/>
            <pc:sldMk cId="0" sldId="276"/>
            <ac:picMk id="30725" creationId="{DCE3EE38-8C99-47A5-2115-9628DF70F743}"/>
          </ac:picMkLst>
        </pc:picChg>
      </pc:sldChg>
      <pc:sldChg chg="modSp add mod setBg">
        <pc:chgData name="Blanca Ramírez Torrejon" userId="50955e19eeb9463b" providerId="LiveId" clId="{9090DB01-CAF6-49BE-8296-981E68459841}" dt="2025-08-31T14:27:02.851" v="507"/>
        <pc:sldMkLst>
          <pc:docMk/>
          <pc:sldMk cId="0" sldId="298"/>
        </pc:sldMkLst>
        <pc:spChg chg="mod">
          <ac:chgData name="Blanca Ramírez Torrejon" userId="50955e19eeb9463b" providerId="LiveId" clId="{9090DB01-CAF6-49BE-8296-981E68459841}" dt="2025-08-29T12:12:27.811" v="116" actId="6549"/>
          <ac:spMkLst>
            <pc:docMk/>
            <pc:sldMk cId="0" sldId="298"/>
            <ac:spMk id="15363" creationId="{4EDF46D0-C850-DEB9-8740-729BCFBD31BA}"/>
          </ac:spMkLst>
        </pc:spChg>
        <pc:graphicFrameChg chg="modGraphic">
          <ac:chgData name="Blanca Ramírez Torrejon" userId="50955e19eeb9463b" providerId="LiveId" clId="{9090DB01-CAF6-49BE-8296-981E68459841}" dt="2025-08-29T12:08:13.156" v="42" actId="207"/>
          <ac:graphicFrameMkLst>
            <pc:docMk/>
            <pc:sldMk cId="0" sldId="298"/>
            <ac:graphicFrameMk id="53394" creationId="{59ACAD6C-75FD-7CC3-7A13-382FF2E8FFCF}"/>
          </ac:graphicFrameMkLst>
        </pc:graphicFrameChg>
      </pc:sldChg>
      <pc:sldChg chg="modSp add mod ord setBg">
        <pc:chgData name="Blanca Ramírez Torrejon" userId="50955e19eeb9463b" providerId="LiveId" clId="{9090DB01-CAF6-49BE-8296-981E68459841}" dt="2025-08-31T14:27:02.851" v="507"/>
        <pc:sldMkLst>
          <pc:docMk/>
          <pc:sldMk cId="0" sldId="300"/>
        </pc:sldMkLst>
        <pc:graphicFrameChg chg="modGraphic">
          <ac:chgData name="Blanca Ramírez Torrejon" userId="50955e19eeb9463b" providerId="LiveId" clId="{9090DB01-CAF6-49BE-8296-981E68459841}" dt="2025-08-29T12:07:41.870" v="39" actId="207"/>
          <ac:graphicFrameMkLst>
            <pc:docMk/>
            <pc:sldMk cId="0" sldId="300"/>
            <ac:graphicFrameMk id="55417" creationId="{C066CE57-78AA-447B-D3BB-9758B13F5FD3}"/>
          </ac:graphicFrameMkLst>
        </pc:graphicFrameChg>
      </pc:sldChg>
      <pc:sldChg chg="modSp add mod">
        <pc:chgData name="Blanca Ramírez Torrejon" userId="50955e19eeb9463b" providerId="LiveId" clId="{9090DB01-CAF6-49BE-8296-981E68459841}" dt="2025-08-31T15:03:02.791" v="1846" actId="27636"/>
        <pc:sldMkLst>
          <pc:docMk/>
          <pc:sldMk cId="0" sldId="305"/>
        </pc:sldMkLst>
        <pc:spChg chg="mod">
          <ac:chgData name="Blanca Ramírez Torrejon" userId="50955e19eeb9463b" providerId="LiveId" clId="{9090DB01-CAF6-49BE-8296-981E68459841}" dt="2025-08-31T15:03:02.791" v="1846" actId="27636"/>
          <ac:spMkLst>
            <pc:docMk/>
            <pc:sldMk cId="0" sldId="305"/>
            <ac:spMk id="21507" creationId="{07DCB08E-E6D8-E325-F5A9-1EBC1CB6218F}"/>
          </ac:spMkLst>
        </pc:spChg>
      </pc:sldChg>
      <pc:sldChg chg="add del setBg">
        <pc:chgData name="Blanca Ramírez Torrejon" userId="50955e19eeb9463b" providerId="LiveId" clId="{9090DB01-CAF6-49BE-8296-981E68459841}" dt="2025-08-31T14:42:13.461" v="1765" actId="47"/>
        <pc:sldMkLst>
          <pc:docMk/>
          <pc:sldMk cId="0" sldId="306"/>
        </pc:sldMkLst>
      </pc:sldChg>
      <pc:sldChg chg="new del">
        <pc:chgData name="Blanca Ramírez Torrejon" userId="50955e19eeb9463b" providerId="LiveId" clId="{9090DB01-CAF6-49BE-8296-981E68459841}" dt="2025-08-29T12:15:12.792" v="149" actId="47"/>
        <pc:sldMkLst>
          <pc:docMk/>
          <pc:sldMk cId="1136471054" sldId="307"/>
        </pc:sldMkLst>
      </pc:sldChg>
      <pc:sldChg chg="addSp modSp add mod ord setBg">
        <pc:chgData name="Blanca Ramírez Torrejon" userId="50955e19eeb9463b" providerId="LiveId" clId="{9090DB01-CAF6-49BE-8296-981E68459841}" dt="2025-08-31T15:20:19.511" v="1887" actId="20577"/>
        <pc:sldMkLst>
          <pc:docMk/>
          <pc:sldMk cId="0" sldId="308"/>
        </pc:sldMkLst>
        <pc:spChg chg="mod or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6" creationId="{C98C3BCB-F1A3-B478-B936-DF8ADE2532F3}"/>
          </ac:spMkLst>
        </pc:spChg>
        <pc:spChg chg="mo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24579" creationId="{6F280C1F-2584-F1D9-42BC-61332CE40A73}"/>
          </ac:spMkLst>
        </pc:spChg>
        <pc:spChg chg="mod">
          <ac:chgData name="Blanca Ramírez Torrejon" userId="50955e19eeb9463b" providerId="LiveId" clId="{9090DB01-CAF6-49BE-8296-981E68459841}" dt="2025-08-31T15:20:19.511" v="1887" actId="20577"/>
          <ac:spMkLst>
            <pc:docMk/>
            <pc:sldMk cId="0" sldId="308"/>
            <ac:spMk id="63491" creationId="{ECBDDFB6-460C-FF2E-E3DD-4E6FEA49607E}"/>
          </ac:spMkLst>
        </pc:spChg>
        <pc:spChg chg="ad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63496" creationId="{DEE2AD96-B495-4E06-9291-B71706F728CB}"/>
          </ac:spMkLst>
        </pc:spChg>
        <pc:spChg chg="ad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63498" creationId="{53CF6D67-C5A8-4ADD-9E8E-1E38CA1D3166}"/>
          </ac:spMkLst>
        </pc:spChg>
        <pc:spChg chg="ad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63500" creationId="{86909FA0-B515-4681-B7A8-FA281D133B94}"/>
          </ac:spMkLst>
        </pc:spChg>
        <pc:spChg chg="ad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63502" creationId="{21C9FE86-FCC3-4A31-AA1C-C882262B7FE7}"/>
          </ac:spMkLst>
        </pc:spChg>
        <pc:spChg chg="ad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63504" creationId="{7D96243B-ECED-4B71-8E06-AE9A285EAD20}"/>
          </ac:spMkLst>
        </pc:spChg>
        <pc:spChg chg="add">
          <ac:chgData name="Blanca Ramírez Torrejon" userId="50955e19eeb9463b" providerId="LiveId" clId="{9090DB01-CAF6-49BE-8296-981E68459841}" dt="2025-08-29T12:15:17.847" v="150" actId="26606"/>
          <ac:spMkLst>
            <pc:docMk/>
            <pc:sldMk cId="0" sldId="308"/>
            <ac:spMk id="63506" creationId="{A09989E4-EFDC-4A90-A633-E0525FB4139E}"/>
          </ac:spMkLst>
        </pc:spChg>
      </pc:sldChg>
      <pc:sldChg chg="addSp delSp modSp add mod ord setBg">
        <pc:chgData name="Blanca Ramírez Torrejon" userId="50955e19eeb9463b" providerId="LiveId" clId="{9090DB01-CAF6-49BE-8296-981E68459841}" dt="2025-08-31T14:27:02.851" v="507"/>
        <pc:sldMkLst>
          <pc:docMk/>
          <pc:sldMk cId="0" sldId="309"/>
        </pc:sldMkLst>
        <pc:spChg chg="mod">
          <ac:chgData name="Blanca Ramírez Torrejon" userId="50955e19eeb9463b" providerId="LiveId" clId="{9090DB01-CAF6-49BE-8296-981E68459841}" dt="2025-08-29T12:18:30.625" v="204" actId="6549"/>
          <ac:spMkLst>
            <pc:docMk/>
            <pc:sldMk cId="0" sldId="309"/>
            <ac:spMk id="25603" creationId="{83CEA612-25E5-6227-C5CE-A6F6BEB4160A}"/>
          </ac:spMkLst>
        </pc:spChg>
        <pc:graphicFrameChg chg="add mod modGraphic">
          <ac:chgData name="Blanca Ramírez Torrejon" userId="50955e19eeb9463b" providerId="LiveId" clId="{9090DB01-CAF6-49BE-8296-981E68459841}" dt="2025-08-29T12:26:27.860" v="367" actId="20577"/>
          <ac:graphicFrameMkLst>
            <pc:docMk/>
            <pc:sldMk cId="0" sldId="309"/>
            <ac:graphicFrameMk id="64517" creationId="{B9ECC597-F305-AF45-320C-B01183FEB4FA}"/>
          </ac:graphicFrameMkLst>
        </pc:graphicFrameChg>
        <pc:picChg chg="mod">
          <ac:chgData name="Blanca Ramírez Torrejon" userId="50955e19eeb9463b" providerId="LiveId" clId="{9090DB01-CAF6-49BE-8296-981E68459841}" dt="2025-08-29T12:18:53.050" v="206" actId="1076"/>
          <ac:picMkLst>
            <pc:docMk/>
            <pc:sldMk cId="0" sldId="309"/>
            <ac:picMk id="25605" creationId="{C41566B1-EE1B-9ADE-91F6-54C390B33712}"/>
          </ac:picMkLst>
        </pc:picChg>
      </pc:sldChg>
      <pc:sldChg chg="modSp add del mod setBg">
        <pc:chgData name="Blanca Ramírez Torrejon" userId="50955e19eeb9463b" providerId="LiveId" clId="{9090DB01-CAF6-49BE-8296-981E68459841}" dt="2025-08-31T14:27:02.851" v="507"/>
        <pc:sldMkLst>
          <pc:docMk/>
          <pc:sldMk cId="0" sldId="311"/>
        </pc:sldMkLst>
        <pc:spChg chg="mod">
          <ac:chgData name="Blanca Ramírez Torrejon" userId="50955e19eeb9463b" providerId="LiveId" clId="{9090DB01-CAF6-49BE-8296-981E68459841}" dt="2025-08-29T12:28:11.096" v="382" actId="20577"/>
          <ac:spMkLst>
            <pc:docMk/>
            <pc:sldMk cId="0" sldId="311"/>
            <ac:spMk id="26628" creationId="{BCE94515-9147-D8A1-EAC8-52A19DAB4C1D}"/>
          </ac:spMkLst>
        </pc:spChg>
      </pc:sldChg>
      <pc:sldChg chg="modSp add mod setBg">
        <pc:chgData name="Blanca Ramírez Torrejon" userId="50955e19eeb9463b" providerId="LiveId" clId="{9090DB01-CAF6-49BE-8296-981E68459841}" dt="2025-08-31T14:27:02.851" v="507"/>
        <pc:sldMkLst>
          <pc:docMk/>
          <pc:sldMk cId="0" sldId="312"/>
        </pc:sldMkLst>
        <pc:spChg chg="mod">
          <ac:chgData name="Blanca Ramírez Torrejon" userId="50955e19eeb9463b" providerId="LiveId" clId="{9090DB01-CAF6-49BE-8296-981E68459841}" dt="2025-08-29T12:48:31.126" v="436" actId="6549"/>
          <ac:spMkLst>
            <pc:docMk/>
            <pc:sldMk cId="0" sldId="312"/>
            <ac:spMk id="31748" creationId="{9306709E-F9AA-22C4-77A5-3F0F82D2E738}"/>
          </ac:spMkLst>
        </pc:spChg>
        <pc:spChg chg="mod">
          <ac:chgData name="Blanca Ramírez Torrejon" userId="50955e19eeb9463b" providerId="LiveId" clId="{9090DB01-CAF6-49BE-8296-981E68459841}" dt="2025-08-29T12:48:38.242" v="443" actId="20577"/>
          <ac:spMkLst>
            <pc:docMk/>
            <pc:sldMk cId="0" sldId="312"/>
            <ac:spMk id="31749" creationId="{99790627-A1E3-7C60-5F67-1CB4BD22BA79}"/>
          </ac:spMkLst>
        </pc:spChg>
      </pc:sldChg>
      <pc:sldChg chg="modSp add mod setBg">
        <pc:chgData name="Blanca Ramírez Torrejon" userId="50955e19eeb9463b" providerId="LiveId" clId="{9090DB01-CAF6-49BE-8296-981E68459841}" dt="2025-08-31T14:27:02.851" v="507"/>
        <pc:sldMkLst>
          <pc:docMk/>
          <pc:sldMk cId="0" sldId="313"/>
        </pc:sldMkLst>
        <pc:spChg chg="mod">
          <ac:chgData name="Blanca Ramírez Torrejon" userId="50955e19eeb9463b" providerId="LiveId" clId="{9090DB01-CAF6-49BE-8296-981E68459841}" dt="2025-08-29T12:50:36.730" v="445" actId="14100"/>
          <ac:spMkLst>
            <pc:docMk/>
            <pc:sldMk cId="0" sldId="313"/>
            <ac:spMk id="4" creationId="{46AC3485-6772-2A03-E1DD-7A429B3EC6D8}"/>
          </ac:spMkLst>
        </pc:spChg>
      </pc:sldChg>
      <pc:sldChg chg="modSp add mod setBg">
        <pc:chgData name="Blanca Ramírez Torrejon" userId="50955e19eeb9463b" providerId="LiveId" clId="{9090DB01-CAF6-49BE-8296-981E68459841}" dt="2025-08-31T14:46:08.579" v="1772" actId="108"/>
        <pc:sldMkLst>
          <pc:docMk/>
          <pc:sldMk cId="0" sldId="315"/>
        </pc:sldMkLst>
        <pc:spChg chg="mod">
          <ac:chgData name="Blanca Ramírez Torrejon" userId="50955e19eeb9463b" providerId="LiveId" clId="{9090DB01-CAF6-49BE-8296-981E68459841}" dt="2025-08-31T14:46:08.579" v="1772" actId="108"/>
          <ac:spMkLst>
            <pc:docMk/>
            <pc:sldMk cId="0" sldId="315"/>
            <ac:spMk id="37892" creationId="{09671B52-C8E3-E2D2-8169-23EBFFE15425}"/>
          </ac:spMkLst>
        </pc:spChg>
      </pc:sldChg>
      <pc:sldChg chg="modSp add setBg">
        <pc:chgData name="Blanca Ramírez Torrejon" userId="50955e19eeb9463b" providerId="LiveId" clId="{9090DB01-CAF6-49BE-8296-981E68459841}" dt="2025-08-31T14:27:02.851" v="507"/>
        <pc:sldMkLst>
          <pc:docMk/>
          <pc:sldMk cId="0" sldId="316"/>
        </pc:sldMkLst>
        <pc:spChg chg="mod">
          <ac:chgData name="Blanca Ramírez Torrejon" userId="50955e19eeb9463b" providerId="LiveId" clId="{9090DB01-CAF6-49BE-8296-981E68459841}" dt="2025-08-29T12:45:14.993" v="411" actId="1076"/>
          <ac:spMkLst>
            <pc:docMk/>
            <pc:sldMk cId="0" sldId="316"/>
            <ac:spMk id="41988" creationId="{FD8CF553-B14D-CC8E-EC1B-7CD1331104BC}"/>
          </ac:spMkLst>
        </pc:spChg>
      </pc:sldChg>
      <pc:sldChg chg="add setBg">
        <pc:chgData name="Blanca Ramírez Torrejon" userId="50955e19eeb9463b" providerId="LiveId" clId="{9090DB01-CAF6-49BE-8296-981E68459841}" dt="2025-08-31T14:27:02.851" v="507"/>
        <pc:sldMkLst>
          <pc:docMk/>
          <pc:sldMk cId="0" sldId="323"/>
        </pc:sldMkLst>
      </pc:sldChg>
      <pc:sldChg chg="modSp add del mod">
        <pc:chgData name="Blanca Ramírez Torrejon" userId="50955e19eeb9463b" providerId="LiveId" clId="{9090DB01-CAF6-49BE-8296-981E68459841}" dt="2025-08-31T15:14:07.323" v="1866" actId="47"/>
        <pc:sldMkLst>
          <pc:docMk/>
          <pc:sldMk cId="0" sldId="325"/>
        </pc:sldMkLst>
        <pc:picChg chg="mod">
          <ac:chgData name="Blanca Ramírez Torrejon" userId="50955e19eeb9463b" providerId="LiveId" clId="{9090DB01-CAF6-49BE-8296-981E68459841}" dt="2025-08-31T15:12:04.377" v="1856" actId="14100"/>
          <ac:picMkLst>
            <pc:docMk/>
            <pc:sldMk cId="0" sldId="325"/>
            <ac:picMk id="52227" creationId="{8B70CAE3-FE83-9AB6-7626-F6480DED8D1E}"/>
          </ac:picMkLst>
        </pc:picChg>
      </pc:sldChg>
      <pc:sldChg chg="modSp add mod setBg">
        <pc:chgData name="Blanca Ramírez Torrejon" userId="50955e19eeb9463b" providerId="LiveId" clId="{9090DB01-CAF6-49BE-8296-981E68459841}" dt="2025-08-31T14:27:02.851" v="507"/>
        <pc:sldMkLst>
          <pc:docMk/>
          <pc:sldMk cId="0" sldId="336"/>
        </pc:sldMkLst>
        <pc:spChg chg="mod">
          <ac:chgData name="Blanca Ramírez Torrejon" userId="50955e19eeb9463b" providerId="LiveId" clId="{9090DB01-CAF6-49BE-8296-981E68459841}" dt="2025-08-29T12:38:26.086" v="406" actId="1076"/>
          <ac:spMkLst>
            <pc:docMk/>
            <pc:sldMk cId="0" sldId="336"/>
            <ac:spMk id="3" creationId="{9BFA57D4-25F1-89A6-3A41-B93C9464AFE6}"/>
          </ac:spMkLst>
        </pc:spChg>
        <pc:picChg chg="mod">
          <ac:chgData name="Blanca Ramírez Torrejon" userId="50955e19eeb9463b" providerId="LiveId" clId="{9090DB01-CAF6-49BE-8296-981E68459841}" dt="2025-08-29T12:38:19.756" v="404" actId="1076"/>
          <ac:picMkLst>
            <pc:docMk/>
            <pc:sldMk cId="0" sldId="336"/>
            <ac:picMk id="35844" creationId="{ABDFF646-2D61-A912-3E60-94A87E5713F4}"/>
          </ac:picMkLst>
        </pc:picChg>
      </pc:sldChg>
      <pc:sldChg chg="addSp modSp add mod setBg">
        <pc:chgData name="Blanca Ramírez Torrejon" userId="50955e19eeb9463b" providerId="LiveId" clId="{9090DB01-CAF6-49BE-8296-981E68459841}" dt="2025-08-31T15:04:49.700" v="1851" actId="1076"/>
        <pc:sldMkLst>
          <pc:docMk/>
          <pc:sldMk cId="0" sldId="337"/>
        </pc:sldMkLst>
        <pc:spChg chg="mod">
          <ac:chgData name="Blanca Ramírez Torrejon" userId="50955e19eeb9463b" providerId="LiveId" clId="{9090DB01-CAF6-49BE-8296-981E68459841}" dt="2025-08-29T12:51:18.894" v="482" actId="20577"/>
          <ac:spMkLst>
            <pc:docMk/>
            <pc:sldMk cId="0" sldId="337"/>
            <ac:spMk id="2" creationId="{09420B9E-80D3-7B0A-D46B-177E1A1D5E1C}"/>
          </ac:spMkLst>
        </pc:spChg>
        <pc:picChg chg="add mod">
          <ac:chgData name="Blanca Ramírez Torrejon" userId="50955e19eeb9463b" providerId="LiveId" clId="{9090DB01-CAF6-49BE-8296-981E68459841}" dt="2025-08-31T15:04:49.700" v="1851" actId="1076"/>
          <ac:picMkLst>
            <pc:docMk/>
            <pc:sldMk cId="0" sldId="337"/>
            <ac:picMk id="3" creationId="{DBFC0648-2006-993E-864C-FACC00FD320A}"/>
          </ac:picMkLst>
        </pc:picChg>
      </pc:sldChg>
      <pc:sldChg chg="modSp new mod">
        <pc:chgData name="Blanca Ramírez Torrejon" userId="50955e19eeb9463b" providerId="LiveId" clId="{9090DB01-CAF6-49BE-8296-981E68459841}" dt="2025-08-31T14:40:59.429" v="1764" actId="27636"/>
        <pc:sldMkLst>
          <pc:docMk/>
          <pc:sldMk cId="816286084" sldId="338"/>
        </pc:sldMkLst>
        <pc:spChg chg="mod">
          <ac:chgData name="Blanca Ramírez Torrejon" userId="50955e19eeb9463b" providerId="LiveId" clId="{9090DB01-CAF6-49BE-8296-981E68459841}" dt="2025-08-31T14:30:24.739" v="589" actId="113"/>
          <ac:spMkLst>
            <pc:docMk/>
            <pc:sldMk cId="816286084" sldId="338"/>
            <ac:spMk id="2" creationId="{6787DB31-8FE5-1C11-6CEE-B02F210FEA05}"/>
          </ac:spMkLst>
        </pc:spChg>
        <pc:spChg chg="mod">
          <ac:chgData name="Blanca Ramírez Torrejon" userId="50955e19eeb9463b" providerId="LiveId" clId="{9090DB01-CAF6-49BE-8296-981E68459841}" dt="2025-08-31T14:40:59.429" v="1764" actId="27636"/>
          <ac:spMkLst>
            <pc:docMk/>
            <pc:sldMk cId="816286084" sldId="338"/>
            <ac:spMk id="3" creationId="{11F998CE-C55C-47B0-B03D-9D3970475900}"/>
          </ac:spMkLst>
        </pc:spChg>
      </pc:sldChg>
      <pc:sldChg chg="modSp new mod">
        <pc:chgData name="Blanca Ramírez Torrejon" userId="50955e19eeb9463b" providerId="LiveId" clId="{9090DB01-CAF6-49BE-8296-981E68459841}" dt="2025-08-31T14:55:46.774" v="1844" actId="20577"/>
        <pc:sldMkLst>
          <pc:docMk/>
          <pc:sldMk cId="538161223" sldId="339"/>
        </pc:sldMkLst>
        <pc:spChg chg="mod">
          <ac:chgData name="Blanca Ramírez Torrejon" userId="50955e19eeb9463b" providerId="LiveId" clId="{9090DB01-CAF6-49BE-8296-981E68459841}" dt="2025-08-31T14:50:30.979" v="1804" actId="113"/>
          <ac:spMkLst>
            <pc:docMk/>
            <pc:sldMk cId="538161223" sldId="339"/>
            <ac:spMk id="2" creationId="{AFB71928-056A-5111-E797-53932F8A339B}"/>
          </ac:spMkLst>
        </pc:spChg>
        <pc:spChg chg="mod">
          <ac:chgData name="Blanca Ramírez Torrejon" userId="50955e19eeb9463b" providerId="LiveId" clId="{9090DB01-CAF6-49BE-8296-981E68459841}" dt="2025-08-31T14:55:46.774" v="1844" actId="20577"/>
          <ac:spMkLst>
            <pc:docMk/>
            <pc:sldMk cId="538161223" sldId="339"/>
            <ac:spMk id="3" creationId="{41A171A5-D294-6343-8B43-F163513DB27A}"/>
          </ac:spMkLst>
        </pc:spChg>
      </pc:sldChg>
      <pc:sldMasterChg chg="setBg modSldLayout">
        <pc:chgData name="Blanca Ramírez Torrejon" userId="50955e19eeb9463b" providerId="LiveId" clId="{9090DB01-CAF6-49BE-8296-981E68459841}" dt="2025-08-31T14:27:02.851" v="507"/>
        <pc:sldMasterMkLst>
          <pc:docMk/>
          <pc:sldMasterMk cId="2209977519" sldId="2147483648"/>
        </pc:sldMasterMkLst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3168075583" sldId="2147483649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2614314258" sldId="2147483650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960648375" sldId="2147483651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2782244947" sldId="2147483652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990158736" sldId="2147483653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727027711" sldId="2147483654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1212999818" sldId="2147483655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1840726560" sldId="2147483656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3889236939" sldId="2147483657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2910927964" sldId="2147483658"/>
          </pc:sldLayoutMkLst>
        </pc:sldLayoutChg>
        <pc:sldLayoutChg chg="setBg">
          <pc:chgData name="Blanca Ramírez Torrejon" userId="50955e19eeb9463b" providerId="LiveId" clId="{9090DB01-CAF6-49BE-8296-981E68459841}" dt="2025-08-31T14:27:02.851" v="507"/>
          <pc:sldLayoutMkLst>
            <pc:docMk/>
            <pc:sldMasterMk cId="2209977519" sldId="2147483648"/>
            <pc:sldLayoutMk cId="3612223792" sldId="214748365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A2639E-4377-486F-A307-1FE8DB9FCE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B2019A-8FD2-45AA-B409-3A940166FA98}">
      <dgm:prSet/>
      <dgm:spPr/>
      <dgm:t>
        <a:bodyPr/>
        <a:lstStyle/>
        <a:p>
          <a:r>
            <a:rPr lang="es-CL" b="1" dirty="0"/>
            <a:t>1. PODER POPULAR</a:t>
          </a:r>
          <a:endParaRPr lang="en-US" dirty="0"/>
        </a:p>
      </dgm:t>
    </dgm:pt>
    <dgm:pt modelId="{491D8E25-A81B-4300-ABEB-7F12BE7B7E5B}" type="parTrans" cxnId="{79ABA6B0-58DF-49AD-A052-179F190877CB}">
      <dgm:prSet/>
      <dgm:spPr/>
      <dgm:t>
        <a:bodyPr/>
        <a:lstStyle/>
        <a:p>
          <a:endParaRPr lang="en-US"/>
        </a:p>
      </dgm:t>
    </dgm:pt>
    <dgm:pt modelId="{44D44E66-C688-438C-B7D3-6BE94898E60E}" type="sibTrans" cxnId="{79ABA6B0-58DF-49AD-A052-179F190877CB}">
      <dgm:prSet/>
      <dgm:spPr/>
      <dgm:t>
        <a:bodyPr/>
        <a:lstStyle/>
        <a:p>
          <a:endParaRPr lang="en-US"/>
        </a:p>
      </dgm:t>
    </dgm:pt>
    <dgm:pt modelId="{98D2A18A-8619-41D2-B640-A8FAD06DDD99}">
      <dgm:prSet/>
      <dgm:spPr/>
      <dgm:t>
        <a:bodyPr/>
        <a:lstStyle/>
        <a:p>
          <a:r>
            <a:rPr lang="es-CL" b="1" dirty="0"/>
            <a:t>2. NUEVA ECONOMÍA</a:t>
          </a:r>
          <a:endParaRPr lang="en-US" dirty="0"/>
        </a:p>
      </dgm:t>
    </dgm:pt>
    <dgm:pt modelId="{205B5199-58A2-4671-8118-24D14F323CD1}" type="parTrans" cxnId="{F471D40C-B541-4D27-9ADD-B282C5577D81}">
      <dgm:prSet/>
      <dgm:spPr/>
      <dgm:t>
        <a:bodyPr/>
        <a:lstStyle/>
        <a:p>
          <a:endParaRPr lang="en-US"/>
        </a:p>
      </dgm:t>
    </dgm:pt>
    <dgm:pt modelId="{F02E5FDB-E9F6-42B5-9F99-595C7592AEC2}" type="sibTrans" cxnId="{F471D40C-B541-4D27-9ADD-B282C5577D81}">
      <dgm:prSet/>
      <dgm:spPr/>
      <dgm:t>
        <a:bodyPr/>
        <a:lstStyle/>
        <a:p>
          <a:endParaRPr lang="en-US"/>
        </a:p>
      </dgm:t>
    </dgm:pt>
    <dgm:pt modelId="{A4E1F287-F190-4409-B243-9191C6BF6F53}">
      <dgm:prSet/>
      <dgm:spPr/>
      <dgm:t>
        <a:bodyPr/>
        <a:lstStyle/>
        <a:p>
          <a:r>
            <a:rPr lang="es-CL" b="1" dirty="0"/>
            <a:t>3. TAREAS SOCIALES</a:t>
          </a:r>
          <a:endParaRPr lang="en-US" dirty="0"/>
        </a:p>
      </dgm:t>
    </dgm:pt>
    <dgm:pt modelId="{C515737A-7DD0-4618-B13D-1B4EDCF28CC3}" type="parTrans" cxnId="{A73F1464-939F-4A44-8752-100C33B9CD28}">
      <dgm:prSet/>
      <dgm:spPr/>
      <dgm:t>
        <a:bodyPr/>
        <a:lstStyle/>
        <a:p>
          <a:endParaRPr lang="en-US"/>
        </a:p>
      </dgm:t>
    </dgm:pt>
    <dgm:pt modelId="{99D3B8D1-C800-40D4-97E6-66A83D3C9B0C}" type="sibTrans" cxnId="{A73F1464-939F-4A44-8752-100C33B9CD28}">
      <dgm:prSet/>
      <dgm:spPr/>
      <dgm:t>
        <a:bodyPr/>
        <a:lstStyle/>
        <a:p>
          <a:endParaRPr lang="en-US"/>
        </a:p>
      </dgm:t>
    </dgm:pt>
    <dgm:pt modelId="{31927866-167B-4B8E-BE97-78B9404FF42E}">
      <dgm:prSet/>
      <dgm:spPr/>
      <dgm:t>
        <a:bodyPr/>
        <a:lstStyle/>
        <a:p>
          <a:r>
            <a:rPr lang="es-CL" b="1" dirty="0"/>
            <a:t>4. CULTURA Y EDUCACIÓN</a:t>
          </a:r>
          <a:endParaRPr lang="en-US" dirty="0"/>
        </a:p>
      </dgm:t>
    </dgm:pt>
    <dgm:pt modelId="{45186913-4D41-45DB-9FF2-1F8317A231A5}" type="parTrans" cxnId="{3760DE87-2E96-4814-8E74-DBE5D6E8A090}">
      <dgm:prSet/>
      <dgm:spPr/>
      <dgm:t>
        <a:bodyPr/>
        <a:lstStyle/>
        <a:p>
          <a:endParaRPr lang="en-US"/>
        </a:p>
      </dgm:t>
    </dgm:pt>
    <dgm:pt modelId="{67C8A9E0-1566-4BC0-8F6A-7B77BD988D0F}" type="sibTrans" cxnId="{3760DE87-2E96-4814-8E74-DBE5D6E8A090}">
      <dgm:prSet/>
      <dgm:spPr/>
      <dgm:t>
        <a:bodyPr/>
        <a:lstStyle/>
        <a:p>
          <a:endParaRPr lang="en-US"/>
        </a:p>
      </dgm:t>
    </dgm:pt>
    <dgm:pt modelId="{EAD46A9A-67CC-4773-B028-854EB30F4046}">
      <dgm:prSet/>
      <dgm:spPr/>
      <dgm:t>
        <a:bodyPr/>
        <a:lstStyle/>
        <a:p>
          <a:r>
            <a:rPr lang="es-CL" b="1" dirty="0"/>
            <a:t>5. POLÍTICA INTERNACIONAL</a:t>
          </a:r>
          <a:endParaRPr lang="en-US" dirty="0"/>
        </a:p>
      </dgm:t>
    </dgm:pt>
    <dgm:pt modelId="{864EB059-7215-4662-9B55-7FB16F58CD19}" type="parTrans" cxnId="{2F51D579-4542-40B6-BEE7-3BEEEA4A32A2}">
      <dgm:prSet/>
      <dgm:spPr/>
      <dgm:t>
        <a:bodyPr/>
        <a:lstStyle/>
        <a:p>
          <a:endParaRPr lang="en-US"/>
        </a:p>
      </dgm:t>
    </dgm:pt>
    <dgm:pt modelId="{3DA1DFD5-0021-4DD2-8951-E3D0A8343E1E}" type="sibTrans" cxnId="{2F51D579-4542-40B6-BEE7-3BEEEA4A32A2}">
      <dgm:prSet/>
      <dgm:spPr/>
      <dgm:t>
        <a:bodyPr/>
        <a:lstStyle/>
        <a:p>
          <a:endParaRPr lang="en-US"/>
        </a:p>
      </dgm:t>
    </dgm:pt>
    <dgm:pt modelId="{D743E13E-417B-494D-9540-EB2436D51997}" type="pres">
      <dgm:prSet presAssocID="{86A2639E-4377-486F-A307-1FE8DB9FCEAD}" presName="linear" presStyleCnt="0">
        <dgm:presLayoutVars>
          <dgm:animLvl val="lvl"/>
          <dgm:resizeHandles val="exact"/>
        </dgm:presLayoutVars>
      </dgm:prSet>
      <dgm:spPr/>
    </dgm:pt>
    <dgm:pt modelId="{F22A7E8C-76FE-44FD-BECB-AA96C8D557F0}" type="pres">
      <dgm:prSet presAssocID="{44B2019A-8FD2-45AA-B409-3A940166FA9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FB07E5D-9BE5-4C2A-B9A3-922B23A4783D}" type="pres">
      <dgm:prSet presAssocID="{44D44E66-C688-438C-B7D3-6BE94898E60E}" presName="spacer" presStyleCnt="0"/>
      <dgm:spPr/>
    </dgm:pt>
    <dgm:pt modelId="{BE78999D-D656-4776-BE35-1DDE0AB3FCE5}" type="pres">
      <dgm:prSet presAssocID="{98D2A18A-8619-41D2-B640-A8FAD06DDD9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62F5723-B238-483C-8C8C-76942B447E45}" type="pres">
      <dgm:prSet presAssocID="{F02E5FDB-E9F6-42B5-9F99-595C7592AEC2}" presName="spacer" presStyleCnt="0"/>
      <dgm:spPr/>
    </dgm:pt>
    <dgm:pt modelId="{A397E4CD-3777-4CF6-95CA-1C65B99103C7}" type="pres">
      <dgm:prSet presAssocID="{A4E1F287-F190-4409-B243-9191C6BF6F5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EF887F4-C043-4EC3-A784-E7EC24FC1790}" type="pres">
      <dgm:prSet presAssocID="{99D3B8D1-C800-40D4-97E6-66A83D3C9B0C}" presName="spacer" presStyleCnt="0"/>
      <dgm:spPr/>
    </dgm:pt>
    <dgm:pt modelId="{7F17AA7A-6EA8-4593-BFAA-D127269E25C1}" type="pres">
      <dgm:prSet presAssocID="{31927866-167B-4B8E-BE97-78B9404FF42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6A533AB-F87A-45FE-9188-BA677B0D9B82}" type="pres">
      <dgm:prSet presAssocID="{67C8A9E0-1566-4BC0-8F6A-7B77BD988D0F}" presName="spacer" presStyleCnt="0"/>
      <dgm:spPr/>
    </dgm:pt>
    <dgm:pt modelId="{071E2423-5A49-4BD9-84B4-75CFB3DB6997}" type="pres">
      <dgm:prSet presAssocID="{EAD46A9A-67CC-4773-B028-854EB30F404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FEAAA0C-5B91-437B-9802-8A72E8B43B49}" type="presOf" srcId="{98D2A18A-8619-41D2-B640-A8FAD06DDD99}" destId="{BE78999D-D656-4776-BE35-1DDE0AB3FCE5}" srcOrd="0" destOrd="0" presId="urn:microsoft.com/office/officeart/2005/8/layout/vList2"/>
    <dgm:cxn modelId="{F471D40C-B541-4D27-9ADD-B282C5577D81}" srcId="{86A2639E-4377-486F-A307-1FE8DB9FCEAD}" destId="{98D2A18A-8619-41D2-B640-A8FAD06DDD99}" srcOrd="1" destOrd="0" parTransId="{205B5199-58A2-4671-8118-24D14F323CD1}" sibTransId="{F02E5FDB-E9F6-42B5-9F99-595C7592AEC2}"/>
    <dgm:cxn modelId="{CADF8123-30C1-4A5E-AA53-3BD7EB241E5D}" type="presOf" srcId="{A4E1F287-F190-4409-B243-9191C6BF6F53}" destId="{A397E4CD-3777-4CF6-95CA-1C65B99103C7}" srcOrd="0" destOrd="0" presId="urn:microsoft.com/office/officeart/2005/8/layout/vList2"/>
    <dgm:cxn modelId="{45C3FD3D-ADA9-45C0-BCC8-49479C5104F0}" type="presOf" srcId="{86A2639E-4377-486F-A307-1FE8DB9FCEAD}" destId="{D743E13E-417B-494D-9540-EB2436D51997}" srcOrd="0" destOrd="0" presId="urn:microsoft.com/office/officeart/2005/8/layout/vList2"/>
    <dgm:cxn modelId="{A73F1464-939F-4A44-8752-100C33B9CD28}" srcId="{86A2639E-4377-486F-A307-1FE8DB9FCEAD}" destId="{A4E1F287-F190-4409-B243-9191C6BF6F53}" srcOrd="2" destOrd="0" parTransId="{C515737A-7DD0-4618-B13D-1B4EDCF28CC3}" sibTransId="{99D3B8D1-C800-40D4-97E6-66A83D3C9B0C}"/>
    <dgm:cxn modelId="{2F51D579-4542-40B6-BEE7-3BEEEA4A32A2}" srcId="{86A2639E-4377-486F-A307-1FE8DB9FCEAD}" destId="{EAD46A9A-67CC-4773-B028-854EB30F4046}" srcOrd="4" destOrd="0" parTransId="{864EB059-7215-4662-9B55-7FB16F58CD19}" sibTransId="{3DA1DFD5-0021-4DD2-8951-E3D0A8343E1E}"/>
    <dgm:cxn modelId="{894E2C81-B83F-4809-B8CB-23B53077855C}" type="presOf" srcId="{44B2019A-8FD2-45AA-B409-3A940166FA98}" destId="{F22A7E8C-76FE-44FD-BECB-AA96C8D557F0}" srcOrd="0" destOrd="0" presId="urn:microsoft.com/office/officeart/2005/8/layout/vList2"/>
    <dgm:cxn modelId="{3760DE87-2E96-4814-8E74-DBE5D6E8A090}" srcId="{86A2639E-4377-486F-A307-1FE8DB9FCEAD}" destId="{31927866-167B-4B8E-BE97-78B9404FF42E}" srcOrd="3" destOrd="0" parTransId="{45186913-4D41-45DB-9FF2-1F8317A231A5}" sibTransId="{67C8A9E0-1566-4BC0-8F6A-7B77BD988D0F}"/>
    <dgm:cxn modelId="{980B498E-B982-4A4F-9979-766870BBB4D3}" type="presOf" srcId="{31927866-167B-4B8E-BE97-78B9404FF42E}" destId="{7F17AA7A-6EA8-4593-BFAA-D127269E25C1}" srcOrd="0" destOrd="0" presId="urn:microsoft.com/office/officeart/2005/8/layout/vList2"/>
    <dgm:cxn modelId="{79ABA6B0-58DF-49AD-A052-179F190877CB}" srcId="{86A2639E-4377-486F-A307-1FE8DB9FCEAD}" destId="{44B2019A-8FD2-45AA-B409-3A940166FA98}" srcOrd="0" destOrd="0" parTransId="{491D8E25-A81B-4300-ABEB-7F12BE7B7E5B}" sibTransId="{44D44E66-C688-438C-B7D3-6BE94898E60E}"/>
    <dgm:cxn modelId="{12645FBA-1577-45AF-8B60-0A3A220833F8}" type="presOf" srcId="{EAD46A9A-67CC-4773-B028-854EB30F4046}" destId="{071E2423-5A49-4BD9-84B4-75CFB3DB6997}" srcOrd="0" destOrd="0" presId="urn:microsoft.com/office/officeart/2005/8/layout/vList2"/>
    <dgm:cxn modelId="{D5DC85B6-31A5-48ED-80DB-1FB7C62E6C7D}" type="presParOf" srcId="{D743E13E-417B-494D-9540-EB2436D51997}" destId="{F22A7E8C-76FE-44FD-BECB-AA96C8D557F0}" srcOrd="0" destOrd="0" presId="urn:microsoft.com/office/officeart/2005/8/layout/vList2"/>
    <dgm:cxn modelId="{306BC427-9C4D-4C6B-B4ED-25118D6B5DA1}" type="presParOf" srcId="{D743E13E-417B-494D-9540-EB2436D51997}" destId="{DFB07E5D-9BE5-4C2A-B9A3-922B23A4783D}" srcOrd="1" destOrd="0" presId="urn:microsoft.com/office/officeart/2005/8/layout/vList2"/>
    <dgm:cxn modelId="{42F9B646-8C53-4C72-A097-0B591AC623B2}" type="presParOf" srcId="{D743E13E-417B-494D-9540-EB2436D51997}" destId="{BE78999D-D656-4776-BE35-1DDE0AB3FCE5}" srcOrd="2" destOrd="0" presId="urn:microsoft.com/office/officeart/2005/8/layout/vList2"/>
    <dgm:cxn modelId="{FBB6280E-0AF9-43CC-828E-84AF42F87DD0}" type="presParOf" srcId="{D743E13E-417B-494D-9540-EB2436D51997}" destId="{162F5723-B238-483C-8C8C-76942B447E45}" srcOrd="3" destOrd="0" presId="urn:microsoft.com/office/officeart/2005/8/layout/vList2"/>
    <dgm:cxn modelId="{8D09A7F4-A559-4202-A839-5C5F48389463}" type="presParOf" srcId="{D743E13E-417B-494D-9540-EB2436D51997}" destId="{A397E4CD-3777-4CF6-95CA-1C65B99103C7}" srcOrd="4" destOrd="0" presId="urn:microsoft.com/office/officeart/2005/8/layout/vList2"/>
    <dgm:cxn modelId="{ED0BACCC-346C-43DC-B927-3F251FDE00A6}" type="presParOf" srcId="{D743E13E-417B-494D-9540-EB2436D51997}" destId="{7EF887F4-C043-4EC3-A784-E7EC24FC1790}" srcOrd="5" destOrd="0" presId="urn:microsoft.com/office/officeart/2005/8/layout/vList2"/>
    <dgm:cxn modelId="{695F3B25-9A7F-4D3A-B68A-6255050E5D9D}" type="presParOf" srcId="{D743E13E-417B-494D-9540-EB2436D51997}" destId="{7F17AA7A-6EA8-4593-BFAA-D127269E25C1}" srcOrd="6" destOrd="0" presId="urn:microsoft.com/office/officeart/2005/8/layout/vList2"/>
    <dgm:cxn modelId="{0A22918E-5A84-4CAB-B496-412AF6C4590C}" type="presParOf" srcId="{D743E13E-417B-494D-9540-EB2436D51997}" destId="{46A533AB-F87A-45FE-9188-BA677B0D9B82}" srcOrd="7" destOrd="0" presId="urn:microsoft.com/office/officeart/2005/8/layout/vList2"/>
    <dgm:cxn modelId="{3691A9C3-E82D-4AB7-B2E3-D67322555312}" type="presParOf" srcId="{D743E13E-417B-494D-9540-EB2436D51997}" destId="{071E2423-5A49-4BD9-84B4-75CFB3DB699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A7E8C-76FE-44FD-BECB-AA96C8D557F0}">
      <dsp:nvSpPr>
        <dsp:cNvPr id="0" name=""/>
        <dsp:cNvSpPr/>
      </dsp:nvSpPr>
      <dsp:spPr>
        <a:xfrm>
          <a:off x="0" y="482282"/>
          <a:ext cx="4659372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b="1" kern="1200" dirty="0"/>
            <a:t>1. PODER POPULAR</a:t>
          </a:r>
          <a:endParaRPr lang="en-US" sz="2800" kern="1200" dirty="0"/>
        </a:p>
      </dsp:txBody>
      <dsp:txXfrm>
        <a:off x="32784" y="515066"/>
        <a:ext cx="4593804" cy="606012"/>
      </dsp:txXfrm>
    </dsp:sp>
    <dsp:sp modelId="{BE78999D-D656-4776-BE35-1DDE0AB3FCE5}">
      <dsp:nvSpPr>
        <dsp:cNvPr id="0" name=""/>
        <dsp:cNvSpPr/>
      </dsp:nvSpPr>
      <dsp:spPr>
        <a:xfrm>
          <a:off x="0" y="1234502"/>
          <a:ext cx="4659372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b="1" kern="1200" dirty="0"/>
            <a:t>2. NUEVA ECONOMÍA</a:t>
          </a:r>
          <a:endParaRPr lang="en-US" sz="2800" kern="1200" dirty="0"/>
        </a:p>
      </dsp:txBody>
      <dsp:txXfrm>
        <a:off x="32784" y="1267286"/>
        <a:ext cx="4593804" cy="606012"/>
      </dsp:txXfrm>
    </dsp:sp>
    <dsp:sp modelId="{A397E4CD-3777-4CF6-95CA-1C65B99103C7}">
      <dsp:nvSpPr>
        <dsp:cNvPr id="0" name=""/>
        <dsp:cNvSpPr/>
      </dsp:nvSpPr>
      <dsp:spPr>
        <a:xfrm>
          <a:off x="0" y="1986722"/>
          <a:ext cx="4659372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b="1" kern="1200" dirty="0"/>
            <a:t>3. TAREAS SOCIALES</a:t>
          </a:r>
          <a:endParaRPr lang="en-US" sz="2800" kern="1200" dirty="0"/>
        </a:p>
      </dsp:txBody>
      <dsp:txXfrm>
        <a:off x="32784" y="2019506"/>
        <a:ext cx="4593804" cy="606012"/>
      </dsp:txXfrm>
    </dsp:sp>
    <dsp:sp modelId="{7F17AA7A-6EA8-4593-BFAA-D127269E25C1}">
      <dsp:nvSpPr>
        <dsp:cNvPr id="0" name=""/>
        <dsp:cNvSpPr/>
      </dsp:nvSpPr>
      <dsp:spPr>
        <a:xfrm>
          <a:off x="0" y="2738942"/>
          <a:ext cx="4659372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b="1" kern="1200" dirty="0"/>
            <a:t>4. CULTURA Y EDUCACIÓN</a:t>
          </a:r>
          <a:endParaRPr lang="en-US" sz="2800" kern="1200" dirty="0"/>
        </a:p>
      </dsp:txBody>
      <dsp:txXfrm>
        <a:off x="32784" y="2771726"/>
        <a:ext cx="4593804" cy="606012"/>
      </dsp:txXfrm>
    </dsp:sp>
    <dsp:sp modelId="{071E2423-5A49-4BD9-84B4-75CFB3DB6997}">
      <dsp:nvSpPr>
        <dsp:cNvPr id="0" name=""/>
        <dsp:cNvSpPr/>
      </dsp:nvSpPr>
      <dsp:spPr>
        <a:xfrm>
          <a:off x="0" y="3491162"/>
          <a:ext cx="4659372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b="1" kern="1200" dirty="0"/>
            <a:t>5. POLÍTICA INTERNACIONAL</a:t>
          </a:r>
          <a:endParaRPr lang="en-US" sz="2800" kern="1200" dirty="0"/>
        </a:p>
      </dsp:txBody>
      <dsp:txXfrm>
        <a:off x="32784" y="3523946"/>
        <a:ext cx="4593804" cy="606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9370B-C97A-405E-924A-D18AF10BE86F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5486EB-6711-4A69-9A19-C885D35426B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01110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8144-DBFD-4CB3-A254-82422CECA6EC}" type="datetime1">
              <a:rPr lang="en-US" smtClean="0"/>
              <a:t>8/29/2025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5C6D-6844-4622-B268-FC51FB3B06E5}" type="datetime1">
              <a:rPr lang="en-US" smtClean="0"/>
              <a:t>8/29/2025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E5486-7E5F-4D91-8ADB-3D3BFAF619B5}" type="datetime1">
              <a:rPr lang="en-US" smtClean="0"/>
              <a:t>8/29/2025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69A8-187B-45D8-8BD3-4F1AC131B66E}" type="datetime1">
              <a:rPr lang="en-US" smtClean="0"/>
              <a:t>8/29/2025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1B60-E530-41E2-AC86-2757AB122EDB}" type="datetime1">
              <a:rPr lang="en-US" smtClean="0"/>
              <a:t>8/29/2025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FDF37-CF61-4162-9850-8568F81E7DD5}" type="datetime1">
              <a:rPr lang="en-US" smtClean="0"/>
              <a:t>8/29/2025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87CC7-86C1-42E3-9267-83F6BDEA7E22}" type="datetime1">
              <a:rPr lang="en-US" smtClean="0"/>
              <a:t>8/29/2025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5B35-221F-4ECA-8DF5-70061DE7136A}" type="datetime1">
              <a:rPr lang="en-US" smtClean="0"/>
              <a:t>8/29/2025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3AE1-6D8A-4B03-B095-DA6436457287}" type="datetime1">
              <a:rPr lang="en-US" smtClean="0"/>
              <a:t>8/29/2025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3B7F-EA44-4E87-A961-6FB46C2BF56B}" type="datetime1">
              <a:rPr lang="en-US" smtClean="0"/>
              <a:t>8/29/2025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3BFF5-3A61-45D5-A768-BFE0552187D9}" type="datetime1">
              <a:rPr lang="en-US" smtClean="0"/>
              <a:t>8/29/2025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811D-1AA5-47C4-9454-A0722A2C5CDA}" type="datetime1">
              <a:rPr lang="en-US" smtClean="0"/>
              <a:t>8/29/2025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cn.cl/historiapolitica/hitos_periodo/detalle_periodo.html?per=1973-2006&amp;utm_source=chatgpt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9144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341640" y="-1720"/>
            <a:ext cx="881253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4540" y="-1291"/>
            <a:ext cx="2706134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3923854" y="1402819"/>
            <a:ext cx="4967533" cy="3741293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1118" y="1271947"/>
            <a:ext cx="6232656" cy="3268520"/>
          </a:xfrm>
        </p:spPr>
        <p:txBody>
          <a:bodyPr>
            <a:normAutofit/>
          </a:bodyPr>
          <a:lstStyle/>
          <a:p>
            <a:pPr algn="r"/>
            <a:r>
              <a:rPr lang="es-CL" sz="4200" dirty="0">
                <a:solidFill>
                  <a:srgbClr val="FFFFFF"/>
                </a:solidFill>
              </a:rPr>
              <a:t>Gobierno de </a:t>
            </a:r>
            <a:br>
              <a:rPr lang="es-CL" sz="4200" dirty="0">
                <a:solidFill>
                  <a:srgbClr val="FFFFFF"/>
                </a:solidFill>
              </a:rPr>
            </a:br>
            <a:r>
              <a:rPr lang="es-CL" sz="4200" dirty="0">
                <a:solidFill>
                  <a:srgbClr val="FFFFFF"/>
                </a:solidFill>
              </a:rPr>
              <a:t>Salvador Allende Gossens (1970 - 1973)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735" y="4480038"/>
            <a:ext cx="9134528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85326" y="5396386"/>
            <a:ext cx="4538427" cy="1241828"/>
          </a:xfrm>
        </p:spPr>
        <p:txBody>
          <a:bodyPr>
            <a:normAutofit/>
          </a:bodyPr>
          <a:lstStyle/>
          <a:p>
            <a:pPr algn="r">
              <a:lnSpc>
                <a:spcPct val="90000"/>
              </a:lnSpc>
            </a:pPr>
            <a:r>
              <a:rPr lang="es-ES" sz="2700" dirty="0">
                <a:solidFill>
                  <a:srgbClr val="FFFFFF"/>
                </a:solidFill>
              </a:rPr>
              <a:t>PC B. Ramírez T.</a:t>
            </a:r>
          </a:p>
          <a:p>
            <a:pPr algn="r">
              <a:lnSpc>
                <a:spcPct val="90000"/>
              </a:lnSpc>
            </a:pPr>
            <a:r>
              <a:rPr lang="es-ES" sz="2700" dirty="0">
                <a:solidFill>
                  <a:srgbClr val="FFFFFF"/>
                </a:solidFill>
              </a:rPr>
              <a:t>bramirez@armada.cl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368117" y="2081692"/>
            <a:ext cx="6857572" cy="269419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11">
            <a:extLst>
              <a:ext uri="{FF2B5EF4-FFF2-40B4-BE49-F238E27FC236}">
                <a16:creationId xmlns:a16="http://schemas.microsoft.com/office/drawing/2014/main" id="{89545DD6-8816-E861-1DFC-3E8588477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91" y="4269899"/>
            <a:ext cx="17399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>
            <a:extLst>
              <a:ext uri="{FF2B5EF4-FFF2-40B4-BE49-F238E27FC236}">
                <a16:creationId xmlns:a16="http://schemas.microsoft.com/office/drawing/2014/main" id="{FA6EAC72-D3F4-5D96-73DE-BDC677B82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924136" y="381508"/>
            <a:ext cx="1404996" cy="149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Marcador de número de diapositiva 5">
            <a:extLst>
              <a:ext uri="{FF2B5EF4-FFF2-40B4-BE49-F238E27FC236}">
                <a16:creationId xmlns:a16="http://schemas.microsoft.com/office/drawing/2014/main" id="{F24C7460-C6BA-D0AA-8190-54D65D738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32563" y="6153150"/>
            <a:ext cx="2133600" cy="457200"/>
          </a:xfrm>
        </p:spPr>
        <p:txBody>
          <a:bodyPr/>
          <a:lstStyle/>
          <a:p>
            <a:pPr>
              <a:defRPr/>
            </a:pPr>
            <a:fld id="{081B8FBB-A777-424C-AD19-11A66AEAA23B}" type="slidenum">
              <a:rPr lang="es-ES" altLang="es-CL"/>
              <a:pPr>
                <a:defRPr/>
              </a:pPr>
              <a:t>2</a:t>
            </a:fld>
            <a:endParaRPr lang="es-ES" altLang="es-CL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4EDF46D0-C850-DEB9-8740-729BCFBD31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398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CL" altLang="es-CL" sz="4000" b="1" dirty="0">
                <a:effectLst/>
              </a:rPr>
              <a:t>Historial de Elecciones Presidenciales </a:t>
            </a:r>
            <a:br>
              <a:rPr lang="es-CL" altLang="es-CL" sz="4000" b="1" dirty="0">
                <a:effectLst/>
              </a:rPr>
            </a:br>
            <a:r>
              <a:rPr lang="es-CL" altLang="es-CL" sz="4000" b="1" dirty="0">
                <a:effectLst/>
              </a:rPr>
              <a:t>S. Allende G.</a:t>
            </a:r>
            <a:endParaRPr lang="es-ES" altLang="es-CL" sz="4000" b="1" dirty="0">
              <a:effectLst/>
            </a:endParaRP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4C5013C5-BAC2-E30A-A1C4-6668596D8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5688" y="2513013"/>
            <a:ext cx="184150" cy="61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CL" sz="1600" b="1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s-ES" altLang="es-CL" sz="1800">
              <a:latin typeface="Arial" panose="020B0604020202020204" pitchFamily="34" charset="0"/>
            </a:endParaRPr>
          </a:p>
        </p:txBody>
      </p:sp>
      <p:graphicFrame>
        <p:nvGraphicFramePr>
          <p:cNvPr id="53394" name="Group 146">
            <a:extLst>
              <a:ext uri="{FF2B5EF4-FFF2-40B4-BE49-F238E27FC236}">
                <a16:creationId xmlns:a16="http://schemas.microsoft.com/office/drawing/2014/main" id="{59ACAD6C-75FD-7CC3-7A13-382FF2E8FF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067671"/>
              </p:ext>
            </p:extLst>
          </p:nvPr>
        </p:nvGraphicFramePr>
        <p:xfrm>
          <a:off x="395288" y="1989138"/>
          <a:ext cx="8424862" cy="4105276"/>
        </p:xfrm>
        <a:graphic>
          <a:graphicData uri="http://schemas.openxmlformats.org/drawingml/2006/table">
            <a:tbl>
              <a:tblPr/>
              <a:tblGrid>
                <a:gridCol w="251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1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1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29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Año elección Presidencial</a:t>
                      </a:r>
                      <a:endParaRPr kumimoji="0" lang="es-ES" altLang="es-CL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Votos</a:t>
                      </a:r>
                      <a:endParaRPr kumimoji="0" lang="es-ES" altLang="es-CL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Porcentaje votos Allende</a:t>
                      </a:r>
                      <a:endParaRPr kumimoji="0" lang="es-ES" altLang="es-CL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Resultado</a:t>
                      </a:r>
                      <a:endParaRPr kumimoji="0" lang="es-ES" altLang="es-CL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5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1952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C. IBÁÑEZ C.</a:t>
                      </a:r>
                      <a:endParaRPr kumimoji="0" lang="es-ES" altLang="es-CL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51.975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5,44%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electo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05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1958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J. ALESSANDRI R.</a:t>
                      </a:r>
                      <a:endParaRPr kumimoji="0" lang="es-ES" altLang="es-CL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356.494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28,8%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electo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05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1964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 FREI M.</a:t>
                      </a:r>
                      <a:endParaRPr kumimoji="0" lang="es-ES" altLang="es-CL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977.902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38,9%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electo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05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1970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S. ALLENDE G.</a:t>
                      </a:r>
                      <a:endParaRPr kumimoji="0" lang="es-ES" altLang="es-CL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1.070.334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36,6%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Electo</a:t>
                      </a:r>
                    </a:p>
                  </a:txBody>
                  <a:tcPr marT="45712" marB="45712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397" name="CuadroTexto 1">
            <a:extLst>
              <a:ext uri="{FF2B5EF4-FFF2-40B4-BE49-F238E27FC236}">
                <a16:creationId xmlns:a16="http://schemas.microsoft.com/office/drawing/2014/main" id="{0C4CF862-2D9D-8A5D-9D33-EC45B4658E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5688" y="6269038"/>
            <a:ext cx="4799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CL" altLang="es-CL" sz="1800"/>
              <a:t>FUEENTE: ELABORACIÓN PROPIA.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Marcador de número de diapositiva 5">
            <a:extLst>
              <a:ext uri="{FF2B5EF4-FFF2-40B4-BE49-F238E27FC236}">
                <a16:creationId xmlns:a16="http://schemas.microsoft.com/office/drawing/2014/main" id="{7971FDB7-53E9-B3A7-F060-511F11814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5ACB03-FD54-4436-8ADC-7DD5D0C44630}" type="slidenum">
              <a:rPr lang="es-ES" altLang="es-CL"/>
              <a:pPr>
                <a:defRPr/>
              </a:pPr>
              <a:t>3</a:t>
            </a:fld>
            <a:endParaRPr lang="es-ES" altLang="es-CL"/>
          </a:p>
        </p:txBody>
      </p:sp>
      <p:sp>
        <p:nvSpPr>
          <p:cNvPr id="55298" name="Rectangle 2">
            <a:extLst>
              <a:ext uri="{FF2B5EF4-FFF2-40B4-BE49-F238E27FC236}">
                <a16:creationId xmlns:a16="http://schemas.microsoft.com/office/drawing/2014/main" id="{3C23AB0F-62B5-CD4E-7F7D-905C5F282E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774700"/>
          </a:xfrm>
        </p:spPr>
        <p:txBody>
          <a:bodyPr/>
          <a:lstStyle/>
          <a:p>
            <a:pPr eaLnBrk="1" hangingPunct="1">
              <a:defRPr/>
            </a:pPr>
            <a:r>
              <a:rPr lang="es-CL" altLang="es-CL" b="1"/>
              <a:t>ELECCIONES 4/9/1970</a:t>
            </a:r>
            <a:endParaRPr lang="es-ES" altLang="es-CL" b="1"/>
          </a:p>
        </p:txBody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CE248101-D2F9-FCA3-DC76-E306C35C8D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16389" name="Rectangle 4">
            <a:extLst>
              <a:ext uri="{FF2B5EF4-FFF2-40B4-BE49-F238E27FC236}">
                <a16:creationId xmlns:a16="http://schemas.microsoft.com/office/drawing/2014/main" id="{E114BD81-6FE7-CB13-62EE-F6625875B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graphicFrame>
        <p:nvGraphicFramePr>
          <p:cNvPr id="55417" name="Group 121">
            <a:extLst>
              <a:ext uri="{FF2B5EF4-FFF2-40B4-BE49-F238E27FC236}">
                <a16:creationId xmlns:a16="http://schemas.microsoft.com/office/drawing/2014/main" id="{C066CE57-78AA-447B-D3BB-9758B13F5F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756766"/>
              </p:ext>
            </p:extLst>
          </p:nvPr>
        </p:nvGraphicFramePr>
        <p:xfrm>
          <a:off x="1393825" y="1608138"/>
          <a:ext cx="7308850" cy="4243387"/>
        </p:xfrm>
        <a:graphic>
          <a:graphicData uri="http://schemas.openxmlformats.org/drawingml/2006/table">
            <a:tbl>
              <a:tblPr/>
              <a:tblGrid>
                <a:gridCol w="1895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1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08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54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63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CANDIDATO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PARTIDO</a:t>
                      </a:r>
                      <a:endParaRPr kumimoji="0" lang="es-ES" altLang="es-C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VOTOS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HOMBRE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MUJER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8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SALVADOR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ALLENDE GOSSENS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U.P. </a:t>
                      </a: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 defTabSz="1158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defTabSz="115887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defTabSz="1158875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defTabSz="115887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defTabSz="115887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defTabSz="115887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defTabSz="115887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defTabSz="115887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defTabSz="115887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1.070.334  </a:t>
                      </a:r>
                      <a:endParaRPr kumimoji="0" lang="es-ES" altLang="es-CL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631.488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438.846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36.6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780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JORGE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ALESSANDRI RODR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Í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GUEZ</a:t>
                      </a:r>
                      <a:r>
                        <a:rPr kumimoji="0" lang="es-ES" altLang="es-CL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P. NAC. 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1.031.159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s-ES" altLang="es-CL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478.902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552.257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34,9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780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RADOMIRO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TOMIC ROMERO</a:t>
                      </a:r>
                      <a:r>
                        <a:rPr kumimoji="0" lang="es-ES" altLang="es-CL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D.C. 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821.801  </a:t>
                      </a:r>
                      <a:endParaRPr kumimoji="0" lang="es-ES" altLang="es-CL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392.719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429.082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27,9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93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Total de votos v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kumimoji="0" lang="es-ES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lidamente emitidos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2.954.799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POBLACIÓN TOTAL HACIA 1970 8.884.115 Hab.  </a:t>
                      </a:r>
                    </a:p>
                  </a:txBody>
                  <a:tcPr marL="91438" marR="91438" marT="45716" marB="4571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430" name="Rectangle 120">
            <a:extLst>
              <a:ext uri="{FF2B5EF4-FFF2-40B4-BE49-F238E27FC236}">
                <a16:creationId xmlns:a16="http://schemas.microsoft.com/office/drawing/2014/main" id="{AF9B137D-6B27-3611-B922-78E68AF93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3963" y="5953125"/>
            <a:ext cx="460851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 b="1"/>
              <a:t>FUENTE: ELABORACIÓN PROPIA.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CL" sz="1800" b="1"/>
          </a:p>
        </p:txBody>
      </p:sp>
      <p:pic>
        <p:nvPicPr>
          <p:cNvPr id="16431" name="Picture 5" descr="Candidatos a la presidencia">
            <a:extLst>
              <a:ext uri="{FF2B5EF4-FFF2-40B4-BE49-F238E27FC236}">
                <a16:creationId xmlns:a16="http://schemas.microsoft.com/office/drawing/2014/main" id="{DD05F2FB-34EC-6F9E-24AC-D2D53A064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1352550"/>
            <a:ext cx="1087437" cy="489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Elección y Proclamación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601" y="649480"/>
            <a:ext cx="4535378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800" dirty="0"/>
              <a:t>Elección presidencial del 4 de septiembre de 1970: Allende obtuvo un 36,6%.</a:t>
            </a:r>
          </a:p>
          <a:p>
            <a:pPr algn="just"/>
            <a:r>
              <a:rPr lang="es-ES" sz="1800" dirty="0"/>
              <a:t>Ratificación del Congreso Pleno gracias al apoyo de la Democracia Cristiana.</a:t>
            </a:r>
          </a:p>
          <a:p>
            <a:pPr algn="just"/>
            <a:r>
              <a:rPr lang="es-ES" sz="1800" dirty="0"/>
              <a:t>Firma del Estatuto de Garantías Democráticas como condición de apoyo.</a:t>
            </a:r>
          </a:p>
          <a:p>
            <a:pPr algn="just"/>
            <a:r>
              <a:rPr lang="es-ES" sz="1800" dirty="0"/>
              <a:t>Proclamado presidente el 24 de octubre de 1970.</a:t>
            </a:r>
          </a:p>
          <a:p>
            <a:pPr algn="just"/>
            <a:endParaRPr lang="es-ES" sz="1800" dirty="0"/>
          </a:p>
          <a:p>
            <a:pPr marL="0" indent="0" algn="just">
              <a:buNone/>
            </a:pPr>
            <a:endParaRPr lang="es-ES" sz="18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AABE951-2E2B-33B3-BB44-1D50DAD9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87DB31-8FE5-1C11-6CEE-B02F210FE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600" b="1" dirty="0"/>
              <a:t>SÍNTESIS DEL ESTATUTO DE GARANTÍAS DEMOCRÁTICAS O CONSTITUCIONALES</a:t>
            </a:r>
            <a:endParaRPr lang="es-CL" sz="3600" b="1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F998CE-C55C-47B0-B03D-9D3970475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81" y="1600200"/>
            <a:ext cx="8816196" cy="5121275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ES" sz="2000" dirty="0"/>
              <a:t>Se aseguraba la libre creación, existencia y desenvolvimiento de los partidos políticos. En los medios de comunicación se convenía en el libre acceso a la prensa, radio y TV de todas las corrientes políticas en igualdad de condiciones.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sz="2000" dirty="0"/>
              <a:t>Se consagraba constitucionalmente que la fuerza pública estuviera organizada única y exclusivamente en las FF.AA y de Carabineros, que no se podrían organizar ni milicias ni guardias blanca.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sz="2000" dirty="0"/>
              <a:t>Que las FF.AA. y de Carabineros serían instituciones profesionalizadas, obedientes y no deliberantes.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sz="2000" dirty="0"/>
              <a:t>En el Estatuto de educación se proclamaba que ésta sería independiente de toda orientación ideológica oficial.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sz="2000" dirty="0"/>
              <a:t>Se reservaba a los Comandantes en Jefe la Facultad plena para nombrar a sus subordinados.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sz="2000" dirty="0"/>
              <a:t>Se reiteraba la garantía constitucional que establecía el derecho a asociarse, organizando cooperativas, formando sindicatos; que se mantendría el derecho a petición y de huelgas.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sz="2000" dirty="0"/>
              <a:t>Se modernizaban las garantías constitucionales del derecho a reunión y de libertad personal, estableciendo que su ejercicio sólo podría reglamentarse por ley.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0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5E64365-6B53-D77B-4FD2-2CF79A177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286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E6CAE2-AEF2-1D9C-8DB9-18C5B9C0A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3A2CB-5636-41A5-8B48-0BA9B11DB3F5}" type="slidenum">
              <a:rPr lang="es-ES" altLang="es-CL"/>
              <a:pPr>
                <a:defRPr/>
              </a:pPr>
              <a:t>6</a:t>
            </a:fld>
            <a:endParaRPr lang="es-ES" altLang="es-CL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07DCB08E-E6D8-E325-F5A9-1EBC1CB621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2900" y="300038"/>
            <a:ext cx="8229600" cy="11398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CL" altLang="es-CL" sz="3600" b="1">
                <a:effectLst/>
              </a:rPr>
              <a:t>ALLENDE Y EL ESTATUTO DE GARANTÍAS CONSTITUCIONALES O DEMOCRÁTICAS</a:t>
            </a:r>
            <a:endParaRPr lang="es-ES" altLang="es-CL" sz="3600" b="1">
              <a:effectLst/>
            </a:endParaRPr>
          </a:p>
        </p:txBody>
      </p:sp>
      <p:pic>
        <p:nvPicPr>
          <p:cNvPr id="21508" name="Picture 6">
            <a:extLst>
              <a:ext uri="{FF2B5EF4-FFF2-40B4-BE49-F238E27FC236}">
                <a16:creationId xmlns:a16="http://schemas.microsoft.com/office/drawing/2014/main" id="{81143B3D-0D95-9F78-A624-521AE4BEB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739900"/>
            <a:ext cx="856932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Imagen 2">
            <a:extLst>
              <a:ext uri="{FF2B5EF4-FFF2-40B4-BE49-F238E27FC236}">
                <a16:creationId xmlns:a16="http://schemas.microsoft.com/office/drawing/2014/main" id="{32E8D4D6-0EBF-C6C1-A6BF-1FCD86F4B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75" t="34592" r="2744" b="13100"/>
          <a:stretch>
            <a:fillRect/>
          </a:stretch>
        </p:blipFill>
        <p:spPr bwMode="auto">
          <a:xfrm>
            <a:off x="2620963" y="4335463"/>
            <a:ext cx="3673475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lecha: hacia la izquierda 3">
            <a:extLst>
              <a:ext uri="{FF2B5EF4-FFF2-40B4-BE49-F238E27FC236}">
                <a16:creationId xmlns:a16="http://schemas.microsoft.com/office/drawing/2014/main" id="{E144A3AE-3A3D-D605-F19E-DE82C45046C0}"/>
              </a:ext>
            </a:extLst>
          </p:cNvPr>
          <p:cNvSpPr/>
          <p:nvPr/>
        </p:nvSpPr>
        <p:spPr>
          <a:xfrm>
            <a:off x="6294438" y="3765550"/>
            <a:ext cx="1085850" cy="26987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496" name="Rectangle 63495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498" name="Rectangle 63497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500" name="Rectangle 63499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502" name="Rectangle 63501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504" name="Rectangle 63503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506" name="Oval 63505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6F280C1F-2584-F1D9-42BC-61332CE40A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s-CL" altLang="es-CL" sz="3500" b="1">
                <a:solidFill>
                  <a:srgbClr val="FFFFFF"/>
                </a:solidFill>
                <a:effectLst/>
              </a:rPr>
              <a:t>OBJETIVOS GOB. DE LA U.P.</a:t>
            </a:r>
            <a:endParaRPr lang="es-ES" altLang="es-CL" sz="3500" b="1">
              <a:solidFill>
                <a:srgbClr val="FFFFFF"/>
              </a:solidFill>
              <a:effectLst/>
            </a:endParaRPr>
          </a:p>
        </p:txBody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ECBDDFB6-460C-FF2E-E3DD-4E6FEA4960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05423" y="909617"/>
            <a:ext cx="4317733" cy="5546047"/>
          </a:xfrm>
        </p:spPr>
        <p:txBody>
          <a:bodyPr anchor="ctr">
            <a:normAutofit/>
          </a:bodyPr>
          <a:lstStyle/>
          <a:p>
            <a:pPr algn="just" eaLnBrk="1" hangingPunct="1">
              <a:defRPr/>
            </a:pPr>
            <a:r>
              <a:rPr lang="es-CL" altLang="es-CL" sz="1800" dirty="0"/>
              <a:t>Allende se manifestó públicamente marxista-leninista, implicando:</a:t>
            </a: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endParaRPr lang="es-CL" altLang="es-CL" sz="1800" dirty="0"/>
          </a:p>
          <a:p>
            <a:pPr marL="0" indent="0" algn="just" eaLnBrk="1" hangingPunct="1">
              <a:buNone/>
              <a:defRPr/>
            </a:pPr>
            <a:r>
              <a:rPr lang="es-CL" altLang="es-CL" sz="1800" dirty="0"/>
              <a:t>Estatizar la tierra, la gran minería, el transporte, la banca, las comunicaciones, el comercio exterior, la fábrica: acero, papel, textiles, entre otros.</a:t>
            </a:r>
          </a:p>
          <a:p>
            <a:pPr algn="just" eaLnBrk="1" hangingPunct="1">
              <a:defRPr/>
            </a:pPr>
            <a:endParaRPr lang="es-CL" altLang="es-CL" sz="1800" dirty="0"/>
          </a:p>
          <a:p>
            <a:pPr algn="just" eaLnBrk="1" hangingPunct="1">
              <a:defRPr/>
            </a:pPr>
            <a:endParaRPr lang="es-CL" altLang="es-CL" sz="1800" dirty="0"/>
          </a:p>
          <a:p>
            <a:pPr algn="just" eaLnBrk="1" hangingPunct="1">
              <a:defRPr/>
            </a:pPr>
            <a:endParaRPr lang="es-CL" altLang="es-CL" sz="1800" dirty="0"/>
          </a:p>
          <a:p>
            <a:pPr algn="just" eaLnBrk="1" hangingPunct="1">
              <a:defRPr/>
            </a:pPr>
            <a:endParaRPr lang="es-CL" altLang="es-CL" sz="1800" dirty="0"/>
          </a:p>
          <a:p>
            <a:pPr algn="just" eaLnBrk="1" hangingPunct="1">
              <a:defRPr/>
            </a:pPr>
            <a:endParaRPr lang="es-ES" altLang="es-CL" sz="1800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8C3BCB-F1A3-B478-B936-DF8ADE253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ABB6BB50-C656-43F1-B1AD-28C4C21E31DC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  <a:defRPr/>
              </a:pPr>
              <a:t>7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3ACD469-4DBF-A10E-2E2F-1C056B3E1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C87CA2-E933-4BC6-9AFE-57CF25568ED4}" type="slidenum">
              <a:rPr lang="es-ES" altLang="es-CL"/>
              <a:pPr>
                <a:defRPr/>
              </a:pPr>
              <a:t>8</a:t>
            </a:fld>
            <a:endParaRPr lang="es-ES" altLang="es-CL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83CEA612-25E5-6227-C5CE-A6F6BEB416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79425"/>
            <a:ext cx="8229600" cy="774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CL" altLang="es-CL" sz="3600" b="1" dirty="0">
                <a:effectLst/>
              </a:rPr>
              <a:t>LOS 5 PUNTOS DEL PROGRAMA GOB. ALLENDE</a:t>
            </a:r>
            <a:endParaRPr lang="es-ES" altLang="es-CL" sz="3600" b="1" dirty="0">
              <a:effectLst/>
            </a:endParaRPr>
          </a:p>
        </p:txBody>
      </p:sp>
      <p:pic>
        <p:nvPicPr>
          <p:cNvPr id="25605" name="Imagen 2">
            <a:extLst>
              <a:ext uri="{FF2B5EF4-FFF2-40B4-BE49-F238E27FC236}">
                <a16:creationId xmlns:a16="http://schemas.microsoft.com/office/drawing/2014/main" id="{C41566B1-EE1B-9ADE-91F6-54C390B33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6" t="30389" r="45274" b="26189"/>
          <a:stretch>
            <a:fillRect/>
          </a:stretch>
        </p:blipFill>
        <p:spPr bwMode="auto">
          <a:xfrm>
            <a:off x="773113" y="1563657"/>
            <a:ext cx="2846387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4517" name="Rectangle 3">
            <a:extLst>
              <a:ext uri="{FF2B5EF4-FFF2-40B4-BE49-F238E27FC236}">
                <a16:creationId xmlns:a16="http://schemas.microsoft.com/office/drawing/2014/main" id="{B9ECC597-F305-AF45-320C-B01183FEB4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3394060"/>
              </p:ext>
            </p:extLst>
          </p:nvPr>
        </p:nvGraphicFramePr>
        <p:xfrm>
          <a:off x="4027428" y="1490992"/>
          <a:ext cx="4659372" cy="4645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62C6B2E0-99A3-EAEB-EDE1-5C06AB41E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DE0D57-EFC1-4184-9448-7C88F8EBCAEB}" type="slidenum">
              <a:rPr lang="es-ES" altLang="es-CL"/>
              <a:pPr>
                <a:defRPr/>
              </a:pPr>
              <a:t>9</a:t>
            </a:fld>
            <a:endParaRPr lang="es-ES" altLang="es-CL"/>
          </a:p>
        </p:txBody>
      </p:sp>
      <p:sp>
        <p:nvSpPr>
          <p:cNvPr id="67589" name="Rectangle 5">
            <a:extLst>
              <a:ext uri="{FF2B5EF4-FFF2-40B4-BE49-F238E27FC236}">
                <a16:creationId xmlns:a16="http://schemas.microsoft.com/office/drawing/2014/main" id="{3DEDAFD0-EEE6-5098-39D5-0F353A000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0350"/>
            <a:ext cx="8713787" cy="16319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FontTx/>
              <a:buAutoNum type="arabicPeriod"/>
              <a:defRPr/>
            </a:pPr>
            <a:r>
              <a:rPr lang="es-CL" altLang="es-CL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PODER POPULAR</a:t>
            </a:r>
            <a:r>
              <a:rPr lang="es-CL" altLang="es-CL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:</a:t>
            </a:r>
          </a:p>
          <a:p>
            <a:pPr marL="0" indent="0" algn="just" eaLnBrk="1" hangingPunct="1">
              <a:defRPr/>
            </a:pPr>
            <a:endParaRPr lang="es-CL" altLang="es-CL" dirty="0"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pPr marL="539750" lvl="1" indent="-269875" algn="just" eaLnBrk="1" hangingPunct="1">
              <a:buFontTx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Preservar derechos democráticos y conquistas de los trabajadores.</a:t>
            </a:r>
          </a:p>
          <a:p>
            <a:pPr marL="539750" lvl="1" indent="-269875" algn="just" eaLnBrk="1" hangingPunct="1">
              <a:buFontTx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Transformar las instituciones para instaurar un nuevo poder donde los trabajadores y el pueblo tengan el real ejercicio.</a:t>
            </a:r>
          </a:p>
        </p:txBody>
      </p:sp>
      <p:sp>
        <p:nvSpPr>
          <p:cNvPr id="26628" name="Rectángulo 1">
            <a:extLst>
              <a:ext uri="{FF2B5EF4-FFF2-40B4-BE49-F238E27FC236}">
                <a16:creationId xmlns:a16="http://schemas.microsoft.com/office/drawing/2014/main" id="{BCE94515-9147-D8A1-EAC8-52A19DAB4C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566988"/>
            <a:ext cx="8604250" cy="30469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ES" altLang="es-CL" sz="2400" dirty="0">
                <a:latin typeface="Oxygen" panose="02000503000000000000" pitchFamily="2" charset="0"/>
              </a:rPr>
              <a:t>Construir un Estado Popular con  economía planificada.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endParaRPr lang="es-ES" altLang="es-CL" sz="2400" dirty="0">
              <a:latin typeface="Oxygen" panose="02000503000000000000" pitchFamily="2" charset="0"/>
            </a:endParaRP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ES" altLang="es-CL" sz="2400" dirty="0">
                <a:latin typeface="Oxygen" panose="02000503000000000000" pitchFamily="2" charset="0"/>
              </a:rPr>
              <a:t>No contaba con mayoría parlamentaria.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endParaRPr lang="es-ES" altLang="es-CL" sz="2400" dirty="0">
              <a:latin typeface="Oxygen" panose="02000503000000000000" pitchFamily="2" charset="0"/>
            </a:endParaRP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ES" altLang="es-CL" sz="2400" dirty="0">
                <a:latin typeface="Oxygen" panose="02000503000000000000" pitchFamily="2" charset="0"/>
              </a:rPr>
              <a:t>Utilizó un decreto dictado en  la República Socialista 1932: que permitía  expropiar industrias consideradas estratégicas para la economía.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s-ES" altLang="es-CL" sz="2400" dirty="0">
              <a:latin typeface="Oxygen" panose="02000503000000000000" pitchFamily="2" charset="0"/>
            </a:endParaRPr>
          </a:p>
        </p:txBody>
      </p:sp>
      <p:sp>
        <p:nvSpPr>
          <p:cNvPr id="26629" name="Rectángulo 2">
            <a:extLst>
              <a:ext uri="{FF2B5EF4-FFF2-40B4-BE49-F238E27FC236}">
                <a16:creationId xmlns:a16="http://schemas.microsoft.com/office/drawing/2014/main" id="{BFEC0A7A-FFD4-089B-8B68-60D9123DD5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651500"/>
            <a:ext cx="8604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2400">
                <a:latin typeface="Oxygen" panose="020F0502020204030204" pitchFamily="2" charset="0"/>
              </a:rPr>
              <a:t>Se expropiaron 338 industrias entre 1970 – 1972. </a:t>
            </a:r>
            <a:endParaRPr lang="es-CL" altLang="es-CL" sz="2400">
              <a:latin typeface="Oxygen" panose="020F0502020204030204" pitchFamily="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362F9BF1-6183-D423-BF5B-FE6085BC0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DA5267-662B-44E7-B160-03B021FC5270}" type="slidenum">
              <a:rPr lang="es-ES" altLang="es-CL"/>
              <a:pPr>
                <a:defRPr/>
              </a:pPr>
              <a:t>10</a:t>
            </a:fld>
            <a:endParaRPr lang="es-ES" altLang="es-CL"/>
          </a:p>
        </p:txBody>
      </p:sp>
      <p:sp>
        <p:nvSpPr>
          <p:cNvPr id="68613" name="Rectangle 5">
            <a:extLst>
              <a:ext uri="{FF2B5EF4-FFF2-40B4-BE49-F238E27FC236}">
                <a16:creationId xmlns:a16="http://schemas.microsoft.com/office/drawing/2014/main" id="{9BDAA59B-4A5F-822F-BB10-330C8F91D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163" y="157163"/>
            <a:ext cx="8402637" cy="14160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s-CL" altLang="es-CL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2. NUEVA ECONOMÍA</a:t>
            </a:r>
            <a:r>
              <a:rPr lang="es-CL" altLang="es-CL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:</a:t>
            </a:r>
          </a:p>
          <a:p>
            <a:pPr algn="just" eaLnBrk="1" hangingPunct="1">
              <a:defRPr/>
            </a:pPr>
            <a:endParaRPr lang="es-CL" altLang="es-CL" dirty="0"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pPr marL="449263" lvl="1" indent="-179388" algn="just" eaLnBrk="1" hangingPunct="1">
              <a:buFont typeface="Arial" panose="020B0604020202020204" pitchFamily="34" charset="0"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Generar un acelerado y auto sostenido desarrollo económico (nacionalizaciones y expropiaciones).</a:t>
            </a:r>
          </a:p>
        </p:txBody>
      </p:sp>
      <p:sp>
        <p:nvSpPr>
          <p:cNvPr id="31748" name="Rectángulo 7">
            <a:extLst>
              <a:ext uri="{FF2B5EF4-FFF2-40B4-BE49-F238E27FC236}">
                <a16:creationId xmlns:a16="http://schemas.microsoft.com/office/drawing/2014/main" id="{9306709E-F9AA-22C4-77A5-3F0F82D2E7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1978025"/>
            <a:ext cx="8604250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s-ES" altLang="es-CL" sz="2400" b="1" dirty="0">
                <a:latin typeface="Oxygen"/>
              </a:rPr>
              <a:t>a. Industria y bancos</a:t>
            </a:r>
            <a:r>
              <a:rPr lang="es-ES" altLang="es-CL" sz="2400" dirty="0">
                <a:latin typeface="Oxygen"/>
              </a:rPr>
              <a:t>: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s-ES" altLang="es-CL" sz="2400" dirty="0">
              <a:latin typeface="Oxygen"/>
            </a:endParaRP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ES" altLang="es-CL" sz="2400" dirty="0">
                <a:latin typeface="Oxygen"/>
              </a:rPr>
              <a:t>Compra acciones, logró controlar  80% de ellos. </a:t>
            </a:r>
            <a:endParaRPr lang="es-CL" altLang="es-CL" sz="2400" dirty="0"/>
          </a:p>
        </p:txBody>
      </p:sp>
      <p:sp>
        <p:nvSpPr>
          <p:cNvPr id="31749" name="Rectángulo 1">
            <a:extLst>
              <a:ext uri="{FF2B5EF4-FFF2-40B4-BE49-F238E27FC236}">
                <a16:creationId xmlns:a16="http://schemas.microsoft.com/office/drawing/2014/main" id="{99790627-A1E3-7C60-5F67-1CB4BD22B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163" y="3582988"/>
            <a:ext cx="8605837" cy="3048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s-ES" altLang="es-CL" sz="2400" b="1" dirty="0">
                <a:latin typeface="Oxygen"/>
              </a:rPr>
              <a:t>b. Reforma agraria</a:t>
            </a:r>
            <a:r>
              <a:rPr lang="es-ES" altLang="es-CL" sz="2400" dirty="0">
                <a:latin typeface="Oxygen"/>
              </a:rPr>
              <a:t>: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s-ES" altLang="es-CL" sz="2400" dirty="0">
              <a:latin typeface="Oxygen"/>
            </a:endParaRP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ES" altLang="es-CL" sz="2400" dirty="0">
                <a:latin typeface="Oxygen"/>
              </a:rPr>
              <a:t>Expropiación de 4.400 predios, y más de 2.000 tomas.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endParaRPr lang="es-ES" altLang="es-CL" sz="2400" dirty="0">
              <a:latin typeface="Oxygen"/>
            </a:endParaRP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ES" altLang="es-CL" sz="2400" dirty="0">
                <a:latin typeface="Oxygen"/>
              </a:rPr>
              <a:t>Decretó prohibición de posesión de la tierra superior a 80 hectáreas por persona.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endParaRPr lang="es-ES" altLang="es-CL" sz="2400" dirty="0">
              <a:latin typeface="Oxygen"/>
            </a:endParaRP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defRPr/>
            </a:pPr>
            <a:r>
              <a:rPr lang="es-ES" altLang="es-CL" sz="2400" dirty="0">
                <a:latin typeface="Oxygen"/>
              </a:rPr>
              <a:t>Otorgó terrenos a más de 200.000 campesinos.</a:t>
            </a:r>
            <a:endParaRPr lang="es-CL" altLang="es-CL" sz="2400" dirty="0">
              <a:latin typeface="Oxyge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678743DF-B3FC-80D1-A777-F5A828071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E923B8-4977-45F4-9301-64B2EDE94CD3}" type="slidenum">
              <a:rPr lang="es-ES" altLang="es-CL"/>
              <a:pPr>
                <a:defRPr/>
              </a:pPr>
              <a:t>11</a:t>
            </a:fld>
            <a:endParaRPr lang="es-ES" altLang="es-CL"/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951F35D5-27FF-2C87-A00C-431F1B356E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6769100" cy="865188"/>
          </a:xfrm>
        </p:spPr>
        <p:txBody>
          <a:bodyPr/>
          <a:lstStyle/>
          <a:p>
            <a:pPr algn="l" eaLnBrk="1" hangingPunct="1"/>
            <a:r>
              <a:rPr lang="es-ES" altLang="es-CL" sz="4000" b="1" dirty="0">
                <a:effectLst/>
              </a:rPr>
              <a:t>c. Nacionalización del Cobre </a:t>
            </a:r>
          </a:p>
        </p:txBody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FBE97875-D6BB-771A-B8F9-0307320EB7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1930459"/>
            <a:ext cx="8569325" cy="5816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s-ES" altLang="es-CL" sz="2400" dirty="0">
                <a:effectLst/>
              </a:rPr>
              <a:t>En diciembre de 1970, estatizó las compañías nacionales del carbón, creando la Empresa Nacional del Carbón (</a:t>
            </a:r>
            <a:r>
              <a:rPr lang="es-ES" altLang="es-CL" sz="2400" dirty="0" err="1">
                <a:effectLst/>
              </a:rPr>
              <a:t>Enacar</a:t>
            </a:r>
            <a:r>
              <a:rPr lang="es-ES" altLang="es-CL" sz="2400" dirty="0">
                <a:effectLst/>
              </a:rPr>
              <a:t>).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s-ES" alt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s-ES" altLang="es-CL" sz="2400" dirty="0">
                <a:effectLst/>
              </a:rPr>
              <a:t>11/7/1971 el Congreso Nacional aprobó por unanimidad la Nacionalización del Cobre:</a:t>
            </a:r>
          </a:p>
          <a:p>
            <a:pPr marL="0" indent="0"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s-ES" altLang="es-CL" sz="2400" dirty="0">
              <a:effectLst/>
            </a:endParaRP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s-ES" altLang="es-CL" sz="2000" dirty="0">
                <a:effectLst/>
              </a:rPr>
              <a:t>Denominado “Día de la Dignidad”.</a:t>
            </a: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s-ES" altLang="es-CL" sz="2000" dirty="0">
                <a:effectLst/>
              </a:rPr>
              <a:t>Chuquicamata, La Exótica, El Teniente, Andina y El Salvador, quedó en manos chilenas.</a:t>
            </a: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s-ES" altLang="es-CL" sz="2000" dirty="0">
                <a:effectLst/>
              </a:rPr>
              <a:t>El Contralor, Héctor </a:t>
            </a:r>
            <a:r>
              <a:rPr lang="es-ES" altLang="es-CL" sz="2000" dirty="0" err="1">
                <a:effectLst/>
              </a:rPr>
              <a:t>Humeres</a:t>
            </a:r>
            <a:r>
              <a:rPr lang="es-ES" altLang="es-CL" sz="2000" dirty="0">
                <a:effectLst/>
              </a:rPr>
              <a:t>, determinó el no pago de indemnización, aplicándose un criterio de “utilidades excesivas” a las empresas estadounidenses. </a:t>
            </a:r>
          </a:p>
        </p:txBody>
      </p:sp>
      <p:pic>
        <p:nvPicPr>
          <p:cNvPr id="30725" name="Picture 5">
            <a:extLst>
              <a:ext uri="{FF2B5EF4-FFF2-40B4-BE49-F238E27FC236}">
                <a16:creationId xmlns:a16="http://schemas.microsoft.com/office/drawing/2014/main" id="{DCE3EE38-8C99-47A5-2115-9628DF70F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74" y="188913"/>
            <a:ext cx="1906576" cy="1363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2D0CA68F-FDB0-88A3-E6A5-8E1C963CC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24894E-03E8-4DE8-A41F-FC2FD54AB37B}" type="slidenum">
              <a:rPr lang="es-ES" altLang="es-CL"/>
              <a:pPr>
                <a:defRPr/>
              </a:pPr>
              <a:t>12</a:t>
            </a:fld>
            <a:endParaRPr lang="es-ES" altLang="es-CL"/>
          </a:p>
        </p:txBody>
      </p:sp>
      <p:sp>
        <p:nvSpPr>
          <p:cNvPr id="69636" name="Rectangle 4">
            <a:extLst>
              <a:ext uri="{FF2B5EF4-FFF2-40B4-BE49-F238E27FC236}">
                <a16:creationId xmlns:a16="http://schemas.microsoft.com/office/drawing/2014/main" id="{EE261D02-5F1C-FBAE-5738-8C565BA8F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157162"/>
            <a:ext cx="8496944" cy="14160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altLang="es-CL" sz="3200" b="1" dirty="0">
                <a:latin typeface="Verdana" panose="020B0604030504040204" pitchFamily="34" charset="0"/>
              </a:rPr>
              <a:t>3. TAREAS SOCIALES</a:t>
            </a:r>
            <a:r>
              <a:rPr lang="es-CL" altLang="es-CL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:</a:t>
            </a:r>
          </a:p>
          <a:p>
            <a:pPr eaLnBrk="1" hangingPunct="1">
              <a:defRPr/>
            </a:pPr>
            <a:endParaRPr lang="es-CL" altLang="es-CL" dirty="0"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pPr marL="360363" lvl="1" indent="-180975" algn="just" eaLnBrk="1" hangingPunct="1">
              <a:buFont typeface="Arial" panose="020B0604020202020204" pitchFamily="34" charset="0"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Resolver problemas de seguridad social, vivienda, alimentación, salud, entre otros.</a:t>
            </a:r>
            <a:endParaRPr lang="es-ES" altLang="es-CL" dirty="0"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6AC3485-6772-2A03-E1DD-7A429B3EC6D8}"/>
              </a:ext>
            </a:extLst>
          </p:cNvPr>
          <p:cNvSpPr txBox="1"/>
          <p:nvPr/>
        </p:nvSpPr>
        <p:spPr>
          <a:xfrm>
            <a:off x="560388" y="1800697"/>
            <a:ext cx="826008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b="1" u="sng" dirty="0"/>
              <a:t>SEGURIDAD SOCIAL</a:t>
            </a:r>
            <a:r>
              <a:rPr lang="es-ES" dirty="0"/>
              <a:t>:</a:t>
            </a:r>
          </a:p>
          <a:p>
            <a:pPr algn="just">
              <a:defRPr/>
            </a:pPr>
            <a:endParaRPr lang="es-ES" dirty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ES" b="1" dirty="0"/>
              <a:t>Ampliación de pensiones mínimas. </a:t>
            </a:r>
            <a:r>
              <a:rPr lang="es-ES" dirty="0"/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ES" dirty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ES" b="1" dirty="0"/>
              <a:t>Ampliación de beneficios a trabajadores independientes </a:t>
            </a:r>
            <a:r>
              <a:rPr lang="es-ES" dirty="0"/>
              <a:t>(pensión mínima y acceso a la salud).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es-ES" dirty="0"/>
          </a:p>
          <a:p>
            <a:pPr algn="just"/>
            <a:r>
              <a:rPr lang="es-ES" altLang="es-CL" sz="1800" b="1" u="sng" dirty="0"/>
              <a:t>VIVIENDA</a:t>
            </a:r>
            <a:r>
              <a:rPr lang="es-ES" altLang="es-CL" sz="1800" dirty="0"/>
              <a:t>:</a:t>
            </a:r>
          </a:p>
          <a:p>
            <a:pPr algn="just"/>
            <a:endParaRPr lang="es-ES" altLang="es-CL" sz="18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altLang="es-CL" dirty="0"/>
              <a:t>C</a:t>
            </a:r>
            <a:r>
              <a:rPr lang="es-ES" altLang="es-CL" sz="1800" dirty="0"/>
              <a:t>onstrucción de viviendas, con la implementación de viviendas prefabricadas  KPD, donada por la URSS.   </a:t>
            </a:r>
          </a:p>
          <a:p>
            <a:pPr algn="just"/>
            <a:endParaRPr lang="es-ES" altLang="es-CL" sz="18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altLang="es-CL" sz="1800" dirty="0"/>
              <a:t>Abordar el déficit habitacional, pues en 1970 ascendía a aproximadamente 600,000 viviendas. </a:t>
            </a:r>
          </a:p>
          <a:p>
            <a:pPr algn="just"/>
            <a:endParaRPr lang="es-ES" altLang="es-CL" sz="18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altLang="es-CL" sz="1800" dirty="0"/>
              <a:t>Sólo se construyeron 158.000 viviendas app. </a:t>
            </a:r>
          </a:p>
          <a:p>
            <a:pPr algn="just"/>
            <a:endParaRPr lang="es-ES" altLang="es-CL" sz="1800" dirty="0"/>
          </a:p>
          <a:p>
            <a:pPr algn="just"/>
            <a:r>
              <a:rPr lang="es-ES" altLang="es-CL" sz="1800" dirty="0"/>
              <a:t>Ejemplo: Condominio La Concepción, ubicado en Miraflores Alto. </a:t>
            </a:r>
          </a:p>
          <a:p>
            <a:pPr algn="just"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FA57D4-25F1-89A6-3A41-B93C9464A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56" y="845000"/>
            <a:ext cx="3639329" cy="4524375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CL" b="1" u="sng" dirty="0"/>
              <a:t>ALIMENTACIÓN</a:t>
            </a:r>
            <a:r>
              <a:rPr lang="es-CL" dirty="0"/>
              <a:t>: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endParaRPr lang="es-CL" dirty="0"/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CL" dirty="0"/>
              <a:t>Tarjeta de compras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CL" dirty="0"/>
              <a:t>JAP.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ES" sz="2800" dirty="0"/>
              <a:t>Fórmula  marxista  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ES" sz="2800" dirty="0"/>
              <a:t>castrista  para  el 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ES" sz="2800" dirty="0"/>
              <a:t>control  de  los 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ES" sz="2800" dirty="0"/>
              <a:t>ciudadanos  por  el  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ES" sz="2800" dirty="0"/>
              <a:t>Estado.  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es-ES" sz="2800" dirty="0"/>
              <a:t>Pérdida  de  la  libertad</a:t>
            </a:r>
            <a:r>
              <a:rPr lang="es-ES" dirty="0"/>
              <a:t>.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26156A-814A-AF32-676B-C38D5B098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C3DA37-1234-4081-90B7-0BD35BD5E497}" type="slidenum">
              <a:rPr lang="es-ES" altLang="es-CL" smtClean="0"/>
              <a:pPr>
                <a:defRPr/>
              </a:pPr>
              <a:t>13</a:t>
            </a:fld>
            <a:endParaRPr lang="es-ES" altLang="es-CL"/>
          </a:p>
        </p:txBody>
      </p:sp>
      <p:pic>
        <p:nvPicPr>
          <p:cNvPr id="35844" name="Picture 2" descr="Imagen">
            <a:extLst>
              <a:ext uri="{FF2B5EF4-FFF2-40B4-BE49-F238E27FC236}">
                <a16:creationId xmlns:a16="http://schemas.microsoft.com/office/drawing/2014/main" id="{ABDFF646-2D61-A912-3E60-94A87E571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656"/>
            <a:ext cx="4225925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FE53BA89-AA9E-2479-F071-BF85CB39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600A33-EE0D-43DD-94A7-11423206F737}" type="slidenum">
              <a:rPr lang="es-ES" altLang="es-CL"/>
              <a:pPr>
                <a:defRPr/>
              </a:pPr>
              <a:t>14</a:t>
            </a:fld>
            <a:endParaRPr lang="es-ES" alt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9420B9E-80D3-7B0A-D46B-177E1A1D5E1C}"/>
              </a:ext>
            </a:extLst>
          </p:cNvPr>
          <p:cNvSpPr/>
          <p:nvPr/>
        </p:nvSpPr>
        <p:spPr>
          <a:xfrm>
            <a:off x="549275" y="765175"/>
            <a:ext cx="8137525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s-ES" sz="2400" b="1" u="sng" dirty="0">
                <a:latin typeface="+mj-lt"/>
              </a:rPr>
              <a:t>SALUD</a:t>
            </a:r>
            <a:r>
              <a:rPr lang="es-ES" sz="2400" dirty="0">
                <a:latin typeface="+mj-lt"/>
              </a:rPr>
              <a:t>: </a:t>
            </a:r>
          </a:p>
          <a:p>
            <a:pPr algn="just" eaLnBrk="1" hangingPunct="1">
              <a:defRPr/>
            </a:pPr>
            <a:endParaRPr lang="es-ES" sz="2400" dirty="0">
              <a:latin typeface="+mj-lt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s-ES" sz="2400" dirty="0">
                <a:latin typeface="+mj-lt"/>
              </a:rPr>
              <a:t>Mejoró el equipamiento de los hospitales.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endParaRPr lang="es-ES" sz="2400" dirty="0">
              <a:latin typeface="+mj-lt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s-ES" sz="2400" dirty="0">
                <a:latin typeface="+mj-lt"/>
              </a:rPr>
              <a:t>Estableció un programa de distribución de ½ litro de leche diaria a cada niño, con una cobertura del 80% en los centros educativos.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endParaRPr lang="es-ES" sz="2400" dirty="0">
              <a:latin typeface="+mj-lt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s-ES" sz="2400" dirty="0">
                <a:latin typeface="+mj-lt"/>
              </a:rPr>
              <a:t>Promovió la igualdad social en todos los ámbitos.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endParaRPr lang="es-ES" sz="2400" dirty="0">
              <a:latin typeface="+mj-lt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s-ES" sz="2400" dirty="0">
                <a:latin typeface="+mj-lt"/>
              </a:rPr>
              <a:t>Creación de un centro de atención primaria por cada 40.000 hab. para brindar un mejor servicio a la población.  </a:t>
            </a:r>
          </a:p>
        </p:txBody>
      </p:sp>
      <p:pic>
        <p:nvPicPr>
          <p:cNvPr id="3" name="Marcador de contenido 4">
            <a:extLst>
              <a:ext uri="{FF2B5EF4-FFF2-40B4-BE49-F238E27FC236}">
                <a16:creationId xmlns:a16="http://schemas.microsoft.com/office/drawing/2014/main" id="{DBFC0648-2006-993E-864C-FACC00FD320A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19544" y="136525"/>
            <a:ext cx="1667256" cy="2110299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C1D52E75-D780-791D-CA5E-20A9CA5AC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18A6E6-B89C-4A54-A5AE-40CA54BD4500}" type="slidenum">
              <a:rPr lang="es-ES" altLang="es-CL"/>
              <a:pPr>
                <a:defRPr/>
              </a:pPr>
              <a:t>15</a:t>
            </a:fld>
            <a:endParaRPr lang="es-ES" altLang="es-CL"/>
          </a:p>
        </p:txBody>
      </p:sp>
      <p:sp>
        <p:nvSpPr>
          <p:cNvPr id="71684" name="Rectangle 4">
            <a:extLst>
              <a:ext uri="{FF2B5EF4-FFF2-40B4-BE49-F238E27FC236}">
                <a16:creationId xmlns:a16="http://schemas.microsoft.com/office/drawing/2014/main" id="{BC632916-BAD7-2BD5-EDE3-7949037DD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7163"/>
            <a:ext cx="7775575" cy="14160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altLang="es-CL" sz="3200" b="1" dirty="0">
                <a:latin typeface="Verdana" panose="020B0604030504040204" pitchFamily="34" charset="0"/>
              </a:rPr>
              <a:t>4. CULTURA Y EDUCACIÓN</a:t>
            </a:r>
            <a:r>
              <a:rPr lang="es-CL" altLang="es-CL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:</a:t>
            </a:r>
          </a:p>
          <a:p>
            <a:pPr eaLnBrk="1" hangingPunct="1">
              <a:defRPr/>
            </a:pPr>
            <a:endParaRPr lang="es-CL" altLang="es-CL" dirty="0"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pPr marL="449263" lvl="1" indent="-269875" algn="just" eaLnBrk="1" hangingPunct="1">
              <a:buFont typeface="Arial" panose="020B0604020202020204" pitchFamily="34" charset="0"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Promover el desarrollo y la creación de una conciencia socialista.</a:t>
            </a:r>
            <a:endParaRPr lang="es-ES" altLang="es-CL" dirty="0"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</a:endParaRPr>
          </a:p>
        </p:txBody>
      </p:sp>
      <p:sp>
        <p:nvSpPr>
          <p:cNvPr id="37892" name="Rectángulo 8">
            <a:extLst>
              <a:ext uri="{FF2B5EF4-FFF2-40B4-BE49-F238E27FC236}">
                <a16:creationId xmlns:a16="http://schemas.microsoft.com/office/drawing/2014/main" id="{09671B52-C8E3-E2D2-8169-23EBFFE15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32" y="1745603"/>
            <a:ext cx="8389440" cy="535839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s-ES" altLang="es-CL" sz="2400" b="1" u="sng" dirty="0">
                <a:latin typeface="Oxygen"/>
              </a:rPr>
              <a:t>Educación</a:t>
            </a:r>
            <a:r>
              <a:rPr lang="es-ES" altLang="es-CL" sz="2400" dirty="0">
                <a:latin typeface="Oxygen"/>
              </a:rPr>
              <a:t>: </a:t>
            </a:r>
          </a:p>
          <a:p>
            <a:pPr marL="457200" indent="-457200" algn="just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s-CL" sz="2400" dirty="0">
                <a:latin typeface="+mj-lt"/>
              </a:rPr>
              <a:t>Escuela Nacional Unificada (ENU): reformar el sistema educativo bajo principios de igualdad y participación.</a:t>
            </a:r>
          </a:p>
          <a:p>
            <a:pPr marL="457200" indent="-457200" algn="just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s-CL" sz="2000" dirty="0">
              <a:latin typeface="+mj-lt"/>
            </a:endParaRPr>
          </a:p>
          <a:p>
            <a:pPr marL="536575" lvl="1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400" dirty="0">
                <a:latin typeface="+mj-lt"/>
              </a:rPr>
              <a:t>La ENU generó resistencia en los sectores conservadores y opositores al gobierno, pues atentaba contra la libertad de enseñanza. </a:t>
            </a:r>
          </a:p>
          <a:p>
            <a:pPr algn="just" eaLnBrk="1" hangingPunct="1">
              <a:buNone/>
              <a:defRPr/>
            </a:pPr>
            <a:endParaRPr lang="es-ES" altLang="es-CL" sz="2400" dirty="0">
              <a:latin typeface="+mj-lt"/>
            </a:endParaRPr>
          </a:p>
          <a:p>
            <a:pPr algn="just" eaLnBrk="1" hangingPunct="1">
              <a:buNone/>
              <a:defRPr/>
            </a:pPr>
            <a:r>
              <a:rPr lang="es-ES" sz="2300" b="1" u="sng" dirty="0"/>
              <a:t>Cultura</a:t>
            </a:r>
            <a:r>
              <a:rPr lang="es-ES" sz="2300" dirty="0"/>
              <a:t>: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s-ES" sz="2400" dirty="0">
                <a:latin typeface="+mj-lt"/>
              </a:rPr>
              <a:t>Promover </a:t>
            </a:r>
            <a:r>
              <a:rPr lang="es-ES" sz="2300" dirty="0"/>
              <a:t>proyectos de arte, literatura y teatro con enfoque popular. Ej. </a:t>
            </a:r>
            <a:r>
              <a:rPr lang="es-ES" sz="2300" b="1" dirty="0"/>
              <a:t>Editorial </a:t>
            </a:r>
            <a:r>
              <a:rPr lang="es-ES" sz="2300" b="1" dirty="0" err="1"/>
              <a:t>Quimantú</a:t>
            </a:r>
            <a:r>
              <a:rPr lang="es-ES" sz="2300" dirty="0"/>
              <a:t>: publicación de libros a bajo costo y fomentar la lectura. </a:t>
            </a:r>
            <a:endParaRPr lang="es-ES" altLang="es-CL" sz="2000" dirty="0">
              <a:solidFill>
                <a:schemeClr val="bg1"/>
              </a:solidFill>
              <a:latin typeface="+mj-lt"/>
            </a:endParaRPr>
          </a:p>
          <a:p>
            <a:pPr marL="457200" indent="-457200" algn="just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s-CL" sz="2400" dirty="0">
              <a:latin typeface="+mj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0DEBF62F-8E77-1650-524F-8494FBAE4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B3FD49-4455-4992-B23C-0E3484749C06}" type="slidenum">
              <a:rPr lang="es-ES" altLang="es-CL"/>
              <a:pPr>
                <a:defRPr/>
              </a:pPr>
              <a:t>16</a:t>
            </a:fld>
            <a:endParaRPr lang="es-ES" altLang="es-CL"/>
          </a:p>
        </p:txBody>
      </p:sp>
      <p:sp>
        <p:nvSpPr>
          <p:cNvPr id="72709" name="Rectangle 5">
            <a:extLst>
              <a:ext uri="{FF2B5EF4-FFF2-40B4-BE49-F238E27FC236}">
                <a16:creationId xmlns:a16="http://schemas.microsoft.com/office/drawing/2014/main" id="{EC70AF7C-9928-0F39-A681-5C46729782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55575"/>
            <a:ext cx="8353425" cy="2246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s-CL" altLang="es-CL" sz="3200" b="1" dirty="0">
                <a:latin typeface="Verdana" panose="020B0604030504040204" pitchFamily="34" charset="0"/>
              </a:rPr>
              <a:t>5. POLÍTICA INTERNACIONAL</a:t>
            </a:r>
            <a:r>
              <a:rPr lang="es-CL" altLang="es-CL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:</a:t>
            </a:r>
          </a:p>
          <a:p>
            <a:pPr algn="just" eaLnBrk="1" hangingPunct="1">
              <a:defRPr/>
            </a:pPr>
            <a:endParaRPr lang="es-CL" altLang="es-CL" dirty="0"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pPr marL="539750" lvl="1" indent="-269875" algn="just" eaLnBrk="1" hangingPunct="1">
              <a:buFontTx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Afirmar la plena autonomía política de Chile.</a:t>
            </a:r>
          </a:p>
          <a:p>
            <a:pPr marL="539750" lvl="1" indent="-269875" algn="just" eaLnBrk="1" hangingPunct="1">
              <a:buFontTx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Establecer vínculos de amistad y solidaridad con pueblos   independientes.</a:t>
            </a:r>
          </a:p>
          <a:p>
            <a:pPr marL="539750" lvl="1" indent="-269875" algn="just" eaLnBrk="1" hangingPunct="1">
              <a:buFontTx/>
              <a:buChar char="•"/>
              <a:defRPr/>
            </a:pPr>
            <a:r>
              <a:rPr lang="es-CL" altLang="es-CL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rPr>
              <a:t>Reforzar relaciones de intercambio y amistad con países socialistas.</a:t>
            </a:r>
          </a:p>
        </p:txBody>
      </p:sp>
      <p:sp>
        <p:nvSpPr>
          <p:cNvPr id="41988" name="Rectángulo 1">
            <a:extLst>
              <a:ext uri="{FF2B5EF4-FFF2-40B4-BE49-F238E27FC236}">
                <a16:creationId xmlns:a16="http://schemas.microsoft.com/office/drawing/2014/main" id="{FD8CF553-B14D-CC8E-EC1B-7CD133110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728" y="2878475"/>
            <a:ext cx="835342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2000" dirty="0">
                <a:latin typeface="Arial" panose="020B0604020202020204" pitchFamily="34" charset="0"/>
              </a:rPr>
              <a:t>Fidel Castro visitó Chile desde el 10 nov al 4 dic de 1971.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CL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2000" dirty="0">
                <a:latin typeface="Arial" panose="020B0604020202020204" pitchFamily="34" charset="0"/>
              </a:rPr>
              <a:t>Recorrió ciudades de todo el país, incluyendo Santiago. 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CL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2000" dirty="0">
                <a:latin typeface="Arial" panose="020B0604020202020204" pitchFamily="34" charset="0"/>
              </a:rPr>
              <a:t>Participó de visitas a fábricas, minas y universidades.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CL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2000" dirty="0">
                <a:latin typeface="Arial" panose="020B0604020202020204" pitchFamily="34" charset="0"/>
              </a:rPr>
              <a:t>En esa fecha se empiezan a ver los primeros síntomas del desabastecimiento, en especial de azúcar.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CL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2000" dirty="0">
                <a:latin typeface="Arial" panose="020B0604020202020204" pitchFamily="34" charset="0"/>
              </a:rPr>
              <a:t>En privado, el líder revolucionario cubano manifestó su escepticismo ante la vía pacífica de Allende.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0F21017-7FFD-45EF-69F3-D9F7A5D23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ABA848-2FE3-49A1-B6D4-719C3CD85770}" type="slidenum">
              <a:rPr lang="es-ES" altLang="es-CL"/>
              <a:pPr>
                <a:defRPr/>
              </a:pPr>
              <a:t>17</a:t>
            </a:fld>
            <a:endParaRPr lang="es-ES" altLang="es-CL"/>
          </a:p>
        </p:txBody>
      </p:sp>
      <p:pic>
        <p:nvPicPr>
          <p:cNvPr id="44035" name="Marcador de contenido 4">
            <a:extLst>
              <a:ext uri="{FF2B5EF4-FFF2-40B4-BE49-F238E27FC236}">
                <a16:creationId xmlns:a16="http://schemas.microsoft.com/office/drawing/2014/main" id="{F5B6BA34-1958-FAF4-5C01-49EB937CA2E2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2" t="17851" r="22816" b="6532"/>
          <a:stretch>
            <a:fillRect/>
          </a:stretch>
        </p:blipFill>
        <p:spPr>
          <a:xfrm>
            <a:off x="323850" y="404813"/>
            <a:ext cx="8496300" cy="604837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6"/>
            <a:ext cx="3172575" cy="1915128"/>
          </a:xfrm>
        </p:spPr>
        <p:txBody>
          <a:bodyPr anchor="b">
            <a:normAutofit/>
          </a:bodyPr>
          <a:lstStyle/>
          <a:p>
            <a:pPr algn="r"/>
            <a:r>
              <a:rPr lang="es-CL" sz="3500" dirty="0">
                <a:solidFill>
                  <a:srgbClr val="FFFFFF"/>
                </a:solidFill>
              </a:rPr>
              <a:t>Proyecto Político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Intento de instaurar el socialismo por la vía democrática ("Vía Chilena al Socialismo").</a:t>
            </a:r>
          </a:p>
          <a:p>
            <a:pPr algn="just"/>
            <a:r>
              <a:rPr lang="es-ES" sz="1700" dirty="0"/>
              <a:t>Nacionalización de la gran minería del cobre (1971).</a:t>
            </a:r>
          </a:p>
          <a:p>
            <a:pPr algn="just"/>
            <a:r>
              <a:rPr lang="es-ES" sz="1700" dirty="0"/>
              <a:t>Profundización de la Reforma Agraria iniciada por Frei Montalva.</a:t>
            </a:r>
          </a:p>
          <a:p>
            <a:pPr algn="just"/>
            <a:r>
              <a:rPr lang="es-ES" sz="1700" dirty="0"/>
              <a:t>Creación del área de propiedad social de la economía.</a:t>
            </a:r>
          </a:p>
          <a:p>
            <a:pPr algn="just"/>
            <a:endParaRPr lang="es-ES" sz="1700" dirty="0"/>
          </a:p>
          <a:p>
            <a:pPr marL="0" indent="0" algn="just">
              <a:buNone/>
            </a:pPr>
            <a:endParaRPr lang="es-ES" sz="17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B5C1324-CE71-8461-A47D-B5116012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18</a:t>
            </a:fld>
            <a:endParaRPr lang="en-US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05287B7A-DE84-81B8-C478-72D16A468B3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20" t="22720" r="30783" b="25104"/>
          <a:stretch>
            <a:fillRect/>
          </a:stretch>
        </p:blipFill>
        <p:spPr>
          <a:xfrm>
            <a:off x="457200" y="2659146"/>
            <a:ext cx="3401568" cy="387976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6"/>
            <a:ext cx="3172575" cy="1915128"/>
          </a:xfrm>
        </p:spPr>
        <p:txBody>
          <a:bodyPr anchor="b">
            <a:normAutofit/>
          </a:bodyPr>
          <a:lstStyle/>
          <a:p>
            <a:pPr algn="r"/>
            <a:r>
              <a:rPr lang="es-CL" sz="3500" dirty="0">
                <a:solidFill>
                  <a:srgbClr val="FFFFFF"/>
                </a:solidFill>
              </a:rPr>
              <a:t>Política Exterior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945788" cy="488257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Restablecimiento de relaciones con Cuba.</a:t>
            </a:r>
          </a:p>
          <a:p>
            <a:pPr algn="just"/>
            <a:r>
              <a:rPr lang="es-ES" sz="1700" dirty="0"/>
              <a:t>Inicio de relaciones con China, Corea del Norte, Vietnam del Norte y RDA.</a:t>
            </a:r>
          </a:p>
          <a:p>
            <a:pPr algn="just"/>
            <a:r>
              <a:rPr lang="es-ES" sz="1700" dirty="0"/>
              <a:t>Giras internacionales: América Latina (1971), México, EE.UU., URSS y Cuba (1972).</a:t>
            </a:r>
          </a:p>
          <a:p>
            <a:pPr algn="just"/>
            <a:r>
              <a:rPr lang="es-ES" sz="1700" dirty="0"/>
              <a:t>Asistencia a la asunción de Héctor Cámpora en Argentina (1973).</a:t>
            </a:r>
          </a:p>
          <a:p>
            <a:pPr algn="just"/>
            <a:endParaRPr lang="es-ES" sz="1700" dirty="0"/>
          </a:p>
          <a:p>
            <a:pPr algn="just"/>
            <a:endParaRPr lang="es-ES" sz="17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89CB831-205C-FCF7-F982-4D3923E2B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19</a:t>
            </a:fld>
            <a:endParaRPr lang="en-US"/>
          </a:p>
        </p:txBody>
      </p:sp>
      <p:pic>
        <p:nvPicPr>
          <p:cNvPr id="1026" name="Picture 2" descr="El día que Cámpora fue elegido presidente y cómo el gesto clave de Balbín  hizo que Lanusse se resignara al triunfo peronista - Infobae">
            <a:extLst>
              <a:ext uri="{FF2B5EF4-FFF2-40B4-BE49-F238E27FC236}">
                <a16:creationId xmlns:a16="http://schemas.microsoft.com/office/drawing/2014/main" id="{5C2618B5-75D2-54E6-ACF1-385F456BE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491" y="4296378"/>
            <a:ext cx="2771775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9997" y="649480"/>
            <a:ext cx="3172575" cy="1877511"/>
          </a:xfrm>
        </p:spPr>
        <p:txBody>
          <a:bodyPr anchor="b">
            <a:normAutofit/>
          </a:bodyPr>
          <a:lstStyle/>
          <a:p>
            <a:pPr algn="r"/>
            <a:r>
              <a:rPr lang="es-CL" sz="3500" dirty="0">
                <a:solidFill>
                  <a:srgbClr val="FFFFFF"/>
                </a:solidFill>
              </a:rPr>
              <a:t>Crisis Económica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Inflación: </a:t>
            </a:r>
          </a:p>
          <a:p>
            <a:pPr marL="0" indent="0" algn="just">
              <a:buNone/>
            </a:pPr>
            <a:r>
              <a:rPr lang="es-ES" sz="1700" dirty="0"/>
              <a:t>	22,1% (1971)</a:t>
            </a:r>
          </a:p>
          <a:p>
            <a:pPr marL="0" indent="0" algn="just">
              <a:buNone/>
            </a:pPr>
            <a:r>
              <a:rPr lang="es-ES" sz="1700" dirty="0"/>
              <a:t>	260,5% (1972)</a:t>
            </a:r>
          </a:p>
          <a:p>
            <a:pPr marL="0" indent="0" algn="just">
              <a:buNone/>
            </a:pPr>
            <a:r>
              <a:rPr lang="es-ES" sz="1700" dirty="0"/>
              <a:t>	605,1% (1973)</a:t>
            </a:r>
          </a:p>
          <a:p>
            <a:pPr algn="just"/>
            <a:r>
              <a:rPr lang="es-ES" sz="1700" dirty="0"/>
              <a:t>Estancamiento productivo y desabastecimiento de bienes básicos.</a:t>
            </a:r>
          </a:p>
          <a:p>
            <a:pPr algn="just"/>
            <a:r>
              <a:rPr lang="es-ES" sz="1700" dirty="0"/>
              <a:t>Gran huelga empresarial y de clases medias en octubre de 1972.</a:t>
            </a:r>
          </a:p>
          <a:p>
            <a:pPr marL="0" indent="0" algn="just">
              <a:buNone/>
            </a:pPr>
            <a:endParaRPr lang="es-ES" sz="17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19C5289-F7D2-87E7-A5D9-2E1DA2954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20</a:t>
            </a:fld>
            <a:endParaRPr lang="en-US"/>
          </a:p>
        </p:txBody>
      </p:sp>
      <p:pic>
        <p:nvPicPr>
          <p:cNvPr id="5" name="Marcador de contenido 6">
            <a:extLst>
              <a:ext uri="{FF2B5EF4-FFF2-40B4-BE49-F238E27FC236}">
                <a16:creationId xmlns:a16="http://schemas.microsoft.com/office/drawing/2014/main" id="{54114C70-B669-406F-AD62-B3EE0734DC6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3" t="13910" r="23074" b="5376"/>
          <a:stretch>
            <a:fillRect/>
          </a:stretch>
        </p:blipFill>
        <p:spPr>
          <a:xfrm>
            <a:off x="577042" y="2929110"/>
            <a:ext cx="3351911" cy="343738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Contexto Internacional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Enmarcado en la Guerra Fría: confrontación capitalismo vs socialismo.</a:t>
            </a:r>
          </a:p>
          <a:p>
            <a:pPr algn="just"/>
            <a:r>
              <a:rPr lang="es-ES" sz="1700" dirty="0"/>
              <a:t>EE.UU. apoyó activamente a la oposición chilena.</a:t>
            </a:r>
          </a:p>
          <a:p>
            <a:pPr algn="just"/>
            <a:r>
              <a:rPr lang="es-ES" sz="1700" dirty="0"/>
              <a:t>Cuba respaldó a la Unidad Popular.</a:t>
            </a:r>
          </a:p>
          <a:p>
            <a:pPr algn="just"/>
            <a:endParaRPr lang="es-ES" sz="1700" dirty="0"/>
          </a:p>
          <a:p>
            <a:pPr marL="0" indent="0" algn="just">
              <a:buNone/>
            </a:pPr>
            <a:endParaRPr lang="es-ES" sz="17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CBF03FE-9A81-39AF-B6C1-C89A2B26C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079" y="586855"/>
            <a:ext cx="3309293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 dirty="0">
                <a:solidFill>
                  <a:srgbClr val="FFFFFF"/>
                </a:solidFill>
              </a:rPr>
              <a:t>Crisis Política y Pronunciamiento Militar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Elecciones parlamentarias de 1973: la oposición no logró los 2/3.</a:t>
            </a:r>
          </a:p>
          <a:p>
            <a:pPr algn="just"/>
            <a:r>
              <a:rPr lang="es-ES" sz="1700" dirty="0"/>
              <a:t>"</a:t>
            </a:r>
            <a:r>
              <a:rPr lang="es-ES" sz="1700" dirty="0" err="1"/>
              <a:t>Tanquetazo</a:t>
            </a:r>
            <a:r>
              <a:rPr lang="es-ES" sz="1700" dirty="0"/>
              <a:t>" del 29 de junio de 1973.</a:t>
            </a:r>
          </a:p>
          <a:p>
            <a:pPr algn="just"/>
            <a:r>
              <a:rPr lang="es-ES" sz="1700" dirty="0"/>
              <a:t>Fracaso de las conversaciones gobierno-oposición en agosto.</a:t>
            </a:r>
          </a:p>
          <a:p>
            <a:pPr algn="just"/>
            <a:r>
              <a:rPr lang="es-ES" sz="1700"/>
              <a:t>Pronunciamiento Militar </a:t>
            </a:r>
            <a:r>
              <a:rPr lang="es-ES" sz="1700" dirty="0"/>
              <a:t>del 11 de septiembre de 1973</a:t>
            </a:r>
            <a:r>
              <a:rPr lang="es-ES" sz="1700"/>
              <a:t>. </a:t>
            </a:r>
          </a:p>
          <a:p>
            <a:pPr algn="just"/>
            <a:r>
              <a:rPr lang="es-ES" sz="1700"/>
              <a:t>Allende </a:t>
            </a:r>
            <a:r>
              <a:rPr lang="es-ES" sz="1700" dirty="0"/>
              <a:t>se suicidó durante el ataque a La Moneda.</a:t>
            </a:r>
          </a:p>
          <a:p>
            <a:pPr algn="just"/>
            <a:endParaRPr lang="es-ES" sz="1700" dirty="0"/>
          </a:p>
          <a:p>
            <a:pPr marL="0" indent="0" algn="just">
              <a:buNone/>
            </a:pPr>
            <a:endParaRPr lang="es-ES" sz="17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5D9BFFE-AD56-5757-F49C-77496A66C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2" descr="El Tanquetazo: la sublevación militar que anticipó el ...">
            <a:extLst>
              <a:ext uri="{FF2B5EF4-FFF2-40B4-BE49-F238E27FC236}">
                <a16:creationId xmlns:a16="http://schemas.microsoft.com/office/drawing/2014/main" id="{C94AFF91-5916-5412-CFF1-7EFE1E60D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50" y="4440083"/>
            <a:ext cx="2989922" cy="1988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B71928-056A-5111-E797-53932F8A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BIBLIOGRAFÍA</a:t>
            </a:r>
            <a:endParaRPr lang="es-CL" b="1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A171A5-D294-6343-8B43-F163513DB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30225" indent="-530225">
              <a:buNone/>
            </a:pPr>
            <a:r>
              <a:rPr lang="es-CL" dirty="0"/>
              <a:t>Biblioteca del Congreso Nacional de Chile. (s. f.). </a:t>
            </a:r>
            <a:r>
              <a:rPr lang="es-CL" i="1" dirty="0"/>
              <a:t>Historia política de Chile: 1973-2006</a:t>
            </a:r>
            <a:r>
              <a:rPr lang="es-CL" dirty="0"/>
              <a:t>. </a:t>
            </a:r>
            <a:r>
              <a:rPr lang="es-CL" dirty="0">
                <a:hlinkClick r:id="rId2"/>
              </a:rPr>
              <a:t>https://www.bcn.cl/historiapolitica/hitos_periodo/detalle_periodo.html?per=1973-2006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48E2F1-97AB-21CD-42ED-6EA183E96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161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3038</TotalTime>
  <Words>1374</Words>
  <Application>Microsoft Office PowerPoint</Application>
  <PresentationFormat>Presentación en pantalla (4:3)</PresentationFormat>
  <Paragraphs>231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Aptos</vt:lpstr>
      <vt:lpstr>Arial</vt:lpstr>
      <vt:lpstr>Calibri</vt:lpstr>
      <vt:lpstr>Oxygen</vt:lpstr>
      <vt:lpstr>Verdana</vt:lpstr>
      <vt:lpstr>Wingdings</vt:lpstr>
      <vt:lpstr>Office Theme</vt:lpstr>
      <vt:lpstr>Gobierno de  Salvador Allende Gossens (1970 - 1973)</vt:lpstr>
      <vt:lpstr>Historial de Elecciones Presidenciales  S. Allende G.</vt:lpstr>
      <vt:lpstr>ELECCIONES 4/9/1970</vt:lpstr>
      <vt:lpstr>Elección y Proclamación</vt:lpstr>
      <vt:lpstr>SÍNTESIS DEL ESTATUTO DE GARANTÍAS DEMOCRÁTICAS O CONSTITUCIONALES</vt:lpstr>
      <vt:lpstr>ALLENDE Y EL ESTATUTO DE GARANTÍAS CONSTITUCIONALES O DEMOCRÁTICAS</vt:lpstr>
      <vt:lpstr>OBJETIVOS GOB. DE LA U.P.</vt:lpstr>
      <vt:lpstr>LOS 5 PUNTOS DEL PROGRAMA GOB. ALLENDE</vt:lpstr>
      <vt:lpstr>Presentación de PowerPoint</vt:lpstr>
      <vt:lpstr>Presentación de PowerPoint</vt:lpstr>
      <vt:lpstr>c. Nacionalización del Cobre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Proyecto Político</vt:lpstr>
      <vt:lpstr>Política Exterior</vt:lpstr>
      <vt:lpstr>Crisis Económica</vt:lpstr>
      <vt:lpstr>Contexto Internacional</vt:lpstr>
      <vt:lpstr>Crisis Política y Pronunciamiento Militar</vt:lpstr>
      <vt:lpstr>BIBLIOGRAFÍA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Blanca Ramírez Torrejon</cp:lastModifiedBy>
  <cp:revision>1</cp:revision>
  <dcterms:created xsi:type="dcterms:W3CDTF">2013-01-27T09:14:16Z</dcterms:created>
  <dcterms:modified xsi:type="dcterms:W3CDTF">2025-08-31T15:20:24Z</dcterms:modified>
  <cp:category/>
</cp:coreProperties>
</file>