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909" autoAdjust="0"/>
  </p:normalViewPr>
  <p:slideViewPr>
    <p:cSldViewPr>
      <p:cViewPr varScale="1">
        <p:scale>
          <a:sx n="92" d="100"/>
          <a:sy n="92" d="100"/>
        </p:scale>
        <p:origin x="215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2F2FB-B165-48DA-AB5B-D8A5B8E704D0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FB0C32-48C8-407E-99FA-84823AD76212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3F9EB7-ED63-4604-A59C-C48447E74B5A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B040F9-05F8-4D4D-9592-DB57B8F59FA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B040F9-05F8-4D4D-9592-DB57B8F59FA4}" type="slidenum">
              <a:rPr lang="es-CL" smtClean="0"/>
              <a:pPr/>
              <a:t>1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E4DE5-F160-456A-BF01-23EC1542179D}" type="datetimeFigureOut">
              <a:rPr lang="es-CL" smtClean="0"/>
              <a:pPr/>
              <a:t>01-06-2026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EC733-CDE3-4542-90FE-3192D3F614E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6.png"/><Relationship Id="rId26" Type="http://schemas.openxmlformats.org/officeDocument/2006/relationships/image" Target="../media/image24.emf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em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emf"/><Relationship Id="rId38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29" Type="http://schemas.openxmlformats.org/officeDocument/2006/relationships/image" Target="../media/image2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emf"/><Relationship Id="rId37" Type="http://schemas.openxmlformats.org/officeDocument/2006/relationships/image" Target="../media/image35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emf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emf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emf"/><Relationship Id="rId30" Type="http://schemas.openxmlformats.org/officeDocument/2006/relationships/image" Target="../media/image28.emf"/><Relationship Id="rId35" Type="http://schemas.openxmlformats.org/officeDocument/2006/relationships/image" Target="../media/image33.png"/><Relationship Id="rId8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Título"/>
          <p:cNvSpPr txBox="1">
            <a:spLocks/>
          </p:cNvSpPr>
          <p:nvPr/>
        </p:nvSpPr>
        <p:spPr>
          <a:xfrm>
            <a:off x="642910" y="71414"/>
            <a:ext cx="7772400" cy="5715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Picture 4" descr="C:\Users\9471857-0\Pictures\D.ARANCIBIA B.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37242" y="1055051"/>
            <a:ext cx="717388" cy="889845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916680" y="1912703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D. ARANCIBIA B.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677418" y="1912703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C. ARENTSEN A.</a:t>
            </a:r>
          </a:p>
        </p:txBody>
      </p:sp>
      <p:pic>
        <p:nvPicPr>
          <p:cNvPr id="15" name="Picture 8" descr="C:\Users\9471857-0\Pictures\C. ARENTSEN A.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0294" y="1055446"/>
            <a:ext cx="714380" cy="889451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4377548" y="1912703"/>
            <a:ext cx="10715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 S. BAQUEDANO J.</a:t>
            </a:r>
          </a:p>
        </p:txBody>
      </p:sp>
      <p:pic>
        <p:nvPicPr>
          <p:cNvPr id="19" name="Picture 10" descr="C:\Users\9471857-0\Pictures\S. BAQUEDANO J.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91862" y="1055447"/>
            <a:ext cx="714380" cy="889450"/>
          </a:xfrm>
          <a:prstGeom prst="rect">
            <a:avLst/>
          </a:prstGeom>
          <a:noFill/>
        </p:spPr>
      </p:pic>
      <p:pic>
        <p:nvPicPr>
          <p:cNvPr id="22" name="Picture 12" descr="C:\Users\9471857-0\Pictures\C. BARRERA R.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77680" y="1055447"/>
            <a:ext cx="714380" cy="889450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5234804" y="1912703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C. BARRERA R.</a:t>
            </a:r>
          </a:p>
        </p:txBody>
      </p:sp>
      <p:pic>
        <p:nvPicPr>
          <p:cNvPr id="26" name="Picture 14" descr="C:\Users\9471857-0\Pictures\V. CAMPOS O.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46444" y="1061156"/>
            <a:ext cx="721900" cy="883741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6723326" y="1909491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     V. CAMPOS O.</a:t>
            </a:r>
          </a:p>
        </p:txBody>
      </p:sp>
      <p:sp>
        <p:nvSpPr>
          <p:cNvPr id="90" name="89 CuadroTexto"/>
          <p:cNvSpPr txBox="1"/>
          <p:nvPr/>
        </p:nvSpPr>
        <p:spPr>
          <a:xfrm>
            <a:off x="2091155" y="4107636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C. HARDY G.</a:t>
            </a:r>
          </a:p>
        </p:txBody>
      </p:sp>
      <p:sp>
        <p:nvSpPr>
          <p:cNvPr id="92" name="91 CuadroTexto"/>
          <p:cNvSpPr txBox="1"/>
          <p:nvPr/>
        </p:nvSpPr>
        <p:spPr>
          <a:xfrm>
            <a:off x="2897039" y="4129920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H. JAIME F.</a:t>
            </a:r>
          </a:p>
        </p:txBody>
      </p:sp>
      <p:pic>
        <p:nvPicPr>
          <p:cNvPr id="95" name="Picture 32" descr="C:\Users\9471857-0\Pictures\Y. LEIVA A.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18896" y="3284101"/>
            <a:ext cx="714380" cy="860275"/>
          </a:xfrm>
          <a:prstGeom prst="rect">
            <a:avLst/>
          </a:prstGeom>
          <a:noFill/>
        </p:spPr>
      </p:pic>
      <p:sp>
        <p:nvSpPr>
          <p:cNvPr id="96" name="95 CuadroTexto"/>
          <p:cNvSpPr txBox="1"/>
          <p:nvPr/>
        </p:nvSpPr>
        <p:spPr>
          <a:xfrm>
            <a:off x="3643713" y="4148529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Y. LEIVA A.</a:t>
            </a:r>
          </a:p>
        </p:txBody>
      </p:sp>
      <p:pic>
        <p:nvPicPr>
          <p:cNvPr id="97" name="Picture 33" descr="C:\Users\9471857-0\Pictures\A. LUCERO L.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08171" y="3290888"/>
            <a:ext cx="721899" cy="857256"/>
          </a:xfrm>
          <a:prstGeom prst="rect">
            <a:avLst/>
          </a:prstGeom>
          <a:noFill/>
        </p:spPr>
      </p:pic>
      <p:sp>
        <p:nvSpPr>
          <p:cNvPr id="98" name="97 CuadroTexto"/>
          <p:cNvSpPr txBox="1"/>
          <p:nvPr/>
        </p:nvSpPr>
        <p:spPr>
          <a:xfrm>
            <a:off x="4494043" y="4148960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A. LUCERO L.</a:t>
            </a:r>
          </a:p>
        </p:txBody>
      </p:sp>
      <p:sp>
        <p:nvSpPr>
          <p:cNvPr id="2050" name="AutoShape 2" descr="https://direcpers.armada.cl/fotos/muestra_fotoTin.php?run=13989974"/>
          <p:cNvSpPr>
            <a:spLocks noChangeAspect="1" noChangeArrowheads="1"/>
          </p:cNvSpPr>
          <p:nvPr/>
        </p:nvSpPr>
        <p:spPr bwMode="auto">
          <a:xfrm>
            <a:off x="155575" y="-427038"/>
            <a:ext cx="895350" cy="8953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052" name="AutoShape 4" descr="https://direcpers.armada.cl/fotos/muestra_fotoTin.php?run=09/09539906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054" name="AutoShape 6" descr="https://direcpers.armada.cl/fotos/muestra_fotoTin.php?run=953990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057" name="AutoShape 9" descr="https://direcpers.armada.cl/fotos/muestra_fotoTin.php?run=15/15094861.jpeg&amp;height=1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20" name="Picture 34" descr="C:\Users\9471857-0\Pictures\M. MAYNE-NICHOLLS K.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178006" y="3287869"/>
            <a:ext cx="721900" cy="857256"/>
          </a:xfrm>
          <a:prstGeom prst="rect">
            <a:avLst/>
          </a:prstGeom>
          <a:noFill/>
        </p:spPr>
      </p:pic>
      <p:sp>
        <p:nvSpPr>
          <p:cNvPr id="121" name="120 CuadroTexto"/>
          <p:cNvSpPr txBox="1"/>
          <p:nvPr/>
        </p:nvSpPr>
        <p:spPr>
          <a:xfrm>
            <a:off x="5961475" y="4174807"/>
            <a:ext cx="1204922" cy="1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50" dirty="0" smtClean="0"/>
              <a:t> M. MAYNE-NICHOLLS K.</a:t>
            </a:r>
          </a:p>
        </p:txBody>
      </p:sp>
      <p:sp>
        <p:nvSpPr>
          <p:cNvPr id="100" name="99 CuadroTexto"/>
          <p:cNvSpPr txBox="1"/>
          <p:nvPr/>
        </p:nvSpPr>
        <p:spPr>
          <a:xfrm>
            <a:off x="1305748" y="4112980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H. GUNDLACH N.</a:t>
            </a:r>
          </a:p>
        </p:txBody>
      </p:sp>
      <p:pic>
        <p:nvPicPr>
          <p:cNvPr id="118" name="Picture 29" descr="C:\Users\9471857-0\Pictures\C. HARDY G.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229196" y="3267722"/>
            <a:ext cx="714380" cy="860275"/>
          </a:xfrm>
          <a:prstGeom prst="rect">
            <a:avLst/>
          </a:prstGeom>
          <a:noFill/>
        </p:spPr>
      </p:pic>
      <p:pic>
        <p:nvPicPr>
          <p:cNvPr id="124" name="Picture 30" descr="C:\Users\9471857-0\Pictures\J. FUENZALIDA H.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034566" y="3284100"/>
            <a:ext cx="704856" cy="860275"/>
          </a:xfrm>
          <a:prstGeom prst="rect">
            <a:avLst/>
          </a:prstGeom>
          <a:noFill/>
        </p:spPr>
      </p:pic>
      <p:sp>
        <p:nvSpPr>
          <p:cNvPr id="139" name="138 CuadroTexto"/>
          <p:cNvSpPr txBox="1"/>
          <p:nvPr/>
        </p:nvSpPr>
        <p:spPr>
          <a:xfrm>
            <a:off x="5070628" y="4157496"/>
            <a:ext cx="135732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700" dirty="0" smtClean="0"/>
              <a:t>  G. MALDONADO V.</a:t>
            </a:r>
            <a:endParaRPr lang="es-CL" sz="700" dirty="0"/>
          </a:p>
        </p:txBody>
      </p:sp>
      <p:sp>
        <p:nvSpPr>
          <p:cNvPr id="143" name="142 CuadroTexto"/>
          <p:cNvSpPr txBox="1"/>
          <p:nvPr/>
        </p:nvSpPr>
        <p:spPr>
          <a:xfrm>
            <a:off x="6758394" y="4164805"/>
            <a:ext cx="116898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C. MÉNDEZ L.</a:t>
            </a:r>
          </a:p>
        </p:txBody>
      </p:sp>
      <p:pic>
        <p:nvPicPr>
          <p:cNvPr id="144" name="Picture 5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66774" y="3290888"/>
            <a:ext cx="71438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" name="81 CuadroTexto"/>
          <p:cNvSpPr txBox="1"/>
          <p:nvPr/>
        </p:nvSpPr>
        <p:spPr>
          <a:xfrm>
            <a:off x="527859" y="4099786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C. GARCÍA Q.</a:t>
            </a:r>
          </a:p>
        </p:txBody>
      </p:sp>
      <p:sp>
        <p:nvSpPr>
          <p:cNvPr id="84" name="127 CuadroTexto"/>
          <p:cNvSpPr txBox="1"/>
          <p:nvPr/>
        </p:nvSpPr>
        <p:spPr>
          <a:xfrm>
            <a:off x="7493188" y="1901187"/>
            <a:ext cx="11112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 G. CARRASCO C.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46507" y="1054399"/>
            <a:ext cx="710925" cy="890497"/>
          </a:xfrm>
          <a:prstGeom prst="rect">
            <a:avLst/>
          </a:prstGeom>
        </p:spPr>
      </p:pic>
      <p:sp>
        <p:nvSpPr>
          <p:cNvPr id="87" name="127 CuadroTexto"/>
          <p:cNvSpPr txBox="1"/>
          <p:nvPr/>
        </p:nvSpPr>
        <p:spPr>
          <a:xfrm>
            <a:off x="1965774" y="2978693"/>
            <a:ext cx="11112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 K. CARVACHO A.</a:t>
            </a:r>
          </a:p>
        </p:txBody>
      </p:sp>
      <p:sp>
        <p:nvSpPr>
          <p:cNvPr id="79" name="10 CuadroTexto"/>
          <p:cNvSpPr txBox="1"/>
          <p:nvPr/>
        </p:nvSpPr>
        <p:spPr>
          <a:xfrm>
            <a:off x="2125079" y="1915484"/>
            <a:ext cx="100013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700" dirty="0" smtClean="0"/>
              <a:t>M. ALTAMIRANO V.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51689" y="1055446"/>
            <a:ext cx="715986" cy="889453"/>
          </a:xfrm>
          <a:prstGeom prst="rect">
            <a:avLst/>
          </a:prstGeom>
        </p:spPr>
      </p:pic>
      <p:sp>
        <p:nvSpPr>
          <p:cNvPr id="103" name="6 CuadroTexto"/>
          <p:cNvSpPr txBox="1"/>
          <p:nvPr/>
        </p:nvSpPr>
        <p:spPr>
          <a:xfrm>
            <a:off x="739079" y="2895327"/>
            <a:ext cx="1397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BLANCA RAMÍREZ TORREJÓN</a:t>
            </a:r>
          </a:p>
          <a:p>
            <a:pPr algn="ctr"/>
            <a:r>
              <a:rPr lang="es-CL" sz="800" dirty="0" smtClean="0"/>
              <a:t>DECANA ÁREA ACADÉMICA</a:t>
            </a:r>
          </a:p>
          <a:p>
            <a:endParaRPr lang="es-CL" sz="800" dirty="0"/>
          </a:p>
        </p:txBody>
      </p:sp>
      <p:sp>
        <p:nvSpPr>
          <p:cNvPr id="110" name="30 CuadroTexto"/>
          <p:cNvSpPr txBox="1"/>
          <p:nvPr/>
        </p:nvSpPr>
        <p:spPr>
          <a:xfrm>
            <a:off x="3629530" y="2976550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M. COLOMA A.</a:t>
            </a:r>
          </a:p>
        </p:txBody>
      </p:sp>
      <p:pic>
        <p:nvPicPr>
          <p:cNvPr id="115" name="Picture 2" descr="C:\Users\9471857-0\Documents\muestra_img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821479" y="2144933"/>
            <a:ext cx="714380" cy="857256"/>
          </a:xfrm>
          <a:prstGeom prst="rect">
            <a:avLst/>
          </a:prstGeom>
          <a:noFill/>
        </p:spPr>
      </p:pic>
      <p:sp>
        <p:nvSpPr>
          <p:cNvPr id="117" name="75 CuadroTexto"/>
          <p:cNvSpPr txBox="1"/>
          <p:nvPr/>
        </p:nvSpPr>
        <p:spPr>
          <a:xfrm>
            <a:off x="4404071" y="2984244"/>
            <a:ext cx="106204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700" dirty="0" smtClean="0"/>
              <a:t>    V. DE LA FUENTE C.</a:t>
            </a:r>
          </a:p>
        </p:txBody>
      </p:sp>
      <p:sp>
        <p:nvSpPr>
          <p:cNvPr id="119" name="79 CuadroTexto"/>
          <p:cNvSpPr txBox="1"/>
          <p:nvPr/>
        </p:nvSpPr>
        <p:spPr>
          <a:xfrm>
            <a:off x="6817414" y="2991417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F. GALLARDO V.</a:t>
            </a:r>
          </a:p>
        </p:txBody>
      </p:sp>
      <p:sp>
        <p:nvSpPr>
          <p:cNvPr id="122" name="81 CuadroTexto"/>
          <p:cNvSpPr txBox="1"/>
          <p:nvPr/>
        </p:nvSpPr>
        <p:spPr>
          <a:xfrm>
            <a:off x="7611534" y="2984237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A. GARCÍA C.</a:t>
            </a:r>
          </a:p>
        </p:txBody>
      </p:sp>
      <p:pic>
        <p:nvPicPr>
          <p:cNvPr id="123" name="Picture 23" descr="C:\Users\9471857-0\Pictures\V. DE LA FUENTE C..pn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609872" y="2153001"/>
            <a:ext cx="716889" cy="857256"/>
          </a:xfrm>
          <a:prstGeom prst="rect">
            <a:avLst/>
          </a:prstGeom>
          <a:noFill/>
        </p:spPr>
      </p:pic>
      <p:pic>
        <p:nvPicPr>
          <p:cNvPr id="125" name="Picture 25" descr="C:\Users\9471857-0\Pictures\F. GALLARDO V..pn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6967225" y="2147364"/>
            <a:ext cx="714380" cy="865023"/>
          </a:xfrm>
          <a:prstGeom prst="rect">
            <a:avLst/>
          </a:prstGeom>
          <a:noFill/>
        </p:spPr>
      </p:pic>
      <p:pic>
        <p:nvPicPr>
          <p:cNvPr id="126" name="Picture 26" descr="C:\Users\9471857-0\Pictures\A. GARCÍA C.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748377" y="2157497"/>
            <a:ext cx="714380" cy="848264"/>
          </a:xfrm>
          <a:prstGeom prst="rect">
            <a:avLst/>
          </a:prstGeom>
          <a:noFill/>
        </p:spPr>
      </p:pic>
      <p:sp>
        <p:nvSpPr>
          <p:cNvPr id="130" name="127 CuadroTexto"/>
          <p:cNvSpPr txBox="1"/>
          <p:nvPr/>
        </p:nvSpPr>
        <p:spPr>
          <a:xfrm>
            <a:off x="2824421" y="2983441"/>
            <a:ext cx="111126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" dirty="0" smtClean="0"/>
              <a:t>  J. CHASSIN-TRUBERT C.</a:t>
            </a:r>
          </a:p>
        </p:txBody>
      </p:sp>
      <p:sp>
        <p:nvSpPr>
          <p:cNvPr id="132" name="79 CuadroTexto"/>
          <p:cNvSpPr txBox="1"/>
          <p:nvPr/>
        </p:nvSpPr>
        <p:spPr>
          <a:xfrm>
            <a:off x="5178325" y="2976550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   C. DIETERT F.</a:t>
            </a:r>
          </a:p>
        </p:txBody>
      </p:sp>
      <p:sp>
        <p:nvSpPr>
          <p:cNvPr id="135" name="79 CuadroTexto"/>
          <p:cNvSpPr txBox="1"/>
          <p:nvPr/>
        </p:nvSpPr>
        <p:spPr>
          <a:xfrm>
            <a:off x="5962164" y="2981461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   R. DONOSO F.</a:t>
            </a:r>
          </a:p>
        </p:txBody>
      </p:sp>
      <p:pic>
        <p:nvPicPr>
          <p:cNvPr id="142" name="Imagen 141"/>
          <p:cNvPicPr>
            <a:picLocks noChangeAspect="1"/>
          </p:cNvPicPr>
          <p:nvPr/>
        </p:nvPicPr>
        <p:blipFill rotWithShape="1">
          <a:blip r:embed="rId20"/>
          <a:srcRect l="6374" r="21606" b="22578"/>
          <a:stretch/>
        </p:blipFill>
        <p:spPr>
          <a:xfrm>
            <a:off x="7740352" y="3299467"/>
            <a:ext cx="720080" cy="849614"/>
          </a:xfrm>
          <a:prstGeom prst="rect">
            <a:avLst/>
          </a:prstGeom>
        </p:spPr>
      </p:pic>
      <p:pic>
        <p:nvPicPr>
          <p:cNvPr id="145" name="Imagen 144"/>
          <p:cNvPicPr>
            <a:picLocks noChangeAspect="1"/>
          </p:cNvPicPr>
          <p:nvPr/>
        </p:nvPicPr>
        <p:blipFill rotWithShape="1">
          <a:blip r:embed="rId21"/>
          <a:srcRect b="18864"/>
          <a:stretch/>
        </p:blipFill>
        <p:spPr>
          <a:xfrm>
            <a:off x="542630" y="4415795"/>
            <a:ext cx="999831" cy="861599"/>
          </a:xfrm>
          <a:prstGeom prst="rect">
            <a:avLst/>
          </a:prstGeom>
        </p:spPr>
      </p:pic>
      <p:sp>
        <p:nvSpPr>
          <p:cNvPr id="146" name="110 CuadroTexto"/>
          <p:cNvSpPr txBox="1"/>
          <p:nvPr/>
        </p:nvSpPr>
        <p:spPr>
          <a:xfrm>
            <a:off x="7605560" y="5227229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J. RÍOS G.</a:t>
            </a:r>
          </a:p>
        </p:txBody>
      </p:sp>
      <p:sp>
        <p:nvSpPr>
          <p:cNvPr id="148" name="86 CuadroTexto"/>
          <p:cNvSpPr txBox="1"/>
          <p:nvPr/>
        </p:nvSpPr>
        <p:spPr>
          <a:xfrm>
            <a:off x="2863697" y="5271221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M. PINO C.</a:t>
            </a:r>
          </a:p>
        </p:txBody>
      </p:sp>
      <p:sp>
        <p:nvSpPr>
          <p:cNvPr id="149" name="100 CuadroTexto"/>
          <p:cNvSpPr txBox="1"/>
          <p:nvPr/>
        </p:nvSpPr>
        <p:spPr>
          <a:xfrm>
            <a:off x="2096400" y="5286360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V. ORDOÑEZ M.</a:t>
            </a:r>
          </a:p>
        </p:txBody>
      </p:sp>
      <p:sp>
        <p:nvSpPr>
          <p:cNvPr id="150" name="88 CuadroTexto"/>
          <p:cNvSpPr txBox="1"/>
          <p:nvPr/>
        </p:nvSpPr>
        <p:spPr>
          <a:xfrm>
            <a:off x="1329548" y="5286360"/>
            <a:ext cx="100013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700" dirty="0" smtClean="0"/>
              <a:t>H. OBERMOLLER C.</a:t>
            </a:r>
          </a:p>
        </p:txBody>
      </p:sp>
      <p:pic>
        <p:nvPicPr>
          <p:cNvPr id="151" name="Picture 15" descr="C:\Users\9471857-0\Pictures\J. RIOS G..pn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771212" y="4391609"/>
            <a:ext cx="717387" cy="857255"/>
          </a:xfrm>
          <a:prstGeom prst="rect">
            <a:avLst/>
          </a:prstGeom>
          <a:noFill/>
        </p:spPr>
      </p:pic>
      <p:pic>
        <p:nvPicPr>
          <p:cNvPr id="155" name="Picture 1"/>
          <p:cNvPicPr>
            <a:picLocks noChangeAspect="1" noChangeArrowheads="1"/>
          </p:cNvPicPr>
          <p:nvPr/>
        </p:nvPicPr>
        <p:blipFill>
          <a:blip r:embed="rId23"/>
          <a:srcRect l="11667" t="28171" r="81469" b="57655"/>
          <a:stretch>
            <a:fillRect/>
          </a:stretch>
        </p:blipFill>
        <p:spPr bwMode="auto">
          <a:xfrm>
            <a:off x="2249600" y="4405836"/>
            <a:ext cx="673572" cy="86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6" name="Picture 2" descr="C:\Users\9471857-0\Pictures\H. OBERMOLLER C..pn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456983" y="4415121"/>
            <a:ext cx="714380" cy="848326"/>
          </a:xfrm>
          <a:prstGeom prst="rect">
            <a:avLst/>
          </a:prstGeom>
          <a:noFill/>
        </p:spPr>
      </p:pic>
      <p:sp>
        <p:nvSpPr>
          <p:cNvPr id="164" name="26 CuadroTexto"/>
          <p:cNvSpPr txBox="1"/>
          <p:nvPr/>
        </p:nvSpPr>
        <p:spPr>
          <a:xfrm>
            <a:off x="5868144" y="1917412"/>
            <a:ext cx="11012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        F. BIERWIRTH S.</a:t>
            </a: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25"/>
          <a:srcRect l="8420" t="24517"/>
          <a:stretch/>
        </p:blipFill>
        <p:spPr>
          <a:xfrm>
            <a:off x="6157521" y="1061156"/>
            <a:ext cx="736832" cy="883740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017555" y="4409834"/>
            <a:ext cx="719220" cy="867560"/>
          </a:xfrm>
          <a:prstGeom prst="rect">
            <a:avLst/>
          </a:prstGeom>
        </p:spPr>
      </p:pic>
      <p:sp>
        <p:nvSpPr>
          <p:cNvPr id="166" name="100 CuadroTexto"/>
          <p:cNvSpPr txBox="1"/>
          <p:nvPr/>
        </p:nvSpPr>
        <p:spPr>
          <a:xfrm>
            <a:off x="502275" y="5263447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 M. NÚÑEZ V.</a:t>
            </a: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256526" y="2124357"/>
            <a:ext cx="683963" cy="862698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5394178" y="2125468"/>
            <a:ext cx="697882" cy="893857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023010" y="2122373"/>
            <a:ext cx="723271" cy="879816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80938" y="3262588"/>
            <a:ext cx="697389" cy="867228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463419" y="3267651"/>
            <a:ext cx="707944" cy="860030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390519" y="3279196"/>
            <a:ext cx="704308" cy="865179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6168307" y="2144933"/>
            <a:ext cx="734443" cy="879563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60116" y="1042128"/>
            <a:ext cx="1516375" cy="185384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4608172" y="4409390"/>
            <a:ext cx="718590" cy="856736"/>
          </a:xfrm>
          <a:prstGeom prst="rect">
            <a:avLst/>
          </a:prstGeom>
        </p:spPr>
      </p:pic>
      <p:sp>
        <p:nvSpPr>
          <p:cNvPr id="82" name="91 CuadroTexto"/>
          <p:cNvSpPr txBox="1"/>
          <p:nvPr/>
        </p:nvSpPr>
        <p:spPr>
          <a:xfrm>
            <a:off x="4463431" y="5250679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M. PLAZA B.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5395417" y="4391609"/>
            <a:ext cx="717154" cy="865859"/>
          </a:xfrm>
          <a:prstGeom prst="rect">
            <a:avLst/>
          </a:prstGeom>
        </p:spPr>
      </p:pic>
      <p:sp>
        <p:nvSpPr>
          <p:cNvPr id="85" name="91 CuadroTexto"/>
          <p:cNvSpPr txBox="1"/>
          <p:nvPr/>
        </p:nvSpPr>
        <p:spPr>
          <a:xfrm>
            <a:off x="5261403" y="5242734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M. PUENTES R.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6176256" y="4391610"/>
            <a:ext cx="709898" cy="859069"/>
          </a:xfrm>
          <a:prstGeom prst="rect">
            <a:avLst/>
          </a:prstGeom>
        </p:spPr>
      </p:pic>
      <p:sp>
        <p:nvSpPr>
          <p:cNvPr id="86" name="91 CuadroTexto"/>
          <p:cNvSpPr txBox="1"/>
          <p:nvPr/>
        </p:nvSpPr>
        <p:spPr>
          <a:xfrm>
            <a:off x="6042500" y="5227229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C. QUIROGA T.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969419" y="4391609"/>
            <a:ext cx="720296" cy="853979"/>
          </a:xfrm>
          <a:prstGeom prst="rect">
            <a:avLst/>
          </a:prstGeom>
        </p:spPr>
      </p:pic>
      <p:sp>
        <p:nvSpPr>
          <p:cNvPr id="88" name="91 CuadroTexto"/>
          <p:cNvSpPr txBox="1"/>
          <p:nvPr/>
        </p:nvSpPr>
        <p:spPr>
          <a:xfrm>
            <a:off x="6839115" y="5218519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A. RAUCH P.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16579" y="4415121"/>
            <a:ext cx="716697" cy="863461"/>
          </a:xfrm>
          <a:prstGeom prst="rect">
            <a:avLst/>
          </a:prstGeom>
        </p:spPr>
      </p:pic>
      <p:sp>
        <p:nvSpPr>
          <p:cNvPr id="91" name="91 CuadroTexto"/>
          <p:cNvSpPr txBox="1"/>
          <p:nvPr/>
        </p:nvSpPr>
        <p:spPr>
          <a:xfrm>
            <a:off x="3679682" y="5249118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L. PIZARRO H.</a:t>
            </a:r>
          </a:p>
        </p:txBody>
      </p:sp>
      <p:sp>
        <p:nvSpPr>
          <p:cNvPr id="83" name="91 CuadroTexto"/>
          <p:cNvSpPr txBox="1"/>
          <p:nvPr/>
        </p:nvSpPr>
        <p:spPr>
          <a:xfrm>
            <a:off x="7590681" y="4148960"/>
            <a:ext cx="10001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800" dirty="0" smtClean="0"/>
              <a:t>J. MUNITA L.</a:t>
            </a:r>
            <a:endParaRPr lang="es-CL" sz="8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15354</TotalTime>
  <Words>210</Words>
  <Application>Microsoft Office PowerPoint</Application>
  <PresentationFormat>Presentación en pantalla (4:3)</PresentationFormat>
  <Paragraphs>39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Arial</vt:lpstr>
      <vt:lpstr>Calibri</vt:lpstr>
      <vt:lpstr>Tema de Office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CUERPO DOCENTE AÑO 2019</dc:title>
  <dc:creator>9471857-0</dc:creator>
  <cp:lastModifiedBy>H06 Jefe Planificación EC. Sandro Álvarez J.</cp:lastModifiedBy>
  <cp:revision>196</cp:revision>
  <cp:lastPrinted>2023-03-08T12:08:43Z</cp:lastPrinted>
  <dcterms:created xsi:type="dcterms:W3CDTF">2019-04-29T13:47:35Z</dcterms:created>
  <dcterms:modified xsi:type="dcterms:W3CDTF">2026-06-01T14:52:11Z</dcterms:modified>
</cp:coreProperties>
</file>