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324" r:id="rId4"/>
    <p:sldId id="325" r:id="rId5"/>
    <p:sldId id="326" r:id="rId6"/>
    <p:sldId id="331" r:id="rId7"/>
    <p:sldId id="330" r:id="rId8"/>
    <p:sldId id="329" r:id="rId9"/>
    <p:sldId id="328" r:id="rId10"/>
    <p:sldId id="327" r:id="rId11"/>
    <p:sldId id="32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 snapToGrid="0">
      <p:cViewPr varScale="1">
        <p:scale>
          <a:sx n="68" d="100"/>
          <a:sy n="68" d="100"/>
        </p:scale>
        <p:origin x="8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men Paz Carrancá" userId="57db416f2b3fd0e3" providerId="LiveId" clId="{C22854B0-E926-402B-85E0-38106898BDEF}"/>
    <pc:docChg chg="undo custSel addSld delSld modSld modMainMaster">
      <pc:chgData name="Carmen Paz Carrancá" userId="57db416f2b3fd0e3" providerId="LiveId" clId="{C22854B0-E926-402B-85E0-38106898BDEF}" dt="2021-05-05T00:33:54.329" v="2273" actId="1076"/>
      <pc:docMkLst>
        <pc:docMk/>
      </pc:docMkLst>
      <pc:sldChg chg="addSp delSp modSp">
        <pc:chgData name="Carmen Paz Carrancá" userId="57db416f2b3fd0e3" providerId="LiveId" clId="{C22854B0-E926-402B-85E0-38106898BDEF}" dt="2021-05-05T00:33:54.329" v="2273" actId="1076"/>
        <pc:sldMkLst>
          <pc:docMk/>
          <pc:sldMk cId="2165543818" sldId="256"/>
        </pc:sldMkLst>
        <pc:spChg chg="add mod">
          <ac:chgData name="Carmen Paz Carrancá" userId="57db416f2b3fd0e3" providerId="LiveId" clId="{C22854B0-E926-402B-85E0-38106898BDEF}" dt="2021-05-05T00:33:54.329" v="2273" actId="1076"/>
          <ac:spMkLst>
            <pc:docMk/>
            <pc:sldMk cId="2165543818" sldId="256"/>
            <ac:spMk id="2" creationId="{4EB5B7FE-9C10-4107-9F8A-F0A641931B09}"/>
          </ac:spMkLst>
        </pc:spChg>
        <pc:graphicFrameChg chg="del">
          <ac:chgData name="Carmen Paz Carrancá" userId="57db416f2b3fd0e3" providerId="LiveId" clId="{C22854B0-E926-402B-85E0-38106898BDEF}" dt="2021-05-04T22:16:59.586" v="0" actId="478"/>
          <ac:graphicFrameMkLst>
            <pc:docMk/>
            <pc:sldMk cId="2165543818" sldId="256"/>
            <ac:graphicFrameMk id="3" creationId="{00000000-0000-0000-0000-000000000000}"/>
          </ac:graphicFrameMkLst>
        </pc:graphicFrameChg>
      </pc:sldChg>
      <pc:sldChg chg="addSp delSp modSp setBg">
        <pc:chgData name="Carmen Paz Carrancá" userId="57db416f2b3fd0e3" providerId="LiveId" clId="{C22854B0-E926-402B-85E0-38106898BDEF}" dt="2021-05-04T23:02:26.074" v="1435" actId="1076"/>
        <pc:sldMkLst>
          <pc:docMk/>
          <pc:sldMk cId="906105597" sldId="313"/>
        </pc:sldMkLst>
        <pc:spChg chg="add mod">
          <ac:chgData name="Carmen Paz Carrancá" userId="57db416f2b3fd0e3" providerId="LiveId" clId="{C22854B0-E926-402B-85E0-38106898BDEF}" dt="2021-05-04T23:02:26.074" v="1435" actId="1076"/>
          <ac:spMkLst>
            <pc:docMk/>
            <pc:sldMk cId="906105597" sldId="313"/>
            <ac:spMk id="2" creationId="{C7642100-3AB1-4D0F-9562-40C4897648F3}"/>
          </ac:spMkLst>
        </pc:spChg>
        <pc:spChg chg="del">
          <ac:chgData name="Carmen Paz Carrancá" userId="57db416f2b3fd0e3" providerId="LiveId" clId="{C22854B0-E926-402B-85E0-38106898BDEF}" dt="2021-05-04T22:18:59.215" v="1" actId="478"/>
          <ac:spMkLst>
            <pc:docMk/>
            <pc:sldMk cId="906105597" sldId="313"/>
            <ac:spMk id="6" creationId="{CDF51136-A965-4EEA-AEE0-0F87AD4B8BC4}"/>
          </ac:spMkLst>
        </pc:spChg>
        <pc:spChg chg="add del mod ord">
          <ac:chgData name="Carmen Paz Carrancá" userId="57db416f2b3fd0e3" providerId="LiveId" clId="{C22854B0-E926-402B-85E0-38106898BDEF}" dt="2021-05-04T22:24:46.991" v="365" actId="478"/>
          <ac:spMkLst>
            <pc:docMk/>
            <pc:sldMk cId="906105597" sldId="313"/>
            <ac:spMk id="7" creationId="{84E1AA4F-0BE5-4C75-9C63-47D79BA15425}"/>
          </ac:spMkLst>
        </pc:spChg>
        <pc:picChg chg="add mod ord">
          <ac:chgData name="Carmen Paz Carrancá" userId="57db416f2b3fd0e3" providerId="LiveId" clId="{C22854B0-E926-402B-85E0-38106898BDEF}" dt="2021-05-04T22:26:30.216" v="469" actId="1076"/>
          <ac:picMkLst>
            <pc:docMk/>
            <pc:sldMk cId="906105597" sldId="313"/>
            <ac:picMk id="3" creationId="{21252FEE-158C-4444-8AA5-854B356363C7}"/>
          </ac:picMkLst>
        </pc:picChg>
        <pc:picChg chg="del mod">
          <ac:chgData name="Carmen Paz Carrancá" userId="57db416f2b3fd0e3" providerId="LiveId" clId="{C22854B0-E926-402B-85E0-38106898BDEF}" dt="2021-05-04T22:26:23.227" v="466" actId="478"/>
          <ac:picMkLst>
            <pc:docMk/>
            <pc:sldMk cId="906105597" sldId="313"/>
            <ac:picMk id="8" creationId="{00000000-0000-0000-0000-000000000000}"/>
          </ac:picMkLst>
        </pc:picChg>
      </pc:sldChg>
      <pc:sldChg chg="addSp delSp modSp">
        <pc:chgData name="Carmen Paz Carrancá" userId="57db416f2b3fd0e3" providerId="LiveId" clId="{C22854B0-E926-402B-85E0-38106898BDEF}" dt="2021-05-05T00:20:08.032" v="2247" actId="1076"/>
        <pc:sldMkLst>
          <pc:docMk/>
          <pc:sldMk cId="4142446102" sldId="314"/>
        </pc:sldMkLst>
        <pc:spChg chg="add mod">
          <ac:chgData name="Carmen Paz Carrancá" userId="57db416f2b3fd0e3" providerId="LiveId" clId="{C22854B0-E926-402B-85E0-38106898BDEF}" dt="2021-05-05T00:19:50.750" v="2243" actId="1076"/>
          <ac:spMkLst>
            <pc:docMk/>
            <pc:sldMk cId="4142446102" sldId="314"/>
            <ac:spMk id="2" creationId="{5A2A3698-3889-4097-95EF-F7C4A88B61BA}"/>
          </ac:spMkLst>
        </pc:spChg>
        <pc:spChg chg="add mod">
          <ac:chgData name="Carmen Paz Carrancá" userId="57db416f2b3fd0e3" providerId="LiveId" clId="{C22854B0-E926-402B-85E0-38106898BDEF}" dt="2021-05-05T00:19:53.893" v="2244" actId="1076"/>
          <ac:spMkLst>
            <pc:docMk/>
            <pc:sldMk cId="4142446102" sldId="314"/>
            <ac:spMk id="3" creationId="{F4882BFC-5389-4EEF-B7DE-C9907D7B3FE3}"/>
          </ac:spMkLst>
        </pc:spChg>
        <pc:spChg chg="add mod">
          <ac:chgData name="Carmen Paz Carrancá" userId="57db416f2b3fd0e3" providerId="LiveId" clId="{C22854B0-E926-402B-85E0-38106898BDEF}" dt="2021-05-05T00:19:43.258" v="2241" actId="1076"/>
          <ac:spMkLst>
            <pc:docMk/>
            <pc:sldMk cId="4142446102" sldId="314"/>
            <ac:spMk id="6" creationId="{6ADEE446-0433-4B16-A5D2-6AD71C548A6A}"/>
          </ac:spMkLst>
        </pc:spChg>
        <pc:spChg chg="add mod">
          <ac:chgData name="Carmen Paz Carrancá" userId="57db416f2b3fd0e3" providerId="LiveId" clId="{C22854B0-E926-402B-85E0-38106898BDEF}" dt="2021-05-05T00:19:57.417" v="2245" actId="1076"/>
          <ac:spMkLst>
            <pc:docMk/>
            <pc:sldMk cId="4142446102" sldId="314"/>
            <ac:spMk id="7" creationId="{51EAEC3E-2EB1-4043-842D-96DF11E79A97}"/>
          </ac:spMkLst>
        </pc:spChg>
        <pc:spChg chg="add mod">
          <ac:chgData name="Carmen Paz Carrancá" userId="57db416f2b3fd0e3" providerId="LiveId" clId="{C22854B0-E926-402B-85E0-38106898BDEF}" dt="2021-05-05T00:20:08.032" v="2247" actId="1076"/>
          <ac:spMkLst>
            <pc:docMk/>
            <pc:sldMk cId="4142446102" sldId="314"/>
            <ac:spMk id="8" creationId="{062A4617-CF25-467F-B6E6-D552AEB13F96}"/>
          </ac:spMkLst>
        </pc:spChg>
        <pc:picChg chg="add del">
          <ac:chgData name="Carmen Paz Carrancá" userId="57db416f2b3fd0e3" providerId="LiveId" clId="{C22854B0-E926-402B-85E0-38106898BDEF}" dt="2021-05-05T00:15:12.726" v="2207" actId="478"/>
          <ac:picMkLst>
            <pc:docMk/>
            <pc:sldMk cId="4142446102" sldId="314"/>
            <ac:picMk id="9" creationId="{5128A43A-7E65-49EE-9B31-7A63C5045D78}"/>
          </ac:picMkLst>
        </pc:picChg>
        <pc:picChg chg="add mod ord">
          <ac:chgData name="Carmen Paz Carrancá" userId="57db416f2b3fd0e3" providerId="LiveId" clId="{C22854B0-E926-402B-85E0-38106898BDEF}" dt="2021-05-05T00:19:46.211" v="2242" actId="1076"/>
          <ac:picMkLst>
            <pc:docMk/>
            <pc:sldMk cId="4142446102" sldId="314"/>
            <ac:picMk id="10" creationId="{AEDC9A54-D747-4ECF-91D5-50E214559BF8}"/>
          </ac:picMkLst>
        </pc:picChg>
      </pc:sldChg>
      <pc:sldChg chg="addSp modSp">
        <pc:chgData name="Carmen Paz Carrancá" userId="57db416f2b3fd0e3" providerId="LiveId" clId="{C22854B0-E926-402B-85E0-38106898BDEF}" dt="2021-05-05T00:13:06.303" v="2205" actId="1076"/>
        <pc:sldMkLst>
          <pc:docMk/>
          <pc:sldMk cId="985557118" sldId="315"/>
        </pc:sldMkLst>
        <pc:spChg chg="add mod">
          <ac:chgData name="Carmen Paz Carrancá" userId="57db416f2b3fd0e3" providerId="LiveId" clId="{C22854B0-E926-402B-85E0-38106898BDEF}" dt="2021-05-05T00:12:54.394" v="2204" actId="122"/>
          <ac:spMkLst>
            <pc:docMk/>
            <pc:sldMk cId="985557118" sldId="315"/>
            <ac:spMk id="2" creationId="{275994C0-3D42-45C4-9775-73487D6B6955}"/>
          </ac:spMkLst>
        </pc:spChg>
        <pc:picChg chg="add mod ord">
          <ac:chgData name="Carmen Paz Carrancá" userId="57db416f2b3fd0e3" providerId="LiveId" clId="{C22854B0-E926-402B-85E0-38106898BDEF}" dt="2021-05-05T00:13:06.303" v="2205" actId="1076"/>
          <ac:picMkLst>
            <pc:docMk/>
            <pc:sldMk cId="985557118" sldId="315"/>
            <ac:picMk id="3" creationId="{DB1D19C1-8836-4FE9-B98C-D746EE566A6A}"/>
          </ac:picMkLst>
        </pc:picChg>
      </pc:sldChg>
      <pc:sldChg chg="addSp delSp modSp">
        <pc:chgData name="Carmen Paz Carrancá" userId="57db416f2b3fd0e3" providerId="LiveId" clId="{C22854B0-E926-402B-85E0-38106898BDEF}" dt="2021-05-05T00:18:39.153" v="2235" actId="1076"/>
        <pc:sldMkLst>
          <pc:docMk/>
          <pc:sldMk cId="2245236088" sldId="316"/>
        </pc:sldMkLst>
        <pc:spChg chg="add del">
          <ac:chgData name="Carmen Paz Carrancá" userId="57db416f2b3fd0e3" providerId="LiveId" clId="{C22854B0-E926-402B-85E0-38106898BDEF}" dt="2021-05-04T23:12:37.670" v="1660" actId="478"/>
          <ac:spMkLst>
            <pc:docMk/>
            <pc:sldMk cId="2245236088" sldId="316"/>
            <ac:spMk id="2" creationId="{0FD0FFCE-BF14-4F8E-B058-2542CAE22927}"/>
          </ac:spMkLst>
        </pc:spChg>
        <pc:spChg chg="add mod">
          <ac:chgData name="Carmen Paz Carrancá" userId="57db416f2b3fd0e3" providerId="LiveId" clId="{C22854B0-E926-402B-85E0-38106898BDEF}" dt="2021-05-05T00:18:39.153" v="2235" actId="1076"/>
          <ac:spMkLst>
            <pc:docMk/>
            <pc:sldMk cId="2245236088" sldId="316"/>
            <ac:spMk id="3" creationId="{80542B87-EB12-4107-8CE7-7E9BA282C5F1}"/>
          </ac:spMkLst>
        </pc:spChg>
        <pc:spChg chg="add del mod">
          <ac:chgData name="Carmen Paz Carrancá" userId="57db416f2b3fd0e3" providerId="LiveId" clId="{C22854B0-E926-402B-85E0-38106898BDEF}" dt="2021-05-04T23:13:52.251" v="1690" actId="478"/>
          <ac:spMkLst>
            <pc:docMk/>
            <pc:sldMk cId="2245236088" sldId="316"/>
            <ac:spMk id="6" creationId="{753E44C6-06A4-43B5-913D-CC766B6E5332}"/>
          </ac:spMkLst>
        </pc:spChg>
        <pc:spChg chg="add mod">
          <ac:chgData name="Carmen Paz Carrancá" userId="57db416f2b3fd0e3" providerId="LiveId" clId="{C22854B0-E926-402B-85E0-38106898BDEF}" dt="2021-05-04T23:14:15.771" v="1712" actId="1076"/>
          <ac:spMkLst>
            <pc:docMk/>
            <pc:sldMk cId="2245236088" sldId="316"/>
            <ac:spMk id="7" creationId="{B4BA0547-8800-45DE-A8E8-095D8054E65F}"/>
          </ac:spMkLst>
        </pc:spChg>
        <pc:picChg chg="mod">
          <ac:chgData name="Carmen Paz Carrancá" userId="57db416f2b3fd0e3" providerId="LiveId" clId="{C22854B0-E926-402B-85E0-38106898BDEF}" dt="2021-05-05T00:18:00.675" v="2229" actId="1076"/>
          <ac:picMkLst>
            <pc:docMk/>
            <pc:sldMk cId="2245236088" sldId="316"/>
            <ac:picMk id="4" creationId="{00000000-0000-0000-0000-000000000000}"/>
          </ac:picMkLst>
        </pc:picChg>
        <pc:picChg chg="add mod ord">
          <ac:chgData name="Carmen Paz Carrancá" userId="57db416f2b3fd0e3" providerId="LiveId" clId="{C22854B0-E926-402B-85E0-38106898BDEF}" dt="2021-05-05T00:18:24.837" v="2234" actId="14100"/>
          <ac:picMkLst>
            <pc:docMk/>
            <pc:sldMk cId="2245236088" sldId="316"/>
            <ac:picMk id="8" creationId="{B78EC143-8A0F-4A0B-9948-29A2B101D65D}"/>
          </ac:picMkLst>
        </pc:picChg>
      </pc:sldChg>
      <pc:sldChg chg="delSp modSp add del">
        <pc:chgData name="Carmen Paz Carrancá" userId="57db416f2b3fd0e3" providerId="LiveId" clId="{C22854B0-E926-402B-85E0-38106898BDEF}" dt="2021-05-04T22:28:36.055" v="872" actId="47"/>
        <pc:sldMkLst>
          <pc:docMk/>
          <pc:sldMk cId="3082053637" sldId="322"/>
        </pc:sldMkLst>
        <pc:spChg chg="del">
          <ac:chgData name="Carmen Paz Carrancá" userId="57db416f2b3fd0e3" providerId="LiveId" clId="{C22854B0-E926-402B-85E0-38106898BDEF}" dt="2021-05-04T22:27:09.981" v="478" actId="478"/>
          <ac:spMkLst>
            <pc:docMk/>
            <pc:sldMk cId="3082053637" sldId="322"/>
            <ac:spMk id="2" creationId="{C7642100-3AB1-4D0F-9562-40C4897648F3}"/>
          </ac:spMkLst>
        </pc:spChg>
        <pc:picChg chg="del mod">
          <ac:chgData name="Carmen Paz Carrancá" userId="57db416f2b3fd0e3" providerId="LiveId" clId="{C22854B0-E926-402B-85E0-38106898BDEF}" dt="2021-05-04T22:27:11.384" v="480" actId="478"/>
          <ac:picMkLst>
            <pc:docMk/>
            <pc:sldMk cId="3082053637" sldId="322"/>
            <ac:picMk id="3" creationId="{21252FEE-158C-4444-8AA5-854B356363C7}"/>
          </ac:picMkLst>
        </pc:picChg>
      </pc:sldChg>
      <pc:sldChg chg="addSp delSp modSp add">
        <pc:chgData name="Carmen Paz Carrancá" userId="57db416f2b3fd0e3" providerId="LiveId" clId="{C22854B0-E926-402B-85E0-38106898BDEF}" dt="2021-05-05T00:22:37.621" v="2256" actId="1076"/>
        <pc:sldMkLst>
          <pc:docMk/>
          <pc:sldMk cId="3036559495" sldId="323"/>
        </pc:sldMkLst>
        <pc:spChg chg="add mod">
          <ac:chgData name="Carmen Paz Carrancá" userId="57db416f2b3fd0e3" providerId="LiveId" clId="{C22854B0-E926-402B-85E0-38106898BDEF}" dt="2021-05-05T00:22:24.428" v="2253" actId="1076"/>
          <ac:spMkLst>
            <pc:docMk/>
            <pc:sldMk cId="3036559495" sldId="323"/>
            <ac:spMk id="2" creationId="{CB4C0E69-0BE9-4C69-8694-1E4E0A454A31}"/>
          </ac:spMkLst>
        </pc:spChg>
        <pc:spChg chg="add mod">
          <ac:chgData name="Carmen Paz Carrancá" userId="57db416f2b3fd0e3" providerId="LiveId" clId="{C22854B0-E926-402B-85E0-38106898BDEF}" dt="2021-05-05T00:22:22.225" v="2252" actId="1076"/>
          <ac:spMkLst>
            <pc:docMk/>
            <pc:sldMk cId="3036559495" sldId="323"/>
            <ac:spMk id="3" creationId="{F9005076-1E58-45EC-ACBB-72E974DAA0BC}"/>
          </ac:spMkLst>
        </pc:spChg>
        <pc:spChg chg="add mod">
          <ac:chgData name="Carmen Paz Carrancá" userId="57db416f2b3fd0e3" providerId="LiveId" clId="{C22854B0-E926-402B-85E0-38106898BDEF}" dt="2021-05-05T00:22:37.621" v="2256" actId="1076"/>
          <ac:spMkLst>
            <pc:docMk/>
            <pc:sldMk cId="3036559495" sldId="323"/>
            <ac:spMk id="6" creationId="{2CCAA91F-7B70-4526-BE68-1CCDEF4BD815}"/>
          </ac:spMkLst>
        </pc:spChg>
        <pc:picChg chg="add del mod">
          <ac:chgData name="Carmen Paz Carrancá" userId="57db416f2b3fd0e3" providerId="LiveId" clId="{C22854B0-E926-402B-85E0-38106898BDEF}" dt="2021-05-05T00:16:19.610" v="2211" actId="21"/>
          <ac:picMkLst>
            <pc:docMk/>
            <pc:sldMk cId="3036559495" sldId="323"/>
            <ac:picMk id="7" creationId="{62AEE6B0-8E7A-4D48-AC69-F27D18D185A5}"/>
          </ac:picMkLst>
        </pc:picChg>
        <pc:picChg chg="add mod ord">
          <ac:chgData name="Carmen Paz Carrancá" userId="57db416f2b3fd0e3" providerId="LiveId" clId="{C22854B0-E926-402B-85E0-38106898BDEF}" dt="2021-05-05T00:22:28.019" v="2254" actId="1076"/>
          <ac:picMkLst>
            <pc:docMk/>
            <pc:sldMk cId="3036559495" sldId="323"/>
            <ac:picMk id="8" creationId="{88619E06-170E-4C6D-A8FD-3AAEF988CB24}"/>
          </ac:picMkLst>
        </pc:picChg>
      </pc:sldChg>
      <pc:sldChg chg="addSp delSp modSp add setBg">
        <pc:chgData name="Carmen Paz Carrancá" userId="57db416f2b3fd0e3" providerId="LiveId" clId="{C22854B0-E926-402B-85E0-38106898BDEF}" dt="2021-05-04T23:02:37.831" v="1437" actId="207"/>
        <pc:sldMkLst>
          <pc:docMk/>
          <pc:sldMk cId="3794202938" sldId="324"/>
        </pc:sldMkLst>
        <pc:spChg chg="del">
          <ac:chgData name="Carmen Paz Carrancá" userId="57db416f2b3fd0e3" providerId="LiveId" clId="{C22854B0-E926-402B-85E0-38106898BDEF}" dt="2021-05-04T22:27:17.094" v="482" actId="478"/>
          <ac:spMkLst>
            <pc:docMk/>
            <pc:sldMk cId="3794202938" sldId="324"/>
            <ac:spMk id="2" creationId="{C7642100-3AB1-4D0F-9562-40C4897648F3}"/>
          </ac:spMkLst>
        </pc:spChg>
        <pc:spChg chg="add mod">
          <ac:chgData name="Carmen Paz Carrancá" userId="57db416f2b3fd0e3" providerId="LiveId" clId="{C22854B0-E926-402B-85E0-38106898BDEF}" dt="2021-05-04T23:02:35.695" v="1436" actId="1076"/>
          <ac:spMkLst>
            <pc:docMk/>
            <pc:sldMk cId="3794202938" sldId="324"/>
            <ac:spMk id="6" creationId="{BE7CBE07-748A-4981-9873-0F27D2C827AE}"/>
          </ac:spMkLst>
        </pc:spChg>
        <pc:spChg chg="add mod">
          <ac:chgData name="Carmen Paz Carrancá" userId="57db416f2b3fd0e3" providerId="LiveId" clId="{C22854B0-E926-402B-85E0-38106898BDEF}" dt="2021-05-04T23:02:37.831" v="1437" actId="207"/>
          <ac:spMkLst>
            <pc:docMk/>
            <pc:sldMk cId="3794202938" sldId="324"/>
            <ac:spMk id="7" creationId="{53562A30-0995-44FF-8D82-EFF906C05169}"/>
          </ac:spMkLst>
        </pc:spChg>
        <pc:picChg chg="del">
          <ac:chgData name="Carmen Paz Carrancá" userId="57db416f2b3fd0e3" providerId="LiveId" clId="{C22854B0-E926-402B-85E0-38106898BDEF}" dt="2021-05-04T22:27:14.405" v="481" actId="478"/>
          <ac:picMkLst>
            <pc:docMk/>
            <pc:sldMk cId="3794202938" sldId="324"/>
            <ac:picMk id="3" creationId="{21252FEE-158C-4444-8AA5-854B356363C7}"/>
          </ac:picMkLst>
        </pc:picChg>
      </pc:sldChg>
      <pc:sldChg chg="addSp modSp add setBg">
        <pc:chgData name="Carmen Paz Carrancá" userId="57db416f2b3fd0e3" providerId="LiveId" clId="{C22854B0-E926-402B-85E0-38106898BDEF}" dt="2021-05-04T23:55:35.627" v="2093" actId="1076"/>
        <pc:sldMkLst>
          <pc:docMk/>
          <pc:sldMk cId="371527246" sldId="325"/>
        </pc:sldMkLst>
        <pc:spChg chg="add mod">
          <ac:chgData name="Carmen Paz Carrancá" userId="57db416f2b3fd0e3" providerId="LiveId" clId="{C22854B0-E926-402B-85E0-38106898BDEF}" dt="2021-05-04T23:53:23.192" v="2087" actId="1076"/>
          <ac:spMkLst>
            <pc:docMk/>
            <pc:sldMk cId="371527246" sldId="325"/>
            <ac:spMk id="2" creationId="{57412577-41E8-4385-9FA8-B8CB8A4CA78D}"/>
          </ac:spMkLst>
        </pc:spChg>
        <pc:spChg chg="add mod">
          <ac:chgData name="Carmen Paz Carrancá" userId="57db416f2b3fd0e3" providerId="LiveId" clId="{C22854B0-E926-402B-85E0-38106898BDEF}" dt="2021-05-04T23:53:25.273" v="2088" actId="1076"/>
          <ac:spMkLst>
            <pc:docMk/>
            <pc:sldMk cId="371527246" sldId="325"/>
            <ac:spMk id="3" creationId="{8C7ACB27-6D50-4A9A-B789-435B1E4153CB}"/>
          </ac:spMkLst>
        </pc:spChg>
        <pc:spChg chg="add mod">
          <ac:chgData name="Carmen Paz Carrancá" userId="57db416f2b3fd0e3" providerId="LiveId" clId="{C22854B0-E926-402B-85E0-38106898BDEF}" dt="2021-05-04T23:55:35.627" v="2093" actId="1076"/>
          <ac:spMkLst>
            <pc:docMk/>
            <pc:sldMk cId="371527246" sldId="325"/>
            <ac:spMk id="6" creationId="{6EF73D22-259F-4876-A537-B21AEA9F52B1}"/>
          </ac:spMkLst>
        </pc:spChg>
        <pc:picChg chg="add mod ord">
          <ac:chgData name="Carmen Paz Carrancá" userId="57db416f2b3fd0e3" providerId="LiveId" clId="{C22854B0-E926-402B-85E0-38106898BDEF}" dt="2021-05-04T23:53:33.872" v="2089" actId="1076"/>
          <ac:picMkLst>
            <pc:docMk/>
            <pc:sldMk cId="371527246" sldId="325"/>
            <ac:picMk id="7" creationId="{A0626675-AE9C-43D9-9A58-51C889F54351}"/>
          </ac:picMkLst>
        </pc:picChg>
        <pc:picChg chg="add mod ord">
          <ac:chgData name="Carmen Paz Carrancá" userId="57db416f2b3fd0e3" providerId="LiveId" clId="{C22854B0-E926-402B-85E0-38106898BDEF}" dt="2021-05-04T23:55:31.542" v="2092" actId="1076"/>
          <ac:picMkLst>
            <pc:docMk/>
            <pc:sldMk cId="371527246" sldId="325"/>
            <ac:picMk id="8" creationId="{73FFBFE3-665F-4208-AD1D-B3BA602B919C}"/>
          </ac:picMkLst>
        </pc:picChg>
      </pc:sldChg>
      <pc:sldChg chg="addSp modSp add setBg">
        <pc:chgData name="Carmen Paz Carrancá" userId="57db416f2b3fd0e3" providerId="LiveId" clId="{C22854B0-E926-402B-85E0-38106898BDEF}" dt="2021-05-05T00:01:13.559" v="2124" actId="1076"/>
        <pc:sldMkLst>
          <pc:docMk/>
          <pc:sldMk cId="2771916167" sldId="326"/>
        </pc:sldMkLst>
        <pc:spChg chg="add mod">
          <ac:chgData name="Carmen Paz Carrancá" userId="57db416f2b3fd0e3" providerId="LiveId" clId="{C22854B0-E926-402B-85E0-38106898BDEF}" dt="2021-05-04T23:58:38.487" v="2115" actId="1076"/>
          <ac:spMkLst>
            <pc:docMk/>
            <pc:sldMk cId="2771916167" sldId="326"/>
            <ac:spMk id="2" creationId="{9ABF449E-7A35-4210-BB02-BBE6B3153B87}"/>
          </ac:spMkLst>
        </pc:spChg>
        <pc:spChg chg="add mod">
          <ac:chgData name="Carmen Paz Carrancá" userId="57db416f2b3fd0e3" providerId="LiveId" clId="{C22854B0-E926-402B-85E0-38106898BDEF}" dt="2021-05-05T00:01:04.512" v="2122" actId="1076"/>
          <ac:spMkLst>
            <pc:docMk/>
            <pc:sldMk cId="2771916167" sldId="326"/>
            <ac:spMk id="3" creationId="{D0F88422-1D50-489A-B1C2-7F16070AC47F}"/>
          </ac:spMkLst>
        </pc:spChg>
        <pc:spChg chg="add">
          <ac:chgData name="Carmen Paz Carrancá" userId="57db416f2b3fd0e3" providerId="LiveId" clId="{C22854B0-E926-402B-85E0-38106898BDEF}" dt="2021-05-04T22:39:20.806" v="1016"/>
          <ac:spMkLst>
            <pc:docMk/>
            <pc:sldMk cId="2771916167" sldId="326"/>
            <ac:spMk id="6" creationId="{AC87B024-B172-4BDC-B511-E3B15DD5FC4D}"/>
          </ac:spMkLst>
        </pc:spChg>
        <pc:spChg chg="add mod">
          <ac:chgData name="Carmen Paz Carrancá" userId="57db416f2b3fd0e3" providerId="LiveId" clId="{C22854B0-E926-402B-85E0-38106898BDEF}" dt="2021-05-05T00:01:13.559" v="2124" actId="1076"/>
          <ac:spMkLst>
            <pc:docMk/>
            <pc:sldMk cId="2771916167" sldId="326"/>
            <ac:spMk id="7" creationId="{817A82AE-3D05-4DCD-965D-E303A3872991}"/>
          </ac:spMkLst>
        </pc:spChg>
        <pc:picChg chg="add mod ord">
          <ac:chgData name="Carmen Paz Carrancá" userId="57db416f2b3fd0e3" providerId="LiveId" clId="{C22854B0-E926-402B-85E0-38106898BDEF}" dt="2021-05-04T23:58:20.936" v="2111" actId="1076"/>
          <ac:picMkLst>
            <pc:docMk/>
            <pc:sldMk cId="2771916167" sldId="326"/>
            <ac:picMk id="8" creationId="{1824B62E-29C0-4672-8E3F-CC0B1DE69046}"/>
          </ac:picMkLst>
        </pc:picChg>
        <pc:picChg chg="add mod ord">
          <ac:chgData name="Carmen Paz Carrancá" userId="57db416f2b3fd0e3" providerId="LiveId" clId="{C22854B0-E926-402B-85E0-38106898BDEF}" dt="2021-05-05T00:01:06.463" v="2123" actId="1076"/>
          <ac:picMkLst>
            <pc:docMk/>
            <pc:sldMk cId="2771916167" sldId="326"/>
            <ac:picMk id="9" creationId="{E99E9179-E192-4CE6-B53B-1A46648D744D}"/>
          </ac:picMkLst>
        </pc:picChg>
      </pc:sldChg>
      <pc:sldChg chg="addSp modSp add setBg">
        <pc:chgData name="Carmen Paz Carrancá" userId="57db416f2b3fd0e3" providerId="LiveId" clId="{C22854B0-E926-402B-85E0-38106898BDEF}" dt="2021-05-05T00:02:41.259" v="2129" actId="14100"/>
        <pc:sldMkLst>
          <pc:docMk/>
          <pc:sldMk cId="1249890003" sldId="327"/>
        </pc:sldMkLst>
        <pc:spChg chg="add mod">
          <ac:chgData name="Carmen Paz Carrancá" userId="57db416f2b3fd0e3" providerId="LiveId" clId="{C22854B0-E926-402B-85E0-38106898BDEF}" dt="2021-05-04T22:46:40.946" v="1126" actId="1076"/>
          <ac:spMkLst>
            <pc:docMk/>
            <pc:sldMk cId="1249890003" sldId="327"/>
            <ac:spMk id="2" creationId="{9A225A15-272D-40A2-A11C-1E6C5E84AD9F}"/>
          </ac:spMkLst>
        </pc:spChg>
        <pc:spChg chg="add mod">
          <ac:chgData name="Carmen Paz Carrancá" userId="57db416f2b3fd0e3" providerId="LiveId" clId="{C22854B0-E926-402B-85E0-38106898BDEF}" dt="2021-05-04T22:46:42.935" v="1127" actId="1076"/>
          <ac:spMkLst>
            <pc:docMk/>
            <pc:sldMk cId="1249890003" sldId="327"/>
            <ac:spMk id="3" creationId="{FDC29F4E-FB89-4A0D-AF22-A087C404F8CA}"/>
          </ac:spMkLst>
        </pc:spChg>
        <pc:spChg chg="add mod">
          <ac:chgData name="Carmen Paz Carrancá" userId="57db416f2b3fd0e3" providerId="LiveId" clId="{C22854B0-E926-402B-85E0-38106898BDEF}" dt="2021-05-04T22:43:46.241" v="1093"/>
          <ac:spMkLst>
            <pc:docMk/>
            <pc:sldMk cId="1249890003" sldId="327"/>
            <ac:spMk id="6" creationId="{3B13DE07-CAF7-4F32-8074-7FEC162FF77D}"/>
          </ac:spMkLst>
        </pc:spChg>
        <pc:spChg chg="add mod">
          <ac:chgData name="Carmen Paz Carrancá" userId="57db416f2b3fd0e3" providerId="LiveId" clId="{C22854B0-E926-402B-85E0-38106898BDEF}" dt="2021-05-04T22:47:21.417" v="1140" actId="6549"/>
          <ac:spMkLst>
            <pc:docMk/>
            <pc:sldMk cId="1249890003" sldId="327"/>
            <ac:spMk id="7" creationId="{3B9B3F37-96B6-4CE4-A4D7-13E9066F2387}"/>
          </ac:spMkLst>
        </pc:spChg>
        <pc:picChg chg="add mod ord">
          <ac:chgData name="Carmen Paz Carrancá" userId="57db416f2b3fd0e3" providerId="LiveId" clId="{C22854B0-E926-402B-85E0-38106898BDEF}" dt="2021-05-05T00:02:41.259" v="2129" actId="14100"/>
          <ac:picMkLst>
            <pc:docMk/>
            <pc:sldMk cId="1249890003" sldId="327"/>
            <ac:picMk id="8" creationId="{A9D793B6-2F41-48D6-B4DB-2294663325D1}"/>
          </ac:picMkLst>
        </pc:picChg>
      </pc:sldChg>
      <pc:sldChg chg="addSp delSp modSp add setBg">
        <pc:chgData name="Carmen Paz Carrancá" userId="57db416f2b3fd0e3" providerId="LiveId" clId="{C22854B0-E926-402B-85E0-38106898BDEF}" dt="2021-05-05T00:04:03.647" v="2139" actId="1076"/>
        <pc:sldMkLst>
          <pc:docMk/>
          <pc:sldMk cId="4258624381" sldId="328"/>
        </pc:sldMkLst>
        <pc:spChg chg="add del mod">
          <ac:chgData name="Carmen Paz Carrancá" userId="57db416f2b3fd0e3" providerId="LiveId" clId="{C22854B0-E926-402B-85E0-38106898BDEF}" dt="2021-05-04T22:48:40.749" v="1159" actId="478"/>
          <ac:spMkLst>
            <pc:docMk/>
            <pc:sldMk cId="4258624381" sldId="328"/>
            <ac:spMk id="2" creationId="{F82B6742-3A6E-435D-8382-D02F71F55318}"/>
          </ac:spMkLst>
        </pc:spChg>
        <pc:spChg chg="add mod">
          <ac:chgData name="Carmen Paz Carrancá" userId="57db416f2b3fd0e3" providerId="LiveId" clId="{C22854B0-E926-402B-85E0-38106898BDEF}" dt="2021-05-05T00:03:54.451" v="2136" actId="1076"/>
          <ac:spMkLst>
            <pc:docMk/>
            <pc:sldMk cId="4258624381" sldId="328"/>
            <ac:spMk id="3" creationId="{A871FD8F-B8B1-48EF-A55B-737BF2EBC54B}"/>
          </ac:spMkLst>
        </pc:spChg>
        <pc:spChg chg="add mod">
          <ac:chgData name="Carmen Paz Carrancá" userId="57db416f2b3fd0e3" providerId="LiveId" clId="{C22854B0-E926-402B-85E0-38106898BDEF}" dt="2021-05-05T00:04:03.647" v="2139" actId="1076"/>
          <ac:spMkLst>
            <pc:docMk/>
            <pc:sldMk cId="4258624381" sldId="328"/>
            <ac:spMk id="6" creationId="{81A0C0EC-A5B1-4DD2-871B-2C45E4AC05DF}"/>
          </ac:spMkLst>
        </pc:spChg>
        <pc:spChg chg="add mod">
          <ac:chgData name="Carmen Paz Carrancá" userId="57db416f2b3fd0e3" providerId="LiveId" clId="{C22854B0-E926-402B-85E0-38106898BDEF}" dt="2021-05-05T00:03:58.324" v="2137" actId="1076"/>
          <ac:spMkLst>
            <pc:docMk/>
            <pc:sldMk cId="4258624381" sldId="328"/>
            <ac:spMk id="7" creationId="{C00B7D92-421C-4916-A431-01CB147BF89F}"/>
          </ac:spMkLst>
        </pc:spChg>
        <pc:spChg chg="add mod">
          <ac:chgData name="Carmen Paz Carrancá" userId="57db416f2b3fd0e3" providerId="LiveId" clId="{C22854B0-E926-402B-85E0-38106898BDEF}" dt="2021-05-05T00:04:01.601" v="2138" actId="1076"/>
          <ac:spMkLst>
            <pc:docMk/>
            <pc:sldMk cId="4258624381" sldId="328"/>
            <ac:spMk id="8" creationId="{20608B4E-06CF-46B1-8F5B-625CE64BBF2D}"/>
          </ac:spMkLst>
        </pc:spChg>
        <pc:picChg chg="add mod ord">
          <ac:chgData name="Carmen Paz Carrancá" userId="57db416f2b3fd0e3" providerId="LiveId" clId="{C22854B0-E926-402B-85E0-38106898BDEF}" dt="2021-05-05T00:03:48.972" v="2135" actId="14100"/>
          <ac:picMkLst>
            <pc:docMk/>
            <pc:sldMk cId="4258624381" sldId="328"/>
            <ac:picMk id="9" creationId="{14D5BFD5-744B-4114-B36E-D58250702129}"/>
          </ac:picMkLst>
        </pc:picChg>
      </pc:sldChg>
      <pc:sldChg chg="addSp modSp add setBg">
        <pc:chgData name="Carmen Paz Carrancá" userId="57db416f2b3fd0e3" providerId="LiveId" clId="{C22854B0-E926-402B-85E0-38106898BDEF}" dt="2021-05-05T00:07:51.086" v="2172" actId="1076"/>
        <pc:sldMkLst>
          <pc:docMk/>
          <pc:sldMk cId="3026208606" sldId="329"/>
        </pc:sldMkLst>
        <pc:spChg chg="add mod">
          <ac:chgData name="Carmen Paz Carrancá" userId="57db416f2b3fd0e3" providerId="LiveId" clId="{C22854B0-E926-402B-85E0-38106898BDEF}" dt="2021-05-05T00:07:33.194" v="2168" actId="1076"/>
          <ac:spMkLst>
            <pc:docMk/>
            <pc:sldMk cId="3026208606" sldId="329"/>
            <ac:spMk id="2" creationId="{CFABD261-6C61-4A44-BE95-4FE2E842C3E1}"/>
          </ac:spMkLst>
        </pc:spChg>
        <pc:spChg chg="add mod">
          <ac:chgData name="Carmen Paz Carrancá" userId="57db416f2b3fd0e3" providerId="LiveId" clId="{C22854B0-E926-402B-85E0-38106898BDEF}" dt="2021-05-05T00:07:43.462" v="2170" actId="1076"/>
          <ac:spMkLst>
            <pc:docMk/>
            <pc:sldMk cId="3026208606" sldId="329"/>
            <ac:spMk id="3" creationId="{8091E80F-F8FE-4B0C-9AAD-C1B2EE52FECF}"/>
          </ac:spMkLst>
        </pc:spChg>
        <pc:spChg chg="add mod">
          <ac:chgData name="Carmen Paz Carrancá" userId="57db416f2b3fd0e3" providerId="LiveId" clId="{C22854B0-E926-402B-85E0-38106898BDEF}" dt="2021-05-05T00:07:47.572" v="2171" actId="1076"/>
          <ac:spMkLst>
            <pc:docMk/>
            <pc:sldMk cId="3026208606" sldId="329"/>
            <ac:spMk id="6" creationId="{3B2A1337-623A-4AC1-8723-C48991D4BD64}"/>
          </ac:spMkLst>
        </pc:spChg>
        <pc:spChg chg="add mod">
          <ac:chgData name="Carmen Paz Carrancá" userId="57db416f2b3fd0e3" providerId="LiveId" clId="{C22854B0-E926-402B-85E0-38106898BDEF}" dt="2021-05-05T00:07:51.086" v="2172" actId="1076"/>
          <ac:spMkLst>
            <pc:docMk/>
            <pc:sldMk cId="3026208606" sldId="329"/>
            <ac:spMk id="7" creationId="{3EB71458-1356-4709-95D9-12EBF51FE617}"/>
          </ac:spMkLst>
        </pc:spChg>
        <pc:picChg chg="add mod ord">
          <ac:chgData name="Carmen Paz Carrancá" userId="57db416f2b3fd0e3" providerId="LiveId" clId="{C22854B0-E926-402B-85E0-38106898BDEF}" dt="2021-05-05T00:07:11.958" v="2162" actId="1076"/>
          <ac:picMkLst>
            <pc:docMk/>
            <pc:sldMk cId="3026208606" sldId="329"/>
            <ac:picMk id="8" creationId="{2BE0402C-964D-4EDF-AE45-619B0DFB9EE4}"/>
          </ac:picMkLst>
        </pc:picChg>
        <pc:picChg chg="add mod ord">
          <ac:chgData name="Carmen Paz Carrancá" userId="57db416f2b3fd0e3" providerId="LiveId" clId="{C22854B0-E926-402B-85E0-38106898BDEF}" dt="2021-05-05T00:06:57.628" v="2157" actId="1076"/>
          <ac:picMkLst>
            <pc:docMk/>
            <pc:sldMk cId="3026208606" sldId="329"/>
            <ac:picMk id="9" creationId="{C15403D0-A43C-42B9-BF04-9FF1AA5A5214}"/>
          </ac:picMkLst>
        </pc:picChg>
        <pc:picChg chg="add mod ord">
          <ac:chgData name="Carmen Paz Carrancá" userId="57db416f2b3fd0e3" providerId="LiveId" clId="{C22854B0-E926-402B-85E0-38106898BDEF}" dt="2021-05-05T00:07:39.621" v="2169" actId="14100"/>
          <ac:picMkLst>
            <pc:docMk/>
            <pc:sldMk cId="3026208606" sldId="329"/>
            <ac:picMk id="10" creationId="{D3BFA2BB-770F-4942-84C3-2DC469777543}"/>
          </ac:picMkLst>
        </pc:picChg>
      </pc:sldChg>
      <pc:sldChg chg="addSp modSp add setBg">
        <pc:chgData name="Carmen Paz Carrancá" userId="57db416f2b3fd0e3" providerId="LiveId" clId="{C22854B0-E926-402B-85E0-38106898BDEF}" dt="2021-05-05T00:11:03.951" v="2194" actId="1076"/>
        <pc:sldMkLst>
          <pc:docMk/>
          <pc:sldMk cId="3537905897" sldId="330"/>
        </pc:sldMkLst>
        <pc:spChg chg="add mod">
          <ac:chgData name="Carmen Paz Carrancá" userId="57db416f2b3fd0e3" providerId="LiveId" clId="{C22854B0-E926-402B-85E0-38106898BDEF}" dt="2021-05-05T00:11:03.951" v="2194" actId="1076"/>
          <ac:spMkLst>
            <pc:docMk/>
            <pc:sldMk cId="3537905897" sldId="330"/>
            <ac:spMk id="2" creationId="{33E2E74A-112D-4F75-BBA5-52094EC23888}"/>
          </ac:spMkLst>
        </pc:spChg>
        <pc:spChg chg="add mod">
          <ac:chgData name="Carmen Paz Carrancá" userId="57db416f2b3fd0e3" providerId="LiveId" clId="{C22854B0-E926-402B-85E0-38106898BDEF}" dt="2021-05-05T00:10:11.510" v="2187" actId="1076"/>
          <ac:spMkLst>
            <pc:docMk/>
            <pc:sldMk cId="3537905897" sldId="330"/>
            <ac:spMk id="3" creationId="{5068D42E-540D-4D3E-8075-F804F35A5092}"/>
          </ac:spMkLst>
        </pc:spChg>
        <pc:spChg chg="add mod">
          <ac:chgData name="Carmen Paz Carrancá" userId="57db416f2b3fd0e3" providerId="LiveId" clId="{C22854B0-E926-402B-85E0-38106898BDEF}" dt="2021-05-04T22:56:04.556" v="1273" actId="6549"/>
          <ac:spMkLst>
            <pc:docMk/>
            <pc:sldMk cId="3537905897" sldId="330"/>
            <ac:spMk id="6" creationId="{93F90C86-F455-4003-9A56-F665C25FAA7D}"/>
          </ac:spMkLst>
        </pc:spChg>
        <pc:spChg chg="add mod">
          <ac:chgData name="Carmen Paz Carrancá" userId="57db416f2b3fd0e3" providerId="LiveId" clId="{C22854B0-E926-402B-85E0-38106898BDEF}" dt="2021-05-05T00:09:01.151" v="2177" actId="1076"/>
          <ac:spMkLst>
            <pc:docMk/>
            <pc:sldMk cId="3537905897" sldId="330"/>
            <ac:spMk id="7" creationId="{CD946E0C-59F9-4DD3-B292-40186E415397}"/>
          </ac:spMkLst>
        </pc:spChg>
        <pc:picChg chg="add mod ord">
          <ac:chgData name="Carmen Paz Carrancá" userId="57db416f2b3fd0e3" providerId="LiveId" clId="{C22854B0-E926-402B-85E0-38106898BDEF}" dt="2021-05-05T00:08:46.041" v="2175" actId="1076"/>
          <ac:picMkLst>
            <pc:docMk/>
            <pc:sldMk cId="3537905897" sldId="330"/>
            <ac:picMk id="8" creationId="{0E0CB5AC-8F93-40CA-8389-F94444C17F2A}"/>
          </ac:picMkLst>
        </pc:picChg>
        <pc:picChg chg="add mod ord">
          <ac:chgData name="Carmen Paz Carrancá" userId="57db416f2b3fd0e3" providerId="LiveId" clId="{C22854B0-E926-402B-85E0-38106898BDEF}" dt="2021-05-05T00:09:57.323" v="2183" actId="14100"/>
          <ac:picMkLst>
            <pc:docMk/>
            <pc:sldMk cId="3537905897" sldId="330"/>
            <ac:picMk id="9" creationId="{034B13E4-769D-44A6-85E4-F6ECA93FA761}"/>
          </ac:picMkLst>
        </pc:picChg>
        <pc:picChg chg="add mod ord">
          <ac:chgData name="Carmen Paz Carrancá" userId="57db416f2b3fd0e3" providerId="LiveId" clId="{C22854B0-E926-402B-85E0-38106898BDEF}" dt="2021-05-05T00:11:00.943" v="2193" actId="1076"/>
          <ac:picMkLst>
            <pc:docMk/>
            <pc:sldMk cId="3537905897" sldId="330"/>
            <ac:picMk id="10" creationId="{9330BB0F-74E3-4F10-8218-238624E26344}"/>
          </ac:picMkLst>
        </pc:picChg>
      </pc:sldChg>
      <pc:sldChg chg="addSp delSp modSp add">
        <pc:chgData name="Carmen Paz Carrancá" userId="57db416f2b3fd0e3" providerId="LiveId" clId="{C22854B0-E926-402B-85E0-38106898BDEF}" dt="2021-05-05T00:29:48.749" v="2269" actId="1076"/>
        <pc:sldMkLst>
          <pc:docMk/>
          <pc:sldMk cId="2540126188" sldId="331"/>
        </pc:sldMkLst>
        <pc:spChg chg="add mod">
          <ac:chgData name="Carmen Paz Carrancá" userId="57db416f2b3fd0e3" providerId="LiveId" clId="{C22854B0-E926-402B-85E0-38106898BDEF}" dt="2021-05-04T23:15:20.209" v="1723" actId="339"/>
          <ac:spMkLst>
            <pc:docMk/>
            <pc:sldMk cId="2540126188" sldId="331"/>
            <ac:spMk id="2" creationId="{37B4D95A-E39D-4826-A43A-F5A789AE9EA2}"/>
          </ac:spMkLst>
        </pc:spChg>
        <pc:spChg chg="add mod">
          <ac:chgData name="Carmen Paz Carrancá" userId="57db416f2b3fd0e3" providerId="LiveId" clId="{C22854B0-E926-402B-85E0-38106898BDEF}" dt="2021-05-04T23:17:38.899" v="1743" actId="255"/>
          <ac:spMkLst>
            <pc:docMk/>
            <pc:sldMk cId="2540126188" sldId="331"/>
            <ac:spMk id="3" creationId="{FED3F5F3-1562-4EC1-A24F-8B3F9219B96D}"/>
          </ac:spMkLst>
        </pc:spChg>
        <pc:spChg chg="add mod">
          <ac:chgData name="Carmen Paz Carrancá" userId="57db416f2b3fd0e3" providerId="LiveId" clId="{C22854B0-E926-402B-85E0-38106898BDEF}" dt="2021-05-05T00:29:48.749" v="2269" actId="1076"/>
          <ac:spMkLst>
            <pc:docMk/>
            <pc:sldMk cId="2540126188" sldId="331"/>
            <ac:spMk id="6" creationId="{859FACCF-B920-41D8-948C-667C70809E6E}"/>
          </ac:spMkLst>
        </pc:spChg>
        <pc:picChg chg="add del mod ord">
          <ac:chgData name="Carmen Paz Carrancá" userId="57db416f2b3fd0e3" providerId="LiveId" clId="{C22854B0-E926-402B-85E0-38106898BDEF}" dt="2021-05-05T00:24:42.446" v="2263" actId="478"/>
          <ac:picMkLst>
            <pc:docMk/>
            <pc:sldMk cId="2540126188" sldId="331"/>
            <ac:picMk id="7" creationId="{E7FAEA6F-14CA-477E-9EC7-9F0883D844AB}"/>
          </ac:picMkLst>
        </pc:picChg>
        <pc:picChg chg="add mod ord">
          <ac:chgData name="Carmen Paz Carrancá" userId="57db416f2b3fd0e3" providerId="LiveId" clId="{C22854B0-E926-402B-85E0-38106898BDEF}" dt="2021-05-05T00:29:43.389" v="2268" actId="1076"/>
          <ac:picMkLst>
            <pc:docMk/>
            <pc:sldMk cId="2540126188" sldId="331"/>
            <ac:picMk id="8" creationId="{2206EF73-3340-4D31-A192-3759EFDE7A69}"/>
          </ac:picMkLst>
        </pc:picChg>
      </pc:sldChg>
      <pc:sldChg chg="add del">
        <pc:chgData name="Carmen Paz Carrancá" userId="57db416f2b3fd0e3" providerId="LiveId" clId="{C22854B0-E926-402B-85E0-38106898BDEF}" dt="2021-05-05T00:30:02.395" v="2271" actId="47"/>
        <pc:sldMkLst>
          <pc:docMk/>
          <pc:sldMk cId="3971637628" sldId="332"/>
        </pc:sldMkLst>
      </pc:sldChg>
      <pc:sldChg chg="add del">
        <pc:chgData name="Carmen Paz Carrancá" userId="57db416f2b3fd0e3" providerId="LiveId" clId="{C22854B0-E926-402B-85E0-38106898BDEF}" dt="2021-05-05T00:30:01.725" v="2270" actId="47"/>
        <pc:sldMkLst>
          <pc:docMk/>
          <pc:sldMk cId="681360244" sldId="333"/>
        </pc:sldMkLst>
      </pc:sldChg>
      <pc:sldChg chg="addSp delSp modSp add">
        <pc:chgData name="Carmen Paz Carrancá" userId="57db416f2b3fd0e3" providerId="LiveId" clId="{C22854B0-E926-402B-85E0-38106898BDEF}" dt="2021-05-04T23:51:44.253" v="2081" actId="478"/>
        <pc:sldMkLst>
          <pc:docMk/>
          <pc:sldMk cId="891473079" sldId="334"/>
        </pc:sldMkLst>
        <pc:spChg chg="add del mod">
          <ac:chgData name="Carmen Paz Carrancá" userId="57db416f2b3fd0e3" providerId="LiveId" clId="{C22854B0-E926-402B-85E0-38106898BDEF}" dt="2021-05-04T23:35:46.696" v="1958" actId="478"/>
          <ac:spMkLst>
            <pc:docMk/>
            <pc:sldMk cId="891473079" sldId="334"/>
            <ac:spMk id="2" creationId="{1D96063E-6530-4E4D-90AB-46EC10FDAF9B}"/>
          </ac:spMkLst>
        </pc:spChg>
        <pc:spChg chg="add mod">
          <ac:chgData name="Carmen Paz Carrancá" userId="57db416f2b3fd0e3" providerId="LiveId" clId="{C22854B0-E926-402B-85E0-38106898BDEF}" dt="2021-05-04T23:43:50.619" v="1989" actId="20577"/>
          <ac:spMkLst>
            <pc:docMk/>
            <pc:sldMk cId="891473079" sldId="334"/>
            <ac:spMk id="3" creationId="{6A102634-374B-4D10-A0D1-88A7B071F345}"/>
          </ac:spMkLst>
        </pc:spChg>
        <pc:spChg chg="add mod">
          <ac:chgData name="Carmen Paz Carrancá" userId="57db416f2b3fd0e3" providerId="LiveId" clId="{C22854B0-E926-402B-85E0-38106898BDEF}" dt="2021-05-04T23:43:54.808" v="1990" actId="1076"/>
          <ac:spMkLst>
            <pc:docMk/>
            <pc:sldMk cId="891473079" sldId="334"/>
            <ac:spMk id="6" creationId="{02D9FBB6-D971-413A-9A88-6C843D395491}"/>
          </ac:spMkLst>
        </pc:spChg>
        <pc:spChg chg="add mod">
          <ac:chgData name="Carmen Paz Carrancá" userId="57db416f2b3fd0e3" providerId="LiveId" clId="{C22854B0-E926-402B-85E0-38106898BDEF}" dt="2021-05-04T23:45:11.076" v="2004" actId="113"/>
          <ac:spMkLst>
            <pc:docMk/>
            <pc:sldMk cId="891473079" sldId="334"/>
            <ac:spMk id="7" creationId="{485BD5DC-C328-4968-B4E2-1B8ACA3E107A}"/>
          </ac:spMkLst>
        </pc:spChg>
        <pc:spChg chg="add mod">
          <ac:chgData name="Carmen Paz Carrancá" userId="57db416f2b3fd0e3" providerId="LiveId" clId="{C22854B0-E926-402B-85E0-38106898BDEF}" dt="2021-05-04T23:46:21.129" v="2016" actId="14100"/>
          <ac:spMkLst>
            <pc:docMk/>
            <pc:sldMk cId="891473079" sldId="334"/>
            <ac:spMk id="9" creationId="{2B9847B0-3E4D-40AB-BAA0-4AE2685686F6}"/>
          </ac:spMkLst>
        </pc:spChg>
        <pc:spChg chg="add del mod">
          <ac:chgData name="Carmen Paz Carrancá" userId="57db416f2b3fd0e3" providerId="LiveId" clId="{C22854B0-E926-402B-85E0-38106898BDEF}" dt="2021-05-04T23:46:14.121" v="2013" actId="478"/>
          <ac:spMkLst>
            <pc:docMk/>
            <pc:sldMk cId="891473079" sldId="334"/>
            <ac:spMk id="10" creationId="{A6E96EA5-7BBE-4ECB-B650-1AAB72D0C29C}"/>
          </ac:spMkLst>
        </pc:spChg>
        <pc:spChg chg="add del mod">
          <ac:chgData name="Carmen Paz Carrancá" userId="57db416f2b3fd0e3" providerId="LiveId" clId="{C22854B0-E926-402B-85E0-38106898BDEF}" dt="2021-05-04T23:46:12.642" v="2012" actId="478"/>
          <ac:spMkLst>
            <pc:docMk/>
            <pc:sldMk cId="891473079" sldId="334"/>
            <ac:spMk id="11" creationId="{33AF5C83-FDA9-49FB-BF64-AD80AA4F4A24}"/>
          </ac:spMkLst>
        </pc:spChg>
        <pc:spChg chg="add del mod">
          <ac:chgData name="Carmen Paz Carrancá" userId="57db416f2b3fd0e3" providerId="LiveId" clId="{C22854B0-E926-402B-85E0-38106898BDEF}" dt="2021-05-04T23:46:10.246" v="2011" actId="478"/>
          <ac:spMkLst>
            <pc:docMk/>
            <pc:sldMk cId="891473079" sldId="334"/>
            <ac:spMk id="16" creationId="{F5BD392B-2642-4520-A622-F48E4A24D323}"/>
          </ac:spMkLst>
        </pc:spChg>
        <pc:spChg chg="add mod">
          <ac:chgData name="Carmen Paz Carrancá" userId="57db416f2b3fd0e3" providerId="LiveId" clId="{C22854B0-E926-402B-85E0-38106898BDEF}" dt="2021-05-04T23:51:38.768" v="2080" actId="1076"/>
          <ac:spMkLst>
            <pc:docMk/>
            <pc:sldMk cId="891473079" sldId="334"/>
            <ac:spMk id="17" creationId="{4B0A2131-4CD6-4A01-BC3C-EBCA47549B4E}"/>
          </ac:spMkLst>
        </pc:spChg>
        <pc:spChg chg="add del mod">
          <ac:chgData name="Carmen Paz Carrancá" userId="57db416f2b3fd0e3" providerId="LiveId" clId="{C22854B0-E926-402B-85E0-38106898BDEF}" dt="2021-05-04T23:51:44.253" v="2081" actId="478"/>
          <ac:spMkLst>
            <pc:docMk/>
            <pc:sldMk cId="891473079" sldId="334"/>
            <ac:spMk id="18" creationId="{2AD018EA-CE45-41CC-BB49-A1B3055A8569}"/>
          </ac:spMkLst>
        </pc:spChg>
        <pc:spChg chg="add mod">
          <ac:chgData name="Carmen Paz Carrancá" userId="57db416f2b3fd0e3" providerId="LiveId" clId="{C22854B0-E926-402B-85E0-38106898BDEF}" dt="2021-05-04T23:51:28.917" v="2079" actId="1582"/>
          <ac:spMkLst>
            <pc:docMk/>
            <pc:sldMk cId="891473079" sldId="334"/>
            <ac:spMk id="27" creationId="{44F5CF87-CDF4-4D96-A6F9-747124AE879E}"/>
          </ac:spMkLst>
        </pc:spChg>
        <pc:spChg chg="add mod">
          <ac:chgData name="Carmen Paz Carrancá" userId="57db416f2b3fd0e3" providerId="LiveId" clId="{C22854B0-E926-402B-85E0-38106898BDEF}" dt="2021-05-04T23:48:23.302" v="2043" actId="1076"/>
          <ac:spMkLst>
            <pc:docMk/>
            <pc:sldMk cId="891473079" sldId="334"/>
            <ac:spMk id="28" creationId="{8C831C69-91F6-4195-899D-E934B800D226}"/>
          </ac:spMkLst>
        </pc:spChg>
        <pc:spChg chg="add mod">
          <ac:chgData name="Carmen Paz Carrancá" userId="57db416f2b3fd0e3" providerId="LiveId" clId="{C22854B0-E926-402B-85E0-38106898BDEF}" dt="2021-05-04T23:48:34.157" v="2047" actId="20577"/>
          <ac:spMkLst>
            <pc:docMk/>
            <pc:sldMk cId="891473079" sldId="334"/>
            <ac:spMk id="29" creationId="{015A4BFC-AF9B-4638-B98B-4F25CE824D75}"/>
          </ac:spMkLst>
        </pc:spChg>
        <pc:spChg chg="add mod">
          <ac:chgData name="Carmen Paz Carrancá" userId="57db416f2b3fd0e3" providerId="LiveId" clId="{C22854B0-E926-402B-85E0-38106898BDEF}" dt="2021-05-04T23:48:46.329" v="2049" actId="1076"/>
          <ac:spMkLst>
            <pc:docMk/>
            <pc:sldMk cId="891473079" sldId="334"/>
            <ac:spMk id="30" creationId="{F1AD33BB-72CE-46D4-B1A8-F02269EDF4B7}"/>
          </ac:spMkLst>
        </pc:spChg>
        <pc:spChg chg="add mod">
          <ac:chgData name="Carmen Paz Carrancá" userId="57db416f2b3fd0e3" providerId="LiveId" clId="{C22854B0-E926-402B-85E0-38106898BDEF}" dt="2021-05-04T23:48:57.920" v="2051" actId="1076"/>
          <ac:spMkLst>
            <pc:docMk/>
            <pc:sldMk cId="891473079" sldId="334"/>
            <ac:spMk id="31" creationId="{CA89B167-5D77-486C-8E15-19130C6DD57A}"/>
          </ac:spMkLst>
        </pc:spChg>
        <pc:spChg chg="add del">
          <ac:chgData name="Carmen Paz Carrancá" userId="57db416f2b3fd0e3" providerId="LiveId" clId="{C22854B0-E926-402B-85E0-38106898BDEF}" dt="2021-05-04T23:49:31.373" v="2064" actId="478"/>
          <ac:spMkLst>
            <pc:docMk/>
            <pc:sldMk cId="891473079" sldId="334"/>
            <ac:spMk id="32" creationId="{BD92B057-13AD-48DE-8107-C517B4681FFC}"/>
          </ac:spMkLst>
        </pc:spChg>
        <pc:spChg chg="add mod">
          <ac:chgData name="Carmen Paz Carrancá" userId="57db416f2b3fd0e3" providerId="LiveId" clId="{C22854B0-E926-402B-85E0-38106898BDEF}" dt="2021-05-04T23:49:15.840" v="2061" actId="1076"/>
          <ac:spMkLst>
            <pc:docMk/>
            <pc:sldMk cId="891473079" sldId="334"/>
            <ac:spMk id="33" creationId="{4190834A-F293-4600-9834-6FC058F77802}"/>
          </ac:spMkLst>
        </pc:spChg>
        <pc:spChg chg="add mod">
          <ac:chgData name="Carmen Paz Carrancá" userId="57db416f2b3fd0e3" providerId="LiveId" clId="{C22854B0-E926-402B-85E0-38106898BDEF}" dt="2021-05-04T23:49:26.336" v="2063" actId="1076"/>
          <ac:spMkLst>
            <pc:docMk/>
            <pc:sldMk cId="891473079" sldId="334"/>
            <ac:spMk id="34" creationId="{93170F47-680F-4AC6-A9C4-E949BF78A5C4}"/>
          </ac:spMkLst>
        </pc:spChg>
        <pc:spChg chg="add mod">
          <ac:chgData name="Carmen Paz Carrancá" userId="57db416f2b3fd0e3" providerId="LiveId" clId="{C22854B0-E926-402B-85E0-38106898BDEF}" dt="2021-05-04T23:49:42.015" v="2068" actId="1076"/>
          <ac:spMkLst>
            <pc:docMk/>
            <pc:sldMk cId="891473079" sldId="334"/>
            <ac:spMk id="35" creationId="{19E40C6E-17E3-4B0C-B4B8-F1B0995BD7F1}"/>
          </ac:spMkLst>
        </pc:spChg>
        <pc:spChg chg="add mod">
          <ac:chgData name="Carmen Paz Carrancá" userId="57db416f2b3fd0e3" providerId="LiveId" clId="{C22854B0-E926-402B-85E0-38106898BDEF}" dt="2021-05-04T23:49:47.726" v="2070" actId="1076"/>
          <ac:spMkLst>
            <pc:docMk/>
            <pc:sldMk cId="891473079" sldId="334"/>
            <ac:spMk id="36" creationId="{E1E415C2-5865-47A7-9F4B-B17182E77B1D}"/>
          </ac:spMkLst>
        </pc:spChg>
        <pc:spChg chg="add mod">
          <ac:chgData name="Carmen Paz Carrancá" userId="57db416f2b3fd0e3" providerId="LiveId" clId="{C22854B0-E926-402B-85E0-38106898BDEF}" dt="2021-05-04T23:50:03.593" v="2076" actId="1076"/>
          <ac:spMkLst>
            <pc:docMk/>
            <pc:sldMk cId="891473079" sldId="334"/>
            <ac:spMk id="37" creationId="{27A49E76-B76D-4B53-9E94-A12377D7CBC3}"/>
          </ac:spMkLst>
        </pc:spChg>
        <pc:spChg chg="add mod">
          <ac:chgData name="Carmen Paz Carrancá" userId="57db416f2b3fd0e3" providerId="LiveId" clId="{C22854B0-E926-402B-85E0-38106898BDEF}" dt="2021-05-04T23:50:13.017" v="2078" actId="1076"/>
          <ac:spMkLst>
            <pc:docMk/>
            <pc:sldMk cId="891473079" sldId="334"/>
            <ac:spMk id="38" creationId="{7124BF65-7710-4F22-ABDE-FCCF584B6741}"/>
          </ac:spMkLst>
        </pc:spChg>
        <pc:picChg chg="add del mod">
          <ac:chgData name="Carmen Paz Carrancá" userId="57db416f2b3fd0e3" providerId="LiveId" clId="{C22854B0-E926-402B-85E0-38106898BDEF}" dt="2021-05-04T23:46:06.044" v="2010" actId="478"/>
          <ac:picMkLst>
            <pc:docMk/>
            <pc:sldMk cId="891473079" sldId="334"/>
            <ac:picMk id="8" creationId="{91A01F63-15FB-49EE-B250-2E254449FBAE}"/>
          </ac:picMkLst>
        </pc:picChg>
        <pc:cxnChg chg="add mod">
          <ac:chgData name="Carmen Paz Carrancá" userId="57db416f2b3fd0e3" providerId="LiveId" clId="{C22854B0-E926-402B-85E0-38106898BDEF}" dt="2021-05-04T23:46:43.576" v="2021" actId="14100"/>
          <ac:cxnSpMkLst>
            <pc:docMk/>
            <pc:sldMk cId="891473079" sldId="334"/>
            <ac:cxnSpMk id="12" creationId="{D4D685C8-1F99-45B6-916A-2294DA551524}"/>
          </ac:cxnSpMkLst>
        </pc:cxnChg>
        <pc:cxnChg chg="add mod">
          <ac:chgData name="Carmen Paz Carrancá" userId="57db416f2b3fd0e3" providerId="LiveId" clId="{C22854B0-E926-402B-85E0-38106898BDEF}" dt="2021-05-04T23:46:54.032" v="2024" actId="14100"/>
          <ac:cxnSpMkLst>
            <pc:docMk/>
            <pc:sldMk cId="891473079" sldId="334"/>
            <ac:cxnSpMk id="13" creationId="{C58FDC1D-E250-43DB-A89E-6EB59BF23AC1}"/>
          </ac:cxnSpMkLst>
        </pc:cxnChg>
        <pc:cxnChg chg="add mod">
          <ac:chgData name="Carmen Paz Carrancá" userId="57db416f2b3fd0e3" providerId="LiveId" clId="{C22854B0-E926-402B-85E0-38106898BDEF}" dt="2021-05-04T23:46:02.252" v="2008" actId="14100"/>
          <ac:cxnSpMkLst>
            <pc:docMk/>
            <pc:sldMk cId="891473079" sldId="334"/>
            <ac:cxnSpMk id="14" creationId="{50E52AF3-FBE8-46EF-8411-5DD2B3A14BCB}"/>
          </ac:cxnSpMkLst>
        </pc:cxnChg>
        <pc:cxnChg chg="add mod">
          <ac:chgData name="Carmen Paz Carrancá" userId="57db416f2b3fd0e3" providerId="LiveId" clId="{C22854B0-E926-402B-85E0-38106898BDEF}" dt="2021-05-04T23:46:49.945" v="2023" actId="14100"/>
          <ac:cxnSpMkLst>
            <pc:docMk/>
            <pc:sldMk cId="891473079" sldId="334"/>
            <ac:cxnSpMk id="15" creationId="{F5478144-57B5-4D23-A2C0-14514B7D3A60}"/>
          </ac:cxnSpMkLst>
        </pc:cxnChg>
      </pc:sldChg>
      <pc:sldChg chg="addSp delSp modSp add">
        <pc:chgData name="Carmen Paz Carrancá" userId="57db416f2b3fd0e3" providerId="LiveId" clId="{C22854B0-E926-402B-85E0-38106898BDEF}" dt="2021-05-05T00:17:21.378" v="2224" actId="1076"/>
        <pc:sldMkLst>
          <pc:docMk/>
          <pc:sldMk cId="3042336711" sldId="335"/>
        </pc:sldMkLst>
        <pc:spChg chg="add mod">
          <ac:chgData name="Carmen Paz Carrancá" userId="57db416f2b3fd0e3" providerId="LiveId" clId="{C22854B0-E926-402B-85E0-38106898BDEF}" dt="2021-05-05T00:17:21.378" v="2224" actId="1076"/>
          <ac:spMkLst>
            <pc:docMk/>
            <pc:sldMk cId="3042336711" sldId="335"/>
            <ac:spMk id="2" creationId="{E41A004A-030B-4939-87B7-51D87EAADB05}"/>
          </ac:spMkLst>
        </pc:spChg>
        <pc:spChg chg="add mod">
          <ac:chgData name="Carmen Paz Carrancá" userId="57db416f2b3fd0e3" providerId="LiveId" clId="{C22854B0-E926-402B-85E0-38106898BDEF}" dt="2021-05-04T23:25:30.173" v="1840" actId="1076"/>
          <ac:spMkLst>
            <pc:docMk/>
            <pc:sldMk cId="3042336711" sldId="335"/>
            <ac:spMk id="6" creationId="{3EE6EFCA-9CFB-4970-BE6F-3478F733DFE8}"/>
          </ac:spMkLst>
        </pc:spChg>
        <pc:spChg chg="add mod">
          <ac:chgData name="Carmen Paz Carrancá" userId="57db416f2b3fd0e3" providerId="LiveId" clId="{C22854B0-E926-402B-85E0-38106898BDEF}" dt="2021-05-05T00:16:57.625" v="2218" actId="1076"/>
          <ac:spMkLst>
            <pc:docMk/>
            <pc:sldMk cId="3042336711" sldId="335"/>
            <ac:spMk id="7" creationId="{9391DCA2-31BC-4F72-B148-B4E4004DC7BC}"/>
          </ac:spMkLst>
        </pc:spChg>
        <pc:spChg chg="add mod">
          <ac:chgData name="Carmen Paz Carrancá" userId="57db416f2b3fd0e3" providerId="LiveId" clId="{C22854B0-E926-402B-85E0-38106898BDEF}" dt="2021-05-05T00:16:57.625" v="2218" actId="1076"/>
          <ac:spMkLst>
            <pc:docMk/>
            <pc:sldMk cId="3042336711" sldId="335"/>
            <ac:spMk id="8" creationId="{B6EC6E56-BFD1-419D-ACA9-FD564293340D}"/>
          </ac:spMkLst>
        </pc:spChg>
        <pc:spChg chg="add del mod ord">
          <ac:chgData name="Carmen Paz Carrancá" userId="57db416f2b3fd0e3" providerId="LiveId" clId="{C22854B0-E926-402B-85E0-38106898BDEF}" dt="2021-05-04T23:30:17.184" v="1895" actId="478"/>
          <ac:spMkLst>
            <pc:docMk/>
            <pc:sldMk cId="3042336711" sldId="335"/>
            <ac:spMk id="9" creationId="{3F9AFBB9-3782-4ABF-A9F5-DADE256494F7}"/>
          </ac:spMkLst>
        </pc:spChg>
        <pc:spChg chg="add mod">
          <ac:chgData name="Carmen Paz Carrancá" userId="57db416f2b3fd0e3" providerId="LiveId" clId="{C22854B0-E926-402B-85E0-38106898BDEF}" dt="2021-05-05T00:16:57.625" v="2218" actId="1076"/>
          <ac:spMkLst>
            <pc:docMk/>
            <pc:sldMk cId="3042336711" sldId="335"/>
            <ac:spMk id="10" creationId="{B4B24676-01E8-4CFF-8063-07C712F28FB4}"/>
          </ac:spMkLst>
        </pc:spChg>
        <pc:spChg chg="add del mod ord">
          <ac:chgData name="Carmen Paz Carrancá" userId="57db416f2b3fd0e3" providerId="LiveId" clId="{C22854B0-E926-402B-85E0-38106898BDEF}" dt="2021-05-04T23:31:37.786" v="1912" actId="478"/>
          <ac:spMkLst>
            <pc:docMk/>
            <pc:sldMk cId="3042336711" sldId="335"/>
            <ac:spMk id="11" creationId="{5D298B07-A4B3-43F2-8B23-9FD93637A6AC}"/>
          </ac:spMkLst>
        </pc:spChg>
        <pc:spChg chg="add del mod">
          <ac:chgData name="Carmen Paz Carrancá" userId="57db416f2b3fd0e3" providerId="LiveId" clId="{C22854B0-E926-402B-85E0-38106898BDEF}" dt="2021-05-04T23:32:43.124" v="1923" actId="478"/>
          <ac:spMkLst>
            <pc:docMk/>
            <pc:sldMk cId="3042336711" sldId="335"/>
            <ac:spMk id="12" creationId="{6AB2803F-0D61-42AB-A63E-158912310B78}"/>
          </ac:spMkLst>
        </pc:spChg>
        <pc:spChg chg="add mod">
          <ac:chgData name="Carmen Paz Carrancá" userId="57db416f2b3fd0e3" providerId="LiveId" clId="{C22854B0-E926-402B-85E0-38106898BDEF}" dt="2021-05-05T00:16:57.625" v="2218" actId="1076"/>
          <ac:spMkLst>
            <pc:docMk/>
            <pc:sldMk cId="3042336711" sldId="335"/>
            <ac:spMk id="19" creationId="{3BAA1245-1855-4418-9B1D-90A1FA36A17B}"/>
          </ac:spMkLst>
        </pc:spChg>
        <pc:spChg chg="add mod">
          <ac:chgData name="Carmen Paz Carrancá" userId="57db416f2b3fd0e3" providerId="LiveId" clId="{C22854B0-E926-402B-85E0-38106898BDEF}" dt="2021-05-05T00:16:57.625" v="2218" actId="1076"/>
          <ac:spMkLst>
            <pc:docMk/>
            <pc:sldMk cId="3042336711" sldId="335"/>
            <ac:spMk id="20" creationId="{C4276EA3-E9C5-4569-8922-FDAE4E609791}"/>
          </ac:spMkLst>
        </pc:spChg>
        <pc:spChg chg="add mod">
          <ac:chgData name="Carmen Paz Carrancá" userId="57db416f2b3fd0e3" providerId="LiveId" clId="{C22854B0-E926-402B-85E0-38106898BDEF}" dt="2021-05-05T00:16:57.625" v="2218" actId="1076"/>
          <ac:spMkLst>
            <pc:docMk/>
            <pc:sldMk cId="3042336711" sldId="335"/>
            <ac:spMk id="21" creationId="{0885E7B7-B0E5-4052-A73C-E2464EF04636}"/>
          </ac:spMkLst>
        </pc:spChg>
        <pc:picChg chg="add mod">
          <ac:chgData name="Carmen Paz Carrancá" userId="57db416f2b3fd0e3" providerId="LiveId" clId="{C22854B0-E926-402B-85E0-38106898BDEF}" dt="2021-05-05T00:16:57.625" v="2218" actId="1076"/>
          <ac:picMkLst>
            <pc:docMk/>
            <pc:sldMk cId="3042336711" sldId="335"/>
            <ac:picMk id="3" creationId="{1345652C-67AE-4494-A989-491C4A69FD17}"/>
          </ac:picMkLst>
        </pc:picChg>
        <pc:picChg chg="mod">
          <ac:chgData name="Carmen Paz Carrancá" userId="57db416f2b3fd0e3" providerId="LiveId" clId="{C22854B0-E926-402B-85E0-38106898BDEF}" dt="2021-05-04T23:25:32.762" v="1841" actId="14100"/>
          <ac:picMkLst>
            <pc:docMk/>
            <pc:sldMk cId="3042336711" sldId="335"/>
            <ac:picMk id="4" creationId="{00000000-0000-0000-0000-000000000000}"/>
          </ac:picMkLst>
        </pc:picChg>
        <pc:picChg chg="add mod ord">
          <ac:chgData name="Carmen Paz Carrancá" userId="57db416f2b3fd0e3" providerId="LiveId" clId="{C22854B0-E926-402B-85E0-38106898BDEF}" dt="2021-05-05T00:17:07.578" v="2221" actId="1076"/>
          <ac:picMkLst>
            <pc:docMk/>
            <pc:sldMk cId="3042336711" sldId="335"/>
            <ac:picMk id="22" creationId="{53434104-16C5-40E3-A15E-A203281E1248}"/>
          </ac:picMkLst>
        </pc:picChg>
        <pc:cxnChg chg="add mod">
          <ac:chgData name="Carmen Paz Carrancá" userId="57db416f2b3fd0e3" providerId="LiveId" clId="{C22854B0-E926-402B-85E0-38106898BDEF}" dt="2021-05-05T00:16:57.625" v="2218" actId="1076"/>
          <ac:cxnSpMkLst>
            <pc:docMk/>
            <pc:sldMk cId="3042336711" sldId="335"/>
            <ac:cxnSpMk id="14" creationId="{31CAAB33-6817-4687-8BCF-7A50FD3CB1EE}"/>
          </ac:cxnSpMkLst>
        </pc:cxnChg>
        <pc:cxnChg chg="add mod">
          <ac:chgData name="Carmen Paz Carrancá" userId="57db416f2b3fd0e3" providerId="LiveId" clId="{C22854B0-E926-402B-85E0-38106898BDEF}" dt="2021-05-05T00:16:57.625" v="2218" actId="1076"/>
          <ac:cxnSpMkLst>
            <pc:docMk/>
            <pc:sldMk cId="3042336711" sldId="335"/>
            <ac:cxnSpMk id="16" creationId="{97CF2ADC-8A7D-486B-9965-EAD8397671E1}"/>
          </ac:cxnSpMkLst>
        </pc:cxnChg>
        <pc:cxnChg chg="add mod">
          <ac:chgData name="Carmen Paz Carrancá" userId="57db416f2b3fd0e3" providerId="LiveId" clId="{C22854B0-E926-402B-85E0-38106898BDEF}" dt="2021-05-05T00:16:57.625" v="2218" actId="1076"/>
          <ac:cxnSpMkLst>
            <pc:docMk/>
            <pc:sldMk cId="3042336711" sldId="335"/>
            <ac:cxnSpMk id="17" creationId="{71480ED7-3028-48C2-8E38-C403C486E42D}"/>
          </ac:cxnSpMkLst>
        </pc:cxnChg>
        <pc:cxnChg chg="add mod">
          <ac:chgData name="Carmen Paz Carrancá" userId="57db416f2b3fd0e3" providerId="LiveId" clId="{C22854B0-E926-402B-85E0-38106898BDEF}" dt="2021-05-05T00:16:57.625" v="2218" actId="1076"/>
          <ac:cxnSpMkLst>
            <pc:docMk/>
            <pc:sldMk cId="3042336711" sldId="335"/>
            <ac:cxnSpMk id="18" creationId="{038BC1E4-C590-4C51-9414-5FE096423BB1}"/>
          </ac:cxnSpMkLst>
        </pc:cxnChg>
      </pc:sldChg>
      <pc:sldChg chg="addSp modSp add">
        <pc:chgData name="Carmen Paz Carrancá" userId="57db416f2b3fd0e3" providerId="LiveId" clId="{C22854B0-E926-402B-85E0-38106898BDEF}" dt="2021-05-04T23:24:56.818" v="1812" actId="1076"/>
        <pc:sldMkLst>
          <pc:docMk/>
          <pc:sldMk cId="2958289425" sldId="336"/>
        </pc:sldMkLst>
        <pc:spChg chg="add mod">
          <ac:chgData name="Carmen Paz Carrancá" userId="57db416f2b3fd0e3" providerId="LiveId" clId="{C22854B0-E926-402B-85E0-38106898BDEF}" dt="2021-05-04T23:24:56.818" v="1812" actId="1076"/>
          <ac:spMkLst>
            <pc:docMk/>
            <pc:sldMk cId="2958289425" sldId="336"/>
            <ac:spMk id="2" creationId="{EC1FD4E6-A56C-4EE2-AA5A-5A92EA60EA5E}"/>
          </ac:spMkLst>
        </pc:spChg>
        <pc:spChg chg="add mod">
          <ac:chgData name="Carmen Paz Carrancá" userId="57db416f2b3fd0e3" providerId="LiveId" clId="{C22854B0-E926-402B-85E0-38106898BDEF}" dt="2021-05-04T23:21:44.617" v="1786" actId="339"/>
          <ac:spMkLst>
            <pc:docMk/>
            <pc:sldMk cId="2958289425" sldId="336"/>
            <ac:spMk id="3" creationId="{359129F1-FDFF-47B0-B187-89467ED7BB72}"/>
          </ac:spMkLst>
        </pc:spChg>
        <pc:spChg chg="add mod">
          <ac:chgData name="Carmen Paz Carrancá" userId="57db416f2b3fd0e3" providerId="LiveId" clId="{C22854B0-E926-402B-85E0-38106898BDEF}" dt="2021-05-04T23:24:26.447" v="1811" actId="114"/>
          <ac:spMkLst>
            <pc:docMk/>
            <pc:sldMk cId="2958289425" sldId="336"/>
            <ac:spMk id="6" creationId="{27FB0D68-00FD-4489-B712-AFBA072A4B9E}"/>
          </ac:spMkLst>
        </pc:spChg>
      </pc:sldChg>
      <pc:sldMasterChg chg="setBg modSldLayout">
        <pc:chgData name="Carmen Paz Carrancá" userId="57db416f2b3fd0e3" providerId="LiveId" clId="{C22854B0-E926-402B-85E0-38106898BDEF}" dt="2021-05-04T23:01:41.406" v="1433"/>
        <pc:sldMasterMkLst>
          <pc:docMk/>
          <pc:sldMasterMk cId="871283239" sldId="2147483648"/>
        </pc:sldMasterMkLst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1757848051" sldId="2147483649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239377463" sldId="2147483650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514662255" sldId="2147483651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491254400" sldId="2147483652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3459135196" sldId="2147483653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3584951924" sldId="2147483654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2255538726" sldId="2147483655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1943182015" sldId="2147483656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2715636560" sldId="2147483657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1840355992" sldId="2147483658"/>
          </pc:sldLayoutMkLst>
        </pc:sldLayoutChg>
        <pc:sldLayoutChg chg="setBg">
          <pc:chgData name="Carmen Paz Carrancá" userId="57db416f2b3fd0e3" providerId="LiveId" clId="{C22854B0-E926-402B-85E0-38106898BDEF}" dt="2021-05-04T23:01:41.406" v="1433"/>
          <pc:sldLayoutMkLst>
            <pc:docMk/>
            <pc:sldMasterMk cId="871283239" sldId="2147483648"/>
            <pc:sldLayoutMk cId="1644635995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48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6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54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3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51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3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636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5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63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9DC02-456B-4D1E-8F11-5B60F6F64415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8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1" y="124691"/>
            <a:ext cx="325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</a:t>
            </a:r>
          </a:p>
          <a:p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-96982" y="667623"/>
            <a:ext cx="9656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/>
              <a:t>CONCEPTOS BÁSICOS  Y SIMBOLOGÍA DE ARTILLERIA DE CAMPAÑA</a:t>
            </a:r>
            <a:endParaRPr lang="en-US" sz="4000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3124200"/>
            <a:ext cx="467677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543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1252FEE-158C-4444-8AA5-854B356363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6818" y="2425779"/>
            <a:ext cx="6597519" cy="41350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7642100-3AB1-4D0F-9562-40C4897648F3}"/>
              </a:ext>
            </a:extLst>
          </p:cNvPr>
          <p:cNvSpPr txBox="1"/>
          <p:nvPr/>
        </p:nvSpPr>
        <p:spPr>
          <a:xfrm>
            <a:off x="2277457" y="1395147"/>
            <a:ext cx="89232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800" dirty="0"/>
              <a:t>CLASIFICACIÓN DE LOS BLANCOS  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906105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562A30-0995-44FF-8D82-EFF906C05169}"/>
              </a:ext>
            </a:extLst>
          </p:cNvPr>
          <p:cNvSpPr txBox="1"/>
          <p:nvPr/>
        </p:nvSpPr>
        <p:spPr>
          <a:xfrm>
            <a:off x="4365685" y="1290431"/>
            <a:ext cx="3516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u="sng" dirty="0"/>
              <a:t>CLASIFICACIÓN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3794202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562A30-0995-44FF-8D82-EFF906C05169}"/>
              </a:ext>
            </a:extLst>
          </p:cNvPr>
          <p:cNvSpPr txBox="1"/>
          <p:nvPr/>
        </p:nvSpPr>
        <p:spPr>
          <a:xfrm>
            <a:off x="4365685" y="1290431"/>
            <a:ext cx="3516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u="sng" dirty="0"/>
              <a:t>CLASIFICACIÓN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2646908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562A30-0995-44FF-8D82-EFF906C05169}"/>
              </a:ext>
            </a:extLst>
          </p:cNvPr>
          <p:cNvSpPr txBox="1"/>
          <p:nvPr/>
        </p:nvSpPr>
        <p:spPr>
          <a:xfrm>
            <a:off x="4365685" y="1290431"/>
            <a:ext cx="3516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u="sng" dirty="0"/>
              <a:t>CLASIFICACIÓN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742644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562A30-0995-44FF-8D82-EFF906C05169}"/>
              </a:ext>
            </a:extLst>
          </p:cNvPr>
          <p:cNvSpPr txBox="1"/>
          <p:nvPr/>
        </p:nvSpPr>
        <p:spPr>
          <a:xfrm>
            <a:off x="4365685" y="1290431"/>
            <a:ext cx="3516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u="sng" dirty="0"/>
              <a:t>CLASIFICACIÓN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101737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562A30-0995-44FF-8D82-EFF906C05169}"/>
              </a:ext>
            </a:extLst>
          </p:cNvPr>
          <p:cNvSpPr txBox="1"/>
          <p:nvPr/>
        </p:nvSpPr>
        <p:spPr>
          <a:xfrm>
            <a:off x="4365685" y="1290431"/>
            <a:ext cx="3516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u="sng" dirty="0"/>
              <a:t>CLASIFICACIÓN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2045224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562A30-0995-44FF-8D82-EFF906C05169}"/>
              </a:ext>
            </a:extLst>
          </p:cNvPr>
          <p:cNvSpPr txBox="1"/>
          <p:nvPr/>
        </p:nvSpPr>
        <p:spPr>
          <a:xfrm>
            <a:off x="4365685" y="1290431"/>
            <a:ext cx="3516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u="sng" dirty="0"/>
              <a:t>CLASIFICACIÓN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1515064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562A30-0995-44FF-8D82-EFF906C05169}"/>
              </a:ext>
            </a:extLst>
          </p:cNvPr>
          <p:cNvSpPr txBox="1"/>
          <p:nvPr/>
        </p:nvSpPr>
        <p:spPr>
          <a:xfrm>
            <a:off x="4365685" y="1290431"/>
            <a:ext cx="3516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u="sng" dirty="0"/>
              <a:t>CLASIFICACIÓN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293588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5885" y="124691"/>
            <a:ext cx="605935" cy="6463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562A30-0995-44FF-8D82-EFF906C05169}"/>
              </a:ext>
            </a:extLst>
          </p:cNvPr>
          <p:cNvSpPr txBox="1"/>
          <p:nvPr/>
        </p:nvSpPr>
        <p:spPr>
          <a:xfrm>
            <a:off x="4365685" y="1290431"/>
            <a:ext cx="35160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b="1" u="sng" dirty="0"/>
              <a:t>CLASIFICACIÓN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1875331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3277" y="323165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248" y="3512127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6711" y="1641330"/>
            <a:ext cx="3810000" cy="277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05486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199</Words>
  <Application>Microsoft Office PowerPoint</Application>
  <PresentationFormat>Panorámica</PresentationFormat>
  <Paragraphs>21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</dc:creator>
  <cp:lastModifiedBy>Carmen Paz Carrancá</cp:lastModifiedBy>
  <cp:revision>37</cp:revision>
  <dcterms:created xsi:type="dcterms:W3CDTF">2021-02-22T23:46:22Z</dcterms:created>
  <dcterms:modified xsi:type="dcterms:W3CDTF">2021-05-10T00:41:58Z</dcterms:modified>
</cp:coreProperties>
</file>