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compatMode="1" saveSubsetFonts="1">
  <p:sldMasterIdLst>
    <p:sldMasterId id="2147483660" r:id="rId1"/>
    <p:sldMasterId id="2147483676" r:id="rId2"/>
  </p:sldMasterIdLst>
  <p:notesMasterIdLst>
    <p:notesMasterId r:id="rId22"/>
  </p:notesMasterIdLst>
  <p:handoutMasterIdLst>
    <p:handoutMasterId r:id="rId23"/>
  </p:handoutMasterIdLst>
  <p:sldIdLst>
    <p:sldId id="288" r:id="rId3"/>
    <p:sldId id="285" r:id="rId4"/>
    <p:sldId id="286" r:id="rId5"/>
    <p:sldId id="260" r:id="rId6"/>
    <p:sldId id="267" r:id="rId7"/>
    <p:sldId id="265" r:id="rId8"/>
    <p:sldId id="266" r:id="rId9"/>
    <p:sldId id="275" r:id="rId10"/>
    <p:sldId id="276" r:id="rId11"/>
    <p:sldId id="277" r:id="rId12"/>
    <p:sldId id="278" r:id="rId13"/>
    <p:sldId id="268" r:id="rId14"/>
    <p:sldId id="287" r:id="rId15"/>
    <p:sldId id="270" r:id="rId16"/>
    <p:sldId id="271" r:id="rId17"/>
    <p:sldId id="272" r:id="rId18"/>
    <p:sldId id="273" r:id="rId19"/>
    <p:sldId id="289" r:id="rId20"/>
    <p:sldId id="279" r:id="rId2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25" autoAdjust="0"/>
    <p:restoredTop sz="93651" autoAdjust="0"/>
  </p:normalViewPr>
  <p:slideViewPr>
    <p:cSldViewPr>
      <p:cViewPr varScale="1">
        <p:scale>
          <a:sx n="101" d="100"/>
          <a:sy n="101" d="100"/>
        </p:scale>
        <p:origin x="1896" y="20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image" Target="../media/image11.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image" Target="../media/image14.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image" Target="../media/image15.emf"/><Relationship Id="rId5" Type="http://schemas.openxmlformats.org/officeDocument/2006/relationships/image" Target="../media/image19.emf"/><Relationship Id="rId4" Type="http://schemas.openxmlformats.org/officeDocument/2006/relationships/image" Target="../media/image18.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image" Target="../media/image2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image" Target="../media/image25.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image" Target="../media/image27.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emf"/><Relationship Id="rId1" Type="http://schemas.openxmlformats.org/officeDocument/2006/relationships/image" Target="../media/image29.emf"/><Relationship Id="rId4" Type="http://schemas.openxmlformats.org/officeDocument/2006/relationships/image" Target="../media/image3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a:extLst>
              <a:ext uri="{FF2B5EF4-FFF2-40B4-BE49-F238E27FC236}">
                <a16:creationId xmlns:a16="http://schemas.microsoft.com/office/drawing/2014/main" id="{E58F0AEC-F314-7B43-86F7-459DCD38356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r>
              <a:rPr lang="es-CL"/>
              <a:t>Escuela Naval Arturo Prat. Cátedra de Física y Mecánica Técnica</a:t>
            </a:r>
          </a:p>
        </p:txBody>
      </p:sp>
      <p:sp>
        <p:nvSpPr>
          <p:cNvPr id="3" name="2 Marcador de fecha">
            <a:extLst>
              <a:ext uri="{FF2B5EF4-FFF2-40B4-BE49-F238E27FC236}">
                <a16:creationId xmlns:a16="http://schemas.microsoft.com/office/drawing/2014/main" id="{401FEAE2-76EF-474C-91FB-8BA03895A1C0}"/>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575EED3C-18EB-E847-AB50-1B0DC1C24EE8}" type="datetimeFigureOut">
              <a:rPr lang="es-CL" altLang="es-CL"/>
              <a:pPr>
                <a:defRPr/>
              </a:pPr>
              <a:t>20-03-20</a:t>
            </a:fld>
            <a:endParaRPr lang="es-CL" altLang="es-CL"/>
          </a:p>
        </p:txBody>
      </p:sp>
      <p:sp>
        <p:nvSpPr>
          <p:cNvPr id="4" name="3 Marcador de pie de página">
            <a:extLst>
              <a:ext uri="{FF2B5EF4-FFF2-40B4-BE49-F238E27FC236}">
                <a16:creationId xmlns:a16="http://schemas.microsoft.com/office/drawing/2014/main" id="{31C405D7-E305-6247-8D0F-E30CB20D4CD6}"/>
              </a:ext>
            </a:extLst>
          </p:cNvPr>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s-CL" altLang="es-CL"/>
          </a:p>
        </p:txBody>
      </p:sp>
      <p:sp>
        <p:nvSpPr>
          <p:cNvPr id="5" name="4 Marcador de número de diapositiva">
            <a:extLst>
              <a:ext uri="{FF2B5EF4-FFF2-40B4-BE49-F238E27FC236}">
                <a16:creationId xmlns:a16="http://schemas.microsoft.com/office/drawing/2014/main" id="{F944CEF9-5CA7-DE43-9256-ED85B23F7A96}"/>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B65320DF-0DA6-9F41-B0E1-D9072BFD66B5}" type="slidenum">
              <a:rPr lang="es-CL" altLang="es-ES_tradnl"/>
              <a:pPr>
                <a:defRPr/>
              </a:pPr>
              <a:t>‹Nº›</a:t>
            </a:fld>
            <a:endParaRPr lang="es-CL" altLang="es-ES_tradnl"/>
          </a:p>
        </p:txBody>
      </p:sp>
    </p:spTree>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a:extLst>
              <a:ext uri="{FF2B5EF4-FFF2-40B4-BE49-F238E27FC236}">
                <a16:creationId xmlns:a16="http://schemas.microsoft.com/office/drawing/2014/main" id="{74D8D2FF-E51F-9046-AFDB-63F53C859D58}"/>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r>
              <a:rPr lang="es-CL"/>
              <a:t>Escuela Naval Arturo Prat. Cátedra de Física y Mecánica Técnica</a:t>
            </a:r>
          </a:p>
        </p:txBody>
      </p:sp>
      <p:sp>
        <p:nvSpPr>
          <p:cNvPr id="3" name="2 Marcador de fecha">
            <a:extLst>
              <a:ext uri="{FF2B5EF4-FFF2-40B4-BE49-F238E27FC236}">
                <a16:creationId xmlns:a16="http://schemas.microsoft.com/office/drawing/2014/main" id="{843A8E2A-F6BD-BE49-B1F4-38B7B5236BEB}"/>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82FC9C83-1AC0-FC48-91EC-080E84A9062E}" type="datetimeFigureOut">
              <a:rPr lang="es-CL" altLang="es-CL"/>
              <a:pPr>
                <a:defRPr/>
              </a:pPr>
              <a:t>20-03-20</a:t>
            </a:fld>
            <a:endParaRPr lang="es-CL" altLang="es-CL"/>
          </a:p>
        </p:txBody>
      </p:sp>
      <p:sp>
        <p:nvSpPr>
          <p:cNvPr id="4" name="3 Marcador de imagen de diapositiva">
            <a:extLst>
              <a:ext uri="{FF2B5EF4-FFF2-40B4-BE49-F238E27FC236}">
                <a16:creationId xmlns:a16="http://schemas.microsoft.com/office/drawing/2014/main" id="{35D6D162-E999-3A41-A36A-8EBE7CA5213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a:extLst>
              <a:ext uri="{FF2B5EF4-FFF2-40B4-BE49-F238E27FC236}">
                <a16:creationId xmlns:a16="http://schemas.microsoft.com/office/drawing/2014/main" id="{48298718-E9A1-7447-B073-DF8A1955EC2E}"/>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a:extLst>
              <a:ext uri="{FF2B5EF4-FFF2-40B4-BE49-F238E27FC236}">
                <a16:creationId xmlns:a16="http://schemas.microsoft.com/office/drawing/2014/main" id="{F57927B2-784E-9746-A62A-51AF17C90B6F}"/>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s-CL" altLang="es-CL"/>
          </a:p>
        </p:txBody>
      </p:sp>
      <p:sp>
        <p:nvSpPr>
          <p:cNvPr id="7" name="6 Marcador de número de diapositiva">
            <a:extLst>
              <a:ext uri="{FF2B5EF4-FFF2-40B4-BE49-F238E27FC236}">
                <a16:creationId xmlns:a16="http://schemas.microsoft.com/office/drawing/2014/main" id="{1BF44989-8A3D-6D4D-8636-71EC32D83FF3}"/>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E1BE5908-7971-B84F-91A6-BF5B6F81D2F7}" type="slidenum">
              <a:rPr lang="es-CL" altLang="es-ES_tradnl"/>
              <a:pPr>
                <a:defRPr/>
              </a:pPr>
              <a:t>‹Nº›</a:t>
            </a:fld>
            <a:endParaRPr lang="es-CL" altLang="es-ES_tradnl"/>
          </a:p>
        </p:txBody>
      </p:sp>
    </p:spTree>
  </p:cSld>
  <p:clrMap bg1="lt1" tx1="dk1" bg2="lt2" tx2="dk2" accent1="accent1" accent2="accent2" accent3="accent3" accent4="accent4" accent5="accent5" accent6="accent6" hlink="hlink" folHlink="folHlink"/>
  <p:hf sldNum="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FEDCBAAD-5BD3-1541-9EBE-155D04CBE9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EB8C08A-77BB-5343-B079-C690113A2037}" type="slidenum">
              <a:rPr lang="es-CL" altLang="es-ES_tradnl" smtClean="0"/>
              <a:pPr>
                <a:spcBef>
                  <a:spcPct val="0"/>
                </a:spcBef>
              </a:pPr>
              <a:t>6</a:t>
            </a:fld>
            <a:endParaRPr lang="es-CL" altLang="es-ES_tradnl"/>
          </a:p>
        </p:txBody>
      </p:sp>
      <p:sp>
        <p:nvSpPr>
          <p:cNvPr id="24579" name="Rectangle 1">
            <a:extLst>
              <a:ext uri="{FF2B5EF4-FFF2-40B4-BE49-F238E27FC236}">
                <a16:creationId xmlns:a16="http://schemas.microsoft.com/office/drawing/2014/main" id="{3D10D111-6005-7641-A87E-7B3054B7A9AD}"/>
              </a:ext>
            </a:extLst>
          </p:cNvPr>
          <p:cNvSpPr>
            <a:spLocks noGrp="1" noRot="1" noChangeAspect="1" noChangeArrowheads="1" noTextEdit="1"/>
          </p:cNvSpPr>
          <p:nvPr>
            <p:ph type="sldImg"/>
          </p:nvPr>
        </p:nvSpPr>
        <p:spPr bwMode="auto">
          <a:xfrm>
            <a:off x="1143000" y="693738"/>
            <a:ext cx="4572000" cy="3429000"/>
          </a:xfrm>
          <a:solidFill>
            <a:srgbClr val="FFFFFF"/>
          </a:solidFill>
          <a:ln>
            <a:solidFill>
              <a:srgbClr val="000000"/>
            </a:solidFill>
            <a:miter lim="800000"/>
            <a:headEnd/>
            <a:tailEnd/>
          </a:ln>
        </p:spPr>
      </p:sp>
      <p:sp>
        <p:nvSpPr>
          <p:cNvPr id="24580" name="Rectangle 2">
            <a:extLst>
              <a:ext uri="{FF2B5EF4-FFF2-40B4-BE49-F238E27FC236}">
                <a16:creationId xmlns:a16="http://schemas.microsoft.com/office/drawing/2014/main" id="{377A94C9-5B15-D949-9E59-646AAF5BFE4B}"/>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s-ES" alt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2DD051C1-E050-E14D-A835-3DBA0028AC58}"/>
              </a:ext>
            </a:extLst>
          </p:cNvPr>
          <p:cNvSpPr>
            <a:spLocks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Rectangle 3">
            <a:extLst>
              <a:ext uri="{FF2B5EF4-FFF2-40B4-BE49-F238E27FC236}">
                <a16:creationId xmlns:a16="http://schemas.microsoft.com/office/drawing/2014/main" id="{4E46300B-D15A-1D4C-8269-6FD567D4938A}"/>
              </a:ext>
            </a:extLst>
          </p:cNvPr>
          <p:cNvSpPr>
            <a:spLocks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EE76BAD4-989C-8542-9720-8EA7A8E39B8F}"/>
              </a:ext>
            </a:extLst>
          </p:cNvPr>
          <p:cNvSpPr>
            <a:spLocks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Rectangle 3">
            <a:extLst>
              <a:ext uri="{FF2B5EF4-FFF2-40B4-BE49-F238E27FC236}">
                <a16:creationId xmlns:a16="http://schemas.microsoft.com/office/drawing/2014/main" id="{3486AD80-0F5A-FB45-9F92-78E8DEE5D411}"/>
              </a:ext>
            </a:extLst>
          </p:cNvPr>
          <p:cNvSpPr>
            <a:spLocks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D7140DF-8AFD-6B46-967E-DB6001C13162}"/>
              </a:ext>
            </a:extLst>
          </p:cNvPr>
          <p:cNvSpPr>
            <a:spLocks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Rectangle 3">
            <a:extLst>
              <a:ext uri="{FF2B5EF4-FFF2-40B4-BE49-F238E27FC236}">
                <a16:creationId xmlns:a16="http://schemas.microsoft.com/office/drawing/2014/main" id="{2D60924E-57E6-C641-B432-DC52881626F2}"/>
              </a:ext>
            </a:extLst>
          </p:cNvPr>
          <p:cNvSpPr>
            <a:spLocks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F6B66DC-C363-3644-843E-F44C7648F266}"/>
              </a:ext>
            </a:extLst>
          </p:cNvPr>
          <p:cNvSpPr>
            <a:spLocks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Rectangle 3">
            <a:extLst>
              <a:ext uri="{FF2B5EF4-FFF2-40B4-BE49-F238E27FC236}">
                <a16:creationId xmlns:a16="http://schemas.microsoft.com/office/drawing/2014/main" id="{7F394539-9356-874A-9999-00ADDD94F446}"/>
              </a:ext>
            </a:extLst>
          </p:cNvPr>
          <p:cNvSpPr>
            <a:spLocks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33"/>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E1B25931-CA0D-5346-8409-AF8BD7FA0ABA}"/>
              </a:ext>
            </a:extLst>
          </p:cNvPr>
          <p:cNvSpPr>
            <a:spLocks noGrp="1"/>
          </p:cNvSpPr>
          <p:nvPr>
            <p:ph type="dt" sz="half" idx="10"/>
          </p:nvPr>
        </p:nvSpPr>
        <p:spPr/>
        <p:txBody>
          <a:bodyPr/>
          <a:lstStyle>
            <a:lvl1pPr>
              <a:defRPr/>
            </a:lvl1pPr>
          </a:lstStyle>
          <a:p>
            <a:pPr>
              <a:defRPr/>
            </a:pPr>
            <a:fld id="{5F7266AC-9B87-434E-BF05-BA6A140DB3A7}" type="datetime4">
              <a:rPr lang="en-US" altLang="es-CL"/>
              <a:pPr>
                <a:defRPr/>
              </a:pPr>
              <a:t>March 20, 2020</a:t>
            </a:fld>
            <a:endParaRPr lang="en-US" altLang="es-CL"/>
          </a:p>
        </p:txBody>
      </p:sp>
      <p:sp>
        <p:nvSpPr>
          <p:cNvPr id="5" name="4 Marcador de pie de página">
            <a:extLst>
              <a:ext uri="{FF2B5EF4-FFF2-40B4-BE49-F238E27FC236}">
                <a16:creationId xmlns:a16="http://schemas.microsoft.com/office/drawing/2014/main" id="{4713F099-C12A-164A-85BC-2BD417316C38}"/>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FCDC13FC-1AE5-C948-8B32-0018891066FD}"/>
              </a:ext>
            </a:extLst>
          </p:cNvPr>
          <p:cNvSpPr>
            <a:spLocks noGrp="1"/>
          </p:cNvSpPr>
          <p:nvPr>
            <p:ph type="sldNum" sz="quarter" idx="12"/>
          </p:nvPr>
        </p:nvSpPr>
        <p:spPr/>
        <p:txBody>
          <a:bodyPr/>
          <a:lstStyle>
            <a:lvl1pPr>
              <a:defRPr/>
            </a:lvl1pPr>
          </a:lstStyle>
          <a:p>
            <a:pPr>
              <a:defRPr/>
            </a:pPr>
            <a:fld id="{02D3087B-797F-1E40-82F5-1353793B9C87}" type="slidenum">
              <a:rPr lang="en-US" altLang="es-ES_tradnl"/>
              <a:pPr>
                <a:defRPr/>
              </a:pPr>
              <a:t>‹Nº›</a:t>
            </a:fld>
            <a:endParaRPr lang="en-US" altLang="es-ES_tradnl"/>
          </a:p>
        </p:txBody>
      </p:sp>
    </p:spTree>
    <p:extLst>
      <p:ext uri="{BB962C8B-B14F-4D97-AF65-F5344CB8AC3E}">
        <p14:creationId xmlns:p14="http://schemas.microsoft.com/office/powerpoint/2010/main" val="3618126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3B98B816-19FA-564E-82E1-5239BFAEC21F}"/>
              </a:ext>
            </a:extLst>
          </p:cNvPr>
          <p:cNvSpPr>
            <a:spLocks noGrp="1"/>
          </p:cNvSpPr>
          <p:nvPr>
            <p:ph type="dt" sz="half" idx="10"/>
          </p:nvPr>
        </p:nvSpPr>
        <p:spPr/>
        <p:txBody>
          <a:bodyPr/>
          <a:lstStyle>
            <a:lvl1pPr>
              <a:defRPr/>
            </a:lvl1pPr>
          </a:lstStyle>
          <a:p>
            <a:pPr>
              <a:defRPr/>
            </a:pPr>
            <a:fld id="{91E03804-288E-864E-9198-8A01C881AF30}" type="datetime4">
              <a:rPr lang="en-US" altLang="es-CL"/>
              <a:pPr>
                <a:defRPr/>
              </a:pPr>
              <a:t>March 20, 2020</a:t>
            </a:fld>
            <a:endParaRPr lang="en-US" altLang="es-CL"/>
          </a:p>
        </p:txBody>
      </p:sp>
      <p:sp>
        <p:nvSpPr>
          <p:cNvPr id="5" name="4 Marcador de pie de página">
            <a:extLst>
              <a:ext uri="{FF2B5EF4-FFF2-40B4-BE49-F238E27FC236}">
                <a16:creationId xmlns:a16="http://schemas.microsoft.com/office/drawing/2014/main" id="{E1877858-0C4C-B642-8568-353C74C09B20}"/>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0F6631B4-D1AE-FA43-A89E-A43EE86D01EA}"/>
              </a:ext>
            </a:extLst>
          </p:cNvPr>
          <p:cNvSpPr>
            <a:spLocks noGrp="1"/>
          </p:cNvSpPr>
          <p:nvPr>
            <p:ph type="sldNum" sz="quarter" idx="12"/>
          </p:nvPr>
        </p:nvSpPr>
        <p:spPr/>
        <p:txBody>
          <a:bodyPr/>
          <a:lstStyle>
            <a:lvl1pPr>
              <a:defRPr/>
            </a:lvl1pPr>
          </a:lstStyle>
          <a:p>
            <a:pPr>
              <a:defRPr/>
            </a:pPr>
            <a:fld id="{06FB5B62-700B-AE46-8BBD-ED81A4128CE4}" type="slidenum">
              <a:rPr lang="en-US" altLang="es-ES_tradnl"/>
              <a:pPr>
                <a:defRPr/>
              </a:pPr>
              <a:t>‹Nº›</a:t>
            </a:fld>
            <a:endParaRPr lang="en-US" altLang="es-ES_tradnl"/>
          </a:p>
        </p:txBody>
      </p:sp>
    </p:spTree>
    <p:extLst>
      <p:ext uri="{BB962C8B-B14F-4D97-AF65-F5344CB8AC3E}">
        <p14:creationId xmlns:p14="http://schemas.microsoft.com/office/powerpoint/2010/main" val="2336551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8"/>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67932C03-B4BB-4A41-B077-CEBCFBEA8BAE}"/>
              </a:ext>
            </a:extLst>
          </p:cNvPr>
          <p:cNvSpPr>
            <a:spLocks noGrp="1"/>
          </p:cNvSpPr>
          <p:nvPr>
            <p:ph type="dt" sz="half" idx="10"/>
          </p:nvPr>
        </p:nvSpPr>
        <p:spPr/>
        <p:txBody>
          <a:bodyPr/>
          <a:lstStyle>
            <a:lvl1pPr>
              <a:defRPr/>
            </a:lvl1pPr>
          </a:lstStyle>
          <a:p>
            <a:pPr>
              <a:defRPr/>
            </a:pPr>
            <a:fld id="{EE2A7677-1319-0847-AA8F-B1EFB5F66F9A}" type="datetime4">
              <a:rPr lang="en-US" altLang="es-CL"/>
              <a:pPr>
                <a:defRPr/>
              </a:pPr>
              <a:t>March 20, 2020</a:t>
            </a:fld>
            <a:endParaRPr lang="en-US" altLang="es-CL"/>
          </a:p>
        </p:txBody>
      </p:sp>
      <p:sp>
        <p:nvSpPr>
          <p:cNvPr id="5" name="4 Marcador de pie de página">
            <a:extLst>
              <a:ext uri="{FF2B5EF4-FFF2-40B4-BE49-F238E27FC236}">
                <a16:creationId xmlns:a16="http://schemas.microsoft.com/office/drawing/2014/main" id="{5EB7DC84-0EBB-FC4A-AD7A-282464CA71D6}"/>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636D9801-A93F-F246-86FA-40C1A866BC8F}"/>
              </a:ext>
            </a:extLst>
          </p:cNvPr>
          <p:cNvSpPr>
            <a:spLocks noGrp="1"/>
          </p:cNvSpPr>
          <p:nvPr>
            <p:ph type="sldNum" sz="quarter" idx="12"/>
          </p:nvPr>
        </p:nvSpPr>
        <p:spPr/>
        <p:txBody>
          <a:bodyPr/>
          <a:lstStyle>
            <a:lvl1pPr>
              <a:defRPr/>
            </a:lvl1pPr>
          </a:lstStyle>
          <a:p>
            <a:pPr>
              <a:defRPr/>
            </a:pPr>
            <a:fld id="{77AC868D-9737-9140-A1CC-D53EC7C3F155}" type="slidenum">
              <a:rPr lang="en-US" altLang="es-ES_tradnl"/>
              <a:pPr>
                <a:defRPr/>
              </a:pPr>
              <a:t>‹Nº›</a:t>
            </a:fld>
            <a:endParaRPr lang="en-US" altLang="es-ES_tradnl"/>
          </a:p>
        </p:txBody>
      </p:sp>
    </p:spTree>
    <p:extLst>
      <p:ext uri="{BB962C8B-B14F-4D97-AF65-F5344CB8AC3E}">
        <p14:creationId xmlns:p14="http://schemas.microsoft.com/office/powerpoint/2010/main" val="3054550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820A7E7F-14B4-004A-BE7B-7FB7F314A5DE}"/>
              </a:ext>
            </a:extLst>
          </p:cNvPr>
          <p:cNvSpPr>
            <a:spLocks noGrp="1"/>
          </p:cNvSpPr>
          <p:nvPr>
            <p:ph type="dt" sz="half" idx="10"/>
          </p:nvPr>
        </p:nvSpPr>
        <p:spPr/>
        <p:txBody>
          <a:bodyPr/>
          <a:lstStyle>
            <a:lvl1pPr>
              <a:defRPr/>
            </a:lvl1pPr>
          </a:lstStyle>
          <a:p>
            <a:pPr>
              <a:defRPr/>
            </a:pPr>
            <a:fld id="{9A479AAE-565A-CE44-9243-55F7D5FA71FA}" type="datetime4">
              <a:rPr lang="en-US" altLang="es-CL"/>
              <a:pPr>
                <a:defRPr/>
              </a:pPr>
              <a:t>March 20, 2020</a:t>
            </a:fld>
            <a:endParaRPr lang="en-US" altLang="es-CL"/>
          </a:p>
        </p:txBody>
      </p:sp>
      <p:sp>
        <p:nvSpPr>
          <p:cNvPr id="6" name="4 Marcador de pie de página">
            <a:extLst>
              <a:ext uri="{FF2B5EF4-FFF2-40B4-BE49-F238E27FC236}">
                <a16:creationId xmlns:a16="http://schemas.microsoft.com/office/drawing/2014/main" id="{BF7461BC-AFBF-104B-997F-C7161A0BDC04}"/>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87B7D4F6-6FBC-944E-8A4F-B2E406501803}"/>
              </a:ext>
            </a:extLst>
          </p:cNvPr>
          <p:cNvSpPr>
            <a:spLocks noGrp="1"/>
          </p:cNvSpPr>
          <p:nvPr>
            <p:ph type="sldNum" sz="quarter" idx="12"/>
          </p:nvPr>
        </p:nvSpPr>
        <p:spPr/>
        <p:txBody>
          <a:bodyPr/>
          <a:lstStyle>
            <a:lvl1pPr>
              <a:defRPr/>
            </a:lvl1pPr>
          </a:lstStyle>
          <a:p>
            <a:pPr>
              <a:defRPr/>
            </a:pPr>
            <a:fld id="{1203FD1A-830E-FF4C-B0A8-29B01BDA6EF5}" type="slidenum">
              <a:rPr lang="en-US" altLang="es-ES_tradnl"/>
              <a:pPr>
                <a:defRPr/>
              </a:pPr>
              <a:t>‹Nº›</a:t>
            </a:fld>
            <a:endParaRPr lang="en-US" altLang="es-ES_tradnl"/>
          </a:p>
        </p:txBody>
      </p:sp>
    </p:spTree>
    <p:extLst>
      <p:ext uri="{BB962C8B-B14F-4D97-AF65-F5344CB8AC3E}">
        <p14:creationId xmlns:p14="http://schemas.microsoft.com/office/powerpoint/2010/main" val="222703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9"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75CC0932-714E-824F-981A-6437E3F01124}"/>
              </a:ext>
            </a:extLst>
          </p:cNvPr>
          <p:cNvSpPr>
            <a:spLocks noGrp="1"/>
          </p:cNvSpPr>
          <p:nvPr>
            <p:ph type="dt" sz="half" idx="10"/>
          </p:nvPr>
        </p:nvSpPr>
        <p:spPr/>
        <p:txBody>
          <a:bodyPr/>
          <a:lstStyle>
            <a:lvl1pPr>
              <a:defRPr/>
            </a:lvl1pPr>
          </a:lstStyle>
          <a:p>
            <a:pPr>
              <a:defRPr/>
            </a:pPr>
            <a:fld id="{DB7AC2A1-6193-E149-85E1-8E98C2C07F15}" type="datetime4">
              <a:rPr lang="en-US" altLang="es-CL"/>
              <a:pPr>
                <a:defRPr/>
              </a:pPr>
              <a:t>March 20, 2020</a:t>
            </a:fld>
            <a:endParaRPr lang="en-US" altLang="es-CL"/>
          </a:p>
        </p:txBody>
      </p:sp>
      <p:sp>
        <p:nvSpPr>
          <p:cNvPr id="8" name="4 Marcador de pie de página">
            <a:extLst>
              <a:ext uri="{FF2B5EF4-FFF2-40B4-BE49-F238E27FC236}">
                <a16:creationId xmlns:a16="http://schemas.microsoft.com/office/drawing/2014/main" id="{02388AE0-68DB-7549-8E83-4B719EFB18A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9" name="5 Marcador de número de diapositiva">
            <a:extLst>
              <a:ext uri="{FF2B5EF4-FFF2-40B4-BE49-F238E27FC236}">
                <a16:creationId xmlns:a16="http://schemas.microsoft.com/office/drawing/2014/main" id="{C94D8226-63D7-FC48-9DE5-32B2AB01BEDB}"/>
              </a:ext>
            </a:extLst>
          </p:cNvPr>
          <p:cNvSpPr>
            <a:spLocks noGrp="1"/>
          </p:cNvSpPr>
          <p:nvPr>
            <p:ph type="sldNum" sz="quarter" idx="12"/>
          </p:nvPr>
        </p:nvSpPr>
        <p:spPr/>
        <p:txBody>
          <a:bodyPr/>
          <a:lstStyle>
            <a:lvl1pPr>
              <a:defRPr/>
            </a:lvl1pPr>
          </a:lstStyle>
          <a:p>
            <a:pPr>
              <a:defRPr/>
            </a:pPr>
            <a:fld id="{5EB1C3D1-4A2C-D742-9A5B-22DB32EFF9E3}" type="slidenum">
              <a:rPr lang="en-US" altLang="es-ES_tradnl"/>
              <a:pPr>
                <a:defRPr/>
              </a:pPr>
              <a:t>‹Nº›</a:t>
            </a:fld>
            <a:endParaRPr lang="en-US" altLang="es-ES_tradnl"/>
          </a:p>
        </p:txBody>
      </p:sp>
    </p:spTree>
    <p:extLst>
      <p:ext uri="{BB962C8B-B14F-4D97-AF65-F5344CB8AC3E}">
        <p14:creationId xmlns:p14="http://schemas.microsoft.com/office/powerpoint/2010/main" val="2509058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3089B495-30BA-D349-BEC5-4BA4ECA27505}"/>
              </a:ext>
            </a:extLst>
          </p:cNvPr>
          <p:cNvSpPr>
            <a:spLocks noGrp="1"/>
          </p:cNvSpPr>
          <p:nvPr>
            <p:ph type="dt" sz="half" idx="10"/>
          </p:nvPr>
        </p:nvSpPr>
        <p:spPr/>
        <p:txBody>
          <a:bodyPr/>
          <a:lstStyle>
            <a:lvl1pPr>
              <a:defRPr/>
            </a:lvl1pPr>
          </a:lstStyle>
          <a:p>
            <a:pPr>
              <a:defRPr/>
            </a:pPr>
            <a:fld id="{3BF0E72E-3AC5-DA4E-BB6B-BFA96527091A}" type="datetime4">
              <a:rPr lang="en-US" altLang="es-CL"/>
              <a:pPr>
                <a:defRPr/>
              </a:pPr>
              <a:t>March 20, 2020</a:t>
            </a:fld>
            <a:endParaRPr lang="en-US" altLang="es-CL"/>
          </a:p>
        </p:txBody>
      </p:sp>
      <p:sp>
        <p:nvSpPr>
          <p:cNvPr id="4" name="4 Marcador de pie de página">
            <a:extLst>
              <a:ext uri="{FF2B5EF4-FFF2-40B4-BE49-F238E27FC236}">
                <a16:creationId xmlns:a16="http://schemas.microsoft.com/office/drawing/2014/main" id="{5E216760-4EE1-F946-9307-A09117590C1E}"/>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5" name="5 Marcador de número de diapositiva">
            <a:extLst>
              <a:ext uri="{FF2B5EF4-FFF2-40B4-BE49-F238E27FC236}">
                <a16:creationId xmlns:a16="http://schemas.microsoft.com/office/drawing/2014/main" id="{A542F62E-D5E5-B94D-823C-804920E3F701}"/>
              </a:ext>
            </a:extLst>
          </p:cNvPr>
          <p:cNvSpPr>
            <a:spLocks noGrp="1"/>
          </p:cNvSpPr>
          <p:nvPr>
            <p:ph type="sldNum" sz="quarter" idx="12"/>
          </p:nvPr>
        </p:nvSpPr>
        <p:spPr/>
        <p:txBody>
          <a:bodyPr/>
          <a:lstStyle>
            <a:lvl1pPr>
              <a:defRPr/>
            </a:lvl1pPr>
          </a:lstStyle>
          <a:p>
            <a:pPr>
              <a:defRPr/>
            </a:pPr>
            <a:fld id="{0D903C94-897E-F84E-B02F-2D32037D9886}" type="slidenum">
              <a:rPr lang="en-US" altLang="es-ES_tradnl"/>
              <a:pPr>
                <a:defRPr/>
              </a:pPr>
              <a:t>‹Nº›</a:t>
            </a:fld>
            <a:endParaRPr lang="en-US" altLang="es-ES_tradnl"/>
          </a:p>
        </p:txBody>
      </p:sp>
    </p:spTree>
    <p:extLst>
      <p:ext uri="{BB962C8B-B14F-4D97-AF65-F5344CB8AC3E}">
        <p14:creationId xmlns:p14="http://schemas.microsoft.com/office/powerpoint/2010/main" val="1854661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F1B134A6-6F21-0146-AC87-CC260C0ADB1A}"/>
              </a:ext>
            </a:extLst>
          </p:cNvPr>
          <p:cNvSpPr>
            <a:spLocks noGrp="1"/>
          </p:cNvSpPr>
          <p:nvPr>
            <p:ph type="dt" sz="half" idx="10"/>
          </p:nvPr>
        </p:nvSpPr>
        <p:spPr/>
        <p:txBody>
          <a:bodyPr/>
          <a:lstStyle>
            <a:lvl1pPr>
              <a:defRPr/>
            </a:lvl1pPr>
          </a:lstStyle>
          <a:p>
            <a:pPr>
              <a:defRPr/>
            </a:pPr>
            <a:fld id="{84BFB9E6-418C-6E46-93C2-BDD0D575B92F}" type="datetime4">
              <a:rPr lang="en-US" altLang="es-CL"/>
              <a:pPr>
                <a:defRPr/>
              </a:pPr>
              <a:t>March 20, 2020</a:t>
            </a:fld>
            <a:endParaRPr lang="en-US" altLang="es-CL"/>
          </a:p>
        </p:txBody>
      </p:sp>
      <p:sp>
        <p:nvSpPr>
          <p:cNvPr id="3" name="4 Marcador de pie de página">
            <a:extLst>
              <a:ext uri="{FF2B5EF4-FFF2-40B4-BE49-F238E27FC236}">
                <a16:creationId xmlns:a16="http://schemas.microsoft.com/office/drawing/2014/main" id="{9D0F2E14-9B73-C448-B82D-F40F2728B351}"/>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4" name="5 Marcador de número de diapositiva">
            <a:extLst>
              <a:ext uri="{FF2B5EF4-FFF2-40B4-BE49-F238E27FC236}">
                <a16:creationId xmlns:a16="http://schemas.microsoft.com/office/drawing/2014/main" id="{417FDF14-9CA5-5D40-B530-AE80A3DB3845}"/>
              </a:ext>
            </a:extLst>
          </p:cNvPr>
          <p:cNvSpPr>
            <a:spLocks noGrp="1"/>
          </p:cNvSpPr>
          <p:nvPr>
            <p:ph type="sldNum" sz="quarter" idx="12"/>
          </p:nvPr>
        </p:nvSpPr>
        <p:spPr/>
        <p:txBody>
          <a:bodyPr/>
          <a:lstStyle>
            <a:lvl1pPr>
              <a:defRPr/>
            </a:lvl1pPr>
          </a:lstStyle>
          <a:p>
            <a:pPr>
              <a:defRPr/>
            </a:pPr>
            <a:fld id="{38577C78-6955-014C-BF57-C0F178C9113B}" type="slidenum">
              <a:rPr lang="en-US" altLang="es-ES_tradnl"/>
              <a:pPr>
                <a:defRPr/>
              </a:pPr>
              <a:t>‹Nº›</a:t>
            </a:fld>
            <a:endParaRPr lang="en-US" altLang="es-ES_tradnl"/>
          </a:p>
        </p:txBody>
      </p:sp>
    </p:spTree>
    <p:extLst>
      <p:ext uri="{BB962C8B-B14F-4D97-AF65-F5344CB8AC3E}">
        <p14:creationId xmlns:p14="http://schemas.microsoft.com/office/powerpoint/2010/main" val="3667675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3B4FD06E-9885-8940-A63D-09C6C1EEA3CF}"/>
              </a:ext>
            </a:extLst>
          </p:cNvPr>
          <p:cNvSpPr>
            <a:spLocks noGrp="1"/>
          </p:cNvSpPr>
          <p:nvPr>
            <p:ph type="dt" sz="half" idx="10"/>
          </p:nvPr>
        </p:nvSpPr>
        <p:spPr/>
        <p:txBody>
          <a:bodyPr/>
          <a:lstStyle>
            <a:lvl1pPr>
              <a:defRPr/>
            </a:lvl1pPr>
          </a:lstStyle>
          <a:p>
            <a:pPr>
              <a:defRPr/>
            </a:pPr>
            <a:fld id="{2DFF2921-DD0D-4A49-A813-778264B729E7}" type="datetime4">
              <a:rPr lang="en-US" altLang="es-CL"/>
              <a:pPr>
                <a:defRPr/>
              </a:pPr>
              <a:t>March 20, 2020</a:t>
            </a:fld>
            <a:endParaRPr lang="en-US" altLang="es-CL"/>
          </a:p>
        </p:txBody>
      </p:sp>
      <p:sp>
        <p:nvSpPr>
          <p:cNvPr id="6" name="4 Marcador de pie de página">
            <a:extLst>
              <a:ext uri="{FF2B5EF4-FFF2-40B4-BE49-F238E27FC236}">
                <a16:creationId xmlns:a16="http://schemas.microsoft.com/office/drawing/2014/main" id="{5154690A-CDEC-C342-8011-0E788EE2D25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5FD59B7F-C652-5149-9579-F31F932955F2}"/>
              </a:ext>
            </a:extLst>
          </p:cNvPr>
          <p:cNvSpPr>
            <a:spLocks noGrp="1"/>
          </p:cNvSpPr>
          <p:nvPr>
            <p:ph type="sldNum" sz="quarter" idx="12"/>
          </p:nvPr>
        </p:nvSpPr>
        <p:spPr/>
        <p:txBody>
          <a:bodyPr/>
          <a:lstStyle>
            <a:lvl1pPr>
              <a:defRPr/>
            </a:lvl1pPr>
          </a:lstStyle>
          <a:p>
            <a:pPr>
              <a:defRPr/>
            </a:pPr>
            <a:fld id="{084E6A7D-705B-384E-841F-DA6022A1184E}" type="slidenum">
              <a:rPr lang="en-US" altLang="es-ES_tradnl"/>
              <a:pPr>
                <a:defRPr/>
              </a:pPr>
              <a:t>‹Nº›</a:t>
            </a:fld>
            <a:endParaRPr lang="en-US" altLang="es-ES_tradnl"/>
          </a:p>
        </p:txBody>
      </p:sp>
    </p:spTree>
    <p:extLst>
      <p:ext uri="{BB962C8B-B14F-4D97-AF65-F5344CB8AC3E}">
        <p14:creationId xmlns:p14="http://schemas.microsoft.com/office/powerpoint/2010/main" val="548375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199C5D1-0D83-CC46-9D74-0E2781EE05FC}"/>
              </a:ext>
            </a:extLst>
          </p:cNvPr>
          <p:cNvSpPr>
            <a:spLocks noGrp="1"/>
          </p:cNvSpPr>
          <p:nvPr>
            <p:ph type="dt" sz="half" idx="10"/>
          </p:nvPr>
        </p:nvSpPr>
        <p:spPr/>
        <p:txBody>
          <a:bodyPr/>
          <a:lstStyle>
            <a:lvl1pPr>
              <a:defRPr/>
            </a:lvl1pPr>
          </a:lstStyle>
          <a:p>
            <a:pPr>
              <a:defRPr/>
            </a:pPr>
            <a:fld id="{D1379710-F8DB-7646-9658-D79C82E11B4D}" type="datetime4">
              <a:rPr lang="en-US" altLang="es-CL"/>
              <a:pPr>
                <a:defRPr/>
              </a:pPr>
              <a:t>March 20, 2020</a:t>
            </a:fld>
            <a:endParaRPr lang="en-US" altLang="es-CL"/>
          </a:p>
        </p:txBody>
      </p:sp>
      <p:sp>
        <p:nvSpPr>
          <p:cNvPr id="6" name="4 Marcador de pie de página">
            <a:extLst>
              <a:ext uri="{FF2B5EF4-FFF2-40B4-BE49-F238E27FC236}">
                <a16:creationId xmlns:a16="http://schemas.microsoft.com/office/drawing/2014/main" id="{6221646D-F704-0944-8565-44450EEB6C81}"/>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C75B7377-E482-1748-A06C-25087A276B0C}"/>
              </a:ext>
            </a:extLst>
          </p:cNvPr>
          <p:cNvSpPr>
            <a:spLocks noGrp="1"/>
          </p:cNvSpPr>
          <p:nvPr>
            <p:ph type="sldNum" sz="quarter" idx="12"/>
          </p:nvPr>
        </p:nvSpPr>
        <p:spPr/>
        <p:txBody>
          <a:bodyPr/>
          <a:lstStyle>
            <a:lvl1pPr>
              <a:defRPr/>
            </a:lvl1pPr>
          </a:lstStyle>
          <a:p>
            <a:pPr>
              <a:defRPr/>
            </a:pPr>
            <a:fld id="{25E9B56F-2ABB-D243-8CB9-36FA3C163500}" type="slidenum">
              <a:rPr lang="en-US" altLang="es-ES_tradnl"/>
              <a:pPr>
                <a:defRPr/>
              </a:pPr>
              <a:t>‹Nº›</a:t>
            </a:fld>
            <a:endParaRPr lang="en-US" altLang="es-ES_tradnl"/>
          </a:p>
        </p:txBody>
      </p:sp>
    </p:spTree>
    <p:extLst>
      <p:ext uri="{BB962C8B-B14F-4D97-AF65-F5344CB8AC3E}">
        <p14:creationId xmlns:p14="http://schemas.microsoft.com/office/powerpoint/2010/main" val="929995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F60ED0E-CE6F-4F48-94E7-A5DDF61BEA9A}"/>
              </a:ext>
            </a:extLst>
          </p:cNvPr>
          <p:cNvSpPr>
            <a:spLocks noGrp="1"/>
          </p:cNvSpPr>
          <p:nvPr>
            <p:ph type="dt" sz="half" idx="10"/>
          </p:nvPr>
        </p:nvSpPr>
        <p:spPr/>
        <p:txBody>
          <a:bodyPr/>
          <a:lstStyle>
            <a:lvl1pPr>
              <a:defRPr/>
            </a:lvl1pPr>
          </a:lstStyle>
          <a:p>
            <a:pPr>
              <a:defRPr/>
            </a:pPr>
            <a:fld id="{946F52AF-0DCA-E140-B49E-6C1D0239A991}" type="datetime4">
              <a:rPr lang="en-US" altLang="es-CL"/>
              <a:pPr>
                <a:defRPr/>
              </a:pPr>
              <a:t>March 20, 2020</a:t>
            </a:fld>
            <a:endParaRPr lang="en-US" altLang="es-CL"/>
          </a:p>
        </p:txBody>
      </p:sp>
      <p:sp>
        <p:nvSpPr>
          <p:cNvPr id="5" name="4 Marcador de pie de página">
            <a:extLst>
              <a:ext uri="{FF2B5EF4-FFF2-40B4-BE49-F238E27FC236}">
                <a16:creationId xmlns:a16="http://schemas.microsoft.com/office/drawing/2014/main" id="{062C832B-53A9-7941-9283-67A5F3D5004B}"/>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3A6551B1-3CB0-5341-B53F-59159F6770C8}"/>
              </a:ext>
            </a:extLst>
          </p:cNvPr>
          <p:cNvSpPr>
            <a:spLocks noGrp="1"/>
          </p:cNvSpPr>
          <p:nvPr>
            <p:ph type="sldNum" sz="quarter" idx="12"/>
          </p:nvPr>
        </p:nvSpPr>
        <p:spPr/>
        <p:txBody>
          <a:bodyPr/>
          <a:lstStyle>
            <a:lvl1pPr>
              <a:defRPr/>
            </a:lvl1pPr>
          </a:lstStyle>
          <a:p>
            <a:pPr>
              <a:defRPr/>
            </a:pPr>
            <a:fld id="{86BA84F2-8F78-6D4E-BA39-F1F6B0490D43}" type="slidenum">
              <a:rPr lang="en-US" altLang="es-ES_tradnl"/>
              <a:pPr>
                <a:defRPr/>
              </a:pPr>
              <a:t>‹Nº›</a:t>
            </a:fld>
            <a:endParaRPr lang="en-US" altLang="es-ES_tradnl"/>
          </a:p>
        </p:txBody>
      </p:sp>
    </p:spTree>
    <p:extLst>
      <p:ext uri="{BB962C8B-B14F-4D97-AF65-F5344CB8AC3E}">
        <p14:creationId xmlns:p14="http://schemas.microsoft.com/office/powerpoint/2010/main" val="2318131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6"/>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6"/>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2555C9B5-7D77-D846-BE23-0DE03B74D3F4}"/>
              </a:ext>
            </a:extLst>
          </p:cNvPr>
          <p:cNvSpPr>
            <a:spLocks noGrp="1"/>
          </p:cNvSpPr>
          <p:nvPr>
            <p:ph type="dt" sz="half" idx="10"/>
          </p:nvPr>
        </p:nvSpPr>
        <p:spPr/>
        <p:txBody>
          <a:bodyPr/>
          <a:lstStyle>
            <a:lvl1pPr>
              <a:defRPr/>
            </a:lvl1pPr>
          </a:lstStyle>
          <a:p>
            <a:pPr>
              <a:defRPr/>
            </a:pPr>
            <a:fld id="{53BB4EFC-5075-6149-8A16-01C807FDAA02}" type="datetime4">
              <a:rPr lang="en-US" altLang="es-CL"/>
              <a:pPr>
                <a:defRPr/>
              </a:pPr>
              <a:t>March 20, 2020</a:t>
            </a:fld>
            <a:endParaRPr lang="en-US" altLang="es-CL"/>
          </a:p>
        </p:txBody>
      </p:sp>
      <p:sp>
        <p:nvSpPr>
          <p:cNvPr id="5" name="4 Marcador de pie de página">
            <a:extLst>
              <a:ext uri="{FF2B5EF4-FFF2-40B4-BE49-F238E27FC236}">
                <a16:creationId xmlns:a16="http://schemas.microsoft.com/office/drawing/2014/main" id="{D5DA6E79-270D-864D-9FBF-5215BAC4BF54}"/>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51567E8E-935F-164C-B017-20DA38538257}"/>
              </a:ext>
            </a:extLst>
          </p:cNvPr>
          <p:cNvSpPr>
            <a:spLocks noGrp="1"/>
          </p:cNvSpPr>
          <p:nvPr>
            <p:ph type="sldNum" sz="quarter" idx="12"/>
          </p:nvPr>
        </p:nvSpPr>
        <p:spPr/>
        <p:txBody>
          <a:bodyPr/>
          <a:lstStyle>
            <a:lvl1pPr>
              <a:defRPr/>
            </a:lvl1pPr>
          </a:lstStyle>
          <a:p>
            <a:pPr>
              <a:defRPr/>
            </a:pPr>
            <a:fld id="{6A6A6671-D271-C047-A13E-EED0D9E3901C}" type="slidenum">
              <a:rPr lang="en-US" altLang="es-ES_tradnl"/>
              <a:pPr>
                <a:defRPr/>
              </a:pPr>
              <a:t>‹Nº›</a:t>
            </a:fld>
            <a:endParaRPr lang="en-US" altLang="es-ES_tradnl"/>
          </a:p>
        </p:txBody>
      </p:sp>
    </p:spTree>
    <p:extLst>
      <p:ext uri="{BB962C8B-B14F-4D97-AF65-F5344CB8AC3E}">
        <p14:creationId xmlns:p14="http://schemas.microsoft.com/office/powerpoint/2010/main" val="898613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3 Marcador de fecha">
            <a:extLst>
              <a:ext uri="{FF2B5EF4-FFF2-40B4-BE49-F238E27FC236}">
                <a16:creationId xmlns:a16="http://schemas.microsoft.com/office/drawing/2014/main" id="{E69C7032-B48E-E743-81E6-97C8B9492C66}"/>
              </a:ext>
            </a:extLst>
          </p:cNvPr>
          <p:cNvSpPr>
            <a:spLocks noGrp="1"/>
          </p:cNvSpPr>
          <p:nvPr>
            <p:ph type="dt" sz="half" idx="10"/>
          </p:nvPr>
        </p:nvSpPr>
        <p:spPr/>
        <p:txBody>
          <a:bodyPr/>
          <a:lstStyle>
            <a:lvl1pPr>
              <a:defRPr/>
            </a:lvl1pPr>
          </a:lstStyle>
          <a:p>
            <a:pPr>
              <a:defRPr/>
            </a:pPr>
            <a:fld id="{0FFE045D-E151-144E-9EF3-D278E97BD4CC}" type="datetime4">
              <a:rPr lang="en-US" altLang="es-CL"/>
              <a:pPr>
                <a:defRPr/>
              </a:pPr>
              <a:t>March 20, 2020</a:t>
            </a:fld>
            <a:endParaRPr lang="en-US" altLang="es-CL"/>
          </a:p>
        </p:txBody>
      </p:sp>
      <p:sp>
        <p:nvSpPr>
          <p:cNvPr id="7" name="4 Marcador de pie de página">
            <a:extLst>
              <a:ext uri="{FF2B5EF4-FFF2-40B4-BE49-F238E27FC236}">
                <a16:creationId xmlns:a16="http://schemas.microsoft.com/office/drawing/2014/main" id="{00641D38-3914-DD40-BE4C-835A5ACBED9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8" name="5 Marcador de número de diapositiva">
            <a:extLst>
              <a:ext uri="{FF2B5EF4-FFF2-40B4-BE49-F238E27FC236}">
                <a16:creationId xmlns:a16="http://schemas.microsoft.com/office/drawing/2014/main" id="{61F3C047-1C59-EC41-939F-FB1AAC2D70A1}"/>
              </a:ext>
            </a:extLst>
          </p:cNvPr>
          <p:cNvSpPr>
            <a:spLocks noGrp="1"/>
          </p:cNvSpPr>
          <p:nvPr>
            <p:ph type="sldNum" sz="quarter" idx="12"/>
          </p:nvPr>
        </p:nvSpPr>
        <p:spPr/>
        <p:txBody>
          <a:bodyPr/>
          <a:lstStyle>
            <a:lvl1pPr>
              <a:defRPr/>
            </a:lvl1pPr>
          </a:lstStyle>
          <a:p>
            <a:pPr>
              <a:defRPr/>
            </a:pPr>
            <a:fld id="{6FDD206E-B8D3-9F4C-BEA8-64952CE4750F}" type="slidenum">
              <a:rPr lang="en-US" altLang="es-ES_tradnl"/>
              <a:pPr>
                <a:defRPr/>
              </a:pPr>
              <a:t>‹Nº›</a:t>
            </a:fld>
            <a:endParaRPr lang="en-US" altLang="es-ES_tradnl"/>
          </a:p>
        </p:txBody>
      </p:sp>
    </p:spTree>
    <p:extLst>
      <p:ext uri="{BB962C8B-B14F-4D97-AF65-F5344CB8AC3E}">
        <p14:creationId xmlns:p14="http://schemas.microsoft.com/office/powerpoint/2010/main" val="16675098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1067679E-0955-4E4C-AF33-601EC58F633E}"/>
              </a:ext>
            </a:extLst>
          </p:cNvPr>
          <p:cNvSpPr>
            <a:spLocks noGrp="1"/>
          </p:cNvSpPr>
          <p:nvPr>
            <p:ph type="dt" sz="half" idx="10"/>
          </p:nvPr>
        </p:nvSpPr>
        <p:spPr/>
        <p:txBody>
          <a:bodyPr/>
          <a:lstStyle>
            <a:lvl1pPr>
              <a:defRPr/>
            </a:lvl1pPr>
          </a:lstStyle>
          <a:p>
            <a:pPr>
              <a:defRPr/>
            </a:pPr>
            <a:fld id="{3A32F6A2-CBEE-9B4D-8421-E6A593E1FE50}" type="datetime4">
              <a:rPr lang="en-US" altLang="es-CL"/>
              <a:pPr>
                <a:defRPr/>
              </a:pPr>
              <a:t>March 20, 2020</a:t>
            </a:fld>
            <a:endParaRPr lang="en-US" altLang="es-CL"/>
          </a:p>
        </p:txBody>
      </p:sp>
      <p:sp>
        <p:nvSpPr>
          <p:cNvPr id="6" name="4 Marcador de pie de página">
            <a:extLst>
              <a:ext uri="{FF2B5EF4-FFF2-40B4-BE49-F238E27FC236}">
                <a16:creationId xmlns:a16="http://schemas.microsoft.com/office/drawing/2014/main" id="{9883E12B-0F54-FE4E-9574-8C84137B9786}"/>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5028938B-F593-0946-83E3-988C70BDAF8B}"/>
              </a:ext>
            </a:extLst>
          </p:cNvPr>
          <p:cNvSpPr>
            <a:spLocks noGrp="1"/>
          </p:cNvSpPr>
          <p:nvPr>
            <p:ph type="sldNum" sz="quarter" idx="12"/>
          </p:nvPr>
        </p:nvSpPr>
        <p:spPr/>
        <p:txBody>
          <a:bodyPr/>
          <a:lstStyle>
            <a:lvl1pPr>
              <a:defRPr/>
            </a:lvl1pPr>
          </a:lstStyle>
          <a:p>
            <a:pPr>
              <a:defRPr/>
            </a:pPr>
            <a:fld id="{473929D2-1A8B-2941-A1FE-60D2E1413276}" type="slidenum">
              <a:rPr lang="en-US" altLang="es-ES_tradnl"/>
              <a:pPr>
                <a:defRPr/>
              </a:pPr>
              <a:t>‹Nº›</a:t>
            </a:fld>
            <a:endParaRPr lang="en-US" altLang="es-ES_tradnl"/>
          </a:p>
        </p:txBody>
      </p:sp>
    </p:spTree>
    <p:extLst>
      <p:ext uri="{BB962C8B-B14F-4D97-AF65-F5344CB8AC3E}">
        <p14:creationId xmlns:p14="http://schemas.microsoft.com/office/powerpoint/2010/main" val="1274549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457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57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D6ED8840-6B00-314B-9E68-217FBAE3AE13}"/>
              </a:ext>
            </a:extLst>
          </p:cNvPr>
          <p:cNvSpPr>
            <a:spLocks noGrp="1"/>
          </p:cNvSpPr>
          <p:nvPr>
            <p:ph type="dt" sz="half" idx="10"/>
          </p:nvPr>
        </p:nvSpPr>
        <p:spPr/>
        <p:txBody>
          <a:bodyPr/>
          <a:lstStyle>
            <a:lvl1pPr>
              <a:defRPr/>
            </a:lvl1pPr>
          </a:lstStyle>
          <a:p>
            <a:pPr>
              <a:defRPr/>
            </a:pPr>
            <a:fld id="{4B537D08-148D-A74B-A658-CB27552A187C}" type="datetime4">
              <a:rPr lang="en-US" altLang="es-CL"/>
              <a:pPr>
                <a:defRPr/>
              </a:pPr>
              <a:t>March 20, 2020</a:t>
            </a:fld>
            <a:endParaRPr lang="en-US" altLang="es-CL"/>
          </a:p>
        </p:txBody>
      </p:sp>
      <p:sp>
        <p:nvSpPr>
          <p:cNvPr id="8" name="4 Marcador de pie de página">
            <a:extLst>
              <a:ext uri="{FF2B5EF4-FFF2-40B4-BE49-F238E27FC236}">
                <a16:creationId xmlns:a16="http://schemas.microsoft.com/office/drawing/2014/main" id="{C9149890-78A2-5140-81F5-2C3DB59F8582}"/>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9" name="5 Marcador de número de diapositiva">
            <a:extLst>
              <a:ext uri="{FF2B5EF4-FFF2-40B4-BE49-F238E27FC236}">
                <a16:creationId xmlns:a16="http://schemas.microsoft.com/office/drawing/2014/main" id="{D154A169-3089-754F-90BA-9FE21099070E}"/>
              </a:ext>
            </a:extLst>
          </p:cNvPr>
          <p:cNvSpPr>
            <a:spLocks noGrp="1"/>
          </p:cNvSpPr>
          <p:nvPr>
            <p:ph type="sldNum" sz="quarter" idx="12"/>
          </p:nvPr>
        </p:nvSpPr>
        <p:spPr/>
        <p:txBody>
          <a:bodyPr/>
          <a:lstStyle>
            <a:lvl1pPr>
              <a:defRPr/>
            </a:lvl1pPr>
          </a:lstStyle>
          <a:p>
            <a:pPr>
              <a:defRPr/>
            </a:pPr>
            <a:fld id="{6B6FD1DB-A80A-1440-9C62-867276CD2AAC}" type="slidenum">
              <a:rPr lang="en-US" altLang="es-ES_tradnl"/>
              <a:pPr>
                <a:defRPr/>
              </a:pPr>
              <a:t>‹Nº›</a:t>
            </a:fld>
            <a:endParaRPr lang="en-US" altLang="es-ES_tradnl"/>
          </a:p>
        </p:txBody>
      </p:sp>
    </p:spTree>
    <p:extLst>
      <p:ext uri="{BB962C8B-B14F-4D97-AF65-F5344CB8AC3E}">
        <p14:creationId xmlns:p14="http://schemas.microsoft.com/office/powerpoint/2010/main" val="4080429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3 Marcador de fecha">
            <a:extLst>
              <a:ext uri="{FF2B5EF4-FFF2-40B4-BE49-F238E27FC236}">
                <a16:creationId xmlns:a16="http://schemas.microsoft.com/office/drawing/2014/main" id="{507A7497-F84C-4541-B0B7-D02F642B5976}"/>
              </a:ext>
            </a:extLst>
          </p:cNvPr>
          <p:cNvSpPr>
            <a:spLocks noGrp="1"/>
          </p:cNvSpPr>
          <p:nvPr>
            <p:ph type="dt" sz="half" idx="10"/>
          </p:nvPr>
        </p:nvSpPr>
        <p:spPr/>
        <p:txBody>
          <a:bodyPr/>
          <a:lstStyle>
            <a:lvl1pPr>
              <a:defRPr/>
            </a:lvl1pPr>
          </a:lstStyle>
          <a:p>
            <a:pPr>
              <a:defRPr/>
            </a:pPr>
            <a:fld id="{6D441846-4F52-0544-B2F2-40E5654CE22B}" type="datetime4">
              <a:rPr lang="en-US" altLang="es-CL"/>
              <a:pPr>
                <a:defRPr/>
              </a:pPr>
              <a:t>March 20, 2020</a:t>
            </a:fld>
            <a:endParaRPr lang="en-US" altLang="es-CL"/>
          </a:p>
        </p:txBody>
      </p:sp>
      <p:sp>
        <p:nvSpPr>
          <p:cNvPr id="7" name="4 Marcador de pie de página">
            <a:extLst>
              <a:ext uri="{FF2B5EF4-FFF2-40B4-BE49-F238E27FC236}">
                <a16:creationId xmlns:a16="http://schemas.microsoft.com/office/drawing/2014/main" id="{13CE961E-FA35-3E4A-A15F-7545E641405B}"/>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8" name="5 Marcador de número de diapositiva">
            <a:extLst>
              <a:ext uri="{FF2B5EF4-FFF2-40B4-BE49-F238E27FC236}">
                <a16:creationId xmlns:a16="http://schemas.microsoft.com/office/drawing/2014/main" id="{90A4AAAC-D943-1640-A8E0-3C9789C55FAB}"/>
              </a:ext>
            </a:extLst>
          </p:cNvPr>
          <p:cNvSpPr>
            <a:spLocks noGrp="1"/>
          </p:cNvSpPr>
          <p:nvPr>
            <p:ph type="sldNum" sz="quarter" idx="12"/>
          </p:nvPr>
        </p:nvSpPr>
        <p:spPr/>
        <p:txBody>
          <a:bodyPr/>
          <a:lstStyle>
            <a:lvl1pPr>
              <a:defRPr/>
            </a:lvl1pPr>
          </a:lstStyle>
          <a:p>
            <a:pPr>
              <a:defRPr/>
            </a:pPr>
            <a:fld id="{AF0D5481-D184-674C-AD1D-3E13FE5995C2}" type="slidenum">
              <a:rPr lang="en-US" altLang="es-ES_tradnl"/>
              <a:pPr>
                <a:defRPr/>
              </a:pPr>
              <a:t>‹Nº›</a:t>
            </a:fld>
            <a:endParaRPr lang="en-US" altLang="es-ES_tradnl"/>
          </a:p>
        </p:txBody>
      </p:sp>
    </p:spTree>
    <p:extLst>
      <p:ext uri="{BB962C8B-B14F-4D97-AF65-F5344CB8AC3E}">
        <p14:creationId xmlns:p14="http://schemas.microsoft.com/office/powerpoint/2010/main" val="3837999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BD8E004C-8539-2D40-AF8C-5B1854F27185}"/>
              </a:ext>
            </a:extLst>
          </p:cNvPr>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5" name="9 Rectángulo">
            <a:extLst>
              <a:ext uri="{FF2B5EF4-FFF2-40B4-BE49-F238E27FC236}">
                <a16:creationId xmlns:a16="http://schemas.microsoft.com/office/drawing/2014/main" id="{4DE9BC7D-1DDE-DC45-B7C5-B9659F3B5EB3}"/>
              </a:ext>
            </a:extLst>
          </p:cNvPr>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10 Rectángulo">
            <a:extLst>
              <a:ext uri="{FF2B5EF4-FFF2-40B4-BE49-F238E27FC236}">
                <a16:creationId xmlns:a16="http://schemas.microsoft.com/office/drawing/2014/main" id="{F9F2C2EF-EB31-0645-B7CD-44065BB2651E}"/>
              </a:ext>
            </a:extLst>
          </p:cNvPr>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362200" y="6050037"/>
            <a:ext cx="6705600" cy="685800"/>
          </a:xfrm>
        </p:spPr>
        <p:txBody>
          <a:bodyPr anchor="ctr"/>
          <a:lstStyle>
            <a:lvl1pPr marL="0" indent="0" algn="l">
              <a:buNone/>
              <a:defRPr sz="1951">
                <a:solidFill>
                  <a:srgbClr val="FFFFFF"/>
                </a:solidFill>
              </a:defRPr>
            </a:lvl1pPr>
            <a:lvl2pPr marL="342891" indent="0" algn="ctr">
              <a:buNone/>
            </a:lvl2pPr>
            <a:lvl3pPr marL="685783" indent="0" algn="ctr">
              <a:buNone/>
            </a:lvl3pPr>
            <a:lvl4pPr marL="1028674" indent="0" algn="ctr">
              <a:buNone/>
            </a:lvl4pPr>
            <a:lvl5pPr marL="1371566" indent="0" algn="ctr">
              <a:buNone/>
            </a:lvl5pPr>
            <a:lvl6pPr marL="1714457" indent="0" algn="ctr">
              <a:buNone/>
            </a:lvl6pPr>
            <a:lvl7pPr marL="2057349" indent="0" algn="ctr">
              <a:buNone/>
            </a:lvl7pPr>
            <a:lvl8pPr marL="2400240" indent="0" algn="ctr">
              <a:buNone/>
            </a:lvl8pPr>
            <a:lvl9pPr marL="2743131"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A732340E-196D-8944-A681-C3680E4BCE51}"/>
              </a:ext>
            </a:extLst>
          </p:cNvPr>
          <p:cNvSpPr>
            <a:spLocks noGrp="1"/>
          </p:cNvSpPr>
          <p:nvPr>
            <p:ph type="dt" sz="half" idx="10"/>
          </p:nvPr>
        </p:nvSpPr>
        <p:spPr>
          <a:xfrm>
            <a:off x="76200" y="6069013"/>
            <a:ext cx="2057400" cy="685800"/>
          </a:xfrm>
        </p:spPr>
        <p:txBody>
          <a:bodyPr>
            <a:noAutofit/>
          </a:bodyPr>
          <a:lstStyle>
            <a:lvl1pPr algn="ctr">
              <a:defRPr sz="1500" smtClean="0">
                <a:solidFill>
                  <a:srgbClr val="FFFFFF"/>
                </a:solidFill>
              </a:defRPr>
            </a:lvl1pPr>
          </a:lstStyle>
          <a:p>
            <a:pPr>
              <a:defRPr/>
            </a:pPr>
            <a:fld id="{C8961CAB-A9C0-4CF9-A6C5-E46BA769987C}" type="datetimeFigureOut">
              <a:rPr lang="es-CL"/>
              <a:pPr>
                <a:defRPr/>
              </a:pPr>
              <a:t>20-03-20</a:t>
            </a:fld>
            <a:endParaRPr lang="es-CL"/>
          </a:p>
        </p:txBody>
      </p:sp>
      <p:sp>
        <p:nvSpPr>
          <p:cNvPr id="10" name="16 Marcador de pie de página">
            <a:extLst>
              <a:ext uri="{FF2B5EF4-FFF2-40B4-BE49-F238E27FC236}">
                <a16:creationId xmlns:a16="http://schemas.microsoft.com/office/drawing/2014/main" id="{FE275B15-C69B-904A-8D78-D8D3AAC727C1}"/>
              </a:ext>
            </a:extLst>
          </p:cNvPr>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C59012DF-5131-A04E-B839-6C3B65B1741D}"/>
              </a:ext>
            </a:extLst>
          </p:cNvPr>
          <p:cNvSpPr>
            <a:spLocks noGrp="1"/>
          </p:cNvSpPr>
          <p:nvPr>
            <p:ph type="sldNum" sz="quarter" idx="12"/>
          </p:nvPr>
        </p:nvSpPr>
        <p:spPr>
          <a:xfrm>
            <a:off x="8001000" y="228600"/>
            <a:ext cx="838200" cy="381000"/>
          </a:xfrm>
        </p:spPr>
        <p:txBody>
          <a:bodyPr/>
          <a:lstStyle>
            <a:lvl1pPr>
              <a:defRPr smtClean="0">
                <a:solidFill>
                  <a:schemeClr val="tx2"/>
                </a:solidFill>
              </a:defRPr>
            </a:lvl1pPr>
          </a:lstStyle>
          <a:p>
            <a:pPr>
              <a:defRPr/>
            </a:pPr>
            <a:fld id="{D0B973C4-2ADA-7E48-941E-FBF17789F6C6}" type="slidenum">
              <a:rPr lang="es-CL"/>
              <a:pPr>
                <a:defRPr/>
              </a:pPr>
              <a:t>‹Nº›</a:t>
            </a:fld>
            <a:endParaRPr lang="es-CL"/>
          </a:p>
        </p:txBody>
      </p:sp>
    </p:spTree>
    <p:extLst>
      <p:ext uri="{BB962C8B-B14F-4D97-AF65-F5344CB8AC3E}">
        <p14:creationId xmlns:p14="http://schemas.microsoft.com/office/powerpoint/2010/main" val="1891431968"/>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12648" y="1600200"/>
            <a:ext cx="8153400" cy="4495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B967C62-9960-E944-84F5-88E38CC2A3E8}"/>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20-03-20</a:t>
            </a:fld>
            <a:endParaRPr lang="es-CL"/>
          </a:p>
        </p:txBody>
      </p:sp>
      <p:sp>
        <p:nvSpPr>
          <p:cNvPr id="5" name="2 Marcador de pie de página">
            <a:extLst>
              <a:ext uri="{FF2B5EF4-FFF2-40B4-BE49-F238E27FC236}">
                <a16:creationId xmlns:a16="http://schemas.microsoft.com/office/drawing/2014/main" id="{6327498A-DBA0-5346-9D59-804F719CD724}"/>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3F357E17-2FFA-4748-A10C-7BD914B8016E}"/>
              </a:ext>
            </a:extLst>
          </p:cNvPr>
          <p:cNvSpPr>
            <a:spLocks noGrp="1"/>
          </p:cNvSpPr>
          <p:nvPr>
            <p:ph type="sldNum" sz="quarter" idx="12"/>
          </p:nvPr>
        </p:nvSpPr>
        <p:spPr/>
        <p:txBody>
          <a:bodyPr/>
          <a:lstStyle>
            <a:lvl1pPr>
              <a:defRPr/>
            </a:lvl1pPr>
          </a:lstStyle>
          <a:p>
            <a:pPr>
              <a:defRPr/>
            </a:pPr>
            <a:fld id="{78443F20-3A81-C24D-815C-D77AFC84D990}" type="slidenum">
              <a:rPr lang="es-CL"/>
              <a:pPr>
                <a:defRPr/>
              </a:pPr>
              <a:t>‹Nº›</a:t>
            </a:fld>
            <a:endParaRPr lang="es-CL"/>
          </a:p>
        </p:txBody>
      </p:sp>
    </p:spTree>
    <p:extLst>
      <p:ext uri="{BB962C8B-B14F-4D97-AF65-F5344CB8AC3E}">
        <p14:creationId xmlns:p14="http://schemas.microsoft.com/office/powerpoint/2010/main" val="437546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C7CD52C8-E946-A945-8A2C-37910C405792}"/>
              </a:ext>
            </a:extLst>
          </p:cNvPr>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5" name="7 Rectángulo">
            <a:extLst>
              <a:ext uri="{FF2B5EF4-FFF2-40B4-BE49-F238E27FC236}">
                <a16:creationId xmlns:a16="http://schemas.microsoft.com/office/drawing/2014/main" id="{D4A24BCB-6D9F-E642-88C7-15C6A85CD1B6}"/>
              </a:ext>
            </a:extLst>
          </p:cNvPr>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D400FCFC-E62A-D143-8DA3-DC2B3F102E17}"/>
              </a:ext>
            </a:extLst>
          </p:cNvPr>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3" name="2 Marcador de texto"/>
          <p:cNvSpPr>
            <a:spLocks noGrp="1"/>
          </p:cNvSpPr>
          <p:nvPr>
            <p:ph type="body" idx="1"/>
          </p:nvPr>
        </p:nvSpPr>
        <p:spPr>
          <a:xfrm>
            <a:off x="1371602" y="2743200"/>
            <a:ext cx="7123113" cy="1673225"/>
          </a:xfrm>
        </p:spPr>
        <p:txBody>
          <a:bodyPr anchor="t"/>
          <a:lstStyle>
            <a:lvl1pPr marL="0" indent="0">
              <a:buNone/>
              <a:defRPr sz="2100">
                <a:solidFill>
                  <a:schemeClr val="tx2"/>
                </a:solidFill>
              </a:defRPr>
            </a:lvl1pPr>
            <a:lvl2pPr>
              <a:buNone/>
              <a:defRPr sz="1351">
                <a:solidFill>
                  <a:schemeClr val="tx1">
                    <a:tint val="75000"/>
                  </a:schemeClr>
                </a:solidFill>
              </a:defRPr>
            </a:lvl2pPr>
            <a:lvl3pPr>
              <a:buNone/>
              <a:defRPr sz="1200">
                <a:solidFill>
                  <a:schemeClr val="tx1">
                    <a:tint val="75000"/>
                  </a:schemeClr>
                </a:solidFill>
              </a:defRPr>
            </a:lvl3pPr>
            <a:lvl4pPr>
              <a:buNone/>
              <a:defRPr sz="1051">
                <a:solidFill>
                  <a:schemeClr val="tx1">
                    <a:tint val="75000"/>
                  </a:schemeClr>
                </a:solidFill>
              </a:defRPr>
            </a:lvl4pPr>
            <a:lvl5pPr>
              <a:buNone/>
              <a:defRPr sz="1051">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371600" y="1600200"/>
            <a:ext cx="7620000" cy="990600"/>
          </a:xfrm>
        </p:spPr>
        <p:txBody>
          <a:bodyPr/>
          <a:lstStyle>
            <a:lvl1pPr algn="l">
              <a:buNone/>
              <a:defRPr sz="3300"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24AE1D70-FFDF-6541-8A34-ACFA8C435494}"/>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20-03-20</a:t>
            </a:fld>
            <a:endParaRPr lang="es-CL"/>
          </a:p>
        </p:txBody>
      </p:sp>
      <p:sp>
        <p:nvSpPr>
          <p:cNvPr id="8" name="12 Marcador de número de diapositiva">
            <a:extLst>
              <a:ext uri="{FF2B5EF4-FFF2-40B4-BE49-F238E27FC236}">
                <a16:creationId xmlns:a16="http://schemas.microsoft.com/office/drawing/2014/main" id="{3127704F-AA71-814E-8A3C-E57C4337CDEA}"/>
              </a:ext>
            </a:extLst>
          </p:cNvPr>
          <p:cNvSpPr>
            <a:spLocks noGrp="1"/>
          </p:cNvSpPr>
          <p:nvPr>
            <p:ph type="sldNum" sz="quarter" idx="11"/>
          </p:nvPr>
        </p:nvSpPr>
        <p:spPr>
          <a:xfrm>
            <a:off x="0" y="1752600"/>
            <a:ext cx="1295400" cy="701675"/>
          </a:xfrm>
        </p:spPr>
        <p:txBody>
          <a:bodyPr>
            <a:noAutofit/>
          </a:bodyPr>
          <a:lstStyle>
            <a:lvl1pPr>
              <a:defRPr sz="1800" smtClean="0">
                <a:solidFill>
                  <a:srgbClr val="FFFFFF"/>
                </a:solidFill>
              </a:defRPr>
            </a:lvl1pPr>
          </a:lstStyle>
          <a:p>
            <a:pPr>
              <a:defRPr/>
            </a:pPr>
            <a:fld id="{090FD2EC-4AF5-4E48-B43B-9229E2E45AB4}" type="slidenum">
              <a:rPr lang="es-CL"/>
              <a:pPr>
                <a:defRPr/>
              </a:pPr>
              <a:t>‹Nº›</a:t>
            </a:fld>
            <a:endParaRPr lang="es-CL"/>
          </a:p>
        </p:txBody>
      </p:sp>
      <p:sp>
        <p:nvSpPr>
          <p:cNvPr id="9" name="13 Marcador de pie de página">
            <a:extLst>
              <a:ext uri="{FF2B5EF4-FFF2-40B4-BE49-F238E27FC236}">
                <a16:creationId xmlns:a16="http://schemas.microsoft.com/office/drawing/2014/main" id="{870F0CB8-133E-3F4F-B94B-13177B951A17}"/>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40350155"/>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09600" y="1589567"/>
            <a:ext cx="3886200" cy="45720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4844901" y="1589567"/>
            <a:ext cx="3886200" cy="45720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B55DD80B-2B08-8F4D-8F06-F450F29E3590}"/>
              </a:ext>
            </a:extLst>
          </p:cNvPr>
          <p:cNvSpPr>
            <a:spLocks noGrp="1"/>
          </p:cNvSpPr>
          <p:nvPr>
            <p:ph type="dt" sz="half" idx="10"/>
          </p:nvPr>
        </p:nvSpPr>
        <p:spPr/>
        <p:txBody>
          <a:bodyPr rtlCol="0"/>
          <a:lstStyle>
            <a:lvl1pPr>
              <a:defRPr/>
            </a:lvl1pPr>
          </a:lstStyle>
          <a:p>
            <a:pPr>
              <a:defRPr/>
            </a:pPr>
            <a:fld id="{C8961CAB-A9C0-4CF9-A6C5-E46BA769987C}" type="datetimeFigureOut">
              <a:rPr lang="es-CL"/>
              <a:pPr>
                <a:defRPr/>
              </a:pPr>
              <a:t>20-03-20</a:t>
            </a:fld>
            <a:endParaRPr lang="es-CL"/>
          </a:p>
        </p:txBody>
      </p:sp>
      <p:sp>
        <p:nvSpPr>
          <p:cNvPr id="6" name="9 Marcador de número de diapositiva">
            <a:extLst>
              <a:ext uri="{FF2B5EF4-FFF2-40B4-BE49-F238E27FC236}">
                <a16:creationId xmlns:a16="http://schemas.microsoft.com/office/drawing/2014/main" id="{32402042-01BE-C947-9F92-B5D7F58CFFFF}"/>
              </a:ext>
            </a:extLst>
          </p:cNvPr>
          <p:cNvSpPr>
            <a:spLocks noGrp="1"/>
          </p:cNvSpPr>
          <p:nvPr>
            <p:ph type="sldNum" sz="quarter" idx="11"/>
          </p:nvPr>
        </p:nvSpPr>
        <p:spPr/>
        <p:txBody>
          <a:bodyPr rtlCol="0"/>
          <a:lstStyle>
            <a:lvl1pPr>
              <a:defRPr/>
            </a:lvl1pPr>
          </a:lstStyle>
          <a:p>
            <a:pPr>
              <a:defRPr/>
            </a:pPr>
            <a:fld id="{89DFDE66-0580-014C-95B2-64B70B1CE3E6}" type="slidenum">
              <a:rPr lang="es-CL"/>
              <a:pPr>
                <a:defRPr/>
              </a:pPr>
              <a:t>‹Nº›</a:t>
            </a:fld>
            <a:endParaRPr lang="es-CL"/>
          </a:p>
        </p:txBody>
      </p:sp>
      <p:sp>
        <p:nvSpPr>
          <p:cNvPr id="7" name="11 Marcador de pie de página">
            <a:extLst>
              <a:ext uri="{FF2B5EF4-FFF2-40B4-BE49-F238E27FC236}">
                <a16:creationId xmlns:a16="http://schemas.microsoft.com/office/drawing/2014/main" id="{5ACB634B-C156-6446-9321-E4D700EE3AD5}"/>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25245486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09600" y="2438400"/>
            <a:ext cx="3886200" cy="35814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4800600" y="2438400"/>
            <a:ext cx="3886200" cy="35814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1500"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1500"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33D8B5E3-A0BF-5949-9C4E-36401ABF9009}"/>
              </a:ext>
            </a:extLst>
          </p:cNvPr>
          <p:cNvSpPr>
            <a:spLocks noGrp="1"/>
          </p:cNvSpPr>
          <p:nvPr>
            <p:ph type="dt" sz="half" idx="10"/>
          </p:nvPr>
        </p:nvSpPr>
        <p:spPr/>
        <p:txBody>
          <a:bodyPr rtlCol="0"/>
          <a:lstStyle>
            <a:lvl1pPr>
              <a:defRPr/>
            </a:lvl1pPr>
          </a:lstStyle>
          <a:p>
            <a:pPr>
              <a:defRPr/>
            </a:pPr>
            <a:fld id="{C8961CAB-A9C0-4CF9-A6C5-E46BA769987C}" type="datetimeFigureOut">
              <a:rPr lang="es-CL"/>
              <a:pPr>
                <a:defRPr/>
              </a:pPr>
              <a:t>20-03-20</a:t>
            </a:fld>
            <a:endParaRPr lang="es-CL"/>
          </a:p>
        </p:txBody>
      </p:sp>
      <p:sp>
        <p:nvSpPr>
          <p:cNvPr id="8" name="11 Marcador de número de diapositiva">
            <a:extLst>
              <a:ext uri="{FF2B5EF4-FFF2-40B4-BE49-F238E27FC236}">
                <a16:creationId xmlns:a16="http://schemas.microsoft.com/office/drawing/2014/main" id="{9E092C4E-F3D7-1440-9CDA-C36EDCF55172}"/>
              </a:ext>
            </a:extLst>
          </p:cNvPr>
          <p:cNvSpPr>
            <a:spLocks noGrp="1"/>
          </p:cNvSpPr>
          <p:nvPr>
            <p:ph type="sldNum" sz="quarter" idx="11"/>
          </p:nvPr>
        </p:nvSpPr>
        <p:spPr/>
        <p:txBody>
          <a:bodyPr rtlCol="0"/>
          <a:lstStyle>
            <a:lvl1pPr>
              <a:defRPr/>
            </a:lvl1pPr>
          </a:lstStyle>
          <a:p>
            <a:pPr>
              <a:defRPr/>
            </a:pPr>
            <a:fld id="{739DB879-9ED8-7C41-8F07-98192CE21365}" type="slidenum">
              <a:rPr lang="es-CL"/>
              <a:pPr>
                <a:defRPr/>
              </a:pPr>
              <a:t>‹Nº›</a:t>
            </a:fld>
            <a:endParaRPr lang="es-CL"/>
          </a:p>
        </p:txBody>
      </p:sp>
      <p:sp>
        <p:nvSpPr>
          <p:cNvPr id="9" name="13 Marcador de pie de página">
            <a:extLst>
              <a:ext uri="{FF2B5EF4-FFF2-40B4-BE49-F238E27FC236}">
                <a16:creationId xmlns:a16="http://schemas.microsoft.com/office/drawing/2014/main" id="{36E5EB3A-2FB9-2840-9D57-602EF3F6C79A}"/>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16757903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F61F511-25A7-DD40-84F2-96B854AD7405}"/>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20-03-20</a:t>
            </a:fld>
            <a:endParaRPr lang="es-CL"/>
          </a:p>
        </p:txBody>
      </p:sp>
      <p:sp>
        <p:nvSpPr>
          <p:cNvPr id="4" name="2 Marcador de pie de página">
            <a:extLst>
              <a:ext uri="{FF2B5EF4-FFF2-40B4-BE49-F238E27FC236}">
                <a16:creationId xmlns:a16="http://schemas.microsoft.com/office/drawing/2014/main" id="{D7CC0D06-1831-1644-BB1F-18AF5EE1D93E}"/>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5571F727-5528-2042-9796-E7AE3EB64D3D}"/>
              </a:ext>
            </a:extLst>
          </p:cNvPr>
          <p:cNvSpPr>
            <a:spLocks noGrp="1"/>
          </p:cNvSpPr>
          <p:nvPr>
            <p:ph type="sldNum" sz="quarter" idx="12"/>
          </p:nvPr>
        </p:nvSpPr>
        <p:spPr/>
        <p:txBody>
          <a:bodyPr/>
          <a:lstStyle>
            <a:lvl1pPr>
              <a:defRPr/>
            </a:lvl1pPr>
          </a:lstStyle>
          <a:p>
            <a:pPr>
              <a:defRPr/>
            </a:pPr>
            <a:fld id="{FD9B3410-B0E4-1942-B6FD-3194356C861A}" type="slidenum">
              <a:rPr lang="es-CL"/>
              <a:pPr>
                <a:defRPr/>
              </a:pPr>
              <a:t>‹Nº›</a:t>
            </a:fld>
            <a:endParaRPr lang="es-CL"/>
          </a:p>
        </p:txBody>
      </p:sp>
    </p:spTree>
    <p:extLst>
      <p:ext uri="{BB962C8B-B14F-4D97-AF65-F5344CB8AC3E}">
        <p14:creationId xmlns:p14="http://schemas.microsoft.com/office/powerpoint/2010/main" val="3812792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C860241D-47A7-0140-9486-BC25FF379CBE}"/>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20-03-20</a:t>
            </a:fld>
            <a:endParaRPr lang="es-CL"/>
          </a:p>
        </p:txBody>
      </p:sp>
      <p:sp>
        <p:nvSpPr>
          <p:cNvPr id="3" name="2 Marcador de pie de página">
            <a:extLst>
              <a:ext uri="{FF2B5EF4-FFF2-40B4-BE49-F238E27FC236}">
                <a16:creationId xmlns:a16="http://schemas.microsoft.com/office/drawing/2014/main" id="{9C2B7543-E33F-C443-AF57-41E96EFD046E}"/>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A200BE1D-DCDE-2145-AD98-4D96E783DE6C}"/>
              </a:ext>
            </a:extLst>
          </p:cNvPr>
          <p:cNvSpPr>
            <a:spLocks noGrp="1"/>
          </p:cNvSpPr>
          <p:nvPr>
            <p:ph type="sldNum" sz="quarter" idx="12"/>
          </p:nvPr>
        </p:nvSpPr>
        <p:spPr>
          <a:xfrm>
            <a:off x="0" y="6248400"/>
            <a:ext cx="533400" cy="381000"/>
          </a:xfrm>
        </p:spPr>
        <p:txBody>
          <a:bodyPr/>
          <a:lstStyle>
            <a:lvl1pPr>
              <a:defRPr smtClean="0">
                <a:solidFill>
                  <a:schemeClr val="tx2"/>
                </a:solidFill>
              </a:defRPr>
            </a:lvl1pPr>
          </a:lstStyle>
          <a:p>
            <a:pPr>
              <a:defRPr/>
            </a:pPr>
            <a:fld id="{32C92829-3F78-EF4C-974C-61BCD7C7A022}" type="slidenum">
              <a:rPr lang="es-CL"/>
              <a:pPr>
                <a:defRPr/>
              </a:pPr>
              <a:t>‹Nº›</a:t>
            </a:fld>
            <a:endParaRPr lang="es-CL"/>
          </a:p>
        </p:txBody>
      </p:sp>
    </p:spTree>
    <p:extLst>
      <p:ext uri="{BB962C8B-B14F-4D97-AF65-F5344CB8AC3E}">
        <p14:creationId xmlns:p14="http://schemas.microsoft.com/office/powerpoint/2010/main" val="1666212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lstStyle>
            <a:lvl1pPr algn="l">
              <a:buNone/>
              <a:defRPr sz="3300"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751"/>
              </a:spcAft>
              <a:buNone/>
              <a:defRPr sz="1351"/>
            </a:lvl1pPr>
            <a:lvl2pPr>
              <a:buNone/>
              <a:defRPr sz="900"/>
            </a:lvl2pPr>
            <a:lvl3pPr>
              <a:buNone/>
              <a:defRPr sz="751"/>
            </a:lvl3pPr>
            <a:lvl4pPr>
              <a:buNone/>
              <a:defRPr sz="675"/>
            </a:lvl4pPr>
            <a:lvl5pPr>
              <a:buNone/>
              <a:defRPr sz="675"/>
            </a:lvl5pPr>
          </a:lstStyle>
          <a:p>
            <a:pPr lvl="0"/>
            <a:r>
              <a:rPr lang="es-ES"/>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6CC65C94-EE1E-5143-8677-3473806BA600}"/>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20-03-20</a:t>
            </a:fld>
            <a:endParaRPr lang="es-CL"/>
          </a:p>
        </p:txBody>
      </p:sp>
      <p:sp>
        <p:nvSpPr>
          <p:cNvPr id="6" name="2 Marcador de pie de página">
            <a:extLst>
              <a:ext uri="{FF2B5EF4-FFF2-40B4-BE49-F238E27FC236}">
                <a16:creationId xmlns:a16="http://schemas.microsoft.com/office/drawing/2014/main" id="{7F97097D-847B-4648-88F9-EF5D2F5365B2}"/>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3AFF1C6A-472E-6F45-82E9-BB22314B66DE}"/>
              </a:ext>
            </a:extLst>
          </p:cNvPr>
          <p:cNvSpPr>
            <a:spLocks noGrp="1"/>
          </p:cNvSpPr>
          <p:nvPr>
            <p:ph type="sldNum" sz="quarter" idx="12"/>
          </p:nvPr>
        </p:nvSpPr>
        <p:spPr/>
        <p:txBody>
          <a:bodyPr/>
          <a:lstStyle>
            <a:lvl1pPr>
              <a:defRPr/>
            </a:lvl1pPr>
          </a:lstStyle>
          <a:p>
            <a:pPr>
              <a:defRPr/>
            </a:pPr>
            <a:fld id="{25333ADA-6228-FF42-81A8-5E2B9E53FD6A}" type="slidenum">
              <a:rPr lang="es-CL"/>
              <a:pPr>
                <a:defRPr/>
              </a:pPr>
              <a:t>‹Nº›</a:t>
            </a:fld>
            <a:endParaRPr lang="es-CL"/>
          </a:p>
        </p:txBody>
      </p:sp>
    </p:spTree>
    <p:extLst>
      <p:ext uri="{BB962C8B-B14F-4D97-AF65-F5344CB8AC3E}">
        <p14:creationId xmlns:p14="http://schemas.microsoft.com/office/powerpoint/2010/main" val="23603086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8787B400-91BB-C54E-B6D3-1638AD78E089}"/>
              </a:ext>
            </a:extLst>
          </p:cNvPr>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8E726ED7-BA10-7046-B67F-F6E93C7CE9DA}"/>
              </a:ext>
            </a:extLst>
          </p:cNvPr>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7" name="9 Rectángulo">
            <a:extLst>
              <a:ext uri="{FF2B5EF4-FFF2-40B4-BE49-F238E27FC236}">
                <a16:creationId xmlns:a16="http://schemas.microsoft.com/office/drawing/2014/main" id="{62D2CB41-2E54-FE46-BA8C-481BA962BB6A}"/>
              </a:ext>
            </a:extLst>
          </p:cNvPr>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10 Rectángulo">
            <a:extLst>
              <a:ext uri="{FF2B5EF4-FFF2-40B4-BE49-F238E27FC236}">
                <a16:creationId xmlns:a16="http://schemas.microsoft.com/office/drawing/2014/main" id="{C1116C08-F47E-D647-9B18-C89FB5236B39}"/>
              </a:ext>
            </a:extLst>
          </p:cNvPr>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4" name="3 Marcador de texto"/>
          <p:cNvSpPr>
            <a:spLocks noGrp="1"/>
          </p:cNvSpPr>
          <p:nvPr>
            <p:ph type="body" sz="half" idx="2"/>
          </p:nvPr>
        </p:nvSpPr>
        <p:spPr>
          <a:xfrm>
            <a:off x="1600200" y="5486400"/>
            <a:ext cx="7315200" cy="685800"/>
          </a:xfrm>
        </p:spPr>
        <p:txBody>
          <a:bodyPr/>
          <a:lstStyle>
            <a:lvl1pPr marL="0" indent="0">
              <a:buFontTx/>
              <a:buNone/>
              <a:defRPr sz="1275"/>
            </a:lvl1pPr>
            <a:lvl2pPr>
              <a:buFontTx/>
              <a:buNone/>
              <a:defRPr sz="900"/>
            </a:lvl2pPr>
            <a:lvl3pPr>
              <a:buFontTx/>
              <a:buNone/>
              <a:defRPr sz="751"/>
            </a:lvl3pPr>
            <a:lvl4pPr>
              <a:buFontTx/>
              <a:buNone/>
              <a:defRPr sz="675"/>
            </a:lvl4pPr>
            <a:lvl5pPr>
              <a:buFontTx/>
              <a:buNone/>
              <a:defRPr sz="675"/>
            </a:lvl5pPr>
          </a:lstStyle>
          <a:p>
            <a:pPr lvl="0"/>
            <a:r>
              <a:rPr lang="es-ES"/>
              <a:t>Haga clic para modificar el estilo de texto del patrón</a:t>
            </a:r>
          </a:p>
        </p:txBody>
      </p:sp>
      <p:sp>
        <p:nvSpPr>
          <p:cNvPr id="2" name="1 Título"/>
          <p:cNvSpPr>
            <a:spLocks noGrp="1"/>
          </p:cNvSpPr>
          <p:nvPr>
            <p:ph type="title"/>
          </p:nvPr>
        </p:nvSpPr>
        <p:spPr>
          <a:xfrm>
            <a:off x="1600200" y="4648200"/>
            <a:ext cx="7315200" cy="685800"/>
          </a:xfrm>
        </p:spPr>
        <p:txBody>
          <a:bodyPr/>
          <a:lstStyle>
            <a:lvl1pPr algn="l">
              <a:buNone/>
              <a:defRPr sz="2100"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2400"/>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C011C015-5EE5-3940-A8F1-0EA56B63A8EA}"/>
              </a:ext>
            </a:extLst>
          </p:cNvPr>
          <p:cNvSpPr>
            <a:spLocks noGrp="1"/>
          </p:cNvSpPr>
          <p:nvPr>
            <p:ph type="dt" sz="half" idx="10"/>
          </p:nvPr>
        </p:nvSpPr>
        <p:spPr>
          <a:xfrm>
            <a:off x="6248400" y="6248400"/>
            <a:ext cx="2667000" cy="365125"/>
          </a:xfrm>
        </p:spPr>
        <p:txBody>
          <a:bodyPr rtlCol="0"/>
          <a:lstStyle>
            <a:lvl1pPr>
              <a:defRPr/>
            </a:lvl1pPr>
          </a:lstStyle>
          <a:p>
            <a:pPr>
              <a:defRPr/>
            </a:pPr>
            <a:fld id="{C8961CAB-A9C0-4CF9-A6C5-E46BA769987C}" type="datetimeFigureOut">
              <a:rPr lang="es-CL"/>
              <a:pPr>
                <a:defRPr/>
              </a:pPr>
              <a:t>20-03-20</a:t>
            </a:fld>
            <a:endParaRPr lang="es-CL"/>
          </a:p>
        </p:txBody>
      </p:sp>
      <p:sp>
        <p:nvSpPr>
          <p:cNvPr id="10" name="12 Marcador de número de diapositiva">
            <a:extLst>
              <a:ext uri="{FF2B5EF4-FFF2-40B4-BE49-F238E27FC236}">
                <a16:creationId xmlns:a16="http://schemas.microsoft.com/office/drawing/2014/main" id="{5EBC7501-33DD-7B4D-B83D-3E8C0289D169}"/>
              </a:ext>
            </a:extLst>
          </p:cNvPr>
          <p:cNvSpPr>
            <a:spLocks noGrp="1"/>
          </p:cNvSpPr>
          <p:nvPr>
            <p:ph type="sldNum" sz="quarter" idx="11"/>
          </p:nvPr>
        </p:nvSpPr>
        <p:spPr>
          <a:xfrm>
            <a:off x="0" y="4667250"/>
            <a:ext cx="1447800" cy="663575"/>
          </a:xfrm>
        </p:spPr>
        <p:txBody>
          <a:bodyPr rtlCol="0"/>
          <a:lstStyle>
            <a:lvl1pPr>
              <a:defRPr sz="2100" smtClean="0"/>
            </a:lvl1pPr>
          </a:lstStyle>
          <a:p>
            <a:pPr>
              <a:defRPr/>
            </a:pPr>
            <a:fld id="{EEA16F44-0E1E-BB4A-8C85-7B014CD040F6}" type="slidenum">
              <a:rPr lang="es-CL"/>
              <a:pPr>
                <a:defRPr/>
              </a:pPr>
              <a:t>‹Nº›</a:t>
            </a:fld>
            <a:endParaRPr lang="es-CL"/>
          </a:p>
        </p:txBody>
      </p:sp>
      <p:sp>
        <p:nvSpPr>
          <p:cNvPr id="11" name="13 Marcador de pie de página">
            <a:extLst>
              <a:ext uri="{FF2B5EF4-FFF2-40B4-BE49-F238E27FC236}">
                <a16:creationId xmlns:a16="http://schemas.microsoft.com/office/drawing/2014/main" id="{9A492B94-B700-1F4B-BF55-46818117C481}"/>
              </a:ext>
            </a:extLst>
          </p:cNvPr>
          <p:cNvSpPr>
            <a:spLocks noGrp="1"/>
          </p:cNvSpPr>
          <p:nvPr>
            <p:ph type="ftr" sz="quarter" idx="12"/>
          </p:nvPr>
        </p:nvSpPr>
        <p:spPr>
          <a:xfrm>
            <a:off x="1600200" y="6248400"/>
            <a:ext cx="4572000" cy="365125"/>
          </a:xfrm>
        </p:spPr>
        <p:txBody>
          <a:bodyPr rtlCol="0"/>
          <a:lstStyle>
            <a:lvl1pPr>
              <a:defRPr/>
            </a:lvl1pPr>
          </a:lstStyle>
          <a:p>
            <a:pPr>
              <a:defRPr/>
            </a:pPr>
            <a:endParaRPr lang="es-CL"/>
          </a:p>
        </p:txBody>
      </p:sp>
    </p:spTree>
    <p:extLst>
      <p:ext uri="{BB962C8B-B14F-4D97-AF65-F5344CB8AC3E}">
        <p14:creationId xmlns:p14="http://schemas.microsoft.com/office/powerpoint/2010/main" val="1423294512"/>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21BBE9C8-0871-3A40-ABD0-0BDC460FD37A}"/>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20-03-20</a:t>
            </a:fld>
            <a:endParaRPr lang="es-CL"/>
          </a:p>
        </p:txBody>
      </p:sp>
      <p:sp>
        <p:nvSpPr>
          <p:cNvPr id="5" name="2 Marcador de pie de página">
            <a:extLst>
              <a:ext uri="{FF2B5EF4-FFF2-40B4-BE49-F238E27FC236}">
                <a16:creationId xmlns:a16="http://schemas.microsoft.com/office/drawing/2014/main" id="{48BE71AE-CF60-2C45-9867-B81B4B5F5F04}"/>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227F6D53-9872-704A-B386-C3431A300157}"/>
              </a:ext>
            </a:extLst>
          </p:cNvPr>
          <p:cNvSpPr>
            <a:spLocks noGrp="1"/>
          </p:cNvSpPr>
          <p:nvPr>
            <p:ph type="sldNum" sz="quarter" idx="12"/>
          </p:nvPr>
        </p:nvSpPr>
        <p:spPr/>
        <p:txBody>
          <a:bodyPr/>
          <a:lstStyle>
            <a:lvl1pPr>
              <a:defRPr/>
            </a:lvl1pPr>
          </a:lstStyle>
          <a:p>
            <a:pPr>
              <a:defRPr/>
            </a:pPr>
            <a:fld id="{C862CC05-58B8-E34D-BD36-C99CA35666F2}" type="slidenum">
              <a:rPr lang="es-CL"/>
              <a:pPr>
                <a:defRPr/>
              </a:pPr>
              <a:t>‹Nº›</a:t>
            </a:fld>
            <a:endParaRPr lang="es-CL"/>
          </a:p>
        </p:txBody>
      </p:sp>
    </p:spTree>
    <p:extLst>
      <p:ext uri="{BB962C8B-B14F-4D97-AF65-F5344CB8AC3E}">
        <p14:creationId xmlns:p14="http://schemas.microsoft.com/office/powerpoint/2010/main" val="8867725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B57E0C8C-1125-194E-9317-BD3C8F7A7FB8}"/>
              </a:ext>
            </a:extLst>
          </p:cNvPr>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5" name="7 Rectángulo">
            <a:extLst>
              <a:ext uri="{FF2B5EF4-FFF2-40B4-BE49-F238E27FC236}">
                <a16:creationId xmlns:a16="http://schemas.microsoft.com/office/drawing/2014/main" id="{64009568-ADE8-7141-AB1C-088A8DCA603F}"/>
              </a:ext>
            </a:extLst>
          </p:cNvPr>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80B7D40E-59CC-A64F-A6FE-3DD78879C714}"/>
              </a:ext>
            </a:extLst>
          </p:cNvPr>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2" name="1 Título vertical"/>
          <p:cNvSpPr>
            <a:spLocks noGrp="1"/>
          </p:cNvSpPr>
          <p:nvPr>
            <p:ph type="title" orient="vert"/>
          </p:nvPr>
        </p:nvSpPr>
        <p:spPr>
          <a:xfrm>
            <a:off x="6553200" y="609614"/>
            <a:ext cx="2057400" cy="5516563"/>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F0459141-6F0E-4B4C-9CF0-DB6FE1E83D2B}"/>
              </a:ext>
            </a:extLst>
          </p:cNvPr>
          <p:cNvSpPr>
            <a:spLocks noGrp="1"/>
          </p:cNvSpPr>
          <p:nvPr>
            <p:ph type="dt" sz="half" idx="10"/>
          </p:nvPr>
        </p:nvSpPr>
        <p:spPr>
          <a:xfrm>
            <a:off x="6553200" y="6248400"/>
            <a:ext cx="2209800" cy="365125"/>
          </a:xfrm>
        </p:spPr>
        <p:txBody>
          <a:bodyPr/>
          <a:lstStyle>
            <a:lvl1pPr>
              <a:defRPr/>
            </a:lvl1pPr>
          </a:lstStyle>
          <a:p>
            <a:pPr>
              <a:defRPr/>
            </a:pPr>
            <a:fld id="{C8961CAB-A9C0-4CF9-A6C5-E46BA769987C}" type="datetimeFigureOut">
              <a:rPr lang="es-CL"/>
              <a:pPr>
                <a:defRPr/>
              </a:pPr>
              <a:t>20-03-20</a:t>
            </a:fld>
            <a:endParaRPr lang="es-CL"/>
          </a:p>
        </p:txBody>
      </p:sp>
      <p:sp>
        <p:nvSpPr>
          <p:cNvPr id="8" name="4 Marcador de pie de página">
            <a:extLst>
              <a:ext uri="{FF2B5EF4-FFF2-40B4-BE49-F238E27FC236}">
                <a16:creationId xmlns:a16="http://schemas.microsoft.com/office/drawing/2014/main" id="{903EBADE-F37B-754D-AE21-BFD1C7E91F3C}"/>
              </a:ext>
            </a:extLst>
          </p:cNvPr>
          <p:cNvSpPr>
            <a:spLocks noGrp="1"/>
          </p:cNvSpPr>
          <p:nvPr>
            <p:ph type="ftr" sz="quarter" idx="11"/>
          </p:nvPr>
        </p:nvSpPr>
        <p:spPr>
          <a:xfrm>
            <a:off x="457200" y="6248400"/>
            <a:ext cx="5573713" cy="365125"/>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04DCA067-1103-E243-B434-6A226EA940DE}"/>
              </a:ext>
            </a:extLst>
          </p:cNvPr>
          <p:cNvSpPr>
            <a:spLocks noGrp="1"/>
          </p:cNvSpPr>
          <p:nvPr>
            <p:ph type="sldNum" sz="quarter" idx="12"/>
          </p:nvPr>
        </p:nvSpPr>
        <p:spPr>
          <a:xfrm rot="5400000">
            <a:off x="5989638" y="144462"/>
            <a:ext cx="533400" cy="244475"/>
          </a:xfrm>
        </p:spPr>
        <p:txBody>
          <a:bodyPr/>
          <a:lstStyle>
            <a:lvl1pPr>
              <a:defRPr/>
            </a:lvl1pPr>
          </a:lstStyle>
          <a:p>
            <a:pPr>
              <a:defRPr/>
            </a:pPr>
            <a:fld id="{6643E137-EAD7-1C46-9C7E-2AE1C15FC096}" type="slidenum">
              <a:rPr lang="es-CL"/>
              <a:pPr>
                <a:defRPr/>
              </a:pPr>
              <a:t>‹Nº›</a:t>
            </a:fld>
            <a:endParaRPr lang="es-CL"/>
          </a:p>
        </p:txBody>
      </p:sp>
    </p:spTree>
    <p:extLst>
      <p:ext uri="{BB962C8B-B14F-4D97-AF65-F5344CB8AC3E}">
        <p14:creationId xmlns:p14="http://schemas.microsoft.com/office/powerpoint/2010/main" val="217380052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F265A053-C1C5-D744-BFA4-232C28BF80E6}"/>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_tradnl"/>
              <a:t>Haga clic para modificar el estilo de título del patrón</a:t>
            </a:r>
            <a:endParaRPr lang="es-CL" altLang="es-ES_tradnl"/>
          </a:p>
        </p:txBody>
      </p:sp>
      <p:sp>
        <p:nvSpPr>
          <p:cNvPr id="1027" name="2 Marcador de texto">
            <a:extLst>
              <a:ext uri="{FF2B5EF4-FFF2-40B4-BE49-F238E27FC236}">
                <a16:creationId xmlns:a16="http://schemas.microsoft.com/office/drawing/2014/main" id="{325192D7-B2B8-604C-AF4A-15FE4F1AB17A}"/>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_tradnl"/>
              <a:t>Haga clic para modificar el estilo de texto del patrón</a:t>
            </a:r>
          </a:p>
          <a:p>
            <a:pPr lvl="1"/>
            <a:r>
              <a:rPr lang="es-ES" altLang="es-ES_tradnl"/>
              <a:t>Segundo nivel</a:t>
            </a:r>
          </a:p>
          <a:p>
            <a:pPr lvl="2"/>
            <a:r>
              <a:rPr lang="es-ES" altLang="es-ES_tradnl"/>
              <a:t>Tercer nivel</a:t>
            </a:r>
          </a:p>
          <a:p>
            <a:pPr lvl="3"/>
            <a:r>
              <a:rPr lang="es-ES" altLang="es-ES_tradnl"/>
              <a:t>Cuarto nivel</a:t>
            </a:r>
          </a:p>
          <a:p>
            <a:pPr lvl="4"/>
            <a:r>
              <a:rPr lang="es-ES" altLang="es-ES_tradnl"/>
              <a:t>Quinto nivel</a:t>
            </a:r>
            <a:endParaRPr lang="es-CL" altLang="es-ES_tradnl"/>
          </a:p>
        </p:txBody>
      </p:sp>
      <p:sp>
        <p:nvSpPr>
          <p:cNvPr id="4" name="3 Marcador de fecha">
            <a:extLst>
              <a:ext uri="{FF2B5EF4-FFF2-40B4-BE49-F238E27FC236}">
                <a16:creationId xmlns:a16="http://schemas.microsoft.com/office/drawing/2014/main" id="{913163D8-5D9B-E84B-AF81-DDF9318B0467}"/>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FFFFFF"/>
                </a:solidFill>
                <a:latin typeface="Calibri" panose="020F0502020204030204" pitchFamily="34" charset="0"/>
              </a:defRPr>
            </a:lvl1pPr>
          </a:lstStyle>
          <a:p>
            <a:pPr>
              <a:defRPr/>
            </a:pPr>
            <a:fld id="{61DC69B7-481A-C742-8741-A41567F7804E}" type="datetime4">
              <a:rPr lang="en-US" altLang="es-CL"/>
              <a:pPr>
                <a:defRPr/>
              </a:pPr>
              <a:t>March 20, 2020</a:t>
            </a:fld>
            <a:endParaRPr lang="en-US" altLang="es-CL"/>
          </a:p>
        </p:txBody>
      </p:sp>
      <p:sp>
        <p:nvSpPr>
          <p:cNvPr id="5" name="4 Marcador de pie de página">
            <a:extLst>
              <a:ext uri="{FF2B5EF4-FFF2-40B4-BE49-F238E27FC236}">
                <a16:creationId xmlns:a16="http://schemas.microsoft.com/office/drawing/2014/main" id="{ECAF8DE6-8372-934C-B534-BF19524C2059}"/>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C07C23C2-E8FA-BC4A-9BAA-12F149D7B87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pPr>
              <a:defRPr/>
            </a:pPr>
            <a:fld id="{49C445CE-C787-1743-9EA1-6D7C7A6C054F}" type="slidenum">
              <a:rPr lang="en-US" altLang="es-ES_tradnl"/>
              <a:pPr>
                <a:defRPr/>
              </a:pPr>
              <a:t>‹Nº›</a:t>
            </a:fld>
            <a:endParaRPr lang="en-US" altLang="es-ES_tradnl"/>
          </a:p>
        </p:txBody>
      </p:sp>
    </p:spTree>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7"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21 Marcador de título">
            <a:extLst>
              <a:ext uri="{FF2B5EF4-FFF2-40B4-BE49-F238E27FC236}">
                <a16:creationId xmlns:a16="http://schemas.microsoft.com/office/drawing/2014/main" id="{F2B66CAE-A536-444D-B4D6-144EE92B563E}"/>
              </a:ext>
            </a:extLst>
          </p:cNvPr>
          <p:cNvSpPr>
            <a:spLocks noGrp="1" noChangeArrowheads="1"/>
          </p:cNvSpPr>
          <p:nvPr>
            <p:ph type="title"/>
          </p:nvPr>
        </p:nvSpPr>
        <p:spPr bwMode="auto">
          <a:xfrm>
            <a:off x="609600" y="228600"/>
            <a:ext cx="81534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B07A1F-FDD9-9B4F-9AD5-1E43ACBE9944}"/>
              </a:ext>
            </a:extLst>
          </p:cNvPr>
          <p:cNvSpPr>
            <a:spLocks noGrp="1"/>
          </p:cNvSpPr>
          <p:nvPr>
            <p:ph type="body" idx="1"/>
          </p:nvPr>
        </p:nvSpPr>
        <p:spPr>
          <a:xfrm>
            <a:off x="612775" y="1600200"/>
            <a:ext cx="8153400" cy="4525963"/>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AD109D65-73D7-E64D-8E3E-8558453ECD92}"/>
              </a:ext>
            </a:extLst>
          </p:cNvPr>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051" smtClean="0">
                <a:solidFill>
                  <a:schemeClr val="tx2"/>
                </a:solidFill>
              </a:defRPr>
            </a:lvl1pPr>
          </a:lstStyle>
          <a:p>
            <a:pPr>
              <a:defRPr/>
            </a:pPr>
            <a:fld id="{C8961CAB-A9C0-4CF9-A6C5-E46BA769987C}" type="datetimeFigureOut">
              <a:rPr lang="es-CL"/>
              <a:pPr>
                <a:defRPr/>
              </a:pPr>
              <a:t>20-03-20</a:t>
            </a:fld>
            <a:endParaRPr lang="es-CL"/>
          </a:p>
        </p:txBody>
      </p:sp>
      <p:sp>
        <p:nvSpPr>
          <p:cNvPr id="3" name="2 Marcador de pie de página">
            <a:extLst>
              <a:ext uri="{FF2B5EF4-FFF2-40B4-BE49-F238E27FC236}">
                <a16:creationId xmlns:a16="http://schemas.microsoft.com/office/drawing/2014/main" id="{2B996619-B432-1E4F-9C86-4CD5DFFC7F30}"/>
              </a:ext>
            </a:extLst>
          </p:cNvPr>
          <p:cNvSpPr>
            <a:spLocks noGrp="1"/>
          </p:cNvSpPr>
          <p:nvPr>
            <p:ph type="ftr" sz="quarter" idx="3"/>
          </p:nvPr>
        </p:nvSpPr>
        <p:spPr>
          <a:xfrm>
            <a:off x="609600" y="6248400"/>
            <a:ext cx="5421313" cy="365125"/>
          </a:xfrm>
          <a:prstGeom prst="rect">
            <a:avLst/>
          </a:prstGeom>
        </p:spPr>
        <p:txBody>
          <a:bodyPr vert="horz" anchor="ctr"/>
          <a:lstStyle>
            <a:lvl1pPr algn="r" eaLnBrk="1" latinLnBrk="0" hangingPunct="1">
              <a:defRPr kumimoji="0" sz="1051">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F54BE6AA-51C4-0D42-85A7-77453297B511}"/>
              </a:ext>
            </a:extLst>
          </p:cNvPr>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7 Rectángulo">
            <a:extLst>
              <a:ext uri="{FF2B5EF4-FFF2-40B4-BE49-F238E27FC236}">
                <a16:creationId xmlns:a16="http://schemas.microsoft.com/office/drawing/2014/main" id="{C8F9D254-26B0-8E44-803A-9B1181C8E3EA}"/>
              </a:ext>
            </a:extLst>
          </p:cNvPr>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9" name="8 Rectángulo">
            <a:extLst>
              <a:ext uri="{FF2B5EF4-FFF2-40B4-BE49-F238E27FC236}">
                <a16:creationId xmlns:a16="http://schemas.microsoft.com/office/drawing/2014/main" id="{A56416B8-E6CB-6440-B3D5-582DDD563F5B}"/>
              </a:ext>
            </a:extLst>
          </p:cNvPr>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23" name="22 Marcador de número de diapositiva">
            <a:extLst>
              <a:ext uri="{FF2B5EF4-FFF2-40B4-BE49-F238E27FC236}">
                <a16:creationId xmlns:a16="http://schemas.microsoft.com/office/drawing/2014/main" id="{880DE83D-BB9E-0449-BEAC-1A84B9A163C1}"/>
              </a:ext>
            </a:extLst>
          </p:cNvPr>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latinLnBrk="0" hangingPunct="1">
              <a:defRPr kumimoji="0" sz="1051" b="1" smtClean="0">
                <a:solidFill>
                  <a:srgbClr val="FFFFFF"/>
                </a:solidFill>
              </a:defRPr>
            </a:lvl1pPr>
          </a:lstStyle>
          <a:p>
            <a:pPr>
              <a:defRPr/>
            </a:pPr>
            <a:fld id="{4BCD9B67-B8BB-D842-A4FA-D389DB5CE043}"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14" r:id="rId1"/>
    <p:sldLayoutId id="2147483710" r:id="rId2"/>
    <p:sldLayoutId id="2147483715" r:id="rId3"/>
    <p:sldLayoutId id="2147483716" r:id="rId4"/>
    <p:sldLayoutId id="2147483717" r:id="rId5"/>
    <p:sldLayoutId id="2147483711" r:id="rId6"/>
    <p:sldLayoutId id="2147483718" r:id="rId7"/>
    <p:sldLayoutId id="2147483712" r:id="rId8"/>
    <p:sldLayoutId id="2147483719" r:id="rId9"/>
    <p:sldLayoutId id="2147483713" r:id="rId10"/>
    <p:sldLayoutId id="2147483720" r:id="rId11"/>
  </p:sldLayoutIdLst>
  <p:txStyles>
    <p:titleStyle>
      <a:lvl1pPr algn="l" rtl="0" fontAlgn="base">
        <a:spcBef>
          <a:spcPct val="0"/>
        </a:spcBef>
        <a:spcAft>
          <a:spcPct val="0"/>
        </a:spcAft>
        <a:defRPr sz="3300" kern="1200">
          <a:solidFill>
            <a:schemeClr val="tx2"/>
          </a:solidFill>
          <a:latin typeface="+mj-lt"/>
          <a:ea typeface="+mj-ea"/>
          <a:cs typeface="+mj-cs"/>
        </a:defRPr>
      </a:lvl1pPr>
      <a:lvl2pPr algn="l" rtl="0" fontAlgn="base">
        <a:spcBef>
          <a:spcPct val="0"/>
        </a:spcBef>
        <a:spcAft>
          <a:spcPct val="0"/>
        </a:spcAft>
        <a:defRPr sz="3300">
          <a:solidFill>
            <a:schemeClr val="tx2"/>
          </a:solidFill>
          <a:latin typeface="Tw Cen MT" panose="020B0602020104020603" pitchFamily="34" charset="77"/>
        </a:defRPr>
      </a:lvl2pPr>
      <a:lvl3pPr algn="l" rtl="0" fontAlgn="base">
        <a:spcBef>
          <a:spcPct val="0"/>
        </a:spcBef>
        <a:spcAft>
          <a:spcPct val="0"/>
        </a:spcAft>
        <a:defRPr sz="3300">
          <a:solidFill>
            <a:schemeClr val="tx2"/>
          </a:solidFill>
          <a:latin typeface="Tw Cen MT" panose="020B0602020104020603" pitchFamily="34" charset="77"/>
        </a:defRPr>
      </a:lvl3pPr>
      <a:lvl4pPr algn="l" rtl="0" fontAlgn="base">
        <a:spcBef>
          <a:spcPct val="0"/>
        </a:spcBef>
        <a:spcAft>
          <a:spcPct val="0"/>
        </a:spcAft>
        <a:defRPr sz="3300">
          <a:solidFill>
            <a:schemeClr val="tx2"/>
          </a:solidFill>
          <a:latin typeface="Tw Cen MT" panose="020B0602020104020603" pitchFamily="34" charset="77"/>
        </a:defRPr>
      </a:lvl4pPr>
      <a:lvl5pPr algn="l" rtl="0" fontAlgn="base">
        <a:spcBef>
          <a:spcPct val="0"/>
        </a:spcBef>
        <a:spcAft>
          <a:spcPct val="0"/>
        </a:spcAft>
        <a:defRPr sz="3300">
          <a:solidFill>
            <a:schemeClr val="tx2"/>
          </a:solidFill>
          <a:latin typeface="Tw Cen MT" panose="020B0602020104020603" pitchFamily="34" charset="77"/>
        </a:defRPr>
      </a:lvl5pPr>
      <a:lvl6pPr marL="457200" algn="l" rtl="0" fontAlgn="base">
        <a:spcBef>
          <a:spcPct val="0"/>
        </a:spcBef>
        <a:spcAft>
          <a:spcPct val="0"/>
        </a:spcAft>
        <a:defRPr sz="3300">
          <a:solidFill>
            <a:schemeClr val="tx2"/>
          </a:solidFill>
          <a:latin typeface="Tw Cen MT" panose="020B0602020104020603" pitchFamily="34" charset="77"/>
        </a:defRPr>
      </a:lvl6pPr>
      <a:lvl7pPr marL="914400" algn="l" rtl="0" fontAlgn="base">
        <a:spcBef>
          <a:spcPct val="0"/>
        </a:spcBef>
        <a:spcAft>
          <a:spcPct val="0"/>
        </a:spcAft>
        <a:defRPr sz="3300">
          <a:solidFill>
            <a:schemeClr val="tx2"/>
          </a:solidFill>
          <a:latin typeface="Tw Cen MT" panose="020B0602020104020603" pitchFamily="34" charset="77"/>
        </a:defRPr>
      </a:lvl7pPr>
      <a:lvl8pPr marL="1371600" algn="l" rtl="0" fontAlgn="base">
        <a:spcBef>
          <a:spcPct val="0"/>
        </a:spcBef>
        <a:spcAft>
          <a:spcPct val="0"/>
        </a:spcAft>
        <a:defRPr sz="3300">
          <a:solidFill>
            <a:schemeClr val="tx2"/>
          </a:solidFill>
          <a:latin typeface="Tw Cen MT" panose="020B0602020104020603" pitchFamily="34" charset="77"/>
        </a:defRPr>
      </a:lvl8pPr>
      <a:lvl9pPr marL="1828800" algn="l" rtl="0" fontAlgn="base">
        <a:spcBef>
          <a:spcPct val="0"/>
        </a:spcBef>
        <a:spcAft>
          <a:spcPct val="0"/>
        </a:spcAft>
        <a:defRPr sz="3300">
          <a:solidFill>
            <a:schemeClr val="tx2"/>
          </a:solidFill>
          <a:latin typeface="Tw Cen MT" panose="020B0602020104020603" pitchFamily="34" charset="77"/>
        </a:defRPr>
      </a:lvl9pPr>
    </p:titleStyle>
    <p:bodyStyle>
      <a:lvl1pPr marL="239713" indent="-239713" algn="l" rtl="0" fontAlgn="base">
        <a:spcBef>
          <a:spcPts val="525"/>
        </a:spcBef>
        <a:spcAft>
          <a:spcPct val="0"/>
        </a:spcAft>
        <a:buClr>
          <a:schemeClr val="accent2"/>
        </a:buClr>
        <a:buSzPct val="60000"/>
        <a:buFont typeface="Wingdings" pitchFamily="2" charset="2"/>
        <a:buChar char=""/>
        <a:defRPr sz="2100" kern="1200">
          <a:solidFill>
            <a:schemeClr val="tx1"/>
          </a:solidFill>
          <a:latin typeface="+mn-lt"/>
          <a:ea typeface="+mn-ea"/>
          <a:cs typeface="+mn-cs"/>
        </a:defRPr>
      </a:lvl1pPr>
      <a:lvl2pPr marL="479425" indent="-204788" algn="l" rtl="0" fontAlgn="base">
        <a:spcBef>
          <a:spcPts val="413"/>
        </a:spcBef>
        <a:spcAft>
          <a:spcPct val="0"/>
        </a:spcAft>
        <a:buClr>
          <a:schemeClr val="accent1"/>
        </a:buClr>
        <a:buSzPct val="70000"/>
        <a:buFont typeface="Wingdings 2" pitchFamily="2" charset="2"/>
        <a:buChar char=""/>
        <a:defRPr sz="1900" kern="1200">
          <a:solidFill>
            <a:schemeClr val="tx1"/>
          </a:solidFill>
          <a:latin typeface="+mn-lt"/>
          <a:ea typeface="+mn-ea"/>
          <a:cs typeface="+mn-cs"/>
        </a:defRPr>
      </a:lvl2pPr>
      <a:lvl3pPr marL="684213" indent="-169863" algn="l" rtl="0" fontAlgn="base">
        <a:spcBef>
          <a:spcPts val="375"/>
        </a:spcBef>
        <a:spcAft>
          <a:spcPct val="0"/>
        </a:spcAft>
        <a:buClr>
          <a:schemeClr val="accent2"/>
        </a:buClr>
        <a:buSzPct val="75000"/>
        <a:buFont typeface="Wingdings" pitchFamily="2" charset="2"/>
        <a:buChar char=""/>
        <a:defRPr sz="1700" kern="1200">
          <a:solidFill>
            <a:schemeClr val="tx1"/>
          </a:solidFill>
          <a:latin typeface="+mn-lt"/>
          <a:ea typeface="+mn-ea"/>
          <a:cs typeface="+mn-cs"/>
        </a:defRPr>
      </a:lvl3pPr>
      <a:lvl4pPr marL="1027113" indent="-169863" algn="l" rtl="0" fontAlgn="base">
        <a:spcBef>
          <a:spcPts val="300"/>
        </a:spcBef>
        <a:spcAft>
          <a:spcPct val="0"/>
        </a:spcAft>
        <a:buClr>
          <a:srgbClr val="A5AB81"/>
        </a:buClr>
        <a:buSzPct val="75000"/>
        <a:buFont typeface="Wingdings" pitchFamily="2" charset="2"/>
        <a:buChar char=""/>
        <a:defRPr sz="1500" kern="1200">
          <a:solidFill>
            <a:schemeClr val="tx1"/>
          </a:solidFill>
          <a:latin typeface="+mn-lt"/>
          <a:ea typeface="+mn-ea"/>
          <a:cs typeface="+mn-cs"/>
        </a:defRPr>
      </a:lvl4pPr>
      <a:lvl5pPr marL="1370013" indent="-169863" algn="l" rtl="0" fontAlgn="base">
        <a:spcBef>
          <a:spcPts val="300"/>
        </a:spcBef>
        <a:spcAft>
          <a:spcPct val="0"/>
        </a:spcAft>
        <a:buClr>
          <a:srgbClr val="D8B25C"/>
        </a:buClr>
        <a:buSzPct val="65000"/>
        <a:buFont typeface="Wingdings" pitchFamily="2" charset="2"/>
        <a:buChar char=""/>
        <a:defRPr sz="1500" kern="1200">
          <a:solidFill>
            <a:schemeClr val="tx1"/>
          </a:solidFill>
          <a:latin typeface="+mn-lt"/>
          <a:ea typeface="+mn-ea"/>
          <a:cs typeface="+mn-cs"/>
        </a:defRPr>
      </a:lvl5pPr>
      <a:lvl6pPr marL="1577301" indent="-171446" algn="l" rtl="0" eaLnBrk="1" latinLnBrk="0" hangingPunct="1">
        <a:spcBef>
          <a:spcPct val="20000"/>
        </a:spcBef>
        <a:buClr>
          <a:schemeClr val="accent1"/>
        </a:buClr>
        <a:buFont typeface="Wingdings"/>
        <a:buChar char="§"/>
        <a:defRPr kumimoji="0" sz="1351" kern="1200" baseline="0">
          <a:solidFill>
            <a:schemeClr val="tx1"/>
          </a:solidFill>
          <a:latin typeface="+mn-lt"/>
          <a:ea typeface="+mn-ea"/>
          <a:cs typeface="+mn-cs"/>
        </a:defRPr>
      </a:lvl6pPr>
      <a:lvl7pPr marL="1783035" indent="-171446" algn="l" rtl="0" eaLnBrk="1" latinLnBrk="0" hangingPunct="1">
        <a:spcBef>
          <a:spcPct val="20000"/>
        </a:spcBef>
        <a:buClr>
          <a:schemeClr val="accent2"/>
        </a:buClr>
        <a:buFont typeface="Wingdings"/>
        <a:buChar char="§"/>
        <a:defRPr kumimoji="0" sz="1351" kern="1200" baseline="0">
          <a:solidFill>
            <a:schemeClr val="tx1"/>
          </a:solidFill>
          <a:latin typeface="+mn-lt"/>
          <a:ea typeface="+mn-ea"/>
          <a:cs typeface="+mn-cs"/>
        </a:defRPr>
      </a:lvl7pPr>
      <a:lvl8pPr marL="1988770" indent="-171446" algn="l" rtl="0" eaLnBrk="1" latinLnBrk="0" hangingPunct="1">
        <a:spcBef>
          <a:spcPct val="20000"/>
        </a:spcBef>
        <a:buClr>
          <a:schemeClr val="accent3"/>
        </a:buClr>
        <a:buFont typeface="Wingdings"/>
        <a:buChar char="§"/>
        <a:defRPr kumimoji="0" sz="1351" kern="1200" baseline="0">
          <a:solidFill>
            <a:schemeClr val="tx1"/>
          </a:solidFill>
          <a:latin typeface="+mn-lt"/>
          <a:ea typeface="+mn-ea"/>
          <a:cs typeface="+mn-cs"/>
        </a:defRPr>
      </a:lvl8pPr>
      <a:lvl9pPr marL="2194505" indent="-171446" algn="l" rtl="0" eaLnBrk="1" latinLnBrk="0" hangingPunct="1">
        <a:spcBef>
          <a:spcPct val="20000"/>
        </a:spcBef>
        <a:buClr>
          <a:schemeClr val="accent4"/>
        </a:buClr>
        <a:buFont typeface="Wingdings"/>
        <a:buChar char="§"/>
        <a:defRPr kumimoji="0" sz="1351"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891" algn="l" rtl="0" eaLnBrk="1" latinLnBrk="0" hangingPunct="1">
        <a:defRPr kumimoji="0" kern="1200">
          <a:solidFill>
            <a:schemeClr val="tx1"/>
          </a:solidFill>
          <a:latin typeface="+mn-lt"/>
          <a:ea typeface="+mn-ea"/>
          <a:cs typeface="+mn-cs"/>
        </a:defRPr>
      </a:lvl2pPr>
      <a:lvl3pPr marL="685783" algn="l" rtl="0" eaLnBrk="1" latinLnBrk="0" hangingPunct="1">
        <a:defRPr kumimoji="0" kern="1200">
          <a:solidFill>
            <a:schemeClr val="tx1"/>
          </a:solidFill>
          <a:latin typeface="+mn-lt"/>
          <a:ea typeface="+mn-ea"/>
          <a:cs typeface="+mn-cs"/>
        </a:defRPr>
      </a:lvl3pPr>
      <a:lvl4pPr marL="1028674" algn="l" rtl="0" eaLnBrk="1" latinLnBrk="0" hangingPunct="1">
        <a:defRPr kumimoji="0" kern="1200">
          <a:solidFill>
            <a:schemeClr val="tx1"/>
          </a:solidFill>
          <a:latin typeface="+mn-lt"/>
          <a:ea typeface="+mn-ea"/>
          <a:cs typeface="+mn-cs"/>
        </a:defRPr>
      </a:lvl4pPr>
      <a:lvl5pPr marL="1371566" algn="l" rtl="0" eaLnBrk="1" latinLnBrk="0" hangingPunct="1">
        <a:defRPr kumimoji="0" kern="1200">
          <a:solidFill>
            <a:schemeClr val="tx1"/>
          </a:solidFill>
          <a:latin typeface="+mn-lt"/>
          <a:ea typeface="+mn-ea"/>
          <a:cs typeface="+mn-cs"/>
        </a:defRPr>
      </a:lvl5pPr>
      <a:lvl6pPr marL="1714457" algn="l" rtl="0" eaLnBrk="1" latinLnBrk="0" hangingPunct="1">
        <a:defRPr kumimoji="0" kern="1200">
          <a:solidFill>
            <a:schemeClr val="tx1"/>
          </a:solidFill>
          <a:latin typeface="+mn-lt"/>
          <a:ea typeface="+mn-ea"/>
          <a:cs typeface="+mn-cs"/>
        </a:defRPr>
      </a:lvl6pPr>
      <a:lvl7pPr marL="2057349" algn="l" rtl="0" eaLnBrk="1" latinLnBrk="0" hangingPunct="1">
        <a:defRPr kumimoji="0" kern="1200">
          <a:solidFill>
            <a:schemeClr val="tx1"/>
          </a:solidFill>
          <a:latin typeface="+mn-lt"/>
          <a:ea typeface="+mn-ea"/>
          <a:cs typeface="+mn-cs"/>
        </a:defRPr>
      </a:lvl7pPr>
      <a:lvl8pPr marL="2400240" algn="l" rtl="0" eaLnBrk="1" latinLnBrk="0" hangingPunct="1">
        <a:defRPr kumimoji="0" kern="1200">
          <a:solidFill>
            <a:schemeClr val="tx1"/>
          </a:solidFill>
          <a:latin typeface="+mn-lt"/>
          <a:ea typeface="+mn-ea"/>
          <a:cs typeface="+mn-cs"/>
        </a:defRPr>
      </a:lvl8pPr>
      <a:lvl9pPr marL="2743131"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9.emf"/><Relationship Id="rId5" Type="http://schemas.openxmlformats.org/officeDocument/2006/relationships/oleObject" Target="../embeddings/oleObject1.bin"/><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oleObject" Target="../embeddings/oleObject2.bin"/><Relationship Id="rId7" Type="http://schemas.openxmlformats.org/officeDocument/2006/relationships/image" Target="../media/image10.png"/><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12.emf"/><Relationship Id="rId5" Type="http://schemas.openxmlformats.org/officeDocument/2006/relationships/oleObject" Target="../embeddings/oleObject3.bin"/><Relationship Id="rId4" Type="http://schemas.openxmlformats.org/officeDocument/2006/relationships/image" Target="../media/image11.emf"/><Relationship Id="rId9" Type="http://schemas.openxmlformats.org/officeDocument/2006/relationships/image" Target="../media/image13.em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5.emf"/><Relationship Id="rId2" Type="http://schemas.openxmlformats.org/officeDocument/2006/relationships/slideLayout" Target="../slideLayouts/slideLayout4.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image" Target="../media/image14.emf"/><Relationship Id="rId4" Type="http://schemas.openxmlformats.org/officeDocument/2006/relationships/oleObject" Target="../embeddings/oleObject5.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9.bin"/><Relationship Id="rId13" Type="http://schemas.openxmlformats.org/officeDocument/2006/relationships/oleObject" Target="../embeddings/oleObject11.bin"/><Relationship Id="rId3" Type="http://schemas.openxmlformats.org/officeDocument/2006/relationships/notesSlide" Target="../notesSlides/notesSlide3.xml"/><Relationship Id="rId7" Type="http://schemas.openxmlformats.org/officeDocument/2006/relationships/image" Target="../media/image16.emf"/><Relationship Id="rId12" Type="http://schemas.openxmlformats.org/officeDocument/2006/relationships/image" Target="../media/image18.emf"/><Relationship Id="rId2" Type="http://schemas.openxmlformats.org/officeDocument/2006/relationships/slideLayout" Target="../slideLayouts/slideLayout14.xml"/><Relationship Id="rId1" Type="http://schemas.openxmlformats.org/officeDocument/2006/relationships/vmlDrawing" Target="../drawings/vmlDrawing4.vml"/><Relationship Id="rId6" Type="http://schemas.openxmlformats.org/officeDocument/2006/relationships/oleObject" Target="../embeddings/oleObject8.bin"/><Relationship Id="rId11" Type="http://schemas.openxmlformats.org/officeDocument/2006/relationships/oleObject" Target="../embeddings/oleObject10.bin"/><Relationship Id="rId5" Type="http://schemas.openxmlformats.org/officeDocument/2006/relationships/image" Target="../media/image15.emf"/><Relationship Id="rId10" Type="http://schemas.openxmlformats.org/officeDocument/2006/relationships/image" Target="../media/image10.png"/><Relationship Id="rId4" Type="http://schemas.openxmlformats.org/officeDocument/2006/relationships/oleObject" Target="../embeddings/oleObject7.bin"/><Relationship Id="rId9" Type="http://schemas.openxmlformats.org/officeDocument/2006/relationships/image" Target="../media/image17.emf"/><Relationship Id="rId14" Type="http://schemas.openxmlformats.org/officeDocument/2006/relationships/image" Target="../media/image19.emf"/></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23.e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3.bin"/><Relationship Id="rId5" Type="http://schemas.openxmlformats.org/officeDocument/2006/relationships/image" Target="../media/image22.emf"/><Relationship Id="rId4" Type="http://schemas.openxmlformats.org/officeDocument/2006/relationships/oleObject" Target="../embeddings/oleObject12.bin"/></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3.xml"/><Relationship Id="rId1" Type="http://schemas.openxmlformats.org/officeDocument/2006/relationships/vmlDrawing" Target="../drawings/vmlDrawing6.vml"/><Relationship Id="rId4" Type="http://schemas.openxmlformats.org/officeDocument/2006/relationships/image" Target="../media/image24.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5.xml"/><Relationship Id="rId1" Type="http://schemas.openxmlformats.org/officeDocument/2006/relationships/vmlDrawing" Target="../drawings/vmlDrawing7.vml"/><Relationship Id="rId6" Type="http://schemas.openxmlformats.org/officeDocument/2006/relationships/image" Target="../media/image26.emf"/><Relationship Id="rId5" Type="http://schemas.openxmlformats.org/officeDocument/2006/relationships/oleObject" Target="../embeddings/oleObject16.bin"/><Relationship Id="rId4" Type="http://schemas.openxmlformats.org/officeDocument/2006/relationships/image" Target="../media/image25.e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4.xml"/><Relationship Id="rId1" Type="http://schemas.openxmlformats.org/officeDocument/2006/relationships/vmlDrawing" Target="../drawings/vmlDrawing8.vml"/><Relationship Id="rId6" Type="http://schemas.openxmlformats.org/officeDocument/2006/relationships/image" Target="../media/image28.emf"/><Relationship Id="rId5" Type="http://schemas.openxmlformats.org/officeDocument/2006/relationships/oleObject" Target="../embeddings/oleObject18.bin"/><Relationship Id="rId4" Type="http://schemas.openxmlformats.org/officeDocument/2006/relationships/image" Target="../media/image27.emf"/></Relationships>
</file>

<file path=ppt/slides/_rels/slide17.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14.xml"/><Relationship Id="rId1" Type="http://schemas.openxmlformats.org/officeDocument/2006/relationships/vmlDrawing" Target="../drawings/vmlDrawing9.vml"/><Relationship Id="rId6" Type="http://schemas.openxmlformats.org/officeDocument/2006/relationships/image" Target="../media/image30.emf"/><Relationship Id="rId5" Type="http://schemas.openxmlformats.org/officeDocument/2006/relationships/oleObject" Target="../embeddings/oleObject20.bin"/><Relationship Id="rId10" Type="http://schemas.openxmlformats.org/officeDocument/2006/relationships/image" Target="../media/image32.emf"/><Relationship Id="rId4" Type="http://schemas.openxmlformats.org/officeDocument/2006/relationships/image" Target="../media/image29.emf"/><Relationship Id="rId9" Type="http://schemas.openxmlformats.org/officeDocument/2006/relationships/oleObject" Target="../embeddings/oleObject22.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4 CuadroTexto">
            <a:extLst>
              <a:ext uri="{FF2B5EF4-FFF2-40B4-BE49-F238E27FC236}">
                <a16:creationId xmlns:a16="http://schemas.microsoft.com/office/drawing/2014/main" id="{CBE4D589-EA5E-294A-9E2F-5FFA7A3BEFC8}"/>
              </a:ext>
            </a:extLst>
          </p:cNvPr>
          <p:cNvSpPr txBox="1">
            <a:spLocks noChangeArrowheads="1"/>
          </p:cNvSpPr>
          <p:nvPr/>
        </p:nvSpPr>
        <p:spPr bwMode="auto">
          <a:xfrm>
            <a:off x="1017588" y="2874963"/>
            <a:ext cx="71088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CL" altLang="es-CL" sz="3300">
                <a:solidFill>
                  <a:srgbClr val="293555"/>
                </a:solidFill>
                <a:latin typeface="CMU Serif Roman" panose="02000603000000000000" pitchFamily="2" charset="0"/>
              </a:rPr>
              <a:t>UNIDAD 2: Cinemática y dinámica de traslación </a:t>
            </a:r>
          </a:p>
        </p:txBody>
      </p:sp>
      <p:pic>
        <p:nvPicPr>
          <p:cNvPr id="50178" name="Imagen 3">
            <a:extLst>
              <a:ext uri="{FF2B5EF4-FFF2-40B4-BE49-F238E27FC236}">
                <a16:creationId xmlns:a16="http://schemas.microsoft.com/office/drawing/2014/main" id="{EF6756F6-8879-4D4C-B8F6-81F5B5615A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9700" y="1198563"/>
            <a:ext cx="1244600"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CuadroTexto 7">
            <a:extLst>
              <a:ext uri="{FF2B5EF4-FFF2-40B4-BE49-F238E27FC236}">
                <a16:creationId xmlns:a16="http://schemas.microsoft.com/office/drawing/2014/main" id="{F4D3C795-10AD-4F44-9205-0161771AD0DD}"/>
              </a:ext>
            </a:extLst>
          </p:cNvPr>
          <p:cNvSpPr txBox="1">
            <a:spLocks noChangeArrowheads="1"/>
          </p:cNvSpPr>
          <p:nvPr/>
        </p:nvSpPr>
        <p:spPr bwMode="auto">
          <a:xfrm>
            <a:off x="117475" y="6237288"/>
            <a:ext cx="2006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000">
                <a:latin typeface="CMU Serif Roman" panose="02000603000000000000" pitchFamily="2" charset="0"/>
              </a:rPr>
              <a:t>2º año ejecutivo</a:t>
            </a:r>
          </a:p>
        </p:txBody>
      </p:sp>
      <p:sp>
        <p:nvSpPr>
          <p:cNvPr id="50180" name="CuadroTexto 8">
            <a:extLst>
              <a:ext uri="{FF2B5EF4-FFF2-40B4-BE49-F238E27FC236}">
                <a16:creationId xmlns:a16="http://schemas.microsoft.com/office/drawing/2014/main" id="{A44D1B46-DB9F-B04F-91AE-7A66770006B7}"/>
              </a:ext>
            </a:extLst>
          </p:cNvPr>
          <p:cNvSpPr txBox="1">
            <a:spLocks noChangeArrowheads="1"/>
          </p:cNvSpPr>
          <p:nvPr/>
        </p:nvSpPr>
        <p:spPr bwMode="auto">
          <a:xfrm>
            <a:off x="3276600" y="4225925"/>
            <a:ext cx="2735263"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CL" altLang="es-CL" sz="2100">
                <a:solidFill>
                  <a:srgbClr val="293555"/>
                </a:solidFill>
                <a:latin typeface="CMU Serif Roman" panose="02000603000000000000" pitchFamily="2" charset="0"/>
              </a:rPr>
              <a:t>Primer semestre 2020</a:t>
            </a:r>
          </a:p>
        </p:txBody>
      </p:sp>
      <p:sp>
        <p:nvSpPr>
          <p:cNvPr id="50181" name="CuadroTexto 9">
            <a:extLst>
              <a:ext uri="{FF2B5EF4-FFF2-40B4-BE49-F238E27FC236}">
                <a16:creationId xmlns:a16="http://schemas.microsoft.com/office/drawing/2014/main" id="{503F9FAA-EC5F-B045-9990-C154C136AEF0}"/>
              </a:ext>
            </a:extLst>
          </p:cNvPr>
          <p:cNvSpPr txBox="1">
            <a:spLocks noChangeArrowheads="1"/>
          </p:cNvSpPr>
          <p:nvPr/>
        </p:nvSpPr>
        <p:spPr bwMode="auto">
          <a:xfrm>
            <a:off x="522288" y="5464175"/>
            <a:ext cx="15113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100">
                <a:solidFill>
                  <a:srgbClr val="FFFFFF"/>
                </a:solidFill>
                <a:latin typeface="CMU Serif Roman" panose="02000603000000000000" pitchFamily="2" charset="0"/>
              </a:rPr>
              <a:t>Física II</a:t>
            </a:r>
          </a:p>
        </p:txBody>
      </p:sp>
      <p:sp>
        <p:nvSpPr>
          <p:cNvPr id="50182" name="CuadroTexto 6">
            <a:extLst>
              <a:ext uri="{FF2B5EF4-FFF2-40B4-BE49-F238E27FC236}">
                <a16:creationId xmlns:a16="http://schemas.microsoft.com/office/drawing/2014/main" id="{61BEECFA-33DF-6D44-B2C3-AD28831A5355}"/>
              </a:ext>
            </a:extLst>
          </p:cNvPr>
          <p:cNvSpPr txBox="1">
            <a:spLocks noChangeArrowheads="1"/>
          </p:cNvSpPr>
          <p:nvPr/>
        </p:nvSpPr>
        <p:spPr bwMode="auto">
          <a:xfrm>
            <a:off x="2470150" y="6237288"/>
            <a:ext cx="2168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000">
                <a:solidFill>
                  <a:srgbClr val="293555"/>
                </a:solidFill>
                <a:latin typeface="CMU Serif Roman" panose="02000603000000000000" pitchFamily="2" charset="0"/>
              </a:rPr>
              <a:t>Cátedra de Física</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1 Título">
            <a:extLst>
              <a:ext uri="{FF2B5EF4-FFF2-40B4-BE49-F238E27FC236}">
                <a16:creationId xmlns:a16="http://schemas.microsoft.com/office/drawing/2014/main" id="{A36858A8-1536-9846-A3E3-E7E5B3397020}"/>
              </a:ext>
            </a:extLst>
          </p:cNvPr>
          <p:cNvSpPr>
            <a:spLocks noGrp="1"/>
          </p:cNvSpPr>
          <p:nvPr>
            <p:ph type="title"/>
          </p:nvPr>
        </p:nvSpPr>
        <p:spPr>
          <a:xfrm>
            <a:off x="457200" y="115888"/>
            <a:ext cx="8229600" cy="1143000"/>
          </a:xfrm>
        </p:spPr>
        <p:txBody>
          <a:bodyPr/>
          <a:lstStyle/>
          <a:p>
            <a:r>
              <a:rPr lang="es-CL"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Cinemática de Traslación</a:t>
            </a:r>
          </a:p>
        </p:txBody>
      </p:sp>
      <p:sp>
        <p:nvSpPr>
          <p:cNvPr id="19459" name="2 Marcador de contenido">
            <a:extLst>
              <a:ext uri="{FF2B5EF4-FFF2-40B4-BE49-F238E27FC236}">
                <a16:creationId xmlns:a16="http://schemas.microsoft.com/office/drawing/2014/main" id="{ADED7F38-4696-FB4C-A928-4431BB03D4CF}"/>
              </a:ext>
            </a:extLst>
          </p:cNvPr>
          <p:cNvSpPr>
            <a:spLocks noGrp="1"/>
          </p:cNvSpPr>
          <p:nvPr>
            <p:ph idx="1"/>
          </p:nvPr>
        </p:nvSpPr>
        <p:spPr>
          <a:xfrm>
            <a:off x="323850" y="908050"/>
            <a:ext cx="8229600" cy="5715000"/>
          </a:xfrm>
        </p:spPr>
        <p:txBody>
          <a:bodyPr/>
          <a:lstStyle/>
          <a:p>
            <a:pPr algn="just">
              <a:buFont typeface="Arial" panose="020B0604020202020204" pitchFamily="34" charset="0"/>
              <a:buNone/>
            </a:pPr>
            <a:r>
              <a:rPr lang="es-CL" altLang="es-ES_tradnl">
                <a:solidFill>
                  <a:schemeClr val="bg1"/>
                </a:solidFill>
              </a:rPr>
              <a:t>	</a:t>
            </a:r>
          </a:p>
          <a:p>
            <a:pPr algn="just">
              <a:buFont typeface="Arial" panose="020B0604020202020204" pitchFamily="34" charset="0"/>
              <a:buNone/>
            </a:pP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Cuando se estudia la cinemática de traslación se tratan de describir los movimientos sin preocuparse de sus causas. Por ejemplo, al analizar el desplazamiento de un automóvil, diremos que se mueve en forma recta, que su rapidez es de 60 [km/h] y que luego aumenta a 80 [km/h], que describe una curva, etc., pero no trataremos de explicar las causas de cada uno de estos hechos. </a:t>
            </a:r>
            <a:endPar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482" name="1 Título">
            <a:extLst>
              <a:ext uri="{FF2B5EF4-FFF2-40B4-BE49-F238E27FC236}">
                <a16:creationId xmlns:a16="http://schemas.microsoft.com/office/drawing/2014/main" id="{24F43ADA-237E-9C47-AC73-D72E7165C844}"/>
              </a:ext>
            </a:extLst>
          </p:cNvPr>
          <p:cNvSpPr>
            <a:spLocks noGrp="1"/>
          </p:cNvSpPr>
          <p:nvPr>
            <p:ph type="title"/>
          </p:nvPr>
        </p:nvSpPr>
        <p:spPr/>
        <p:txBody>
          <a:bodyPr/>
          <a:lstStyle/>
          <a:p>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¿Qué es una partícula?</a:t>
            </a:r>
          </a:p>
        </p:txBody>
      </p:sp>
      <p:sp>
        <p:nvSpPr>
          <p:cNvPr id="20483" name="2 Marcador de contenido">
            <a:extLst>
              <a:ext uri="{FF2B5EF4-FFF2-40B4-BE49-F238E27FC236}">
                <a16:creationId xmlns:a16="http://schemas.microsoft.com/office/drawing/2014/main" id="{3143A9CE-AD36-FA47-93E6-87CF398E6F61}"/>
              </a:ext>
            </a:extLst>
          </p:cNvPr>
          <p:cNvSpPr>
            <a:spLocks noGrp="1"/>
          </p:cNvSpPr>
          <p:nvPr>
            <p:ph idx="1"/>
          </p:nvPr>
        </p:nvSpPr>
        <p:spPr/>
        <p:txBody>
          <a:bodyPr/>
          <a:lstStyle/>
          <a:p>
            <a:pPr algn="just">
              <a:buFont typeface="Arial" panose="020B0604020202020204" pitchFamily="34" charset="0"/>
              <a:buNone/>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“Se dice que un cuerpo es una partícula cuando sus dimensiones son muy pequeñas en comparación con las demás dimensiones que participan en el fenómeno”.</a:t>
            </a:r>
          </a:p>
          <a:p>
            <a:endParaRPr lang="es-CL" altLang="es-ES_tradnl"/>
          </a:p>
        </p:txBody>
      </p:sp>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506" name="1 Título">
            <a:extLst>
              <a:ext uri="{FF2B5EF4-FFF2-40B4-BE49-F238E27FC236}">
                <a16:creationId xmlns:a16="http://schemas.microsoft.com/office/drawing/2014/main" id="{EB90553D-CBA9-684F-9BF8-32CBBB98BED8}"/>
              </a:ext>
            </a:extLst>
          </p:cNvPr>
          <p:cNvSpPr>
            <a:spLocks noGrp="1"/>
          </p:cNvSpPr>
          <p:nvPr>
            <p:ph type="title"/>
          </p:nvPr>
        </p:nvSpPr>
        <p:spPr>
          <a:xfrm>
            <a:off x="457200" y="274638"/>
            <a:ext cx="8686800" cy="1143000"/>
          </a:xfrm>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Marcos y Sistemas de Referencia</a:t>
            </a:r>
          </a:p>
        </p:txBody>
      </p:sp>
      <p:sp>
        <p:nvSpPr>
          <p:cNvPr id="21507" name="2 Marcador de contenido">
            <a:extLst>
              <a:ext uri="{FF2B5EF4-FFF2-40B4-BE49-F238E27FC236}">
                <a16:creationId xmlns:a16="http://schemas.microsoft.com/office/drawing/2014/main" id="{6D3CB2E0-4A29-8441-ADE2-4E01A59CDFB4}"/>
              </a:ext>
            </a:extLst>
          </p:cNvPr>
          <p:cNvSpPr>
            <a:spLocks noGrp="1"/>
          </p:cNvSpPr>
          <p:nvPr>
            <p:ph idx="1"/>
          </p:nvPr>
        </p:nvSpPr>
        <p:spPr/>
        <p:txBody>
          <a:bodyPr/>
          <a:lstStyle/>
          <a:p>
            <a:pPr algn="just" eaLnBrk="1" hangingPunct="1">
              <a:buFont typeface="Arial" panose="020B0604020202020204" pitchFamily="34" charset="0"/>
              <a:buNone/>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Antes de describir el movimiento Ud. debe establecer un sistema de referencia espacial y temporal. Definir un origen y una dirección positiva.</a:t>
            </a:r>
          </a:p>
          <a:p>
            <a:pPr eaLnBrk="1" hangingPunct="1">
              <a:buFont typeface="Arial" panose="020B0604020202020204" pitchFamily="34" charset="0"/>
              <a:buNone/>
            </a:pPr>
            <a:endParaRPr lang="es-CL" altLang="es-ES_tradnl"/>
          </a:p>
        </p:txBody>
      </p:sp>
      <p:pic>
        <p:nvPicPr>
          <p:cNvPr id="5" name="Picture 3">
            <a:extLst>
              <a:ext uri="{FF2B5EF4-FFF2-40B4-BE49-F238E27FC236}">
                <a16:creationId xmlns:a16="http://schemas.microsoft.com/office/drawing/2014/main" id="{C186E60A-9FDE-234F-B178-AC01AEFF426D}"/>
              </a:ext>
            </a:extLst>
          </p:cNvPr>
          <p:cNvPicPr>
            <a:picLocks noChangeAspect="1" noChangeArrowheads="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500063" y="3571875"/>
            <a:ext cx="80010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5"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66AF58AE-FAA9-AE4B-8A8A-C03C4A2E0B18}"/>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Relatividad del Movimiento</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2531" name="Rectangle 3">
            <a:extLst>
              <a:ext uri="{FF2B5EF4-FFF2-40B4-BE49-F238E27FC236}">
                <a16:creationId xmlns:a16="http://schemas.microsoft.com/office/drawing/2014/main" id="{752EC0A2-2873-1948-BE3E-140C5FAAF224}"/>
              </a:ext>
            </a:extLst>
          </p:cNvPr>
          <p:cNvSpPr>
            <a:spLocks noGrp="1"/>
          </p:cNvSpPr>
          <p:nvPr>
            <p:ph type="body" sz="half" idx="1"/>
          </p:nvPr>
        </p:nvSpPr>
        <p:spPr>
          <a:xfrm>
            <a:off x="468313" y="1341438"/>
            <a:ext cx="8435975" cy="1036637"/>
          </a:xfrm>
        </p:spPr>
        <p:txBody>
          <a:bodyPr/>
          <a:lstStyle/>
          <a:p>
            <a:pPr eaLnBrk="1" hangingPunct="1">
              <a:buFont typeface="Arial" panose="020B0604020202020204" pitchFamily="34" charset="0"/>
              <a:buNone/>
            </a:pPr>
            <a:r>
              <a:rPr lang="es-CL" altLang="es-ES_tradnl" sz="2800"/>
              <a:t>	</a:t>
            </a:r>
            <a:r>
              <a:rPr lang="es-CL" altLang="es-ES_tradnl" sz="2400">
                <a:solidFill>
                  <a:schemeClr val="bg2"/>
                </a:solidFill>
                <a:latin typeface="Britannic Bold" panose="020B0903060703020204" pitchFamily="34" charset="77"/>
              </a:rPr>
              <a:t>La descripci</a:t>
            </a:r>
            <a:r>
              <a:rPr lang="es-CL" altLang="es-ES_tradnl" sz="2400">
                <a:solidFill>
                  <a:schemeClr val="bg2"/>
                </a:solidFill>
              </a:rPr>
              <a:t>ó</a:t>
            </a:r>
            <a:r>
              <a:rPr lang="es-CL" altLang="es-ES_tradnl" sz="2400">
                <a:solidFill>
                  <a:schemeClr val="bg2"/>
                </a:solidFill>
                <a:latin typeface="Britannic Bold" panose="020B0903060703020204" pitchFamily="34" charset="77"/>
              </a:rPr>
              <a:t>n del movimiento de un cuerpo depender</a:t>
            </a:r>
            <a:r>
              <a:rPr lang="es-CL" altLang="es-ES_tradnl" sz="2400">
                <a:solidFill>
                  <a:schemeClr val="bg2"/>
                </a:solidFill>
              </a:rPr>
              <a:t>á</a:t>
            </a:r>
            <a:r>
              <a:rPr lang="es-CL" altLang="es-ES_tradnl" sz="2400">
                <a:solidFill>
                  <a:schemeClr val="bg2"/>
                </a:solidFill>
                <a:latin typeface="Britannic Bold" panose="020B0903060703020204" pitchFamily="34" charset="77"/>
              </a:rPr>
              <a:t> del punto de referencia del observador.</a:t>
            </a:r>
            <a:endParaRPr lang="es-ES" altLang="es-ES_tradnl" sz="2400">
              <a:solidFill>
                <a:schemeClr val="bg2"/>
              </a:solidFill>
              <a:latin typeface="Britannic Bold" panose="020B0903060703020204" pitchFamily="34" charset="77"/>
            </a:endParaRPr>
          </a:p>
        </p:txBody>
      </p:sp>
      <p:graphicFrame>
        <p:nvGraphicFramePr>
          <p:cNvPr id="35884" name="Group 44">
            <a:extLst>
              <a:ext uri="{FF2B5EF4-FFF2-40B4-BE49-F238E27FC236}">
                <a16:creationId xmlns:a16="http://schemas.microsoft.com/office/drawing/2014/main" id="{246A9C51-CDCA-4647-8106-7FD9B1C59322}"/>
              </a:ext>
            </a:extLst>
          </p:cNvPr>
          <p:cNvGraphicFramePr>
            <a:graphicFrameLocks noGrp="1"/>
          </p:cNvGraphicFramePr>
          <p:nvPr>
            <p:ph sz="half" idx="2"/>
          </p:nvPr>
        </p:nvGraphicFramePr>
        <p:xfrm>
          <a:off x="1258888" y="2349500"/>
          <a:ext cx="6337300" cy="4508500"/>
        </p:xfrm>
        <a:graphic>
          <a:graphicData uri="http://schemas.openxmlformats.org/drawingml/2006/table">
            <a:tbl>
              <a:tblPr/>
              <a:tblGrid>
                <a:gridCol w="23050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4508500">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endParaRPr kumimoji="0" lang="es-ES" altLang="es-ES_tradnl" sz="2800" b="0" i="0" u="none" strike="noStrike" cap="none" normalizeH="0" baseline="0">
                        <a:ln>
                          <a:noFill/>
                        </a:ln>
                        <a:solidFill>
                          <a:schemeClr val="tx1"/>
                        </a:solidFill>
                        <a:effectLst/>
                        <a:latin typeface="Calibri" panose="020F050202020403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endParaRPr kumimoji="0" lang="es-ES" altLang="es-ES_tradnl" sz="2800" b="0"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a:txBody>
                  <a:tcPr horzOverflow="overflow">
                    <a:lnL w="12700" cap="flat" cmpd="sng" algn="ctr">
                      <a:solidFill>
                        <a:schemeClr val="bg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2538" name="Picture 40" descr="rel1">
            <a:extLst>
              <a:ext uri="{FF2B5EF4-FFF2-40B4-BE49-F238E27FC236}">
                <a16:creationId xmlns:a16="http://schemas.microsoft.com/office/drawing/2014/main" id="{12C056BE-9AAF-2243-BF7A-A2BCDD6164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65400"/>
            <a:ext cx="354330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41" descr="rel2">
            <a:extLst>
              <a:ext uri="{FF2B5EF4-FFF2-40B4-BE49-F238E27FC236}">
                <a16:creationId xmlns:a16="http://schemas.microsoft.com/office/drawing/2014/main" id="{5962E476-46BE-1A46-A234-0E7CC02B80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938" y="2492375"/>
            <a:ext cx="5580062"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3554" name="5 Marcador de número de diapositiva">
            <a:extLst>
              <a:ext uri="{FF2B5EF4-FFF2-40B4-BE49-F238E27FC236}">
                <a16:creationId xmlns:a16="http://schemas.microsoft.com/office/drawing/2014/main" id="{C9D775EC-F608-AF4D-9107-52E65AA47AD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4E64464-4413-DB46-AD17-C779718E6643}" type="slidenum">
              <a:rPr lang="es-CL" altLang="es-ES_tradnl" sz="1200" smtClean="0">
                <a:solidFill>
                  <a:srgbClr val="FFFFFF"/>
                </a:solidFill>
              </a:rPr>
              <a:pPr>
                <a:spcBef>
                  <a:spcPct val="0"/>
                </a:spcBef>
                <a:buFontTx/>
                <a:buNone/>
              </a:pPr>
              <a:t>6</a:t>
            </a:fld>
            <a:endParaRPr lang="es-CL" altLang="es-ES_tradnl" sz="1200">
              <a:solidFill>
                <a:srgbClr val="FFFFFF"/>
              </a:solidFill>
            </a:endParaRPr>
          </a:p>
        </p:txBody>
      </p:sp>
      <p:sp>
        <p:nvSpPr>
          <p:cNvPr id="23555" name="Rectangle 1">
            <a:extLst>
              <a:ext uri="{FF2B5EF4-FFF2-40B4-BE49-F238E27FC236}">
                <a16:creationId xmlns:a16="http://schemas.microsoft.com/office/drawing/2014/main" id="{4C14E6D4-C013-7A48-AEE9-71EF9ECF3DA1}"/>
              </a:ext>
            </a:extLst>
          </p:cNvPr>
          <p:cNvSpPr>
            <a:spLocks noGrp="1"/>
          </p:cNvSpPr>
          <p:nvPr>
            <p:ph type="title"/>
          </p:nvPr>
        </p:nvSpPr>
        <p:spPr>
          <a:xfrm>
            <a:off x="457200" y="273050"/>
            <a:ext cx="8228013" cy="1146175"/>
          </a:xfrm>
        </p:spPr>
        <p:txBody>
          <a:bodyPr tIns="35203"/>
          <a:lstStyle/>
          <a:p>
            <a:pPr eaLnBrk="1" hangingPunct="1">
              <a:tabLst>
                <a:tab pos="654050" algn="l"/>
                <a:tab pos="1311275" algn="l"/>
                <a:tab pos="1966913" algn="l"/>
                <a:tab pos="2624138" algn="l"/>
                <a:tab pos="3281363" algn="l"/>
                <a:tab pos="3937000" algn="l"/>
                <a:tab pos="4594225" algn="l"/>
                <a:tab pos="5251450" algn="l"/>
                <a:tab pos="5907088" algn="l"/>
                <a:tab pos="6564313" algn="l"/>
                <a:tab pos="7221538" algn="l"/>
                <a:tab pos="7877175" algn="l"/>
              </a:tabLst>
            </a:pPr>
            <a:r>
              <a:rPr lang="es-CL" altLang="es-ES_tradnl" b="1"/>
              <a:t>Vector vposición</a:t>
            </a:r>
          </a:p>
        </p:txBody>
      </p:sp>
      <p:sp>
        <p:nvSpPr>
          <p:cNvPr id="4098" name="Text Box 2">
            <a:extLst>
              <a:ext uri="{FF2B5EF4-FFF2-40B4-BE49-F238E27FC236}">
                <a16:creationId xmlns:a16="http://schemas.microsoft.com/office/drawing/2014/main" id="{A6666D1A-C840-7046-A6B1-41A16BA4596C}"/>
              </a:ext>
            </a:extLst>
          </p:cNvPr>
          <p:cNvSpPr txBox="1">
            <a:spLocks noChangeArrowheads="1"/>
          </p:cNvSpPr>
          <p:nvPr/>
        </p:nvSpPr>
        <p:spPr bwMode="auto">
          <a:xfrm>
            <a:off x="357188" y="1143000"/>
            <a:ext cx="8358187" cy="1571625"/>
          </a:xfrm>
          <a:prstGeom prst="rect">
            <a:avLst/>
          </a:prstGeom>
          <a:noFill/>
          <a:ln w="9525">
            <a:noFill/>
            <a:round/>
            <a:headEnd/>
            <a:tailEnd/>
          </a:ln>
          <a:effectLst/>
        </p:spPr>
        <p:txBody>
          <a:bodyPr lIns="81639" tIns="40820" rIns="81639" bIns="40820"/>
          <a:lstStyle>
            <a:lvl1pPr>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1pPr>
            <a:lvl2pPr marL="742950" indent="-28575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2pPr>
            <a:lvl3pPr marL="11430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3pPr>
            <a:lvl4pPr marL="16002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4pPr>
            <a:lvl5pPr marL="20574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9pPr>
          </a:lstStyle>
          <a:p>
            <a:pPr algn="just" eaLnBrk="1" hangingPunct="1">
              <a:lnSpc>
                <a:spcPct val="117000"/>
              </a:lnSpc>
              <a:defRPr/>
            </a:pP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El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vector posición</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de una partícula es un vector trazado desde el origen de un sistema de referencia a la posición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P(x,y,z)</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de la partícula.</a:t>
            </a:r>
            <a:endParaRPr lang="es-CL" altLang="es-CL" sz="20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endParaRPr>
          </a:p>
          <a:p>
            <a:pPr algn="just" eaLnBrk="1" hangingPunct="1">
              <a:lnSpc>
                <a:spcPct val="117000"/>
              </a:lnSpc>
              <a:defRPr/>
            </a:pP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Para una partícula en el punto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P(x,y,z)</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su vector posición es </a:t>
            </a:r>
          </a:p>
        </p:txBody>
      </p:sp>
      <p:sp>
        <p:nvSpPr>
          <p:cNvPr id="23557" name="1 Título">
            <a:extLst>
              <a:ext uri="{FF2B5EF4-FFF2-40B4-BE49-F238E27FC236}">
                <a16:creationId xmlns:a16="http://schemas.microsoft.com/office/drawing/2014/main" id="{A438F58F-5CA0-A442-BC4E-9863F649956E}"/>
              </a:ext>
            </a:extLst>
          </p:cNvPr>
          <p:cNvSpPr txBox="1">
            <a:spLocks noChangeArrowheads="1"/>
          </p:cNvSpPr>
          <p:nvPr/>
        </p:nvSpPr>
        <p:spPr bwMode="auto">
          <a:xfrm>
            <a:off x="309563" y="1174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CL" sz="4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Recordemos…</a:t>
            </a:r>
            <a:endParaRPr lang="es-CL" altLang="es-C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3558" name="Rectangle 6">
            <a:extLst>
              <a:ext uri="{FF2B5EF4-FFF2-40B4-BE49-F238E27FC236}">
                <a16:creationId xmlns:a16="http://schemas.microsoft.com/office/drawing/2014/main" id="{C0560D99-E464-2242-9FAF-F2D3E8F32620}"/>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59" name="Rectangle 7">
            <a:extLst>
              <a:ext uri="{FF2B5EF4-FFF2-40B4-BE49-F238E27FC236}">
                <a16:creationId xmlns:a16="http://schemas.microsoft.com/office/drawing/2014/main" id="{33F58D92-C466-AA42-ACA8-C022AB813AB5}"/>
              </a:ext>
            </a:extLst>
          </p:cNvPr>
          <p:cNvSpPr>
            <a:spLocks noChangeArrowheads="1"/>
          </p:cNvSpPr>
          <p:nvPr/>
        </p:nvSpPr>
        <p:spPr bwMode="auto">
          <a:xfrm>
            <a:off x="0" y="517525"/>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0" name="Rectangle 8">
            <a:extLst>
              <a:ext uri="{FF2B5EF4-FFF2-40B4-BE49-F238E27FC236}">
                <a16:creationId xmlns:a16="http://schemas.microsoft.com/office/drawing/2014/main" id="{26332EFF-A7F4-6145-8354-1C9977BD4310}"/>
              </a:ext>
            </a:extLst>
          </p:cNvPr>
          <p:cNvSpPr>
            <a:spLocks noChangeArrowheads="1"/>
          </p:cNvSpPr>
          <p:nvPr/>
        </p:nvSpPr>
        <p:spPr bwMode="auto">
          <a:xfrm>
            <a:off x="0" y="708025"/>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sp>
        <p:nvSpPr>
          <p:cNvPr id="23561" name="Rectangle 12">
            <a:extLst>
              <a:ext uri="{FF2B5EF4-FFF2-40B4-BE49-F238E27FC236}">
                <a16:creationId xmlns:a16="http://schemas.microsoft.com/office/drawing/2014/main" id="{7A7A4A9E-93FA-1548-8DD2-3847D977852A}"/>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62" name="Rectangle 13">
            <a:extLst>
              <a:ext uri="{FF2B5EF4-FFF2-40B4-BE49-F238E27FC236}">
                <a16:creationId xmlns:a16="http://schemas.microsoft.com/office/drawing/2014/main" id="{6C66C59B-3A71-6E40-A7A2-9ADE4C138F1E}"/>
              </a:ext>
            </a:extLst>
          </p:cNvPr>
          <p:cNvSpPr>
            <a:spLocks noChangeArrowheads="1"/>
          </p:cNvSpPr>
          <p:nvPr/>
        </p:nvSpPr>
        <p:spPr bwMode="auto">
          <a:xfrm>
            <a:off x="0" y="517525"/>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3" name="Rectangle 14">
            <a:extLst>
              <a:ext uri="{FF2B5EF4-FFF2-40B4-BE49-F238E27FC236}">
                <a16:creationId xmlns:a16="http://schemas.microsoft.com/office/drawing/2014/main" id="{CE0BF066-D4DD-354E-BCD7-CC142DA15416}"/>
              </a:ext>
            </a:extLst>
          </p:cNvPr>
          <p:cNvSpPr>
            <a:spLocks noChangeArrowheads="1"/>
          </p:cNvSpPr>
          <p:nvPr/>
        </p:nvSpPr>
        <p:spPr bwMode="auto">
          <a:xfrm>
            <a:off x="0" y="708025"/>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sp>
        <p:nvSpPr>
          <p:cNvPr id="23564" name="Rectangle 18">
            <a:extLst>
              <a:ext uri="{FF2B5EF4-FFF2-40B4-BE49-F238E27FC236}">
                <a16:creationId xmlns:a16="http://schemas.microsoft.com/office/drawing/2014/main" id="{297C495C-CB29-5948-8649-BE03399E81EB}"/>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65" name="Rectangle 19">
            <a:extLst>
              <a:ext uri="{FF2B5EF4-FFF2-40B4-BE49-F238E27FC236}">
                <a16:creationId xmlns:a16="http://schemas.microsoft.com/office/drawing/2014/main" id="{9C456938-755A-934D-93DB-0A9D750C6694}"/>
              </a:ext>
            </a:extLst>
          </p:cNvPr>
          <p:cNvSpPr>
            <a:spLocks noChangeArrowheads="1"/>
          </p:cNvSpPr>
          <p:nvPr/>
        </p:nvSpPr>
        <p:spPr bwMode="auto">
          <a:xfrm>
            <a:off x="0" y="490538"/>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6" name="Rectangle 20">
            <a:extLst>
              <a:ext uri="{FF2B5EF4-FFF2-40B4-BE49-F238E27FC236}">
                <a16:creationId xmlns:a16="http://schemas.microsoft.com/office/drawing/2014/main" id="{A75F03B6-6389-1646-880C-692B23B37DEA}"/>
              </a:ext>
            </a:extLst>
          </p:cNvPr>
          <p:cNvSpPr>
            <a:spLocks noChangeArrowheads="1"/>
          </p:cNvSpPr>
          <p:nvPr/>
        </p:nvSpPr>
        <p:spPr bwMode="auto">
          <a:xfrm>
            <a:off x="0" y="706438"/>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grpSp>
        <p:nvGrpSpPr>
          <p:cNvPr id="23567" name="34 Grupo">
            <a:extLst>
              <a:ext uri="{FF2B5EF4-FFF2-40B4-BE49-F238E27FC236}">
                <a16:creationId xmlns:a16="http://schemas.microsoft.com/office/drawing/2014/main" id="{C2EFAD5E-0802-C74B-B80D-80DAB59A4CB6}"/>
              </a:ext>
            </a:extLst>
          </p:cNvPr>
          <p:cNvGrpSpPr>
            <a:grpSpLocks/>
          </p:cNvGrpSpPr>
          <p:nvPr/>
        </p:nvGrpSpPr>
        <p:grpSpPr bwMode="auto">
          <a:xfrm>
            <a:off x="928688" y="4500563"/>
            <a:ext cx="3419475" cy="1428750"/>
            <a:chOff x="1800225" y="3432175"/>
            <a:chExt cx="3419475" cy="1428750"/>
          </a:xfrm>
        </p:grpSpPr>
        <p:sp>
          <p:nvSpPr>
            <p:cNvPr id="36" name="Text Box 5">
              <a:extLst>
                <a:ext uri="{FF2B5EF4-FFF2-40B4-BE49-F238E27FC236}">
                  <a16:creationId xmlns:a16="http://schemas.microsoft.com/office/drawing/2014/main" id="{FC192271-E129-ED4E-B0F7-E443503A72B5}"/>
                </a:ext>
              </a:extLst>
            </p:cNvPr>
            <p:cNvSpPr txBox="1">
              <a:spLocks noChangeArrowheads="1"/>
            </p:cNvSpPr>
            <p:nvPr/>
          </p:nvSpPr>
          <p:spPr bwMode="auto">
            <a:xfrm>
              <a:off x="2160587" y="3432175"/>
              <a:ext cx="935038" cy="420687"/>
            </a:xfrm>
            <a:prstGeom prst="rect">
              <a:avLst/>
            </a:prstGeom>
            <a:noFill/>
            <a:ln w="9525">
              <a:noFill/>
              <a:round/>
              <a:headEnd/>
              <a:tailEnd/>
            </a:ln>
            <a:effectLst/>
          </p:spPr>
          <p:txBody>
            <a:bodyPr lIns="90000" tIns="60876" rIns="90000" bIns="45000"/>
            <a:lstStyle/>
            <a:p>
              <a:pPr eaLnBrk="1" fontAlgn="auto" hangingPunct="1">
                <a:spcBef>
                  <a:spcPts val="0"/>
                </a:spcBef>
                <a:spcAft>
                  <a:spcPts val="0"/>
                </a:spcAft>
                <a:tabLst>
                  <a:tab pos="723882" algn="l"/>
                </a:tabLst>
                <a:defRPr/>
              </a:pPr>
              <a:r>
                <a:rPr lang="es-CL" dirty="0">
                  <a:solidFill>
                    <a:srgbClr val="FF3366"/>
                  </a:solidFill>
                  <a:effectLst>
                    <a:outerShdw blurRad="38100" dist="38100" dir="2700000" algn="tl">
                      <a:srgbClr val="C0C0C0"/>
                    </a:outerShdw>
                  </a:effectLst>
                  <a:latin typeface="+mn-lt"/>
                  <a:cs typeface="+mn-cs"/>
                </a:rPr>
                <a:t>P</a:t>
              </a:r>
              <a:r>
                <a:rPr lang="es-CL" baseline="-33000" dirty="0">
                  <a:solidFill>
                    <a:srgbClr val="FF3366"/>
                  </a:solidFill>
                  <a:effectLst>
                    <a:outerShdw blurRad="38100" dist="38100" dir="2700000" algn="tl">
                      <a:srgbClr val="C0C0C0"/>
                    </a:outerShdw>
                  </a:effectLst>
                  <a:latin typeface="+mn-lt"/>
                  <a:cs typeface="+mn-cs"/>
                </a:rPr>
                <a:t>1</a:t>
              </a:r>
              <a:r>
                <a:rPr lang="es-CL" dirty="0">
                  <a:solidFill>
                    <a:srgbClr val="FF3366"/>
                  </a:solidFill>
                  <a:effectLst>
                    <a:outerShdw blurRad="38100" dist="38100" dir="2700000" algn="tl">
                      <a:srgbClr val="C0C0C0"/>
                    </a:outerShdw>
                  </a:effectLst>
                  <a:latin typeface="+mn-lt"/>
                  <a:cs typeface="+mn-cs"/>
                </a:rPr>
                <a:t>(</a:t>
              </a:r>
              <a:r>
                <a:rPr lang="es-CL" dirty="0" err="1">
                  <a:solidFill>
                    <a:srgbClr val="FF3366"/>
                  </a:solidFill>
                  <a:effectLst>
                    <a:outerShdw blurRad="38100" dist="38100" dir="2700000" algn="tl">
                      <a:srgbClr val="C0C0C0"/>
                    </a:outerShdw>
                  </a:effectLst>
                  <a:latin typeface="+mn-lt"/>
                  <a:cs typeface="+mn-cs"/>
                </a:rPr>
                <a:t>x,y</a:t>
              </a:r>
              <a:r>
                <a:rPr lang="es-CL" dirty="0">
                  <a:solidFill>
                    <a:srgbClr val="FF3366"/>
                  </a:solidFill>
                  <a:effectLst>
                    <a:outerShdw blurRad="38100" dist="38100" dir="2700000" algn="tl">
                      <a:srgbClr val="C0C0C0"/>
                    </a:outerShdw>
                  </a:effectLst>
                  <a:latin typeface="+mn-lt"/>
                  <a:cs typeface="+mn-cs"/>
                </a:rPr>
                <a:t>)c</a:t>
              </a:r>
            </a:p>
          </p:txBody>
        </p:sp>
        <p:sp>
          <p:nvSpPr>
            <p:cNvPr id="23571" name="Line 6">
              <a:extLst>
                <a:ext uri="{FF2B5EF4-FFF2-40B4-BE49-F238E27FC236}">
                  <a16:creationId xmlns:a16="http://schemas.microsoft.com/office/drawing/2014/main" id="{F2B306AA-7DC7-844D-BDD8-DF0B3BF8DFB6}"/>
                </a:ext>
              </a:extLst>
            </p:cNvPr>
            <p:cNvSpPr>
              <a:spLocks noChangeShapeType="1"/>
            </p:cNvSpPr>
            <p:nvPr/>
          </p:nvSpPr>
          <p:spPr bwMode="auto">
            <a:xfrm flipV="1">
              <a:off x="1800225" y="4318000"/>
              <a:ext cx="2339975" cy="5429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 name="Text Box 7">
              <a:extLst>
                <a:ext uri="{FF2B5EF4-FFF2-40B4-BE49-F238E27FC236}">
                  <a16:creationId xmlns:a16="http://schemas.microsoft.com/office/drawing/2014/main" id="{9A9B1F09-BCB3-0D47-A025-EF7DF79097DA}"/>
                </a:ext>
              </a:extLst>
            </p:cNvPr>
            <p:cNvSpPr txBox="1">
              <a:spLocks noChangeArrowheads="1"/>
            </p:cNvSpPr>
            <p:nvPr/>
          </p:nvSpPr>
          <p:spPr bwMode="auto">
            <a:xfrm>
              <a:off x="4284662" y="4319587"/>
              <a:ext cx="935038" cy="420688"/>
            </a:xfrm>
            <a:prstGeom prst="rect">
              <a:avLst/>
            </a:prstGeom>
            <a:noFill/>
            <a:ln w="9525">
              <a:noFill/>
              <a:round/>
              <a:headEnd/>
              <a:tailEnd/>
            </a:ln>
            <a:effectLst/>
          </p:spPr>
          <p:txBody>
            <a:bodyPr lIns="90000" tIns="60876" rIns="90000" bIns="45000"/>
            <a:lstStyle/>
            <a:p>
              <a:pPr eaLnBrk="1" fontAlgn="auto" hangingPunct="1">
                <a:spcBef>
                  <a:spcPts val="0"/>
                </a:spcBef>
                <a:spcAft>
                  <a:spcPts val="0"/>
                </a:spcAft>
                <a:tabLst>
                  <a:tab pos="723882" algn="l"/>
                </a:tabLst>
                <a:defRPr/>
              </a:pPr>
              <a:r>
                <a:rPr lang="es-CL" dirty="0">
                  <a:solidFill>
                    <a:srgbClr val="FF3366"/>
                  </a:solidFill>
                  <a:effectLst>
                    <a:outerShdw blurRad="38100" dist="38100" dir="2700000" algn="tl">
                      <a:srgbClr val="C0C0C0"/>
                    </a:outerShdw>
                  </a:effectLst>
                  <a:latin typeface="+mn-lt"/>
                  <a:cs typeface="+mn-cs"/>
                </a:rPr>
                <a:t>P</a:t>
              </a:r>
              <a:r>
                <a:rPr lang="es-CL" baseline="-33000" dirty="0">
                  <a:solidFill>
                    <a:srgbClr val="FF3366"/>
                  </a:solidFill>
                  <a:effectLst>
                    <a:outerShdw blurRad="38100" dist="38100" dir="2700000" algn="tl">
                      <a:srgbClr val="C0C0C0"/>
                    </a:outerShdw>
                  </a:effectLst>
                  <a:latin typeface="+mn-lt"/>
                  <a:cs typeface="+mn-cs"/>
                </a:rPr>
                <a:t>2</a:t>
              </a:r>
              <a:r>
                <a:rPr lang="es-CL" dirty="0">
                  <a:solidFill>
                    <a:srgbClr val="FF3366"/>
                  </a:solidFill>
                  <a:effectLst>
                    <a:outerShdw blurRad="38100" dist="38100" dir="2700000" algn="tl">
                      <a:srgbClr val="C0C0C0"/>
                    </a:outerShdw>
                  </a:effectLst>
                  <a:latin typeface="+mn-lt"/>
                  <a:cs typeface="+mn-cs"/>
                </a:rPr>
                <a:t>(</a:t>
              </a:r>
              <a:r>
                <a:rPr lang="es-CL" dirty="0" err="1">
                  <a:solidFill>
                    <a:srgbClr val="FF3366"/>
                  </a:solidFill>
                  <a:effectLst>
                    <a:outerShdw blurRad="38100" dist="38100" dir="2700000" algn="tl">
                      <a:srgbClr val="C0C0C0"/>
                    </a:outerShdw>
                  </a:effectLst>
                  <a:latin typeface="+mn-lt"/>
                  <a:cs typeface="+mn-cs"/>
                </a:rPr>
                <a:t>x,y</a:t>
              </a:r>
              <a:r>
                <a:rPr lang="es-CL" dirty="0">
                  <a:solidFill>
                    <a:srgbClr val="FF3366"/>
                  </a:solidFill>
                  <a:effectLst>
                    <a:outerShdw blurRad="38100" dist="38100" dir="2700000" algn="tl">
                      <a:srgbClr val="C0C0C0"/>
                    </a:outerShdw>
                  </a:effectLst>
                  <a:latin typeface="+mn-lt"/>
                  <a:cs typeface="+mn-cs"/>
                </a:rPr>
                <a:t>)</a:t>
              </a:r>
            </a:p>
          </p:txBody>
        </p:sp>
        <p:sp>
          <p:nvSpPr>
            <p:cNvPr id="23573" name="Oval 8">
              <a:extLst>
                <a:ext uri="{FF2B5EF4-FFF2-40B4-BE49-F238E27FC236}">
                  <a16:creationId xmlns:a16="http://schemas.microsoft.com/office/drawing/2014/main" id="{339775EA-BEDC-304F-8DD2-B6EDA3C6F5E9}"/>
                </a:ext>
              </a:extLst>
            </p:cNvPr>
            <p:cNvSpPr>
              <a:spLocks noChangeArrowheads="1"/>
            </p:cNvSpPr>
            <p:nvPr/>
          </p:nvSpPr>
          <p:spPr bwMode="auto">
            <a:xfrm>
              <a:off x="4103688" y="4211638"/>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74" name="Oval 9">
              <a:extLst>
                <a:ext uri="{FF2B5EF4-FFF2-40B4-BE49-F238E27FC236}">
                  <a16:creationId xmlns:a16="http://schemas.microsoft.com/office/drawing/2014/main" id="{CA78460F-7D8C-794B-8F71-838CF0FAC9DA}"/>
                </a:ext>
              </a:extLst>
            </p:cNvPr>
            <p:cNvSpPr>
              <a:spLocks noChangeArrowheads="1"/>
            </p:cNvSpPr>
            <p:nvPr/>
          </p:nvSpPr>
          <p:spPr bwMode="auto">
            <a:xfrm>
              <a:off x="2411413" y="3779838"/>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75" name="Freeform 10">
              <a:extLst>
                <a:ext uri="{FF2B5EF4-FFF2-40B4-BE49-F238E27FC236}">
                  <a16:creationId xmlns:a16="http://schemas.microsoft.com/office/drawing/2014/main" id="{A2800922-177C-F349-96B8-E22DCB94703C}"/>
                </a:ext>
              </a:extLst>
            </p:cNvPr>
            <p:cNvSpPr>
              <a:spLocks noChangeArrowheads="1"/>
            </p:cNvSpPr>
            <p:nvPr/>
          </p:nvSpPr>
          <p:spPr bwMode="auto">
            <a:xfrm>
              <a:off x="2506663" y="3771900"/>
              <a:ext cx="2003425" cy="101917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grpSp>
      <p:pic>
        <p:nvPicPr>
          <p:cNvPr id="23568" name="Picture 4">
            <a:extLst>
              <a:ext uri="{FF2B5EF4-FFF2-40B4-BE49-F238E27FC236}">
                <a16:creationId xmlns:a16="http://schemas.microsoft.com/office/drawing/2014/main" id="{AAE224BE-F926-5B4E-88B3-233C4A86FD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4149725"/>
            <a:ext cx="254317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23569" name="Object 24">
            <a:extLst>
              <a:ext uri="{FF2B5EF4-FFF2-40B4-BE49-F238E27FC236}">
                <a16:creationId xmlns:a16="http://schemas.microsoft.com/office/drawing/2014/main" id="{38E1A2B7-CD1C-7543-A85B-01664A3EA6A3}"/>
              </a:ext>
            </a:extLst>
          </p:cNvPr>
          <p:cNvGraphicFramePr>
            <a:graphicFrameLocks noChangeAspect="1"/>
          </p:cNvGraphicFramePr>
          <p:nvPr/>
        </p:nvGraphicFramePr>
        <p:xfrm>
          <a:off x="3708400" y="3860800"/>
          <a:ext cx="4464050" cy="931863"/>
        </p:xfrm>
        <a:graphic>
          <a:graphicData uri="http://schemas.openxmlformats.org/presentationml/2006/ole">
            <mc:AlternateContent xmlns:mc="http://schemas.openxmlformats.org/markup-compatibility/2006">
              <mc:Choice xmlns:v="urn:schemas-microsoft-com:vml" Requires="v">
                <p:oleObj spid="_x0000_s23576" name="Ecuación" r:id="rId5" imgW="26619200" imgH="5562600" progId="Equation.3">
                  <p:embed/>
                </p:oleObj>
              </mc:Choice>
              <mc:Fallback>
                <p:oleObj name="Ecuación" r:id="rId5" imgW="26619200" imgH="5562600" progId="Equation.3">
                  <p:embed/>
                  <p:pic>
                    <p:nvPicPr>
                      <p:cNvPr id="0" name="Object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8400" y="3860800"/>
                        <a:ext cx="4464050" cy="931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B66A829E-9967-5547-A1F0-773C69383C6E}"/>
              </a:ext>
            </a:extLst>
          </p:cNvPr>
          <p:cNvSpPr>
            <a:spLocks noGrp="1"/>
          </p:cNvSpPr>
          <p:nvPr>
            <p:ph type="title"/>
          </p:nvPr>
        </p:nvSpPr>
        <p:spPr/>
        <p:txBody>
          <a:bodyPr/>
          <a:lstStyle/>
          <a:p>
            <a:pPr algn="l" eaLnBrk="1" hangingPunct="1"/>
            <a:r>
              <a:rPr lang="es-CL"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Vector Desplazamiento</a:t>
            </a:r>
            <a:endParaRPr lang="es-ES"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25603" name="Object 18">
            <a:extLst>
              <a:ext uri="{FF2B5EF4-FFF2-40B4-BE49-F238E27FC236}">
                <a16:creationId xmlns:a16="http://schemas.microsoft.com/office/drawing/2014/main" id="{78640769-00BE-1F49-8133-B515F3CFC979}"/>
              </a:ext>
            </a:extLst>
          </p:cNvPr>
          <p:cNvGraphicFramePr>
            <a:graphicFrameLocks noChangeAspect="1"/>
          </p:cNvGraphicFramePr>
          <p:nvPr>
            <p:ph sz="half" idx="1"/>
          </p:nvPr>
        </p:nvGraphicFramePr>
        <p:xfrm>
          <a:off x="1547813" y="4292600"/>
          <a:ext cx="531812" cy="576263"/>
        </p:xfrm>
        <a:graphic>
          <a:graphicData uri="http://schemas.openxmlformats.org/presentationml/2006/ole">
            <mc:AlternateContent xmlns:mc="http://schemas.openxmlformats.org/markup-compatibility/2006">
              <mc:Choice xmlns:v="urn:schemas-microsoft-com:vml" Requires="v">
                <p:oleObj spid="_x0000_s25617" name="Ecuación" r:id="rId3" imgW="3505200" imgH="3797300" progId="Equation.3">
                  <p:embed/>
                </p:oleObj>
              </mc:Choice>
              <mc:Fallback>
                <p:oleObj name="Ecuación" r:id="rId3" imgW="3505200" imgH="3797300" progId="Equation.3">
                  <p:embed/>
                  <p:pic>
                    <p:nvPicPr>
                      <p:cNvPr id="0" name="Object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813" y="4292600"/>
                        <a:ext cx="531812" cy="576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5604" name="Object 20">
            <a:extLst>
              <a:ext uri="{FF2B5EF4-FFF2-40B4-BE49-F238E27FC236}">
                <a16:creationId xmlns:a16="http://schemas.microsoft.com/office/drawing/2014/main" id="{85D9229F-5E74-2240-A419-539D216B6AB8}"/>
              </a:ext>
            </a:extLst>
          </p:cNvPr>
          <p:cNvGraphicFramePr>
            <a:graphicFrameLocks noChangeAspect="1"/>
          </p:cNvGraphicFramePr>
          <p:nvPr>
            <p:ph sz="quarter" idx="2"/>
          </p:nvPr>
        </p:nvGraphicFramePr>
        <p:xfrm>
          <a:off x="2411413" y="4724400"/>
          <a:ext cx="576262" cy="576263"/>
        </p:xfrm>
        <a:graphic>
          <a:graphicData uri="http://schemas.openxmlformats.org/presentationml/2006/ole">
            <mc:AlternateContent xmlns:mc="http://schemas.openxmlformats.org/markup-compatibility/2006">
              <mc:Choice xmlns:v="urn:schemas-microsoft-com:vml" Requires="v">
                <p:oleObj spid="_x0000_s25618" name="Ecuación" r:id="rId5" imgW="3797300" imgH="3797300" progId="Equation.3">
                  <p:embed/>
                </p:oleObj>
              </mc:Choice>
              <mc:Fallback>
                <p:oleObj name="Ecuación" r:id="rId5" imgW="3797300" imgH="3797300" progId="Equation.3">
                  <p:embed/>
                  <p:pic>
                    <p:nvPicPr>
                      <p:cNvPr id="0" name="Object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1413" y="4724400"/>
                        <a:ext cx="576262" cy="576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1" name="Text Box 5">
            <a:extLst>
              <a:ext uri="{FF2B5EF4-FFF2-40B4-BE49-F238E27FC236}">
                <a16:creationId xmlns:a16="http://schemas.microsoft.com/office/drawing/2014/main" id="{14B4114C-3586-5D48-8C25-E7892BD7F7FF}"/>
              </a:ext>
            </a:extLst>
          </p:cNvPr>
          <p:cNvSpPr txBox="1">
            <a:spLocks noChangeArrowheads="1"/>
          </p:cNvSpPr>
          <p:nvPr/>
        </p:nvSpPr>
        <p:spPr bwMode="auto">
          <a:xfrm>
            <a:off x="611188" y="1557338"/>
            <a:ext cx="7920037" cy="1370012"/>
          </a:xfrm>
          <a:prstGeom prst="rect">
            <a:avLst/>
          </a:prstGeom>
          <a:noFill/>
          <a:ln w="9525">
            <a:noFill/>
            <a:round/>
            <a:headEnd/>
            <a:tailEnd/>
          </a:ln>
          <a:effectLst/>
        </p:spPr>
        <p:txBody>
          <a:bodyPr lIns="90000" tIns="45000" rIns="90000" bIns="45000"/>
          <a:lstStyle/>
          <a:p>
            <a:pPr algn="just" defTabSz="449251" eaLnBrk="1">
              <a:lnSpc>
                <a:spcPct val="117000"/>
              </a:lnSpc>
              <a:buClr>
                <a:srgbClr val="000000"/>
              </a:buClr>
              <a:buSzPct val="100000"/>
              <a:tabLst>
                <a:tab pos="723882" algn="l"/>
                <a:tab pos="1447764" algn="l"/>
                <a:tab pos="2171646" algn="l"/>
                <a:tab pos="2895528" algn="l"/>
                <a:tab pos="3619410" algn="l"/>
                <a:tab pos="4343291" algn="l"/>
                <a:tab pos="5067173" algn="l"/>
                <a:tab pos="5791055" algn="l"/>
                <a:tab pos="6514937" algn="l"/>
                <a:tab pos="7238819" algn="l"/>
              </a:tabLst>
              <a:defRPr/>
            </a:pP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El </a:t>
            </a:r>
            <a:r>
              <a:rPr lang="es-CL" dirty="0">
                <a:solidFill>
                  <a:schemeClr val="bg1"/>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desplazamiento</a:t>
            </a: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es el vector que apunta desde la posición inicial hasta la posición final del objeto en movimiento. L</a:t>
            </a:r>
            <a:r>
              <a:rPr lang="es-CL" i="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a longitud o magnitud del vector desplazamiento es igual a la distancia más corta entre estos dos puntos</a:t>
            </a: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a:t>
            </a:r>
          </a:p>
        </p:txBody>
      </p:sp>
      <p:pic>
        <p:nvPicPr>
          <p:cNvPr id="25606" name="Picture 7">
            <a:extLst>
              <a:ext uri="{FF2B5EF4-FFF2-40B4-BE49-F238E27FC236}">
                <a16:creationId xmlns:a16="http://schemas.microsoft.com/office/drawing/2014/main" id="{D68FFC23-635B-4741-AE03-5726674FD7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113" y="3284538"/>
            <a:ext cx="254317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4584" name="Text Box 8">
            <a:extLst>
              <a:ext uri="{FF2B5EF4-FFF2-40B4-BE49-F238E27FC236}">
                <a16:creationId xmlns:a16="http://schemas.microsoft.com/office/drawing/2014/main" id="{15B03AC1-AFB7-D148-8A06-87481C45F754}"/>
              </a:ext>
            </a:extLst>
          </p:cNvPr>
          <p:cNvSpPr txBox="1">
            <a:spLocks noChangeArrowheads="1"/>
          </p:cNvSpPr>
          <p:nvPr/>
        </p:nvSpPr>
        <p:spPr bwMode="auto">
          <a:xfrm>
            <a:off x="1476375" y="3500438"/>
            <a:ext cx="935038" cy="420687"/>
          </a:xfrm>
          <a:prstGeom prst="rect">
            <a:avLst/>
          </a:prstGeom>
          <a:noFill/>
          <a:ln w="9525">
            <a:noFill/>
            <a:round/>
            <a:headEnd/>
            <a:tailEnd/>
          </a:ln>
          <a:effectLst/>
        </p:spPr>
        <p:txBody>
          <a:bodyPr lIns="90000" tIns="60876" rIns="90000" bIns="45000"/>
          <a:lstStyle/>
          <a:p>
            <a:pPr defTabSz="449251" eaLnBrk="1">
              <a:lnSpc>
                <a:spcPct val="93000"/>
              </a:lnSpc>
              <a:buClr>
                <a:srgbClr val="000000"/>
              </a:buClr>
              <a:buSzPct val="100000"/>
              <a:tabLst>
                <a:tab pos="723882" algn="l"/>
              </a:tabLst>
              <a:defRPr/>
            </a:pPr>
            <a:r>
              <a:rPr lang="es-CL">
                <a:solidFill>
                  <a:srgbClr val="FF3366"/>
                </a:solidFill>
                <a:effectLst>
                  <a:outerShdw blurRad="38100" dist="38100" dir="2700000" algn="tl">
                    <a:srgbClr val="C0C0C0"/>
                  </a:outerShdw>
                </a:effectLst>
              </a:rPr>
              <a:t>P</a:t>
            </a:r>
            <a:r>
              <a:rPr lang="es-CL" baseline="-33000">
                <a:solidFill>
                  <a:srgbClr val="FF3366"/>
                </a:solidFill>
                <a:effectLst>
                  <a:outerShdw blurRad="38100" dist="38100" dir="2700000" algn="tl">
                    <a:srgbClr val="C0C0C0"/>
                  </a:outerShdw>
                </a:effectLst>
              </a:rPr>
              <a:t>1</a:t>
            </a:r>
            <a:r>
              <a:rPr lang="es-CL">
                <a:solidFill>
                  <a:srgbClr val="FF3366"/>
                </a:solidFill>
                <a:effectLst>
                  <a:outerShdw blurRad="38100" dist="38100" dir="2700000" algn="tl">
                    <a:srgbClr val="C0C0C0"/>
                  </a:outerShdw>
                </a:effectLst>
              </a:rPr>
              <a:t>(x,y)</a:t>
            </a:r>
          </a:p>
        </p:txBody>
      </p:sp>
      <p:sp>
        <p:nvSpPr>
          <p:cNvPr id="25608" name="Line 9">
            <a:extLst>
              <a:ext uri="{FF2B5EF4-FFF2-40B4-BE49-F238E27FC236}">
                <a16:creationId xmlns:a16="http://schemas.microsoft.com/office/drawing/2014/main" id="{910EC5A4-F832-5841-9F83-7614462A5863}"/>
              </a:ext>
            </a:extLst>
          </p:cNvPr>
          <p:cNvSpPr>
            <a:spLocks noChangeShapeType="1"/>
          </p:cNvSpPr>
          <p:nvPr/>
        </p:nvSpPr>
        <p:spPr bwMode="auto">
          <a:xfrm flipV="1">
            <a:off x="1116013" y="4543425"/>
            <a:ext cx="2339975" cy="5429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24586" name="Text Box 10">
            <a:extLst>
              <a:ext uri="{FF2B5EF4-FFF2-40B4-BE49-F238E27FC236}">
                <a16:creationId xmlns:a16="http://schemas.microsoft.com/office/drawing/2014/main" id="{FABDA7CD-D03A-D74B-9946-024B538D8173}"/>
              </a:ext>
            </a:extLst>
          </p:cNvPr>
          <p:cNvSpPr txBox="1">
            <a:spLocks noChangeArrowheads="1"/>
          </p:cNvSpPr>
          <p:nvPr/>
        </p:nvSpPr>
        <p:spPr bwMode="auto">
          <a:xfrm>
            <a:off x="3600450" y="4545013"/>
            <a:ext cx="935038" cy="420687"/>
          </a:xfrm>
          <a:prstGeom prst="rect">
            <a:avLst/>
          </a:prstGeom>
          <a:noFill/>
          <a:ln w="9525">
            <a:noFill/>
            <a:round/>
            <a:headEnd/>
            <a:tailEnd/>
          </a:ln>
          <a:effectLst/>
        </p:spPr>
        <p:txBody>
          <a:bodyPr lIns="90000" tIns="60876" rIns="90000" bIns="45000"/>
          <a:lstStyle/>
          <a:p>
            <a:pPr defTabSz="449251" eaLnBrk="1">
              <a:lnSpc>
                <a:spcPct val="93000"/>
              </a:lnSpc>
              <a:buClr>
                <a:srgbClr val="000000"/>
              </a:buClr>
              <a:buSzPct val="100000"/>
              <a:tabLst>
                <a:tab pos="723882" algn="l"/>
              </a:tabLst>
              <a:defRPr/>
            </a:pPr>
            <a:r>
              <a:rPr lang="es-CL">
                <a:solidFill>
                  <a:srgbClr val="FF3366"/>
                </a:solidFill>
                <a:effectLst>
                  <a:outerShdw blurRad="38100" dist="38100" dir="2700000" algn="tl">
                    <a:srgbClr val="C0C0C0"/>
                  </a:outerShdw>
                </a:effectLst>
              </a:rPr>
              <a:t>P</a:t>
            </a:r>
            <a:r>
              <a:rPr lang="es-CL" baseline="-33000">
                <a:solidFill>
                  <a:srgbClr val="FF3366"/>
                </a:solidFill>
                <a:effectLst>
                  <a:outerShdw blurRad="38100" dist="38100" dir="2700000" algn="tl">
                    <a:srgbClr val="C0C0C0"/>
                  </a:outerShdw>
                </a:effectLst>
              </a:rPr>
              <a:t>2</a:t>
            </a:r>
            <a:r>
              <a:rPr lang="es-CL">
                <a:solidFill>
                  <a:srgbClr val="FF3366"/>
                </a:solidFill>
                <a:effectLst>
                  <a:outerShdw blurRad="38100" dist="38100" dir="2700000" algn="tl">
                    <a:srgbClr val="C0C0C0"/>
                  </a:outerShdw>
                </a:effectLst>
              </a:rPr>
              <a:t>(x,y)</a:t>
            </a:r>
          </a:p>
        </p:txBody>
      </p:sp>
      <p:sp>
        <p:nvSpPr>
          <p:cNvPr id="25610" name="Oval 11">
            <a:extLst>
              <a:ext uri="{FF2B5EF4-FFF2-40B4-BE49-F238E27FC236}">
                <a16:creationId xmlns:a16="http://schemas.microsoft.com/office/drawing/2014/main" id="{69D09F3D-2F63-C24D-82FD-93B4E09804AC}"/>
              </a:ext>
            </a:extLst>
          </p:cNvPr>
          <p:cNvSpPr>
            <a:spLocks noChangeArrowheads="1"/>
          </p:cNvSpPr>
          <p:nvPr/>
        </p:nvSpPr>
        <p:spPr bwMode="auto">
          <a:xfrm>
            <a:off x="3419475" y="4437063"/>
            <a:ext cx="179388"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5611" name="Oval 12">
            <a:extLst>
              <a:ext uri="{FF2B5EF4-FFF2-40B4-BE49-F238E27FC236}">
                <a16:creationId xmlns:a16="http://schemas.microsoft.com/office/drawing/2014/main" id="{D9FA63BB-4CD1-1946-84FA-91291FB1F709}"/>
              </a:ext>
            </a:extLst>
          </p:cNvPr>
          <p:cNvSpPr>
            <a:spLocks noChangeArrowheads="1"/>
          </p:cNvSpPr>
          <p:nvPr/>
        </p:nvSpPr>
        <p:spPr bwMode="auto">
          <a:xfrm>
            <a:off x="1728788" y="4005263"/>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5612" name="Freeform 13">
            <a:extLst>
              <a:ext uri="{FF2B5EF4-FFF2-40B4-BE49-F238E27FC236}">
                <a16:creationId xmlns:a16="http://schemas.microsoft.com/office/drawing/2014/main" id="{83201CB3-36D9-8C46-869F-C27D781DA548}"/>
              </a:ext>
            </a:extLst>
          </p:cNvPr>
          <p:cNvSpPr>
            <a:spLocks noChangeArrowheads="1"/>
          </p:cNvSpPr>
          <p:nvPr/>
        </p:nvSpPr>
        <p:spPr bwMode="auto">
          <a:xfrm>
            <a:off x="1824038" y="3997325"/>
            <a:ext cx="2003425" cy="101917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5613" name="Freeform 14">
            <a:extLst>
              <a:ext uri="{FF2B5EF4-FFF2-40B4-BE49-F238E27FC236}">
                <a16:creationId xmlns:a16="http://schemas.microsoft.com/office/drawing/2014/main" id="{1A55B325-90B7-A449-971D-4BD13D2E83DE}"/>
              </a:ext>
            </a:extLst>
          </p:cNvPr>
          <p:cNvSpPr>
            <a:spLocks/>
          </p:cNvSpPr>
          <p:nvPr/>
        </p:nvSpPr>
        <p:spPr bwMode="auto">
          <a:xfrm>
            <a:off x="1836738" y="4184650"/>
            <a:ext cx="1620837" cy="360363"/>
          </a:xfrm>
          <a:custGeom>
            <a:avLst/>
            <a:gdLst>
              <a:gd name="T0" fmla="*/ 0 w 4501"/>
              <a:gd name="T1" fmla="*/ 0 h 1001"/>
              <a:gd name="T2" fmla="*/ 2147483646 w 4501"/>
              <a:gd name="T3" fmla="*/ 2147483646 h 1001"/>
              <a:gd name="T4" fmla="*/ 0 60000 65536"/>
              <a:gd name="T5" fmla="*/ 0 60000 65536"/>
              <a:gd name="T6" fmla="*/ 0 w 4501"/>
              <a:gd name="T7" fmla="*/ 0 h 1001"/>
              <a:gd name="T8" fmla="*/ 4501 w 4501"/>
              <a:gd name="T9" fmla="*/ 1001 h 1001"/>
            </a:gdLst>
            <a:ahLst/>
            <a:cxnLst>
              <a:cxn ang="T4">
                <a:pos x="T0" y="T1"/>
              </a:cxn>
              <a:cxn ang="T5">
                <a:pos x="T2" y="T3"/>
              </a:cxn>
            </a:cxnLst>
            <a:rect l="T6" t="T7" r="T8" b="T9"/>
            <a:pathLst>
              <a:path w="4501" h="1001">
                <a:moveTo>
                  <a:pt x="0" y="0"/>
                </a:moveTo>
                <a:lnTo>
                  <a:pt x="4500" y="1000"/>
                </a:lnTo>
              </a:path>
            </a:pathLst>
          </a:custGeom>
          <a:noFill/>
          <a:ln w="3600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4603" name="Text Box 27">
            <a:extLst>
              <a:ext uri="{FF2B5EF4-FFF2-40B4-BE49-F238E27FC236}">
                <a16:creationId xmlns:a16="http://schemas.microsoft.com/office/drawing/2014/main" id="{2CFB19C4-6F44-DC43-ACD5-86061BE13B80}"/>
              </a:ext>
            </a:extLst>
          </p:cNvPr>
          <p:cNvSpPr txBox="1">
            <a:spLocks noChangeArrowheads="1"/>
          </p:cNvSpPr>
          <p:nvPr/>
        </p:nvSpPr>
        <p:spPr bwMode="auto">
          <a:xfrm>
            <a:off x="4427538" y="3141663"/>
            <a:ext cx="424815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defTabSz="449263">
              <a:spcBef>
                <a:spcPct val="20000"/>
              </a:spcBef>
              <a:buFont typeface="Arial" panose="020B0604020202020204" pitchFamily="34" charset="0"/>
              <a:buChar char="•"/>
              <a:tabLst>
                <a:tab pos="723900" algn="l"/>
                <a:tab pos="1447800" algn="l"/>
                <a:tab pos="2171700" algn="l"/>
                <a:tab pos="2895600" algn="l"/>
                <a:tab pos="36195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 pos="2895600" algn="l"/>
                <a:tab pos="36195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7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magnitud del desplazamiento , en general, no es igual a la longitud del camino recorrido </a:t>
            </a:r>
          </a:p>
        </p:txBody>
      </p:sp>
      <p:sp>
        <p:nvSpPr>
          <p:cNvPr id="24604" name="Text Box 28">
            <a:extLst>
              <a:ext uri="{FF2B5EF4-FFF2-40B4-BE49-F238E27FC236}">
                <a16:creationId xmlns:a16="http://schemas.microsoft.com/office/drawing/2014/main" id="{9CB84DE1-D913-924F-A8E4-304248390FC4}"/>
              </a:ext>
            </a:extLst>
          </p:cNvPr>
          <p:cNvSpPr txBox="1">
            <a:spLocks noChangeArrowheads="1"/>
          </p:cNvSpPr>
          <p:nvPr/>
        </p:nvSpPr>
        <p:spPr bwMode="auto">
          <a:xfrm>
            <a:off x="2411413" y="5516563"/>
            <a:ext cx="6300787"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80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La magnitud del desplazamiento es inferior a la distancia recorrida a lo largo de la curva a menos que la partícula se mueva en línea recta.</a:t>
            </a:r>
          </a:p>
        </p:txBody>
      </p:sp>
      <p:graphicFrame>
        <p:nvGraphicFramePr>
          <p:cNvPr id="24605" name="Object 29">
            <a:extLst>
              <a:ext uri="{FF2B5EF4-FFF2-40B4-BE49-F238E27FC236}">
                <a16:creationId xmlns:a16="http://schemas.microsoft.com/office/drawing/2014/main" id="{66D858B9-0096-4E48-88BC-F122EB2A15AB}"/>
              </a:ext>
            </a:extLst>
          </p:cNvPr>
          <p:cNvGraphicFramePr>
            <a:graphicFrameLocks noChangeAspect="1"/>
          </p:cNvGraphicFramePr>
          <p:nvPr>
            <p:ph sz="quarter" idx="3"/>
          </p:nvPr>
        </p:nvGraphicFramePr>
        <p:xfrm>
          <a:off x="5076825" y="4365625"/>
          <a:ext cx="1511300" cy="693738"/>
        </p:xfrm>
        <a:graphic>
          <a:graphicData uri="http://schemas.openxmlformats.org/presentationml/2006/ole">
            <mc:AlternateContent xmlns:mc="http://schemas.openxmlformats.org/markup-compatibility/2006">
              <mc:Choice xmlns:v="urn:schemas-microsoft-com:vml" Requires="v">
                <p:oleObj spid="_x0000_s25619" name="Ecuación" r:id="rId8" imgW="10820400" imgH="4978400" progId="Equation.3">
                  <p:embed/>
                </p:oleObj>
              </mc:Choice>
              <mc:Fallback>
                <p:oleObj name="Ecuación" r:id="rId8" imgW="10820400" imgH="4978400" progId="Equation.3">
                  <p:embed/>
                  <p:pic>
                    <p:nvPicPr>
                      <p:cNvPr id="0" name="Object 2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76825" y="4365625"/>
                        <a:ext cx="1511300" cy="693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2460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246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54" presetClass="entr" presetSubtype="0" accel="100000" fill="hold" nodeType="clickEffect">
                                  <p:stCondLst>
                                    <p:cond delay="0"/>
                                  </p:stCondLst>
                                  <p:childTnLst>
                                    <p:set>
                                      <p:cBhvr>
                                        <p:cTn id="14" dur="1" fill="hold">
                                          <p:stCondLst>
                                            <p:cond delay="0"/>
                                          </p:stCondLst>
                                        </p:cTn>
                                        <p:tgtEl>
                                          <p:spTgt spid="24605"/>
                                        </p:tgtEl>
                                        <p:attrNameLst>
                                          <p:attrName>style.visibility</p:attrName>
                                        </p:attrNameLst>
                                      </p:cBhvr>
                                      <p:to>
                                        <p:strVal val="visible"/>
                                      </p:to>
                                    </p:set>
                                    <p:anim calcmode="lin" valueType="num">
                                      <p:cBhvr>
                                        <p:cTn id="15" dur="500" fill="hold"/>
                                        <p:tgtEl>
                                          <p:spTgt spid="24605"/>
                                        </p:tgtEl>
                                        <p:attrNameLst>
                                          <p:attrName>ppt_w</p:attrName>
                                        </p:attrNameLst>
                                      </p:cBhvr>
                                      <p:tavLst>
                                        <p:tav tm="0">
                                          <p:val>
                                            <p:strVal val="#ppt_w*0.05"/>
                                          </p:val>
                                        </p:tav>
                                        <p:tav tm="100000">
                                          <p:val>
                                            <p:strVal val="#ppt_w"/>
                                          </p:val>
                                        </p:tav>
                                      </p:tavLst>
                                    </p:anim>
                                    <p:anim calcmode="lin" valueType="num">
                                      <p:cBhvr>
                                        <p:cTn id="16" dur="500" fill="hold"/>
                                        <p:tgtEl>
                                          <p:spTgt spid="24605"/>
                                        </p:tgtEl>
                                        <p:attrNameLst>
                                          <p:attrName>ppt_h</p:attrName>
                                        </p:attrNameLst>
                                      </p:cBhvr>
                                      <p:tavLst>
                                        <p:tav tm="0">
                                          <p:val>
                                            <p:strVal val="#ppt_h"/>
                                          </p:val>
                                        </p:tav>
                                        <p:tav tm="100000">
                                          <p:val>
                                            <p:strVal val="#ppt_h"/>
                                          </p:val>
                                        </p:tav>
                                      </p:tavLst>
                                    </p:anim>
                                    <p:anim calcmode="lin" valueType="num">
                                      <p:cBhvr>
                                        <p:cTn id="17" dur="500" fill="hold"/>
                                        <p:tgtEl>
                                          <p:spTgt spid="24605"/>
                                        </p:tgtEl>
                                        <p:attrNameLst>
                                          <p:attrName>ppt_x</p:attrName>
                                        </p:attrNameLst>
                                      </p:cBhvr>
                                      <p:tavLst>
                                        <p:tav tm="0">
                                          <p:val>
                                            <p:strVal val="#ppt_x-.2"/>
                                          </p:val>
                                        </p:tav>
                                        <p:tav tm="100000">
                                          <p:val>
                                            <p:strVal val="#ppt_x"/>
                                          </p:val>
                                        </p:tav>
                                      </p:tavLst>
                                    </p:anim>
                                    <p:anim calcmode="lin" valueType="num">
                                      <p:cBhvr>
                                        <p:cTn id="18" dur="500" fill="hold"/>
                                        <p:tgtEl>
                                          <p:spTgt spid="24605"/>
                                        </p:tgtEl>
                                        <p:attrNameLst>
                                          <p:attrName>ppt_y</p:attrName>
                                        </p:attrNameLst>
                                      </p:cBhvr>
                                      <p:tavLst>
                                        <p:tav tm="0">
                                          <p:val>
                                            <p:strVal val="#ppt_y"/>
                                          </p:val>
                                        </p:tav>
                                        <p:tav tm="100000">
                                          <p:val>
                                            <p:strVal val="#ppt_y"/>
                                          </p:val>
                                        </p:tav>
                                      </p:tavLst>
                                    </p:anim>
                                    <p:animEffect transition="in" filter="fade">
                                      <p:cBhvr>
                                        <p:cTn id="19" dur="500"/>
                                        <p:tgtEl>
                                          <p:spTgt spid="24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6626" name="5 Marcador de número de diapositiva">
            <a:extLst>
              <a:ext uri="{FF2B5EF4-FFF2-40B4-BE49-F238E27FC236}">
                <a16:creationId xmlns:a16="http://schemas.microsoft.com/office/drawing/2014/main" id="{03A5C001-D4DA-0A40-911A-36379DE84E0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E49F12F-8048-E34B-996C-514F9891F97B}" type="slidenum">
              <a:rPr lang="en-US" altLang="es-ES_tradnl" sz="1200" smtClean="0">
                <a:solidFill>
                  <a:srgbClr val="FFFFFF"/>
                </a:solidFill>
              </a:rPr>
              <a:pPr>
                <a:spcBef>
                  <a:spcPct val="0"/>
                </a:spcBef>
                <a:buFontTx/>
                <a:buNone/>
              </a:pPr>
              <a:t>8</a:t>
            </a:fld>
            <a:endParaRPr lang="en-US" altLang="es-ES_tradnl" sz="1200">
              <a:solidFill>
                <a:srgbClr val="FFFFFF"/>
              </a:solidFill>
            </a:endParaRPr>
          </a:p>
        </p:txBody>
      </p:sp>
      <p:sp>
        <p:nvSpPr>
          <p:cNvPr id="26627" name="Rectangle 2">
            <a:extLst>
              <a:ext uri="{FF2B5EF4-FFF2-40B4-BE49-F238E27FC236}">
                <a16:creationId xmlns:a16="http://schemas.microsoft.com/office/drawing/2014/main" id="{2DBC28D2-B868-C74E-8A1A-B725AC989130}"/>
              </a:ext>
            </a:extLst>
          </p:cNvPr>
          <p:cNvSpPr>
            <a:spLocks noGrp="1"/>
          </p:cNvSpPr>
          <p:nvPr>
            <p:ph type="title"/>
          </p:nvPr>
        </p:nvSpPr>
        <p:spPr>
          <a:xfrm>
            <a:off x="468313" y="260350"/>
            <a:ext cx="8229600" cy="1143000"/>
          </a:xfrm>
        </p:spPr>
        <p:txBody>
          <a:bodyPr lIns="0" tIns="35203" rIns="0" bIns="0"/>
          <a:lstStyle/>
          <a:p>
            <a:pPr defTabSz="447675" eaLnBrk="1" hangingPunct="1">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Velocidad media</a:t>
            </a:r>
          </a:p>
        </p:txBody>
      </p:sp>
      <p:graphicFrame>
        <p:nvGraphicFramePr>
          <p:cNvPr id="52247" name="Object 23">
            <a:extLst>
              <a:ext uri="{FF2B5EF4-FFF2-40B4-BE49-F238E27FC236}">
                <a16:creationId xmlns:a16="http://schemas.microsoft.com/office/drawing/2014/main" id="{A6AC90EA-78AE-7A4D-BD62-E6FEE4527361}"/>
              </a:ext>
            </a:extLst>
          </p:cNvPr>
          <p:cNvGraphicFramePr>
            <a:graphicFrameLocks noChangeAspect="1"/>
          </p:cNvGraphicFramePr>
          <p:nvPr>
            <p:ph sz="half" idx="1"/>
          </p:nvPr>
        </p:nvGraphicFramePr>
        <p:xfrm>
          <a:off x="4148138" y="2270125"/>
          <a:ext cx="2232025" cy="792163"/>
        </p:xfrm>
        <a:graphic>
          <a:graphicData uri="http://schemas.openxmlformats.org/presentationml/2006/ole">
            <mc:AlternateContent xmlns:mc="http://schemas.openxmlformats.org/markup-compatibility/2006">
              <mc:Choice xmlns:v="urn:schemas-microsoft-com:vml" Requires="v">
                <p:oleObj spid="_x0000_s26633" name="Ecuación" r:id="rId4" imgW="27203400" imgH="9652000" progId="Equation.3">
                  <p:embed/>
                </p:oleObj>
              </mc:Choice>
              <mc:Fallback>
                <p:oleObj name="Ecuación" r:id="rId4" imgW="27203400" imgH="9652000" progId="Equation.3">
                  <p:embed/>
                  <p:pic>
                    <p:nvPicPr>
                      <p:cNvPr id="0" name="Object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8138" y="2270125"/>
                        <a:ext cx="2232025" cy="792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29" name="Text Box 3">
            <a:extLst>
              <a:ext uri="{FF2B5EF4-FFF2-40B4-BE49-F238E27FC236}">
                <a16:creationId xmlns:a16="http://schemas.microsoft.com/office/drawing/2014/main" id="{8DFCF3D5-CBF6-B742-80C9-1E8EAF7A39F4}"/>
              </a:ext>
            </a:extLst>
          </p:cNvPr>
          <p:cNvSpPr txBox="1">
            <a:spLocks noChangeArrowheads="1"/>
          </p:cNvSpPr>
          <p:nvPr/>
        </p:nvSpPr>
        <p:spPr bwMode="auto">
          <a:xfrm>
            <a:off x="468313" y="908050"/>
            <a:ext cx="82677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9pPr>
          </a:lstStyle>
          <a:p>
            <a:pPr algn="just" eaLnBrk="1" hangingPunct="1">
              <a:lnSpc>
                <a:spcPct val="117000"/>
              </a:lnSpc>
              <a:spcBef>
                <a:spcPts val="1363"/>
              </a:spcBef>
              <a:buClr>
                <a:srgbClr val="000000"/>
              </a:buClr>
              <a:buFont typeface="Arial" panose="020B0604020202020204" pitchFamily="34" charset="0"/>
              <a:buNone/>
            </a:pPr>
            <a:endParaRPr lang="en-US" altLang="es-ES_tradnl" sz="1800">
              <a:solidFill>
                <a:srgbClr val="000000"/>
              </a:solidFill>
              <a:latin typeface="Comic Sans MS" panose="030F0902030302020204" pitchFamily="66" charset="0"/>
            </a:endParaRPr>
          </a:p>
          <a:p>
            <a:pPr algn="just" eaLnBrk="1" hangingPunct="1">
              <a:lnSpc>
                <a:spcPct val="117000"/>
              </a:lnSpc>
              <a:spcBef>
                <a:spcPts val="1363"/>
              </a:spcBef>
              <a:buClr>
                <a:srgbClr val="000000"/>
              </a:buClr>
              <a:buFont typeface="Arial" panose="020B0604020202020204" pitchFamily="34" charset="0"/>
              <a:buNone/>
            </a:pPr>
            <a:r>
              <a:rPr lang="en-US" altLang="es-ES_tradnl" sz="180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Describe como cambia el desplazamiento de un objeto en el tiempo</a:t>
            </a:r>
          </a:p>
        </p:txBody>
      </p:sp>
      <p:sp>
        <p:nvSpPr>
          <p:cNvPr id="26630" name="Text Box 25">
            <a:extLst>
              <a:ext uri="{FF2B5EF4-FFF2-40B4-BE49-F238E27FC236}">
                <a16:creationId xmlns:a16="http://schemas.microsoft.com/office/drawing/2014/main" id="{BF5234A5-A9D0-A148-B46F-95EBDEC78C97}"/>
              </a:ext>
            </a:extLst>
          </p:cNvPr>
          <p:cNvSpPr txBox="1">
            <a:spLocks noChangeArrowheads="1"/>
          </p:cNvSpPr>
          <p:nvPr/>
        </p:nvSpPr>
        <p:spPr bwMode="auto">
          <a:xfrm>
            <a:off x="2197100" y="2411413"/>
            <a:ext cx="237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Velocidad media</a:t>
            </a:r>
            <a:endParaRPr lang="es-ES" altLang="es-ES_tradnl" sz="1800">
              <a:solidFill>
                <a:schemeClr val="bg1"/>
              </a:solidFill>
              <a:latin typeface="Arial" panose="020B0604020202020204" pitchFamily="34" charset="0"/>
            </a:endParaRPr>
          </a:p>
        </p:txBody>
      </p:sp>
      <p:sp>
        <p:nvSpPr>
          <p:cNvPr id="52253" name="Text Box 29">
            <a:extLst>
              <a:ext uri="{FF2B5EF4-FFF2-40B4-BE49-F238E27FC236}">
                <a16:creationId xmlns:a16="http://schemas.microsoft.com/office/drawing/2014/main" id="{846FC399-E483-DA4B-BD68-43B8832F3302}"/>
              </a:ext>
            </a:extLst>
          </p:cNvPr>
          <p:cNvSpPr txBox="1">
            <a:spLocks noChangeArrowheads="1"/>
          </p:cNvSpPr>
          <p:nvPr/>
        </p:nvSpPr>
        <p:spPr bwMode="auto">
          <a:xfrm>
            <a:off x="539750" y="5157788"/>
            <a:ext cx="7848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b="1">
                <a:solidFill>
                  <a:schemeClr val="folHlink"/>
                </a:solidFill>
                <a:latin typeface="Arial" panose="020B0604020202020204" pitchFamily="34" charset="0"/>
              </a:rPr>
              <a:t>¡¡¡¡¡ES UNA CANTIDAD VECTORIAL!!!!!</a:t>
            </a:r>
            <a:endParaRPr lang="es-ES" altLang="es-ES_tradnl" b="1">
              <a:solidFill>
                <a:schemeClr val="folHlink"/>
              </a:solidFill>
              <a:latin typeface="Arial" panose="020B0604020202020204" pitchFamily="34" charset="0"/>
            </a:endParaRPr>
          </a:p>
        </p:txBody>
      </p:sp>
      <p:graphicFrame>
        <p:nvGraphicFramePr>
          <p:cNvPr id="26632" name="Object 23">
            <a:extLst>
              <a:ext uri="{FF2B5EF4-FFF2-40B4-BE49-F238E27FC236}">
                <a16:creationId xmlns:a16="http://schemas.microsoft.com/office/drawing/2014/main" id="{1A5F32D0-40CB-254D-877B-C0BF52C0643F}"/>
              </a:ext>
            </a:extLst>
          </p:cNvPr>
          <p:cNvGraphicFramePr>
            <a:graphicFrameLocks noChangeAspect="1"/>
          </p:cNvGraphicFramePr>
          <p:nvPr/>
        </p:nvGraphicFramePr>
        <p:xfrm>
          <a:off x="3427413" y="3343275"/>
          <a:ext cx="1439862" cy="1038225"/>
        </p:xfrm>
        <a:graphic>
          <a:graphicData uri="http://schemas.openxmlformats.org/presentationml/2006/ole">
            <mc:AlternateContent xmlns:mc="http://schemas.openxmlformats.org/markup-compatibility/2006">
              <mc:Choice xmlns:v="urn:schemas-microsoft-com:vml" Requires="v">
                <p:oleObj spid="_x0000_s26634" name="Ecuación" r:id="rId6" imgW="12585700" imgH="9067800" progId="Equation.3">
                  <p:embed/>
                </p:oleObj>
              </mc:Choice>
              <mc:Fallback>
                <p:oleObj name="Ecuación" r:id="rId6" imgW="12585700" imgH="9067800" progId="Equation.3">
                  <p:embed/>
                  <p:pic>
                    <p:nvPicPr>
                      <p:cNvPr id="0" name="Object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27413" y="3343275"/>
                        <a:ext cx="1439862" cy="1038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2247"/>
                                        </p:tgtEl>
                                        <p:attrNameLst>
                                          <p:attrName>style.visibility</p:attrName>
                                        </p:attrNameLst>
                                      </p:cBhvr>
                                      <p:to>
                                        <p:strVal val="visible"/>
                                      </p:to>
                                    </p:set>
                                    <p:animEffect transition="in" filter="box(in)">
                                      <p:cBhvr>
                                        <p:cTn id="7" dur="500"/>
                                        <p:tgtEl>
                                          <p:spTgt spid="5224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2253"/>
                                        </p:tgtEl>
                                        <p:attrNameLst>
                                          <p:attrName>style.visibility</p:attrName>
                                        </p:attrNameLst>
                                      </p:cBhvr>
                                      <p:to>
                                        <p:strVal val="visible"/>
                                      </p:to>
                                    </p:set>
                                    <p:animEffect transition="in" filter="checkerboard(across)">
                                      <p:cBhvr>
                                        <p:cTn id="12" dur="500"/>
                                        <p:tgtEl>
                                          <p:spTgt spid="5225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mph" presetSubtype="0" fill="hold" grpId="1" nodeType="clickEffect">
                                  <p:stCondLst>
                                    <p:cond delay="0"/>
                                  </p:stCondLst>
                                  <p:childTnLst>
                                    <p:animScale>
                                      <p:cBhvr>
                                        <p:cTn id="16" dur="2000" fill="hold"/>
                                        <p:tgtEl>
                                          <p:spTgt spid="5225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53" grpId="0"/>
      <p:bldP spid="52253" grpId="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674" name="8 Marcador de número de diapositiva">
            <a:extLst>
              <a:ext uri="{FF2B5EF4-FFF2-40B4-BE49-F238E27FC236}">
                <a16:creationId xmlns:a16="http://schemas.microsoft.com/office/drawing/2014/main" id="{BC3FB0BE-3D59-2841-87DD-F5A69C77737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44FAEB2-C416-AF4C-B709-CC2D3B589DB8}" type="slidenum">
              <a:rPr lang="en-US" altLang="es-ES_tradnl" sz="1200" smtClean="0">
                <a:solidFill>
                  <a:srgbClr val="FFFFFF"/>
                </a:solidFill>
              </a:rPr>
              <a:pPr>
                <a:spcBef>
                  <a:spcPct val="0"/>
                </a:spcBef>
                <a:buFontTx/>
                <a:buNone/>
              </a:pPr>
              <a:t>9</a:t>
            </a:fld>
            <a:endParaRPr lang="en-US" altLang="es-ES_tradnl" sz="1200">
              <a:solidFill>
                <a:srgbClr val="FFFFFF"/>
              </a:solidFill>
            </a:endParaRPr>
          </a:p>
        </p:txBody>
      </p:sp>
      <p:sp>
        <p:nvSpPr>
          <p:cNvPr id="28675" name="Rectangle 2">
            <a:extLst>
              <a:ext uri="{FF2B5EF4-FFF2-40B4-BE49-F238E27FC236}">
                <a16:creationId xmlns:a16="http://schemas.microsoft.com/office/drawing/2014/main" id="{D261D2F0-9E2B-9A4D-8900-353891B4556F}"/>
              </a:ext>
            </a:extLst>
          </p:cNvPr>
          <p:cNvSpPr>
            <a:spLocks noGrp="1"/>
          </p:cNvSpPr>
          <p:nvPr>
            <p:ph type="title" sz="quarter"/>
          </p:nvPr>
        </p:nvSpPr>
        <p:spPr>
          <a:noFill/>
        </p:spPr>
        <p:txBody>
          <a:bodyPr lIns="0" tIns="35203" rIns="0" bIns="0"/>
          <a:lstStyle/>
          <a:p>
            <a:pPr defTabSz="447675" eaLnBrk="1" hangingPunct="1">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Velocidad Media</a:t>
            </a:r>
          </a:p>
        </p:txBody>
      </p:sp>
      <p:graphicFrame>
        <p:nvGraphicFramePr>
          <p:cNvPr id="28676" name="Object 23">
            <a:extLst>
              <a:ext uri="{FF2B5EF4-FFF2-40B4-BE49-F238E27FC236}">
                <a16:creationId xmlns:a16="http://schemas.microsoft.com/office/drawing/2014/main" id="{476CD11A-1318-A043-860A-16CB0DCF7279}"/>
              </a:ext>
            </a:extLst>
          </p:cNvPr>
          <p:cNvGraphicFramePr>
            <a:graphicFrameLocks noChangeAspect="1"/>
          </p:cNvGraphicFramePr>
          <p:nvPr>
            <p:ph sz="quarter" idx="1"/>
          </p:nvPr>
        </p:nvGraphicFramePr>
        <p:xfrm>
          <a:off x="1116013" y="2276475"/>
          <a:ext cx="1439862" cy="1038225"/>
        </p:xfrm>
        <a:graphic>
          <a:graphicData uri="http://schemas.openxmlformats.org/presentationml/2006/ole">
            <mc:AlternateContent xmlns:mc="http://schemas.openxmlformats.org/markup-compatibility/2006">
              <mc:Choice xmlns:v="urn:schemas-microsoft-com:vml" Requires="v">
                <p:oleObj spid="_x0000_s28696" name="Ecuación" r:id="rId4" imgW="12585700" imgH="9067800" progId="Equation.3">
                  <p:embed/>
                </p:oleObj>
              </mc:Choice>
              <mc:Fallback>
                <p:oleObj name="Ecuación" r:id="rId4" imgW="12585700" imgH="9067800" progId="Equation.3">
                  <p:embed/>
                  <p:pic>
                    <p:nvPicPr>
                      <p:cNvPr id="0" name="Object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2276475"/>
                        <a:ext cx="1439862" cy="1038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677" name="Object 26">
            <a:extLst>
              <a:ext uri="{FF2B5EF4-FFF2-40B4-BE49-F238E27FC236}">
                <a16:creationId xmlns:a16="http://schemas.microsoft.com/office/drawing/2014/main" id="{B76A88EB-6CD0-AA40-879D-0BD0660200EA}"/>
              </a:ext>
            </a:extLst>
          </p:cNvPr>
          <p:cNvGraphicFramePr>
            <a:graphicFrameLocks noChangeAspect="1"/>
          </p:cNvGraphicFramePr>
          <p:nvPr>
            <p:ph sz="quarter" idx="2"/>
          </p:nvPr>
        </p:nvGraphicFramePr>
        <p:xfrm>
          <a:off x="4859338" y="4868863"/>
          <a:ext cx="422275" cy="719137"/>
        </p:xfrm>
        <a:graphic>
          <a:graphicData uri="http://schemas.openxmlformats.org/presentationml/2006/ole">
            <mc:AlternateContent xmlns:mc="http://schemas.openxmlformats.org/markup-compatibility/2006">
              <mc:Choice xmlns:v="urn:schemas-microsoft-com:vml" Requires="v">
                <p:oleObj spid="_x0000_s28697" name="Ecuación" r:id="rId6" imgW="2921000" imgH="4978400" progId="Equation.3">
                  <p:embed/>
                </p:oleObj>
              </mc:Choice>
              <mc:Fallback>
                <p:oleObj name="Ecuación" r:id="rId6" imgW="2921000" imgH="4978400" progId="Equation.3">
                  <p:embed/>
                  <p:pic>
                    <p:nvPicPr>
                      <p:cNvPr id="0" name="Object 2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59338" y="4868863"/>
                        <a:ext cx="422275" cy="719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678" name="Object 28">
            <a:extLst>
              <a:ext uri="{FF2B5EF4-FFF2-40B4-BE49-F238E27FC236}">
                <a16:creationId xmlns:a16="http://schemas.microsoft.com/office/drawing/2014/main" id="{4BC738B1-0872-9546-8955-C6F8291B8807}"/>
              </a:ext>
            </a:extLst>
          </p:cNvPr>
          <p:cNvGraphicFramePr>
            <a:graphicFrameLocks noChangeAspect="1"/>
          </p:cNvGraphicFramePr>
          <p:nvPr>
            <p:ph sz="quarter" idx="3"/>
          </p:nvPr>
        </p:nvGraphicFramePr>
        <p:xfrm>
          <a:off x="5795963" y="5373688"/>
          <a:ext cx="325437" cy="503237"/>
        </p:xfrm>
        <a:graphic>
          <a:graphicData uri="http://schemas.openxmlformats.org/presentationml/2006/ole">
            <mc:AlternateContent xmlns:mc="http://schemas.openxmlformats.org/markup-compatibility/2006">
              <mc:Choice xmlns:v="urn:schemas-microsoft-com:vml" Requires="v">
                <p:oleObj spid="_x0000_s28698" name="Ecuación" r:id="rId8" imgW="3213100" imgH="4978400" progId="Equation.3">
                  <p:embed/>
                </p:oleObj>
              </mc:Choice>
              <mc:Fallback>
                <p:oleObj name="Ecuación" r:id="rId8" imgW="3213100" imgH="4978400" progId="Equation.3">
                  <p:embed/>
                  <p:pic>
                    <p:nvPicPr>
                      <p:cNvPr id="0" name="Object 2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5963" y="5373688"/>
                        <a:ext cx="325437" cy="503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5302" name="Text Box 6">
            <a:extLst>
              <a:ext uri="{FF2B5EF4-FFF2-40B4-BE49-F238E27FC236}">
                <a16:creationId xmlns:a16="http://schemas.microsoft.com/office/drawing/2014/main" id="{41CA5DBA-8A88-BC41-B930-21D94AEBA3C3}"/>
              </a:ext>
            </a:extLst>
          </p:cNvPr>
          <p:cNvSpPr txBox="1">
            <a:spLocks noChangeArrowheads="1"/>
          </p:cNvSpPr>
          <p:nvPr/>
        </p:nvSpPr>
        <p:spPr bwMode="auto">
          <a:xfrm>
            <a:off x="2938463" y="3638550"/>
            <a:ext cx="490537" cy="93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93623" rIns="81639" bIns="40820"/>
          <a:lstStyle>
            <a:lvl1pPr defTabSz="8286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828675">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828675">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6000">
                <a:solidFill>
                  <a:srgbClr val="DC2300"/>
                </a:solidFill>
                <a:latin typeface="Arial" panose="020B0604020202020204" pitchFamily="34" charset="0"/>
              </a:rPr>
              <a:t>!</a:t>
            </a:r>
          </a:p>
        </p:txBody>
      </p:sp>
      <p:sp>
        <p:nvSpPr>
          <p:cNvPr id="55303" name="Text Box 7">
            <a:extLst>
              <a:ext uri="{FF2B5EF4-FFF2-40B4-BE49-F238E27FC236}">
                <a16:creationId xmlns:a16="http://schemas.microsoft.com/office/drawing/2014/main" id="{A2C75CF7-D692-D040-BF53-CD9933222B0D}"/>
              </a:ext>
            </a:extLst>
          </p:cNvPr>
          <p:cNvSpPr txBox="1">
            <a:spLocks noChangeArrowheads="1"/>
          </p:cNvSpPr>
          <p:nvPr/>
        </p:nvSpPr>
        <p:spPr bwMode="auto">
          <a:xfrm>
            <a:off x="488950" y="3892550"/>
            <a:ext cx="2613025"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400">
                <a:solidFill>
                  <a:srgbClr val="DC2300"/>
                </a:solidFill>
                <a:latin typeface="CMU Serif Roman" panose="02000603000000000000" pitchFamily="2" charset="0"/>
                <a:ea typeface="CMU Serif Roman" panose="02000603000000000000" pitchFamily="2" charset="0"/>
                <a:cs typeface="CMU Serif Roman" panose="02000603000000000000" pitchFamily="2" charset="0"/>
              </a:rPr>
              <a:t>Este vector apunta en la direccion del desplazamiento </a:t>
            </a:r>
          </a:p>
        </p:txBody>
      </p:sp>
      <p:pic>
        <p:nvPicPr>
          <p:cNvPr id="28681" name="Picture 8">
            <a:extLst>
              <a:ext uri="{FF2B5EF4-FFF2-40B4-BE49-F238E27FC236}">
                <a16:creationId xmlns:a16="http://schemas.microsoft.com/office/drawing/2014/main" id="{52E96049-6544-AE49-BB80-B591CAC90E3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56100" y="4005263"/>
            <a:ext cx="2306638"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5305" name="Text Box 9">
            <a:extLst>
              <a:ext uri="{FF2B5EF4-FFF2-40B4-BE49-F238E27FC236}">
                <a16:creationId xmlns:a16="http://schemas.microsoft.com/office/drawing/2014/main" id="{A1426344-1C9A-B044-88F1-A3D2C095E99E}"/>
              </a:ext>
            </a:extLst>
          </p:cNvPr>
          <p:cNvSpPr txBox="1">
            <a:spLocks noChangeArrowheads="1"/>
          </p:cNvSpPr>
          <p:nvPr/>
        </p:nvSpPr>
        <p:spPr bwMode="auto">
          <a:xfrm>
            <a:off x="4595813" y="4041775"/>
            <a:ext cx="847725" cy="682625"/>
          </a:xfrm>
          <a:prstGeom prst="rect">
            <a:avLst/>
          </a:prstGeom>
          <a:noFill/>
          <a:ln w="9525">
            <a:noFill/>
            <a:round/>
            <a:headEnd/>
            <a:tailEnd/>
          </a:ln>
          <a:effectLst/>
        </p:spPr>
        <p:txBody>
          <a:bodyPr lIns="81639" tIns="55221" rIns="81639" bIns="40820"/>
          <a:lstStyle/>
          <a:p>
            <a:pPr defTabSz="407978" eaLnBrk="1">
              <a:lnSpc>
                <a:spcPct val="93000"/>
              </a:lnSpc>
              <a:buClr>
                <a:srgbClr val="000000"/>
              </a:buClr>
              <a:buSzPct val="100000"/>
              <a:tabLst>
                <a:tab pos="657209" algn="l"/>
              </a:tabLst>
              <a:defRPr/>
            </a:pPr>
            <a:r>
              <a:rPr lang="es-CL" sz="1600">
                <a:solidFill>
                  <a:srgbClr val="FF3366"/>
                </a:solidFill>
                <a:effectLst>
                  <a:outerShdw blurRad="38100" dist="38100" dir="2700000" algn="tl">
                    <a:srgbClr val="C0C0C0"/>
                  </a:outerShdw>
                </a:effectLst>
              </a:rPr>
              <a:t>P</a:t>
            </a:r>
            <a:r>
              <a:rPr lang="es-CL" sz="1600" baseline="-33000">
                <a:solidFill>
                  <a:srgbClr val="FF3366"/>
                </a:solidFill>
                <a:effectLst>
                  <a:outerShdw blurRad="38100" dist="38100" dir="2700000" algn="tl">
                    <a:srgbClr val="C0C0C0"/>
                  </a:outerShdw>
                </a:effectLst>
              </a:rPr>
              <a:t>1</a:t>
            </a:r>
            <a:r>
              <a:rPr lang="es-CL" sz="1600">
                <a:solidFill>
                  <a:srgbClr val="FF3366"/>
                </a:solidFill>
                <a:effectLst>
                  <a:outerShdw blurRad="38100" dist="38100" dir="2700000" algn="tl">
                    <a:srgbClr val="C0C0C0"/>
                  </a:outerShdw>
                </a:effectLst>
              </a:rPr>
              <a:t>(x,y) en t</a:t>
            </a:r>
            <a:r>
              <a:rPr lang="es-CL" sz="1600" baseline="-33000">
                <a:solidFill>
                  <a:srgbClr val="FF3366"/>
                </a:solidFill>
                <a:effectLst>
                  <a:outerShdw blurRad="38100" dist="38100" dir="2700000" algn="tl">
                    <a:srgbClr val="C0C0C0"/>
                  </a:outerShdw>
                </a:effectLst>
              </a:rPr>
              <a:t>1</a:t>
            </a:r>
          </a:p>
        </p:txBody>
      </p:sp>
      <p:sp>
        <p:nvSpPr>
          <p:cNvPr id="28683" name="Line 10">
            <a:extLst>
              <a:ext uri="{FF2B5EF4-FFF2-40B4-BE49-F238E27FC236}">
                <a16:creationId xmlns:a16="http://schemas.microsoft.com/office/drawing/2014/main" id="{CCA7F16F-90C2-C848-B114-FD2A9F0F3497}"/>
              </a:ext>
            </a:extLst>
          </p:cNvPr>
          <p:cNvSpPr>
            <a:spLocks noChangeShapeType="1"/>
          </p:cNvSpPr>
          <p:nvPr/>
        </p:nvSpPr>
        <p:spPr bwMode="auto">
          <a:xfrm flipV="1">
            <a:off x="4506913" y="5159375"/>
            <a:ext cx="2122487" cy="4921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55307" name="Text Box 11">
            <a:extLst>
              <a:ext uri="{FF2B5EF4-FFF2-40B4-BE49-F238E27FC236}">
                <a16:creationId xmlns:a16="http://schemas.microsoft.com/office/drawing/2014/main" id="{29804E0E-34F4-794C-B488-B9AE82216333}"/>
              </a:ext>
            </a:extLst>
          </p:cNvPr>
          <p:cNvSpPr txBox="1">
            <a:spLocks noChangeArrowheads="1"/>
          </p:cNvSpPr>
          <p:nvPr/>
        </p:nvSpPr>
        <p:spPr bwMode="auto">
          <a:xfrm>
            <a:off x="6988175" y="5033963"/>
            <a:ext cx="847725" cy="682625"/>
          </a:xfrm>
          <a:prstGeom prst="rect">
            <a:avLst/>
          </a:prstGeom>
          <a:noFill/>
          <a:ln w="9525">
            <a:noFill/>
            <a:round/>
            <a:headEnd/>
            <a:tailEnd/>
          </a:ln>
          <a:effectLst/>
        </p:spPr>
        <p:txBody>
          <a:bodyPr lIns="81639" tIns="55221" rIns="81639" bIns="40820"/>
          <a:lstStyle/>
          <a:p>
            <a:pPr defTabSz="407978" eaLnBrk="1">
              <a:lnSpc>
                <a:spcPct val="93000"/>
              </a:lnSpc>
              <a:buClr>
                <a:srgbClr val="000000"/>
              </a:buClr>
              <a:buSzPct val="100000"/>
              <a:tabLst>
                <a:tab pos="657209" algn="l"/>
              </a:tabLst>
              <a:defRPr/>
            </a:pPr>
            <a:r>
              <a:rPr lang="es-CL" sz="1600" dirty="0">
                <a:solidFill>
                  <a:srgbClr val="FF3366"/>
                </a:solidFill>
                <a:effectLst>
                  <a:outerShdw blurRad="38100" dist="38100" dir="2700000" algn="tl">
                    <a:srgbClr val="C0C0C0"/>
                  </a:outerShdw>
                </a:effectLst>
              </a:rPr>
              <a:t>P</a:t>
            </a:r>
            <a:r>
              <a:rPr lang="es-CL" sz="1600" baseline="-33000" dirty="0">
                <a:solidFill>
                  <a:srgbClr val="FF3366"/>
                </a:solidFill>
                <a:effectLst>
                  <a:outerShdw blurRad="38100" dist="38100" dir="2700000" algn="tl">
                    <a:srgbClr val="C0C0C0"/>
                  </a:outerShdw>
                </a:effectLst>
              </a:rPr>
              <a:t>2</a:t>
            </a:r>
            <a:r>
              <a:rPr lang="es-CL" sz="1600" dirty="0">
                <a:solidFill>
                  <a:srgbClr val="FF3366"/>
                </a:solidFill>
                <a:effectLst>
                  <a:outerShdw blurRad="38100" dist="38100" dir="2700000" algn="tl">
                    <a:srgbClr val="C0C0C0"/>
                  </a:outerShdw>
                </a:effectLst>
              </a:rPr>
              <a:t>(x,y) en t</a:t>
            </a:r>
            <a:r>
              <a:rPr lang="es-CL" sz="1600" baseline="-33000" dirty="0">
                <a:solidFill>
                  <a:srgbClr val="FF3366"/>
                </a:solidFill>
                <a:effectLst>
                  <a:outerShdw blurRad="38100" dist="38100" dir="2700000" algn="tl">
                    <a:srgbClr val="C0C0C0"/>
                  </a:outerShdw>
                </a:effectLst>
              </a:rPr>
              <a:t>2</a:t>
            </a:r>
          </a:p>
        </p:txBody>
      </p:sp>
      <p:sp>
        <p:nvSpPr>
          <p:cNvPr id="28685" name="Oval 12">
            <a:extLst>
              <a:ext uri="{FF2B5EF4-FFF2-40B4-BE49-F238E27FC236}">
                <a16:creationId xmlns:a16="http://schemas.microsoft.com/office/drawing/2014/main" id="{B64CFCA3-CFDE-FD42-8DBD-245E2256F391}"/>
              </a:ext>
            </a:extLst>
          </p:cNvPr>
          <p:cNvSpPr>
            <a:spLocks noChangeArrowheads="1"/>
          </p:cNvSpPr>
          <p:nvPr/>
        </p:nvSpPr>
        <p:spPr bwMode="auto">
          <a:xfrm>
            <a:off x="6596063" y="5062538"/>
            <a:ext cx="163512" cy="161925"/>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8686" name="Oval 13">
            <a:extLst>
              <a:ext uri="{FF2B5EF4-FFF2-40B4-BE49-F238E27FC236}">
                <a16:creationId xmlns:a16="http://schemas.microsoft.com/office/drawing/2014/main" id="{D4B06992-D6D5-0D4D-B965-29EC1BBF6B5C}"/>
              </a:ext>
            </a:extLst>
          </p:cNvPr>
          <p:cNvSpPr>
            <a:spLocks noChangeArrowheads="1"/>
          </p:cNvSpPr>
          <p:nvPr/>
        </p:nvSpPr>
        <p:spPr bwMode="auto">
          <a:xfrm>
            <a:off x="5060950" y="4670425"/>
            <a:ext cx="163513" cy="163513"/>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8687" name="Freeform 14">
            <a:extLst>
              <a:ext uri="{FF2B5EF4-FFF2-40B4-BE49-F238E27FC236}">
                <a16:creationId xmlns:a16="http://schemas.microsoft.com/office/drawing/2014/main" id="{7891AAC0-E7E8-A940-8979-1EBAC5E82C26}"/>
              </a:ext>
            </a:extLst>
          </p:cNvPr>
          <p:cNvSpPr>
            <a:spLocks noChangeArrowheads="1"/>
          </p:cNvSpPr>
          <p:nvPr/>
        </p:nvSpPr>
        <p:spPr bwMode="auto">
          <a:xfrm>
            <a:off x="5149850" y="4662488"/>
            <a:ext cx="1816100" cy="92392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8688" name="Line 15">
            <a:extLst>
              <a:ext uri="{FF2B5EF4-FFF2-40B4-BE49-F238E27FC236}">
                <a16:creationId xmlns:a16="http://schemas.microsoft.com/office/drawing/2014/main" id="{7C0DD3FF-64D2-A94D-A2AD-3E2575ECB70C}"/>
              </a:ext>
            </a:extLst>
          </p:cNvPr>
          <p:cNvSpPr>
            <a:spLocks noChangeShapeType="1"/>
          </p:cNvSpPr>
          <p:nvPr/>
        </p:nvSpPr>
        <p:spPr bwMode="auto">
          <a:xfrm>
            <a:off x="5159375" y="4833938"/>
            <a:ext cx="1468438" cy="325437"/>
          </a:xfrm>
          <a:prstGeom prst="line">
            <a:avLst/>
          </a:prstGeom>
          <a:noFill/>
          <a:ln w="360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55312" name="Freeform 16">
            <a:extLst>
              <a:ext uri="{FF2B5EF4-FFF2-40B4-BE49-F238E27FC236}">
                <a16:creationId xmlns:a16="http://schemas.microsoft.com/office/drawing/2014/main" id="{52386484-591B-E14D-B55B-F33F5CA755E1}"/>
              </a:ext>
            </a:extLst>
          </p:cNvPr>
          <p:cNvSpPr>
            <a:spLocks/>
          </p:cNvSpPr>
          <p:nvPr/>
        </p:nvSpPr>
        <p:spPr bwMode="auto">
          <a:xfrm>
            <a:off x="5159375" y="4833938"/>
            <a:ext cx="554038" cy="123825"/>
          </a:xfrm>
          <a:custGeom>
            <a:avLst/>
            <a:gdLst>
              <a:gd name="T0" fmla="*/ 0 w 1699"/>
              <a:gd name="T1" fmla="*/ 0 h 378"/>
              <a:gd name="T2" fmla="*/ 2147483646 w 1699"/>
              <a:gd name="T3" fmla="*/ 2147483646 h 378"/>
              <a:gd name="T4" fmla="*/ 0 60000 65536"/>
              <a:gd name="T5" fmla="*/ 0 60000 65536"/>
              <a:gd name="T6" fmla="*/ 0 w 1699"/>
              <a:gd name="T7" fmla="*/ 0 h 378"/>
              <a:gd name="T8" fmla="*/ 1699 w 1699"/>
              <a:gd name="T9" fmla="*/ 378 h 378"/>
            </a:gdLst>
            <a:ahLst/>
            <a:cxnLst>
              <a:cxn ang="T4">
                <a:pos x="T0" y="T1"/>
              </a:cxn>
              <a:cxn ang="T5">
                <a:pos x="T2" y="T3"/>
              </a:cxn>
            </a:cxnLst>
            <a:rect l="T6" t="T7" r="T8" b="T9"/>
            <a:pathLst>
              <a:path w="1699" h="378">
                <a:moveTo>
                  <a:pt x="0" y="0"/>
                </a:moveTo>
                <a:lnTo>
                  <a:pt x="1698" y="377"/>
                </a:lnTo>
              </a:path>
            </a:pathLst>
          </a:custGeom>
          <a:noFill/>
          <a:ln w="36000">
            <a:solidFill>
              <a:srgbClr val="5C852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55313" name="Freeform 17">
            <a:extLst>
              <a:ext uri="{FF2B5EF4-FFF2-40B4-BE49-F238E27FC236}">
                <a16:creationId xmlns:a16="http://schemas.microsoft.com/office/drawing/2014/main" id="{BAD91AF5-F224-A04A-861D-8CE08738057D}"/>
              </a:ext>
            </a:extLst>
          </p:cNvPr>
          <p:cNvSpPr>
            <a:spLocks/>
          </p:cNvSpPr>
          <p:nvPr/>
        </p:nvSpPr>
        <p:spPr bwMode="auto">
          <a:xfrm>
            <a:off x="3240088" y="3214688"/>
            <a:ext cx="2863850" cy="1601787"/>
          </a:xfrm>
          <a:custGeom>
            <a:avLst/>
            <a:gdLst>
              <a:gd name="T0" fmla="*/ 0 w 8770"/>
              <a:gd name="T1" fmla="*/ 0 h 4903"/>
              <a:gd name="T2" fmla="*/ 2147483646 w 8770"/>
              <a:gd name="T3" fmla="*/ 2147483646 h 4903"/>
              <a:gd name="T4" fmla="*/ 2147483646 w 8770"/>
              <a:gd name="T5" fmla="*/ 2147483646 h 4903"/>
              <a:gd name="T6" fmla="*/ 2147483646 w 8770"/>
              <a:gd name="T7" fmla="*/ 2147483646 h 4903"/>
              <a:gd name="T8" fmla="*/ 2147483646 w 8770"/>
              <a:gd name="T9" fmla="*/ 2147483646 h 4903"/>
              <a:gd name="T10" fmla="*/ 2147483646 w 8770"/>
              <a:gd name="T11" fmla="*/ 2147483646 h 4903"/>
              <a:gd name="T12" fmla="*/ 2147483646 w 8770"/>
              <a:gd name="T13" fmla="*/ 2147483646 h 4903"/>
              <a:gd name="T14" fmla="*/ 2147483646 w 8770"/>
              <a:gd name="T15" fmla="*/ 2147483646 h 4903"/>
              <a:gd name="T16" fmla="*/ 2147483646 w 8770"/>
              <a:gd name="T17" fmla="*/ 2147483646 h 49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70"/>
              <a:gd name="T28" fmla="*/ 0 h 4903"/>
              <a:gd name="T29" fmla="*/ 8770 w 8770"/>
              <a:gd name="T30" fmla="*/ 4903 h 490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70" h="4903">
                <a:moveTo>
                  <a:pt x="0" y="0"/>
                </a:moveTo>
                <a:cubicBezTo>
                  <a:pt x="565" y="412"/>
                  <a:pt x="1273" y="455"/>
                  <a:pt x="1908" y="699"/>
                </a:cubicBezTo>
                <a:cubicBezTo>
                  <a:pt x="2607" y="970"/>
                  <a:pt x="3356" y="1042"/>
                  <a:pt x="4086" y="1205"/>
                </a:cubicBezTo>
                <a:cubicBezTo>
                  <a:pt x="4657" y="1333"/>
                  <a:pt x="5215" y="1470"/>
                  <a:pt x="5759" y="1673"/>
                </a:cubicBezTo>
                <a:cubicBezTo>
                  <a:pt x="6267" y="1862"/>
                  <a:pt x="6812" y="1992"/>
                  <a:pt x="7237" y="2334"/>
                </a:cubicBezTo>
                <a:cubicBezTo>
                  <a:pt x="7642" y="2659"/>
                  <a:pt x="8088" y="2835"/>
                  <a:pt x="8443" y="3307"/>
                </a:cubicBezTo>
                <a:cubicBezTo>
                  <a:pt x="8769" y="3740"/>
                  <a:pt x="8583" y="4169"/>
                  <a:pt x="8171" y="4357"/>
                </a:cubicBezTo>
                <a:cubicBezTo>
                  <a:pt x="7772" y="4540"/>
                  <a:pt x="7394" y="4724"/>
                  <a:pt x="7004" y="4902"/>
                </a:cubicBezTo>
              </a:path>
            </a:pathLst>
          </a:custGeom>
          <a:noFill/>
          <a:ln w="36000">
            <a:solidFill>
              <a:srgbClr val="0099F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55314" name="Text Box 18">
            <a:extLst>
              <a:ext uri="{FF2B5EF4-FFF2-40B4-BE49-F238E27FC236}">
                <a16:creationId xmlns:a16="http://schemas.microsoft.com/office/drawing/2014/main" id="{E90626FD-0818-5A44-93BC-BE85340473CC}"/>
              </a:ext>
            </a:extLst>
          </p:cNvPr>
          <p:cNvSpPr txBox="1">
            <a:spLocks noChangeArrowheads="1"/>
          </p:cNvSpPr>
          <p:nvPr/>
        </p:nvSpPr>
        <p:spPr bwMode="auto">
          <a:xfrm>
            <a:off x="176213" y="6042025"/>
            <a:ext cx="4884737"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600">
                <a:solidFill>
                  <a:srgbClr val="000080"/>
                </a:solidFill>
                <a:latin typeface="CMU Serif Roman" panose="02000603000000000000" pitchFamily="2" charset="0"/>
                <a:ea typeface="CMU Serif Roman" panose="02000603000000000000" pitchFamily="2" charset="0"/>
                <a:cs typeface="CMU Serif Roman" panose="02000603000000000000" pitchFamily="2" charset="0"/>
              </a:rPr>
              <a:t>La unidad de velocidad medida en el SI es el [m/s]</a:t>
            </a:r>
          </a:p>
          <a:p>
            <a:pPr eaLnBrk="1">
              <a:lnSpc>
                <a:spcPct val="117000"/>
              </a:lnSpc>
              <a:spcBef>
                <a:spcPct val="0"/>
              </a:spcBef>
              <a:buClr>
                <a:srgbClr val="000000"/>
              </a:buClr>
              <a:buFont typeface="Times New Roman" panose="02020603050405020304" pitchFamily="18" charset="0"/>
              <a:buNone/>
            </a:pPr>
            <a:r>
              <a:rPr lang="es-CL" altLang="es-ES_tradnl" sz="1600">
                <a:solidFill>
                  <a:srgbClr val="000000"/>
                </a:solidFill>
                <a:latin typeface="Comic Sans MS" panose="030F0902030302020204" pitchFamily="66" charset="0"/>
              </a:rPr>
              <a:t> 		</a:t>
            </a:r>
            <a:r>
              <a:rPr lang="es-CL" altLang="es-ES_tradnl" sz="1800">
                <a:solidFill>
                  <a:srgbClr val="000000"/>
                </a:solidFill>
                <a:latin typeface="Comic Sans MS" panose="030F0902030302020204" pitchFamily="66" charset="0"/>
              </a:rPr>
              <a:t>	</a:t>
            </a:r>
            <a:endParaRPr lang="es-CL" altLang="es-ES_tradnl" sz="1800" b="1">
              <a:solidFill>
                <a:srgbClr val="000080"/>
              </a:solidFill>
              <a:latin typeface="Comic Sans MS" panose="030F0902030302020204" pitchFamily="66" charset="0"/>
            </a:endParaRPr>
          </a:p>
        </p:txBody>
      </p:sp>
      <p:sp>
        <p:nvSpPr>
          <p:cNvPr id="28692" name="Text Box 25">
            <a:extLst>
              <a:ext uri="{FF2B5EF4-FFF2-40B4-BE49-F238E27FC236}">
                <a16:creationId xmlns:a16="http://schemas.microsoft.com/office/drawing/2014/main" id="{3908A7C1-6203-B94E-AFF6-F1EE769C6388}"/>
              </a:ext>
            </a:extLst>
          </p:cNvPr>
          <p:cNvSpPr txBox="1">
            <a:spLocks noChangeArrowheads="1"/>
          </p:cNvSpPr>
          <p:nvPr/>
        </p:nvSpPr>
        <p:spPr bwMode="auto">
          <a:xfrm>
            <a:off x="4572000" y="1844675"/>
            <a:ext cx="28797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defTabSz="449263">
              <a:spcBef>
                <a:spcPct val="20000"/>
              </a:spcBef>
              <a:buFont typeface="Arial" panose="020B0604020202020204" pitchFamily="34" charset="0"/>
              <a:buChar char="•"/>
              <a:tabLst>
                <a:tab pos="723900" algn="l"/>
                <a:tab pos="1447800" algn="l"/>
                <a:tab pos="21717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b="1">
                <a:solidFill>
                  <a:schemeClr val="bg2"/>
                </a:solidFill>
                <a:latin typeface="Arial" panose="020B0604020202020204" pitchFamily="34" charset="0"/>
              </a:rPr>
              <a:t>Donde Δt = t</a:t>
            </a:r>
            <a:r>
              <a:rPr lang="es-CL" altLang="es-ES_tradnl" sz="1800" b="1" baseline="-33000">
                <a:solidFill>
                  <a:schemeClr val="bg2"/>
                </a:solidFill>
                <a:latin typeface="Arial" panose="020B0604020202020204" pitchFamily="34" charset="0"/>
              </a:rPr>
              <a:t>2</a:t>
            </a:r>
            <a:r>
              <a:rPr lang="es-CL" altLang="es-ES_tradnl" sz="1800" b="1">
                <a:solidFill>
                  <a:schemeClr val="bg2"/>
                </a:solidFill>
                <a:latin typeface="Arial" panose="020B0604020202020204" pitchFamily="34" charset="0"/>
              </a:rPr>
              <a:t>- t</a:t>
            </a:r>
            <a:r>
              <a:rPr lang="es-CL" altLang="es-ES_tradnl" sz="1800" b="1" baseline="-33000">
                <a:solidFill>
                  <a:schemeClr val="bg2"/>
                </a:solidFill>
                <a:latin typeface="Arial" panose="020B0604020202020204" pitchFamily="34" charset="0"/>
              </a:rPr>
              <a:t>1</a:t>
            </a:r>
          </a:p>
        </p:txBody>
      </p:sp>
      <p:graphicFrame>
        <p:nvGraphicFramePr>
          <p:cNvPr id="28693" name="Object 30">
            <a:extLst>
              <a:ext uri="{FF2B5EF4-FFF2-40B4-BE49-F238E27FC236}">
                <a16:creationId xmlns:a16="http://schemas.microsoft.com/office/drawing/2014/main" id="{FE2813B5-E58B-F542-87B3-C6E8CD4553D1}"/>
              </a:ext>
            </a:extLst>
          </p:cNvPr>
          <p:cNvGraphicFramePr>
            <a:graphicFrameLocks noChangeAspect="1"/>
          </p:cNvGraphicFramePr>
          <p:nvPr>
            <p:ph sz="quarter" idx="4"/>
          </p:nvPr>
        </p:nvGraphicFramePr>
        <p:xfrm>
          <a:off x="5508625" y="5013325"/>
          <a:ext cx="360363" cy="276225"/>
        </p:xfrm>
        <a:graphic>
          <a:graphicData uri="http://schemas.openxmlformats.org/presentationml/2006/ole">
            <mc:AlternateContent xmlns:mc="http://schemas.openxmlformats.org/markup-compatibility/2006">
              <mc:Choice xmlns:v="urn:schemas-microsoft-com:vml" Requires="v">
                <p:oleObj spid="_x0000_s28699" name="Ecuación" r:id="rId11" imgW="4978400" imgH="3797300" progId="Equation.3">
                  <p:embed/>
                </p:oleObj>
              </mc:Choice>
              <mc:Fallback>
                <p:oleObj name="Ecuación" r:id="rId11" imgW="4978400" imgH="3797300" progId="Equation.3">
                  <p:embed/>
                  <p:pic>
                    <p:nvPicPr>
                      <p:cNvPr id="0" name="Object 3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508625" y="5013325"/>
                        <a:ext cx="360363"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694" name="Object 32">
            <a:extLst>
              <a:ext uri="{FF2B5EF4-FFF2-40B4-BE49-F238E27FC236}">
                <a16:creationId xmlns:a16="http://schemas.microsoft.com/office/drawing/2014/main" id="{FD60AE44-822F-6543-B637-7A2238031148}"/>
              </a:ext>
            </a:extLst>
          </p:cNvPr>
          <p:cNvGraphicFramePr>
            <a:graphicFrameLocks noChangeAspect="1"/>
          </p:cNvGraphicFramePr>
          <p:nvPr/>
        </p:nvGraphicFramePr>
        <p:xfrm>
          <a:off x="4500563" y="2276475"/>
          <a:ext cx="3887787" cy="987425"/>
        </p:xfrm>
        <a:graphic>
          <a:graphicData uri="http://schemas.openxmlformats.org/presentationml/2006/ole">
            <mc:AlternateContent xmlns:mc="http://schemas.openxmlformats.org/markup-compatibility/2006">
              <mc:Choice xmlns:v="urn:schemas-microsoft-com:vml" Requires="v">
                <p:oleObj spid="_x0000_s28700" name="Ecuación" r:id="rId13" imgW="35699700" imgH="9067800" progId="Equation.3">
                  <p:embed/>
                </p:oleObj>
              </mc:Choice>
              <mc:Fallback>
                <p:oleObj name="Ecuación" r:id="rId13" imgW="35699700" imgH="9067800" progId="Equation.3">
                  <p:embed/>
                  <p:pic>
                    <p:nvPicPr>
                      <p:cNvPr id="0" name="Object 3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00563" y="2276475"/>
                        <a:ext cx="3887787" cy="987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8695" name="AutoShape 33">
            <a:extLst>
              <a:ext uri="{FF2B5EF4-FFF2-40B4-BE49-F238E27FC236}">
                <a16:creationId xmlns:a16="http://schemas.microsoft.com/office/drawing/2014/main" id="{544ACB5F-1A25-7742-BC20-D954201F7BCA}"/>
              </a:ext>
            </a:extLst>
          </p:cNvPr>
          <p:cNvSpPr>
            <a:spLocks noChangeArrowheads="1"/>
          </p:cNvSpPr>
          <p:nvPr/>
        </p:nvSpPr>
        <p:spPr bwMode="auto">
          <a:xfrm>
            <a:off x="2916238" y="2492375"/>
            <a:ext cx="1150937" cy="504825"/>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es-CL"/>
          </a:p>
        </p:txBody>
      </p:sp>
    </p:spTree>
  </p:cSld>
  <p:clrMapOvr>
    <a:masterClrMapping/>
  </p:clrMapOvr>
  <p:transition spd="med"/>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55302"/>
                                        </p:tgtEl>
                                        <p:attrNameLst>
                                          <p:attrName>style.visibility</p:attrName>
                                        </p:attrNameLst>
                                      </p:cBhvr>
                                      <p:to>
                                        <p:strVal val="visible"/>
                                      </p:to>
                                    </p:set>
                                    <p:anim calcmode="lin" valueType="num">
                                      <p:cBhvr additive="repl">
                                        <p:cTn id="7" dur="500" fill="hold"/>
                                        <p:tgtEl>
                                          <p:spTgt spid="55302"/>
                                        </p:tgtEl>
                                        <p:attrNameLst>
                                          <p:attrName>ppt_x</p:attrName>
                                        </p:attrNameLst>
                                      </p:cBhvr>
                                      <p:tavLst>
                                        <p:tav tm="100000">
                                          <p:val>
                                            <p:strVal val="#ppt_x"/>
                                          </p:val>
                                        </p:tav>
                                        <p:tav>
                                          <p:val>
                                            <p:strVal val="#ppt_x"/>
                                          </p:val>
                                        </p:tav>
                                      </p:tavLst>
                                    </p:anim>
                                    <p:anim calcmode="lin" valueType="num">
                                      <p:cBhvr additive="repl">
                                        <p:cTn id="8" dur="500" fill="hold"/>
                                        <p:tgtEl>
                                          <p:spTgt spid="55302"/>
                                        </p:tgtEl>
                                        <p:attrNameLst>
                                          <p:attrName>ppt_y</p:attrName>
                                        </p:attrNameLst>
                                      </p:cBhvr>
                                      <p:tavLst>
                                        <p:tav tm="100000">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55303">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5531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55303"/>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5531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553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4 Marcador de pie de página">
            <a:extLst>
              <a:ext uri="{FF2B5EF4-FFF2-40B4-BE49-F238E27FC236}">
                <a16:creationId xmlns:a16="http://schemas.microsoft.com/office/drawing/2014/main" id="{D35BFBA1-6D1C-B241-BB26-77599139020C}"/>
              </a:ext>
            </a:extLst>
          </p:cNvPr>
          <p:cNvSpPr>
            <a:spLocks noGrp="1"/>
          </p:cNvSpPr>
          <p:nvPr>
            <p:ph type="ftr" sz="quarter" idx="11"/>
          </p:nvPr>
        </p:nvSpPr>
        <p:spPr/>
        <p:txBody>
          <a:bodyPr/>
          <a:lstStyle/>
          <a:p>
            <a:pPr>
              <a:defRPr/>
            </a:pPr>
            <a:r>
              <a:rPr lang="en-US"/>
              <a:t>Escuela Naval Arturo Prat                                    Cátedra de Física y Mecánica Técnica.</a:t>
            </a:r>
            <a:endParaRPr lang="en-US" dirty="0"/>
          </a:p>
        </p:txBody>
      </p:sp>
      <p:sp>
        <p:nvSpPr>
          <p:cNvPr id="30723" name="5 Marcador de número de diapositiva">
            <a:extLst>
              <a:ext uri="{FF2B5EF4-FFF2-40B4-BE49-F238E27FC236}">
                <a16:creationId xmlns:a16="http://schemas.microsoft.com/office/drawing/2014/main" id="{445CE13C-E0DD-724C-9116-1FBDD07DB31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1A5F292-8025-A44D-A8EE-B5DC88BFB2E7}" type="slidenum">
              <a:rPr lang="en-US" altLang="es-ES_tradnl" sz="1200" smtClean="0">
                <a:solidFill>
                  <a:srgbClr val="FFFFFF"/>
                </a:solidFill>
              </a:rPr>
              <a:pPr>
                <a:spcBef>
                  <a:spcPct val="0"/>
                </a:spcBef>
                <a:buFontTx/>
                <a:buNone/>
              </a:pPr>
              <a:t>10</a:t>
            </a:fld>
            <a:endParaRPr lang="en-US" altLang="es-ES_tradnl" sz="1200">
              <a:solidFill>
                <a:srgbClr val="FFFFFF"/>
              </a:solidFill>
            </a:endParaRPr>
          </a:p>
        </p:txBody>
      </p:sp>
      <p:sp>
        <p:nvSpPr>
          <p:cNvPr id="30724" name="Rectangle 2">
            <a:extLst>
              <a:ext uri="{FF2B5EF4-FFF2-40B4-BE49-F238E27FC236}">
                <a16:creationId xmlns:a16="http://schemas.microsoft.com/office/drawing/2014/main" id="{7056C450-B333-D248-B3F6-E4CFFFA3851E}"/>
              </a:ext>
            </a:extLst>
          </p:cNvPr>
          <p:cNvSpPr>
            <a:spLocks noGrp="1"/>
          </p:cNvSpPr>
          <p:nvPr>
            <p:ph type="title"/>
          </p:nvPr>
        </p:nvSpPr>
        <p:spPr>
          <a:xfrm>
            <a:off x="163513" y="161925"/>
            <a:ext cx="4081462" cy="1144588"/>
          </a:xfrm>
        </p:spPr>
        <p:txBody>
          <a:bodyPr lIns="0" tIns="35203" rIns="0" bIns="0"/>
          <a:lstStyle/>
          <a:p>
            <a:pPr defTabSz="447675" eaLnBrk="1" hangingPunct="1">
              <a:tabLst>
                <a:tab pos="722313" algn="l"/>
                <a:tab pos="1446213" algn="l"/>
                <a:tab pos="2170113" algn="l"/>
                <a:tab pos="2894013" algn="l"/>
                <a:tab pos="3617913" algn="l"/>
                <a:tab pos="43418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30725" name="Text Box 3">
            <a:extLst>
              <a:ext uri="{FF2B5EF4-FFF2-40B4-BE49-F238E27FC236}">
                <a16:creationId xmlns:a16="http://schemas.microsoft.com/office/drawing/2014/main" id="{AD474B99-EF16-134D-B42B-6CE9588E239E}"/>
              </a:ext>
            </a:extLst>
          </p:cNvPr>
          <p:cNvSpPr txBox="1">
            <a:spLocks noChangeArrowheads="1"/>
          </p:cNvSpPr>
          <p:nvPr/>
        </p:nvSpPr>
        <p:spPr bwMode="auto">
          <a:xfrm>
            <a:off x="0" y="1341438"/>
            <a:ext cx="3756025" cy="351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marL="342900" indent="-342900" defTabSz="407988">
              <a:spcBef>
                <a:spcPct val="20000"/>
              </a:spcBef>
              <a:buFont typeface="Arial" panose="020B0604020202020204" pitchFamily="34" charset="0"/>
              <a:buChar char="•"/>
              <a:tabLst>
                <a:tab pos="657225" algn="l"/>
                <a:tab pos="1312863" algn="l"/>
                <a:tab pos="1970088" algn="l"/>
                <a:tab pos="2627313"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2000" b="1">
                <a:solidFill>
                  <a:srgbClr val="280099"/>
                </a:solidFill>
                <a:latin typeface="Britannic Bold" panose="020B0903060703020204" pitchFamily="34" charset="77"/>
              </a:rPr>
              <a:t>       </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Un velero tiene las coordenadas (x</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,y</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 (110; 218) [m] en el instante t</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60 [s]. Dos minutos más tarde, en el instante t</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 </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sus coordenadas son   (x</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,y</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 (130; 205)[m] </a:t>
            </a:r>
          </a:p>
          <a:p>
            <a:pPr algn="just" eaLnBrk="1">
              <a:lnSpc>
                <a:spcPct val="117000"/>
              </a:lnSpc>
              <a:spcBef>
                <a:spcPct val="0"/>
              </a:spcBef>
              <a:buClr>
                <a:srgbClr val="000000"/>
              </a:buClr>
              <a:buFont typeface="Times New Roman" panose="02020603050405020304" pitchFamily="18" charset="0"/>
              <a:buNone/>
            </a:pP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Determinar la velocidad media en este intervalo de dos minutos. </a:t>
            </a:r>
          </a:p>
          <a:p>
            <a:pPr algn="just" eaLnBrk="1">
              <a:lnSpc>
                <a:spcPct val="117000"/>
              </a:lnSpc>
              <a:spcBef>
                <a:spcPct val="0"/>
              </a:spcBef>
              <a:buClr>
                <a:srgbClr val="000000"/>
              </a:buClr>
              <a:buFont typeface="Times New Roman" panose="02020603050405020304" pitchFamily="18" charset="0"/>
              <a:buNone/>
            </a:pPr>
            <a:endParaRPr lang="es-CL" altLang="es-ES_tradnl" sz="2000" b="1">
              <a:solidFill>
                <a:srgbClr val="5C8526"/>
              </a:solidFill>
              <a:latin typeface="Britannic Bold" panose="020B0903060703020204" pitchFamily="34" charset="77"/>
            </a:endParaRPr>
          </a:p>
        </p:txBody>
      </p:sp>
      <p:pic>
        <p:nvPicPr>
          <p:cNvPr id="64516" name="Picture 4">
            <a:extLst>
              <a:ext uri="{FF2B5EF4-FFF2-40B4-BE49-F238E27FC236}">
                <a16:creationId xmlns:a16="http://schemas.microsoft.com/office/drawing/2014/main" id="{0F052D3D-31B4-014B-9647-8950136FFD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3050" y="1306513"/>
            <a:ext cx="40259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64517" name="Picture 5">
            <a:extLst>
              <a:ext uri="{FF2B5EF4-FFF2-40B4-BE49-F238E27FC236}">
                <a16:creationId xmlns:a16="http://schemas.microsoft.com/office/drawing/2014/main" id="{00C0DA78-C58A-E54D-A803-6451C9D04B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5" y="1341438"/>
            <a:ext cx="3878263" cy="225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4520" name="Freeform 8">
            <a:extLst>
              <a:ext uri="{FF2B5EF4-FFF2-40B4-BE49-F238E27FC236}">
                <a16:creationId xmlns:a16="http://schemas.microsoft.com/office/drawing/2014/main" id="{16DA3EB0-03E6-CC4B-95FF-B0BBE9C3FBB2}"/>
              </a:ext>
            </a:extLst>
          </p:cNvPr>
          <p:cNvSpPr>
            <a:spLocks/>
          </p:cNvSpPr>
          <p:nvPr/>
        </p:nvSpPr>
        <p:spPr bwMode="auto">
          <a:xfrm>
            <a:off x="4408488" y="1960563"/>
            <a:ext cx="815975" cy="1470025"/>
          </a:xfrm>
          <a:custGeom>
            <a:avLst/>
            <a:gdLst>
              <a:gd name="T0" fmla="*/ 0 w 2501"/>
              <a:gd name="T1" fmla="*/ 2147483646 h 4501"/>
              <a:gd name="T2" fmla="*/ 2147483646 w 2501"/>
              <a:gd name="T3" fmla="*/ 0 h 4501"/>
              <a:gd name="T4" fmla="*/ 0 60000 65536"/>
              <a:gd name="T5" fmla="*/ 0 60000 65536"/>
              <a:gd name="T6" fmla="*/ 0 w 2501"/>
              <a:gd name="T7" fmla="*/ 0 h 4501"/>
              <a:gd name="T8" fmla="*/ 2501 w 2501"/>
              <a:gd name="T9" fmla="*/ 4501 h 4501"/>
            </a:gdLst>
            <a:ahLst/>
            <a:cxnLst>
              <a:cxn ang="T4">
                <a:pos x="T0" y="T1"/>
              </a:cxn>
              <a:cxn ang="T5">
                <a:pos x="T2" y="T3"/>
              </a:cxn>
            </a:cxnLst>
            <a:rect l="T6" t="T7" r="T8" b="T9"/>
            <a:pathLst>
              <a:path w="2501" h="4501">
                <a:moveTo>
                  <a:pt x="0" y="4500"/>
                </a:moveTo>
                <a:lnTo>
                  <a:pt x="2500" y="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1" name="Freeform 9">
            <a:extLst>
              <a:ext uri="{FF2B5EF4-FFF2-40B4-BE49-F238E27FC236}">
                <a16:creationId xmlns:a16="http://schemas.microsoft.com/office/drawing/2014/main" id="{942FA4E9-C5CC-D34B-BA22-507F806F58EB}"/>
              </a:ext>
            </a:extLst>
          </p:cNvPr>
          <p:cNvSpPr>
            <a:spLocks/>
          </p:cNvSpPr>
          <p:nvPr/>
        </p:nvSpPr>
        <p:spPr bwMode="auto">
          <a:xfrm>
            <a:off x="4473575" y="2940050"/>
            <a:ext cx="2384425" cy="390525"/>
          </a:xfrm>
          <a:custGeom>
            <a:avLst/>
            <a:gdLst>
              <a:gd name="T0" fmla="*/ 0 w 7301"/>
              <a:gd name="T1" fmla="*/ 2147483646 h 1201"/>
              <a:gd name="T2" fmla="*/ 2147483646 w 7301"/>
              <a:gd name="T3" fmla="*/ 0 h 1201"/>
              <a:gd name="T4" fmla="*/ 0 60000 65536"/>
              <a:gd name="T5" fmla="*/ 0 60000 65536"/>
              <a:gd name="T6" fmla="*/ 0 w 7301"/>
              <a:gd name="T7" fmla="*/ 0 h 1201"/>
              <a:gd name="T8" fmla="*/ 7301 w 7301"/>
              <a:gd name="T9" fmla="*/ 1201 h 1201"/>
            </a:gdLst>
            <a:ahLst/>
            <a:cxnLst>
              <a:cxn ang="T4">
                <a:pos x="T0" y="T1"/>
              </a:cxn>
              <a:cxn ang="T5">
                <a:pos x="T2" y="T3"/>
              </a:cxn>
            </a:cxnLst>
            <a:rect l="T6" t="T7" r="T8" b="T9"/>
            <a:pathLst>
              <a:path w="7301" h="1201">
                <a:moveTo>
                  <a:pt x="0" y="1200"/>
                </a:moveTo>
                <a:lnTo>
                  <a:pt x="7300" y="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6" name="Freeform 14">
            <a:extLst>
              <a:ext uri="{FF2B5EF4-FFF2-40B4-BE49-F238E27FC236}">
                <a16:creationId xmlns:a16="http://schemas.microsoft.com/office/drawing/2014/main" id="{CFBAD336-7D1F-B949-93A4-876C1DE8A3DD}"/>
              </a:ext>
            </a:extLst>
          </p:cNvPr>
          <p:cNvSpPr>
            <a:spLocks/>
          </p:cNvSpPr>
          <p:nvPr/>
        </p:nvSpPr>
        <p:spPr bwMode="auto">
          <a:xfrm>
            <a:off x="5224463" y="1960563"/>
            <a:ext cx="1633537" cy="979487"/>
          </a:xfrm>
          <a:custGeom>
            <a:avLst/>
            <a:gdLst>
              <a:gd name="T0" fmla="*/ 0 w 5001"/>
              <a:gd name="T1" fmla="*/ 0 h 3001"/>
              <a:gd name="T2" fmla="*/ 2147483646 w 5001"/>
              <a:gd name="T3" fmla="*/ 2147483646 h 3001"/>
              <a:gd name="T4" fmla="*/ 0 60000 65536"/>
              <a:gd name="T5" fmla="*/ 0 60000 65536"/>
              <a:gd name="T6" fmla="*/ 0 w 5001"/>
              <a:gd name="T7" fmla="*/ 0 h 3001"/>
              <a:gd name="T8" fmla="*/ 5001 w 5001"/>
              <a:gd name="T9" fmla="*/ 3001 h 3001"/>
            </a:gdLst>
            <a:ahLst/>
            <a:cxnLst>
              <a:cxn ang="T4">
                <a:pos x="T0" y="T1"/>
              </a:cxn>
              <a:cxn ang="T5">
                <a:pos x="T2" y="T3"/>
              </a:cxn>
            </a:cxnLst>
            <a:rect l="T6" t="T7" r="T8" b="T9"/>
            <a:pathLst>
              <a:path w="5001" h="3001">
                <a:moveTo>
                  <a:pt x="0" y="0"/>
                </a:moveTo>
                <a:lnTo>
                  <a:pt x="5000" y="3000"/>
                </a:lnTo>
              </a:path>
            </a:pathLst>
          </a:custGeom>
          <a:noFill/>
          <a:ln w="3600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9" name="Freeform 17">
            <a:extLst>
              <a:ext uri="{FF2B5EF4-FFF2-40B4-BE49-F238E27FC236}">
                <a16:creationId xmlns:a16="http://schemas.microsoft.com/office/drawing/2014/main" id="{ABDF579E-927D-A94C-AD1C-ABFC92182C8E}"/>
              </a:ext>
            </a:extLst>
          </p:cNvPr>
          <p:cNvSpPr>
            <a:spLocks/>
          </p:cNvSpPr>
          <p:nvPr/>
        </p:nvSpPr>
        <p:spPr bwMode="auto">
          <a:xfrm>
            <a:off x="5224463" y="1960563"/>
            <a:ext cx="327025" cy="163512"/>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54000">
            <a:solidFill>
              <a:srgbClr val="008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Tree>
  </p:cSld>
  <p:clrMapOvr>
    <a:masterClrMapping/>
  </p:clrMapOvr>
  <p:transition spd="med"/>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45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45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64520"/>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6452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6452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6452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6452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645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6" name="4 Marcador de pie de página">
            <a:extLst>
              <a:ext uri="{FF2B5EF4-FFF2-40B4-BE49-F238E27FC236}">
                <a16:creationId xmlns:a16="http://schemas.microsoft.com/office/drawing/2014/main" id="{875A18EB-A778-374F-A77F-9CDE1F659F65}"/>
              </a:ext>
            </a:extLst>
          </p:cNvPr>
          <p:cNvSpPr>
            <a:spLocks noGrp="1"/>
          </p:cNvSpPr>
          <p:nvPr>
            <p:ph type="ftr" sz="quarter" idx="11"/>
          </p:nvPr>
        </p:nvSpPr>
        <p:spPr/>
        <p:txBody>
          <a:bodyPr/>
          <a:lstStyle/>
          <a:p>
            <a:pPr>
              <a:defRPr/>
            </a:pPr>
            <a:r>
              <a:rPr lang="en-US"/>
              <a:t>Escuela Naval Arturo Prat                                    Cátedra de Física y Mecánica Técnica.</a:t>
            </a:r>
            <a:endParaRPr lang="en-US" dirty="0"/>
          </a:p>
        </p:txBody>
      </p:sp>
      <p:sp>
        <p:nvSpPr>
          <p:cNvPr id="32771" name="5 Marcador de número de diapositiva">
            <a:extLst>
              <a:ext uri="{FF2B5EF4-FFF2-40B4-BE49-F238E27FC236}">
                <a16:creationId xmlns:a16="http://schemas.microsoft.com/office/drawing/2014/main" id="{6380C5B6-0FD2-9047-9C68-DB43960C3ED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AD34C41-4E7E-B74C-8A4F-BB9230071D11}" type="slidenum">
              <a:rPr lang="en-US" altLang="es-ES_tradnl" sz="1200" smtClean="0">
                <a:solidFill>
                  <a:srgbClr val="FFFFFF"/>
                </a:solidFill>
              </a:rPr>
              <a:pPr>
                <a:spcBef>
                  <a:spcPct val="0"/>
                </a:spcBef>
                <a:buFontTx/>
                <a:buNone/>
              </a:pPr>
              <a:t>11</a:t>
            </a:fld>
            <a:endParaRPr lang="en-US" altLang="es-ES_tradnl" sz="1200">
              <a:solidFill>
                <a:srgbClr val="FFFFFF"/>
              </a:solidFill>
            </a:endParaRPr>
          </a:p>
        </p:txBody>
      </p:sp>
      <p:sp>
        <p:nvSpPr>
          <p:cNvPr id="32772" name="Rectangle 2">
            <a:extLst>
              <a:ext uri="{FF2B5EF4-FFF2-40B4-BE49-F238E27FC236}">
                <a16:creationId xmlns:a16="http://schemas.microsoft.com/office/drawing/2014/main" id="{5C909C82-8DF1-7648-AC58-C9D35DF453DF}"/>
              </a:ext>
            </a:extLst>
          </p:cNvPr>
          <p:cNvSpPr>
            <a:spLocks noGrp="1"/>
          </p:cNvSpPr>
          <p:nvPr>
            <p:ph type="title"/>
          </p:nvPr>
        </p:nvSpPr>
        <p:spPr/>
        <p:txBody>
          <a:bodyPr lIns="0" tIns="0" rIns="0" bIns="0"/>
          <a:lstStyle/>
          <a:p>
            <a:pPr defTabSz="447675" eaLnBrk="1" hangingPunct="1">
              <a:lnSpc>
                <a:spcPct val="117000"/>
              </a:lnSpc>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Rapidez media</a:t>
            </a:r>
          </a:p>
        </p:txBody>
      </p:sp>
      <p:sp>
        <p:nvSpPr>
          <p:cNvPr id="66563" name="Text Box 3">
            <a:extLst>
              <a:ext uri="{FF2B5EF4-FFF2-40B4-BE49-F238E27FC236}">
                <a16:creationId xmlns:a16="http://schemas.microsoft.com/office/drawing/2014/main" id="{293176EC-08E1-C344-B862-85B3E7146B0B}"/>
              </a:ext>
            </a:extLst>
          </p:cNvPr>
          <p:cNvSpPr txBox="1">
            <a:spLocks noChangeArrowheads="1"/>
          </p:cNvSpPr>
          <p:nvPr/>
        </p:nvSpPr>
        <p:spPr bwMode="auto">
          <a:xfrm>
            <a:off x="323850" y="1412875"/>
            <a:ext cx="8351838" cy="792163"/>
          </a:xfrm>
          <a:prstGeom prst="rect">
            <a:avLst/>
          </a:prstGeom>
          <a:noFill/>
          <a:ln w="9525">
            <a:noFill/>
            <a:round/>
            <a:headEnd/>
            <a:tailEnd/>
          </a:ln>
          <a:effectLst/>
        </p:spPr>
        <p:txBody>
          <a:bodyPr lIns="81639" tIns="40820" rIns="81639" bIns="40820"/>
          <a:lstStyle/>
          <a:p>
            <a:pPr defTabSz="407978" eaLnBrk="1">
              <a:lnSpc>
                <a:spcPct val="117000"/>
              </a:lnSpc>
              <a:buClr>
                <a:srgbClr val="000000"/>
              </a:buClr>
              <a:buSzPct val="100000"/>
              <a:tabLst>
                <a:tab pos="657209" algn="l"/>
                <a:tab pos="1312830" algn="l"/>
                <a:tab pos="1970039" algn="l"/>
                <a:tab pos="2627248" algn="l"/>
                <a:tab pos="3282869" algn="l"/>
                <a:tab pos="3940076" algn="l"/>
                <a:tab pos="4595698" algn="l"/>
                <a:tab pos="5252907" algn="l"/>
                <a:tab pos="5910115" algn="l"/>
                <a:tab pos="6565736" algn="l"/>
                <a:tab pos="7222945" algn="l"/>
                <a:tab pos="7880154" algn="l"/>
              </a:tabLst>
              <a:defRPr/>
            </a:pP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Es común utilizar indistintamente los términos </a:t>
            </a:r>
            <a:r>
              <a:rPr lang="es-CL" b="1" dirty="0">
                <a:solidFill>
                  <a:srgbClr val="000000"/>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rapidez</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y </a:t>
            </a:r>
            <a:r>
              <a:rPr lang="es-CL" b="1" dirty="0">
                <a:solidFill>
                  <a:srgbClr val="000000"/>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velocidad</a:t>
            </a:r>
            <a:r>
              <a:rPr lang="es-CL" b="1"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pero en física, </a:t>
            </a:r>
            <a:r>
              <a:rPr lang="es-CL"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existe una importante distinción  </a:t>
            </a:r>
          </a:p>
        </p:txBody>
      </p:sp>
      <p:sp>
        <p:nvSpPr>
          <p:cNvPr id="32774" name="Text Box 4">
            <a:extLst>
              <a:ext uri="{FF2B5EF4-FFF2-40B4-BE49-F238E27FC236}">
                <a16:creationId xmlns:a16="http://schemas.microsoft.com/office/drawing/2014/main" id="{14D3FBCF-C85B-0047-8BF7-B31708BD58A7}"/>
              </a:ext>
            </a:extLst>
          </p:cNvPr>
          <p:cNvSpPr txBox="1">
            <a:spLocks noChangeArrowheads="1"/>
          </p:cNvSpPr>
          <p:nvPr/>
        </p:nvSpPr>
        <p:spPr bwMode="auto">
          <a:xfrm>
            <a:off x="979488" y="2430463"/>
            <a:ext cx="3756025" cy="34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6821"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b="1">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Velocidad es un vector</a:t>
            </a:r>
          </a:p>
        </p:txBody>
      </p:sp>
      <p:sp>
        <p:nvSpPr>
          <p:cNvPr id="66565" name="Text Box 5">
            <a:extLst>
              <a:ext uri="{FF2B5EF4-FFF2-40B4-BE49-F238E27FC236}">
                <a16:creationId xmlns:a16="http://schemas.microsoft.com/office/drawing/2014/main" id="{885B623F-75A3-6447-A560-4C3D36AE36FB}"/>
              </a:ext>
            </a:extLst>
          </p:cNvPr>
          <p:cNvSpPr txBox="1">
            <a:spLocks noChangeArrowheads="1"/>
          </p:cNvSpPr>
          <p:nvPr/>
        </p:nvSpPr>
        <p:spPr bwMode="auto">
          <a:xfrm>
            <a:off x="1306513" y="3108325"/>
            <a:ext cx="4081462"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600" b="1">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Rapidez es un escalar (solo magnitud) </a:t>
            </a:r>
          </a:p>
        </p:txBody>
      </p:sp>
      <p:sp>
        <p:nvSpPr>
          <p:cNvPr id="66566" name="Text Box 6">
            <a:extLst>
              <a:ext uri="{FF2B5EF4-FFF2-40B4-BE49-F238E27FC236}">
                <a16:creationId xmlns:a16="http://schemas.microsoft.com/office/drawing/2014/main" id="{239317E7-8C44-9F4E-B04B-544E02FA6D7E}"/>
              </a:ext>
            </a:extLst>
          </p:cNvPr>
          <p:cNvSpPr txBox="1">
            <a:spLocks noChangeArrowheads="1"/>
          </p:cNvSpPr>
          <p:nvPr/>
        </p:nvSpPr>
        <p:spPr bwMode="auto">
          <a:xfrm>
            <a:off x="539750" y="3716338"/>
            <a:ext cx="4735513"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80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La rapidez media de un objeto  es igual a la </a:t>
            </a:r>
            <a:r>
              <a:rPr lang="es-CL" altLang="es-ES_tradnl" sz="1800" b="1">
                <a:solidFill>
                  <a:srgbClr val="0047FF"/>
                </a:solidFill>
                <a:latin typeface="CMU Serif Roman" panose="02000603000000000000" pitchFamily="2" charset="0"/>
                <a:ea typeface="CMU Serif Roman" panose="02000603000000000000" pitchFamily="2" charset="0"/>
                <a:cs typeface="CMU Serif Roman" panose="02000603000000000000" pitchFamily="2" charset="0"/>
              </a:rPr>
              <a:t>longitud del camino recorrido</a:t>
            </a:r>
            <a:r>
              <a:rPr lang="es-CL" altLang="es-ES_tradnl" sz="180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dividida por el </a:t>
            </a:r>
            <a:r>
              <a:rPr lang="es-CL" altLang="es-ES_tradnl" sz="1800" b="1">
                <a:solidFill>
                  <a:srgbClr val="DC2300"/>
                </a:solidFill>
                <a:latin typeface="CMU Serif Roman" panose="02000603000000000000" pitchFamily="2" charset="0"/>
                <a:ea typeface="CMU Serif Roman" panose="02000603000000000000" pitchFamily="2" charset="0"/>
                <a:cs typeface="CMU Serif Roman" panose="02000603000000000000" pitchFamily="2" charset="0"/>
              </a:rPr>
              <a:t>intervalo de tiempo que demoró en recorrerla</a:t>
            </a:r>
          </a:p>
        </p:txBody>
      </p:sp>
      <p:sp>
        <p:nvSpPr>
          <p:cNvPr id="66567" name="Freeform 7">
            <a:extLst>
              <a:ext uri="{FF2B5EF4-FFF2-40B4-BE49-F238E27FC236}">
                <a16:creationId xmlns:a16="http://schemas.microsoft.com/office/drawing/2014/main" id="{6A3F1587-EA03-464F-921E-D78EE68B7FC2}"/>
              </a:ext>
            </a:extLst>
          </p:cNvPr>
          <p:cNvSpPr>
            <a:spLocks/>
          </p:cNvSpPr>
          <p:nvPr/>
        </p:nvSpPr>
        <p:spPr bwMode="auto">
          <a:xfrm>
            <a:off x="3756025" y="2122488"/>
            <a:ext cx="1958975" cy="490537"/>
          </a:xfrm>
          <a:custGeom>
            <a:avLst/>
            <a:gdLst>
              <a:gd name="T0" fmla="*/ 0 w 6001"/>
              <a:gd name="T1" fmla="*/ 2147483646 h 1501"/>
              <a:gd name="T2" fmla="*/ 2147483646 w 6001"/>
              <a:gd name="T3" fmla="*/ 0 h 1501"/>
              <a:gd name="T4" fmla="*/ 0 60000 65536"/>
              <a:gd name="T5" fmla="*/ 0 60000 65536"/>
              <a:gd name="T6" fmla="*/ 0 w 6001"/>
              <a:gd name="T7" fmla="*/ 0 h 1501"/>
              <a:gd name="T8" fmla="*/ 6001 w 6001"/>
              <a:gd name="T9" fmla="*/ 1501 h 1501"/>
            </a:gdLst>
            <a:ahLst/>
            <a:cxnLst>
              <a:cxn ang="T4">
                <a:pos x="T0" y="T1"/>
              </a:cxn>
              <a:cxn ang="T5">
                <a:pos x="T2" y="T3"/>
              </a:cxn>
            </a:cxnLst>
            <a:rect l="T6" t="T7" r="T8" b="T9"/>
            <a:pathLst>
              <a:path w="6001" h="1501">
                <a:moveTo>
                  <a:pt x="0" y="1500"/>
                </a:moveTo>
                <a:lnTo>
                  <a:pt x="6000" y="0"/>
                </a:lnTo>
              </a:path>
            </a:pathLst>
          </a:custGeom>
          <a:noFill/>
          <a:ln w="72000">
            <a:solidFill>
              <a:srgbClr val="008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66568" name="Object 8">
            <a:extLst>
              <a:ext uri="{FF2B5EF4-FFF2-40B4-BE49-F238E27FC236}">
                <a16:creationId xmlns:a16="http://schemas.microsoft.com/office/drawing/2014/main" id="{44056B82-24DA-5246-9463-736C71BA78DB}"/>
              </a:ext>
            </a:extLst>
          </p:cNvPr>
          <p:cNvGraphicFramePr>
            <a:graphicFrameLocks noChangeAspect="1"/>
          </p:cNvGraphicFramePr>
          <p:nvPr/>
        </p:nvGraphicFramePr>
        <p:xfrm>
          <a:off x="971550" y="5229225"/>
          <a:ext cx="1431925" cy="817563"/>
        </p:xfrm>
        <a:graphic>
          <a:graphicData uri="http://schemas.openxmlformats.org/presentationml/2006/ole">
            <mc:AlternateContent xmlns:mc="http://schemas.openxmlformats.org/markup-compatibility/2006">
              <mc:Choice xmlns:v="urn:schemas-microsoft-com:vml" Requires="v">
                <p:oleObj spid="_x0000_s32786" r:id="rId4" imgW="1587500" imgH="914400" progId="">
                  <p:embed/>
                </p:oleObj>
              </mc:Choice>
              <mc:Fallback>
                <p:oleObj r:id="rId4" imgW="1587500" imgH="914400" progId="">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550" y="5229225"/>
                        <a:ext cx="1431925" cy="8175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66569" name="Freeform 9">
            <a:extLst>
              <a:ext uri="{FF2B5EF4-FFF2-40B4-BE49-F238E27FC236}">
                <a16:creationId xmlns:a16="http://schemas.microsoft.com/office/drawing/2014/main" id="{1F3D7B14-2C9A-AF4A-98BB-D12DEA3C6545}"/>
              </a:ext>
            </a:extLst>
          </p:cNvPr>
          <p:cNvSpPr>
            <a:spLocks/>
          </p:cNvSpPr>
          <p:nvPr/>
        </p:nvSpPr>
        <p:spPr bwMode="auto">
          <a:xfrm>
            <a:off x="2359025" y="4408488"/>
            <a:ext cx="1306513" cy="1143000"/>
          </a:xfrm>
          <a:custGeom>
            <a:avLst/>
            <a:gdLst>
              <a:gd name="T0" fmla="*/ 0 w 4001"/>
              <a:gd name="T1" fmla="*/ 2147483646 h 3501"/>
              <a:gd name="T2" fmla="*/ 0 w 4001"/>
              <a:gd name="T3" fmla="*/ 0 h 3501"/>
              <a:gd name="T4" fmla="*/ 0 60000 65536"/>
              <a:gd name="T5" fmla="*/ 0 60000 65536"/>
              <a:gd name="T6" fmla="*/ 0 w 4001"/>
              <a:gd name="T7" fmla="*/ 0 h 3501"/>
              <a:gd name="T8" fmla="*/ 4001 w 4001"/>
              <a:gd name="T9" fmla="*/ 3501 h 3501"/>
            </a:gdLst>
            <a:ahLst/>
            <a:cxnLst>
              <a:cxn ang="T4">
                <a:pos x="T0" y="T1"/>
              </a:cxn>
              <a:cxn ang="T5">
                <a:pos x="T2" y="T3"/>
              </a:cxn>
            </a:cxnLst>
            <a:rect l="T6" t="T7" r="T8" b="T9"/>
            <a:pathLst>
              <a:path w="4001" h="3501">
                <a:moveTo>
                  <a:pt x="0" y="3500"/>
                </a:moveTo>
                <a:cubicBezTo>
                  <a:pt x="4000" y="2500"/>
                  <a:pt x="0" y="0"/>
                  <a:pt x="0" y="0"/>
                </a:cubicBezTo>
              </a:path>
            </a:pathLst>
          </a:custGeom>
          <a:noFill/>
          <a:ln w="36000">
            <a:solidFill>
              <a:srgbClr val="0099FF"/>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6570" name="Oval 10">
            <a:extLst>
              <a:ext uri="{FF2B5EF4-FFF2-40B4-BE49-F238E27FC236}">
                <a16:creationId xmlns:a16="http://schemas.microsoft.com/office/drawing/2014/main" id="{D44BDF18-6D03-634E-881D-227AA35082F3}"/>
              </a:ext>
            </a:extLst>
          </p:cNvPr>
          <p:cNvSpPr>
            <a:spLocks noChangeArrowheads="1"/>
          </p:cNvSpPr>
          <p:nvPr/>
        </p:nvSpPr>
        <p:spPr bwMode="auto">
          <a:xfrm>
            <a:off x="1795463" y="5224463"/>
            <a:ext cx="654050" cy="490537"/>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66571" name="Freeform 11">
            <a:extLst>
              <a:ext uri="{FF2B5EF4-FFF2-40B4-BE49-F238E27FC236}">
                <a16:creationId xmlns:a16="http://schemas.microsoft.com/office/drawing/2014/main" id="{93387547-2EF3-1E4F-8ED2-977E0C702249}"/>
              </a:ext>
            </a:extLst>
          </p:cNvPr>
          <p:cNvSpPr>
            <a:spLocks/>
          </p:cNvSpPr>
          <p:nvPr/>
        </p:nvSpPr>
        <p:spPr bwMode="auto">
          <a:xfrm>
            <a:off x="2376488" y="4572000"/>
            <a:ext cx="1379537" cy="1471613"/>
          </a:xfrm>
          <a:custGeom>
            <a:avLst/>
            <a:gdLst>
              <a:gd name="T0" fmla="*/ 0 w 4223"/>
              <a:gd name="T1" fmla="*/ 2147483646 h 4501"/>
              <a:gd name="T2" fmla="*/ 2147483646 w 4223"/>
              <a:gd name="T3" fmla="*/ 0 h 4501"/>
              <a:gd name="T4" fmla="*/ 0 60000 65536"/>
              <a:gd name="T5" fmla="*/ 0 60000 65536"/>
              <a:gd name="T6" fmla="*/ 0 w 4223"/>
              <a:gd name="T7" fmla="*/ 0 h 4501"/>
              <a:gd name="T8" fmla="*/ 4223 w 4223"/>
              <a:gd name="T9" fmla="*/ 4501 h 4501"/>
            </a:gdLst>
            <a:ahLst/>
            <a:cxnLst>
              <a:cxn ang="T4">
                <a:pos x="T0" y="T1"/>
              </a:cxn>
              <a:cxn ang="T5">
                <a:pos x="T2" y="T3"/>
              </a:cxn>
            </a:cxnLst>
            <a:rect l="T6" t="T7" r="T8" b="T9"/>
            <a:pathLst>
              <a:path w="4223" h="4501">
                <a:moveTo>
                  <a:pt x="0" y="4500"/>
                </a:moveTo>
                <a:cubicBezTo>
                  <a:pt x="4000" y="3500"/>
                  <a:pt x="4222" y="0"/>
                  <a:pt x="4222" y="0"/>
                </a:cubicBezTo>
              </a:path>
            </a:pathLst>
          </a:custGeom>
          <a:noFill/>
          <a:ln w="36000">
            <a:solidFill>
              <a:srgbClr val="DC23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6572" name="Oval 12">
            <a:extLst>
              <a:ext uri="{FF2B5EF4-FFF2-40B4-BE49-F238E27FC236}">
                <a16:creationId xmlns:a16="http://schemas.microsoft.com/office/drawing/2014/main" id="{42FD6E1F-9F47-314A-958E-C0DFDC15DFC3}"/>
              </a:ext>
            </a:extLst>
          </p:cNvPr>
          <p:cNvSpPr>
            <a:spLocks noChangeArrowheads="1"/>
          </p:cNvSpPr>
          <p:nvPr/>
        </p:nvSpPr>
        <p:spPr bwMode="auto">
          <a:xfrm>
            <a:off x="1795463" y="5716588"/>
            <a:ext cx="654050" cy="488950"/>
          </a:xfrm>
          <a:prstGeom prst="ellipse">
            <a:avLst/>
          </a:prstGeom>
          <a:noFill/>
          <a:ln w="36000">
            <a:solidFill>
              <a:srgbClr val="DC23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66573" name="Text Box 13">
            <a:extLst>
              <a:ext uri="{FF2B5EF4-FFF2-40B4-BE49-F238E27FC236}">
                <a16:creationId xmlns:a16="http://schemas.microsoft.com/office/drawing/2014/main" id="{547BD67F-9FB0-A043-9F75-1C810506C3B0}"/>
              </a:ext>
            </a:extLst>
          </p:cNvPr>
          <p:cNvSpPr txBox="1">
            <a:spLocks noChangeArrowheads="1"/>
          </p:cNvSpPr>
          <p:nvPr/>
        </p:nvSpPr>
        <p:spPr bwMode="auto">
          <a:xfrm>
            <a:off x="3854450" y="4999038"/>
            <a:ext cx="4800600"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600">
                <a:solidFill>
                  <a:srgbClr val="2323DC"/>
                </a:solidFill>
                <a:latin typeface="CMU Serif Roman" panose="02000603000000000000" pitchFamily="2" charset="0"/>
                <a:ea typeface="CMU Serif Roman" panose="02000603000000000000" pitchFamily="2" charset="0"/>
                <a:cs typeface="CMU Serif Roman" panose="02000603000000000000" pitchFamily="2" charset="0"/>
              </a:rPr>
              <a:t>La unidad de rapidez media también es el [</a:t>
            </a:r>
            <a:r>
              <a:rPr lang="es-CL" altLang="es-ES_tradnl" sz="1600" b="1">
                <a:solidFill>
                  <a:srgbClr val="2323DC"/>
                </a:solidFill>
                <a:latin typeface="CMU Serif Roman" panose="02000603000000000000" pitchFamily="2" charset="0"/>
                <a:ea typeface="CMU Serif Roman" panose="02000603000000000000" pitchFamily="2" charset="0"/>
                <a:cs typeface="CMU Serif Roman" panose="02000603000000000000" pitchFamily="2" charset="0"/>
              </a:rPr>
              <a:t>m/s]</a:t>
            </a:r>
          </a:p>
        </p:txBody>
      </p:sp>
      <p:sp>
        <p:nvSpPr>
          <p:cNvPr id="66574" name="Text Box 14">
            <a:extLst>
              <a:ext uri="{FF2B5EF4-FFF2-40B4-BE49-F238E27FC236}">
                <a16:creationId xmlns:a16="http://schemas.microsoft.com/office/drawing/2014/main" id="{B3F92B56-280B-1C42-A187-EEAE21F7589E}"/>
              </a:ext>
            </a:extLst>
          </p:cNvPr>
          <p:cNvSpPr txBox="1">
            <a:spLocks noChangeArrowheads="1"/>
          </p:cNvSpPr>
          <p:nvPr/>
        </p:nvSpPr>
        <p:spPr bwMode="auto">
          <a:xfrm>
            <a:off x="8162925" y="4783138"/>
            <a:ext cx="490538"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93623" rIns="81639" bIns="40820"/>
          <a:lstStyle>
            <a:lvl1pPr defTabSz="8286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828675">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828675">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6000">
                <a:solidFill>
                  <a:srgbClr val="2323DC"/>
                </a:solidFill>
                <a:latin typeface="Arial" panose="020B0604020202020204" pitchFamily="34" charset="0"/>
              </a:rPr>
              <a:t>!</a:t>
            </a:r>
          </a:p>
        </p:txBody>
      </p:sp>
      <p:graphicFrame>
        <p:nvGraphicFramePr>
          <p:cNvPr id="32785" name="Object 15">
            <a:extLst>
              <a:ext uri="{FF2B5EF4-FFF2-40B4-BE49-F238E27FC236}">
                <a16:creationId xmlns:a16="http://schemas.microsoft.com/office/drawing/2014/main" id="{29759741-49F9-384E-B611-F4D4E1E8036E}"/>
              </a:ext>
            </a:extLst>
          </p:cNvPr>
          <p:cNvGraphicFramePr>
            <a:graphicFrameLocks noChangeAspect="1"/>
          </p:cNvGraphicFramePr>
          <p:nvPr>
            <p:ph idx="1"/>
          </p:nvPr>
        </p:nvGraphicFramePr>
        <p:xfrm>
          <a:off x="5387975" y="3556000"/>
          <a:ext cx="3455988" cy="1136650"/>
        </p:xfrm>
        <a:graphic>
          <a:graphicData uri="http://schemas.openxmlformats.org/presentationml/2006/ole">
            <mc:AlternateContent xmlns:mc="http://schemas.openxmlformats.org/markup-compatibility/2006">
              <mc:Choice xmlns:v="urn:schemas-microsoft-com:vml" Requires="v">
                <p:oleObj spid="_x0000_s32787" name="Ecuación" r:id="rId6" imgW="46228000" imgH="15214600" progId="Equation.3">
                  <p:embed/>
                </p:oleObj>
              </mc:Choice>
              <mc:Fallback>
                <p:oleObj name="Ecuación" r:id="rId6" imgW="46228000" imgH="15214600" progId="Equation.3">
                  <p:embed/>
                  <p:pic>
                    <p:nvPicPr>
                      <p:cNvPr id="0" name="Object 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87975" y="3556000"/>
                        <a:ext cx="3455988"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65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656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6656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66569"/>
                                        </p:tgtEl>
                                        <p:attrNameLst>
                                          <p:attrName>style.visibility</p:attrName>
                                        </p:attrNameLst>
                                      </p:cBhvr>
                                      <p:to>
                                        <p:strVal val="visible"/>
                                      </p:to>
                                    </p:set>
                                  </p:childTnLst>
                                </p:cTn>
                              </p:par>
                              <p:par>
                                <p:cTn id="19" presetID="1" presetClass="entr" fill="hold" grpId="0" nodeType="withEffect">
                                  <p:stCondLst>
                                    <p:cond delay="0"/>
                                  </p:stCondLst>
                                  <p:childTnLst>
                                    <p:set>
                                      <p:cBhvr additive="repl">
                                        <p:cTn id="20" dur="1" fill="hold">
                                          <p:stCondLst>
                                            <p:cond delay="0"/>
                                          </p:stCondLst>
                                        </p:cTn>
                                        <p:tgtEl>
                                          <p:spTgt spid="6657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66571"/>
                                        </p:tgtEl>
                                        <p:attrNameLst>
                                          <p:attrName>style.visibility</p:attrName>
                                        </p:attrNameLst>
                                      </p:cBhvr>
                                      <p:to>
                                        <p:strVal val="visible"/>
                                      </p:to>
                                    </p:set>
                                  </p:childTnLst>
                                </p:cTn>
                              </p:par>
                              <p:par>
                                <p:cTn id="25" presetID="1" presetClass="entr" fill="hold" grpId="0" nodeType="withEffect">
                                  <p:stCondLst>
                                    <p:cond delay="0"/>
                                  </p:stCondLst>
                                  <p:childTnLst>
                                    <p:set>
                                      <p:cBhvr additive="repl">
                                        <p:cTn id="26" dur="1" fill="hold">
                                          <p:stCondLst>
                                            <p:cond delay="0"/>
                                          </p:stCondLst>
                                        </p:cTn>
                                        <p:tgtEl>
                                          <p:spTgt spid="6657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6657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54" presetClass="entr" accel="100000" fill="hold" nodeType="clickEffect">
                                  <p:stCondLst>
                                    <p:cond delay="0"/>
                                  </p:stCondLst>
                                  <p:childTnLst>
                                    <p:set>
                                      <p:cBhvr additive="repl">
                                        <p:cTn id="34" dur="1" fill="hold">
                                          <p:stCondLst>
                                            <p:cond delay="0"/>
                                          </p:stCondLst>
                                        </p:cTn>
                                        <p:tgtEl>
                                          <p:spTgt spid="66574"/>
                                        </p:tgtEl>
                                        <p:attrNameLst>
                                          <p:attrName>style.visibility</p:attrName>
                                        </p:attrNameLst>
                                      </p:cBhvr>
                                      <p:to>
                                        <p:strVal val="visible"/>
                                      </p:to>
                                    </p:set>
                                    <p:anim calcmode="lin" valueType="num">
                                      <p:cBhvr additive="repl">
                                        <p:cTn id="35" dur="500" fill="hold"/>
                                        <p:tgtEl>
                                          <p:spTgt spid="66574"/>
                                        </p:tgtEl>
                                        <p:attrNameLst>
                                          <p:attrName>ppt_w</p:attrName>
                                        </p:attrNameLst>
                                      </p:cBhvr>
                                      <p:tavLst>
                                        <p:tav tm="100000">
                                          <p:val>
                                            <p:strVal val="#ppt_w*0.05"/>
                                          </p:val>
                                        </p:tav>
                                        <p:tav>
                                          <p:val>
                                            <p:strVal val="#ppt_w"/>
                                          </p:val>
                                        </p:tav>
                                      </p:tavLst>
                                    </p:anim>
                                    <p:anim calcmode="lin" valueType="num">
                                      <p:cBhvr additive="repl">
                                        <p:cTn id="36" dur="500" fill="hold"/>
                                        <p:tgtEl>
                                          <p:spTgt spid="66574"/>
                                        </p:tgtEl>
                                        <p:attrNameLst>
                                          <p:attrName>ppt_h</p:attrName>
                                        </p:attrNameLst>
                                      </p:cBhvr>
                                      <p:tavLst>
                                        <p:tav tm="100000">
                                          <p:val>
                                            <p:strVal val="#ppt_h"/>
                                          </p:val>
                                        </p:tav>
                                        <p:tav>
                                          <p:val>
                                            <p:strVal val="#ppt_h"/>
                                          </p:val>
                                        </p:tav>
                                      </p:tavLst>
                                    </p:anim>
                                    <p:anim calcmode="lin" valueType="num">
                                      <p:cBhvr additive="repl">
                                        <p:cTn id="37" dur="500" fill="hold"/>
                                        <p:tgtEl>
                                          <p:spTgt spid="66574"/>
                                        </p:tgtEl>
                                        <p:attrNameLst>
                                          <p:attrName>ppt_x</p:attrName>
                                        </p:attrNameLst>
                                      </p:cBhvr>
                                      <p:tavLst>
                                        <p:tav tm="100000">
                                          <p:val>
                                            <p:strVal val="#ppt_x-.2"/>
                                          </p:val>
                                        </p:tav>
                                        <p:tav>
                                          <p:val>
                                            <p:strVal val="#ppt_x"/>
                                          </p:val>
                                        </p:tav>
                                      </p:tavLst>
                                    </p:anim>
                                    <p:anim calcmode="lin" valueType="num">
                                      <p:cBhvr additive="repl">
                                        <p:cTn id="38" dur="500" fill="hold"/>
                                        <p:tgtEl>
                                          <p:spTgt spid="66574"/>
                                        </p:tgtEl>
                                        <p:attrNameLst>
                                          <p:attrName>ppt_y</p:attrName>
                                        </p:attrNameLst>
                                      </p:cBhvr>
                                      <p:tavLst>
                                        <p:tav tm="100000">
                                          <p:val>
                                            <p:strVal val="#ppt_y"/>
                                          </p:val>
                                        </p:tav>
                                        <p:tav>
                                          <p:val>
                                            <p:strVal val="#ppt_y"/>
                                          </p:val>
                                        </p:tav>
                                      </p:tavLst>
                                    </p:anim>
                                    <p:animEffect transition="in" filter="fade">
                                      <p:cBhvr additive="repl">
                                        <p:cTn id="39" dur="500"/>
                                        <p:tgtEl>
                                          <p:spTgt spid="6657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6" presetClass="emph" presetSubtype="0" fill="hold" grpId="0" nodeType="clickEffect">
                                  <p:stCondLst>
                                    <p:cond delay="0"/>
                                  </p:stCondLst>
                                  <p:childTnLst>
                                    <p:animScale>
                                      <p:cBhvr>
                                        <p:cTn id="43" dur="2000" fill="hold"/>
                                        <p:tgtEl>
                                          <p:spTgt spid="6656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5" grpId="0"/>
      <p:bldP spid="66570" grpId="0" animBg="1"/>
      <p:bldP spid="6657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4EAAC86B-CAC4-8245-B0F9-826010283D53}"/>
              </a:ext>
            </a:extLst>
          </p:cNvPr>
          <p:cNvSpPr>
            <a:spLocks noGrp="1"/>
          </p:cNvSpPr>
          <p:nvPr>
            <p:ph type="title"/>
          </p:nvPr>
        </p:nvSpPr>
        <p:spPr/>
        <p:txBody>
          <a:bodyPr/>
          <a:lstStyle/>
          <a:p>
            <a:pPr eaLnBrk="1" hangingPunct="1"/>
            <a:endParaRPr lang="es-ES" altLang="es-ES_tradnl"/>
          </a:p>
        </p:txBody>
      </p:sp>
      <p:sp>
        <p:nvSpPr>
          <p:cNvPr id="34819" name="Rectangle 3">
            <a:extLst>
              <a:ext uri="{FF2B5EF4-FFF2-40B4-BE49-F238E27FC236}">
                <a16:creationId xmlns:a16="http://schemas.microsoft.com/office/drawing/2014/main" id="{0B11969F-7A84-B040-8DB6-22366AD5A913}"/>
              </a:ext>
            </a:extLst>
          </p:cNvPr>
          <p:cNvSpPr>
            <a:spLocks noGrp="1"/>
          </p:cNvSpPr>
          <p:nvPr>
            <p:ph type="body" idx="1"/>
          </p:nvPr>
        </p:nvSpPr>
        <p:spPr>
          <a:xfrm>
            <a:off x="611188" y="1628775"/>
            <a:ext cx="8229600" cy="4525963"/>
          </a:xfrm>
        </p:spPr>
        <p:txBody>
          <a:bodyPr/>
          <a:lstStyle/>
          <a:p>
            <a:pPr algn="ctr" eaLnBrk="1" hangingPunct="1">
              <a:lnSpc>
                <a:spcPct val="90000"/>
              </a:lnSpc>
              <a:buFont typeface="Arial" panose="020B0604020202020204" pitchFamily="34" charset="0"/>
              <a:buNone/>
            </a:pPr>
            <a:r>
              <a:rPr lang="es-CL" altLang="es-ES_tradnl" sz="6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p>
          <a:p>
            <a:pPr algn="ctr" eaLnBrk="1" hangingPunct="1">
              <a:lnSpc>
                <a:spcPct val="90000"/>
              </a:lnSpc>
              <a:buFont typeface="Arial" panose="020B0604020202020204" pitchFamily="34" charset="0"/>
              <a:buNone/>
            </a:pPr>
            <a:r>
              <a:rPr lang="es-CL" altLang="es-ES_tradnl" sz="6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(MRU)</a:t>
            </a:r>
            <a:endParaRPr lang="es-ES" altLang="es-ES_tradnl" sz="54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02ED84AD-76E6-3344-A577-36B718A0C48A}"/>
              </a:ext>
            </a:extLst>
          </p:cNvPr>
          <p:cNvSpPr>
            <a:spLocks noGrp="1"/>
          </p:cNvSpPr>
          <p:nvPr>
            <p:ph type="title"/>
          </p:nvPr>
        </p:nvSpPr>
        <p:spPr/>
        <p:txBody>
          <a:bodyPr/>
          <a:lstStyle/>
          <a:p>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p>
        </p:txBody>
      </p:sp>
      <p:sp>
        <p:nvSpPr>
          <p:cNvPr id="20483" name="2 Marcador de contenido">
            <a:extLst>
              <a:ext uri="{FF2B5EF4-FFF2-40B4-BE49-F238E27FC236}">
                <a16:creationId xmlns:a16="http://schemas.microsoft.com/office/drawing/2014/main" id="{397D662D-745D-314B-BADB-6CA4525038C0}"/>
              </a:ext>
            </a:extLst>
          </p:cNvPr>
          <p:cNvSpPr>
            <a:spLocks noGrp="1"/>
          </p:cNvSpPr>
          <p:nvPr>
            <p:ph idx="1"/>
          </p:nvPr>
        </p:nvSpPr>
        <p:spPr/>
        <p:txBody>
          <a:bodyPr/>
          <a:lstStyle/>
          <a:p>
            <a:pPr marL="342891" indent="-342891">
              <a:buFont typeface="Arial" charset="0"/>
              <a:buNone/>
              <a:defRPr/>
            </a:pPr>
            <a:endParaRPr lang="es-CL" altLang="es-ES_tradnl" dirty="0"/>
          </a:p>
          <a:p>
            <a:pPr marL="342891" indent="-342891" algn="just">
              <a:buFont typeface="Arial" charset="0"/>
              <a:buNone/>
              <a:defRPr/>
            </a:pP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“Cuando un cuerpo se desplaza a rapidez constante a lo largo de una trayectoria rectilínea, se dice que su movimiento es rectilíneo uniforme (la palabra “uniforme” indica que el valor de la rapidez permanece constante en el tiempo)”.</a:t>
            </a:r>
          </a:p>
          <a:p>
            <a:pPr marL="0" indent="0">
              <a:buFont typeface="Arial" panose="020B0604020202020204" pitchFamily="34" charset="0"/>
              <a:buNone/>
              <a:defRPr/>
            </a:pPr>
            <a:r>
              <a:rPr lang="es-CL" altLang="es-ES_tradnl" b="1" dirty="0"/>
              <a:t> </a:t>
            </a:r>
            <a:endParaRPr lang="es-CL" altLang="es-ES_tradnl" dirty="0"/>
          </a:p>
          <a:p>
            <a:pPr marL="342891" indent="-342891">
              <a:buFont typeface="Arial" charset="0"/>
              <a:buChar char="•"/>
              <a:defRPr/>
            </a:pPr>
            <a:endParaRPr lang="es-CL" altLang="es-ES_tradnl" dirty="0"/>
          </a:p>
        </p:txBody>
      </p:sp>
    </p:spTree>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43E9959-045C-5940-A6E3-423383EA1D71}"/>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40963" name="Rectangle 3">
            <a:extLst>
              <a:ext uri="{FF2B5EF4-FFF2-40B4-BE49-F238E27FC236}">
                <a16:creationId xmlns:a16="http://schemas.microsoft.com/office/drawing/2014/main" id="{C157DD05-1EAB-2349-A47D-55E207CB3F5E}"/>
              </a:ext>
            </a:extLst>
          </p:cNvPr>
          <p:cNvSpPr>
            <a:spLocks noGrp="1"/>
          </p:cNvSpPr>
          <p:nvPr>
            <p:ph type="body" sz="half" idx="1"/>
          </p:nvPr>
        </p:nvSpPr>
        <p:spPr>
          <a:xfrm>
            <a:off x="539750" y="1557338"/>
            <a:ext cx="8218488" cy="4525962"/>
          </a:xfrm>
        </p:spPr>
        <p:txBody>
          <a:bodyPr/>
          <a:lstStyle/>
          <a:p>
            <a:pPr marL="608013" indent="-608013" eaLnBrk="1" hangingPunct="1"/>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Podemos describir el movimiento de una partícula a través de un gráfico o de una ecuación matemática.  Por ejemplo:</a:t>
            </a:r>
          </a:p>
          <a:p>
            <a:pPr marL="608013" indent="-608013" eaLnBrk="1" hangingPunct="1">
              <a:buFont typeface="Arial" panose="020B0604020202020204" pitchFamily="34" charset="0"/>
              <a:buNone/>
            </a:pPr>
            <a:r>
              <a:rPr lang="es-CL" altLang="es-ES_tradnl" sz="24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a) Ningún movimiento en absoluto</a:t>
            </a:r>
          </a:p>
          <a:p>
            <a:pPr marL="608013" indent="-608013" eaLnBrk="1" hangingPunct="1">
              <a:buFont typeface="Arial" panose="020B0604020202020204" pitchFamily="34" charset="0"/>
              <a:buNone/>
            </a:pPr>
            <a:endParaRPr lang="es-ES" altLang="es-ES_tradnl" sz="2400">
              <a:solidFill>
                <a:srgbClr val="0000CC"/>
              </a:solidFill>
            </a:endParaRPr>
          </a:p>
        </p:txBody>
      </p:sp>
      <p:graphicFrame>
        <p:nvGraphicFramePr>
          <p:cNvPr id="40965" name="Object 5">
            <a:extLst>
              <a:ext uri="{FF2B5EF4-FFF2-40B4-BE49-F238E27FC236}">
                <a16:creationId xmlns:a16="http://schemas.microsoft.com/office/drawing/2014/main" id="{31843D08-D4EF-0A40-9A6C-AA210420AFD1}"/>
              </a:ext>
            </a:extLst>
          </p:cNvPr>
          <p:cNvGraphicFramePr>
            <a:graphicFrameLocks noChangeAspect="1"/>
          </p:cNvGraphicFramePr>
          <p:nvPr>
            <p:ph sz="half" idx="2"/>
          </p:nvPr>
        </p:nvGraphicFramePr>
        <p:xfrm>
          <a:off x="5364163" y="4221163"/>
          <a:ext cx="1177925" cy="954087"/>
        </p:xfrm>
        <a:graphic>
          <a:graphicData uri="http://schemas.openxmlformats.org/presentationml/2006/ole">
            <mc:AlternateContent xmlns:mc="http://schemas.openxmlformats.org/markup-compatibility/2006">
              <mc:Choice xmlns:v="urn:schemas-microsoft-com:vml" Requires="v">
                <p:oleObj spid="_x0000_s36877" name="Ecuación" r:id="rId3" imgW="12293600" imgH="9944100" progId="Equation.3">
                  <p:embed/>
                </p:oleObj>
              </mc:Choice>
              <mc:Fallback>
                <p:oleObj name="Ecuación" r:id="rId3" imgW="12293600" imgH="99441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163" y="4221163"/>
                        <a:ext cx="1177925" cy="954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2" name="Group 17">
            <a:extLst>
              <a:ext uri="{FF2B5EF4-FFF2-40B4-BE49-F238E27FC236}">
                <a16:creationId xmlns:a16="http://schemas.microsoft.com/office/drawing/2014/main" id="{B3A0EB0B-1455-C944-ACAE-A2C16C1C4E1C}"/>
              </a:ext>
            </a:extLst>
          </p:cNvPr>
          <p:cNvGrpSpPr>
            <a:grpSpLocks/>
          </p:cNvGrpSpPr>
          <p:nvPr/>
        </p:nvGrpSpPr>
        <p:grpSpPr bwMode="auto">
          <a:xfrm>
            <a:off x="684213" y="3429000"/>
            <a:ext cx="3671887" cy="3095625"/>
            <a:chOff x="431" y="2160"/>
            <a:chExt cx="2313" cy="1950"/>
          </a:xfrm>
        </p:grpSpPr>
        <p:sp>
          <p:nvSpPr>
            <p:cNvPr id="36870" name="Rectangle 8">
              <a:extLst>
                <a:ext uri="{FF2B5EF4-FFF2-40B4-BE49-F238E27FC236}">
                  <a16:creationId xmlns:a16="http://schemas.microsoft.com/office/drawing/2014/main" id="{B4607990-FA0A-8549-AEE0-D0C9AB7BB073}"/>
                </a:ext>
              </a:extLst>
            </p:cNvPr>
            <p:cNvSpPr>
              <a:spLocks noChangeArrowheads="1"/>
            </p:cNvSpPr>
            <p:nvPr/>
          </p:nvSpPr>
          <p:spPr bwMode="auto">
            <a:xfrm>
              <a:off x="748" y="2886"/>
              <a:ext cx="21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ES_tradnl" sz="1800">
                  <a:latin typeface="Arial" panose="020B0604020202020204" pitchFamily="34" charset="0"/>
                </a:rPr>
                <a:t>A</a:t>
              </a:r>
              <a:endParaRPr lang="es-ES" altLang="es-ES_tradnl" sz="1800">
                <a:latin typeface="Arial" panose="020B0604020202020204" pitchFamily="34" charset="0"/>
              </a:endParaRPr>
            </a:p>
          </p:txBody>
        </p:sp>
        <p:sp>
          <p:nvSpPr>
            <p:cNvPr id="36871" name="Line 10">
              <a:extLst>
                <a:ext uri="{FF2B5EF4-FFF2-40B4-BE49-F238E27FC236}">
                  <a16:creationId xmlns:a16="http://schemas.microsoft.com/office/drawing/2014/main" id="{4E28DB35-C907-EA4D-89D4-50538E8EA817}"/>
                </a:ext>
              </a:extLst>
            </p:cNvPr>
            <p:cNvSpPr>
              <a:spLocks noChangeShapeType="1"/>
            </p:cNvSpPr>
            <p:nvPr/>
          </p:nvSpPr>
          <p:spPr bwMode="auto">
            <a:xfrm flipV="1">
              <a:off x="612" y="2387"/>
              <a:ext cx="0" cy="1723"/>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6872" name="Line 12">
              <a:extLst>
                <a:ext uri="{FF2B5EF4-FFF2-40B4-BE49-F238E27FC236}">
                  <a16:creationId xmlns:a16="http://schemas.microsoft.com/office/drawing/2014/main" id="{A9B14B4A-F3BE-644D-9131-6122E1CC7D0C}"/>
                </a:ext>
              </a:extLst>
            </p:cNvPr>
            <p:cNvSpPr>
              <a:spLocks noChangeShapeType="1"/>
            </p:cNvSpPr>
            <p:nvPr/>
          </p:nvSpPr>
          <p:spPr bwMode="auto">
            <a:xfrm>
              <a:off x="612" y="3702"/>
              <a:ext cx="1769"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6873" name="Line 13">
              <a:extLst>
                <a:ext uri="{FF2B5EF4-FFF2-40B4-BE49-F238E27FC236}">
                  <a16:creationId xmlns:a16="http://schemas.microsoft.com/office/drawing/2014/main" id="{29794338-6F50-7741-AEF0-7805D3D2A2A5}"/>
                </a:ext>
              </a:extLst>
            </p:cNvPr>
            <p:cNvSpPr>
              <a:spLocks noChangeShapeType="1"/>
            </p:cNvSpPr>
            <p:nvPr/>
          </p:nvSpPr>
          <p:spPr bwMode="auto">
            <a:xfrm>
              <a:off x="612" y="3113"/>
              <a:ext cx="1633" cy="0"/>
            </a:xfrm>
            <a:prstGeom prst="line">
              <a:avLst/>
            </a:prstGeom>
            <a:noFill/>
            <a:ln w="38100">
              <a:solidFill>
                <a:srgbClr val="0000CC"/>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6874" name="Text Box 14">
              <a:extLst>
                <a:ext uri="{FF2B5EF4-FFF2-40B4-BE49-F238E27FC236}">
                  <a16:creationId xmlns:a16="http://schemas.microsoft.com/office/drawing/2014/main" id="{E989E45A-A086-6F47-837B-F8F69DE25204}"/>
                </a:ext>
              </a:extLst>
            </p:cNvPr>
            <p:cNvSpPr txBox="1">
              <a:spLocks noChangeArrowheads="1"/>
            </p:cNvSpPr>
            <p:nvPr/>
          </p:nvSpPr>
          <p:spPr bwMode="auto">
            <a:xfrm>
              <a:off x="521" y="2160"/>
              <a:ext cx="272" cy="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p>
            <a:p>
              <a:pPr eaLnBrk="1" hangingPunct="1">
                <a:spcBef>
                  <a:spcPct val="50000"/>
                </a:spcBef>
                <a:buFontTx/>
                <a:buNone/>
              </a:pPr>
              <a:endParaRPr lang="es-ES" altLang="es-ES_tradnl" sz="1800">
                <a:latin typeface="Arial" panose="020B0604020202020204" pitchFamily="34" charset="0"/>
              </a:endParaRPr>
            </a:p>
          </p:txBody>
        </p:sp>
        <p:sp>
          <p:nvSpPr>
            <p:cNvPr id="36875" name="Text Box 15">
              <a:extLst>
                <a:ext uri="{FF2B5EF4-FFF2-40B4-BE49-F238E27FC236}">
                  <a16:creationId xmlns:a16="http://schemas.microsoft.com/office/drawing/2014/main" id="{BAC0DD08-9F7D-B843-85F6-0C354943E56B}"/>
                </a:ext>
              </a:extLst>
            </p:cNvPr>
            <p:cNvSpPr txBox="1">
              <a:spLocks noChangeArrowheads="1"/>
            </p:cNvSpPr>
            <p:nvPr/>
          </p:nvSpPr>
          <p:spPr bwMode="auto">
            <a:xfrm>
              <a:off x="2426" y="3566"/>
              <a:ext cx="31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endParaRPr lang="es-ES" altLang="es-ES_tradnl" sz="1800">
                <a:solidFill>
                  <a:schemeClr val="bg1"/>
                </a:solidFill>
                <a:latin typeface="Arial" panose="020B0604020202020204" pitchFamily="34" charset="0"/>
              </a:endParaRPr>
            </a:p>
          </p:txBody>
        </p:sp>
        <p:sp>
          <p:nvSpPr>
            <p:cNvPr id="36876" name="Text Box 16">
              <a:extLst>
                <a:ext uri="{FF2B5EF4-FFF2-40B4-BE49-F238E27FC236}">
                  <a16:creationId xmlns:a16="http://schemas.microsoft.com/office/drawing/2014/main" id="{35E3452E-DA9A-7040-845F-144C038404A9}"/>
                </a:ext>
              </a:extLst>
            </p:cNvPr>
            <p:cNvSpPr txBox="1">
              <a:spLocks noChangeArrowheads="1"/>
            </p:cNvSpPr>
            <p:nvPr/>
          </p:nvSpPr>
          <p:spPr bwMode="auto">
            <a:xfrm>
              <a:off x="431" y="2976"/>
              <a:ext cx="31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A</a:t>
              </a:r>
              <a:endParaRPr lang="es-ES" altLang="es-ES_tradnl" sz="1800">
                <a:solidFill>
                  <a:schemeClr val="bg1"/>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0963">
                                            <p:txEl>
                                              <p:pRg st="1" end="1"/>
                                            </p:txEl>
                                          </p:spTgt>
                                        </p:tgtEl>
                                        <p:attrNameLst>
                                          <p:attrName>style.visibility</p:attrName>
                                        </p:attrNameLst>
                                      </p:cBhvr>
                                      <p:to>
                                        <p:strVal val="visible"/>
                                      </p:to>
                                    </p:set>
                                    <p:animEffect transition="in" filter="blinds(horizontal)">
                                      <p:cBhvr>
                                        <p:cTn id="7" dur="500"/>
                                        <p:tgtEl>
                                          <p:spTgt spid="4096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8" presetClass="entr" presetSubtype="12" fill="hold" nodeType="clickEffect">
                                  <p:stCondLst>
                                    <p:cond delay="0"/>
                                  </p:stCondLst>
                                  <p:childTnLst>
                                    <p:set>
                                      <p:cBhvr>
                                        <p:cTn id="17" dur="1" fill="hold">
                                          <p:stCondLst>
                                            <p:cond delay="0"/>
                                          </p:stCondLst>
                                        </p:cTn>
                                        <p:tgtEl>
                                          <p:spTgt spid="40965"/>
                                        </p:tgtEl>
                                        <p:attrNameLst>
                                          <p:attrName>style.visibility</p:attrName>
                                        </p:attrNameLst>
                                      </p:cBhvr>
                                      <p:to>
                                        <p:strVal val="visible"/>
                                      </p:to>
                                    </p:set>
                                    <p:animEffect transition="in" filter="strips(downLeft)">
                                      <p:cBhvr>
                                        <p:cTn id="18" dur="500"/>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C2C5CF6D-8FD6-5B49-BBC2-60663D034907}"/>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7891" name="Rectangle 3">
            <a:extLst>
              <a:ext uri="{FF2B5EF4-FFF2-40B4-BE49-F238E27FC236}">
                <a16:creationId xmlns:a16="http://schemas.microsoft.com/office/drawing/2014/main" id="{7E4F9540-C58A-DD42-B397-EAA51ED3072C}"/>
              </a:ext>
            </a:extLst>
          </p:cNvPr>
          <p:cNvSpPr>
            <a:spLocks noGrp="1"/>
          </p:cNvSpPr>
          <p:nvPr>
            <p:ph type="body" sz="half" idx="1"/>
          </p:nvPr>
        </p:nvSpPr>
        <p:spPr>
          <a:xfrm>
            <a:off x="468313" y="1557338"/>
            <a:ext cx="4038600" cy="4525962"/>
          </a:xfrm>
        </p:spPr>
        <p:txBody>
          <a:bodyPr/>
          <a:lstStyle/>
          <a:p>
            <a:pPr eaLnBrk="1" hangingPunct="1">
              <a:buFont typeface="Arial" panose="020B0604020202020204" pitchFamily="34" charset="0"/>
              <a:buNone/>
            </a:pPr>
            <a:r>
              <a:rPr lang="es-CL" altLang="es-ES_tradnl" sz="2800">
                <a:solidFill>
                  <a:srgbClr val="0000CC"/>
                </a:solidFill>
              </a:rPr>
              <a:t>b) </a:t>
            </a:r>
            <a:r>
              <a:rPr lang="es-CL"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Movimiento con rapidez constante</a:t>
            </a:r>
            <a:endParaRPr lang="es-ES"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37892" name="Object 5">
            <a:extLst>
              <a:ext uri="{FF2B5EF4-FFF2-40B4-BE49-F238E27FC236}">
                <a16:creationId xmlns:a16="http://schemas.microsoft.com/office/drawing/2014/main" id="{A5D18DAD-1E22-BB45-977F-C46881788AB1}"/>
              </a:ext>
            </a:extLst>
          </p:cNvPr>
          <p:cNvGraphicFramePr>
            <a:graphicFrameLocks noChangeAspect="1"/>
          </p:cNvGraphicFramePr>
          <p:nvPr>
            <p:ph sz="quarter" idx="2"/>
          </p:nvPr>
        </p:nvGraphicFramePr>
        <p:xfrm>
          <a:off x="6210300" y="2584450"/>
          <a:ext cx="914400" cy="215900"/>
        </p:xfrm>
        <a:graphic>
          <a:graphicData uri="http://schemas.openxmlformats.org/presentationml/2006/ole">
            <mc:AlternateContent xmlns:mc="http://schemas.openxmlformats.org/markup-compatibility/2006">
              <mc:Choice xmlns:v="urn:schemas-microsoft-com:vml" Requires="v">
                <p:oleObj spid="_x0000_s37905" name="Ecuación" r:id="rId3" imgW="2628900" imgH="4978400" progId="Equation.3">
                  <p:embed/>
                </p:oleObj>
              </mc:Choice>
              <mc:Fallback>
                <p:oleObj name="Ecuación" r:id="rId3" imgW="2628900" imgH="49784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10300" y="2584450"/>
                        <a:ext cx="914400" cy="21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15" name="Object 7">
            <a:extLst>
              <a:ext uri="{FF2B5EF4-FFF2-40B4-BE49-F238E27FC236}">
                <a16:creationId xmlns:a16="http://schemas.microsoft.com/office/drawing/2014/main" id="{0823F994-DAC3-A84A-B4EE-5D824C91ED20}"/>
              </a:ext>
            </a:extLst>
          </p:cNvPr>
          <p:cNvGraphicFramePr>
            <a:graphicFrameLocks noChangeAspect="1"/>
          </p:cNvGraphicFramePr>
          <p:nvPr>
            <p:ph sz="quarter" idx="3"/>
          </p:nvPr>
        </p:nvGraphicFramePr>
        <p:xfrm>
          <a:off x="1187450" y="6092825"/>
          <a:ext cx="2143125" cy="527050"/>
        </p:xfrm>
        <a:graphic>
          <a:graphicData uri="http://schemas.openxmlformats.org/presentationml/2006/ole">
            <mc:AlternateContent xmlns:mc="http://schemas.openxmlformats.org/markup-compatibility/2006">
              <mc:Choice xmlns:v="urn:schemas-microsoft-com:vml" Requires="v">
                <p:oleObj spid="_x0000_s37906" name="Ecuación" r:id="rId5" imgW="19011900" imgH="4686300" progId="Equation.3">
                  <p:embed/>
                </p:oleObj>
              </mc:Choice>
              <mc:Fallback>
                <p:oleObj name="Ecuación" r:id="rId5" imgW="19011900" imgH="4686300"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7450" y="6092825"/>
                        <a:ext cx="2143125" cy="527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3017" name="Text Box 9">
            <a:extLst>
              <a:ext uri="{FF2B5EF4-FFF2-40B4-BE49-F238E27FC236}">
                <a16:creationId xmlns:a16="http://schemas.microsoft.com/office/drawing/2014/main" id="{6B6D007A-E5A9-0B4A-91A1-532D6802A488}"/>
              </a:ext>
            </a:extLst>
          </p:cNvPr>
          <p:cNvSpPr txBox="1">
            <a:spLocks noChangeArrowheads="1"/>
          </p:cNvSpPr>
          <p:nvPr/>
        </p:nvSpPr>
        <p:spPr bwMode="auto">
          <a:xfrm>
            <a:off x="4572000" y="2708275"/>
            <a:ext cx="4105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La pendiente de una recta nos habla de su cantidad de cambio (de la posición)</a:t>
            </a:r>
            <a:endParaRPr lang="es-ES" altLang="es-ES_tradnl" sz="1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43018" name="Text Box 10">
            <a:extLst>
              <a:ext uri="{FF2B5EF4-FFF2-40B4-BE49-F238E27FC236}">
                <a16:creationId xmlns:a16="http://schemas.microsoft.com/office/drawing/2014/main" id="{CDACA7B3-C2A2-2F42-A5E9-30E4DD2072A0}"/>
              </a:ext>
            </a:extLst>
          </p:cNvPr>
          <p:cNvSpPr txBox="1">
            <a:spLocks noChangeArrowheads="1"/>
          </p:cNvSpPr>
          <p:nvPr/>
        </p:nvSpPr>
        <p:spPr bwMode="auto">
          <a:xfrm>
            <a:off x="4500563" y="4292600"/>
            <a:ext cx="41751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Su rapidez es positiva ya que la partícula se mueve en dirección creciente de X.</a:t>
            </a:r>
            <a:endParaRPr lang="es-ES"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grpSp>
        <p:nvGrpSpPr>
          <p:cNvPr id="37896" name="Group 21">
            <a:extLst>
              <a:ext uri="{FF2B5EF4-FFF2-40B4-BE49-F238E27FC236}">
                <a16:creationId xmlns:a16="http://schemas.microsoft.com/office/drawing/2014/main" id="{56C86BDE-412F-6A45-800E-5FB85CE43684}"/>
              </a:ext>
            </a:extLst>
          </p:cNvPr>
          <p:cNvGrpSpPr>
            <a:grpSpLocks/>
          </p:cNvGrpSpPr>
          <p:nvPr/>
        </p:nvGrpSpPr>
        <p:grpSpPr bwMode="auto">
          <a:xfrm>
            <a:off x="468313" y="2492375"/>
            <a:ext cx="3743325" cy="3311525"/>
            <a:chOff x="295" y="1570"/>
            <a:chExt cx="2358" cy="2086"/>
          </a:xfrm>
        </p:grpSpPr>
        <p:sp>
          <p:nvSpPr>
            <p:cNvPr id="37897" name="Line 11">
              <a:extLst>
                <a:ext uri="{FF2B5EF4-FFF2-40B4-BE49-F238E27FC236}">
                  <a16:creationId xmlns:a16="http://schemas.microsoft.com/office/drawing/2014/main" id="{B1729204-9E21-514A-9E3D-E8C752DBD4E1}"/>
                </a:ext>
              </a:extLst>
            </p:cNvPr>
            <p:cNvSpPr>
              <a:spLocks noChangeShapeType="1"/>
            </p:cNvSpPr>
            <p:nvPr/>
          </p:nvSpPr>
          <p:spPr bwMode="auto">
            <a:xfrm flipV="1">
              <a:off x="295" y="1570"/>
              <a:ext cx="0" cy="172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898" name="Rectangle 14">
              <a:extLst>
                <a:ext uri="{FF2B5EF4-FFF2-40B4-BE49-F238E27FC236}">
                  <a16:creationId xmlns:a16="http://schemas.microsoft.com/office/drawing/2014/main" id="{1FB86334-BB1B-EC45-B209-9A77CC3FC4B5}"/>
                </a:ext>
              </a:extLst>
            </p:cNvPr>
            <p:cNvSpPr>
              <a:spLocks noChangeArrowheads="1"/>
            </p:cNvSpPr>
            <p:nvPr/>
          </p:nvSpPr>
          <p:spPr bwMode="auto">
            <a:xfrm>
              <a:off x="657" y="2432"/>
              <a:ext cx="21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ES_tradnl" sz="1800">
                  <a:latin typeface="Arial" panose="020B0604020202020204" pitchFamily="34" charset="0"/>
                </a:rPr>
                <a:t>A</a:t>
              </a:r>
              <a:endParaRPr lang="es-ES" altLang="es-ES_tradnl" sz="1800">
                <a:latin typeface="Arial" panose="020B0604020202020204" pitchFamily="34" charset="0"/>
              </a:endParaRPr>
            </a:p>
          </p:txBody>
        </p:sp>
        <p:sp>
          <p:nvSpPr>
            <p:cNvPr id="37899" name="Line 15">
              <a:extLst>
                <a:ext uri="{FF2B5EF4-FFF2-40B4-BE49-F238E27FC236}">
                  <a16:creationId xmlns:a16="http://schemas.microsoft.com/office/drawing/2014/main" id="{ACCBE899-D2BB-CE40-B65E-C90561A336BB}"/>
                </a:ext>
              </a:extLst>
            </p:cNvPr>
            <p:cNvSpPr>
              <a:spLocks noChangeShapeType="1"/>
            </p:cNvSpPr>
            <p:nvPr/>
          </p:nvSpPr>
          <p:spPr bwMode="auto">
            <a:xfrm flipV="1">
              <a:off x="521" y="1933"/>
              <a:ext cx="0" cy="1723"/>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900" name="Line 16">
              <a:extLst>
                <a:ext uri="{FF2B5EF4-FFF2-40B4-BE49-F238E27FC236}">
                  <a16:creationId xmlns:a16="http://schemas.microsoft.com/office/drawing/2014/main" id="{607362CC-34F1-1D4E-8D6B-4940D5A51FA9}"/>
                </a:ext>
              </a:extLst>
            </p:cNvPr>
            <p:cNvSpPr>
              <a:spLocks noChangeShapeType="1"/>
            </p:cNvSpPr>
            <p:nvPr/>
          </p:nvSpPr>
          <p:spPr bwMode="auto">
            <a:xfrm>
              <a:off x="521" y="3248"/>
              <a:ext cx="1769"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901" name="Line 17">
              <a:extLst>
                <a:ext uri="{FF2B5EF4-FFF2-40B4-BE49-F238E27FC236}">
                  <a16:creationId xmlns:a16="http://schemas.microsoft.com/office/drawing/2014/main" id="{3037222D-AD18-1C4F-88B5-33010BE9CCE6}"/>
                </a:ext>
              </a:extLst>
            </p:cNvPr>
            <p:cNvSpPr>
              <a:spLocks noChangeShapeType="1"/>
            </p:cNvSpPr>
            <p:nvPr/>
          </p:nvSpPr>
          <p:spPr bwMode="auto">
            <a:xfrm flipV="1">
              <a:off x="521" y="2069"/>
              <a:ext cx="1543" cy="817"/>
            </a:xfrm>
            <a:prstGeom prst="line">
              <a:avLst/>
            </a:prstGeom>
            <a:noFill/>
            <a:ln w="38100">
              <a:solidFill>
                <a:srgbClr val="0000CC"/>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7902" name="Text Box 18">
              <a:extLst>
                <a:ext uri="{FF2B5EF4-FFF2-40B4-BE49-F238E27FC236}">
                  <a16:creationId xmlns:a16="http://schemas.microsoft.com/office/drawing/2014/main" id="{264B11ED-5837-6343-8706-FD12B21F6ED4}"/>
                </a:ext>
              </a:extLst>
            </p:cNvPr>
            <p:cNvSpPr txBox="1">
              <a:spLocks noChangeArrowheads="1"/>
            </p:cNvSpPr>
            <p:nvPr/>
          </p:nvSpPr>
          <p:spPr bwMode="auto">
            <a:xfrm>
              <a:off x="430" y="1706"/>
              <a:ext cx="272" cy="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p>
            <a:p>
              <a:pPr eaLnBrk="1" hangingPunct="1">
                <a:spcBef>
                  <a:spcPct val="50000"/>
                </a:spcBef>
                <a:buFontTx/>
                <a:buNone/>
              </a:pPr>
              <a:endParaRPr lang="es-ES" altLang="es-ES_tradnl" sz="1800">
                <a:latin typeface="Arial" panose="020B0604020202020204" pitchFamily="34" charset="0"/>
              </a:endParaRPr>
            </a:p>
          </p:txBody>
        </p:sp>
        <p:sp>
          <p:nvSpPr>
            <p:cNvPr id="37903" name="Text Box 19">
              <a:extLst>
                <a:ext uri="{FF2B5EF4-FFF2-40B4-BE49-F238E27FC236}">
                  <a16:creationId xmlns:a16="http://schemas.microsoft.com/office/drawing/2014/main" id="{64A4D7F9-B07C-6A4C-B735-41F1F4DC0FB3}"/>
                </a:ext>
              </a:extLst>
            </p:cNvPr>
            <p:cNvSpPr txBox="1">
              <a:spLocks noChangeArrowheads="1"/>
            </p:cNvSpPr>
            <p:nvPr/>
          </p:nvSpPr>
          <p:spPr bwMode="auto">
            <a:xfrm>
              <a:off x="2335" y="3112"/>
              <a:ext cx="31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endParaRPr lang="es-ES" altLang="es-ES_tradnl" sz="1800">
                <a:solidFill>
                  <a:schemeClr val="bg1"/>
                </a:solidFill>
                <a:latin typeface="Arial" panose="020B0604020202020204" pitchFamily="34" charset="0"/>
              </a:endParaRPr>
            </a:p>
          </p:txBody>
        </p:sp>
        <p:sp>
          <p:nvSpPr>
            <p:cNvPr id="37904" name="Text Box 20">
              <a:extLst>
                <a:ext uri="{FF2B5EF4-FFF2-40B4-BE49-F238E27FC236}">
                  <a16:creationId xmlns:a16="http://schemas.microsoft.com/office/drawing/2014/main" id="{F0DEF75F-65C2-6247-B6FF-03DF13B7934F}"/>
                </a:ext>
              </a:extLst>
            </p:cNvPr>
            <p:cNvSpPr txBox="1">
              <a:spLocks noChangeArrowheads="1"/>
            </p:cNvSpPr>
            <p:nvPr/>
          </p:nvSpPr>
          <p:spPr bwMode="auto">
            <a:xfrm>
              <a:off x="340" y="2795"/>
              <a:ext cx="31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A</a:t>
              </a:r>
              <a:endParaRPr lang="es-ES" altLang="es-ES_tradnl" sz="1800">
                <a:solidFill>
                  <a:schemeClr val="bg1"/>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43015"/>
                                        </p:tgtEl>
                                        <p:attrNameLst>
                                          <p:attrName>style.visibility</p:attrName>
                                        </p:attrNameLst>
                                      </p:cBhvr>
                                      <p:to>
                                        <p:strVal val="visible"/>
                                      </p:to>
                                    </p:set>
                                    <p:animEffect transition="in" filter="diamond(in)">
                                      <p:cBhvr>
                                        <p:cTn id="7" dur="2000"/>
                                        <p:tgtEl>
                                          <p:spTgt spid="430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17"/>
                                        </p:tgtEl>
                                        <p:attrNameLst>
                                          <p:attrName>style.visibility</p:attrName>
                                        </p:attrNameLst>
                                      </p:cBhvr>
                                      <p:to>
                                        <p:strVal val="visible"/>
                                      </p:to>
                                    </p:set>
                                    <p:anim calcmode="lin" valueType="num">
                                      <p:cBhvr additive="base">
                                        <p:cTn id="12" dur="500" fill="hold"/>
                                        <p:tgtEl>
                                          <p:spTgt spid="43017"/>
                                        </p:tgtEl>
                                        <p:attrNameLst>
                                          <p:attrName>ppt_x</p:attrName>
                                        </p:attrNameLst>
                                      </p:cBhvr>
                                      <p:tavLst>
                                        <p:tav tm="0">
                                          <p:val>
                                            <p:strVal val="#ppt_x"/>
                                          </p:val>
                                        </p:tav>
                                        <p:tav tm="100000">
                                          <p:val>
                                            <p:strVal val="#ppt_x"/>
                                          </p:val>
                                        </p:tav>
                                      </p:tavLst>
                                    </p:anim>
                                    <p:anim calcmode="lin" valueType="num">
                                      <p:cBhvr additive="base">
                                        <p:cTn id="13" dur="500" fill="hold"/>
                                        <p:tgtEl>
                                          <p:spTgt spid="4301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43018">
                                            <p:txEl>
                                              <p:pRg st="0" end="0"/>
                                            </p:txEl>
                                          </p:spTgt>
                                        </p:tgtEl>
                                        <p:attrNameLst>
                                          <p:attrName>style.visibility</p:attrName>
                                        </p:attrNameLst>
                                      </p:cBhvr>
                                      <p:to>
                                        <p:strVal val="visible"/>
                                      </p:to>
                                    </p:set>
                                    <p:anim calcmode="lin" valueType="num">
                                      <p:cBhvr additive="base">
                                        <p:cTn id="18" dur="500" fill="hold"/>
                                        <p:tgtEl>
                                          <p:spTgt spid="43018">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301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7"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4596190E-8EB2-3742-9E1B-D666B9970821}"/>
              </a:ext>
            </a:extLst>
          </p:cNvPr>
          <p:cNvSpPr>
            <a:spLocks noGrp="1"/>
          </p:cNvSpPr>
          <p:nvPr>
            <p:ph type="title"/>
          </p:nvPr>
        </p:nvSpPr>
        <p:spPr/>
        <p:txBody>
          <a:bodyPr/>
          <a:lstStyle/>
          <a:p>
            <a:pPr eaLnBrk="1" hangingPunct="1"/>
            <a:r>
              <a:rPr lang="es-CL" altLang="es-ES_tradn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Gráfico Posición versus Tiempo</a:t>
            </a:r>
            <a:endParaRPr lang="es-ES" altLang="es-ES_tradn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46084" name="Object 4">
            <a:extLst>
              <a:ext uri="{FF2B5EF4-FFF2-40B4-BE49-F238E27FC236}">
                <a16:creationId xmlns:a16="http://schemas.microsoft.com/office/drawing/2014/main" id="{4B521935-C423-CA45-B747-4A28774443EC}"/>
              </a:ext>
            </a:extLst>
          </p:cNvPr>
          <p:cNvGraphicFramePr>
            <a:graphicFrameLocks noChangeAspect="1"/>
          </p:cNvGraphicFramePr>
          <p:nvPr>
            <p:ph sz="half" idx="1"/>
          </p:nvPr>
        </p:nvGraphicFramePr>
        <p:xfrm>
          <a:off x="4859338" y="2420938"/>
          <a:ext cx="2808287" cy="1287462"/>
        </p:xfrm>
        <a:graphic>
          <a:graphicData uri="http://schemas.openxmlformats.org/presentationml/2006/ole">
            <mc:AlternateContent xmlns:mc="http://schemas.openxmlformats.org/markup-compatibility/2006">
              <mc:Choice xmlns:v="urn:schemas-microsoft-com:vml" Requires="v">
                <p:oleObj spid="_x0000_s38932" name="Ecuación" r:id="rId3" imgW="24866600" imgH="11404600" progId="Equation.3">
                  <p:embed/>
                </p:oleObj>
              </mc:Choice>
              <mc:Fallback>
                <p:oleObj name="Ecuación" r:id="rId3" imgW="24866600" imgH="114046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338" y="2420938"/>
                        <a:ext cx="2808287" cy="1287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6086" name="Text Box 6">
            <a:extLst>
              <a:ext uri="{FF2B5EF4-FFF2-40B4-BE49-F238E27FC236}">
                <a16:creationId xmlns:a16="http://schemas.microsoft.com/office/drawing/2014/main" id="{2A25C58D-9690-B640-B598-AD159A64DE6F}"/>
              </a:ext>
            </a:extLst>
          </p:cNvPr>
          <p:cNvSpPr txBox="1">
            <a:spLocks noChangeArrowheads="1"/>
          </p:cNvSpPr>
          <p:nvPr/>
        </p:nvSpPr>
        <p:spPr bwMode="auto">
          <a:xfrm>
            <a:off x="1042988" y="4292600"/>
            <a:ext cx="66976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pendiente del gráfico x = x(t), representa la rapidez media del cuerpo. </a:t>
            </a:r>
            <a:endParaRPr lang="es-ES"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46087" name="Object 7">
            <a:extLst>
              <a:ext uri="{FF2B5EF4-FFF2-40B4-BE49-F238E27FC236}">
                <a16:creationId xmlns:a16="http://schemas.microsoft.com/office/drawing/2014/main" id="{8263446B-5CE5-C74A-ADCD-18DF9DEBED77}"/>
              </a:ext>
            </a:extLst>
          </p:cNvPr>
          <p:cNvGraphicFramePr>
            <a:graphicFrameLocks noChangeAspect="1"/>
          </p:cNvGraphicFramePr>
          <p:nvPr>
            <p:ph sz="half" idx="2"/>
          </p:nvPr>
        </p:nvGraphicFramePr>
        <p:xfrm>
          <a:off x="2555875" y="5157788"/>
          <a:ext cx="2709863" cy="1289050"/>
        </p:xfrm>
        <a:graphic>
          <a:graphicData uri="http://schemas.openxmlformats.org/presentationml/2006/ole">
            <mc:AlternateContent xmlns:mc="http://schemas.openxmlformats.org/markup-compatibility/2006">
              <mc:Choice xmlns:v="urn:schemas-microsoft-com:vml" Requires="v">
                <p:oleObj spid="_x0000_s38933" name="Ecuación" r:id="rId5" imgW="23990300" imgH="11404600" progId="Equation.3">
                  <p:embed/>
                </p:oleObj>
              </mc:Choice>
              <mc:Fallback>
                <p:oleObj name="Ecuación" r:id="rId5" imgW="23990300" imgH="11404600"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5875" y="5157788"/>
                        <a:ext cx="2709863" cy="1289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8918" name="Line 10">
            <a:extLst>
              <a:ext uri="{FF2B5EF4-FFF2-40B4-BE49-F238E27FC236}">
                <a16:creationId xmlns:a16="http://schemas.microsoft.com/office/drawing/2014/main" id="{FF0C9E13-3106-884E-ACAD-1D08A107389A}"/>
              </a:ext>
            </a:extLst>
          </p:cNvPr>
          <p:cNvSpPr>
            <a:spLocks noChangeShapeType="1"/>
          </p:cNvSpPr>
          <p:nvPr/>
        </p:nvSpPr>
        <p:spPr bwMode="auto">
          <a:xfrm flipH="1" flipV="1">
            <a:off x="611188" y="1412875"/>
            <a:ext cx="0" cy="2232025"/>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919" name="Line 11">
            <a:extLst>
              <a:ext uri="{FF2B5EF4-FFF2-40B4-BE49-F238E27FC236}">
                <a16:creationId xmlns:a16="http://schemas.microsoft.com/office/drawing/2014/main" id="{3E23B765-F70F-CE41-9BC1-047DC4C5CED7}"/>
              </a:ext>
            </a:extLst>
          </p:cNvPr>
          <p:cNvSpPr>
            <a:spLocks noChangeShapeType="1"/>
          </p:cNvSpPr>
          <p:nvPr/>
        </p:nvSpPr>
        <p:spPr bwMode="auto">
          <a:xfrm>
            <a:off x="468313" y="3573463"/>
            <a:ext cx="2951162"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920" name="Text Box 12">
            <a:extLst>
              <a:ext uri="{FF2B5EF4-FFF2-40B4-BE49-F238E27FC236}">
                <a16:creationId xmlns:a16="http://schemas.microsoft.com/office/drawing/2014/main" id="{01F2FA44-EBF9-4D4E-959A-395C332535CD}"/>
              </a:ext>
            </a:extLst>
          </p:cNvPr>
          <p:cNvSpPr txBox="1">
            <a:spLocks noChangeArrowheads="1"/>
          </p:cNvSpPr>
          <p:nvPr/>
        </p:nvSpPr>
        <p:spPr bwMode="auto">
          <a:xfrm>
            <a:off x="468313" y="981075"/>
            <a:ext cx="719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 [m]</a:t>
            </a:r>
            <a:endParaRPr lang="es-ES" altLang="es-ES_tradnl" sz="1800">
              <a:solidFill>
                <a:schemeClr val="bg1"/>
              </a:solidFill>
              <a:latin typeface="Arial" panose="020B0604020202020204" pitchFamily="34" charset="0"/>
            </a:endParaRPr>
          </a:p>
        </p:txBody>
      </p:sp>
      <p:sp>
        <p:nvSpPr>
          <p:cNvPr id="38921" name="Text Box 13">
            <a:extLst>
              <a:ext uri="{FF2B5EF4-FFF2-40B4-BE49-F238E27FC236}">
                <a16:creationId xmlns:a16="http://schemas.microsoft.com/office/drawing/2014/main" id="{35FB7AE8-18FD-BB4A-8AD9-162267D2606E}"/>
              </a:ext>
            </a:extLst>
          </p:cNvPr>
          <p:cNvSpPr txBox="1">
            <a:spLocks noChangeArrowheads="1"/>
          </p:cNvSpPr>
          <p:nvPr/>
        </p:nvSpPr>
        <p:spPr bwMode="auto">
          <a:xfrm>
            <a:off x="3419475" y="3429000"/>
            <a:ext cx="719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 [s]</a:t>
            </a:r>
            <a:endParaRPr lang="es-ES" altLang="es-ES_tradnl" sz="1800">
              <a:solidFill>
                <a:schemeClr val="bg1"/>
              </a:solidFill>
              <a:latin typeface="Arial" panose="020B0604020202020204" pitchFamily="34" charset="0"/>
            </a:endParaRPr>
          </a:p>
        </p:txBody>
      </p:sp>
      <p:sp>
        <p:nvSpPr>
          <p:cNvPr id="38922" name="Line 14">
            <a:extLst>
              <a:ext uri="{FF2B5EF4-FFF2-40B4-BE49-F238E27FC236}">
                <a16:creationId xmlns:a16="http://schemas.microsoft.com/office/drawing/2014/main" id="{780FCDB0-B893-4C49-A34B-3437AB52ABCD}"/>
              </a:ext>
            </a:extLst>
          </p:cNvPr>
          <p:cNvSpPr>
            <a:spLocks noChangeShapeType="1"/>
          </p:cNvSpPr>
          <p:nvPr/>
        </p:nvSpPr>
        <p:spPr bwMode="auto">
          <a:xfrm flipV="1">
            <a:off x="900113" y="1773238"/>
            <a:ext cx="1943100" cy="1439862"/>
          </a:xfrm>
          <a:prstGeom prst="line">
            <a:avLst/>
          </a:prstGeom>
          <a:noFill/>
          <a:ln w="38100">
            <a:solidFill>
              <a:srgbClr val="990099"/>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8923" name="Text Box 15">
            <a:extLst>
              <a:ext uri="{FF2B5EF4-FFF2-40B4-BE49-F238E27FC236}">
                <a16:creationId xmlns:a16="http://schemas.microsoft.com/office/drawing/2014/main" id="{10BA41E9-AC74-FE47-8228-98155A5B39B2}"/>
              </a:ext>
            </a:extLst>
          </p:cNvPr>
          <p:cNvSpPr txBox="1">
            <a:spLocks noChangeArrowheads="1"/>
          </p:cNvSpPr>
          <p:nvPr/>
        </p:nvSpPr>
        <p:spPr bwMode="auto">
          <a:xfrm>
            <a:off x="900113" y="3716338"/>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r>
              <a:rPr lang="es-CL" altLang="es-ES_tradnl" sz="1800" baseline="-25000">
                <a:solidFill>
                  <a:schemeClr val="bg1"/>
                </a:solidFill>
                <a:latin typeface="Arial" panose="020B0604020202020204" pitchFamily="34" charset="0"/>
              </a:rPr>
              <a:t>1</a:t>
            </a:r>
            <a:endParaRPr lang="es-ES" altLang="es-ES_tradnl" sz="1800" baseline="-25000">
              <a:solidFill>
                <a:schemeClr val="bg1"/>
              </a:solidFill>
              <a:latin typeface="Arial" panose="020B0604020202020204" pitchFamily="34" charset="0"/>
            </a:endParaRPr>
          </a:p>
        </p:txBody>
      </p:sp>
      <p:sp>
        <p:nvSpPr>
          <p:cNvPr id="38924" name="Text Box 16">
            <a:extLst>
              <a:ext uri="{FF2B5EF4-FFF2-40B4-BE49-F238E27FC236}">
                <a16:creationId xmlns:a16="http://schemas.microsoft.com/office/drawing/2014/main" id="{8E764753-CB20-1A48-93E0-FDD56C59565D}"/>
              </a:ext>
            </a:extLst>
          </p:cNvPr>
          <p:cNvSpPr txBox="1">
            <a:spLocks noChangeArrowheads="1"/>
          </p:cNvSpPr>
          <p:nvPr/>
        </p:nvSpPr>
        <p:spPr bwMode="auto">
          <a:xfrm>
            <a:off x="2627313" y="3716338"/>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r>
              <a:rPr lang="es-CL" altLang="es-ES_tradnl" sz="1800" baseline="-25000">
                <a:solidFill>
                  <a:schemeClr val="bg1"/>
                </a:solidFill>
                <a:latin typeface="Arial" panose="020B0604020202020204" pitchFamily="34" charset="0"/>
              </a:rPr>
              <a:t>2</a:t>
            </a:r>
            <a:endParaRPr lang="es-ES" altLang="es-ES_tradnl" sz="1800" baseline="-25000">
              <a:solidFill>
                <a:schemeClr val="bg1"/>
              </a:solidFill>
              <a:latin typeface="Arial" panose="020B0604020202020204" pitchFamily="34" charset="0"/>
            </a:endParaRPr>
          </a:p>
        </p:txBody>
      </p:sp>
      <p:sp>
        <p:nvSpPr>
          <p:cNvPr id="38925" name="Line 17">
            <a:extLst>
              <a:ext uri="{FF2B5EF4-FFF2-40B4-BE49-F238E27FC236}">
                <a16:creationId xmlns:a16="http://schemas.microsoft.com/office/drawing/2014/main" id="{0D9D682A-126A-6F46-9795-269C2B5DF077}"/>
              </a:ext>
            </a:extLst>
          </p:cNvPr>
          <p:cNvSpPr>
            <a:spLocks noChangeShapeType="1"/>
          </p:cNvSpPr>
          <p:nvPr/>
        </p:nvSpPr>
        <p:spPr bwMode="auto">
          <a:xfrm flipV="1">
            <a:off x="1042988" y="3141663"/>
            <a:ext cx="0" cy="43180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6" name="Line 18">
            <a:extLst>
              <a:ext uri="{FF2B5EF4-FFF2-40B4-BE49-F238E27FC236}">
                <a16:creationId xmlns:a16="http://schemas.microsoft.com/office/drawing/2014/main" id="{9AFBC1F9-E793-0D4A-B3B6-5DADBC9E4A5C}"/>
              </a:ext>
            </a:extLst>
          </p:cNvPr>
          <p:cNvSpPr>
            <a:spLocks noChangeShapeType="1"/>
          </p:cNvSpPr>
          <p:nvPr/>
        </p:nvSpPr>
        <p:spPr bwMode="auto">
          <a:xfrm flipV="1">
            <a:off x="2771775" y="1916113"/>
            <a:ext cx="0" cy="165735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7" name="Line 19">
            <a:extLst>
              <a:ext uri="{FF2B5EF4-FFF2-40B4-BE49-F238E27FC236}">
                <a16:creationId xmlns:a16="http://schemas.microsoft.com/office/drawing/2014/main" id="{DC993FDE-2BE7-DF4C-9BDF-7CC455B0210B}"/>
              </a:ext>
            </a:extLst>
          </p:cNvPr>
          <p:cNvSpPr>
            <a:spLocks noChangeShapeType="1"/>
          </p:cNvSpPr>
          <p:nvPr/>
        </p:nvSpPr>
        <p:spPr bwMode="auto">
          <a:xfrm flipH="1">
            <a:off x="611188" y="3141663"/>
            <a:ext cx="360362" cy="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8" name="Line 20">
            <a:extLst>
              <a:ext uri="{FF2B5EF4-FFF2-40B4-BE49-F238E27FC236}">
                <a16:creationId xmlns:a16="http://schemas.microsoft.com/office/drawing/2014/main" id="{56CD82B9-B60F-2A40-9AD3-484D448789CC}"/>
              </a:ext>
            </a:extLst>
          </p:cNvPr>
          <p:cNvSpPr>
            <a:spLocks noChangeShapeType="1"/>
          </p:cNvSpPr>
          <p:nvPr/>
        </p:nvSpPr>
        <p:spPr bwMode="auto">
          <a:xfrm flipH="1" flipV="1">
            <a:off x="611188" y="1844675"/>
            <a:ext cx="2089150" cy="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9" name="Text Box 21">
            <a:extLst>
              <a:ext uri="{FF2B5EF4-FFF2-40B4-BE49-F238E27FC236}">
                <a16:creationId xmlns:a16="http://schemas.microsoft.com/office/drawing/2014/main" id="{4C4D07D8-8167-D943-8605-A331B786E001}"/>
              </a:ext>
            </a:extLst>
          </p:cNvPr>
          <p:cNvSpPr txBox="1">
            <a:spLocks noChangeArrowheads="1"/>
          </p:cNvSpPr>
          <p:nvPr/>
        </p:nvSpPr>
        <p:spPr bwMode="auto">
          <a:xfrm>
            <a:off x="250825" y="2924175"/>
            <a:ext cx="431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r>
              <a:rPr lang="es-CL" altLang="es-ES_tradnl" sz="1800" baseline="-25000">
                <a:solidFill>
                  <a:schemeClr val="bg1"/>
                </a:solidFill>
                <a:latin typeface="Arial" panose="020B0604020202020204" pitchFamily="34" charset="0"/>
              </a:rPr>
              <a:t>1</a:t>
            </a:r>
            <a:endParaRPr lang="es-ES" altLang="es-ES_tradnl" sz="1800" baseline="-25000">
              <a:solidFill>
                <a:schemeClr val="bg1"/>
              </a:solidFill>
              <a:latin typeface="Arial" panose="020B0604020202020204" pitchFamily="34" charset="0"/>
            </a:endParaRPr>
          </a:p>
        </p:txBody>
      </p:sp>
      <p:sp>
        <p:nvSpPr>
          <p:cNvPr id="38930" name="Text Box 22">
            <a:extLst>
              <a:ext uri="{FF2B5EF4-FFF2-40B4-BE49-F238E27FC236}">
                <a16:creationId xmlns:a16="http://schemas.microsoft.com/office/drawing/2014/main" id="{E75D2050-10C7-D442-AF2E-949D82D57FF1}"/>
              </a:ext>
            </a:extLst>
          </p:cNvPr>
          <p:cNvSpPr txBox="1">
            <a:spLocks noChangeArrowheads="1"/>
          </p:cNvSpPr>
          <p:nvPr/>
        </p:nvSpPr>
        <p:spPr bwMode="auto">
          <a:xfrm>
            <a:off x="323850" y="1700213"/>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r>
              <a:rPr lang="es-CL" altLang="es-ES_tradnl" sz="1800" baseline="-25000">
                <a:solidFill>
                  <a:schemeClr val="bg1"/>
                </a:solidFill>
                <a:latin typeface="Arial" panose="020B0604020202020204" pitchFamily="34" charset="0"/>
              </a:rPr>
              <a:t>2</a:t>
            </a:r>
            <a:endParaRPr lang="es-ES" altLang="es-ES_tradnl" sz="1800" baseline="-25000">
              <a:solidFill>
                <a:schemeClr val="bg1"/>
              </a:solidFill>
              <a:latin typeface="Arial" panose="020B0604020202020204" pitchFamily="34" charset="0"/>
            </a:endParaRPr>
          </a:p>
        </p:txBody>
      </p:sp>
      <p:sp>
        <p:nvSpPr>
          <p:cNvPr id="38931" name="Text Box 23">
            <a:extLst>
              <a:ext uri="{FF2B5EF4-FFF2-40B4-BE49-F238E27FC236}">
                <a16:creationId xmlns:a16="http://schemas.microsoft.com/office/drawing/2014/main" id="{35470416-6E27-3144-A6F9-EF8A598E8C7F}"/>
              </a:ext>
            </a:extLst>
          </p:cNvPr>
          <p:cNvSpPr txBox="1">
            <a:spLocks noChangeArrowheads="1"/>
          </p:cNvSpPr>
          <p:nvPr/>
        </p:nvSpPr>
        <p:spPr bwMode="auto">
          <a:xfrm>
            <a:off x="4932363" y="1766888"/>
            <a:ext cx="32400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pendiente de la recta es</a:t>
            </a:r>
            <a:endParaRPr lang="es-ES"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6084"/>
                                        </p:tgtEl>
                                        <p:attrNameLst>
                                          <p:attrName>style.visibility</p:attrName>
                                        </p:attrNameLst>
                                      </p:cBhvr>
                                      <p:to>
                                        <p:strVal val="visible"/>
                                      </p:to>
                                    </p:set>
                                    <p:animEffect transition="in" filter="checkerboard(across)">
                                      <p:cBhvr>
                                        <p:cTn id="7" dur="500"/>
                                        <p:tgtEl>
                                          <p:spTgt spid="460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6086"/>
                                        </p:tgtEl>
                                        <p:attrNameLst>
                                          <p:attrName>style.visibility</p:attrName>
                                        </p:attrNameLst>
                                      </p:cBhvr>
                                      <p:to>
                                        <p:strVal val="visible"/>
                                      </p:to>
                                    </p:set>
                                    <p:anim calcmode="lin" valueType="num">
                                      <p:cBhvr additive="base">
                                        <p:cTn id="12" dur="500" fill="hold"/>
                                        <p:tgtEl>
                                          <p:spTgt spid="46086"/>
                                        </p:tgtEl>
                                        <p:attrNameLst>
                                          <p:attrName>ppt_x</p:attrName>
                                        </p:attrNameLst>
                                      </p:cBhvr>
                                      <p:tavLst>
                                        <p:tav tm="0">
                                          <p:val>
                                            <p:strVal val="#ppt_x"/>
                                          </p:val>
                                        </p:tav>
                                        <p:tav tm="100000">
                                          <p:val>
                                            <p:strVal val="#ppt_x"/>
                                          </p:val>
                                        </p:tav>
                                      </p:tavLst>
                                    </p:anim>
                                    <p:anim calcmode="lin" valueType="num">
                                      <p:cBhvr additive="base">
                                        <p:cTn id="13"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 presetClass="entr" presetSubtype="10" fill="hold" nodeType="clickEffect">
                                  <p:stCondLst>
                                    <p:cond delay="0"/>
                                  </p:stCondLst>
                                  <p:childTnLst>
                                    <p:set>
                                      <p:cBhvr>
                                        <p:cTn id="17" dur="1" fill="hold">
                                          <p:stCondLst>
                                            <p:cond delay="0"/>
                                          </p:stCondLst>
                                        </p:cTn>
                                        <p:tgtEl>
                                          <p:spTgt spid="46087"/>
                                        </p:tgtEl>
                                        <p:attrNameLst>
                                          <p:attrName>style.visibility</p:attrName>
                                        </p:attrNameLst>
                                      </p:cBhvr>
                                      <p:to>
                                        <p:strVal val="visible"/>
                                      </p:to>
                                    </p:set>
                                    <p:animEffect transition="in" filter="checkerboard(across)">
                                      <p:cBhvr>
                                        <p:cTn id="18" dur="500"/>
                                        <p:tgtEl>
                                          <p:spTgt spid="460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49156" name="Object 4">
            <a:extLst>
              <a:ext uri="{FF2B5EF4-FFF2-40B4-BE49-F238E27FC236}">
                <a16:creationId xmlns:a16="http://schemas.microsoft.com/office/drawing/2014/main" id="{A3AC7211-3214-7F4B-B982-D57C7F8B61B7}"/>
              </a:ext>
            </a:extLst>
          </p:cNvPr>
          <p:cNvGraphicFramePr>
            <a:graphicFrameLocks noChangeAspect="1"/>
          </p:cNvGraphicFramePr>
          <p:nvPr>
            <p:ph sz="quarter" idx="1"/>
          </p:nvPr>
        </p:nvGraphicFramePr>
        <p:xfrm>
          <a:off x="2195513" y="2997200"/>
          <a:ext cx="1800225" cy="1081088"/>
        </p:xfrm>
        <a:graphic>
          <a:graphicData uri="http://schemas.openxmlformats.org/presentationml/2006/ole">
            <mc:AlternateContent xmlns:mc="http://schemas.openxmlformats.org/markup-compatibility/2006">
              <mc:Choice xmlns:v="urn:schemas-microsoft-com:vml" Requires="v">
                <p:oleObj spid="_x0000_s39944" name="Ecuación" r:id="rId3" imgW="16090900" imgH="9652000" progId="Equation.3">
                  <p:embed/>
                </p:oleObj>
              </mc:Choice>
              <mc:Fallback>
                <p:oleObj name="Ecuación" r:id="rId3" imgW="16090900" imgH="96520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2997200"/>
                        <a:ext cx="1800225" cy="1081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39" name="Object 8">
            <a:extLst>
              <a:ext uri="{FF2B5EF4-FFF2-40B4-BE49-F238E27FC236}">
                <a16:creationId xmlns:a16="http://schemas.microsoft.com/office/drawing/2014/main" id="{6FDB47FF-E976-1D4F-AFAA-0830F14B0C14}"/>
              </a:ext>
            </a:extLst>
          </p:cNvPr>
          <p:cNvGraphicFramePr>
            <a:graphicFrameLocks noChangeAspect="1"/>
          </p:cNvGraphicFramePr>
          <p:nvPr>
            <p:ph sz="quarter" idx="2"/>
          </p:nvPr>
        </p:nvGraphicFramePr>
        <p:xfrm>
          <a:off x="2627313" y="620713"/>
          <a:ext cx="2952750" cy="1403350"/>
        </p:xfrm>
        <a:graphic>
          <a:graphicData uri="http://schemas.openxmlformats.org/presentationml/2006/ole">
            <mc:AlternateContent xmlns:mc="http://schemas.openxmlformats.org/markup-compatibility/2006">
              <mc:Choice xmlns:v="urn:schemas-microsoft-com:vml" Requires="v">
                <p:oleObj spid="_x0000_s39945" name="Ecuación" r:id="rId5" imgW="23990300" imgH="11404600" progId="Equation.3">
                  <p:embed/>
                </p:oleObj>
              </mc:Choice>
              <mc:Fallback>
                <p:oleObj name="Ecuación" r:id="rId5" imgW="23990300" imgH="11404600"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27313" y="620713"/>
                        <a:ext cx="2952750" cy="1403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3" name="Object 11">
            <a:extLst>
              <a:ext uri="{FF2B5EF4-FFF2-40B4-BE49-F238E27FC236}">
                <a16:creationId xmlns:a16="http://schemas.microsoft.com/office/drawing/2014/main" id="{D2AE6E0B-9218-3D4B-81AA-4D29AB0B5706}"/>
              </a:ext>
            </a:extLst>
          </p:cNvPr>
          <p:cNvGraphicFramePr>
            <a:graphicFrameLocks noChangeAspect="1"/>
          </p:cNvGraphicFramePr>
          <p:nvPr>
            <p:ph sz="quarter" idx="3"/>
          </p:nvPr>
        </p:nvGraphicFramePr>
        <p:xfrm>
          <a:off x="3348038" y="4652963"/>
          <a:ext cx="2592387" cy="881062"/>
        </p:xfrm>
        <a:graphic>
          <a:graphicData uri="http://schemas.openxmlformats.org/presentationml/2006/ole">
            <mc:AlternateContent xmlns:mc="http://schemas.openxmlformats.org/markup-compatibility/2006">
              <mc:Choice xmlns:v="urn:schemas-microsoft-com:vml" Requires="v">
                <p:oleObj spid="_x0000_s39946" name="Ecuación" r:id="rId7" imgW="15506700" imgH="5270500" progId="Equation.3">
                  <p:embed/>
                </p:oleObj>
              </mc:Choice>
              <mc:Fallback>
                <p:oleObj name="Ecuación" r:id="rId7" imgW="15506700" imgH="5270500" progId="Equation.3">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8038" y="4652963"/>
                        <a:ext cx="2592387" cy="881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59" name="Text Box 7">
            <a:extLst>
              <a:ext uri="{FF2B5EF4-FFF2-40B4-BE49-F238E27FC236}">
                <a16:creationId xmlns:a16="http://schemas.microsoft.com/office/drawing/2014/main" id="{20DC6BBB-CE95-6C4D-90B6-AB5C2AF5409A}"/>
              </a:ext>
            </a:extLst>
          </p:cNvPr>
          <p:cNvSpPr txBox="1">
            <a:spLocks noChangeArrowheads="1"/>
          </p:cNvSpPr>
          <p:nvPr/>
        </p:nvSpPr>
        <p:spPr bwMode="auto">
          <a:xfrm>
            <a:off x="3348038" y="2349500"/>
            <a:ext cx="5976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Si t</a:t>
            </a:r>
            <a:r>
              <a:rPr lang="es-CL" altLang="es-ES_tradnl" sz="1800" baseline="-25000">
                <a:solidFill>
                  <a:schemeClr val="bg1"/>
                </a:solidFill>
                <a:latin typeface="Arial" panose="020B0604020202020204" pitchFamily="34" charset="0"/>
              </a:rPr>
              <a:t>i </a:t>
            </a:r>
            <a:r>
              <a:rPr lang="es-CL" altLang="es-ES_tradnl" sz="1800">
                <a:solidFill>
                  <a:schemeClr val="bg1"/>
                </a:solidFill>
                <a:latin typeface="Arial" panose="020B0604020202020204" pitchFamily="34" charset="0"/>
              </a:rPr>
              <a:t>= 0 [s]</a:t>
            </a:r>
            <a:endParaRPr lang="es-ES" altLang="es-ES_tradnl" sz="1800" baseline="-25000">
              <a:solidFill>
                <a:schemeClr val="bg1"/>
              </a:solidFill>
              <a:latin typeface="Arial" panose="020B0604020202020204" pitchFamily="34" charset="0"/>
            </a:endParaRPr>
          </a:p>
        </p:txBody>
      </p:sp>
      <p:graphicFrame>
        <p:nvGraphicFramePr>
          <p:cNvPr id="49166" name="Object 14">
            <a:extLst>
              <a:ext uri="{FF2B5EF4-FFF2-40B4-BE49-F238E27FC236}">
                <a16:creationId xmlns:a16="http://schemas.microsoft.com/office/drawing/2014/main" id="{5AEDC9F3-2C6F-1B42-84D6-E5FE90A68B3F}"/>
              </a:ext>
            </a:extLst>
          </p:cNvPr>
          <p:cNvGraphicFramePr>
            <a:graphicFrameLocks noChangeAspect="1"/>
          </p:cNvGraphicFramePr>
          <p:nvPr>
            <p:ph sz="quarter" idx="4"/>
          </p:nvPr>
        </p:nvGraphicFramePr>
        <p:xfrm>
          <a:off x="6156325" y="3141663"/>
          <a:ext cx="2303463" cy="768350"/>
        </p:xfrm>
        <a:graphic>
          <a:graphicData uri="http://schemas.openxmlformats.org/presentationml/2006/ole">
            <mc:AlternateContent xmlns:mc="http://schemas.openxmlformats.org/markup-compatibility/2006">
              <mc:Choice xmlns:v="urn:schemas-microsoft-com:vml" Requires="v">
                <p:oleObj spid="_x0000_s39947" name="Ecuación" r:id="rId9" imgW="16675100" imgH="5562600" progId="Equation.3">
                  <p:embed/>
                </p:oleObj>
              </mc:Choice>
              <mc:Fallback>
                <p:oleObj name="Ecuación" r:id="rId9" imgW="16675100" imgH="5562600" progId="Equation.3">
                  <p:embed/>
                  <p:pic>
                    <p:nvPicPr>
                      <p:cNvPr id="0" name="Object 1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56325" y="3141663"/>
                        <a:ext cx="2303463" cy="768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69" name="AutoShape 17">
            <a:extLst>
              <a:ext uri="{FF2B5EF4-FFF2-40B4-BE49-F238E27FC236}">
                <a16:creationId xmlns:a16="http://schemas.microsoft.com/office/drawing/2014/main" id="{859FF0B1-7446-EF4B-BF16-138D7E5157B3}"/>
              </a:ext>
            </a:extLst>
          </p:cNvPr>
          <p:cNvSpPr>
            <a:spLocks noChangeArrowheads="1"/>
          </p:cNvSpPr>
          <p:nvPr/>
        </p:nvSpPr>
        <p:spPr bwMode="auto">
          <a:xfrm>
            <a:off x="4356100" y="3213100"/>
            <a:ext cx="1584325" cy="503238"/>
          </a:xfrm>
          <a:prstGeom prst="rightArrow">
            <a:avLst>
              <a:gd name="adj1" fmla="val 50000"/>
              <a:gd name="adj2" fmla="val 78707"/>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9159"/>
                                        </p:tgtEl>
                                        <p:attrNameLst>
                                          <p:attrName>style.visibility</p:attrName>
                                        </p:attrNameLst>
                                      </p:cBhvr>
                                      <p:to>
                                        <p:strVal val="visible"/>
                                      </p:to>
                                    </p:set>
                                    <p:animEffect transition="in" filter="box(in)">
                                      <p:cBhvr>
                                        <p:cTn id="7" dur="3000"/>
                                        <p:tgtEl>
                                          <p:spTgt spid="491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9156"/>
                                        </p:tgtEl>
                                        <p:attrNameLst>
                                          <p:attrName>style.visibility</p:attrName>
                                        </p:attrNameLst>
                                      </p:cBhvr>
                                      <p:to>
                                        <p:strVal val="visible"/>
                                      </p:to>
                                    </p:set>
                                    <p:animEffect transition="in" filter="blinds(horizontal)">
                                      <p:cBhvr>
                                        <p:cTn id="12" dur="2000"/>
                                        <p:tgtEl>
                                          <p:spTgt spid="4915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4" presetClass="entr" presetSubtype="0" accel="100000" fill="hold" grpId="0" nodeType="clickEffect">
                                  <p:stCondLst>
                                    <p:cond delay="0"/>
                                  </p:stCondLst>
                                  <p:childTnLst>
                                    <p:set>
                                      <p:cBhvr>
                                        <p:cTn id="16" dur="1" fill="hold">
                                          <p:stCondLst>
                                            <p:cond delay="0"/>
                                          </p:stCondLst>
                                        </p:cTn>
                                        <p:tgtEl>
                                          <p:spTgt spid="49169"/>
                                        </p:tgtEl>
                                        <p:attrNameLst>
                                          <p:attrName>style.visibility</p:attrName>
                                        </p:attrNameLst>
                                      </p:cBhvr>
                                      <p:to>
                                        <p:strVal val="visible"/>
                                      </p:to>
                                    </p:set>
                                    <p:anim calcmode="lin" valueType="num">
                                      <p:cBhvr>
                                        <p:cTn id="17" dur="500" fill="hold"/>
                                        <p:tgtEl>
                                          <p:spTgt spid="49169"/>
                                        </p:tgtEl>
                                        <p:attrNameLst>
                                          <p:attrName>ppt_w</p:attrName>
                                        </p:attrNameLst>
                                      </p:cBhvr>
                                      <p:tavLst>
                                        <p:tav tm="0">
                                          <p:val>
                                            <p:strVal val="#ppt_w*0.05"/>
                                          </p:val>
                                        </p:tav>
                                        <p:tav tm="100000">
                                          <p:val>
                                            <p:strVal val="#ppt_w"/>
                                          </p:val>
                                        </p:tav>
                                      </p:tavLst>
                                    </p:anim>
                                    <p:anim calcmode="lin" valueType="num">
                                      <p:cBhvr>
                                        <p:cTn id="18" dur="500" fill="hold"/>
                                        <p:tgtEl>
                                          <p:spTgt spid="49169"/>
                                        </p:tgtEl>
                                        <p:attrNameLst>
                                          <p:attrName>ppt_h</p:attrName>
                                        </p:attrNameLst>
                                      </p:cBhvr>
                                      <p:tavLst>
                                        <p:tav tm="0">
                                          <p:val>
                                            <p:strVal val="#ppt_h"/>
                                          </p:val>
                                        </p:tav>
                                        <p:tav tm="100000">
                                          <p:val>
                                            <p:strVal val="#ppt_h"/>
                                          </p:val>
                                        </p:tav>
                                      </p:tavLst>
                                    </p:anim>
                                    <p:anim calcmode="lin" valueType="num">
                                      <p:cBhvr>
                                        <p:cTn id="19" dur="500" fill="hold"/>
                                        <p:tgtEl>
                                          <p:spTgt spid="49169"/>
                                        </p:tgtEl>
                                        <p:attrNameLst>
                                          <p:attrName>ppt_x</p:attrName>
                                        </p:attrNameLst>
                                      </p:cBhvr>
                                      <p:tavLst>
                                        <p:tav tm="0">
                                          <p:val>
                                            <p:strVal val="#ppt_x-.2"/>
                                          </p:val>
                                        </p:tav>
                                        <p:tav tm="100000">
                                          <p:val>
                                            <p:strVal val="#ppt_x"/>
                                          </p:val>
                                        </p:tav>
                                      </p:tavLst>
                                    </p:anim>
                                    <p:anim calcmode="lin" valueType="num">
                                      <p:cBhvr>
                                        <p:cTn id="20" dur="500" fill="hold"/>
                                        <p:tgtEl>
                                          <p:spTgt spid="49169"/>
                                        </p:tgtEl>
                                        <p:attrNameLst>
                                          <p:attrName>ppt_y</p:attrName>
                                        </p:attrNameLst>
                                      </p:cBhvr>
                                      <p:tavLst>
                                        <p:tav tm="0">
                                          <p:val>
                                            <p:strVal val="#ppt_y"/>
                                          </p:val>
                                        </p:tav>
                                        <p:tav tm="100000">
                                          <p:val>
                                            <p:strVal val="#ppt_y"/>
                                          </p:val>
                                        </p:tav>
                                      </p:tavLst>
                                    </p:anim>
                                    <p:animEffect transition="in" filter="fade">
                                      <p:cBhvr>
                                        <p:cTn id="21" dur="500"/>
                                        <p:tgtEl>
                                          <p:spTgt spid="4916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8" presetClass="entr" presetSubtype="16" fill="hold" nodeType="clickEffect">
                                  <p:stCondLst>
                                    <p:cond delay="0"/>
                                  </p:stCondLst>
                                  <p:childTnLst>
                                    <p:set>
                                      <p:cBhvr>
                                        <p:cTn id="25" dur="1" fill="hold">
                                          <p:stCondLst>
                                            <p:cond delay="0"/>
                                          </p:stCondLst>
                                        </p:cTn>
                                        <p:tgtEl>
                                          <p:spTgt spid="49166"/>
                                        </p:tgtEl>
                                        <p:attrNameLst>
                                          <p:attrName>style.visibility</p:attrName>
                                        </p:attrNameLst>
                                      </p:cBhvr>
                                      <p:to>
                                        <p:strVal val="visible"/>
                                      </p:to>
                                    </p:set>
                                    <p:animEffect transition="in" filter="diamond(in)">
                                      <p:cBhvr>
                                        <p:cTn id="26" dur="2000"/>
                                        <p:tgtEl>
                                          <p:spTgt spid="4916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8" presetClass="entr" presetSubtype="12" fill="hold" nodeType="clickEffect">
                                  <p:stCondLst>
                                    <p:cond delay="0"/>
                                  </p:stCondLst>
                                  <p:childTnLst>
                                    <p:set>
                                      <p:cBhvr>
                                        <p:cTn id="30" dur="1" fill="hold">
                                          <p:stCondLst>
                                            <p:cond delay="0"/>
                                          </p:stCondLst>
                                        </p:cTn>
                                        <p:tgtEl>
                                          <p:spTgt spid="49163"/>
                                        </p:tgtEl>
                                        <p:attrNameLst>
                                          <p:attrName>style.visibility</p:attrName>
                                        </p:attrNameLst>
                                      </p:cBhvr>
                                      <p:to>
                                        <p:strVal val="visible"/>
                                      </p:to>
                                    </p:set>
                                    <p:animEffect transition="in" filter="strips(downLeft)">
                                      <p:cBhvr>
                                        <p:cTn id="31" dur="3000"/>
                                        <p:tgtEl>
                                          <p:spTgt spid="4916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6" presetClass="emph" presetSubtype="0" fill="hold" nodeType="clickEffect">
                                  <p:stCondLst>
                                    <p:cond delay="0"/>
                                  </p:stCondLst>
                                  <p:childTnLst>
                                    <p:animScale>
                                      <p:cBhvr>
                                        <p:cTn id="35" dur="2000" fill="hold"/>
                                        <p:tgtEl>
                                          <p:spTgt spid="4916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9" grpId="0"/>
      <p:bldP spid="4916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a:extLst>
              <a:ext uri="{FF2B5EF4-FFF2-40B4-BE49-F238E27FC236}">
                <a16:creationId xmlns:a16="http://schemas.microsoft.com/office/drawing/2014/main" id="{569BDADC-7868-1143-824F-85801F191C75}"/>
              </a:ext>
            </a:extLst>
          </p:cNvPr>
          <p:cNvSpPr>
            <a:spLocks noGrp="1"/>
          </p:cNvSpPr>
          <p:nvPr>
            <p:ph type="title"/>
          </p:nvPr>
        </p:nvSpPr>
        <p:spPr/>
        <p:txBody>
          <a:bodyPr/>
          <a:lstStyle/>
          <a:p>
            <a:r>
              <a:rPr lang="es-CL" altLang="es-C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Estrategia de resolución de ejercicios de cinemática</a:t>
            </a:r>
          </a:p>
        </p:txBody>
      </p:sp>
      <p:sp>
        <p:nvSpPr>
          <p:cNvPr id="5" name="CuadroTexto 4">
            <a:extLst>
              <a:ext uri="{FF2B5EF4-FFF2-40B4-BE49-F238E27FC236}">
                <a16:creationId xmlns:a16="http://schemas.microsoft.com/office/drawing/2014/main" id="{2F645EC1-61D6-1048-B2A2-A276DC0F0154}"/>
              </a:ext>
            </a:extLst>
          </p:cNvPr>
          <p:cNvSpPr txBox="1"/>
          <p:nvPr/>
        </p:nvSpPr>
        <p:spPr>
          <a:xfrm>
            <a:off x="457200" y="2060575"/>
            <a:ext cx="8307388" cy="2216150"/>
          </a:xfrm>
          <a:prstGeom prst="rect">
            <a:avLst/>
          </a:prstGeom>
          <a:noFill/>
          <a:ln>
            <a:solidFill>
              <a:srgbClr val="C00000"/>
            </a:solidFill>
          </a:ln>
        </p:spPr>
        <p:txBody>
          <a:bodyPr>
            <a:spAutoFit/>
          </a:bodyPr>
          <a:lstStyle/>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Dibujo de la situación donde se identifique el o los cuerpos de estudio</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Definición de un sistema de referencia (donde se indique x=0 y t=0)</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Recopilación de información del enunciado</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Aplicación de la ecuación de MRU o análisis de gráfico.</a:t>
            </a:r>
          </a:p>
          <a:p>
            <a:pPr>
              <a:defRPr/>
            </a:pPr>
            <a:endParaRPr lang="es-CL"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62" name="8 Marcador de contenido">
            <a:extLst>
              <a:ext uri="{FF2B5EF4-FFF2-40B4-BE49-F238E27FC236}">
                <a16:creationId xmlns:a16="http://schemas.microsoft.com/office/drawing/2014/main" id="{4F42C567-3DEC-4646-B666-7175F744D46A}"/>
              </a:ext>
            </a:extLst>
          </p:cNvPr>
          <p:cNvSpPr>
            <a:spLocks noGrp="1"/>
          </p:cNvSpPr>
          <p:nvPr>
            <p:ph idx="1"/>
          </p:nvPr>
        </p:nvSpPr>
        <p:spPr>
          <a:xfrm>
            <a:off x="500063" y="1285875"/>
            <a:ext cx="8229600" cy="5000625"/>
          </a:xfrm>
        </p:spPr>
        <p:txBody>
          <a:bodyPr/>
          <a:lstStyle/>
          <a:p>
            <a:pPr algn="just" eaLnBrk="1" hangingPunct="1">
              <a:buFont typeface="Arial" panose="020B0604020202020204" pitchFamily="34" charset="0"/>
              <a:buNone/>
            </a:pPr>
            <a:r>
              <a:rPr lang="es-CL" altLang="es-ES_tradnl" sz="2800">
                <a:solidFill>
                  <a:schemeClr val="bg1"/>
                </a:solidFill>
              </a:rPr>
              <a:t>	</a:t>
            </a: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Por un canal, en un sector recto y muy largo, una lancha “A” viaja al Este a 30 [nudos]. Otra lancha “B” viaja a 25[nudos] en sentido opuesto (hacia el Oeste):</a:t>
            </a:r>
          </a:p>
          <a:p>
            <a:pPr algn="just" eaLnBrk="1" hangingPunct="1">
              <a:buFont typeface="Arial" panose="020B0604020202020204" pitchFamily="34" charset="0"/>
              <a:buNone/>
            </a:pP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Si inicialmente se encuentran separadas 5[millas] cuando se inicia el registro del tiempo, ¿A qué distancia del punto de partida de “A” se cruzan?</a:t>
            </a:r>
          </a:p>
          <a:p>
            <a:pPr eaLnBrk="1" hangingPunct="1"/>
            <a:endParaRPr lang="es-CL" altLang="es-ES_tradnl" sz="2800"/>
          </a:p>
        </p:txBody>
      </p:sp>
      <p:sp>
        <p:nvSpPr>
          <p:cNvPr id="40963" name="1 Título">
            <a:extLst>
              <a:ext uri="{FF2B5EF4-FFF2-40B4-BE49-F238E27FC236}">
                <a16:creationId xmlns:a16="http://schemas.microsoft.com/office/drawing/2014/main" id="{760E6D4A-F041-304F-A43A-9C20984C43F4}"/>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Tree>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313</TotalTime>
  <Words>916</Words>
  <Application>Microsoft Macintosh PowerPoint</Application>
  <PresentationFormat>Presentación en pantalla (4:3)</PresentationFormat>
  <Paragraphs>102</Paragraphs>
  <Slides>19</Slides>
  <Notes>5</Notes>
  <HiddenSlides>0</HiddenSlides>
  <MMClips>0</MMClips>
  <ScaleCrop>false</ScaleCrop>
  <HeadingPairs>
    <vt:vector size="8" baseType="variant">
      <vt:variant>
        <vt:lpstr>Fuentes usadas</vt:lpstr>
      </vt:variant>
      <vt:variant>
        <vt:i4>9</vt:i4>
      </vt:variant>
      <vt:variant>
        <vt:lpstr>Tema</vt:lpstr>
      </vt:variant>
      <vt:variant>
        <vt:i4>2</vt:i4>
      </vt:variant>
      <vt:variant>
        <vt:lpstr>Servidores OLE incrustados</vt:lpstr>
      </vt:variant>
      <vt:variant>
        <vt:i4>1</vt:i4>
      </vt:variant>
      <vt:variant>
        <vt:lpstr>Títulos de diapositiva</vt:lpstr>
      </vt:variant>
      <vt:variant>
        <vt:i4>19</vt:i4>
      </vt:variant>
    </vt:vector>
  </HeadingPairs>
  <TitlesOfParts>
    <vt:vector size="31" baseType="lpstr">
      <vt:lpstr>Arial</vt:lpstr>
      <vt:lpstr>Calibri</vt:lpstr>
      <vt:lpstr>Tw Cen MT</vt:lpstr>
      <vt:lpstr>Wingdings</vt:lpstr>
      <vt:lpstr>Wingdings 2</vt:lpstr>
      <vt:lpstr>CMU Serif Roman</vt:lpstr>
      <vt:lpstr>Britannic Bold</vt:lpstr>
      <vt:lpstr>Times New Roman</vt:lpstr>
      <vt:lpstr>Comic Sans MS</vt:lpstr>
      <vt:lpstr>Tema de Office</vt:lpstr>
      <vt:lpstr>Intermedio</vt:lpstr>
      <vt:lpstr>Microsoft Editor de ecuaciones 3.0</vt:lpstr>
      <vt:lpstr>Presentación de PowerPoint</vt:lpstr>
      <vt:lpstr>Cinemática de Traslación</vt:lpstr>
      <vt:lpstr>¿Qué es una partícula?</vt:lpstr>
      <vt:lpstr>Marcos y Sistemas de Referencia</vt:lpstr>
      <vt:lpstr>Relatividad del Movimiento</vt:lpstr>
      <vt:lpstr>Vector vposición</vt:lpstr>
      <vt:lpstr>Vector Desplazamiento</vt:lpstr>
      <vt:lpstr>Velocidad media</vt:lpstr>
      <vt:lpstr>Velocidad Media</vt:lpstr>
      <vt:lpstr>Ejemplo</vt:lpstr>
      <vt:lpstr>Rapidez media</vt:lpstr>
      <vt:lpstr>Presentación de PowerPoint</vt:lpstr>
      <vt:lpstr>Movimiento rectilíneo Uniforme</vt:lpstr>
      <vt:lpstr>Movimiento Rectilíneo Uniforme</vt:lpstr>
      <vt:lpstr>Movimiento Rectilíneo Uniforme</vt:lpstr>
      <vt:lpstr>Gráfico Posición versus Tiempo</vt:lpstr>
      <vt:lpstr>Presentación de PowerPoint</vt:lpstr>
      <vt:lpstr>Estrategia de resolución de ejercicios de cinemática</vt:lpstr>
      <vt:lpstr>Ejemplo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Microsoft Office</dc:creator>
  <cp:lastModifiedBy>Javiera Sanchez Espinoza</cp:lastModifiedBy>
  <cp:revision>13</cp:revision>
  <dcterms:created xsi:type="dcterms:W3CDTF">2017-03-10T12:20:45Z</dcterms:created>
  <dcterms:modified xsi:type="dcterms:W3CDTF">2020-03-21T01:10:13Z</dcterms:modified>
</cp:coreProperties>
</file>