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embeddedFontLst>
    <p:embeddedFont>
      <p:font typeface="Proxima Nova"/>
      <p:regular r:id="rId13"/>
      <p:bold r:id="rId14"/>
      <p:italic r:id="rId15"/>
      <p:boldItalic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ProximaNova-regular.fntdata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ProximaNova-italic.fntdata"/><Relationship Id="rId14" Type="http://schemas.openxmlformats.org/officeDocument/2006/relationships/font" Target="fonts/ProximaNova-bold.fntdata"/><Relationship Id="rId16" Type="http://schemas.openxmlformats.org/officeDocument/2006/relationships/font" Target="fonts/ProximaNova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2e3dc717c41_0_1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2e3dc717c41_0_1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2e3dc717c41_0_1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2e3dc717c41_0_1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2e3dc717c41_0_1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2e3dc717c41_0_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e3dc717c41_0_1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2e3dc717c41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3dc717c41_0_1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2e3dc717c41_0_1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e3dc717c41_0_1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2e3dc717c41_0_1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" name="Google Shape;11;p2"/>
          <p:cNvSpPr txBox="1"/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510450" y="3182313"/>
            <a:ext cx="8123100" cy="63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Google Shape;15;p3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6" name="Google Shape;16;p3"/>
          <p:cNvSpPr txBox="1"/>
          <p:nvPr>
            <p:ph type="title"/>
          </p:nvPr>
        </p:nvSpPr>
        <p:spPr>
          <a:xfrm>
            <a:off x="510450" y="2057400"/>
            <a:ext cx="8123100" cy="778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7" name="Google Shape;17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3" name="Google Shape;33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lt2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>
            <p:ph type="title"/>
          </p:nvPr>
        </p:nvSpPr>
        <p:spPr>
          <a:xfrm>
            <a:off x="490250" y="526350"/>
            <a:ext cx="57975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7" name="Google Shape;37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9"/>
          <p:cNvSpPr txBox="1"/>
          <p:nvPr>
            <p:ph type="title"/>
          </p:nvPr>
        </p:nvSpPr>
        <p:spPr>
          <a:xfrm>
            <a:off x="265500" y="1205825"/>
            <a:ext cx="4045200" cy="1509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2" name="Google Shape;42;p9"/>
          <p:cNvSpPr txBox="1"/>
          <p:nvPr>
            <p:ph idx="1" type="subTitle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3" name="Google Shape;4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4" name="Google Shape;44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idx="1" type="body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</a:lstStyle>
          <a:p/>
        </p:txBody>
      </p:sp>
      <p:sp>
        <p:nvSpPr>
          <p:cNvPr id="47" name="Google Shape;47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11"/>
          <p:cNvSpPr txBox="1"/>
          <p:nvPr>
            <p:ph hasCustomPrompt="1" type="title"/>
          </p:nvPr>
        </p:nvSpPr>
        <p:spPr>
          <a:xfrm>
            <a:off x="311700" y="991475"/>
            <a:ext cx="8520600" cy="1917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/>
          <p:nvPr>
            <p:ph idx="1" type="body"/>
          </p:nvPr>
        </p:nvSpPr>
        <p:spPr>
          <a:xfrm>
            <a:off x="311700" y="3071300"/>
            <a:ext cx="8520600" cy="90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pearmint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roxima Nova"/>
              <a:buChar char="●"/>
              <a:defRPr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6.png"/><Relationship Id="rId6" Type="http://schemas.openxmlformats.org/officeDocument/2006/relationships/image" Target="../media/image8.png"/><Relationship Id="rId7" Type="http://schemas.openxmlformats.org/officeDocument/2006/relationships/image" Target="../media/image11.png"/><Relationship Id="rId8" Type="http://schemas.openxmlformats.org/officeDocument/2006/relationships/image" Target="../media/image2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Relationship Id="rId4" Type="http://schemas.openxmlformats.org/officeDocument/2006/relationships/image" Target="../media/image24.png"/><Relationship Id="rId5" Type="http://schemas.openxmlformats.org/officeDocument/2006/relationships/image" Target="../media/image10.png"/><Relationship Id="rId6" Type="http://schemas.openxmlformats.org/officeDocument/2006/relationships/image" Target="../media/image2.png"/><Relationship Id="rId7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5.png"/><Relationship Id="rId4" Type="http://schemas.openxmlformats.org/officeDocument/2006/relationships/image" Target="../media/image1.png"/><Relationship Id="rId5" Type="http://schemas.openxmlformats.org/officeDocument/2006/relationships/image" Target="../media/image4.png"/><Relationship Id="rId6" Type="http://schemas.openxmlformats.org/officeDocument/2006/relationships/image" Target="../media/image1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5.png"/><Relationship Id="rId5" Type="http://schemas.openxmlformats.org/officeDocument/2006/relationships/image" Target="../media/image9.png"/><Relationship Id="rId6" Type="http://schemas.openxmlformats.org/officeDocument/2006/relationships/image" Target="../media/image15.png"/><Relationship Id="rId7" Type="http://schemas.openxmlformats.org/officeDocument/2006/relationships/image" Target="../media/image1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6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/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1° Guerra Mundial, Batalla de coronel</a:t>
            </a:r>
            <a:endParaRPr/>
          </a:p>
        </p:txBody>
      </p:sp>
      <p:sp>
        <p:nvSpPr>
          <p:cNvPr id="60" name="Google Shape;60;p13"/>
          <p:cNvSpPr txBox="1"/>
          <p:nvPr>
            <p:ph idx="1" type="subTitle"/>
          </p:nvPr>
        </p:nvSpPr>
        <p:spPr>
          <a:xfrm>
            <a:off x="221325" y="3136698"/>
            <a:ext cx="8123100" cy="178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Cadete:  </a:t>
            </a:r>
            <a:r>
              <a:rPr lang="es-419"/>
              <a:t>Benjamín</a:t>
            </a:r>
            <a:r>
              <a:rPr lang="es-419"/>
              <a:t> Guerrero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           </a:t>
            </a:r>
            <a:r>
              <a:rPr lang="es-419"/>
              <a:t>Martin</a:t>
            </a:r>
            <a:r>
              <a:rPr lang="es-419"/>
              <a:t> </a:t>
            </a:r>
            <a:r>
              <a:rPr lang="es-419"/>
              <a:t>Gonzalez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Curso:3D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3"/>
          <p:cNvSpPr txBox="1"/>
          <p:nvPr/>
        </p:nvSpPr>
        <p:spPr>
          <a:xfrm>
            <a:off x="537675" y="3997125"/>
            <a:ext cx="2084700" cy="63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C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</a:t>
            </a:r>
            <a:r>
              <a:rPr lang="es-419"/>
              <a:t>Introducción</a:t>
            </a:r>
            <a:r>
              <a:rPr lang="es-419"/>
              <a:t> </a:t>
            </a:r>
            <a:endParaRPr/>
          </a:p>
        </p:txBody>
      </p:sp>
      <p:sp>
        <p:nvSpPr>
          <p:cNvPr id="67" name="Google Shape;67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8" name="Google Shape;68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18399" y="186325"/>
            <a:ext cx="3213901" cy="1858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 rotWithShape="1">
          <a:blip r:embed="rId5">
            <a:alphaModFix/>
          </a:blip>
          <a:srcRect b="0" l="0" r="0" t="5615"/>
          <a:stretch/>
        </p:blipFill>
        <p:spPr>
          <a:xfrm>
            <a:off x="0" y="0"/>
            <a:ext cx="1443950" cy="204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2989875"/>
            <a:ext cx="4433349" cy="2153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433350" y="2989875"/>
            <a:ext cx="2328275" cy="2153625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4"/>
          <p:cNvSpPr txBox="1"/>
          <p:nvPr/>
        </p:nvSpPr>
        <p:spPr>
          <a:xfrm>
            <a:off x="4433338" y="4788300"/>
            <a:ext cx="2328300" cy="3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s-419" sz="1200">
                <a:solidFill>
                  <a:schemeClr val="lt1"/>
                </a:solidFill>
                <a:highlight>
                  <a:srgbClr val="000000"/>
                </a:highlight>
              </a:rPr>
              <a:t>Almirante Maximilian von Spee</a:t>
            </a:r>
            <a:endParaRPr sz="1800">
              <a:solidFill>
                <a:schemeClr val="lt1"/>
              </a:solidFill>
              <a:highlight>
                <a:srgbClr val="000000"/>
              </a:highlight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74" name="Google Shape;74;p14"/>
          <p:cNvSpPr txBox="1"/>
          <p:nvPr/>
        </p:nvSpPr>
        <p:spPr>
          <a:xfrm>
            <a:off x="10718150" y="4194950"/>
            <a:ext cx="8765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75" name="Google Shape;75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761625" y="3004975"/>
            <a:ext cx="2382375" cy="2123450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4"/>
          <p:cNvSpPr txBox="1"/>
          <p:nvPr/>
        </p:nvSpPr>
        <p:spPr>
          <a:xfrm>
            <a:off x="6880013" y="4826400"/>
            <a:ext cx="2145600" cy="27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100">
                <a:solidFill>
                  <a:schemeClr val="lt1"/>
                </a:solidFill>
                <a:highlight>
                  <a:schemeClr val="dk1"/>
                </a:highlight>
                <a:latin typeface="Proxima Nova"/>
                <a:ea typeface="Proxima Nova"/>
                <a:cs typeface="Proxima Nova"/>
                <a:sym typeface="Proxima Nova"/>
              </a:rPr>
              <a:t>Almirante Christopher Cradock</a:t>
            </a:r>
            <a:endParaRPr sz="1100">
              <a:solidFill>
                <a:schemeClr val="lt1"/>
              </a:solidFill>
              <a:highlight>
                <a:schemeClr val="dk1"/>
              </a:highlight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5"/>
          <p:cNvSpPr txBox="1"/>
          <p:nvPr>
            <p:ph type="title"/>
          </p:nvPr>
        </p:nvSpPr>
        <p:spPr>
          <a:xfrm>
            <a:off x="133900" y="1656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Flota Alemana</a:t>
            </a:r>
            <a:endParaRPr/>
          </a:p>
        </p:txBody>
      </p:sp>
      <p:sp>
        <p:nvSpPr>
          <p:cNvPr id="82" name="Google Shape;82;p15"/>
          <p:cNvSpPr txBox="1"/>
          <p:nvPr>
            <p:ph idx="1" type="body"/>
          </p:nvPr>
        </p:nvSpPr>
        <p:spPr>
          <a:xfrm>
            <a:off x="2194800" y="950100"/>
            <a:ext cx="2290200" cy="65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s-419" sz="13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el SMS Scharnhorst (Insignia)</a:t>
            </a:r>
            <a:endParaRPr sz="13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3" name="Google Shape;8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61" y="950102"/>
            <a:ext cx="2226726" cy="1255450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5"/>
          <p:cNvSpPr txBox="1"/>
          <p:nvPr/>
        </p:nvSpPr>
        <p:spPr>
          <a:xfrm>
            <a:off x="2226600" y="2205550"/>
            <a:ext cx="2226600" cy="97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300"/>
              <a:t>SMS</a:t>
            </a:r>
            <a:r>
              <a:rPr lang="es-419" sz="1100">
                <a:solidFill>
                  <a:srgbClr val="202122"/>
                </a:solidFill>
              </a:rPr>
              <a:t> </a:t>
            </a:r>
            <a:r>
              <a:rPr lang="es-419" sz="1300">
                <a:solidFill>
                  <a:srgbClr val="202122"/>
                </a:solidFill>
              </a:rPr>
              <a:t>Gneisenau</a:t>
            </a:r>
            <a:endParaRPr sz="1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85" name="Google Shape;85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" y="2205538"/>
            <a:ext cx="2226601" cy="1528617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5"/>
          <p:cNvSpPr txBox="1"/>
          <p:nvPr/>
        </p:nvSpPr>
        <p:spPr>
          <a:xfrm>
            <a:off x="2226600" y="3478425"/>
            <a:ext cx="1638300" cy="78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300"/>
              <a:t>SMS Leipzig</a:t>
            </a:r>
            <a:endParaRPr sz="1300"/>
          </a:p>
        </p:txBody>
      </p:sp>
      <p:pic>
        <p:nvPicPr>
          <p:cNvPr id="87" name="Google Shape;87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12" y="3734175"/>
            <a:ext cx="2226725" cy="1409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85000" y="778188"/>
            <a:ext cx="2290200" cy="1599279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5"/>
          <p:cNvSpPr txBox="1"/>
          <p:nvPr/>
        </p:nvSpPr>
        <p:spPr>
          <a:xfrm>
            <a:off x="6775200" y="778200"/>
            <a:ext cx="1740000" cy="33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300"/>
              <a:t>SMS</a:t>
            </a:r>
            <a:r>
              <a:rPr lang="es-419" sz="1300">
                <a:solidFill>
                  <a:schemeClr val="accent3"/>
                </a:solidFill>
              </a:rPr>
              <a:t> </a:t>
            </a:r>
            <a:r>
              <a:rPr lang="es-419" sz="1300"/>
              <a:t>Nürnberg</a:t>
            </a:r>
            <a:endParaRPr sz="1300">
              <a:solidFill>
                <a:schemeClr val="accent3"/>
              </a:solidFill>
            </a:endParaRPr>
          </a:p>
        </p:txBody>
      </p:sp>
      <p:pic>
        <p:nvPicPr>
          <p:cNvPr id="90" name="Google Shape;90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469100" y="2898175"/>
            <a:ext cx="2321999" cy="1671195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5"/>
          <p:cNvSpPr txBox="1"/>
          <p:nvPr/>
        </p:nvSpPr>
        <p:spPr>
          <a:xfrm>
            <a:off x="6718300" y="3478425"/>
            <a:ext cx="30000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300"/>
              <a:t>SMS D</a:t>
            </a:r>
            <a:r>
              <a:rPr lang="es-419" sz="1300"/>
              <a:t>resden</a:t>
            </a:r>
            <a:endParaRPr sz="13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6"/>
          <p:cNvSpPr txBox="1"/>
          <p:nvPr>
            <p:ph type="title"/>
          </p:nvPr>
        </p:nvSpPr>
        <p:spPr>
          <a:xfrm>
            <a:off x="159300" y="1402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Flota Britanica</a:t>
            </a:r>
            <a:endParaRPr/>
          </a:p>
        </p:txBody>
      </p:sp>
      <p:sp>
        <p:nvSpPr>
          <p:cNvPr id="97" name="Google Shape;97;p16"/>
          <p:cNvSpPr txBox="1"/>
          <p:nvPr>
            <p:ph idx="1" type="body"/>
          </p:nvPr>
        </p:nvSpPr>
        <p:spPr>
          <a:xfrm>
            <a:off x="1833025" y="1017725"/>
            <a:ext cx="1953000" cy="4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s-419" sz="1200">
                <a:solidFill>
                  <a:srgbClr val="202122"/>
                </a:solidFill>
                <a:latin typeface="Arial"/>
                <a:ea typeface="Arial"/>
                <a:cs typeface="Arial"/>
                <a:sym typeface="Arial"/>
              </a:rPr>
              <a:t>HMS Good Hope (Insignia)</a:t>
            </a:r>
            <a:endParaRPr/>
          </a:p>
        </p:txBody>
      </p:sp>
      <p:pic>
        <p:nvPicPr>
          <p:cNvPr id="98" name="Google Shape;98;p16"/>
          <p:cNvPicPr preferRelativeResize="0"/>
          <p:nvPr/>
        </p:nvPicPr>
        <p:blipFill rotWithShape="1">
          <a:blip r:embed="rId3">
            <a:alphaModFix/>
          </a:blip>
          <a:srcRect b="9673" l="0" r="0" t="0"/>
          <a:stretch/>
        </p:blipFill>
        <p:spPr>
          <a:xfrm>
            <a:off x="0" y="931375"/>
            <a:ext cx="1833026" cy="1190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122225"/>
            <a:ext cx="1833026" cy="1170306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6"/>
          <p:cNvSpPr txBox="1"/>
          <p:nvPr/>
        </p:nvSpPr>
        <p:spPr>
          <a:xfrm>
            <a:off x="1833025" y="2222538"/>
            <a:ext cx="2540100" cy="69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HMS Monmouth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01" name="Google Shape;101;p16"/>
          <p:cNvSpPr txBox="1"/>
          <p:nvPr/>
        </p:nvSpPr>
        <p:spPr>
          <a:xfrm>
            <a:off x="3865025" y="4241750"/>
            <a:ext cx="23115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s-419" sz="1200">
                <a:solidFill>
                  <a:srgbClr val="202122"/>
                </a:solidFill>
              </a:rPr>
              <a:t>HMS Glasgow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02" name="Google Shape;102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3561183"/>
            <a:ext cx="3687038" cy="1392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25525" y="1170125"/>
            <a:ext cx="2260500" cy="152172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6"/>
          <p:cNvSpPr txBox="1"/>
          <p:nvPr/>
        </p:nvSpPr>
        <p:spPr>
          <a:xfrm>
            <a:off x="6786025" y="1261525"/>
            <a:ext cx="2311500" cy="104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s-419" sz="1200">
                <a:solidFill>
                  <a:srgbClr val="202122"/>
                </a:solidFill>
              </a:rPr>
              <a:t>otro auxiliar de nombre Otranto.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1" name="Google Shape;11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084724" cy="4639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7"/>
          <p:cNvSpPr txBox="1"/>
          <p:nvPr/>
        </p:nvSpPr>
        <p:spPr>
          <a:xfrm>
            <a:off x="5927725" y="2660575"/>
            <a:ext cx="866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100">
                <a:solidFill>
                  <a:schemeClr val="dk1"/>
                </a:solidFill>
                <a:highlight>
                  <a:schemeClr val="lt1"/>
                </a:highlight>
                <a:latin typeface="Proxima Nova"/>
                <a:ea typeface="Proxima Nova"/>
                <a:cs typeface="Proxima Nova"/>
                <a:sym typeface="Proxima Nova"/>
              </a:rPr>
              <a:t>12 oct</a:t>
            </a:r>
            <a:endParaRPr sz="1100">
              <a:solidFill>
                <a:schemeClr val="dk1"/>
              </a:solidFill>
              <a:highlight>
                <a:schemeClr val="lt1"/>
              </a:highlight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13" name="Google Shape;113;p17"/>
          <p:cNvSpPr txBox="1"/>
          <p:nvPr/>
        </p:nvSpPr>
        <p:spPr>
          <a:xfrm>
            <a:off x="6346825" y="3178175"/>
            <a:ext cx="1124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dk1"/>
                </a:solidFill>
                <a:highlight>
                  <a:schemeClr val="lt1"/>
                </a:highlight>
                <a:latin typeface="Proxima Nova"/>
                <a:ea typeface="Proxima Nova"/>
                <a:cs typeface="Proxima Nova"/>
                <a:sym typeface="Proxima Nova"/>
              </a:rPr>
              <a:t>19 Oct</a:t>
            </a:r>
            <a:endParaRPr sz="1200">
              <a:solidFill>
                <a:schemeClr val="dk1"/>
              </a:solidFill>
              <a:highlight>
                <a:schemeClr val="lt1"/>
              </a:highlight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14" name="Google Shape;114;p17"/>
          <p:cNvSpPr txBox="1"/>
          <p:nvPr/>
        </p:nvSpPr>
        <p:spPr>
          <a:xfrm>
            <a:off x="7204075" y="2882975"/>
            <a:ext cx="733500" cy="29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dk1"/>
                </a:solidFill>
                <a:highlight>
                  <a:schemeClr val="lt1"/>
                </a:highlight>
                <a:latin typeface="Proxima Nova"/>
                <a:ea typeface="Proxima Nova"/>
                <a:cs typeface="Proxima Nova"/>
                <a:sym typeface="Proxima Nova"/>
              </a:rPr>
              <a:t>30 Oct</a:t>
            </a:r>
            <a:endParaRPr sz="1200">
              <a:solidFill>
                <a:schemeClr val="dk1"/>
              </a:solidFill>
              <a:highlight>
                <a:schemeClr val="lt1"/>
              </a:highlight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15" name="Google Shape;115;p17"/>
          <p:cNvSpPr txBox="1"/>
          <p:nvPr/>
        </p:nvSpPr>
        <p:spPr>
          <a:xfrm>
            <a:off x="7185025" y="4025900"/>
            <a:ext cx="6096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>
                <a:solidFill>
                  <a:schemeClr val="lt1"/>
                </a:solidFill>
                <a:highlight>
                  <a:schemeClr val="dk1"/>
                </a:highlight>
                <a:latin typeface="Proxima Nova"/>
                <a:ea typeface="Proxima Nova"/>
                <a:cs typeface="Proxima Nova"/>
                <a:sym typeface="Proxima Nova"/>
              </a:rPr>
              <a:t>14 Oct</a:t>
            </a:r>
            <a:endParaRPr sz="1200">
              <a:solidFill>
                <a:schemeClr val="lt1"/>
              </a:solidFill>
              <a:highlight>
                <a:schemeClr val="dk1"/>
              </a:highlight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16" name="Google Shape;116;p17"/>
          <p:cNvSpPr txBox="1"/>
          <p:nvPr/>
        </p:nvSpPr>
        <p:spPr>
          <a:xfrm>
            <a:off x="6346825" y="4030700"/>
            <a:ext cx="609600" cy="29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100">
                <a:solidFill>
                  <a:schemeClr val="lt1"/>
                </a:solidFill>
                <a:highlight>
                  <a:schemeClr val="dk1"/>
                </a:highlight>
                <a:latin typeface="Proxima Nova"/>
                <a:ea typeface="Proxima Nova"/>
                <a:cs typeface="Proxima Nova"/>
                <a:sym typeface="Proxima Nova"/>
              </a:rPr>
              <a:t>22 Oct</a:t>
            </a:r>
            <a:endParaRPr sz="1100">
              <a:solidFill>
                <a:schemeClr val="lt1"/>
              </a:solidFill>
              <a:highlight>
                <a:schemeClr val="dk1"/>
              </a:highlight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3" name="Google Shape;12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" y="0"/>
            <a:ext cx="4250750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50748" y="0"/>
            <a:ext cx="4893250" cy="3162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50748" y="-2"/>
            <a:ext cx="4893250" cy="3629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50750" y="3629925"/>
            <a:ext cx="4893250" cy="1513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950617" y="3577025"/>
            <a:ext cx="2193375" cy="1619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4" name="Google Shape;13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004725" cy="25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82725" y="271988"/>
            <a:ext cx="3335675" cy="202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32400" y="2443150"/>
            <a:ext cx="3436674" cy="25828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884870" y="2361582"/>
            <a:ext cx="2664350" cy="2664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pearmint">
  <a:themeElements>
    <a:clrScheme name="Spearmint">
      <a:dk1>
        <a:srgbClr val="202729"/>
      </a:dk1>
      <a:lt1>
        <a:srgbClr val="FFFFFF"/>
      </a:lt1>
      <a:dk2>
        <a:srgbClr val="4BA173"/>
      </a:dk2>
      <a:lt2>
        <a:srgbClr val="63D297"/>
      </a:lt2>
      <a:accent1>
        <a:srgbClr val="353744"/>
      </a:accent1>
      <a:accent2>
        <a:srgbClr val="424242"/>
      </a:accent2>
      <a:accent3>
        <a:srgbClr val="616161"/>
      </a:accent3>
      <a:accent4>
        <a:srgbClr val="999999"/>
      </a:accent4>
      <a:accent5>
        <a:srgbClr val="FF5252"/>
      </a:accent5>
      <a:accent6>
        <a:srgbClr val="FFF176"/>
      </a:accent6>
      <a:hlink>
        <a:srgbClr val="FF5252"/>
      </a:hlink>
      <a:folHlink>
        <a:srgbClr val="FF525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