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2" r:id="rId1"/>
    <p:sldMasterId id="2147483858" r:id="rId2"/>
    <p:sldMasterId id="2147483894" r:id="rId3"/>
    <p:sldMasterId id="2147483924" r:id="rId4"/>
  </p:sldMasterIdLst>
  <p:notesMasterIdLst>
    <p:notesMasterId r:id="rId27"/>
  </p:notesMasterIdLst>
  <p:handoutMasterIdLst>
    <p:handoutMasterId r:id="rId28"/>
  </p:handoutMasterIdLst>
  <p:sldIdLst>
    <p:sldId id="356" r:id="rId5"/>
    <p:sldId id="358" r:id="rId6"/>
    <p:sldId id="357" r:id="rId7"/>
    <p:sldId id="353" r:id="rId8"/>
    <p:sldId id="326" r:id="rId9"/>
    <p:sldId id="359" r:id="rId10"/>
    <p:sldId id="360" r:id="rId11"/>
    <p:sldId id="344" r:id="rId12"/>
    <p:sldId id="331" r:id="rId13"/>
    <p:sldId id="333" r:id="rId14"/>
    <p:sldId id="341" r:id="rId15"/>
    <p:sldId id="342" r:id="rId16"/>
    <p:sldId id="332" r:id="rId17"/>
    <p:sldId id="349" r:id="rId18"/>
    <p:sldId id="351" r:id="rId19"/>
    <p:sldId id="334" r:id="rId20"/>
    <p:sldId id="335" r:id="rId21"/>
    <p:sldId id="336" r:id="rId22"/>
    <p:sldId id="337" r:id="rId23"/>
    <p:sldId id="338" r:id="rId24"/>
    <p:sldId id="339" r:id="rId25"/>
    <p:sldId id="340" r:id="rId26"/>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74" autoAdjust="0"/>
    <p:restoredTop sz="94660"/>
  </p:normalViewPr>
  <p:slideViewPr>
    <p:cSldViewPr showGuides="1">
      <p:cViewPr varScale="1">
        <p:scale>
          <a:sx n="69" d="100"/>
          <a:sy n="69" d="100"/>
        </p:scale>
        <p:origin x="798" y="66"/>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86A587-7B81-4988-988D-A7640B324692}"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F7579373-EC94-45BD-B49B-B2303E548337}">
      <dgm:prSet phldrT="[Texto]" custT="1"/>
      <dgm:spPr/>
      <dgm:t>
        <a:bodyPr/>
        <a:lstStyle/>
        <a:p>
          <a:r>
            <a:rPr lang="es-MX" sz="1100" dirty="0">
              <a:latin typeface="Arial" panose="020B0604020202020204" pitchFamily="34" charset="0"/>
              <a:cs typeface="Arial" panose="020B0604020202020204" pitchFamily="34" charset="0"/>
            </a:rPr>
            <a:t>FUENTES DIM</a:t>
          </a:r>
        </a:p>
        <a:p>
          <a:r>
            <a:rPr lang="es-MX" sz="1100" dirty="0">
              <a:latin typeface="Arial" panose="020B0604020202020204" pitchFamily="34" charset="0"/>
              <a:cs typeface="Arial" panose="020B0604020202020204" pitchFamily="34" charset="0"/>
            </a:rPr>
            <a:t>(Art. 38 Estatuto CIJ)</a:t>
          </a:r>
          <a:endParaRPr lang="es-CL" sz="1100" dirty="0">
            <a:latin typeface="Arial" panose="020B0604020202020204" pitchFamily="34" charset="0"/>
            <a:cs typeface="Arial" panose="020B0604020202020204" pitchFamily="34" charset="0"/>
          </a:endParaRPr>
        </a:p>
      </dgm:t>
    </dgm:pt>
    <dgm:pt modelId="{AEBA9E0F-DADF-4E71-9E1E-3CDB2A4CEE34}" type="parTrans" cxnId="{BE7AA80E-8D1A-4396-8229-452555B6F5E2}">
      <dgm:prSet/>
      <dgm:spPr/>
      <dgm:t>
        <a:bodyPr/>
        <a:lstStyle/>
        <a:p>
          <a:endParaRPr lang="es-CL"/>
        </a:p>
      </dgm:t>
    </dgm:pt>
    <dgm:pt modelId="{A296B9B9-4B9A-4AA7-AAFC-407897D8493A}" type="sibTrans" cxnId="{BE7AA80E-8D1A-4396-8229-452555B6F5E2}">
      <dgm:prSet/>
      <dgm:spPr/>
      <dgm:t>
        <a:bodyPr/>
        <a:lstStyle/>
        <a:p>
          <a:endParaRPr lang="es-CL"/>
        </a:p>
      </dgm:t>
    </dgm:pt>
    <dgm:pt modelId="{06D6B7AE-E618-4B17-AFB5-2CF0C339AF72}">
      <dgm:prSet phldrT="[Texto]" custT="1"/>
      <dgm:spPr/>
      <dgm:t>
        <a:bodyPr/>
        <a:lstStyle/>
        <a:p>
          <a:r>
            <a:rPr lang="es-MX" sz="1000" dirty="0">
              <a:latin typeface="Arial" panose="020B0604020202020204" pitchFamily="34" charset="0"/>
              <a:cs typeface="Arial" panose="020B0604020202020204" pitchFamily="34" charset="0"/>
            </a:rPr>
            <a:t>TRATADOS</a:t>
          </a:r>
          <a:endParaRPr lang="es-CL" sz="1000" dirty="0">
            <a:latin typeface="Arial" panose="020B0604020202020204" pitchFamily="34" charset="0"/>
            <a:cs typeface="Arial" panose="020B0604020202020204" pitchFamily="34" charset="0"/>
          </a:endParaRPr>
        </a:p>
      </dgm:t>
    </dgm:pt>
    <dgm:pt modelId="{4DC105FB-31EB-472A-ADD3-2A664CCB5690}" type="parTrans" cxnId="{7D64A09A-9DD9-4BCA-B64C-30C9F93962C8}">
      <dgm:prSet/>
      <dgm:spPr/>
      <dgm:t>
        <a:bodyPr/>
        <a:lstStyle/>
        <a:p>
          <a:endParaRPr lang="es-CL"/>
        </a:p>
      </dgm:t>
    </dgm:pt>
    <dgm:pt modelId="{0FF8498E-E14E-4D7F-8E12-AB20F60705D1}" type="sibTrans" cxnId="{7D64A09A-9DD9-4BCA-B64C-30C9F93962C8}">
      <dgm:prSet/>
      <dgm:spPr/>
      <dgm:t>
        <a:bodyPr/>
        <a:lstStyle/>
        <a:p>
          <a:endParaRPr lang="es-CL"/>
        </a:p>
      </dgm:t>
    </dgm:pt>
    <dgm:pt modelId="{82722D75-A882-4867-80CE-6172916C22F4}">
      <dgm:prSet phldrT="[Texto]" custT="1"/>
      <dgm:spPr/>
      <dgm:t>
        <a:bodyPr/>
        <a:lstStyle/>
        <a:p>
          <a:r>
            <a:rPr lang="es-MX" sz="1000" dirty="0">
              <a:latin typeface="Arial" panose="020B0604020202020204" pitchFamily="34" charset="0"/>
              <a:cs typeface="Arial" panose="020B0604020202020204" pitchFamily="34" charset="0"/>
            </a:rPr>
            <a:t>COSTUMBRE INTERNACIONAL</a:t>
          </a:r>
          <a:endParaRPr lang="es-CL" sz="1000" dirty="0">
            <a:latin typeface="Arial" panose="020B0604020202020204" pitchFamily="34" charset="0"/>
            <a:cs typeface="Arial" panose="020B0604020202020204" pitchFamily="34" charset="0"/>
          </a:endParaRPr>
        </a:p>
      </dgm:t>
    </dgm:pt>
    <dgm:pt modelId="{89289E1D-19BC-4301-8D8A-5DF6C82CC730}" type="parTrans" cxnId="{6CE59641-B527-404F-80AB-CDB60D894EEC}">
      <dgm:prSet/>
      <dgm:spPr/>
      <dgm:t>
        <a:bodyPr/>
        <a:lstStyle/>
        <a:p>
          <a:endParaRPr lang="es-CL"/>
        </a:p>
      </dgm:t>
    </dgm:pt>
    <dgm:pt modelId="{6170FAB2-90AD-42F1-B327-32A92F285B96}" type="sibTrans" cxnId="{6CE59641-B527-404F-80AB-CDB60D894EEC}">
      <dgm:prSet/>
      <dgm:spPr/>
      <dgm:t>
        <a:bodyPr/>
        <a:lstStyle/>
        <a:p>
          <a:endParaRPr lang="es-CL"/>
        </a:p>
      </dgm:t>
    </dgm:pt>
    <dgm:pt modelId="{101A3F85-A9A5-4EBD-880D-A52B5096720D}">
      <dgm:prSet custT="1"/>
      <dgm:spPr/>
      <dgm:t>
        <a:bodyPr/>
        <a:lstStyle/>
        <a:p>
          <a:r>
            <a:rPr lang="es-MX" sz="1000" dirty="0">
              <a:latin typeface="Arial" panose="020B0604020202020204" pitchFamily="34" charset="0"/>
              <a:cs typeface="Arial" panose="020B0604020202020204" pitchFamily="34" charset="0"/>
            </a:rPr>
            <a:t>JURISPRUDENCIA</a:t>
          </a:r>
          <a:endParaRPr lang="es-CL" sz="1000" dirty="0">
            <a:latin typeface="Arial" panose="020B0604020202020204" pitchFamily="34" charset="0"/>
            <a:cs typeface="Arial" panose="020B0604020202020204" pitchFamily="34" charset="0"/>
          </a:endParaRPr>
        </a:p>
      </dgm:t>
    </dgm:pt>
    <dgm:pt modelId="{7A7712C1-0109-4F62-BCCF-DB5AFD573134}" type="parTrans" cxnId="{C377C1A1-D540-4FDB-AF4F-1C6CAEFE141E}">
      <dgm:prSet/>
      <dgm:spPr/>
      <dgm:t>
        <a:bodyPr/>
        <a:lstStyle/>
        <a:p>
          <a:endParaRPr lang="es-CL"/>
        </a:p>
      </dgm:t>
    </dgm:pt>
    <dgm:pt modelId="{83E03737-4E8C-429B-A6EB-9E6744F18261}" type="sibTrans" cxnId="{C377C1A1-D540-4FDB-AF4F-1C6CAEFE141E}">
      <dgm:prSet/>
      <dgm:spPr/>
      <dgm:t>
        <a:bodyPr/>
        <a:lstStyle/>
        <a:p>
          <a:endParaRPr lang="es-CL"/>
        </a:p>
      </dgm:t>
    </dgm:pt>
    <dgm:pt modelId="{5121B21A-337B-4A96-AC22-5B0ACE5C68D4}">
      <dgm:prSet custT="1"/>
      <dgm:spPr/>
      <dgm:t>
        <a:bodyPr/>
        <a:lstStyle/>
        <a:p>
          <a:r>
            <a:rPr lang="es-MX" sz="1000" dirty="0">
              <a:latin typeface="Arial" panose="020B0604020202020204" pitchFamily="34" charset="0"/>
              <a:cs typeface="Arial" panose="020B0604020202020204" pitchFamily="34" charset="0"/>
            </a:rPr>
            <a:t>DOCTRINA</a:t>
          </a:r>
          <a:endParaRPr lang="es-CL" sz="1000" dirty="0">
            <a:latin typeface="Arial" panose="020B0604020202020204" pitchFamily="34" charset="0"/>
            <a:cs typeface="Arial" panose="020B0604020202020204" pitchFamily="34" charset="0"/>
          </a:endParaRPr>
        </a:p>
      </dgm:t>
    </dgm:pt>
    <dgm:pt modelId="{9CFBFA14-C1A0-4919-B0CC-45586C4B75BF}" type="parTrans" cxnId="{15A353B6-820B-4310-AA01-B6EB0C8ACC1F}">
      <dgm:prSet/>
      <dgm:spPr/>
      <dgm:t>
        <a:bodyPr/>
        <a:lstStyle/>
        <a:p>
          <a:endParaRPr lang="es-CL"/>
        </a:p>
      </dgm:t>
    </dgm:pt>
    <dgm:pt modelId="{AF2AD0CA-D7FE-4951-BD1E-BAFE82E795C9}" type="sibTrans" cxnId="{15A353B6-820B-4310-AA01-B6EB0C8ACC1F}">
      <dgm:prSet/>
      <dgm:spPr/>
      <dgm:t>
        <a:bodyPr/>
        <a:lstStyle/>
        <a:p>
          <a:endParaRPr lang="es-CL"/>
        </a:p>
      </dgm:t>
    </dgm:pt>
    <dgm:pt modelId="{695D9A06-C0DF-44E3-BDCE-BEF90CE1298D}">
      <dgm:prSet/>
      <dgm:spPr/>
      <dgm:t>
        <a:bodyPr/>
        <a:lstStyle/>
        <a:p>
          <a:r>
            <a:rPr lang="es-MX" dirty="0"/>
            <a:t>Elemento objetivo</a:t>
          </a:r>
        </a:p>
        <a:p>
          <a:r>
            <a:rPr lang="es-MX" dirty="0"/>
            <a:t>Práctica General y Consistente</a:t>
          </a:r>
          <a:endParaRPr lang="es-CL" dirty="0"/>
        </a:p>
      </dgm:t>
    </dgm:pt>
    <dgm:pt modelId="{729142AC-548B-4B2A-8EDE-CA97DF3C1838}" type="parTrans" cxnId="{F9EEA057-0B95-4A93-AA0F-A3C431F9C70D}">
      <dgm:prSet/>
      <dgm:spPr/>
      <dgm:t>
        <a:bodyPr/>
        <a:lstStyle/>
        <a:p>
          <a:endParaRPr lang="es-CL"/>
        </a:p>
      </dgm:t>
    </dgm:pt>
    <dgm:pt modelId="{B6314FEE-A421-4F2A-9F76-0CBD5C7FA779}" type="sibTrans" cxnId="{F9EEA057-0B95-4A93-AA0F-A3C431F9C70D}">
      <dgm:prSet/>
      <dgm:spPr/>
      <dgm:t>
        <a:bodyPr/>
        <a:lstStyle/>
        <a:p>
          <a:endParaRPr lang="es-CL"/>
        </a:p>
      </dgm:t>
    </dgm:pt>
    <dgm:pt modelId="{AF17457E-A7D5-49FC-9652-51392132D030}">
      <dgm:prSet custT="1"/>
      <dgm:spPr/>
      <dgm:t>
        <a:bodyPr/>
        <a:lstStyle/>
        <a:p>
          <a:r>
            <a:rPr lang="es-ES" sz="1000" dirty="0">
              <a:latin typeface="Arial" panose="020B0604020202020204" pitchFamily="34" charset="0"/>
              <a:cs typeface="Arial" panose="020B0604020202020204" pitchFamily="34" charset="0"/>
            </a:rPr>
            <a:t>Corte Internacional de Justicia de la Haya</a:t>
          </a:r>
          <a:endParaRPr lang="es-CL" sz="1000" dirty="0"/>
        </a:p>
      </dgm:t>
    </dgm:pt>
    <dgm:pt modelId="{59C8E716-7199-4B38-8441-CEF54E097BB5}" type="parTrans" cxnId="{E79FD3E0-E177-49B8-BA4F-0E02B97CE1FA}">
      <dgm:prSet/>
      <dgm:spPr/>
      <dgm:t>
        <a:bodyPr/>
        <a:lstStyle/>
        <a:p>
          <a:endParaRPr lang="es-CL"/>
        </a:p>
      </dgm:t>
    </dgm:pt>
    <dgm:pt modelId="{F869FED4-49BE-4107-A633-9780A75A7EB6}" type="sibTrans" cxnId="{E79FD3E0-E177-49B8-BA4F-0E02B97CE1FA}">
      <dgm:prSet/>
      <dgm:spPr/>
      <dgm:t>
        <a:bodyPr/>
        <a:lstStyle/>
        <a:p>
          <a:endParaRPr lang="es-CL"/>
        </a:p>
      </dgm:t>
    </dgm:pt>
    <dgm:pt modelId="{EA4B1105-A628-4D5F-A7DA-AABD09D59E04}">
      <dgm:prSet custT="1"/>
      <dgm:spPr/>
      <dgm:t>
        <a:bodyPr/>
        <a:lstStyle/>
        <a:p>
          <a:r>
            <a:rPr lang="es-ES" sz="1000" dirty="0">
              <a:latin typeface="Arial" panose="020B0604020202020204" pitchFamily="34" charset="0"/>
              <a:cs typeface="Arial" panose="020B0604020202020204" pitchFamily="34" charset="0"/>
            </a:rPr>
            <a:t>Tribunal Internacional del Derecho del Mar </a:t>
          </a:r>
          <a:endParaRPr lang="es-CL" sz="1000" dirty="0"/>
        </a:p>
      </dgm:t>
    </dgm:pt>
    <dgm:pt modelId="{B9EDEE68-E399-403E-8FCB-8C637503643C}" type="parTrans" cxnId="{B47754F9-30E4-4701-9690-FD80EAAF2152}">
      <dgm:prSet/>
      <dgm:spPr/>
      <dgm:t>
        <a:bodyPr/>
        <a:lstStyle/>
        <a:p>
          <a:endParaRPr lang="es-CL"/>
        </a:p>
      </dgm:t>
    </dgm:pt>
    <dgm:pt modelId="{9C5E18DF-6B00-4DBA-9B68-8A1D8B89A3DE}" type="sibTrans" cxnId="{B47754F9-30E4-4701-9690-FD80EAAF2152}">
      <dgm:prSet/>
      <dgm:spPr/>
      <dgm:t>
        <a:bodyPr/>
        <a:lstStyle/>
        <a:p>
          <a:endParaRPr lang="es-CL"/>
        </a:p>
      </dgm:t>
    </dgm:pt>
    <dgm:pt modelId="{E6F4A94D-C9E0-44E3-94DD-67880C938486}">
      <dgm:prSet custT="1"/>
      <dgm:spPr/>
      <dgm:t>
        <a:bodyPr/>
        <a:lstStyle/>
        <a:p>
          <a:pPr algn="just"/>
          <a:r>
            <a:rPr lang="es-ES" sz="700" dirty="0">
              <a:latin typeface="Arial" panose="020B0604020202020204" pitchFamily="34" charset="0"/>
              <a:cs typeface="Arial" panose="020B0604020202020204" pitchFamily="34" charset="0"/>
            </a:rPr>
            <a:t>“</a:t>
          </a:r>
          <a:r>
            <a:rPr lang="es-ES" sz="900" dirty="0">
              <a:latin typeface="Arial" panose="020B0604020202020204" pitchFamily="34" charset="0"/>
              <a:cs typeface="Arial" panose="020B0604020202020204" pitchFamily="34" charset="0"/>
            </a:rPr>
            <a:t>Se entiende por “tratado” un acuerdo internacional celebrado por </a:t>
          </a:r>
          <a:r>
            <a:rPr lang="es-ES" sz="900" u="sng" dirty="0">
              <a:latin typeface="Arial" panose="020B0604020202020204" pitchFamily="34" charset="0"/>
              <a:cs typeface="Arial" panose="020B0604020202020204" pitchFamily="34" charset="0"/>
            </a:rPr>
            <a:t>escrito</a:t>
          </a:r>
          <a:r>
            <a:rPr lang="es-ES" sz="900" dirty="0">
              <a:latin typeface="Arial" panose="020B0604020202020204" pitchFamily="34" charset="0"/>
              <a:cs typeface="Arial" panose="020B0604020202020204" pitchFamily="34" charset="0"/>
            </a:rPr>
            <a:t> entre Estados y regido por el derecho internacional, ya conste en un </a:t>
          </a:r>
          <a:r>
            <a:rPr lang="es-MX" sz="900" dirty="0">
              <a:latin typeface="Arial" panose="020B0604020202020204" pitchFamily="34" charset="0"/>
              <a:cs typeface="Arial" panose="020B0604020202020204" pitchFamily="34" charset="0"/>
            </a:rPr>
            <a:t>único o en dos o más instrumentos conexos y cualquiera que sea su denominación particular”</a:t>
          </a:r>
        </a:p>
        <a:p>
          <a:pPr algn="just"/>
          <a:r>
            <a:rPr lang="es-ES" sz="700" dirty="0">
              <a:solidFill>
                <a:srgbClr val="FF0000"/>
              </a:solidFill>
              <a:latin typeface="Arial" panose="020B0604020202020204" pitchFamily="34" charset="0"/>
              <a:cs typeface="Arial" panose="020B0604020202020204" pitchFamily="34" charset="0"/>
            </a:rPr>
            <a:t>(Art. 2, letra a) Convención de Viena  sobre derecho de los tratados) </a:t>
          </a:r>
          <a:endParaRPr lang="es-MX" sz="700" dirty="0">
            <a:latin typeface="Arial" panose="020B0604020202020204" pitchFamily="34" charset="0"/>
            <a:cs typeface="Arial" panose="020B0604020202020204" pitchFamily="34" charset="0"/>
          </a:endParaRPr>
        </a:p>
        <a:p>
          <a:pPr algn="just"/>
          <a:endParaRPr lang="es-MX" sz="700" dirty="0">
            <a:latin typeface="Arial" panose="020B0604020202020204" pitchFamily="34" charset="0"/>
            <a:cs typeface="Arial" panose="020B0604020202020204" pitchFamily="34" charset="0"/>
          </a:endParaRPr>
        </a:p>
      </dgm:t>
    </dgm:pt>
    <dgm:pt modelId="{41356A59-C150-4E3F-9E53-DEAD8545E2A9}" type="parTrans" cxnId="{147F70D8-A936-4FE8-A64A-F02CB0B15F43}">
      <dgm:prSet/>
      <dgm:spPr/>
      <dgm:t>
        <a:bodyPr/>
        <a:lstStyle/>
        <a:p>
          <a:endParaRPr lang="es-CL"/>
        </a:p>
      </dgm:t>
    </dgm:pt>
    <dgm:pt modelId="{44F995F3-79B9-4CA1-B866-7B6ABB6E9A7E}" type="sibTrans" cxnId="{147F70D8-A936-4FE8-A64A-F02CB0B15F43}">
      <dgm:prSet/>
      <dgm:spPr/>
      <dgm:t>
        <a:bodyPr/>
        <a:lstStyle/>
        <a:p>
          <a:endParaRPr lang="es-CL"/>
        </a:p>
      </dgm:t>
    </dgm:pt>
    <dgm:pt modelId="{F3A1E041-BA5C-4015-BD87-B0B39941B092}">
      <dgm:prSet/>
      <dgm:spPr/>
      <dgm:t>
        <a:bodyPr/>
        <a:lstStyle/>
        <a:p>
          <a:r>
            <a:rPr lang="es-MX" dirty="0">
              <a:latin typeface="Arial" panose="020B0604020202020204" pitchFamily="34" charset="0"/>
              <a:cs typeface="Arial" panose="020B0604020202020204" pitchFamily="34" charset="0"/>
            </a:rPr>
            <a:t>Elemento Subjetivo </a:t>
          </a:r>
        </a:p>
        <a:p>
          <a:r>
            <a:rPr lang="es-MX" dirty="0">
              <a:latin typeface="Arial" panose="020B0604020202020204" pitchFamily="34" charset="0"/>
              <a:cs typeface="Arial" panose="020B0604020202020204" pitchFamily="34" charset="0"/>
            </a:rPr>
            <a:t>(</a:t>
          </a:r>
          <a:r>
            <a:rPr lang="es-MX" dirty="0" err="1">
              <a:latin typeface="Arial" panose="020B0604020202020204" pitchFamily="34" charset="0"/>
              <a:cs typeface="Arial" panose="020B0604020202020204" pitchFamily="34" charset="0"/>
            </a:rPr>
            <a:t>Opinio</a:t>
          </a:r>
          <a:r>
            <a:rPr lang="es-MX" dirty="0">
              <a:latin typeface="Arial" panose="020B0604020202020204" pitchFamily="34" charset="0"/>
              <a:cs typeface="Arial" panose="020B0604020202020204" pitchFamily="34" charset="0"/>
            </a:rPr>
            <a:t> Iuris)</a:t>
          </a:r>
        </a:p>
        <a:p>
          <a:r>
            <a:rPr lang="es-MX" dirty="0">
              <a:latin typeface="Arial" panose="020B0604020202020204" pitchFamily="34" charset="0"/>
              <a:cs typeface="Arial" panose="020B0604020202020204" pitchFamily="34" charset="0"/>
            </a:rPr>
            <a:t>Convicción de que dicha práctica es obligatoria.</a:t>
          </a:r>
        </a:p>
        <a:p>
          <a:r>
            <a:rPr lang="es-MX" dirty="0">
              <a:latin typeface="Arial" panose="020B0604020202020204" pitchFamily="34" charset="0"/>
              <a:cs typeface="Arial" panose="020B0604020202020204" pitchFamily="34" charset="0"/>
            </a:rPr>
            <a:t>.</a:t>
          </a:r>
          <a:endParaRPr lang="es-CL" dirty="0"/>
        </a:p>
      </dgm:t>
    </dgm:pt>
    <dgm:pt modelId="{396F0F4F-7535-4BDB-ABFA-F267E63AB0A1}" type="parTrans" cxnId="{3FB678F6-20ED-44E2-A13E-4F7E877E7F29}">
      <dgm:prSet/>
      <dgm:spPr/>
      <dgm:t>
        <a:bodyPr/>
        <a:lstStyle/>
        <a:p>
          <a:endParaRPr lang="es-CL"/>
        </a:p>
      </dgm:t>
    </dgm:pt>
    <dgm:pt modelId="{8332BF65-0D2C-42AB-B654-31B2A90C738A}" type="sibTrans" cxnId="{3FB678F6-20ED-44E2-A13E-4F7E877E7F29}">
      <dgm:prSet/>
      <dgm:spPr/>
      <dgm:t>
        <a:bodyPr/>
        <a:lstStyle/>
        <a:p>
          <a:endParaRPr lang="es-CL"/>
        </a:p>
      </dgm:t>
    </dgm:pt>
    <dgm:pt modelId="{DE9BD1EC-CF30-4A5E-9EBB-B630C3155EAC}" type="pres">
      <dgm:prSet presAssocID="{1086A587-7B81-4988-988D-A7640B324692}" presName="hierChild1" presStyleCnt="0">
        <dgm:presLayoutVars>
          <dgm:orgChart val="1"/>
          <dgm:chPref val="1"/>
          <dgm:dir/>
          <dgm:animOne val="branch"/>
          <dgm:animLvl val="lvl"/>
          <dgm:resizeHandles/>
        </dgm:presLayoutVars>
      </dgm:prSet>
      <dgm:spPr/>
    </dgm:pt>
    <dgm:pt modelId="{9D4D8A7F-58B2-4085-AFDF-91D81ED7AD77}" type="pres">
      <dgm:prSet presAssocID="{F7579373-EC94-45BD-B49B-B2303E548337}" presName="hierRoot1" presStyleCnt="0">
        <dgm:presLayoutVars>
          <dgm:hierBranch val="init"/>
        </dgm:presLayoutVars>
      </dgm:prSet>
      <dgm:spPr/>
    </dgm:pt>
    <dgm:pt modelId="{3FCAC47E-086A-4623-BBB5-9751D5A85A65}" type="pres">
      <dgm:prSet presAssocID="{F7579373-EC94-45BD-B49B-B2303E548337}" presName="rootComposite1" presStyleCnt="0"/>
      <dgm:spPr/>
    </dgm:pt>
    <dgm:pt modelId="{CBDBAAE9-A497-4357-9CCA-68A411D73C5E}" type="pres">
      <dgm:prSet presAssocID="{F7579373-EC94-45BD-B49B-B2303E548337}" presName="rootText1" presStyleLbl="node0" presStyleIdx="0" presStyleCnt="1" custScaleX="173107" custScaleY="92090">
        <dgm:presLayoutVars>
          <dgm:chPref val="3"/>
        </dgm:presLayoutVars>
      </dgm:prSet>
      <dgm:spPr/>
    </dgm:pt>
    <dgm:pt modelId="{C536185F-0340-473A-A9C6-1B4CC59DA31A}" type="pres">
      <dgm:prSet presAssocID="{F7579373-EC94-45BD-B49B-B2303E548337}" presName="rootConnector1" presStyleLbl="node1" presStyleIdx="0" presStyleCnt="0"/>
      <dgm:spPr/>
    </dgm:pt>
    <dgm:pt modelId="{3E6411F1-ADF0-44AB-8590-6B51DCE4003A}" type="pres">
      <dgm:prSet presAssocID="{F7579373-EC94-45BD-B49B-B2303E548337}" presName="hierChild2" presStyleCnt="0"/>
      <dgm:spPr/>
    </dgm:pt>
    <dgm:pt modelId="{A09FD0B9-30FC-41AE-8E10-3DEA6E3D344F}" type="pres">
      <dgm:prSet presAssocID="{4DC105FB-31EB-472A-ADD3-2A664CCB5690}" presName="Name37" presStyleLbl="parChTrans1D2" presStyleIdx="0" presStyleCnt="4"/>
      <dgm:spPr/>
    </dgm:pt>
    <dgm:pt modelId="{A8228FAF-5D24-4772-82B6-E1662F171C8C}" type="pres">
      <dgm:prSet presAssocID="{06D6B7AE-E618-4B17-AFB5-2CF0C339AF72}" presName="hierRoot2" presStyleCnt="0">
        <dgm:presLayoutVars>
          <dgm:hierBranch val="init"/>
        </dgm:presLayoutVars>
      </dgm:prSet>
      <dgm:spPr/>
    </dgm:pt>
    <dgm:pt modelId="{9E6A3D33-54E5-4133-864D-D809E79E663A}" type="pres">
      <dgm:prSet presAssocID="{06D6B7AE-E618-4B17-AFB5-2CF0C339AF72}" presName="rootComposite" presStyleCnt="0"/>
      <dgm:spPr/>
    </dgm:pt>
    <dgm:pt modelId="{4F930A46-313E-4BFE-A764-3E6A7EF68049}" type="pres">
      <dgm:prSet presAssocID="{06D6B7AE-E618-4B17-AFB5-2CF0C339AF72}" presName="rootText" presStyleLbl="node2" presStyleIdx="0" presStyleCnt="4">
        <dgm:presLayoutVars>
          <dgm:chPref val="3"/>
        </dgm:presLayoutVars>
      </dgm:prSet>
      <dgm:spPr/>
    </dgm:pt>
    <dgm:pt modelId="{B3C193CD-EC0D-4B9E-B9D0-B95C5C6EB172}" type="pres">
      <dgm:prSet presAssocID="{06D6B7AE-E618-4B17-AFB5-2CF0C339AF72}" presName="rootConnector" presStyleLbl="node2" presStyleIdx="0" presStyleCnt="4"/>
      <dgm:spPr/>
    </dgm:pt>
    <dgm:pt modelId="{8C10C21F-FC7B-4271-9118-304C238F96E2}" type="pres">
      <dgm:prSet presAssocID="{06D6B7AE-E618-4B17-AFB5-2CF0C339AF72}" presName="hierChild4" presStyleCnt="0"/>
      <dgm:spPr/>
    </dgm:pt>
    <dgm:pt modelId="{1511A5FF-F317-47BF-9085-0910B1E77824}" type="pres">
      <dgm:prSet presAssocID="{41356A59-C150-4E3F-9E53-DEAD8545E2A9}" presName="Name37" presStyleLbl="parChTrans1D3" presStyleIdx="0" presStyleCnt="4"/>
      <dgm:spPr/>
    </dgm:pt>
    <dgm:pt modelId="{46EF8A90-C020-487A-A156-81E5D09519C7}" type="pres">
      <dgm:prSet presAssocID="{E6F4A94D-C9E0-44E3-94DD-67880C938486}" presName="hierRoot2" presStyleCnt="0">
        <dgm:presLayoutVars>
          <dgm:hierBranch val="init"/>
        </dgm:presLayoutVars>
      </dgm:prSet>
      <dgm:spPr/>
    </dgm:pt>
    <dgm:pt modelId="{D7110710-E078-405C-907F-08888F9DFB7F}" type="pres">
      <dgm:prSet presAssocID="{E6F4A94D-C9E0-44E3-94DD-67880C938486}" presName="rootComposite" presStyleCnt="0"/>
      <dgm:spPr/>
    </dgm:pt>
    <dgm:pt modelId="{9D075550-C993-4481-8C09-A557DABB7F46}" type="pres">
      <dgm:prSet presAssocID="{E6F4A94D-C9E0-44E3-94DD-67880C938486}" presName="rootText" presStyleLbl="node3" presStyleIdx="0" presStyleCnt="4" custScaleX="119644" custScaleY="267393">
        <dgm:presLayoutVars>
          <dgm:chPref val="3"/>
        </dgm:presLayoutVars>
      </dgm:prSet>
      <dgm:spPr/>
    </dgm:pt>
    <dgm:pt modelId="{37F22CF1-0177-455F-908F-A7F87B217B02}" type="pres">
      <dgm:prSet presAssocID="{E6F4A94D-C9E0-44E3-94DD-67880C938486}" presName="rootConnector" presStyleLbl="node3" presStyleIdx="0" presStyleCnt="4"/>
      <dgm:spPr/>
    </dgm:pt>
    <dgm:pt modelId="{88D3B67E-2D1F-4F33-91D6-DEA9634AD77F}" type="pres">
      <dgm:prSet presAssocID="{E6F4A94D-C9E0-44E3-94DD-67880C938486}" presName="hierChild4" presStyleCnt="0"/>
      <dgm:spPr/>
    </dgm:pt>
    <dgm:pt modelId="{1F73DB78-254A-4437-AD75-278F92378485}" type="pres">
      <dgm:prSet presAssocID="{E6F4A94D-C9E0-44E3-94DD-67880C938486}" presName="hierChild5" presStyleCnt="0"/>
      <dgm:spPr/>
    </dgm:pt>
    <dgm:pt modelId="{561CDC6D-E9A9-460F-A927-729C2E247F5B}" type="pres">
      <dgm:prSet presAssocID="{06D6B7AE-E618-4B17-AFB5-2CF0C339AF72}" presName="hierChild5" presStyleCnt="0"/>
      <dgm:spPr/>
    </dgm:pt>
    <dgm:pt modelId="{7406C5A7-13CC-45A0-9CC6-9EC0F5D01BB5}" type="pres">
      <dgm:prSet presAssocID="{89289E1D-19BC-4301-8D8A-5DF6C82CC730}" presName="Name37" presStyleLbl="parChTrans1D2" presStyleIdx="1" presStyleCnt="4"/>
      <dgm:spPr/>
    </dgm:pt>
    <dgm:pt modelId="{5E48054D-FFC2-40DC-BCCC-021CE807E4AC}" type="pres">
      <dgm:prSet presAssocID="{82722D75-A882-4867-80CE-6172916C22F4}" presName="hierRoot2" presStyleCnt="0">
        <dgm:presLayoutVars>
          <dgm:hierBranch val="init"/>
        </dgm:presLayoutVars>
      </dgm:prSet>
      <dgm:spPr/>
    </dgm:pt>
    <dgm:pt modelId="{4F962C26-66CB-44A1-96BB-B4255BBC4070}" type="pres">
      <dgm:prSet presAssocID="{82722D75-A882-4867-80CE-6172916C22F4}" presName="rootComposite" presStyleCnt="0"/>
      <dgm:spPr/>
    </dgm:pt>
    <dgm:pt modelId="{A0DD74D4-B89F-4F53-BA41-71A4AC6A5474}" type="pres">
      <dgm:prSet presAssocID="{82722D75-A882-4867-80CE-6172916C22F4}" presName="rootText" presStyleLbl="node2" presStyleIdx="1" presStyleCnt="4">
        <dgm:presLayoutVars>
          <dgm:chPref val="3"/>
        </dgm:presLayoutVars>
      </dgm:prSet>
      <dgm:spPr/>
    </dgm:pt>
    <dgm:pt modelId="{CD91D6A9-D048-4377-9034-AEE262F80C4A}" type="pres">
      <dgm:prSet presAssocID="{82722D75-A882-4867-80CE-6172916C22F4}" presName="rootConnector" presStyleLbl="node2" presStyleIdx="1" presStyleCnt="4"/>
      <dgm:spPr/>
    </dgm:pt>
    <dgm:pt modelId="{5210DDE0-1C46-4818-B95B-8E67B2F30CAB}" type="pres">
      <dgm:prSet presAssocID="{82722D75-A882-4867-80CE-6172916C22F4}" presName="hierChild4" presStyleCnt="0"/>
      <dgm:spPr/>
    </dgm:pt>
    <dgm:pt modelId="{4001FBA4-209A-4166-8781-FA2C11D3291F}" type="pres">
      <dgm:prSet presAssocID="{729142AC-548B-4B2A-8EDE-CA97DF3C1838}" presName="Name37" presStyleLbl="parChTrans1D3" presStyleIdx="1" presStyleCnt="4"/>
      <dgm:spPr/>
    </dgm:pt>
    <dgm:pt modelId="{18654D11-AEF6-43C6-8CA3-3BE77AEFB54D}" type="pres">
      <dgm:prSet presAssocID="{695D9A06-C0DF-44E3-BDCE-BEF90CE1298D}" presName="hierRoot2" presStyleCnt="0">
        <dgm:presLayoutVars>
          <dgm:hierBranch val="init"/>
        </dgm:presLayoutVars>
      </dgm:prSet>
      <dgm:spPr/>
    </dgm:pt>
    <dgm:pt modelId="{FEE78A04-F6CA-4AD3-B38D-3B9041E8B0FD}" type="pres">
      <dgm:prSet presAssocID="{695D9A06-C0DF-44E3-BDCE-BEF90CE1298D}" presName="rootComposite" presStyleCnt="0"/>
      <dgm:spPr/>
    </dgm:pt>
    <dgm:pt modelId="{0A67FF14-406B-4395-BE07-D724BA84EAD7}" type="pres">
      <dgm:prSet presAssocID="{695D9A06-C0DF-44E3-BDCE-BEF90CE1298D}" presName="rootText" presStyleLbl="node3" presStyleIdx="1" presStyleCnt="4">
        <dgm:presLayoutVars>
          <dgm:chPref val="3"/>
        </dgm:presLayoutVars>
      </dgm:prSet>
      <dgm:spPr/>
    </dgm:pt>
    <dgm:pt modelId="{14161BE5-79D8-4BC0-8F56-5A6C7297448A}" type="pres">
      <dgm:prSet presAssocID="{695D9A06-C0DF-44E3-BDCE-BEF90CE1298D}" presName="rootConnector" presStyleLbl="node3" presStyleIdx="1" presStyleCnt="4"/>
      <dgm:spPr/>
    </dgm:pt>
    <dgm:pt modelId="{5BFC0791-EB99-47D7-912B-8CB43334ABB3}" type="pres">
      <dgm:prSet presAssocID="{695D9A06-C0DF-44E3-BDCE-BEF90CE1298D}" presName="hierChild4" presStyleCnt="0"/>
      <dgm:spPr/>
    </dgm:pt>
    <dgm:pt modelId="{2D4CA8DA-5865-427F-85E8-CF9B21056BD4}" type="pres">
      <dgm:prSet presAssocID="{396F0F4F-7535-4BDB-ABFA-F267E63AB0A1}" presName="Name37" presStyleLbl="parChTrans1D4" presStyleIdx="0" presStyleCnt="1"/>
      <dgm:spPr/>
    </dgm:pt>
    <dgm:pt modelId="{FD104630-35D6-4717-B1DE-C1419EAF1B2F}" type="pres">
      <dgm:prSet presAssocID="{F3A1E041-BA5C-4015-BD87-B0B39941B092}" presName="hierRoot2" presStyleCnt="0">
        <dgm:presLayoutVars>
          <dgm:hierBranch val="init"/>
        </dgm:presLayoutVars>
      </dgm:prSet>
      <dgm:spPr/>
    </dgm:pt>
    <dgm:pt modelId="{BDDB388D-8313-4ECF-B690-109049DF8895}" type="pres">
      <dgm:prSet presAssocID="{F3A1E041-BA5C-4015-BD87-B0B39941B092}" presName="rootComposite" presStyleCnt="0"/>
      <dgm:spPr/>
    </dgm:pt>
    <dgm:pt modelId="{CD78E72F-5B75-49A8-9D6B-A7CDB67E23D8}" type="pres">
      <dgm:prSet presAssocID="{F3A1E041-BA5C-4015-BD87-B0B39941B092}" presName="rootText" presStyleLbl="node4" presStyleIdx="0" presStyleCnt="1" custLinFactNeighborX="-16707" custLinFactNeighborY="4040">
        <dgm:presLayoutVars>
          <dgm:chPref val="3"/>
        </dgm:presLayoutVars>
      </dgm:prSet>
      <dgm:spPr/>
    </dgm:pt>
    <dgm:pt modelId="{D166915C-4E8B-440E-B47A-E47F8472059F}" type="pres">
      <dgm:prSet presAssocID="{F3A1E041-BA5C-4015-BD87-B0B39941B092}" presName="rootConnector" presStyleLbl="node4" presStyleIdx="0" presStyleCnt="1"/>
      <dgm:spPr/>
    </dgm:pt>
    <dgm:pt modelId="{605B1B67-D3EC-4F87-8CA6-DC76BAFF6628}" type="pres">
      <dgm:prSet presAssocID="{F3A1E041-BA5C-4015-BD87-B0B39941B092}" presName="hierChild4" presStyleCnt="0"/>
      <dgm:spPr/>
    </dgm:pt>
    <dgm:pt modelId="{4AB2FADD-7A96-4079-8B4A-C23DED816725}" type="pres">
      <dgm:prSet presAssocID="{F3A1E041-BA5C-4015-BD87-B0B39941B092}" presName="hierChild5" presStyleCnt="0"/>
      <dgm:spPr/>
    </dgm:pt>
    <dgm:pt modelId="{E68BCEED-38A8-44B1-A15B-0C54CF095173}" type="pres">
      <dgm:prSet presAssocID="{695D9A06-C0DF-44E3-BDCE-BEF90CE1298D}" presName="hierChild5" presStyleCnt="0"/>
      <dgm:spPr/>
    </dgm:pt>
    <dgm:pt modelId="{9712A6B6-D682-42DC-AAA2-FE7E2C34B9B6}" type="pres">
      <dgm:prSet presAssocID="{82722D75-A882-4867-80CE-6172916C22F4}" presName="hierChild5" presStyleCnt="0"/>
      <dgm:spPr/>
    </dgm:pt>
    <dgm:pt modelId="{A39D7CC6-9444-4CD3-8810-CAE3CD2A1E37}" type="pres">
      <dgm:prSet presAssocID="{7A7712C1-0109-4F62-BCCF-DB5AFD573134}" presName="Name37" presStyleLbl="parChTrans1D2" presStyleIdx="2" presStyleCnt="4"/>
      <dgm:spPr/>
    </dgm:pt>
    <dgm:pt modelId="{E32D830A-BD50-45EE-930C-CA3582FEC8EE}" type="pres">
      <dgm:prSet presAssocID="{101A3F85-A9A5-4EBD-880D-A52B5096720D}" presName="hierRoot2" presStyleCnt="0">
        <dgm:presLayoutVars>
          <dgm:hierBranch val="init"/>
        </dgm:presLayoutVars>
      </dgm:prSet>
      <dgm:spPr/>
    </dgm:pt>
    <dgm:pt modelId="{A89E9A19-D8F7-4EC5-8BCA-7708BF4DC18B}" type="pres">
      <dgm:prSet presAssocID="{101A3F85-A9A5-4EBD-880D-A52B5096720D}" presName="rootComposite" presStyleCnt="0"/>
      <dgm:spPr/>
    </dgm:pt>
    <dgm:pt modelId="{B14A9ACE-4036-4922-957E-90F3A2040211}" type="pres">
      <dgm:prSet presAssocID="{101A3F85-A9A5-4EBD-880D-A52B5096720D}" presName="rootText" presStyleLbl="node2" presStyleIdx="2" presStyleCnt="4">
        <dgm:presLayoutVars>
          <dgm:chPref val="3"/>
        </dgm:presLayoutVars>
      </dgm:prSet>
      <dgm:spPr/>
    </dgm:pt>
    <dgm:pt modelId="{2899C097-1CE1-40B9-88A5-B8FDA1E5EE4A}" type="pres">
      <dgm:prSet presAssocID="{101A3F85-A9A5-4EBD-880D-A52B5096720D}" presName="rootConnector" presStyleLbl="node2" presStyleIdx="2" presStyleCnt="4"/>
      <dgm:spPr/>
    </dgm:pt>
    <dgm:pt modelId="{911F4136-9DCE-40EF-9DFE-39E41EFE616D}" type="pres">
      <dgm:prSet presAssocID="{101A3F85-A9A5-4EBD-880D-A52B5096720D}" presName="hierChild4" presStyleCnt="0"/>
      <dgm:spPr/>
    </dgm:pt>
    <dgm:pt modelId="{0C890619-E5DA-4C9C-966E-8EFA880B2FD3}" type="pres">
      <dgm:prSet presAssocID="{59C8E716-7199-4B38-8441-CEF54E097BB5}" presName="Name37" presStyleLbl="parChTrans1D3" presStyleIdx="2" presStyleCnt="4"/>
      <dgm:spPr/>
    </dgm:pt>
    <dgm:pt modelId="{A707012A-899C-49AE-AE6D-B7D936178384}" type="pres">
      <dgm:prSet presAssocID="{AF17457E-A7D5-49FC-9652-51392132D030}" presName="hierRoot2" presStyleCnt="0">
        <dgm:presLayoutVars>
          <dgm:hierBranch val="init"/>
        </dgm:presLayoutVars>
      </dgm:prSet>
      <dgm:spPr/>
    </dgm:pt>
    <dgm:pt modelId="{BFD86106-12DD-4F8C-AE6C-C05B1306898E}" type="pres">
      <dgm:prSet presAssocID="{AF17457E-A7D5-49FC-9652-51392132D030}" presName="rootComposite" presStyleCnt="0"/>
      <dgm:spPr/>
    </dgm:pt>
    <dgm:pt modelId="{D8F89198-3FEA-4B95-9BAD-309F287F79F7}" type="pres">
      <dgm:prSet presAssocID="{AF17457E-A7D5-49FC-9652-51392132D030}" presName="rootText" presStyleLbl="node3" presStyleIdx="2" presStyleCnt="4">
        <dgm:presLayoutVars>
          <dgm:chPref val="3"/>
        </dgm:presLayoutVars>
      </dgm:prSet>
      <dgm:spPr/>
    </dgm:pt>
    <dgm:pt modelId="{5527C15B-7005-4A81-A7CB-720B60F7E752}" type="pres">
      <dgm:prSet presAssocID="{AF17457E-A7D5-49FC-9652-51392132D030}" presName="rootConnector" presStyleLbl="node3" presStyleIdx="2" presStyleCnt="4"/>
      <dgm:spPr/>
    </dgm:pt>
    <dgm:pt modelId="{ED53B97A-939F-4E6D-BB85-7AE62B6303B6}" type="pres">
      <dgm:prSet presAssocID="{AF17457E-A7D5-49FC-9652-51392132D030}" presName="hierChild4" presStyleCnt="0"/>
      <dgm:spPr/>
    </dgm:pt>
    <dgm:pt modelId="{C151AC5D-298F-47F0-97DB-EE537E4D9F9C}" type="pres">
      <dgm:prSet presAssocID="{AF17457E-A7D5-49FC-9652-51392132D030}" presName="hierChild5" presStyleCnt="0"/>
      <dgm:spPr/>
    </dgm:pt>
    <dgm:pt modelId="{86B54B70-F1DE-4C51-871F-55A634193E7D}" type="pres">
      <dgm:prSet presAssocID="{B9EDEE68-E399-403E-8FCB-8C637503643C}" presName="Name37" presStyleLbl="parChTrans1D3" presStyleIdx="3" presStyleCnt="4"/>
      <dgm:spPr/>
    </dgm:pt>
    <dgm:pt modelId="{E3172DFF-2833-43BF-963B-28DBF28207BC}" type="pres">
      <dgm:prSet presAssocID="{EA4B1105-A628-4D5F-A7DA-AABD09D59E04}" presName="hierRoot2" presStyleCnt="0">
        <dgm:presLayoutVars>
          <dgm:hierBranch val="init"/>
        </dgm:presLayoutVars>
      </dgm:prSet>
      <dgm:spPr/>
    </dgm:pt>
    <dgm:pt modelId="{9C7EC876-DFB2-42D6-8E8F-C2AB851EF2D2}" type="pres">
      <dgm:prSet presAssocID="{EA4B1105-A628-4D5F-A7DA-AABD09D59E04}" presName="rootComposite" presStyleCnt="0"/>
      <dgm:spPr/>
    </dgm:pt>
    <dgm:pt modelId="{229D02BB-CF45-4A85-B529-8B67B9C073DC}" type="pres">
      <dgm:prSet presAssocID="{EA4B1105-A628-4D5F-A7DA-AABD09D59E04}" presName="rootText" presStyleLbl="node3" presStyleIdx="3" presStyleCnt="4">
        <dgm:presLayoutVars>
          <dgm:chPref val="3"/>
        </dgm:presLayoutVars>
      </dgm:prSet>
      <dgm:spPr/>
    </dgm:pt>
    <dgm:pt modelId="{4D965175-4E82-41BF-8E6B-D3DBE556CE95}" type="pres">
      <dgm:prSet presAssocID="{EA4B1105-A628-4D5F-A7DA-AABD09D59E04}" presName="rootConnector" presStyleLbl="node3" presStyleIdx="3" presStyleCnt="4"/>
      <dgm:spPr/>
    </dgm:pt>
    <dgm:pt modelId="{26D8ACDD-B383-4B07-AA04-CF9C999593AE}" type="pres">
      <dgm:prSet presAssocID="{EA4B1105-A628-4D5F-A7DA-AABD09D59E04}" presName="hierChild4" presStyleCnt="0"/>
      <dgm:spPr/>
    </dgm:pt>
    <dgm:pt modelId="{72B075EC-709C-4FE8-9105-54F649C84562}" type="pres">
      <dgm:prSet presAssocID="{EA4B1105-A628-4D5F-A7DA-AABD09D59E04}" presName="hierChild5" presStyleCnt="0"/>
      <dgm:spPr/>
    </dgm:pt>
    <dgm:pt modelId="{AEF50CF7-4128-45BE-A754-A58C1923A6C1}" type="pres">
      <dgm:prSet presAssocID="{101A3F85-A9A5-4EBD-880D-A52B5096720D}" presName="hierChild5" presStyleCnt="0"/>
      <dgm:spPr/>
    </dgm:pt>
    <dgm:pt modelId="{86B62B30-F36F-46E0-9035-EB65526B6C1F}" type="pres">
      <dgm:prSet presAssocID="{9CFBFA14-C1A0-4919-B0CC-45586C4B75BF}" presName="Name37" presStyleLbl="parChTrans1D2" presStyleIdx="3" presStyleCnt="4"/>
      <dgm:spPr/>
    </dgm:pt>
    <dgm:pt modelId="{95FA093C-CB5F-4C8E-AEAA-6D6A899E781F}" type="pres">
      <dgm:prSet presAssocID="{5121B21A-337B-4A96-AC22-5B0ACE5C68D4}" presName="hierRoot2" presStyleCnt="0">
        <dgm:presLayoutVars>
          <dgm:hierBranch val="init"/>
        </dgm:presLayoutVars>
      </dgm:prSet>
      <dgm:spPr/>
    </dgm:pt>
    <dgm:pt modelId="{B4CAFCFF-E345-4C50-902D-576CBAB96EA4}" type="pres">
      <dgm:prSet presAssocID="{5121B21A-337B-4A96-AC22-5B0ACE5C68D4}" presName="rootComposite" presStyleCnt="0"/>
      <dgm:spPr/>
    </dgm:pt>
    <dgm:pt modelId="{E4A5A810-3BFA-4B9F-B6C3-F84610F6E63B}" type="pres">
      <dgm:prSet presAssocID="{5121B21A-337B-4A96-AC22-5B0ACE5C68D4}" presName="rootText" presStyleLbl="node2" presStyleIdx="3" presStyleCnt="4" custLinFactNeighborX="1065" custLinFactNeighborY="494">
        <dgm:presLayoutVars>
          <dgm:chPref val="3"/>
        </dgm:presLayoutVars>
      </dgm:prSet>
      <dgm:spPr/>
    </dgm:pt>
    <dgm:pt modelId="{160BD387-BBEE-479E-A609-E43C0F52F992}" type="pres">
      <dgm:prSet presAssocID="{5121B21A-337B-4A96-AC22-5B0ACE5C68D4}" presName="rootConnector" presStyleLbl="node2" presStyleIdx="3" presStyleCnt="4"/>
      <dgm:spPr/>
    </dgm:pt>
    <dgm:pt modelId="{6A807302-5252-4632-ADF4-D3EE07785FE4}" type="pres">
      <dgm:prSet presAssocID="{5121B21A-337B-4A96-AC22-5B0ACE5C68D4}" presName="hierChild4" presStyleCnt="0"/>
      <dgm:spPr/>
    </dgm:pt>
    <dgm:pt modelId="{F25D325B-B1EA-461E-8349-ACE6475C1AA4}" type="pres">
      <dgm:prSet presAssocID="{5121B21A-337B-4A96-AC22-5B0ACE5C68D4}" presName="hierChild5" presStyleCnt="0"/>
      <dgm:spPr/>
    </dgm:pt>
    <dgm:pt modelId="{0DDBB5C4-6071-4870-AA83-51732446C5A5}" type="pres">
      <dgm:prSet presAssocID="{F7579373-EC94-45BD-B49B-B2303E548337}" presName="hierChild3" presStyleCnt="0"/>
      <dgm:spPr/>
    </dgm:pt>
  </dgm:ptLst>
  <dgm:cxnLst>
    <dgm:cxn modelId="{BE7AA80E-8D1A-4396-8229-452555B6F5E2}" srcId="{1086A587-7B81-4988-988D-A7640B324692}" destId="{F7579373-EC94-45BD-B49B-B2303E548337}" srcOrd="0" destOrd="0" parTransId="{AEBA9E0F-DADF-4E71-9E1E-3CDB2A4CEE34}" sibTransId="{A296B9B9-4B9A-4AA7-AAFC-407897D8493A}"/>
    <dgm:cxn modelId="{B8F69812-9984-4365-82F2-FA983A5892A3}" type="presOf" srcId="{82722D75-A882-4867-80CE-6172916C22F4}" destId="{CD91D6A9-D048-4377-9034-AEE262F80C4A}" srcOrd="1" destOrd="0" presId="urn:microsoft.com/office/officeart/2005/8/layout/orgChart1"/>
    <dgm:cxn modelId="{ED7B6A15-1F95-4A5C-A701-C4B260CEBCD2}" type="presOf" srcId="{695D9A06-C0DF-44E3-BDCE-BEF90CE1298D}" destId="{14161BE5-79D8-4BC0-8F56-5A6C7297448A}" srcOrd="1" destOrd="0" presId="urn:microsoft.com/office/officeart/2005/8/layout/orgChart1"/>
    <dgm:cxn modelId="{53366E15-8EFE-4C32-BBEA-4B3347339FD7}" type="presOf" srcId="{B9EDEE68-E399-403E-8FCB-8C637503643C}" destId="{86B54B70-F1DE-4C51-871F-55A634193E7D}" srcOrd="0" destOrd="0" presId="urn:microsoft.com/office/officeart/2005/8/layout/orgChart1"/>
    <dgm:cxn modelId="{F8CD9A1E-0C6F-4C7E-86A7-2A54FBA9F7B3}" type="presOf" srcId="{695D9A06-C0DF-44E3-BDCE-BEF90CE1298D}" destId="{0A67FF14-406B-4395-BE07-D724BA84EAD7}" srcOrd="0" destOrd="0" presId="urn:microsoft.com/office/officeart/2005/8/layout/orgChart1"/>
    <dgm:cxn modelId="{11511023-9FBC-4C14-86DA-B5553774C023}" type="presOf" srcId="{101A3F85-A9A5-4EBD-880D-A52B5096720D}" destId="{B14A9ACE-4036-4922-957E-90F3A2040211}" srcOrd="0" destOrd="0" presId="urn:microsoft.com/office/officeart/2005/8/layout/orgChart1"/>
    <dgm:cxn modelId="{C5FE6F24-1910-4697-82B6-8281FC281D81}" type="presOf" srcId="{EA4B1105-A628-4D5F-A7DA-AABD09D59E04}" destId="{4D965175-4E82-41BF-8E6B-D3DBE556CE95}" srcOrd="1" destOrd="0" presId="urn:microsoft.com/office/officeart/2005/8/layout/orgChart1"/>
    <dgm:cxn modelId="{B0185428-958C-4C83-8723-C81AD93E51BF}" type="presOf" srcId="{4DC105FB-31EB-472A-ADD3-2A664CCB5690}" destId="{A09FD0B9-30FC-41AE-8E10-3DEA6E3D344F}" srcOrd="0" destOrd="0" presId="urn:microsoft.com/office/officeart/2005/8/layout/orgChart1"/>
    <dgm:cxn modelId="{5279CA3B-1F30-4291-9527-AF5880CA1245}" type="presOf" srcId="{F3A1E041-BA5C-4015-BD87-B0B39941B092}" destId="{D166915C-4E8B-440E-B47A-E47F8472059F}" srcOrd="1" destOrd="0" presId="urn:microsoft.com/office/officeart/2005/8/layout/orgChart1"/>
    <dgm:cxn modelId="{080B7C60-A0FC-4677-996B-31493DC2F6CD}" type="presOf" srcId="{AF17457E-A7D5-49FC-9652-51392132D030}" destId="{5527C15B-7005-4A81-A7CB-720B60F7E752}" srcOrd="1" destOrd="0" presId="urn:microsoft.com/office/officeart/2005/8/layout/orgChart1"/>
    <dgm:cxn modelId="{6CE59641-B527-404F-80AB-CDB60D894EEC}" srcId="{F7579373-EC94-45BD-B49B-B2303E548337}" destId="{82722D75-A882-4867-80CE-6172916C22F4}" srcOrd="1" destOrd="0" parTransId="{89289E1D-19BC-4301-8D8A-5DF6C82CC730}" sibTransId="{6170FAB2-90AD-42F1-B327-32A92F285B96}"/>
    <dgm:cxn modelId="{1A1FAD42-25D2-4F0D-9490-4800CB2E62B9}" type="presOf" srcId="{396F0F4F-7535-4BDB-ABFA-F267E63AB0A1}" destId="{2D4CA8DA-5865-427F-85E8-CF9B21056BD4}" srcOrd="0" destOrd="0" presId="urn:microsoft.com/office/officeart/2005/8/layout/orgChart1"/>
    <dgm:cxn modelId="{D1EDE46C-1D87-4D0C-B980-92B7DC58BC5D}" type="presOf" srcId="{41356A59-C150-4E3F-9E53-DEAD8545E2A9}" destId="{1511A5FF-F317-47BF-9085-0910B1E77824}" srcOrd="0" destOrd="0" presId="urn:microsoft.com/office/officeart/2005/8/layout/orgChart1"/>
    <dgm:cxn modelId="{3F2FD74E-37A1-406F-BFB4-187CBCCD4D5B}" type="presOf" srcId="{5121B21A-337B-4A96-AC22-5B0ACE5C68D4}" destId="{160BD387-BBEE-479E-A609-E43C0F52F992}" srcOrd="1" destOrd="0" presId="urn:microsoft.com/office/officeart/2005/8/layout/orgChart1"/>
    <dgm:cxn modelId="{30D4364F-4804-4020-AE37-172430A50DAB}" type="presOf" srcId="{82722D75-A882-4867-80CE-6172916C22F4}" destId="{A0DD74D4-B89F-4F53-BA41-71A4AC6A5474}" srcOrd="0" destOrd="0" presId="urn:microsoft.com/office/officeart/2005/8/layout/orgChart1"/>
    <dgm:cxn modelId="{B3CFA252-8277-4F78-BDEE-CF4B38DB3605}" type="presOf" srcId="{EA4B1105-A628-4D5F-A7DA-AABD09D59E04}" destId="{229D02BB-CF45-4A85-B529-8B67B9C073DC}" srcOrd="0" destOrd="0" presId="urn:microsoft.com/office/officeart/2005/8/layout/orgChart1"/>
    <dgm:cxn modelId="{F9EEA057-0B95-4A93-AA0F-A3C431F9C70D}" srcId="{82722D75-A882-4867-80CE-6172916C22F4}" destId="{695D9A06-C0DF-44E3-BDCE-BEF90CE1298D}" srcOrd="0" destOrd="0" parTransId="{729142AC-548B-4B2A-8EDE-CA97DF3C1838}" sibTransId="{B6314FEE-A421-4F2A-9F76-0CBD5C7FA779}"/>
    <dgm:cxn modelId="{6A64C47D-2739-4379-869B-95C77387FC71}" type="presOf" srcId="{9CFBFA14-C1A0-4919-B0CC-45586C4B75BF}" destId="{86B62B30-F36F-46E0-9035-EB65526B6C1F}" srcOrd="0" destOrd="0" presId="urn:microsoft.com/office/officeart/2005/8/layout/orgChart1"/>
    <dgm:cxn modelId="{F148817E-6FDA-4128-8E90-1E2B4DFBE6BD}" type="presOf" srcId="{F7579373-EC94-45BD-B49B-B2303E548337}" destId="{CBDBAAE9-A497-4357-9CCA-68A411D73C5E}" srcOrd="0" destOrd="0" presId="urn:microsoft.com/office/officeart/2005/8/layout/orgChart1"/>
    <dgm:cxn modelId="{1958C57F-CB62-432F-AB18-ABB4AB34A1C9}" type="presOf" srcId="{E6F4A94D-C9E0-44E3-94DD-67880C938486}" destId="{9D075550-C993-4481-8C09-A557DABB7F46}" srcOrd="0" destOrd="0" presId="urn:microsoft.com/office/officeart/2005/8/layout/orgChart1"/>
    <dgm:cxn modelId="{45C4D380-199A-4573-92FA-23410BBE5DC6}" type="presOf" srcId="{729142AC-548B-4B2A-8EDE-CA97DF3C1838}" destId="{4001FBA4-209A-4166-8781-FA2C11D3291F}" srcOrd="0" destOrd="0" presId="urn:microsoft.com/office/officeart/2005/8/layout/orgChart1"/>
    <dgm:cxn modelId="{C42B4A91-A618-40DD-B8C5-7D2F95E8AE01}" type="presOf" srcId="{5121B21A-337B-4A96-AC22-5B0ACE5C68D4}" destId="{E4A5A810-3BFA-4B9F-B6C3-F84610F6E63B}" srcOrd="0" destOrd="0" presId="urn:microsoft.com/office/officeart/2005/8/layout/orgChart1"/>
    <dgm:cxn modelId="{CD11F192-5F60-4F5C-B55C-4C03F5BF31BC}" type="presOf" srcId="{AF17457E-A7D5-49FC-9652-51392132D030}" destId="{D8F89198-3FEA-4B95-9BAD-309F287F79F7}" srcOrd="0" destOrd="0" presId="urn:microsoft.com/office/officeart/2005/8/layout/orgChart1"/>
    <dgm:cxn modelId="{4CC9ED99-3C9F-4A8E-A711-9677E32F17F3}" type="presOf" srcId="{F3A1E041-BA5C-4015-BD87-B0B39941B092}" destId="{CD78E72F-5B75-49A8-9D6B-A7CDB67E23D8}" srcOrd="0" destOrd="0" presId="urn:microsoft.com/office/officeart/2005/8/layout/orgChart1"/>
    <dgm:cxn modelId="{7D64A09A-9DD9-4BCA-B64C-30C9F93962C8}" srcId="{F7579373-EC94-45BD-B49B-B2303E548337}" destId="{06D6B7AE-E618-4B17-AFB5-2CF0C339AF72}" srcOrd="0" destOrd="0" parTransId="{4DC105FB-31EB-472A-ADD3-2A664CCB5690}" sibTransId="{0FF8498E-E14E-4D7F-8E12-AB20F60705D1}"/>
    <dgm:cxn modelId="{C377C1A1-D540-4FDB-AF4F-1C6CAEFE141E}" srcId="{F7579373-EC94-45BD-B49B-B2303E548337}" destId="{101A3F85-A9A5-4EBD-880D-A52B5096720D}" srcOrd="2" destOrd="0" parTransId="{7A7712C1-0109-4F62-BCCF-DB5AFD573134}" sibTransId="{83E03737-4E8C-429B-A6EB-9E6744F18261}"/>
    <dgm:cxn modelId="{5AAF87AB-836B-402C-96A7-2A527EDBF639}" type="presOf" srcId="{89289E1D-19BC-4301-8D8A-5DF6C82CC730}" destId="{7406C5A7-13CC-45A0-9CC6-9EC0F5D01BB5}" srcOrd="0" destOrd="0" presId="urn:microsoft.com/office/officeart/2005/8/layout/orgChart1"/>
    <dgm:cxn modelId="{213087AF-9490-4A96-9656-0F7C328CCF42}" type="presOf" srcId="{1086A587-7B81-4988-988D-A7640B324692}" destId="{DE9BD1EC-CF30-4A5E-9EBB-B630C3155EAC}" srcOrd="0" destOrd="0" presId="urn:microsoft.com/office/officeart/2005/8/layout/orgChart1"/>
    <dgm:cxn modelId="{B1DCE0AF-DA6B-4417-B853-C787DF47CF61}" type="presOf" srcId="{59C8E716-7199-4B38-8441-CEF54E097BB5}" destId="{0C890619-E5DA-4C9C-966E-8EFA880B2FD3}" srcOrd="0" destOrd="0" presId="urn:microsoft.com/office/officeart/2005/8/layout/orgChart1"/>
    <dgm:cxn modelId="{15A353B6-820B-4310-AA01-B6EB0C8ACC1F}" srcId="{F7579373-EC94-45BD-B49B-B2303E548337}" destId="{5121B21A-337B-4A96-AC22-5B0ACE5C68D4}" srcOrd="3" destOrd="0" parTransId="{9CFBFA14-C1A0-4919-B0CC-45586C4B75BF}" sibTransId="{AF2AD0CA-D7FE-4951-BD1E-BAFE82E795C9}"/>
    <dgm:cxn modelId="{147F70D8-A936-4FE8-A64A-F02CB0B15F43}" srcId="{06D6B7AE-E618-4B17-AFB5-2CF0C339AF72}" destId="{E6F4A94D-C9E0-44E3-94DD-67880C938486}" srcOrd="0" destOrd="0" parTransId="{41356A59-C150-4E3F-9E53-DEAD8545E2A9}" sibTransId="{44F995F3-79B9-4CA1-B866-7B6ABB6E9A7E}"/>
    <dgm:cxn modelId="{6A3B53D9-069B-40DC-834D-5247D9E8281D}" type="presOf" srcId="{101A3F85-A9A5-4EBD-880D-A52B5096720D}" destId="{2899C097-1CE1-40B9-88A5-B8FDA1E5EE4A}" srcOrd="1" destOrd="0" presId="urn:microsoft.com/office/officeart/2005/8/layout/orgChart1"/>
    <dgm:cxn modelId="{A6AD78DA-3957-408A-967E-0F86FA2CB57C}" type="presOf" srcId="{F7579373-EC94-45BD-B49B-B2303E548337}" destId="{C536185F-0340-473A-A9C6-1B4CC59DA31A}" srcOrd="1" destOrd="0" presId="urn:microsoft.com/office/officeart/2005/8/layout/orgChart1"/>
    <dgm:cxn modelId="{2EA334DC-BFAF-40E4-BFE6-8860C74AA987}" type="presOf" srcId="{7A7712C1-0109-4F62-BCCF-DB5AFD573134}" destId="{A39D7CC6-9444-4CD3-8810-CAE3CD2A1E37}" srcOrd="0" destOrd="0" presId="urn:microsoft.com/office/officeart/2005/8/layout/orgChart1"/>
    <dgm:cxn modelId="{B82F12DD-8EA7-414F-8CC4-8627646565C2}" type="presOf" srcId="{06D6B7AE-E618-4B17-AFB5-2CF0C339AF72}" destId="{B3C193CD-EC0D-4B9E-B9D0-B95C5C6EB172}" srcOrd="1" destOrd="0" presId="urn:microsoft.com/office/officeart/2005/8/layout/orgChart1"/>
    <dgm:cxn modelId="{E79FD3E0-E177-49B8-BA4F-0E02B97CE1FA}" srcId="{101A3F85-A9A5-4EBD-880D-A52B5096720D}" destId="{AF17457E-A7D5-49FC-9652-51392132D030}" srcOrd="0" destOrd="0" parTransId="{59C8E716-7199-4B38-8441-CEF54E097BB5}" sibTransId="{F869FED4-49BE-4107-A633-9780A75A7EB6}"/>
    <dgm:cxn modelId="{F49A90E1-F283-4E2A-B425-2699C8C383FD}" type="presOf" srcId="{E6F4A94D-C9E0-44E3-94DD-67880C938486}" destId="{37F22CF1-0177-455F-908F-A7F87B217B02}" srcOrd="1" destOrd="0" presId="urn:microsoft.com/office/officeart/2005/8/layout/orgChart1"/>
    <dgm:cxn modelId="{374DB5EC-7879-44D2-999E-EBFECB5C12D7}" type="presOf" srcId="{06D6B7AE-E618-4B17-AFB5-2CF0C339AF72}" destId="{4F930A46-313E-4BFE-A764-3E6A7EF68049}" srcOrd="0" destOrd="0" presId="urn:microsoft.com/office/officeart/2005/8/layout/orgChart1"/>
    <dgm:cxn modelId="{3FB678F6-20ED-44E2-A13E-4F7E877E7F29}" srcId="{695D9A06-C0DF-44E3-BDCE-BEF90CE1298D}" destId="{F3A1E041-BA5C-4015-BD87-B0B39941B092}" srcOrd="0" destOrd="0" parTransId="{396F0F4F-7535-4BDB-ABFA-F267E63AB0A1}" sibTransId="{8332BF65-0D2C-42AB-B654-31B2A90C738A}"/>
    <dgm:cxn modelId="{B47754F9-30E4-4701-9690-FD80EAAF2152}" srcId="{101A3F85-A9A5-4EBD-880D-A52B5096720D}" destId="{EA4B1105-A628-4D5F-A7DA-AABD09D59E04}" srcOrd="1" destOrd="0" parTransId="{B9EDEE68-E399-403E-8FCB-8C637503643C}" sibTransId="{9C5E18DF-6B00-4DBA-9B68-8A1D8B89A3DE}"/>
    <dgm:cxn modelId="{29529372-3395-474E-874F-DDFE1EB16D82}" type="presParOf" srcId="{DE9BD1EC-CF30-4A5E-9EBB-B630C3155EAC}" destId="{9D4D8A7F-58B2-4085-AFDF-91D81ED7AD77}" srcOrd="0" destOrd="0" presId="urn:microsoft.com/office/officeart/2005/8/layout/orgChart1"/>
    <dgm:cxn modelId="{D6C03335-7EA5-4B37-9EAB-9E37BF101781}" type="presParOf" srcId="{9D4D8A7F-58B2-4085-AFDF-91D81ED7AD77}" destId="{3FCAC47E-086A-4623-BBB5-9751D5A85A65}" srcOrd="0" destOrd="0" presId="urn:microsoft.com/office/officeart/2005/8/layout/orgChart1"/>
    <dgm:cxn modelId="{547D9AF5-0963-478D-A5A5-47C3ECA62B4E}" type="presParOf" srcId="{3FCAC47E-086A-4623-BBB5-9751D5A85A65}" destId="{CBDBAAE9-A497-4357-9CCA-68A411D73C5E}" srcOrd="0" destOrd="0" presId="urn:microsoft.com/office/officeart/2005/8/layout/orgChart1"/>
    <dgm:cxn modelId="{86EDB52E-9862-4F54-A206-71F55AD61354}" type="presParOf" srcId="{3FCAC47E-086A-4623-BBB5-9751D5A85A65}" destId="{C536185F-0340-473A-A9C6-1B4CC59DA31A}" srcOrd="1" destOrd="0" presId="urn:microsoft.com/office/officeart/2005/8/layout/orgChart1"/>
    <dgm:cxn modelId="{E782E5DF-E974-4887-B60C-9F4A5A705A16}" type="presParOf" srcId="{9D4D8A7F-58B2-4085-AFDF-91D81ED7AD77}" destId="{3E6411F1-ADF0-44AB-8590-6B51DCE4003A}" srcOrd="1" destOrd="0" presId="urn:microsoft.com/office/officeart/2005/8/layout/orgChart1"/>
    <dgm:cxn modelId="{24392D28-E6E8-4ECB-98A7-FA69AAE8B255}" type="presParOf" srcId="{3E6411F1-ADF0-44AB-8590-6B51DCE4003A}" destId="{A09FD0B9-30FC-41AE-8E10-3DEA6E3D344F}" srcOrd="0" destOrd="0" presId="urn:microsoft.com/office/officeart/2005/8/layout/orgChart1"/>
    <dgm:cxn modelId="{63F6756C-D30C-4726-BEDE-DF5420F846EE}" type="presParOf" srcId="{3E6411F1-ADF0-44AB-8590-6B51DCE4003A}" destId="{A8228FAF-5D24-4772-82B6-E1662F171C8C}" srcOrd="1" destOrd="0" presId="urn:microsoft.com/office/officeart/2005/8/layout/orgChart1"/>
    <dgm:cxn modelId="{E7933036-1A88-41F6-886B-A425266A8841}" type="presParOf" srcId="{A8228FAF-5D24-4772-82B6-E1662F171C8C}" destId="{9E6A3D33-54E5-4133-864D-D809E79E663A}" srcOrd="0" destOrd="0" presId="urn:microsoft.com/office/officeart/2005/8/layout/orgChart1"/>
    <dgm:cxn modelId="{BDCC903E-FFAF-4B45-A2F1-DF6FFB6A3CAA}" type="presParOf" srcId="{9E6A3D33-54E5-4133-864D-D809E79E663A}" destId="{4F930A46-313E-4BFE-A764-3E6A7EF68049}" srcOrd="0" destOrd="0" presId="urn:microsoft.com/office/officeart/2005/8/layout/orgChart1"/>
    <dgm:cxn modelId="{E2ED6BB2-8722-4123-8E9B-826E8CCB396B}" type="presParOf" srcId="{9E6A3D33-54E5-4133-864D-D809E79E663A}" destId="{B3C193CD-EC0D-4B9E-B9D0-B95C5C6EB172}" srcOrd="1" destOrd="0" presId="urn:microsoft.com/office/officeart/2005/8/layout/orgChart1"/>
    <dgm:cxn modelId="{530475DA-E32C-4163-912F-654678A65395}" type="presParOf" srcId="{A8228FAF-5D24-4772-82B6-E1662F171C8C}" destId="{8C10C21F-FC7B-4271-9118-304C238F96E2}" srcOrd="1" destOrd="0" presId="urn:microsoft.com/office/officeart/2005/8/layout/orgChart1"/>
    <dgm:cxn modelId="{5F40C57D-DE87-4731-A17F-F8E2AA6F9616}" type="presParOf" srcId="{8C10C21F-FC7B-4271-9118-304C238F96E2}" destId="{1511A5FF-F317-47BF-9085-0910B1E77824}" srcOrd="0" destOrd="0" presId="urn:microsoft.com/office/officeart/2005/8/layout/orgChart1"/>
    <dgm:cxn modelId="{B6F735BC-9361-4DA3-977D-9257889F4434}" type="presParOf" srcId="{8C10C21F-FC7B-4271-9118-304C238F96E2}" destId="{46EF8A90-C020-487A-A156-81E5D09519C7}" srcOrd="1" destOrd="0" presId="urn:microsoft.com/office/officeart/2005/8/layout/orgChart1"/>
    <dgm:cxn modelId="{4130588F-55B6-458D-B0A4-3D52678B079A}" type="presParOf" srcId="{46EF8A90-C020-487A-A156-81E5D09519C7}" destId="{D7110710-E078-405C-907F-08888F9DFB7F}" srcOrd="0" destOrd="0" presId="urn:microsoft.com/office/officeart/2005/8/layout/orgChart1"/>
    <dgm:cxn modelId="{9060DC98-B2EB-4CCE-979D-923933F93628}" type="presParOf" srcId="{D7110710-E078-405C-907F-08888F9DFB7F}" destId="{9D075550-C993-4481-8C09-A557DABB7F46}" srcOrd="0" destOrd="0" presId="urn:microsoft.com/office/officeart/2005/8/layout/orgChart1"/>
    <dgm:cxn modelId="{D612E5C2-C660-4007-A2CA-21F6CBD6B050}" type="presParOf" srcId="{D7110710-E078-405C-907F-08888F9DFB7F}" destId="{37F22CF1-0177-455F-908F-A7F87B217B02}" srcOrd="1" destOrd="0" presId="urn:microsoft.com/office/officeart/2005/8/layout/orgChart1"/>
    <dgm:cxn modelId="{1B7662F3-05ED-4FE2-957B-271AAB194667}" type="presParOf" srcId="{46EF8A90-C020-487A-A156-81E5D09519C7}" destId="{88D3B67E-2D1F-4F33-91D6-DEA9634AD77F}" srcOrd="1" destOrd="0" presId="urn:microsoft.com/office/officeart/2005/8/layout/orgChart1"/>
    <dgm:cxn modelId="{CDFAA7FA-48F5-48AF-9E26-942A5209820B}" type="presParOf" srcId="{46EF8A90-C020-487A-A156-81E5D09519C7}" destId="{1F73DB78-254A-4437-AD75-278F92378485}" srcOrd="2" destOrd="0" presId="urn:microsoft.com/office/officeart/2005/8/layout/orgChart1"/>
    <dgm:cxn modelId="{823367DA-3BF4-4621-A97B-61A2E5E17005}" type="presParOf" srcId="{A8228FAF-5D24-4772-82B6-E1662F171C8C}" destId="{561CDC6D-E9A9-460F-A927-729C2E247F5B}" srcOrd="2" destOrd="0" presId="urn:microsoft.com/office/officeart/2005/8/layout/orgChart1"/>
    <dgm:cxn modelId="{7A3462DC-7E85-4B40-9555-68B63389B9E8}" type="presParOf" srcId="{3E6411F1-ADF0-44AB-8590-6B51DCE4003A}" destId="{7406C5A7-13CC-45A0-9CC6-9EC0F5D01BB5}" srcOrd="2" destOrd="0" presId="urn:microsoft.com/office/officeart/2005/8/layout/orgChart1"/>
    <dgm:cxn modelId="{38B4685D-52A8-4BCD-A87B-AB8C38DB5466}" type="presParOf" srcId="{3E6411F1-ADF0-44AB-8590-6B51DCE4003A}" destId="{5E48054D-FFC2-40DC-BCCC-021CE807E4AC}" srcOrd="3" destOrd="0" presId="urn:microsoft.com/office/officeart/2005/8/layout/orgChart1"/>
    <dgm:cxn modelId="{03099A37-0708-40BF-9060-525E480FC862}" type="presParOf" srcId="{5E48054D-FFC2-40DC-BCCC-021CE807E4AC}" destId="{4F962C26-66CB-44A1-96BB-B4255BBC4070}" srcOrd="0" destOrd="0" presId="urn:microsoft.com/office/officeart/2005/8/layout/orgChart1"/>
    <dgm:cxn modelId="{D40BD755-72FC-4775-BD83-8D38E1116CDA}" type="presParOf" srcId="{4F962C26-66CB-44A1-96BB-B4255BBC4070}" destId="{A0DD74D4-B89F-4F53-BA41-71A4AC6A5474}" srcOrd="0" destOrd="0" presId="urn:microsoft.com/office/officeart/2005/8/layout/orgChart1"/>
    <dgm:cxn modelId="{537CF284-6463-4878-AD6A-8C65344E453E}" type="presParOf" srcId="{4F962C26-66CB-44A1-96BB-B4255BBC4070}" destId="{CD91D6A9-D048-4377-9034-AEE262F80C4A}" srcOrd="1" destOrd="0" presId="urn:microsoft.com/office/officeart/2005/8/layout/orgChart1"/>
    <dgm:cxn modelId="{955C032B-C7D5-4056-9936-E00EC29E3B72}" type="presParOf" srcId="{5E48054D-FFC2-40DC-BCCC-021CE807E4AC}" destId="{5210DDE0-1C46-4818-B95B-8E67B2F30CAB}" srcOrd="1" destOrd="0" presId="urn:microsoft.com/office/officeart/2005/8/layout/orgChart1"/>
    <dgm:cxn modelId="{BE606E2B-F318-4E04-AE5E-BB36ABEA52B4}" type="presParOf" srcId="{5210DDE0-1C46-4818-B95B-8E67B2F30CAB}" destId="{4001FBA4-209A-4166-8781-FA2C11D3291F}" srcOrd="0" destOrd="0" presId="urn:microsoft.com/office/officeart/2005/8/layout/orgChart1"/>
    <dgm:cxn modelId="{6FA96E97-7CB5-4E81-8B33-FBF8CC559F53}" type="presParOf" srcId="{5210DDE0-1C46-4818-B95B-8E67B2F30CAB}" destId="{18654D11-AEF6-43C6-8CA3-3BE77AEFB54D}" srcOrd="1" destOrd="0" presId="urn:microsoft.com/office/officeart/2005/8/layout/orgChart1"/>
    <dgm:cxn modelId="{5DC6D8E5-F460-443B-9312-58244532990E}" type="presParOf" srcId="{18654D11-AEF6-43C6-8CA3-3BE77AEFB54D}" destId="{FEE78A04-F6CA-4AD3-B38D-3B9041E8B0FD}" srcOrd="0" destOrd="0" presId="urn:microsoft.com/office/officeart/2005/8/layout/orgChart1"/>
    <dgm:cxn modelId="{76A23A36-49FE-43F7-B98C-A89D2EE16E0D}" type="presParOf" srcId="{FEE78A04-F6CA-4AD3-B38D-3B9041E8B0FD}" destId="{0A67FF14-406B-4395-BE07-D724BA84EAD7}" srcOrd="0" destOrd="0" presId="urn:microsoft.com/office/officeart/2005/8/layout/orgChart1"/>
    <dgm:cxn modelId="{E9E84118-1ECA-4807-A487-94DD3DB64D20}" type="presParOf" srcId="{FEE78A04-F6CA-4AD3-B38D-3B9041E8B0FD}" destId="{14161BE5-79D8-4BC0-8F56-5A6C7297448A}" srcOrd="1" destOrd="0" presId="urn:microsoft.com/office/officeart/2005/8/layout/orgChart1"/>
    <dgm:cxn modelId="{20E5B5A9-4273-45F0-B892-AAEDAB17DFA3}" type="presParOf" srcId="{18654D11-AEF6-43C6-8CA3-3BE77AEFB54D}" destId="{5BFC0791-EB99-47D7-912B-8CB43334ABB3}" srcOrd="1" destOrd="0" presId="urn:microsoft.com/office/officeart/2005/8/layout/orgChart1"/>
    <dgm:cxn modelId="{CBD5012F-8313-4420-BDA3-C2025FF7B6AD}" type="presParOf" srcId="{5BFC0791-EB99-47D7-912B-8CB43334ABB3}" destId="{2D4CA8DA-5865-427F-85E8-CF9B21056BD4}" srcOrd="0" destOrd="0" presId="urn:microsoft.com/office/officeart/2005/8/layout/orgChart1"/>
    <dgm:cxn modelId="{51F990B5-FC39-443A-989A-27C522024B16}" type="presParOf" srcId="{5BFC0791-EB99-47D7-912B-8CB43334ABB3}" destId="{FD104630-35D6-4717-B1DE-C1419EAF1B2F}" srcOrd="1" destOrd="0" presId="urn:microsoft.com/office/officeart/2005/8/layout/orgChart1"/>
    <dgm:cxn modelId="{1364A7E8-4A4A-452D-BA41-5EA7593115B9}" type="presParOf" srcId="{FD104630-35D6-4717-B1DE-C1419EAF1B2F}" destId="{BDDB388D-8313-4ECF-B690-109049DF8895}" srcOrd="0" destOrd="0" presId="urn:microsoft.com/office/officeart/2005/8/layout/orgChart1"/>
    <dgm:cxn modelId="{3477FC9A-9F60-4FB9-A5BB-0854A9402BE0}" type="presParOf" srcId="{BDDB388D-8313-4ECF-B690-109049DF8895}" destId="{CD78E72F-5B75-49A8-9D6B-A7CDB67E23D8}" srcOrd="0" destOrd="0" presId="urn:microsoft.com/office/officeart/2005/8/layout/orgChart1"/>
    <dgm:cxn modelId="{FE709628-C791-4E51-814C-ED6BB50C8C5C}" type="presParOf" srcId="{BDDB388D-8313-4ECF-B690-109049DF8895}" destId="{D166915C-4E8B-440E-B47A-E47F8472059F}" srcOrd="1" destOrd="0" presId="urn:microsoft.com/office/officeart/2005/8/layout/orgChart1"/>
    <dgm:cxn modelId="{C3B7A317-58F8-45C6-9ED3-74E529F538AD}" type="presParOf" srcId="{FD104630-35D6-4717-B1DE-C1419EAF1B2F}" destId="{605B1B67-D3EC-4F87-8CA6-DC76BAFF6628}" srcOrd="1" destOrd="0" presId="urn:microsoft.com/office/officeart/2005/8/layout/orgChart1"/>
    <dgm:cxn modelId="{EE8D6309-B6F0-4CF1-B3BA-7661D8383876}" type="presParOf" srcId="{FD104630-35D6-4717-B1DE-C1419EAF1B2F}" destId="{4AB2FADD-7A96-4079-8B4A-C23DED816725}" srcOrd="2" destOrd="0" presId="urn:microsoft.com/office/officeart/2005/8/layout/orgChart1"/>
    <dgm:cxn modelId="{8E2C62B8-3A99-41CD-A0C5-D75131ABE712}" type="presParOf" srcId="{18654D11-AEF6-43C6-8CA3-3BE77AEFB54D}" destId="{E68BCEED-38A8-44B1-A15B-0C54CF095173}" srcOrd="2" destOrd="0" presId="urn:microsoft.com/office/officeart/2005/8/layout/orgChart1"/>
    <dgm:cxn modelId="{5A87BF0D-6A95-42D2-8211-C7D06FFCB8D8}" type="presParOf" srcId="{5E48054D-FFC2-40DC-BCCC-021CE807E4AC}" destId="{9712A6B6-D682-42DC-AAA2-FE7E2C34B9B6}" srcOrd="2" destOrd="0" presId="urn:microsoft.com/office/officeart/2005/8/layout/orgChart1"/>
    <dgm:cxn modelId="{5BE11858-AC6F-458C-8909-46BDD251EA0B}" type="presParOf" srcId="{3E6411F1-ADF0-44AB-8590-6B51DCE4003A}" destId="{A39D7CC6-9444-4CD3-8810-CAE3CD2A1E37}" srcOrd="4" destOrd="0" presId="urn:microsoft.com/office/officeart/2005/8/layout/orgChart1"/>
    <dgm:cxn modelId="{3E476DC4-92B6-4986-9B79-012F7047D490}" type="presParOf" srcId="{3E6411F1-ADF0-44AB-8590-6B51DCE4003A}" destId="{E32D830A-BD50-45EE-930C-CA3582FEC8EE}" srcOrd="5" destOrd="0" presId="urn:microsoft.com/office/officeart/2005/8/layout/orgChart1"/>
    <dgm:cxn modelId="{AF61609F-384C-4C47-9921-50130C026D8D}" type="presParOf" srcId="{E32D830A-BD50-45EE-930C-CA3582FEC8EE}" destId="{A89E9A19-D8F7-4EC5-8BCA-7708BF4DC18B}" srcOrd="0" destOrd="0" presId="urn:microsoft.com/office/officeart/2005/8/layout/orgChart1"/>
    <dgm:cxn modelId="{D2C7D22E-535C-4FD5-A66E-665938200B0A}" type="presParOf" srcId="{A89E9A19-D8F7-4EC5-8BCA-7708BF4DC18B}" destId="{B14A9ACE-4036-4922-957E-90F3A2040211}" srcOrd="0" destOrd="0" presId="urn:microsoft.com/office/officeart/2005/8/layout/orgChart1"/>
    <dgm:cxn modelId="{184C5675-C63B-49A4-9495-67B722C389B2}" type="presParOf" srcId="{A89E9A19-D8F7-4EC5-8BCA-7708BF4DC18B}" destId="{2899C097-1CE1-40B9-88A5-B8FDA1E5EE4A}" srcOrd="1" destOrd="0" presId="urn:microsoft.com/office/officeart/2005/8/layout/orgChart1"/>
    <dgm:cxn modelId="{015A990C-016A-41C0-902D-DA92D0ECB3A6}" type="presParOf" srcId="{E32D830A-BD50-45EE-930C-CA3582FEC8EE}" destId="{911F4136-9DCE-40EF-9DFE-39E41EFE616D}" srcOrd="1" destOrd="0" presId="urn:microsoft.com/office/officeart/2005/8/layout/orgChart1"/>
    <dgm:cxn modelId="{CB1CC445-1C7B-48E6-ACC5-A8152BC91C51}" type="presParOf" srcId="{911F4136-9DCE-40EF-9DFE-39E41EFE616D}" destId="{0C890619-E5DA-4C9C-966E-8EFA880B2FD3}" srcOrd="0" destOrd="0" presId="urn:microsoft.com/office/officeart/2005/8/layout/orgChart1"/>
    <dgm:cxn modelId="{761222D3-B305-49E2-8C24-FBC5E04ED5B0}" type="presParOf" srcId="{911F4136-9DCE-40EF-9DFE-39E41EFE616D}" destId="{A707012A-899C-49AE-AE6D-B7D936178384}" srcOrd="1" destOrd="0" presId="urn:microsoft.com/office/officeart/2005/8/layout/orgChart1"/>
    <dgm:cxn modelId="{92032E9E-8EAF-4EB8-9FB6-BB130845631A}" type="presParOf" srcId="{A707012A-899C-49AE-AE6D-B7D936178384}" destId="{BFD86106-12DD-4F8C-AE6C-C05B1306898E}" srcOrd="0" destOrd="0" presId="urn:microsoft.com/office/officeart/2005/8/layout/orgChart1"/>
    <dgm:cxn modelId="{FB01865D-8E14-48F9-BD40-23241ADF427A}" type="presParOf" srcId="{BFD86106-12DD-4F8C-AE6C-C05B1306898E}" destId="{D8F89198-3FEA-4B95-9BAD-309F287F79F7}" srcOrd="0" destOrd="0" presId="urn:microsoft.com/office/officeart/2005/8/layout/orgChart1"/>
    <dgm:cxn modelId="{CF8539CB-DDEC-41F1-B8C1-3D5CDF152F19}" type="presParOf" srcId="{BFD86106-12DD-4F8C-AE6C-C05B1306898E}" destId="{5527C15B-7005-4A81-A7CB-720B60F7E752}" srcOrd="1" destOrd="0" presId="urn:microsoft.com/office/officeart/2005/8/layout/orgChart1"/>
    <dgm:cxn modelId="{2D40DEA0-D916-4768-AF75-45F05C5F8596}" type="presParOf" srcId="{A707012A-899C-49AE-AE6D-B7D936178384}" destId="{ED53B97A-939F-4E6D-BB85-7AE62B6303B6}" srcOrd="1" destOrd="0" presId="urn:microsoft.com/office/officeart/2005/8/layout/orgChart1"/>
    <dgm:cxn modelId="{488ADE75-F262-4915-A27E-CB19B4D2DEF3}" type="presParOf" srcId="{A707012A-899C-49AE-AE6D-B7D936178384}" destId="{C151AC5D-298F-47F0-97DB-EE537E4D9F9C}" srcOrd="2" destOrd="0" presId="urn:microsoft.com/office/officeart/2005/8/layout/orgChart1"/>
    <dgm:cxn modelId="{696604FB-0CB3-4DFB-A009-E4D093C6C35C}" type="presParOf" srcId="{911F4136-9DCE-40EF-9DFE-39E41EFE616D}" destId="{86B54B70-F1DE-4C51-871F-55A634193E7D}" srcOrd="2" destOrd="0" presId="urn:microsoft.com/office/officeart/2005/8/layout/orgChart1"/>
    <dgm:cxn modelId="{C364512A-167F-47DA-AA8A-31AB8BE85E79}" type="presParOf" srcId="{911F4136-9DCE-40EF-9DFE-39E41EFE616D}" destId="{E3172DFF-2833-43BF-963B-28DBF28207BC}" srcOrd="3" destOrd="0" presId="urn:microsoft.com/office/officeart/2005/8/layout/orgChart1"/>
    <dgm:cxn modelId="{DB6E0F42-0E1C-401A-A8DC-82410123D111}" type="presParOf" srcId="{E3172DFF-2833-43BF-963B-28DBF28207BC}" destId="{9C7EC876-DFB2-42D6-8E8F-C2AB851EF2D2}" srcOrd="0" destOrd="0" presId="urn:microsoft.com/office/officeart/2005/8/layout/orgChart1"/>
    <dgm:cxn modelId="{99BDFC11-C8D2-4273-8A71-D0B2DF4CA16B}" type="presParOf" srcId="{9C7EC876-DFB2-42D6-8E8F-C2AB851EF2D2}" destId="{229D02BB-CF45-4A85-B529-8B67B9C073DC}" srcOrd="0" destOrd="0" presId="urn:microsoft.com/office/officeart/2005/8/layout/orgChart1"/>
    <dgm:cxn modelId="{628ABA72-27F4-41BB-B8A3-259AFB7EC247}" type="presParOf" srcId="{9C7EC876-DFB2-42D6-8E8F-C2AB851EF2D2}" destId="{4D965175-4E82-41BF-8E6B-D3DBE556CE95}" srcOrd="1" destOrd="0" presId="urn:microsoft.com/office/officeart/2005/8/layout/orgChart1"/>
    <dgm:cxn modelId="{B0AD627D-17E0-4310-89E3-2721288ABE81}" type="presParOf" srcId="{E3172DFF-2833-43BF-963B-28DBF28207BC}" destId="{26D8ACDD-B383-4B07-AA04-CF9C999593AE}" srcOrd="1" destOrd="0" presId="urn:microsoft.com/office/officeart/2005/8/layout/orgChart1"/>
    <dgm:cxn modelId="{EEE9F7E2-DEBB-4572-BE96-DD46BB64E81B}" type="presParOf" srcId="{E3172DFF-2833-43BF-963B-28DBF28207BC}" destId="{72B075EC-709C-4FE8-9105-54F649C84562}" srcOrd="2" destOrd="0" presId="urn:microsoft.com/office/officeart/2005/8/layout/orgChart1"/>
    <dgm:cxn modelId="{1939871F-3FDF-4A30-8981-4AAF109E4ED2}" type="presParOf" srcId="{E32D830A-BD50-45EE-930C-CA3582FEC8EE}" destId="{AEF50CF7-4128-45BE-A754-A58C1923A6C1}" srcOrd="2" destOrd="0" presId="urn:microsoft.com/office/officeart/2005/8/layout/orgChart1"/>
    <dgm:cxn modelId="{3D8624E6-6022-4987-8DFB-2EF142596770}" type="presParOf" srcId="{3E6411F1-ADF0-44AB-8590-6B51DCE4003A}" destId="{86B62B30-F36F-46E0-9035-EB65526B6C1F}" srcOrd="6" destOrd="0" presId="urn:microsoft.com/office/officeart/2005/8/layout/orgChart1"/>
    <dgm:cxn modelId="{AA576B96-B63E-476E-85CE-7875BD65A64E}" type="presParOf" srcId="{3E6411F1-ADF0-44AB-8590-6B51DCE4003A}" destId="{95FA093C-CB5F-4C8E-AEAA-6D6A899E781F}" srcOrd="7" destOrd="0" presId="urn:microsoft.com/office/officeart/2005/8/layout/orgChart1"/>
    <dgm:cxn modelId="{62B2702E-65B5-4DB0-850F-33ED2D9BEA64}" type="presParOf" srcId="{95FA093C-CB5F-4C8E-AEAA-6D6A899E781F}" destId="{B4CAFCFF-E345-4C50-902D-576CBAB96EA4}" srcOrd="0" destOrd="0" presId="urn:microsoft.com/office/officeart/2005/8/layout/orgChart1"/>
    <dgm:cxn modelId="{2BEEA164-29B5-4747-85AA-E4D9273C4411}" type="presParOf" srcId="{B4CAFCFF-E345-4C50-902D-576CBAB96EA4}" destId="{E4A5A810-3BFA-4B9F-B6C3-F84610F6E63B}" srcOrd="0" destOrd="0" presId="urn:microsoft.com/office/officeart/2005/8/layout/orgChart1"/>
    <dgm:cxn modelId="{38CE977D-6B97-44C2-821E-9AEC169429A9}" type="presParOf" srcId="{B4CAFCFF-E345-4C50-902D-576CBAB96EA4}" destId="{160BD387-BBEE-479E-A609-E43C0F52F992}" srcOrd="1" destOrd="0" presId="urn:microsoft.com/office/officeart/2005/8/layout/orgChart1"/>
    <dgm:cxn modelId="{5A0D7DD0-BD67-43A6-A17F-4D431614D444}" type="presParOf" srcId="{95FA093C-CB5F-4C8E-AEAA-6D6A899E781F}" destId="{6A807302-5252-4632-ADF4-D3EE07785FE4}" srcOrd="1" destOrd="0" presId="urn:microsoft.com/office/officeart/2005/8/layout/orgChart1"/>
    <dgm:cxn modelId="{AF3BC69B-3E66-449C-9597-58F982EB337A}" type="presParOf" srcId="{95FA093C-CB5F-4C8E-AEAA-6D6A899E781F}" destId="{F25D325B-B1EA-461E-8349-ACE6475C1AA4}" srcOrd="2" destOrd="0" presId="urn:microsoft.com/office/officeart/2005/8/layout/orgChart1"/>
    <dgm:cxn modelId="{F49CD658-DA72-4BAE-8D4D-0D4A20C9E218}" type="presParOf" srcId="{9D4D8A7F-58B2-4085-AFDF-91D81ED7AD77}" destId="{0DDBB5C4-6071-4870-AA83-51732446C5A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86A587-7B81-4988-988D-A7640B324692}"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F7579373-EC94-45BD-B49B-B2303E548337}">
      <dgm:prSet phldrT="[Texto]" custT="1"/>
      <dgm:spPr/>
      <dgm:t>
        <a:bodyPr/>
        <a:lstStyle/>
        <a:p>
          <a:r>
            <a:rPr lang="es-MX" sz="1600" b="1" dirty="0">
              <a:latin typeface="Arial" panose="020B0604020202020204" pitchFamily="34" charset="0"/>
              <a:cs typeface="Arial" panose="020B0604020202020204" pitchFamily="34" charset="0"/>
            </a:rPr>
            <a:t>ESPACIOS MARÍTIMOS</a:t>
          </a:r>
        </a:p>
      </dgm:t>
    </dgm:pt>
    <dgm:pt modelId="{AEBA9E0F-DADF-4E71-9E1E-3CDB2A4CEE34}" type="parTrans" cxnId="{BE7AA80E-8D1A-4396-8229-452555B6F5E2}">
      <dgm:prSet/>
      <dgm:spPr/>
      <dgm:t>
        <a:bodyPr/>
        <a:lstStyle/>
        <a:p>
          <a:endParaRPr lang="es-CL"/>
        </a:p>
      </dgm:t>
    </dgm:pt>
    <dgm:pt modelId="{A296B9B9-4B9A-4AA7-AAFC-407897D8493A}" type="sibTrans" cxnId="{BE7AA80E-8D1A-4396-8229-452555B6F5E2}">
      <dgm:prSet/>
      <dgm:spPr/>
      <dgm:t>
        <a:bodyPr/>
        <a:lstStyle/>
        <a:p>
          <a:endParaRPr lang="es-CL"/>
        </a:p>
      </dgm:t>
    </dgm:pt>
    <dgm:pt modelId="{06D6B7AE-E618-4B17-AFB5-2CF0C339AF72}">
      <dgm:prSet phldrT="[Texto]" custT="1"/>
      <dgm:spPr/>
      <dgm:t>
        <a:bodyPr/>
        <a:lstStyle/>
        <a:p>
          <a:r>
            <a:rPr lang="es-MX" sz="1000" dirty="0">
              <a:latin typeface="Arial" panose="020B0604020202020204" pitchFamily="34" charset="0"/>
              <a:cs typeface="Arial" panose="020B0604020202020204" pitchFamily="34" charset="0"/>
            </a:rPr>
            <a:t>AGUAS INTERIORES</a:t>
          </a:r>
        </a:p>
        <a:p>
          <a:r>
            <a:rPr lang="es-MX" sz="1000" dirty="0">
              <a:latin typeface="Arial" panose="020B0604020202020204" pitchFamily="34" charset="0"/>
              <a:cs typeface="Arial" panose="020B0604020202020204" pitchFamily="34" charset="0"/>
            </a:rPr>
            <a:t>(Radas, puertos, bahías)</a:t>
          </a:r>
          <a:endParaRPr lang="es-CL" sz="1000" dirty="0">
            <a:latin typeface="Arial" panose="020B0604020202020204" pitchFamily="34" charset="0"/>
            <a:cs typeface="Arial" panose="020B0604020202020204" pitchFamily="34" charset="0"/>
          </a:endParaRPr>
        </a:p>
      </dgm:t>
    </dgm:pt>
    <dgm:pt modelId="{4DC105FB-31EB-472A-ADD3-2A664CCB5690}" type="parTrans" cxnId="{7D64A09A-9DD9-4BCA-B64C-30C9F93962C8}">
      <dgm:prSet/>
      <dgm:spPr/>
      <dgm:t>
        <a:bodyPr/>
        <a:lstStyle/>
        <a:p>
          <a:endParaRPr lang="es-CL"/>
        </a:p>
      </dgm:t>
    </dgm:pt>
    <dgm:pt modelId="{0FF8498E-E14E-4D7F-8E12-AB20F60705D1}" type="sibTrans" cxnId="{7D64A09A-9DD9-4BCA-B64C-30C9F93962C8}">
      <dgm:prSet/>
      <dgm:spPr/>
      <dgm:t>
        <a:bodyPr/>
        <a:lstStyle/>
        <a:p>
          <a:endParaRPr lang="es-CL"/>
        </a:p>
      </dgm:t>
    </dgm:pt>
    <dgm:pt modelId="{82722D75-A882-4867-80CE-6172916C22F4}">
      <dgm:prSet phldrT="[Texto]" custT="1"/>
      <dgm:spPr/>
      <dgm:t>
        <a:bodyPr/>
        <a:lstStyle/>
        <a:p>
          <a:r>
            <a:rPr lang="es-MX" sz="1000" dirty="0">
              <a:latin typeface="Arial" panose="020B0604020202020204" pitchFamily="34" charset="0"/>
              <a:cs typeface="Arial" panose="020B0604020202020204" pitchFamily="34" charset="0"/>
            </a:rPr>
            <a:t>MAR TERRITORIAL</a:t>
          </a:r>
          <a:endParaRPr lang="es-CL" sz="1000" dirty="0">
            <a:latin typeface="Arial" panose="020B0604020202020204" pitchFamily="34" charset="0"/>
            <a:cs typeface="Arial" panose="020B0604020202020204" pitchFamily="34" charset="0"/>
          </a:endParaRPr>
        </a:p>
      </dgm:t>
    </dgm:pt>
    <dgm:pt modelId="{89289E1D-19BC-4301-8D8A-5DF6C82CC730}" type="parTrans" cxnId="{6CE59641-B527-404F-80AB-CDB60D894EEC}">
      <dgm:prSet/>
      <dgm:spPr/>
      <dgm:t>
        <a:bodyPr/>
        <a:lstStyle/>
        <a:p>
          <a:endParaRPr lang="es-CL"/>
        </a:p>
      </dgm:t>
    </dgm:pt>
    <dgm:pt modelId="{6170FAB2-90AD-42F1-B327-32A92F285B96}" type="sibTrans" cxnId="{6CE59641-B527-404F-80AB-CDB60D894EEC}">
      <dgm:prSet/>
      <dgm:spPr/>
      <dgm:t>
        <a:bodyPr/>
        <a:lstStyle/>
        <a:p>
          <a:endParaRPr lang="es-CL"/>
        </a:p>
      </dgm:t>
    </dgm:pt>
    <dgm:pt modelId="{C192D30B-D77A-49AC-A61E-E92AB6832581}">
      <dgm:prSet custT="1"/>
      <dgm:spPr/>
      <dgm:t>
        <a:bodyPr/>
        <a:lstStyle/>
        <a:p>
          <a:pPr algn="just">
            <a:buFont typeface="Wingdings" panose="05000000000000000000" pitchFamily="2" charset="2"/>
            <a:buChar char="q"/>
          </a:pPr>
          <a:r>
            <a:rPr lang="es-MX" sz="1200" dirty="0">
              <a:latin typeface="Arial" panose="020B0604020202020204" pitchFamily="34" charset="0"/>
              <a:cs typeface="Arial" panose="020B0604020202020204" pitchFamily="34" charset="0"/>
            </a:rPr>
            <a:t>1.- Se encuentran al interior de las líneas de base. </a:t>
          </a:r>
        </a:p>
        <a:p>
          <a:pPr algn="just">
            <a:buFont typeface="Wingdings" panose="05000000000000000000" pitchFamily="2" charset="2"/>
            <a:buChar char="q"/>
          </a:pPr>
          <a:r>
            <a:rPr lang="es-MX" sz="1200" dirty="0">
              <a:latin typeface="Arial" panose="020B0604020202020204" pitchFamily="34" charset="0"/>
              <a:cs typeface="Arial" panose="020B0604020202020204" pitchFamily="34" charset="0"/>
            </a:rPr>
            <a:t>2.- En ellas el Estado es plenamente </a:t>
          </a:r>
          <a:r>
            <a:rPr lang="es-MX" sz="1200" b="1" dirty="0">
              <a:solidFill>
                <a:srgbClr val="FF0000"/>
              </a:solidFill>
              <a:latin typeface="Arial" panose="020B0604020202020204" pitchFamily="34" charset="0"/>
              <a:cs typeface="Arial" panose="020B0604020202020204" pitchFamily="34" charset="0"/>
            </a:rPr>
            <a:t>SOBERANO</a:t>
          </a:r>
          <a:r>
            <a:rPr lang="es-MX" sz="1200" dirty="0">
              <a:latin typeface="Arial" panose="020B0604020202020204" pitchFamily="34" charset="0"/>
              <a:cs typeface="Arial" panose="020B0604020202020204" pitchFamily="34" charset="0"/>
            </a:rPr>
            <a:t>.</a:t>
          </a:r>
        </a:p>
        <a:p>
          <a:pPr algn="just">
            <a:buFont typeface="Wingdings" panose="05000000000000000000" pitchFamily="2" charset="2"/>
            <a:buChar char="q"/>
          </a:pPr>
          <a:r>
            <a:rPr lang="es-CL" sz="1200" dirty="0">
              <a:latin typeface="Arial" panose="020B0604020202020204" pitchFamily="34" charset="0"/>
              <a:cs typeface="Arial" panose="020B0604020202020204" pitchFamily="34" charset="0"/>
            </a:rPr>
            <a:t>3.- Para que un Estado extranjero pueda navegar en aguas interiores requiere  autorización del Estado Ribereño.</a:t>
          </a:r>
        </a:p>
      </dgm:t>
    </dgm:pt>
    <dgm:pt modelId="{74A0BEDE-326F-4723-BAC3-42E0D4201EC5}" type="parTrans" cxnId="{F6124049-D741-4119-A3E9-53DE08DD3022}">
      <dgm:prSet/>
      <dgm:spPr/>
      <dgm:t>
        <a:bodyPr/>
        <a:lstStyle/>
        <a:p>
          <a:endParaRPr lang="es-CL"/>
        </a:p>
      </dgm:t>
    </dgm:pt>
    <dgm:pt modelId="{470157DC-16BC-4E37-BDE4-A28AD373F77A}" type="sibTrans" cxnId="{F6124049-D741-4119-A3E9-53DE08DD3022}">
      <dgm:prSet/>
      <dgm:spPr/>
      <dgm:t>
        <a:bodyPr/>
        <a:lstStyle/>
        <a:p>
          <a:endParaRPr lang="es-CL"/>
        </a:p>
      </dgm:t>
    </dgm:pt>
    <dgm:pt modelId="{7C1E25FF-9F9A-4C3B-A663-9DBA2BC6D27B}">
      <dgm:prSet custT="1"/>
      <dgm:spPr/>
      <dgm:t>
        <a:bodyPr/>
        <a:lstStyle/>
        <a:p>
          <a:pPr algn="just"/>
          <a:r>
            <a:rPr lang="es-MX" sz="1050" dirty="0">
              <a:latin typeface="Arial" panose="020B0604020202020204" pitchFamily="34" charset="0"/>
              <a:cs typeface="Arial" panose="020B0604020202020204" pitchFamily="34" charset="0"/>
            </a:rPr>
            <a:t>-En él, Estado Ribereño tiene </a:t>
          </a:r>
          <a:r>
            <a:rPr lang="es-MX" sz="1050" u="sng" dirty="0">
              <a:latin typeface="Arial" panose="020B0604020202020204" pitchFamily="34" charset="0"/>
              <a:cs typeface="Arial" panose="020B0604020202020204" pitchFamily="34" charset="0"/>
            </a:rPr>
            <a:t>soberanía</a:t>
          </a:r>
          <a:r>
            <a:rPr lang="es-MX" sz="1050" dirty="0">
              <a:latin typeface="Arial" panose="020B0604020202020204" pitchFamily="34" charset="0"/>
              <a:cs typeface="Arial" panose="020B0604020202020204" pitchFamily="34" charset="0"/>
            </a:rPr>
            <a:t> y </a:t>
          </a:r>
          <a:r>
            <a:rPr lang="es-MX" sz="1050" u="sng" dirty="0">
              <a:latin typeface="Arial" panose="020B0604020202020204" pitchFamily="34" charset="0"/>
              <a:cs typeface="Arial" panose="020B0604020202020204" pitchFamily="34" charset="0"/>
            </a:rPr>
            <a:t>jurisdicción</a:t>
          </a:r>
          <a:r>
            <a:rPr lang="es-MX" sz="1050" dirty="0">
              <a:latin typeface="Arial" panose="020B0604020202020204" pitchFamily="34" charset="0"/>
              <a:cs typeface="Arial" panose="020B0604020202020204" pitchFamily="34" charset="0"/>
            </a:rPr>
            <a:t> (Espacio </a:t>
          </a:r>
          <a:r>
            <a:rPr lang="es-MX" sz="1050" dirty="0" err="1">
              <a:latin typeface="Arial" panose="020B0604020202020204" pitchFamily="34" charset="0"/>
              <a:cs typeface="Arial" panose="020B0604020202020204" pitchFamily="34" charset="0"/>
            </a:rPr>
            <a:t>Aereo</a:t>
          </a:r>
          <a:r>
            <a:rPr lang="es-MX" sz="1050" dirty="0">
              <a:latin typeface="Arial" panose="020B0604020202020204" pitchFamily="34" charset="0"/>
              <a:cs typeface="Arial" panose="020B0604020202020204" pitchFamily="34" charset="0"/>
            </a:rPr>
            <a:t>, suelo y subsuelo)</a:t>
          </a:r>
        </a:p>
        <a:p>
          <a:pPr algn="just"/>
          <a:r>
            <a:rPr lang="es-MX" sz="1050" dirty="0">
              <a:latin typeface="Arial" panose="020B0604020202020204" pitchFamily="34" charset="0"/>
              <a:cs typeface="Arial" panose="020B0604020202020204" pitchFamily="34" charset="0"/>
            </a:rPr>
            <a:t>-Derechos exclusivos de pesca y explotación del fondo del mar y subsuelo del mar territorial.</a:t>
          </a:r>
        </a:p>
        <a:p>
          <a:pPr algn="just"/>
          <a:r>
            <a:rPr lang="es-MX" sz="1050" dirty="0">
              <a:latin typeface="Arial" panose="020B0604020202020204" pitchFamily="34" charset="0"/>
              <a:cs typeface="Arial" panose="020B0604020202020204" pitchFamily="34" charset="0"/>
            </a:rPr>
            <a:t>-Derechos exclusivos sobre su espacio aéreo.</a:t>
          </a:r>
        </a:p>
        <a:p>
          <a:pPr algn="just"/>
          <a:r>
            <a:rPr lang="es-MX" sz="1050" dirty="0">
              <a:latin typeface="Arial" panose="020B0604020202020204" pitchFamily="34" charset="0"/>
              <a:cs typeface="Arial" panose="020B0604020202020204" pitchFamily="34" charset="0"/>
            </a:rPr>
            <a:t>-Derecho exclusivo de cabotaje . </a:t>
          </a:r>
        </a:p>
        <a:p>
          <a:pPr algn="just"/>
          <a:endParaRPr lang="es-CL" sz="1400" dirty="0"/>
        </a:p>
      </dgm:t>
    </dgm:pt>
    <dgm:pt modelId="{EA06F0B8-541F-4E14-8788-0E4356F7F354}" type="parTrans" cxnId="{8A377FE6-6EA1-42DD-ACB7-B0ED465F2A9A}">
      <dgm:prSet/>
      <dgm:spPr/>
      <dgm:t>
        <a:bodyPr/>
        <a:lstStyle/>
        <a:p>
          <a:endParaRPr lang="es-CL"/>
        </a:p>
      </dgm:t>
    </dgm:pt>
    <dgm:pt modelId="{5B5E7AEE-3683-4C60-BBB3-9011FA50710C}" type="sibTrans" cxnId="{8A377FE6-6EA1-42DD-ACB7-B0ED465F2A9A}">
      <dgm:prSet/>
      <dgm:spPr/>
      <dgm:t>
        <a:bodyPr/>
        <a:lstStyle/>
        <a:p>
          <a:endParaRPr lang="es-CL"/>
        </a:p>
      </dgm:t>
    </dgm:pt>
    <dgm:pt modelId="{DE9BD1EC-CF30-4A5E-9EBB-B630C3155EAC}" type="pres">
      <dgm:prSet presAssocID="{1086A587-7B81-4988-988D-A7640B324692}" presName="hierChild1" presStyleCnt="0">
        <dgm:presLayoutVars>
          <dgm:orgChart val="1"/>
          <dgm:chPref val="1"/>
          <dgm:dir/>
          <dgm:animOne val="branch"/>
          <dgm:animLvl val="lvl"/>
          <dgm:resizeHandles/>
        </dgm:presLayoutVars>
      </dgm:prSet>
      <dgm:spPr/>
    </dgm:pt>
    <dgm:pt modelId="{9D4D8A7F-58B2-4085-AFDF-91D81ED7AD77}" type="pres">
      <dgm:prSet presAssocID="{F7579373-EC94-45BD-B49B-B2303E548337}" presName="hierRoot1" presStyleCnt="0">
        <dgm:presLayoutVars>
          <dgm:hierBranch val="init"/>
        </dgm:presLayoutVars>
      </dgm:prSet>
      <dgm:spPr/>
    </dgm:pt>
    <dgm:pt modelId="{3FCAC47E-086A-4623-BBB5-9751D5A85A65}" type="pres">
      <dgm:prSet presAssocID="{F7579373-EC94-45BD-B49B-B2303E548337}" presName="rootComposite1" presStyleCnt="0"/>
      <dgm:spPr/>
    </dgm:pt>
    <dgm:pt modelId="{CBDBAAE9-A497-4357-9CCA-68A411D73C5E}" type="pres">
      <dgm:prSet presAssocID="{F7579373-EC94-45BD-B49B-B2303E548337}" presName="rootText1" presStyleLbl="node0" presStyleIdx="0" presStyleCnt="1" custScaleX="63476" custScaleY="50234" custLinFactNeighborX="838" custLinFactNeighborY="-8">
        <dgm:presLayoutVars>
          <dgm:chPref val="3"/>
        </dgm:presLayoutVars>
      </dgm:prSet>
      <dgm:spPr/>
    </dgm:pt>
    <dgm:pt modelId="{C536185F-0340-473A-A9C6-1B4CC59DA31A}" type="pres">
      <dgm:prSet presAssocID="{F7579373-EC94-45BD-B49B-B2303E548337}" presName="rootConnector1" presStyleLbl="node1" presStyleIdx="0" presStyleCnt="0"/>
      <dgm:spPr/>
    </dgm:pt>
    <dgm:pt modelId="{3E6411F1-ADF0-44AB-8590-6B51DCE4003A}" type="pres">
      <dgm:prSet presAssocID="{F7579373-EC94-45BD-B49B-B2303E548337}" presName="hierChild2" presStyleCnt="0"/>
      <dgm:spPr/>
    </dgm:pt>
    <dgm:pt modelId="{A09FD0B9-30FC-41AE-8E10-3DEA6E3D344F}" type="pres">
      <dgm:prSet presAssocID="{4DC105FB-31EB-472A-ADD3-2A664CCB5690}" presName="Name37" presStyleLbl="parChTrans1D2" presStyleIdx="0" presStyleCnt="2"/>
      <dgm:spPr/>
    </dgm:pt>
    <dgm:pt modelId="{A8228FAF-5D24-4772-82B6-E1662F171C8C}" type="pres">
      <dgm:prSet presAssocID="{06D6B7AE-E618-4B17-AFB5-2CF0C339AF72}" presName="hierRoot2" presStyleCnt="0">
        <dgm:presLayoutVars>
          <dgm:hierBranch val="init"/>
        </dgm:presLayoutVars>
      </dgm:prSet>
      <dgm:spPr/>
    </dgm:pt>
    <dgm:pt modelId="{9E6A3D33-54E5-4133-864D-D809E79E663A}" type="pres">
      <dgm:prSet presAssocID="{06D6B7AE-E618-4B17-AFB5-2CF0C339AF72}" presName="rootComposite" presStyleCnt="0"/>
      <dgm:spPr/>
    </dgm:pt>
    <dgm:pt modelId="{4F930A46-313E-4BFE-A764-3E6A7EF68049}" type="pres">
      <dgm:prSet presAssocID="{06D6B7AE-E618-4B17-AFB5-2CF0C339AF72}" presName="rootText" presStyleLbl="node2" presStyleIdx="0" presStyleCnt="2" custScaleX="51786" custScaleY="27500">
        <dgm:presLayoutVars>
          <dgm:chPref val="3"/>
        </dgm:presLayoutVars>
      </dgm:prSet>
      <dgm:spPr/>
    </dgm:pt>
    <dgm:pt modelId="{B3C193CD-EC0D-4B9E-B9D0-B95C5C6EB172}" type="pres">
      <dgm:prSet presAssocID="{06D6B7AE-E618-4B17-AFB5-2CF0C339AF72}" presName="rootConnector" presStyleLbl="node2" presStyleIdx="0" presStyleCnt="2"/>
      <dgm:spPr/>
    </dgm:pt>
    <dgm:pt modelId="{8C10C21F-FC7B-4271-9118-304C238F96E2}" type="pres">
      <dgm:prSet presAssocID="{06D6B7AE-E618-4B17-AFB5-2CF0C339AF72}" presName="hierChild4" presStyleCnt="0"/>
      <dgm:spPr/>
    </dgm:pt>
    <dgm:pt modelId="{1F853A58-D7A0-46E2-A081-61A643F44F2A}" type="pres">
      <dgm:prSet presAssocID="{74A0BEDE-326F-4723-BAC3-42E0D4201EC5}" presName="Name37" presStyleLbl="parChTrans1D3" presStyleIdx="0" presStyleCnt="2"/>
      <dgm:spPr/>
    </dgm:pt>
    <dgm:pt modelId="{F8B38F5B-753D-43F4-B474-AA594CED4AF4}" type="pres">
      <dgm:prSet presAssocID="{C192D30B-D77A-49AC-A61E-E92AB6832581}" presName="hierRoot2" presStyleCnt="0">
        <dgm:presLayoutVars>
          <dgm:hierBranch val="init"/>
        </dgm:presLayoutVars>
      </dgm:prSet>
      <dgm:spPr/>
    </dgm:pt>
    <dgm:pt modelId="{FC4A1746-2AC7-4AC3-ABD7-D1B7A23CBCBC}" type="pres">
      <dgm:prSet presAssocID="{C192D30B-D77A-49AC-A61E-E92AB6832581}" presName="rootComposite" presStyleCnt="0"/>
      <dgm:spPr/>
    </dgm:pt>
    <dgm:pt modelId="{51983883-0BD4-4EBA-BF42-3098F5D92060}" type="pres">
      <dgm:prSet presAssocID="{C192D30B-D77A-49AC-A61E-E92AB6832581}" presName="rootText" presStyleLbl="node3" presStyleIdx="0" presStyleCnt="2" custScaleX="115083" custScaleY="56519" custLinFactNeighborX="-9079" custLinFactNeighborY="1060">
        <dgm:presLayoutVars>
          <dgm:chPref val="3"/>
        </dgm:presLayoutVars>
      </dgm:prSet>
      <dgm:spPr/>
    </dgm:pt>
    <dgm:pt modelId="{1A9E7DDD-4EA3-4FE3-A056-100A574A128F}" type="pres">
      <dgm:prSet presAssocID="{C192D30B-D77A-49AC-A61E-E92AB6832581}" presName="rootConnector" presStyleLbl="node3" presStyleIdx="0" presStyleCnt="2"/>
      <dgm:spPr/>
    </dgm:pt>
    <dgm:pt modelId="{D0FC7EB0-6641-4F1F-9264-D98BDBA562DE}" type="pres">
      <dgm:prSet presAssocID="{C192D30B-D77A-49AC-A61E-E92AB6832581}" presName="hierChild4" presStyleCnt="0"/>
      <dgm:spPr/>
    </dgm:pt>
    <dgm:pt modelId="{4A12FA87-89A8-436D-830E-DFFF588216FC}" type="pres">
      <dgm:prSet presAssocID="{C192D30B-D77A-49AC-A61E-E92AB6832581}" presName="hierChild5" presStyleCnt="0"/>
      <dgm:spPr/>
    </dgm:pt>
    <dgm:pt modelId="{561CDC6D-E9A9-460F-A927-729C2E247F5B}" type="pres">
      <dgm:prSet presAssocID="{06D6B7AE-E618-4B17-AFB5-2CF0C339AF72}" presName="hierChild5" presStyleCnt="0"/>
      <dgm:spPr/>
    </dgm:pt>
    <dgm:pt modelId="{7406C5A7-13CC-45A0-9CC6-9EC0F5D01BB5}" type="pres">
      <dgm:prSet presAssocID="{89289E1D-19BC-4301-8D8A-5DF6C82CC730}" presName="Name37" presStyleLbl="parChTrans1D2" presStyleIdx="1" presStyleCnt="2"/>
      <dgm:spPr/>
    </dgm:pt>
    <dgm:pt modelId="{5E48054D-FFC2-40DC-BCCC-021CE807E4AC}" type="pres">
      <dgm:prSet presAssocID="{82722D75-A882-4867-80CE-6172916C22F4}" presName="hierRoot2" presStyleCnt="0">
        <dgm:presLayoutVars>
          <dgm:hierBranch val="init"/>
        </dgm:presLayoutVars>
      </dgm:prSet>
      <dgm:spPr/>
    </dgm:pt>
    <dgm:pt modelId="{4F962C26-66CB-44A1-96BB-B4255BBC4070}" type="pres">
      <dgm:prSet presAssocID="{82722D75-A882-4867-80CE-6172916C22F4}" presName="rootComposite" presStyleCnt="0"/>
      <dgm:spPr/>
    </dgm:pt>
    <dgm:pt modelId="{A0DD74D4-B89F-4F53-BA41-71A4AC6A5474}" type="pres">
      <dgm:prSet presAssocID="{82722D75-A882-4867-80CE-6172916C22F4}" presName="rootText" presStyleLbl="node2" presStyleIdx="1" presStyleCnt="2" custScaleX="41079" custScaleY="21332">
        <dgm:presLayoutVars>
          <dgm:chPref val="3"/>
        </dgm:presLayoutVars>
      </dgm:prSet>
      <dgm:spPr/>
    </dgm:pt>
    <dgm:pt modelId="{CD91D6A9-D048-4377-9034-AEE262F80C4A}" type="pres">
      <dgm:prSet presAssocID="{82722D75-A882-4867-80CE-6172916C22F4}" presName="rootConnector" presStyleLbl="node2" presStyleIdx="1" presStyleCnt="2"/>
      <dgm:spPr/>
    </dgm:pt>
    <dgm:pt modelId="{5210DDE0-1C46-4818-B95B-8E67B2F30CAB}" type="pres">
      <dgm:prSet presAssocID="{82722D75-A882-4867-80CE-6172916C22F4}" presName="hierChild4" presStyleCnt="0"/>
      <dgm:spPr/>
    </dgm:pt>
    <dgm:pt modelId="{88F546F7-E868-42E2-B866-AC94638492EF}" type="pres">
      <dgm:prSet presAssocID="{EA06F0B8-541F-4E14-8788-0E4356F7F354}" presName="Name37" presStyleLbl="parChTrans1D3" presStyleIdx="1" presStyleCnt="2"/>
      <dgm:spPr/>
    </dgm:pt>
    <dgm:pt modelId="{ADD9F9EF-980C-46E5-B01E-2B7998F203E4}" type="pres">
      <dgm:prSet presAssocID="{7C1E25FF-9F9A-4C3B-A663-9DBA2BC6D27B}" presName="hierRoot2" presStyleCnt="0">
        <dgm:presLayoutVars>
          <dgm:hierBranch val="init"/>
        </dgm:presLayoutVars>
      </dgm:prSet>
      <dgm:spPr/>
    </dgm:pt>
    <dgm:pt modelId="{A26C18B6-EE35-43D4-BAB2-5E9C7BD505DF}" type="pres">
      <dgm:prSet presAssocID="{7C1E25FF-9F9A-4C3B-A663-9DBA2BC6D27B}" presName="rootComposite" presStyleCnt="0"/>
      <dgm:spPr/>
    </dgm:pt>
    <dgm:pt modelId="{F3928FBD-A7F9-45F6-B6F0-23EA22C904CB}" type="pres">
      <dgm:prSet presAssocID="{7C1E25FF-9F9A-4C3B-A663-9DBA2BC6D27B}" presName="rootText" presStyleLbl="node3" presStyleIdx="1" presStyleCnt="2" custScaleY="62636" custLinFactNeighborX="-10228" custLinFactNeighborY="1094">
        <dgm:presLayoutVars>
          <dgm:chPref val="3"/>
        </dgm:presLayoutVars>
      </dgm:prSet>
      <dgm:spPr/>
    </dgm:pt>
    <dgm:pt modelId="{DF07233B-0163-443F-8228-F0A3DC6056FF}" type="pres">
      <dgm:prSet presAssocID="{7C1E25FF-9F9A-4C3B-A663-9DBA2BC6D27B}" presName="rootConnector" presStyleLbl="node3" presStyleIdx="1" presStyleCnt="2"/>
      <dgm:spPr/>
    </dgm:pt>
    <dgm:pt modelId="{AD9C1B59-0616-4CBE-A405-01303E5EE490}" type="pres">
      <dgm:prSet presAssocID="{7C1E25FF-9F9A-4C3B-A663-9DBA2BC6D27B}" presName="hierChild4" presStyleCnt="0"/>
      <dgm:spPr/>
    </dgm:pt>
    <dgm:pt modelId="{486F557E-18E0-4131-9682-D054D3D54016}" type="pres">
      <dgm:prSet presAssocID="{7C1E25FF-9F9A-4C3B-A663-9DBA2BC6D27B}" presName="hierChild5" presStyleCnt="0"/>
      <dgm:spPr/>
    </dgm:pt>
    <dgm:pt modelId="{9712A6B6-D682-42DC-AAA2-FE7E2C34B9B6}" type="pres">
      <dgm:prSet presAssocID="{82722D75-A882-4867-80CE-6172916C22F4}" presName="hierChild5" presStyleCnt="0"/>
      <dgm:spPr/>
    </dgm:pt>
    <dgm:pt modelId="{0DDBB5C4-6071-4870-AA83-51732446C5A5}" type="pres">
      <dgm:prSet presAssocID="{F7579373-EC94-45BD-B49B-B2303E548337}" presName="hierChild3" presStyleCnt="0"/>
      <dgm:spPr/>
    </dgm:pt>
  </dgm:ptLst>
  <dgm:cxnLst>
    <dgm:cxn modelId="{43EFBA08-5D91-4B21-8FE4-0DF2065628AC}" type="presOf" srcId="{C192D30B-D77A-49AC-A61E-E92AB6832581}" destId="{1A9E7DDD-4EA3-4FE3-A056-100A574A128F}" srcOrd="1" destOrd="0" presId="urn:microsoft.com/office/officeart/2005/8/layout/orgChart1"/>
    <dgm:cxn modelId="{BE7AA80E-8D1A-4396-8229-452555B6F5E2}" srcId="{1086A587-7B81-4988-988D-A7640B324692}" destId="{F7579373-EC94-45BD-B49B-B2303E548337}" srcOrd="0" destOrd="0" parTransId="{AEBA9E0F-DADF-4E71-9E1E-3CDB2A4CEE34}" sibTransId="{A296B9B9-4B9A-4AA7-AAFC-407897D8493A}"/>
    <dgm:cxn modelId="{B8F69812-9984-4365-82F2-FA983A5892A3}" type="presOf" srcId="{82722D75-A882-4867-80CE-6172916C22F4}" destId="{CD91D6A9-D048-4377-9034-AEE262F80C4A}" srcOrd="1" destOrd="0" presId="urn:microsoft.com/office/officeart/2005/8/layout/orgChart1"/>
    <dgm:cxn modelId="{B0185428-958C-4C83-8723-C81AD93E51BF}" type="presOf" srcId="{4DC105FB-31EB-472A-ADD3-2A664CCB5690}" destId="{A09FD0B9-30FC-41AE-8E10-3DEA6E3D344F}" srcOrd="0" destOrd="0" presId="urn:microsoft.com/office/officeart/2005/8/layout/orgChart1"/>
    <dgm:cxn modelId="{A7430E41-EA95-4FD8-BE8A-43685399519B}" type="presOf" srcId="{C192D30B-D77A-49AC-A61E-E92AB6832581}" destId="{51983883-0BD4-4EBA-BF42-3098F5D92060}" srcOrd="0" destOrd="0" presId="urn:microsoft.com/office/officeart/2005/8/layout/orgChart1"/>
    <dgm:cxn modelId="{6CE59641-B527-404F-80AB-CDB60D894EEC}" srcId="{F7579373-EC94-45BD-B49B-B2303E548337}" destId="{82722D75-A882-4867-80CE-6172916C22F4}" srcOrd="1" destOrd="0" parTransId="{89289E1D-19BC-4301-8D8A-5DF6C82CC730}" sibTransId="{6170FAB2-90AD-42F1-B327-32A92F285B96}"/>
    <dgm:cxn modelId="{F6124049-D741-4119-A3E9-53DE08DD3022}" srcId="{06D6B7AE-E618-4B17-AFB5-2CF0C339AF72}" destId="{C192D30B-D77A-49AC-A61E-E92AB6832581}" srcOrd="0" destOrd="0" parTransId="{74A0BEDE-326F-4723-BAC3-42E0D4201EC5}" sibTransId="{470157DC-16BC-4E37-BDE4-A28AD373F77A}"/>
    <dgm:cxn modelId="{E1E2184A-A09F-4B98-82B6-4B2BC80B9E16}" type="presOf" srcId="{EA06F0B8-541F-4E14-8788-0E4356F7F354}" destId="{88F546F7-E868-42E2-B866-AC94638492EF}" srcOrd="0" destOrd="0" presId="urn:microsoft.com/office/officeart/2005/8/layout/orgChart1"/>
    <dgm:cxn modelId="{30D4364F-4804-4020-AE37-172430A50DAB}" type="presOf" srcId="{82722D75-A882-4867-80CE-6172916C22F4}" destId="{A0DD74D4-B89F-4F53-BA41-71A4AC6A5474}" srcOrd="0" destOrd="0" presId="urn:microsoft.com/office/officeart/2005/8/layout/orgChart1"/>
    <dgm:cxn modelId="{CD6E6258-A3C4-41B8-A669-EE08F615A5A4}" type="presOf" srcId="{74A0BEDE-326F-4723-BAC3-42E0D4201EC5}" destId="{1F853A58-D7A0-46E2-A081-61A643F44F2A}" srcOrd="0" destOrd="0" presId="urn:microsoft.com/office/officeart/2005/8/layout/orgChart1"/>
    <dgm:cxn modelId="{F148817E-6FDA-4128-8E90-1E2B4DFBE6BD}" type="presOf" srcId="{F7579373-EC94-45BD-B49B-B2303E548337}" destId="{CBDBAAE9-A497-4357-9CCA-68A411D73C5E}" srcOrd="0" destOrd="0" presId="urn:microsoft.com/office/officeart/2005/8/layout/orgChart1"/>
    <dgm:cxn modelId="{D67C0E8E-A910-4A99-A20B-8A34169D1C04}" type="presOf" srcId="{7C1E25FF-9F9A-4C3B-A663-9DBA2BC6D27B}" destId="{DF07233B-0163-443F-8228-F0A3DC6056FF}" srcOrd="1" destOrd="0" presId="urn:microsoft.com/office/officeart/2005/8/layout/orgChart1"/>
    <dgm:cxn modelId="{7D64A09A-9DD9-4BCA-B64C-30C9F93962C8}" srcId="{F7579373-EC94-45BD-B49B-B2303E548337}" destId="{06D6B7AE-E618-4B17-AFB5-2CF0C339AF72}" srcOrd="0" destOrd="0" parTransId="{4DC105FB-31EB-472A-ADD3-2A664CCB5690}" sibTransId="{0FF8498E-E14E-4D7F-8E12-AB20F60705D1}"/>
    <dgm:cxn modelId="{5AAF87AB-836B-402C-96A7-2A527EDBF639}" type="presOf" srcId="{89289E1D-19BC-4301-8D8A-5DF6C82CC730}" destId="{7406C5A7-13CC-45A0-9CC6-9EC0F5D01BB5}" srcOrd="0" destOrd="0" presId="urn:microsoft.com/office/officeart/2005/8/layout/orgChart1"/>
    <dgm:cxn modelId="{213087AF-9490-4A96-9656-0F7C328CCF42}" type="presOf" srcId="{1086A587-7B81-4988-988D-A7640B324692}" destId="{DE9BD1EC-CF30-4A5E-9EBB-B630C3155EAC}" srcOrd="0" destOrd="0" presId="urn:microsoft.com/office/officeart/2005/8/layout/orgChart1"/>
    <dgm:cxn modelId="{A6AD78DA-3957-408A-967E-0F86FA2CB57C}" type="presOf" srcId="{F7579373-EC94-45BD-B49B-B2303E548337}" destId="{C536185F-0340-473A-A9C6-1B4CC59DA31A}" srcOrd="1" destOrd="0" presId="urn:microsoft.com/office/officeart/2005/8/layout/orgChart1"/>
    <dgm:cxn modelId="{B82F12DD-8EA7-414F-8CC4-8627646565C2}" type="presOf" srcId="{06D6B7AE-E618-4B17-AFB5-2CF0C339AF72}" destId="{B3C193CD-EC0D-4B9E-B9D0-B95C5C6EB172}" srcOrd="1" destOrd="0" presId="urn:microsoft.com/office/officeart/2005/8/layout/orgChart1"/>
    <dgm:cxn modelId="{8A377FE6-6EA1-42DD-ACB7-B0ED465F2A9A}" srcId="{82722D75-A882-4867-80CE-6172916C22F4}" destId="{7C1E25FF-9F9A-4C3B-A663-9DBA2BC6D27B}" srcOrd="0" destOrd="0" parTransId="{EA06F0B8-541F-4E14-8788-0E4356F7F354}" sibTransId="{5B5E7AEE-3683-4C60-BBB3-9011FA50710C}"/>
    <dgm:cxn modelId="{374DB5EC-7879-44D2-999E-EBFECB5C12D7}" type="presOf" srcId="{06D6B7AE-E618-4B17-AFB5-2CF0C339AF72}" destId="{4F930A46-313E-4BFE-A764-3E6A7EF68049}" srcOrd="0" destOrd="0" presId="urn:microsoft.com/office/officeart/2005/8/layout/orgChart1"/>
    <dgm:cxn modelId="{240E3AFE-C5A9-400A-8BCC-6E30F5C943B1}" type="presOf" srcId="{7C1E25FF-9F9A-4C3B-A663-9DBA2BC6D27B}" destId="{F3928FBD-A7F9-45F6-B6F0-23EA22C904CB}" srcOrd="0" destOrd="0" presId="urn:microsoft.com/office/officeart/2005/8/layout/orgChart1"/>
    <dgm:cxn modelId="{29529372-3395-474E-874F-DDFE1EB16D82}" type="presParOf" srcId="{DE9BD1EC-CF30-4A5E-9EBB-B630C3155EAC}" destId="{9D4D8A7F-58B2-4085-AFDF-91D81ED7AD77}" srcOrd="0" destOrd="0" presId="urn:microsoft.com/office/officeart/2005/8/layout/orgChart1"/>
    <dgm:cxn modelId="{D6C03335-7EA5-4B37-9EAB-9E37BF101781}" type="presParOf" srcId="{9D4D8A7F-58B2-4085-AFDF-91D81ED7AD77}" destId="{3FCAC47E-086A-4623-BBB5-9751D5A85A65}" srcOrd="0" destOrd="0" presId="urn:microsoft.com/office/officeart/2005/8/layout/orgChart1"/>
    <dgm:cxn modelId="{547D9AF5-0963-478D-A5A5-47C3ECA62B4E}" type="presParOf" srcId="{3FCAC47E-086A-4623-BBB5-9751D5A85A65}" destId="{CBDBAAE9-A497-4357-9CCA-68A411D73C5E}" srcOrd="0" destOrd="0" presId="urn:microsoft.com/office/officeart/2005/8/layout/orgChart1"/>
    <dgm:cxn modelId="{86EDB52E-9862-4F54-A206-71F55AD61354}" type="presParOf" srcId="{3FCAC47E-086A-4623-BBB5-9751D5A85A65}" destId="{C536185F-0340-473A-A9C6-1B4CC59DA31A}" srcOrd="1" destOrd="0" presId="urn:microsoft.com/office/officeart/2005/8/layout/orgChart1"/>
    <dgm:cxn modelId="{E782E5DF-E974-4887-B60C-9F4A5A705A16}" type="presParOf" srcId="{9D4D8A7F-58B2-4085-AFDF-91D81ED7AD77}" destId="{3E6411F1-ADF0-44AB-8590-6B51DCE4003A}" srcOrd="1" destOrd="0" presId="urn:microsoft.com/office/officeart/2005/8/layout/orgChart1"/>
    <dgm:cxn modelId="{24392D28-E6E8-4ECB-98A7-FA69AAE8B255}" type="presParOf" srcId="{3E6411F1-ADF0-44AB-8590-6B51DCE4003A}" destId="{A09FD0B9-30FC-41AE-8E10-3DEA6E3D344F}" srcOrd="0" destOrd="0" presId="urn:microsoft.com/office/officeart/2005/8/layout/orgChart1"/>
    <dgm:cxn modelId="{63F6756C-D30C-4726-BEDE-DF5420F846EE}" type="presParOf" srcId="{3E6411F1-ADF0-44AB-8590-6B51DCE4003A}" destId="{A8228FAF-5D24-4772-82B6-E1662F171C8C}" srcOrd="1" destOrd="0" presId="urn:microsoft.com/office/officeart/2005/8/layout/orgChart1"/>
    <dgm:cxn modelId="{E7933036-1A88-41F6-886B-A425266A8841}" type="presParOf" srcId="{A8228FAF-5D24-4772-82B6-E1662F171C8C}" destId="{9E6A3D33-54E5-4133-864D-D809E79E663A}" srcOrd="0" destOrd="0" presId="urn:microsoft.com/office/officeart/2005/8/layout/orgChart1"/>
    <dgm:cxn modelId="{BDCC903E-FFAF-4B45-A2F1-DF6FFB6A3CAA}" type="presParOf" srcId="{9E6A3D33-54E5-4133-864D-D809E79E663A}" destId="{4F930A46-313E-4BFE-A764-3E6A7EF68049}" srcOrd="0" destOrd="0" presId="urn:microsoft.com/office/officeart/2005/8/layout/orgChart1"/>
    <dgm:cxn modelId="{E2ED6BB2-8722-4123-8E9B-826E8CCB396B}" type="presParOf" srcId="{9E6A3D33-54E5-4133-864D-D809E79E663A}" destId="{B3C193CD-EC0D-4B9E-B9D0-B95C5C6EB172}" srcOrd="1" destOrd="0" presId="urn:microsoft.com/office/officeart/2005/8/layout/orgChart1"/>
    <dgm:cxn modelId="{530475DA-E32C-4163-912F-654678A65395}" type="presParOf" srcId="{A8228FAF-5D24-4772-82B6-E1662F171C8C}" destId="{8C10C21F-FC7B-4271-9118-304C238F96E2}" srcOrd="1" destOrd="0" presId="urn:microsoft.com/office/officeart/2005/8/layout/orgChart1"/>
    <dgm:cxn modelId="{44978D3C-7BD3-462B-B804-BF9ECBFCB6F7}" type="presParOf" srcId="{8C10C21F-FC7B-4271-9118-304C238F96E2}" destId="{1F853A58-D7A0-46E2-A081-61A643F44F2A}" srcOrd="0" destOrd="0" presId="urn:microsoft.com/office/officeart/2005/8/layout/orgChart1"/>
    <dgm:cxn modelId="{9A43C127-0B85-4600-95A7-93B2359D1953}" type="presParOf" srcId="{8C10C21F-FC7B-4271-9118-304C238F96E2}" destId="{F8B38F5B-753D-43F4-B474-AA594CED4AF4}" srcOrd="1" destOrd="0" presId="urn:microsoft.com/office/officeart/2005/8/layout/orgChart1"/>
    <dgm:cxn modelId="{F194C6EF-C5BD-4526-919C-1D8FE81FCEBB}" type="presParOf" srcId="{F8B38F5B-753D-43F4-B474-AA594CED4AF4}" destId="{FC4A1746-2AC7-4AC3-ABD7-D1B7A23CBCBC}" srcOrd="0" destOrd="0" presId="urn:microsoft.com/office/officeart/2005/8/layout/orgChart1"/>
    <dgm:cxn modelId="{B15B9BBA-1E42-432A-9735-836ECE9C5B8F}" type="presParOf" srcId="{FC4A1746-2AC7-4AC3-ABD7-D1B7A23CBCBC}" destId="{51983883-0BD4-4EBA-BF42-3098F5D92060}" srcOrd="0" destOrd="0" presId="urn:microsoft.com/office/officeart/2005/8/layout/orgChart1"/>
    <dgm:cxn modelId="{4FD38F71-8F45-431E-AF38-29E43C53E3E8}" type="presParOf" srcId="{FC4A1746-2AC7-4AC3-ABD7-D1B7A23CBCBC}" destId="{1A9E7DDD-4EA3-4FE3-A056-100A574A128F}" srcOrd="1" destOrd="0" presId="urn:microsoft.com/office/officeart/2005/8/layout/orgChart1"/>
    <dgm:cxn modelId="{95B4F385-3EF0-4120-8A5F-6FBA5904BD2C}" type="presParOf" srcId="{F8B38F5B-753D-43F4-B474-AA594CED4AF4}" destId="{D0FC7EB0-6641-4F1F-9264-D98BDBA562DE}" srcOrd="1" destOrd="0" presId="urn:microsoft.com/office/officeart/2005/8/layout/orgChart1"/>
    <dgm:cxn modelId="{77FB1F81-897D-46F6-B31D-1F403AC6E022}" type="presParOf" srcId="{F8B38F5B-753D-43F4-B474-AA594CED4AF4}" destId="{4A12FA87-89A8-436D-830E-DFFF588216FC}" srcOrd="2" destOrd="0" presId="urn:microsoft.com/office/officeart/2005/8/layout/orgChart1"/>
    <dgm:cxn modelId="{823367DA-3BF4-4621-A97B-61A2E5E17005}" type="presParOf" srcId="{A8228FAF-5D24-4772-82B6-E1662F171C8C}" destId="{561CDC6D-E9A9-460F-A927-729C2E247F5B}" srcOrd="2" destOrd="0" presId="urn:microsoft.com/office/officeart/2005/8/layout/orgChart1"/>
    <dgm:cxn modelId="{7A3462DC-7E85-4B40-9555-68B63389B9E8}" type="presParOf" srcId="{3E6411F1-ADF0-44AB-8590-6B51DCE4003A}" destId="{7406C5A7-13CC-45A0-9CC6-9EC0F5D01BB5}" srcOrd="2" destOrd="0" presId="urn:microsoft.com/office/officeart/2005/8/layout/orgChart1"/>
    <dgm:cxn modelId="{38B4685D-52A8-4BCD-A87B-AB8C38DB5466}" type="presParOf" srcId="{3E6411F1-ADF0-44AB-8590-6B51DCE4003A}" destId="{5E48054D-FFC2-40DC-BCCC-021CE807E4AC}" srcOrd="3" destOrd="0" presId="urn:microsoft.com/office/officeart/2005/8/layout/orgChart1"/>
    <dgm:cxn modelId="{03099A37-0708-40BF-9060-525E480FC862}" type="presParOf" srcId="{5E48054D-FFC2-40DC-BCCC-021CE807E4AC}" destId="{4F962C26-66CB-44A1-96BB-B4255BBC4070}" srcOrd="0" destOrd="0" presId="urn:microsoft.com/office/officeart/2005/8/layout/orgChart1"/>
    <dgm:cxn modelId="{D40BD755-72FC-4775-BD83-8D38E1116CDA}" type="presParOf" srcId="{4F962C26-66CB-44A1-96BB-B4255BBC4070}" destId="{A0DD74D4-B89F-4F53-BA41-71A4AC6A5474}" srcOrd="0" destOrd="0" presId="urn:microsoft.com/office/officeart/2005/8/layout/orgChart1"/>
    <dgm:cxn modelId="{537CF284-6463-4878-AD6A-8C65344E453E}" type="presParOf" srcId="{4F962C26-66CB-44A1-96BB-B4255BBC4070}" destId="{CD91D6A9-D048-4377-9034-AEE262F80C4A}" srcOrd="1" destOrd="0" presId="urn:microsoft.com/office/officeart/2005/8/layout/orgChart1"/>
    <dgm:cxn modelId="{955C032B-C7D5-4056-9936-E00EC29E3B72}" type="presParOf" srcId="{5E48054D-FFC2-40DC-BCCC-021CE807E4AC}" destId="{5210DDE0-1C46-4818-B95B-8E67B2F30CAB}" srcOrd="1" destOrd="0" presId="urn:microsoft.com/office/officeart/2005/8/layout/orgChart1"/>
    <dgm:cxn modelId="{2E0F5B1B-2EE6-4511-BBF5-A3EAFF8BD2C9}" type="presParOf" srcId="{5210DDE0-1C46-4818-B95B-8E67B2F30CAB}" destId="{88F546F7-E868-42E2-B866-AC94638492EF}" srcOrd="0" destOrd="0" presId="urn:microsoft.com/office/officeart/2005/8/layout/orgChart1"/>
    <dgm:cxn modelId="{A8B9A793-8F01-4F7E-AD93-388F4A8FAF0C}" type="presParOf" srcId="{5210DDE0-1C46-4818-B95B-8E67B2F30CAB}" destId="{ADD9F9EF-980C-46E5-B01E-2B7998F203E4}" srcOrd="1" destOrd="0" presId="urn:microsoft.com/office/officeart/2005/8/layout/orgChart1"/>
    <dgm:cxn modelId="{603AC548-3B13-4675-BCF1-57A84336EC15}" type="presParOf" srcId="{ADD9F9EF-980C-46E5-B01E-2B7998F203E4}" destId="{A26C18B6-EE35-43D4-BAB2-5E9C7BD505DF}" srcOrd="0" destOrd="0" presId="urn:microsoft.com/office/officeart/2005/8/layout/orgChart1"/>
    <dgm:cxn modelId="{2208AB5F-2E27-4207-B5AE-20E150C2A8C6}" type="presParOf" srcId="{A26C18B6-EE35-43D4-BAB2-5E9C7BD505DF}" destId="{F3928FBD-A7F9-45F6-B6F0-23EA22C904CB}" srcOrd="0" destOrd="0" presId="urn:microsoft.com/office/officeart/2005/8/layout/orgChart1"/>
    <dgm:cxn modelId="{24397317-116A-4E64-8B6F-E058B1C5B8E4}" type="presParOf" srcId="{A26C18B6-EE35-43D4-BAB2-5E9C7BD505DF}" destId="{DF07233B-0163-443F-8228-F0A3DC6056FF}" srcOrd="1" destOrd="0" presId="urn:microsoft.com/office/officeart/2005/8/layout/orgChart1"/>
    <dgm:cxn modelId="{36BE86C1-AFDF-4949-9244-C880848F8600}" type="presParOf" srcId="{ADD9F9EF-980C-46E5-B01E-2B7998F203E4}" destId="{AD9C1B59-0616-4CBE-A405-01303E5EE490}" srcOrd="1" destOrd="0" presId="urn:microsoft.com/office/officeart/2005/8/layout/orgChart1"/>
    <dgm:cxn modelId="{7DD8B41A-482E-43FE-B55E-6F1342E76C59}" type="presParOf" srcId="{ADD9F9EF-980C-46E5-B01E-2B7998F203E4}" destId="{486F557E-18E0-4131-9682-D054D3D54016}" srcOrd="2" destOrd="0" presId="urn:microsoft.com/office/officeart/2005/8/layout/orgChart1"/>
    <dgm:cxn modelId="{5A87BF0D-6A95-42D2-8211-C7D06FFCB8D8}" type="presParOf" srcId="{5E48054D-FFC2-40DC-BCCC-021CE807E4AC}" destId="{9712A6B6-D682-42DC-AAA2-FE7E2C34B9B6}" srcOrd="2" destOrd="0" presId="urn:microsoft.com/office/officeart/2005/8/layout/orgChart1"/>
    <dgm:cxn modelId="{F49CD658-DA72-4BAE-8D4D-0D4A20C9E218}" type="presParOf" srcId="{9D4D8A7F-58B2-4085-AFDF-91D81ED7AD77}" destId="{0DDBB5C4-6071-4870-AA83-51732446C5A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086A587-7B81-4988-988D-A7640B324692}"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F7579373-EC94-45BD-B49B-B2303E548337}">
      <dgm:prSet phldrT="[Texto]" custT="1"/>
      <dgm:spPr/>
      <dgm:t>
        <a:bodyPr/>
        <a:lstStyle/>
        <a:p>
          <a:r>
            <a:rPr lang="es-MX" sz="2400" dirty="0">
              <a:latin typeface="Arial" panose="020B0604020202020204" pitchFamily="34" charset="0"/>
              <a:cs typeface="Arial" panose="020B0604020202020204" pitchFamily="34" charset="0"/>
            </a:rPr>
            <a:t>PASO INOCENTE</a:t>
          </a:r>
        </a:p>
      </dgm:t>
    </dgm:pt>
    <dgm:pt modelId="{AEBA9E0F-DADF-4E71-9E1E-3CDB2A4CEE34}" type="parTrans" cxnId="{BE7AA80E-8D1A-4396-8229-452555B6F5E2}">
      <dgm:prSet/>
      <dgm:spPr/>
      <dgm:t>
        <a:bodyPr/>
        <a:lstStyle/>
        <a:p>
          <a:endParaRPr lang="es-CL"/>
        </a:p>
      </dgm:t>
    </dgm:pt>
    <dgm:pt modelId="{A296B9B9-4B9A-4AA7-AAFC-407897D8493A}" type="sibTrans" cxnId="{BE7AA80E-8D1A-4396-8229-452555B6F5E2}">
      <dgm:prSet/>
      <dgm:spPr/>
      <dgm:t>
        <a:bodyPr/>
        <a:lstStyle/>
        <a:p>
          <a:endParaRPr lang="es-CL"/>
        </a:p>
      </dgm:t>
    </dgm:pt>
    <dgm:pt modelId="{06D6B7AE-E618-4B17-AFB5-2CF0C339AF72}">
      <dgm:prSet phldrT="[Texto]" custT="1"/>
      <dgm:spPr/>
      <dgm:t>
        <a:bodyPr/>
        <a:lstStyle/>
        <a:p>
          <a:r>
            <a:rPr lang="es-MX" sz="1000" b="1" dirty="0">
              <a:latin typeface="Arial" panose="020B0604020202020204" pitchFamily="34" charset="0"/>
              <a:cs typeface="Arial" panose="020B0604020202020204" pitchFamily="34" charset="0"/>
            </a:rPr>
            <a:t>CONCEPTO</a:t>
          </a:r>
          <a:endParaRPr lang="es-CL" sz="1000" b="1" dirty="0">
            <a:latin typeface="Arial" panose="020B0604020202020204" pitchFamily="34" charset="0"/>
            <a:cs typeface="Arial" panose="020B0604020202020204" pitchFamily="34" charset="0"/>
          </a:endParaRPr>
        </a:p>
      </dgm:t>
    </dgm:pt>
    <dgm:pt modelId="{4DC105FB-31EB-472A-ADD3-2A664CCB5690}" type="parTrans" cxnId="{7D64A09A-9DD9-4BCA-B64C-30C9F93962C8}">
      <dgm:prSet/>
      <dgm:spPr/>
      <dgm:t>
        <a:bodyPr/>
        <a:lstStyle/>
        <a:p>
          <a:endParaRPr lang="es-CL"/>
        </a:p>
      </dgm:t>
    </dgm:pt>
    <dgm:pt modelId="{0FF8498E-E14E-4D7F-8E12-AB20F60705D1}" type="sibTrans" cxnId="{7D64A09A-9DD9-4BCA-B64C-30C9F93962C8}">
      <dgm:prSet/>
      <dgm:spPr/>
      <dgm:t>
        <a:bodyPr/>
        <a:lstStyle/>
        <a:p>
          <a:endParaRPr lang="es-CL"/>
        </a:p>
      </dgm:t>
    </dgm:pt>
    <dgm:pt modelId="{82722D75-A882-4867-80CE-6172916C22F4}">
      <dgm:prSet phldrT="[Texto]" custT="1"/>
      <dgm:spPr/>
      <dgm:t>
        <a:bodyPr/>
        <a:lstStyle/>
        <a:p>
          <a:r>
            <a:rPr lang="es-MX" sz="1000" b="1" dirty="0">
              <a:latin typeface="Arial" panose="020B0604020202020204" pitchFamily="34" charset="0"/>
              <a:cs typeface="Arial" panose="020B0604020202020204" pitchFamily="34" charset="0"/>
            </a:rPr>
            <a:t>APLICACIÓN</a:t>
          </a:r>
          <a:endParaRPr lang="es-CL" sz="1000" b="1" dirty="0">
            <a:latin typeface="Arial" panose="020B0604020202020204" pitchFamily="34" charset="0"/>
            <a:cs typeface="Arial" panose="020B0604020202020204" pitchFamily="34" charset="0"/>
          </a:endParaRPr>
        </a:p>
      </dgm:t>
    </dgm:pt>
    <dgm:pt modelId="{89289E1D-19BC-4301-8D8A-5DF6C82CC730}" type="parTrans" cxnId="{6CE59641-B527-404F-80AB-CDB60D894EEC}">
      <dgm:prSet/>
      <dgm:spPr/>
      <dgm:t>
        <a:bodyPr/>
        <a:lstStyle/>
        <a:p>
          <a:endParaRPr lang="es-CL"/>
        </a:p>
      </dgm:t>
    </dgm:pt>
    <dgm:pt modelId="{6170FAB2-90AD-42F1-B327-32A92F285B96}" type="sibTrans" cxnId="{6CE59641-B527-404F-80AB-CDB60D894EEC}">
      <dgm:prSet/>
      <dgm:spPr/>
      <dgm:t>
        <a:bodyPr/>
        <a:lstStyle/>
        <a:p>
          <a:endParaRPr lang="es-CL"/>
        </a:p>
      </dgm:t>
    </dgm:pt>
    <dgm:pt modelId="{101A3F85-A9A5-4EBD-880D-A52B5096720D}">
      <dgm:prSet custT="1"/>
      <dgm:spPr/>
      <dgm:t>
        <a:bodyPr/>
        <a:lstStyle/>
        <a:p>
          <a:r>
            <a:rPr lang="es-MX" sz="1000" b="1" dirty="0">
              <a:latin typeface="Arial" panose="020B0604020202020204" pitchFamily="34" charset="0"/>
              <a:cs typeface="Arial" panose="020B0604020202020204" pitchFamily="34" charset="0"/>
            </a:rPr>
            <a:t>REQUISITOS</a:t>
          </a:r>
          <a:endParaRPr lang="es-CL" sz="1000" b="1" dirty="0">
            <a:latin typeface="Arial" panose="020B0604020202020204" pitchFamily="34" charset="0"/>
            <a:cs typeface="Arial" panose="020B0604020202020204" pitchFamily="34" charset="0"/>
          </a:endParaRPr>
        </a:p>
      </dgm:t>
    </dgm:pt>
    <dgm:pt modelId="{7A7712C1-0109-4F62-BCCF-DB5AFD573134}" type="parTrans" cxnId="{C377C1A1-D540-4FDB-AF4F-1C6CAEFE141E}">
      <dgm:prSet/>
      <dgm:spPr/>
      <dgm:t>
        <a:bodyPr/>
        <a:lstStyle/>
        <a:p>
          <a:endParaRPr lang="es-CL"/>
        </a:p>
      </dgm:t>
    </dgm:pt>
    <dgm:pt modelId="{83E03737-4E8C-429B-A6EB-9E6744F18261}" type="sibTrans" cxnId="{C377C1A1-D540-4FDB-AF4F-1C6CAEFE141E}">
      <dgm:prSet/>
      <dgm:spPr/>
      <dgm:t>
        <a:bodyPr/>
        <a:lstStyle/>
        <a:p>
          <a:endParaRPr lang="es-CL"/>
        </a:p>
      </dgm:t>
    </dgm:pt>
    <dgm:pt modelId="{AF17457E-A7D5-49FC-9652-51392132D030}">
      <dgm:prSet custT="1"/>
      <dgm:spPr/>
      <dgm:t>
        <a:bodyPr/>
        <a:lstStyle/>
        <a:p>
          <a:pPr marL="0" algn="ctr"/>
          <a:r>
            <a:rPr lang="es-MX" sz="1000" dirty="0">
              <a:latin typeface="Arial" panose="020B0604020202020204" pitchFamily="34" charset="0"/>
              <a:cs typeface="Arial" panose="020B0604020202020204" pitchFamily="34" charset="0"/>
            </a:rPr>
            <a:t>-RÁPIDO E ININTERRUMPIDO</a:t>
          </a:r>
        </a:p>
        <a:p>
          <a:pPr marL="0" algn="ctr"/>
          <a:r>
            <a:rPr lang="es-MX" sz="1000" dirty="0">
              <a:latin typeface="Arial" panose="020B0604020202020204" pitchFamily="34" charset="0"/>
              <a:cs typeface="Arial" panose="020B0604020202020204" pitchFamily="34" charset="0"/>
            </a:rPr>
            <a:t>-NO PERJUDICIAL, PARA:</a:t>
          </a:r>
        </a:p>
        <a:p>
          <a:pPr marL="0" algn="ctr"/>
          <a:r>
            <a:rPr lang="es-MX" sz="1000" dirty="0">
              <a:latin typeface="Arial" panose="020B0604020202020204" pitchFamily="34" charset="0"/>
              <a:cs typeface="Arial" panose="020B0604020202020204" pitchFamily="34" charset="0"/>
            </a:rPr>
            <a:t>PAZ</a:t>
          </a:r>
        </a:p>
        <a:p>
          <a:pPr marL="0" algn="ctr"/>
          <a:r>
            <a:rPr lang="es-MX" sz="1000" dirty="0">
              <a:latin typeface="Arial" panose="020B0604020202020204" pitchFamily="34" charset="0"/>
              <a:cs typeface="Arial" panose="020B0604020202020204" pitchFamily="34" charset="0"/>
            </a:rPr>
            <a:t>BUEN ORDEN.</a:t>
          </a:r>
        </a:p>
        <a:p>
          <a:pPr marL="0" algn="ctr"/>
          <a:r>
            <a:rPr lang="es-MX" sz="1000" dirty="0">
              <a:latin typeface="Arial" panose="020B0604020202020204" pitchFamily="34" charset="0"/>
              <a:cs typeface="Arial" panose="020B0604020202020204" pitchFamily="34" charset="0"/>
            </a:rPr>
            <a:t>SEGURIDAD DEL ESTADO RIBEREÑO.</a:t>
          </a:r>
          <a:endParaRPr lang="es-CL" sz="1000" dirty="0">
            <a:latin typeface="Arial" panose="020B0604020202020204" pitchFamily="34" charset="0"/>
            <a:cs typeface="Arial" panose="020B0604020202020204" pitchFamily="34" charset="0"/>
          </a:endParaRPr>
        </a:p>
      </dgm:t>
    </dgm:pt>
    <dgm:pt modelId="{59C8E716-7199-4B38-8441-CEF54E097BB5}" type="parTrans" cxnId="{E79FD3E0-E177-49B8-BA4F-0E02B97CE1FA}">
      <dgm:prSet/>
      <dgm:spPr/>
      <dgm:t>
        <a:bodyPr/>
        <a:lstStyle/>
        <a:p>
          <a:endParaRPr lang="es-CL"/>
        </a:p>
      </dgm:t>
    </dgm:pt>
    <dgm:pt modelId="{F869FED4-49BE-4107-A633-9780A75A7EB6}" type="sibTrans" cxnId="{E79FD3E0-E177-49B8-BA4F-0E02B97CE1FA}">
      <dgm:prSet/>
      <dgm:spPr/>
      <dgm:t>
        <a:bodyPr/>
        <a:lstStyle/>
        <a:p>
          <a:endParaRPr lang="es-CL"/>
        </a:p>
      </dgm:t>
    </dgm:pt>
    <dgm:pt modelId="{E6F4A94D-C9E0-44E3-94DD-67880C938486}">
      <dgm:prSet custT="1"/>
      <dgm:spPr/>
      <dgm:t>
        <a:bodyPr/>
        <a:lstStyle/>
        <a:p>
          <a:pPr algn="just"/>
          <a:r>
            <a:rPr lang="es-MX" sz="700" dirty="0">
              <a:latin typeface="Arial" panose="020B0604020202020204" pitchFamily="34" charset="0"/>
              <a:cs typeface="Arial" panose="020B0604020202020204" pitchFamily="34" charset="0"/>
            </a:rPr>
            <a:t>“</a:t>
          </a:r>
          <a:r>
            <a:rPr lang="es-MX" sz="105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p>
        <a:p>
          <a:pPr algn="just"/>
          <a:endParaRPr lang="es-MX" sz="700" dirty="0">
            <a:latin typeface="Arial" panose="020B0604020202020204" pitchFamily="34" charset="0"/>
            <a:cs typeface="Arial" panose="020B0604020202020204" pitchFamily="34" charset="0"/>
          </a:endParaRPr>
        </a:p>
      </dgm:t>
    </dgm:pt>
    <dgm:pt modelId="{41356A59-C150-4E3F-9E53-DEAD8545E2A9}" type="parTrans" cxnId="{147F70D8-A936-4FE8-A64A-F02CB0B15F43}">
      <dgm:prSet/>
      <dgm:spPr/>
      <dgm:t>
        <a:bodyPr/>
        <a:lstStyle/>
        <a:p>
          <a:endParaRPr lang="es-CL"/>
        </a:p>
      </dgm:t>
    </dgm:pt>
    <dgm:pt modelId="{44F995F3-79B9-4CA1-B866-7B6ABB6E9A7E}" type="sibTrans" cxnId="{147F70D8-A936-4FE8-A64A-F02CB0B15F43}">
      <dgm:prSet/>
      <dgm:spPr/>
      <dgm:t>
        <a:bodyPr/>
        <a:lstStyle/>
        <a:p>
          <a:endParaRPr lang="es-CL"/>
        </a:p>
      </dgm:t>
    </dgm:pt>
    <dgm:pt modelId="{4D041CA4-5342-4566-A9B5-E71AF9A11B73}">
      <dgm:prSet/>
      <dgm:spPr/>
      <dgm:t>
        <a:bodyPr/>
        <a:lstStyle/>
        <a:p>
          <a:r>
            <a:rPr lang="es-MX" dirty="0">
              <a:latin typeface="Arial" panose="020B0604020202020204" pitchFamily="34" charset="0"/>
              <a:cs typeface="Arial" panose="020B0604020202020204" pitchFamily="34" charset="0"/>
            </a:rPr>
            <a:t>BUQUE DE GUERRA Y MERCANTES, SUBMARINOS Y VEHÍCULOS SUMERGIBLES,</a:t>
          </a:r>
          <a:r>
            <a:rPr lang="es-ES" dirty="0">
              <a:latin typeface="Arial" panose="020B0604020202020204" pitchFamily="34" charset="0"/>
              <a:cs typeface="Arial" panose="020B0604020202020204" pitchFamily="34" charset="0"/>
            </a:rPr>
            <a:t> NAVES A PROPULSIÓN NUCLEAR O TRANSPORTAN SUSTANCIAS NUCLEARES O PELIGROSAS</a:t>
          </a:r>
          <a:endParaRPr lang="es-MX" dirty="0">
            <a:latin typeface="Arial" panose="020B0604020202020204" pitchFamily="34" charset="0"/>
            <a:cs typeface="Arial" panose="020B0604020202020204" pitchFamily="34" charset="0"/>
          </a:endParaRPr>
        </a:p>
      </dgm:t>
    </dgm:pt>
    <dgm:pt modelId="{74A7625F-58C9-40CE-9B54-BCAC8B402870}" type="parTrans" cxnId="{4259C2AF-73A9-408F-9C3C-F27755526A4A}">
      <dgm:prSet/>
      <dgm:spPr/>
      <dgm:t>
        <a:bodyPr/>
        <a:lstStyle/>
        <a:p>
          <a:endParaRPr lang="es-CL"/>
        </a:p>
      </dgm:t>
    </dgm:pt>
    <dgm:pt modelId="{86E4CE1C-AECB-4740-A7C1-7B321E2A98F5}" type="sibTrans" cxnId="{4259C2AF-73A9-408F-9C3C-F27755526A4A}">
      <dgm:prSet/>
      <dgm:spPr/>
      <dgm:t>
        <a:bodyPr/>
        <a:lstStyle/>
        <a:p>
          <a:endParaRPr lang="es-CL"/>
        </a:p>
      </dgm:t>
    </dgm:pt>
    <dgm:pt modelId="{DE9BD1EC-CF30-4A5E-9EBB-B630C3155EAC}" type="pres">
      <dgm:prSet presAssocID="{1086A587-7B81-4988-988D-A7640B324692}" presName="hierChild1" presStyleCnt="0">
        <dgm:presLayoutVars>
          <dgm:orgChart val="1"/>
          <dgm:chPref val="1"/>
          <dgm:dir/>
          <dgm:animOne val="branch"/>
          <dgm:animLvl val="lvl"/>
          <dgm:resizeHandles/>
        </dgm:presLayoutVars>
      </dgm:prSet>
      <dgm:spPr/>
    </dgm:pt>
    <dgm:pt modelId="{9D4D8A7F-58B2-4085-AFDF-91D81ED7AD77}" type="pres">
      <dgm:prSet presAssocID="{F7579373-EC94-45BD-B49B-B2303E548337}" presName="hierRoot1" presStyleCnt="0">
        <dgm:presLayoutVars>
          <dgm:hierBranch val="init"/>
        </dgm:presLayoutVars>
      </dgm:prSet>
      <dgm:spPr/>
    </dgm:pt>
    <dgm:pt modelId="{3FCAC47E-086A-4623-BBB5-9751D5A85A65}" type="pres">
      <dgm:prSet presAssocID="{F7579373-EC94-45BD-B49B-B2303E548337}" presName="rootComposite1" presStyleCnt="0"/>
      <dgm:spPr/>
    </dgm:pt>
    <dgm:pt modelId="{CBDBAAE9-A497-4357-9CCA-68A411D73C5E}" type="pres">
      <dgm:prSet presAssocID="{F7579373-EC94-45BD-B49B-B2303E548337}" presName="rootText1" presStyleLbl="node0" presStyleIdx="0" presStyleCnt="1" custScaleX="173107" custScaleY="92090">
        <dgm:presLayoutVars>
          <dgm:chPref val="3"/>
        </dgm:presLayoutVars>
      </dgm:prSet>
      <dgm:spPr/>
    </dgm:pt>
    <dgm:pt modelId="{C536185F-0340-473A-A9C6-1B4CC59DA31A}" type="pres">
      <dgm:prSet presAssocID="{F7579373-EC94-45BD-B49B-B2303E548337}" presName="rootConnector1" presStyleLbl="node1" presStyleIdx="0" presStyleCnt="0"/>
      <dgm:spPr/>
    </dgm:pt>
    <dgm:pt modelId="{3E6411F1-ADF0-44AB-8590-6B51DCE4003A}" type="pres">
      <dgm:prSet presAssocID="{F7579373-EC94-45BD-B49B-B2303E548337}" presName="hierChild2" presStyleCnt="0"/>
      <dgm:spPr/>
    </dgm:pt>
    <dgm:pt modelId="{A09FD0B9-30FC-41AE-8E10-3DEA6E3D344F}" type="pres">
      <dgm:prSet presAssocID="{4DC105FB-31EB-472A-ADD3-2A664CCB5690}" presName="Name37" presStyleLbl="parChTrans1D2" presStyleIdx="0" presStyleCnt="3"/>
      <dgm:spPr/>
    </dgm:pt>
    <dgm:pt modelId="{A8228FAF-5D24-4772-82B6-E1662F171C8C}" type="pres">
      <dgm:prSet presAssocID="{06D6B7AE-E618-4B17-AFB5-2CF0C339AF72}" presName="hierRoot2" presStyleCnt="0">
        <dgm:presLayoutVars>
          <dgm:hierBranch val="init"/>
        </dgm:presLayoutVars>
      </dgm:prSet>
      <dgm:spPr/>
    </dgm:pt>
    <dgm:pt modelId="{9E6A3D33-54E5-4133-864D-D809E79E663A}" type="pres">
      <dgm:prSet presAssocID="{06D6B7AE-E618-4B17-AFB5-2CF0C339AF72}" presName="rootComposite" presStyleCnt="0"/>
      <dgm:spPr/>
    </dgm:pt>
    <dgm:pt modelId="{4F930A46-313E-4BFE-A764-3E6A7EF68049}" type="pres">
      <dgm:prSet presAssocID="{06D6B7AE-E618-4B17-AFB5-2CF0C339AF72}" presName="rootText" presStyleLbl="node2" presStyleIdx="0" presStyleCnt="3">
        <dgm:presLayoutVars>
          <dgm:chPref val="3"/>
        </dgm:presLayoutVars>
      </dgm:prSet>
      <dgm:spPr/>
    </dgm:pt>
    <dgm:pt modelId="{B3C193CD-EC0D-4B9E-B9D0-B95C5C6EB172}" type="pres">
      <dgm:prSet presAssocID="{06D6B7AE-E618-4B17-AFB5-2CF0C339AF72}" presName="rootConnector" presStyleLbl="node2" presStyleIdx="0" presStyleCnt="3"/>
      <dgm:spPr/>
    </dgm:pt>
    <dgm:pt modelId="{8C10C21F-FC7B-4271-9118-304C238F96E2}" type="pres">
      <dgm:prSet presAssocID="{06D6B7AE-E618-4B17-AFB5-2CF0C339AF72}" presName="hierChild4" presStyleCnt="0"/>
      <dgm:spPr/>
    </dgm:pt>
    <dgm:pt modelId="{1511A5FF-F317-47BF-9085-0910B1E77824}" type="pres">
      <dgm:prSet presAssocID="{41356A59-C150-4E3F-9E53-DEAD8545E2A9}" presName="Name37" presStyleLbl="parChTrans1D3" presStyleIdx="0" presStyleCnt="3"/>
      <dgm:spPr/>
    </dgm:pt>
    <dgm:pt modelId="{46EF8A90-C020-487A-A156-81E5D09519C7}" type="pres">
      <dgm:prSet presAssocID="{E6F4A94D-C9E0-44E3-94DD-67880C938486}" presName="hierRoot2" presStyleCnt="0">
        <dgm:presLayoutVars>
          <dgm:hierBranch val="init"/>
        </dgm:presLayoutVars>
      </dgm:prSet>
      <dgm:spPr/>
    </dgm:pt>
    <dgm:pt modelId="{D7110710-E078-405C-907F-08888F9DFB7F}" type="pres">
      <dgm:prSet presAssocID="{E6F4A94D-C9E0-44E3-94DD-67880C938486}" presName="rootComposite" presStyleCnt="0"/>
      <dgm:spPr/>
    </dgm:pt>
    <dgm:pt modelId="{9D075550-C993-4481-8C09-A557DABB7F46}" type="pres">
      <dgm:prSet presAssocID="{E6F4A94D-C9E0-44E3-94DD-67880C938486}" presName="rootText" presStyleLbl="node3" presStyleIdx="0" presStyleCnt="3" custScaleX="127612" custScaleY="93822">
        <dgm:presLayoutVars>
          <dgm:chPref val="3"/>
        </dgm:presLayoutVars>
      </dgm:prSet>
      <dgm:spPr/>
    </dgm:pt>
    <dgm:pt modelId="{37F22CF1-0177-455F-908F-A7F87B217B02}" type="pres">
      <dgm:prSet presAssocID="{E6F4A94D-C9E0-44E3-94DD-67880C938486}" presName="rootConnector" presStyleLbl="node3" presStyleIdx="0" presStyleCnt="3"/>
      <dgm:spPr/>
    </dgm:pt>
    <dgm:pt modelId="{88D3B67E-2D1F-4F33-91D6-DEA9634AD77F}" type="pres">
      <dgm:prSet presAssocID="{E6F4A94D-C9E0-44E3-94DD-67880C938486}" presName="hierChild4" presStyleCnt="0"/>
      <dgm:spPr/>
    </dgm:pt>
    <dgm:pt modelId="{1F73DB78-254A-4437-AD75-278F92378485}" type="pres">
      <dgm:prSet presAssocID="{E6F4A94D-C9E0-44E3-94DD-67880C938486}" presName="hierChild5" presStyleCnt="0"/>
      <dgm:spPr/>
    </dgm:pt>
    <dgm:pt modelId="{561CDC6D-E9A9-460F-A927-729C2E247F5B}" type="pres">
      <dgm:prSet presAssocID="{06D6B7AE-E618-4B17-AFB5-2CF0C339AF72}" presName="hierChild5" presStyleCnt="0"/>
      <dgm:spPr/>
    </dgm:pt>
    <dgm:pt modelId="{7406C5A7-13CC-45A0-9CC6-9EC0F5D01BB5}" type="pres">
      <dgm:prSet presAssocID="{89289E1D-19BC-4301-8D8A-5DF6C82CC730}" presName="Name37" presStyleLbl="parChTrans1D2" presStyleIdx="1" presStyleCnt="3"/>
      <dgm:spPr/>
    </dgm:pt>
    <dgm:pt modelId="{5E48054D-FFC2-40DC-BCCC-021CE807E4AC}" type="pres">
      <dgm:prSet presAssocID="{82722D75-A882-4867-80CE-6172916C22F4}" presName="hierRoot2" presStyleCnt="0">
        <dgm:presLayoutVars>
          <dgm:hierBranch val="init"/>
        </dgm:presLayoutVars>
      </dgm:prSet>
      <dgm:spPr/>
    </dgm:pt>
    <dgm:pt modelId="{4F962C26-66CB-44A1-96BB-B4255BBC4070}" type="pres">
      <dgm:prSet presAssocID="{82722D75-A882-4867-80CE-6172916C22F4}" presName="rootComposite" presStyleCnt="0"/>
      <dgm:spPr/>
    </dgm:pt>
    <dgm:pt modelId="{A0DD74D4-B89F-4F53-BA41-71A4AC6A5474}" type="pres">
      <dgm:prSet presAssocID="{82722D75-A882-4867-80CE-6172916C22F4}" presName="rootText" presStyleLbl="node2" presStyleIdx="1" presStyleCnt="3">
        <dgm:presLayoutVars>
          <dgm:chPref val="3"/>
        </dgm:presLayoutVars>
      </dgm:prSet>
      <dgm:spPr/>
    </dgm:pt>
    <dgm:pt modelId="{CD91D6A9-D048-4377-9034-AEE262F80C4A}" type="pres">
      <dgm:prSet presAssocID="{82722D75-A882-4867-80CE-6172916C22F4}" presName="rootConnector" presStyleLbl="node2" presStyleIdx="1" presStyleCnt="3"/>
      <dgm:spPr/>
    </dgm:pt>
    <dgm:pt modelId="{5210DDE0-1C46-4818-B95B-8E67B2F30CAB}" type="pres">
      <dgm:prSet presAssocID="{82722D75-A882-4867-80CE-6172916C22F4}" presName="hierChild4" presStyleCnt="0"/>
      <dgm:spPr/>
    </dgm:pt>
    <dgm:pt modelId="{7B7213B3-9EF0-45DB-9E3D-63E50018B636}" type="pres">
      <dgm:prSet presAssocID="{74A7625F-58C9-40CE-9B54-BCAC8B402870}" presName="Name37" presStyleLbl="parChTrans1D3" presStyleIdx="1" presStyleCnt="3"/>
      <dgm:spPr/>
    </dgm:pt>
    <dgm:pt modelId="{D6105D47-3B88-4A91-8947-9F6C0BAFBC97}" type="pres">
      <dgm:prSet presAssocID="{4D041CA4-5342-4566-A9B5-E71AF9A11B73}" presName="hierRoot2" presStyleCnt="0">
        <dgm:presLayoutVars>
          <dgm:hierBranch val="init"/>
        </dgm:presLayoutVars>
      </dgm:prSet>
      <dgm:spPr/>
    </dgm:pt>
    <dgm:pt modelId="{154E2B2D-AEC5-4DC7-8616-AC340E8ADFB6}" type="pres">
      <dgm:prSet presAssocID="{4D041CA4-5342-4566-A9B5-E71AF9A11B73}" presName="rootComposite" presStyleCnt="0"/>
      <dgm:spPr/>
    </dgm:pt>
    <dgm:pt modelId="{D3B1636D-9981-4BC2-995B-F2CD46299FD1}" type="pres">
      <dgm:prSet presAssocID="{4D041CA4-5342-4566-A9B5-E71AF9A11B73}" presName="rootText" presStyleLbl="node3" presStyleIdx="1" presStyleCnt="3">
        <dgm:presLayoutVars>
          <dgm:chPref val="3"/>
        </dgm:presLayoutVars>
      </dgm:prSet>
      <dgm:spPr/>
    </dgm:pt>
    <dgm:pt modelId="{F2CA6E03-832E-42E4-B46A-2FE12851DF9C}" type="pres">
      <dgm:prSet presAssocID="{4D041CA4-5342-4566-A9B5-E71AF9A11B73}" presName="rootConnector" presStyleLbl="node3" presStyleIdx="1" presStyleCnt="3"/>
      <dgm:spPr/>
    </dgm:pt>
    <dgm:pt modelId="{3826CD70-00BB-4EC6-8EF7-68378F983655}" type="pres">
      <dgm:prSet presAssocID="{4D041CA4-5342-4566-A9B5-E71AF9A11B73}" presName="hierChild4" presStyleCnt="0"/>
      <dgm:spPr/>
    </dgm:pt>
    <dgm:pt modelId="{CEC6BA99-B8AF-4CD1-9EF9-7323AEDF8C17}" type="pres">
      <dgm:prSet presAssocID="{4D041CA4-5342-4566-A9B5-E71AF9A11B73}" presName="hierChild5" presStyleCnt="0"/>
      <dgm:spPr/>
    </dgm:pt>
    <dgm:pt modelId="{9712A6B6-D682-42DC-AAA2-FE7E2C34B9B6}" type="pres">
      <dgm:prSet presAssocID="{82722D75-A882-4867-80CE-6172916C22F4}" presName="hierChild5" presStyleCnt="0"/>
      <dgm:spPr/>
    </dgm:pt>
    <dgm:pt modelId="{A39D7CC6-9444-4CD3-8810-CAE3CD2A1E37}" type="pres">
      <dgm:prSet presAssocID="{7A7712C1-0109-4F62-BCCF-DB5AFD573134}" presName="Name37" presStyleLbl="parChTrans1D2" presStyleIdx="2" presStyleCnt="3"/>
      <dgm:spPr/>
    </dgm:pt>
    <dgm:pt modelId="{E32D830A-BD50-45EE-930C-CA3582FEC8EE}" type="pres">
      <dgm:prSet presAssocID="{101A3F85-A9A5-4EBD-880D-A52B5096720D}" presName="hierRoot2" presStyleCnt="0">
        <dgm:presLayoutVars>
          <dgm:hierBranch val="init"/>
        </dgm:presLayoutVars>
      </dgm:prSet>
      <dgm:spPr/>
    </dgm:pt>
    <dgm:pt modelId="{A89E9A19-D8F7-4EC5-8BCA-7708BF4DC18B}" type="pres">
      <dgm:prSet presAssocID="{101A3F85-A9A5-4EBD-880D-A52B5096720D}" presName="rootComposite" presStyleCnt="0"/>
      <dgm:spPr/>
    </dgm:pt>
    <dgm:pt modelId="{B14A9ACE-4036-4922-957E-90F3A2040211}" type="pres">
      <dgm:prSet presAssocID="{101A3F85-A9A5-4EBD-880D-A52B5096720D}" presName="rootText" presStyleLbl="node2" presStyleIdx="2" presStyleCnt="3">
        <dgm:presLayoutVars>
          <dgm:chPref val="3"/>
        </dgm:presLayoutVars>
      </dgm:prSet>
      <dgm:spPr/>
    </dgm:pt>
    <dgm:pt modelId="{2899C097-1CE1-40B9-88A5-B8FDA1E5EE4A}" type="pres">
      <dgm:prSet presAssocID="{101A3F85-A9A5-4EBD-880D-A52B5096720D}" presName="rootConnector" presStyleLbl="node2" presStyleIdx="2" presStyleCnt="3"/>
      <dgm:spPr/>
    </dgm:pt>
    <dgm:pt modelId="{911F4136-9DCE-40EF-9DFE-39E41EFE616D}" type="pres">
      <dgm:prSet presAssocID="{101A3F85-A9A5-4EBD-880D-A52B5096720D}" presName="hierChild4" presStyleCnt="0"/>
      <dgm:spPr/>
    </dgm:pt>
    <dgm:pt modelId="{0C890619-E5DA-4C9C-966E-8EFA880B2FD3}" type="pres">
      <dgm:prSet presAssocID="{59C8E716-7199-4B38-8441-CEF54E097BB5}" presName="Name37" presStyleLbl="parChTrans1D3" presStyleIdx="2" presStyleCnt="3"/>
      <dgm:spPr/>
    </dgm:pt>
    <dgm:pt modelId="{A707012A-899C-49AE-AE6D-B7D936178384}" type="pres">
      <dgm:prSet presAssocID="{AF17457E-A7D5-49FC-9652-51392132D030}" presName="hierRoot2" presStyleCnt="0">
        <dgm:presLayoutVars>
          <dgm:hierBranch val="init"/>
        </dgm:presLayoutVars>
      </dgm:prSet>
      <dgm:spPr/>
    </dgm:pt>
    <dgm:pt modelId="{BFD86106-12DD-4F8C-AE6C-C05B1306898E}" type="pres">
      <dgm:prSet presAssocID="{AF17457E-A7D5-49FC-9652-51392132D030}" presName="rootComposite" presStyleCnt="0"/>
      <dgm:spPr/>
    </dgm:pt>
    <dgm:pt modelId="{D8F89198-3FEA-4B95-9BAD-309F287F79F7}" type="pres">
      <dgm:prSet presAssocID="{AF17457E-A7D5-49FC-9652-51392132D030}" presName="rootText" presStyleLbl="node3" presStyleIdx="2" presStyleCnt="3" custScaleX="126209" custScaleY="134090">
        <dgm:presLayoutVars>
          <dgm:chPref val="3"/>
        </dgm:presLayoutVars>
      </dgm:prSet>
      <dgm:spPr/>
    </dgm:pt>
    <dgm:pt modelId="{5527C15B-7005-4A81-A7CB-720B60F7E752}" type="pres">
      <dgm:prSet presAssocID="{AF17457E-A7D5-49FC-9652-51392132D030}" presName="rootConnector" presStyleLbl="node3" presStyleIdx="2" presStyleCnt="3"/>
      <dgm:spPr/>
    </dgm:pt>
    <dgm:pt modelId="{ED53B97A-939F-4E6D-BB85-7AE62B6303B6}" type="pres">
      <dgm:prSet presAssocID="{AF17457E-A7D5-49FC-9652-51392132D030}" presName="hierChild4" presStyleCnt="0"/>
      <dgm:spPr/>
    </dgm:pt>
    <dgm:pt modelId="{C151AC5D-298F-47F0-97DB-EE537E4D9F9C}" type="pres">
      <dgm:prSet presAssocID="{AF17457E-A7D5-49FC-9652-51392132D030}" presName="hierChild5" presStyleCnt="0"/>
      <dgm:spPr/>
    </dgm:pt>
    <dgm:pt modelId="{AEF50CF7-4128-45BE-A754-A58C1923A6C1}" type="pres">
      <dgm:prSet presAssocID="{101A3F85-A9A5-4EBD-880D-A52B5096720D}" presName="hierChild5" presStyleCnt="0"/>
      <dgm:spPr/>
    </dgm:pt>
    <dgm:pt modelId="{0DDBB5C4-6071-4870-AA83-51732446C5A5}" type="pres">
      <dgm:prSet presAssocID="{F7579373-EC94-45BD-B49B-B2303E548337}" presName="hierChild3" presStyleCnt="0"/>
      <dgm:spPr/>
    </dgm:pt>
  </dgm:ptLst>
  <dgm:cxnLst>
    <dgm:cxn modelId="{BE7AA80E-8D1A-4396-8229-452555B6F5E2}" srcId="{1086A587-7B81-4988-988D-A7640B324692}" destId="{F7579373-EC94-45BD-B49B-B2303E548337}" srcOrd="0" destOrd="0" parTransId="{AEBA9E0F-DADF-4E71-9E1E-3CDB2A4CEE34}" sibTransId="{A296B9B9-4B9A-4AA7-AAFC-407897D8493A}"/>
    <dgm:cxn modelId="{B8F69812-9984-4365-82F2-FA983A5892A3}" type="presOf" srcId="{82722D75-A882-4867-80CE-6172916C22F4}" destId="{CD91D6A9-D048-4377-9034-AEE262F80C4A}" srcOrd="1" destOrd="0" presId="urn:microsoft.com/office/officeart/2005/8/layout/orgChart1"/>
    <dgm:cxn modelId="{C84B151F-51C1-4919-9F2E-2B52DD790CD2}" type="presOf" srcId="{4D041CA4-5342-4566-A9B5-E71AF9A11B73}" destId="{F2CA6E03-832E-42E4-B46A-2FE12851DF9C}" srcOrd="1" destOrd="0" presId="urn:microsoft.com/office/officeart/2005/8/layout/orgChart1"/>
    <dgm:cxn modelId="{11511023-9FBC-4C14-86DA-B5553774C023}" type="presOf" srcId="{101A3F85-A9A5-4EBD-880D-A52B5096720D}" destId="{B14A9ACE-4036-4922-957E-90F3A2040211}" srcOrd="0" destOrd="0" presId="urn:microsoft.com/office/officeart/2005/8/layout/orgChart1"/>
    <dgm:cxn modelId="{B0185428-958C-4C83-8723-C81AD93E51BF}" type="presOf" srcId="{4DC105FB-31EB-472A-ADD3-2A664CCB5690}" destId="{A09FD0B9-30FC-41AE-8E10-3DEA6E3D344F}" srcOrd="0" destOrd="0" presId="urn:microsoft.com/office/officeart/2005/8/layout/orgChart1"/>
    <dgm:cxn modelId="{080B7C60-A0FC-4677-996B-31493DC2F6CD}" type="presOf" srcId="{AF17457E-A7D5-49FC-9652-51392132D030}" destId="{5527C15B-7005-4A81-A7CB-720B60F7E752}" srcOrd="1" destOrd="0" presId="urn:microsoft.com/office/officeart/2005/8/layout/orgChart1"/>
    <dgm:cxn modelId="{6CE59641-B527-404F-80AB-CDB60D894EEC}" srcId="{F7579373-EC94-45BD-B49B-B2303E548337}" destId="{82722D75-A882-4867-80CE-6172916C22F4}" srcOrd="1" destOrd="0" parTransId="{89289E1D-19BC-4301-8D8A-5DF6C82CC730}" sibTransId="{6170FAB2-90AD-42F1-B327-32A92F285B96}"/>
    <dgm:cxn modelId="{D1EDE46C-1D87-4D0C-B980-92B7DC58BC5D}" type="presOf" srcId="{41356A59-C150-4E3F-9E53-DEAD8545E2A9}" destId="{1511A5FF-F317-47BF-9085-0910B1E77824}" srcOrd="0" destOrd="0" presId="urn:microsoft.com/office/officeart/2005/8/layout/orgChart1"/>
    <dgm:cxn modelId="{30D4364F-4804-4020-AE37-172430A50DAB}" type="presOf" srcId="{82722D75-A882-4867-80CE-6172916C22F4}" destId="{A0DD74D4-B89F-4F53-BA41-71A4AC6A5474}" srcOrd="0" destOrd="0" presId="urn:microsoft.com/office/officeart/2005/8/layout/orgChart1"/>
    <dgm:cxn modelId="{F148817E-6FDA-4128-8E90-1E2B4DFBE6BD}" type="presOf" srcId="{F7579373-EC94-45BD-B49B-B2303E548337}" destId="{CBDBAAE9-A497-4357-9CCA-68A411D73C5E}" srcOrd="0" destOrd="0" presId="urn:microsoft.com/office/officeart/2005/8/layout/orgChart1"/>
    <dgm:cxn modelId="{1958C57F-CB62-432F-AB18-ABB4AB34A1C9}" type="presOf" srcId="{E6F4A94D-C9E0-44E3-94DD-67880C938486}" destId="{9D075550-C993-4481-8C09-A557DABB7F46}" srcOrd="0" destOrd="0" presId="urn:microsoft.com/office/officeart/2005/8/layout/orgChart1"/>
    <dgm:cxn modelId="{CD11F192-5F60-4F5C-B55C-4C03F5BF31BC}" type="presOf" srcId="{AF17457E-A7D5-49FC-9652-51392132D030}" destId="{D8F89198-3FEA-4B95-9BAD-309F287F79F7}" srcOrd="0" destOrd="0" presId="urn:microsoft.com/office/officeart/2005/8/layout/orgChart1"/>
    <dgm:cxn modelId="{8377A093-E6E4-4C9F-AD62-BC17AAE8A851}" type="presOf" srcId="{74A7625F-58C9-40CE-9B54-BCAC8B402870}" destId="{7B7213B3-9EF0-45DB-9E3D-63E50018B636}" srcOrd="0" destOrd="0" presId="urn:microsoft.com/office/officeart/2005/8/layout/orgChart1"/>
    <dgm:cxn modelId="{7D64A09A-9DD9-4BCA-B64C-30C9F93962C8}" srcId="{F7579373-EC94-45BD-B49B-B2303E548337}" destId="{06D6B7AE-E618-4B17-AFB5-2CF0C339AF72}" srcOrd="0" destOrd="0" parTransId="{4DC105FB-31EB-472A-ADD3-2A664CCB5690}" sibTransId="{0FF8498E-E14E-4D7F-8E12-AB20F60705D1}"/>
    <dgm:cxn modelId="{C377C1A1-D540-4FDB-AF4F-1C6CAEFE141E}" srcId="{F7579373-EC94-45BD-B49B-B2303E548337}" destId="{101A3F85-A9A5-4EBD-880D-A52B5096720D}" srcOrd="2" destOrd="0" parTransId="{7A7712C1-0109-4F62-BCCF-DB5AFD573134}" sibTransId="{83E03737-4E8C-429B-A6EB-9E6744F18261}"/>
    <dgm:cxn modelId="{5AAF87AB-836B-402C-96A7-2A527EDBF639}" type="presOf" srcId="{89289E1D-19BC-4301-8D8A-5DF6C82CC730}" destId="{7406C5A7-13CC-45A0-9CC6-9EC0F5D01BB5}" srcOrd="0" destOrd="0" presId="urn:microsoft.com/office/officeart/2005/8/layout/orgChart1"/>
    <dgm:cxn modelId="{213087AF-9490-4A96-9656-0F7C328CCF42}" type="presOf" srcId="{1086A587-7B81-4988-988D-A7640B324692}" destId="{DE9BD1EC-CF30-4A5E-9EBB-B630C3155EAC}" srcOrd="0" destOrd="0" presId="urn:microsoft.com/office/officeart/2005/8/layout/orgChart1"/>
    <dgm:cxn modelId="{4259C2AF-73A9-408F-9C3C-F27755526A4A}" srcId="{82722D75-A882-4867-80CE-6172916C22F4}" destId="{4D041CA4-5342-4566-A9B5-E71AF9A11B73}" srcOrd="0" destOrd="0" parTransId="{74A7625F-58C9-40CE-9B54-BCAC8B402870}" sibTransId="{86E4CE1C-AECB-4740-A7C1-7B321E2A98F5}"/>
    <dgm:cxn modelId="{B1DCE0AF-DA6B-4417-B853-C787DF47CF61}" type="presOf" srcId="{59C8E716-7199-4B38-8441-CEF54E097BB5}" destId="{0C890619-E5DA-4C9C-966E-8EFA880B2FD3}" srcOrd="0" destOrd="0" presId="urn:microsoft.com/office/officeart/2005/8/layout/orgChart1"/>
    <dgm:cxn modelId="{147F70D8-A936-4FE8-A64A-F02CB0B15F43}" srcId="{06D6B7AE-E618-4B17-AFB5-2CF0C339AF72}" destId="{E6F4A94D-C9E0-44E3-94DD-67880C938486}" srcOrd="0" destOrd="0" parTransId="{41356A59-C150-4E3F-9E53-DEAD8545E2A9}" sibTransId="{44F995F3-79B9-4CA1-B866-7B6ABB6E9A7E}"/>
    <dgm:cxn modelId="{6A3B53D9-069B-40DC-834D-5247D9E8281D}" type="presOf" srcId="{101A3F85-A9A5-4EBD-880D-A52B5096720D}" destId="{2899C097-1CE1-40B9-88A5-B8FDA1E5EE4A}" srcOrd="1" destOrd="0" presId="urn:microsoft.com/office/officeart/2005/8/layout/orgChart1"/>
    <dgm:cxn modelId="{A6AD78DA-3957-408A-967E-0F86FA2CB57C}" type="presOf" srcId="{F7579373-EC94-45BD-B49B-B2303E548337}" destId="{C536185F-0340-473A-A9C6-1B4CC59DA31A}" srcOrd="1" destOrd="0" presId="urn:microsoft.com/office/officeart/2005/8/layout/orgChart1"/>
    <dgm:cxn modelId="{2EA334DC-BFAF-40E4-BFE6-8860C74AA987}" type="presOf" srcId="{7A7712C1-0109-4F62-BCCF-DB5AFD573134}" destId="{A39D7CC6-9444-4CD3-8810-CAE3CD2A1E37}" srcOrd="0" destOrd="0" presId="urn:microsoft.com/office/officeart/2005/8/layout/orgChart1"/>
    <dgm:cxn modelId="{B82F12DD-8EA7-414F-8CC4-8627646565C2}" type="presOf" srcId="{06D6B7AE-E618-4B17-AFB5-2CF0C339AF72}" destId="{B3C193CD-EC0D-4B9E-B9D0-B95C5C6EB172}" srcOrd="1" destOrd="0" presId="urn:microsoft.com/office/officeart/2005/8/layout/orgChart1"/>
    <dgm:cxn modelId="{E79FD3E0-E177-49B8-BA4F-0E02B97CE1FA}" srcId="{101A3F85-A9A5-4EBD-880D-A52B5096720D}" destId="{AF17457E-A7D5-49FC-9652-51392132D030}" srcOrd="0" destOrd="0" parTransId="{59C8E716-7199-4B38-8441-CEF54E097BB5}" sibTransId="{F869FED4-49BE-4107-A633-9780A75A7EB6}"/>
    <dgm:cxn modelId="{F49A90E1-F283-4E2A-B425-2699C8C383FD}" type="presOf" srcId="{E6F4A94D-C9E0-44E3-94DD-67880C938486}" destId="{37F22CF1-0177-455F-908F-A7F87B217B02}" srcOrd="1" destOrd="0" presId="urn:microsoft.com/office/officeart/2005/8/layout/orgChart1"/>
    <dgm:cxn modelId="{374DB5EC-7879-44D2-999E-EBFECB5C12D7}" type="presOf" srcId="{06D6B7AE-E618-4B17-AFB5-2CF0C339AF72}" destId="{4F930A46-313E-4BFE-A764-3E6A7EF68049}" srcOrd="0" destOrd="0" presId="urn:microsoft.com/office/officeart/2005/8/layout/orgChart1"/>
    <dgm:cxn modelId="{33CEA7F7-1252-497E-A4C3-0A4E47D068F9}" type="presOf" srcId="{4D041CA4-5342-4566-A9B5-E71AF9A11B73}" destId="{D3B1636D-9981-4BC2-995B-F2CD46299FD1}" srcOrd="0" destOrd="0" presId="urn:microsoft.com/office/officeart/2005/8/layout/orgChart1"/>
    <dgm:cxn modelId="{29529372-3395-474E-874F-DDFE1EB16D82}" type="presParOf" srcId="{DE9BD1EC-CF30-4A5E-9EBB-B630C3155EAC}" destId="{9D4D8A7F-58B2-4085-AFDF-91D81ED7AD77}" srcOrd="0" destOrd="0" presId="urn:microsoft.com/office/officeart/2005/8/layout/orgChart1"/>
    <dgm:cxn modelId="{D6C03335-7EA5-4B37-9EAB-9E37BF101781}" type="presParOf" srcId="{9D4D8A7F-58B2-4085-AFDF-91D81ED7AD77}" destId="{3FCAC47E-086A-4623-BBB5-9751D5A85A65}" srcOrd="0" destOrd="0" presId="urn:microsoft.com/office/officeart/2005/8/layout/orgChart1"/>
    <dgm:cxn modelId="{547D9AF5-0963-478D-A5A5-47C3ECA62B4E}" type="presParOf" srcId="{3FCAC47E-086A-4623-BBB5-9751D5A85A65}" destId="{CBDBAAE9-A497-4357-9CCA-68A411D73C5E}" srcOrd="0" destOrd="0" presId="urn:microsoft.com/office/officeart/2005/8/layout/orgChart1"/>
    <dgm:cxn modelId="{86EDB52E-9862-4F54-A206-71F55AD61354}" type="presParOf" srcId="{3FCAC47E-086A-4623-BBB5-9751D5A85A65}" destId="{C536185F-0340-473A-A9C6-1B4CC59DA31A}" srcOrd="1" destOrd="0" presId="urn:microsoft.com/office/officeart/2005/8/layout/orgChart1"/>
    <dgm:cxn modelId="{E782E5DF-E974-4887-B60C-9F4A5A705A16}" type="presParOf" srcId="{9D4D8A7F-58B2-4085-AFDF-91D81ED7AD77}" destId="{3E6411F1-ADF0-44AB-8590-6B51DCE4003A}" srcOrd="1" destOrd="0" presId="urn:microsoft.com/office/officeart/2005/8/layout/orgChart1"/>
    <dgm:cxn modelId="{24392D28-E6E8-4ECB-98A7-FA69AAE8B255}" type="presParOf" srcId="{3E6411F1-ADF0-44AB-8590-6B51DCE4003A}" destId="{A09FD0B9-30FC-41AE-8E10-3DEA6E3D344F}" srcOrd="0" destOrd="0" presId="urn:microsoft.com/office/officeart/2005/8/layout/orgChart1"/>
    <dgm:cxn modelId="{63F6756C-D30C-4726-BEDE-DF5420F846EE}" type="presParOf" srcId="{3E6411F1-ADF0-44AB-8590-6B51DCE4003A}" destId="{A8228FAF-5D24-4772-82B6-E1662F171C8C}" srcOrd="1" destOrd="0" presId="urn:microsoft.com/office/officeart/2005/8/layout/orgChart1"/>
    <dgm:cxn modelId="{E7933036-1A88-41F6-886B-A425266A8841}" type="presParOf" srcId="{A8228FAF-5D24-4772-82B6-E1662F171C8C}" destId="{9E6A3D33-54E5-4133-864D-D809E79E663A}" srcOrd="0" destOrd="0" presId="urn:microsoft.com/office/officeart/2005/8/layout/orgChart1"/>
    <dgm:cxn modelId="{BDCC903E-FFAF-4B45-A2F1-DF6FFB6A3CAA}" type="presParOf" srcId="{9E6A3D33-54E5-4133-864D-D809E79E663A}" destId="{4F930A46-313E-4BFE-A764-3E6A7EF68049}" srcOrd="0" destOrd="0" presId="urn:microsoft.com/office/officeart/2005/8/layout/orgChart1"/>
    <dgm:cxn modelId="{E2ED6BB2-8722-4123-8E9B-826E8CCB396B}" type="presParOf" srcId="{9E6A3D33-54E5-4133-864D-D809E79E663A}" destId="{B3C193CD-EC0D-4B9E-B9D0-B95C5C6EB172}" srcOrd="1" destOrd="0" presId="urn:microsoft.com/office/officeart/2005/8/layout/orgChart1"/>
    <dgm:cxn modelId="{530475DA-E32C-4163-912F-654678A65395}" type="presParOf" srcId="{A8228FAF-5D24-4772-82B6-E1662F171C8C}" destId="{8C10C21F-FC7B-4271-9118-304C238F96E2}" srcOrd="1" destOrd="0" presId="urn:microsoft.com/office/officeart/2005/8/layout/orgChart1"/>
    <dgm:cxn modelId="{5F40C57D-DE87-4731-A17F-F8E2AA6F9616}" type="presParOf" srcId="{8C10C21F-FC7B-4271-9118-304C238F96E2}" destId="{1511A5FF-F317-47BF-9085-0910B1E77824}" srcOrd="0" destOrd="0" presId="urn:microsoft.com/office/officeart/2005/8/layout/orgChart1"/>
    <dgm:cxn modelId="{B6F735BC-9361-4DA3-977D-9257889F4434}" type="presParOf" srcId="{8C10C21F-FC7B-4271-9118-304C238F96E2}" destId="{46EF8A90-C020-487A-A156-81E5D09519C7}" srcOrd="1" destOrd="0" presId="urn:microsoft.com/office/officeart/2005/8/layout/orgChart1"/>
    <dgm:cxn modelId="{4130588F-55B6-458D-B0A4-3D52678B079A}" type="presParOf" srcId="{46EF8A90-C020-487A-A156-81E5D09519C7}" destId="{D7110710-E078-405C-907F-08888F9DFB7F}" srcOrd="0" destOrd="0" presId="urn:microsoft.com/office/officeart/2005/8/layout/orgChart1"/>
    <dgm:cxn modelId="{9060DC98-B2EB-4CCE-979D-923933F93628}" type="presParOf" srcId="{D7110710-E078-405C-907F-08888F9DFB7F}" destId="{9D075550-C993-4481-8C09-A557DABB7F46}" srcOrd="0" destOrd="0" presId="urn:microsoft.com/office/officeart/2005/8/layout/orgChart1"/>
    <dgm:cxn modelId="{D612E5C2-C660-4007-A2CA-21F6CBD6B050}" type="presParOf" srcId="{D7110710-E078-405C-907F-08888F9DFB7F}" destId="{37F22CF1-0177-455F-908F-A7F87B217B02}" srcOrd="1" destOrd="0" presId="urn:microsoft.com/office/officeart/2005/8/layout/orgChart1"/>
    <dgm:cxn modelId="{1B7662F3-05ED-4FE2-957B-271AAB194667}" type="presParOf" srcId="{46EF8A90-C020-487A-A156-81E5D09519C7}" destId="{88D3B67E-2D1F-4F33-91D6-DEA9634AD77F}" srcOrd="1" destOrd="0" presId="urn:microsoft.com/office/officeart/2005/8/layout/orgChart1"/>
    <dgm:cxn modelId="{CDFAA7FA-48F5-48AF-9E26-942A5209820B}" type="presParOf" srcId="{46EF8A90-C020-487A-A156-81E5D09519C7}" destId="{1F73DB78-254A-4437-AD75-278F92378485}" srcOrd="2" destOrd="0" presId="urn:microsoft.com/office/officeart/2005/8/layout/orgChart1"/>
    <dgm:cxn modelId="{823367DA-3BF4-4621-A97B-61A2E5E17005}" type="presParOf" srcId="{A8228FAF-5D24-4772-82B6-E1662F171C8C}" destId="{561CDC6D-E9A9-460F-A927-729C2E247F5B}" srcOrd="2" destOrd="0" presId="urn:microsoft.com/office/officeart/2005/8/layout/orgChart1"/>
    <dgm:cxn modelId="{7A3462DC-7E85-4B40-9555-68B63389B9E8}" type="presParOf" srcId="{3E6411F1-ADF0-44AB-8590-6B51DCE4003A}" destId="{7406C5A7-13CC-45A0-9CC6-9EC0F5D01BB5}" srcOrd="2" destOrd="0" presId="urn:microsoft.com/office/officeart/2005/8/layout/orgChart1"/>
    <dgm:cxn modelId="{38B4685D-52A8-4BCD-A87B-AB8C38DB5466}" type="presParOf" srcId="{3E6411F1-ADF0-44AB-8590-6B51DCE4003A}" destId="{5E48054D-FFC2-40DC-BCCC-021CE807E4AC}" srcOrd="3" destOrd="0" presId="urn:microsoft.com/office/officeart/2005/8/layout/orgChart1"/>
    <dgm:cxn modelId="{03099A37-0708-40BF-9060-525E480FC862}" type="presParOf" srcId="{5E48054D-FFC2-40DC-BCCC-021CE807E4AC}" destId="{4F962C26-66CB-44A1-96BB-B4255BBC4070}" srcOrd="0" destOrd="0" presId="urn:microsoft.com/office/officeart/2005/8/layout/orgChart1"/>
    <dgm:cxn modelId="{D40BD755-72FC-4775-BD83-8D38E1116CDA}" type="presParOf" srcId="{4F962C26-66CB-44A1-96BB-B4255BBC4070}" destId="{A0DD74D4-B89F-4F53-BA41-71A4AC6A5474}" srcOrd="0" destOrd="0" presId="urn:microsoft.com/office/officeart/2005/8/layout/orgChart1"/>
    <dgm:cxn modelId="{537CF284-6463-4878-AD6A-8C65344E453E}" type="presParOf" srcId="{4F962C26-66CB-44A1-96BB-B4255BBC4070}" destId="{CD91D6A9-D048-4377-9034-AEE262F80C4A}" srcOrd="1" destOrd="0" presId="urn:microsoft.com/office/officeart/2005/8/layout/orgChart1"/>
    <dgm:cxn modelId="{955C032B-C7D5-4056-9936-E00EC29E3B72}" type="presParOf" srcId="{5E48054D-FFC2-40DC-BCCC-021CE807E4AC}" destId="{5210DDE0-1C46-4818-B95B-8E67B2F30CAB}" srcOrd="1" destOrd="0" presId="urn:microsoft.com/office/officeart/2005/8/layout/orgChart1"/>
    <dgm:cxn modelId="{BCCBEEAB-9DE7-43E5-B102-BF08174AEE6D}" type="presParOf" srcId="{5210DDE0-1C46-4818-B95B-8E67B2F30CAB}" destId="{7B7213B3-9EF0-45DB-9E3D-63E50018B636}" srcOrd="0" destOrd="0" presId="urn:microsoft.com/office/officeart/2005/8/layout/orgChart1"/>
    <dgm:cxn modelId="{09456BBD-C876-4F52-A256-BBCFE075145B}" type="presParOf" srcId="{5210DDE0-1C46-4818-B95B-8E67B2F30CAB}" destId="{D6105D47-3B88-4A91-8947-9F6C0BAFBC97}" srcOrd="1" destOrd="0" presId="urn:microsoft.com/office/officeart/2005/8/layout/orgChart1"/>
    <dgm:cxn modelId="{F42350FE-4109-4E32-BBBE-3DB6C5B3A85A}" type="presParOf" srcId="{D6105D47-3B88-4A91-8947-9F6C0BAFBC97}" destId="{154E2B2D-AEC5-4DC7-8616-AC340E8ADFB6}" srcOrd="0" destOrd="0" presId="urn:microsoft.com/office/officeart/2005/8/layout/orgChart1"/>
    <dgm:cxn modelId="{D66139AC-644C-49D5-88ED-4956933AEC9D}" type="presParOf" srcId="{154E2B2D-AEC5-4DC7-8616-AC340E8ADFB6}" destId="{D3B1636D-9981-4BC2-995B-F2CD46299FD1}" srcOrd="0" destOrd="0" presId="urn:microsoft.com/office/officeart/2005/8/layout/orgChart1"/>
    <dgm:cxn modelId="{C5A3D07C-AD15-4E4B-ABE0-B57680BB2502}" type="presParOf" srcId="{154E2B2D-AEC5-4DC7-8616-AC340E8ADFB6}" destId="{F2CA6E03-832E-42E4-B46A-2FE12851DF9C}" srcOrd="1" destOrd="0" presId="urn:microsoft.com/office/officeart/2005/8/layout/orgChart1"/>
    <dgm:cxn modelId="{9501D92A-735B-42B2-B65F-7581CBB7E1E4}" type="presParOf" srcId="{D6105D47-3B88-4A91-8947-9F6C0BAFBC97}" destId="{3826CD70-00BB-4EC6-8EF7-68378F983655}" srcOrd="1" destOrd="0" presId="urn:microsoft.com/office/officeart/2005/8/layout/orgChart1"/>
    <dgm:cxn modelId="{D6DBFE9E-5BDE-45B1-A090-BBFE4A0D46B9}" type="presParOf" srcId="{D6105D47-3B88-4A91-8947-9F6C0BAFBC97}" destId="{CEC6BA99-B8AF-4CD1-9EF9-7323AEDF8C17}" srcOrd="2" destOrd="0" presId="urn:microsoft.com/office/officeart/2005/8/layout/orgChart1"/>
    <dgm:cxn modelId="{5A87BF0D-6A95-42D2-8211-C7D06FFCB8D8}" type="presParOf" srcId="{5E48054D-FFC2-40DC-BCCC-021CE807E4AC}" destId="{9712A6B6-D682-42DC-AAA2-FE7E2C34B9B6}" srcOrd="2" destOrd="0" presId="urn:microsoft.com/office/officeart/2005/8/layout/orgChart1"/>
    <dgm:cxn modelId="{5BE11858-AC6F-458C-8909-46BDD251EA0B}" type="presParOf" srcId="{3E6411F1-ADF0-44AB-8590-6B51DCE4003A}" destId="{A39D7CC6-9444-4CD3-8810-CAE3CD2A1E37}" srcOrd="4" destOrd="0" presId="urn:microsoft.com/office/officeart/2005/8/layout/orgChart1"/>
    <dgm:cxn modelId="{3E476DC4-92B6-4986-9B79-012F7047D490}" type="presParOf" srcId="{3E6411F1-ADF0-44AB-8590-6B51DCE4003A}" destId="{E32D830A-BD50-45EE-930C-CA3582FEC8EE}" srcOrd="5" destOrd="0" presId="urn:microsoft.com/office/officeart/2005/8/layout/orgChart1"/>
    <dgm:cxn modelId="{AF61609F-384C-4C47-9921-50130C026D8D}" type="presParOf" srcId="{E32D830A-BD50-45EE-930C-CA3582FEC8EE}" destId="{A89E9A19-D8F7-4EC5-8BCA-7708BF4DC18B}" srcOrd="0" destOrd="0" presId="urn:microsoft.com/office/officeart/2005/8/layout/orgChart1"/>
    <dgm:cxn modelId="{D2C7D22E-535C-4FD5-A66E-665938200B0A}" type="presParOf" srcId="{A89E9A19-D8F7-4EC5-8BCA-7708BF4DC18B}" destId="{B14A9ACE-4036-4922-957E-90F3A2040211}" srcOrd="0" destOrd="0" presId="urn:microsoft.com/office/officeart/2005/8/layout/orgChart1"/>
    <dgm:cxn modelId="{184C5675-C63B-49A4-9495-67B722C389B2}" type="presParOf" srcId="{A89E9A19-D8F7-4EC5-8BCA-7708BF4DC18B}" destId="{2899C097-1CE1-40B9-88A5-B8FDA1E5EE4A}" srcOrd="1" destOrd="0" presId="urn:microsoft.com/office/officeart/2005/8/layout/orgChart1"/>
    <dgm:cxn modelId="{015A990C-016A-41C0-902D-DA92D0ECB3A6}" type="presParOf" srcId="{E32D830A-BD50-45EE-930C-CA3582FEC8EE}" destId="{911F4136-9DCE-40EF-9DFE-39E41EFE616D}" srcOrd="1" destOrd="0" presId="urn:microsoft.com/office/officeart/2005/8/layout/orgChart1"/>
    <dgm:cxn modelId="{CB1CC445-1C7B-48E6-ACC5-A8152BC91C51}" type="presParOf" srcId="{911F4136-9DCE-40EF-9DFE-39E41EFE616D}" destId="{0C890619-E5DA-4C9C-966E-8EFA880B2FD3}" srcOrd="0" destOrd="0" presId="urn:microsoft.com/office/officeart/2005/8/layout/orgChart1"/>
    <dgm:cxn modelId="{761222D3-B305-49E2-8C24-FBC5E04ED5B0}" type="presParOf" srcId="{911F4136-9DCE-40EF-9DFE-39E41EFE616D}" destId="{A707012A-899C-49AE-AE6D-B7D936178384}" srcOrd="1" destOrd="0" presId="urn:microsoft.com/office/officeart/2005/8/layout/orgChart1"/>
    <dgm:cxn modelId="{92032E9E-8EAF-4EB8-9FB6-BB130845631A}" type="presParOf" srcId="{A707012A-899C-49AE-AE6D-B7D936178384}" destId="{BFD86106-12DD-4F8C-AE6C-C05B1306898E}" srcOrd="0" destOrd="0" presId="urn:microsoft.com/office/officeart/2005/8/layout/orgChart1"/>
    <dgm:cxn modelId="{FB01865D-8E14-48F9-BD40-23241ADF427A}" type="presParOf" srcId="{BFD86106-12DD-4F8C-AE6C-C05B1306898E}" destId="{D8F89198-3FEA-4B95-9BAD-309F287F79F7}" srcOrd="0" destOrd="0" presId="urn:microsoft.com/office/officeart/2005/8/layout/orgChart1"/>
    <dgm:cxn modelId="{CF8539CB-DDEC-41F1-B8C1-3D5CDF152F19}" type="presParOf" srcId="{BFD86106-12DD-4F8C-AE6C-C05B1306898E}" destId="{5527C15B-7005-4A81-A7CB-720B60F7E752}" srcOrd="1" destOrd="0" presId="urn:microsoft.com/office/officeart/2005/8/layout/orgChart1"/>
    <dgm:cxn modelId="{2D40DEA0-D916-4768-AF75-45F05C5F8596}" type="presParOf" srcId="{A707012A-899C-49AE-AE6D-B7D936178384}" destId="{ED53B97A-939F-4E6D-BB85-7AE62B6303B6}" srcOrd="1" destOrd="0" presId="urn:microsoft.com/office/officeart/2005/8/layout/orgChart1"/>
    <dgm:cxn modelId="{488ADE75-F262-4915-A27E-CB19B4D2DEF3}" type="presParOf" srcId="{A707012A-899C-49AE-AE6D-B7D936178384}" destId="{C151AC5D-298F-47F0-97DB-EE537E4D9F9C}" srcOrd="2" destOrd="0" presId="urn:microsoft.com/office/officeart/2005/8/layout/orgChart1"/>
    <dgm:cxn modelId="{1939871F-3FDF-4A30-8981-4AAF109E4ED2}" type="presParOf" srcId="{E32D830A-BD50-45EE-930C-CA3582FEC8EE}" destId="{AEF50CF7-4128-45BE-A754-A58C1923A6C1}" srcOrd="2" destOrd="0" presId="urn:microsoft.com/office/officeart/2005/8/layout/orgChart1"/>
    <dgm:cxn modelId="{F49CD658-DA72-4BAE-8D4D-0D4A20C9E218}" type="presParOf" srcId="{9D4D8A7F-58B2-4085-AFDF-91D81ED7AD77}" destId="{0DDBB5C4-6071-4870-AA83-51732446C5A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9CED5A7-54CA-4728-914C-6D6BCD36C69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773A892E-B1C0-4372-85F7-1D9C5A8110FE}">
      <dgm:prSet phldrT="[Texto]" custT="1"/>
      <dgm:spPr/>
      <dgm:t>
        <a:bodyPr/>
        <a:lstStyle/>
        <a:p>
          <a:r>
            <a:rPr lang="es-ES" sz="1800" dirty="0">
              <a:latin typeface="Arial" panose="020B0604020202020204" pitchFamily="34" charset="0"/>
              <a:cs typeface="Arial" panose="020B0604020202020204" pitchFamily="34" charset="0"/>
            </a:rPr>
            <a:t>ZONA ECONÓMICA EXCLUSIVA</a:t>
          </a:r>
        </a:p>
      </dgm:t>
    </dgm:pt>
    <dgm:pt modelId="{2F8B38E0-762B-4C80-ADAD-14A7E6CBEB7F}" type="parTrans" cxnId="{402C9F5C-4C6F-4A49-AB36-34114AA47ABB}">
      <dgm:prSet/>
      <dgm:spPr/>
      <dgm:t>
        <a:bodyPr/>
        <a:lstStyle/>
        <a:p>
          <a:endParaRPr lang="es-ES"/>
        </a:p>
      </dgm:t>
    </dgm:pt>
    <dgm:pt modelId="{97CE85CF-9F88-49AF-A4F1-86FAE160C89A}" type="sibTrans" cxnId="{402C9F5C-4C6F-4A49-AB36-34114AA47ABB}">
      <dgm:prSet/>
      <dgm:spPr/>
      <dgm:t>
        <a:bodyPr/>
        <a:lstStyle/>
        <a:p>
          <a:endParaRPr lang="es-ES"/>
        </a:p>
      </dgm:t>
    </dgm:pt>
    <dgm:pt modelId="{CA9A2387-CFAE-405A-AF7D-818EC30A6FC9}">
      <dgm:prSet phldrT="[Texto]" custT="1"/>
      <dgm:spPr/>
      <dgm:t>
        <a:bodyPr/>
        <a:lstStyle/>
        <a:p>
          <a:r>
            <a:rPr lang="es-ES" sz="2000" dirty="0">
              <a:latin typeface="Arial" panose="020B0604020202020204" pitchFamily="34" charset="0"/>
              <a:cs typeface="Arial" panose="020B0604020202020204" pitchFamily="34" charset="0"/>
            </a:rPr>
            <a:t>Historia</a:t>
          </a:r>
        </a:p>
      </dgm:t>
    </dgm:pt>
    <dgm:pt modelId="{E26D2C04-B246-41E0-BB42-F301C953B7F3}" type="parTrans" cxnId="{E96764D6-F556-42F9-BC75-4DBF17794F27}">
      <dgm:prSet/>
      <dgm:spPr/>
      <dgm:t>
        <a:bodyPr/>
        <a:lstStyle/>
        <a:p>
          <a:endParaRPr lang="es-ES"/>
        </a:p>
      </dgm:t>
    </dgm:pt>
    <dgm:pt modelId="{450071A9-7C49-4B54-B9B1-CF5121DE0CB4}" type="sibTrans" cxnId="{E96764D6-F556-42F9-BC75-4DBF17794F27}">
      <dgm:prSet/>
      <dgm:spPr/>
      <dgm:t>
        <a:bodyPr/>
        <a:lstStyle/>
        <a:p>
          <a:endParaRPr lang="es-ES"/>
        </a:p>
      </dgm:t>
    </dgm:pt>
    <dgm:pt modelId="{71697038-B639-4DC2-A964-C1486407AB4E}">
      <dgm:prSet phldrT="[Texto]" custT="1"/>
      <dgm:spPr/>
      <dgm:t>
        <a:bodyPr/>
        <a:lstStyle/>
        <a:p>
          <a:r>
            <a:rPr lang="es-ES" sz="1600" dirty="0">
              <a:latin typeface="Arial" panose="020B0604020202020204" pitchFamily="34" charset="0"/>
              <a:cs typeface="Arial" panose="020B0604020202020204" pitchFamily="34" charset="0"/>
            </a:rPr>
            <a:t>Declaración </a:t>
          </a:r>
          <a:r>
            <a:rPr lang="es-ES" sz="1600" dirty="0" err="1">
              <a:latin typeface="Arial" panose="020B0604020202020204" pitchFamily="34" charset="0"/>
              <a:cs typeface="Arial" panose="020B0604020202020204" pitchFamily="34" charset="0"/>
            </a:rPr>
            <a:t>Pdte</a:t>
          </a:r>
          <a:r>
            <a:rPr lang="es-ES" sz="1600" dirty="0">
              <a:latin typeface="Arial" panose="020B0604020202020204" pitchFamily="34" charset="0"/>
              <a:cs typeface="Arial" panose="020B0604020202020204" pitchFamily="34" charset="0"/>
            </a:rPr>
            <a:t> González Videla, 1947</a:t>
          </a:r>
        </a:p>
      </dgm:t>
    </dgm:pt>
    <dgm:pt modelId="{82BB2CE6-D72B-40A3-81AE-3A7D3C8B6F9F}" type="parTrans" cxnId="{C027F82E-B984-4DE4-958F-381931B39CD6}">
      <dgm:prSet/>
      <dgm:spPr/>
      <dgm:t>
        <a:bodyPr/>
        <a:lstStyle/>
        <a:p>
          <a:endParaRPr lang="es-ES"/>
        </a:p>
      </dgm:t>
    </dgm:pt>
    <dgm:pt modelId="{B9ADE911-8955-4129-9676-641DCEFBD241}" type="sibTrans" cxnId="{C027F82E-B984-4DE4-958F-381931B39CD6}">
      <dgm:prSet/>
      <dgm:spPr/>
      <dgm:t>
        <a:bodyPr/>
        <a:lstStyle/>
        <a:p>
          <a:endParaRPr lang="es-ES"/>
        </a:p>
      </dgm:t>
    </dgm:pt>
    <dgm:pt modelId="{E3C0156B-157F-450D-BD38-0741E6DA04D3}">
      <dgm:prSet phldrT="[Texto]"/>
      <dgm:spPr/>
      <dgm:t>
        <a:bodyPr/>
        <a:lstStyle/>
        <a:p>
          <a:r>
            <a:rPr lang="es-ES" dirty="0">
              <a:latin typeface="Arial" panose="020B0604020202020204" pitchFamily="34" charset="0"/>
              <a:cs typeface="Arial" panose="020B0604020202020204" pitchFamily="34" charset="0"/>
            </a:rPr>
            <a:t>Tratado </a:t>
          </a:r>
        </a:p>
        <a:p>
          <a:r>
            <a:rPr lang="es-ES" dirty="0">
              <a:latin typeface="Arial" panose="020B0604020202020204" pitchFamily="34" charset="0"/>
              <a:cs typeface="Arial" panose="020B0604020202020204" pitchFamily="34" charset="0"/>
            </a:rPr>
            <a:t>Chile, Ecuador y  Perú</a:t>
          </a:r>
        </a:p>
        <a:p>
          <a:r>
            <a:rPr lang="es-ES" dirty="0">
              <a:latin typeface="Arial" panose="020B0604020202020204" pitchFamily="34" charset="0"/>
              <a:cs typeface="Arial" panose="020B0604020202020204" pitchFamily="34" charset="0"/>
            </a:rPr>
            <a:t>Declaración sobre zona marítima, 1952</a:t>
          </a:r>
        </a:p>
      </dgm:t>
    </dgm:pt>
    <dgm:pt modelId="{774AFC5C-52BF-4885-B30F-7D74FB50289A}" type="parTrans" cxnId="{5FA08160-7D81-4A61-9E32-3784863BCD52}">
      <dgm:prSet/>
      <dgm:spPr/>
      <dgm:t>
        <a:bodyPr/>
        <a:lstStyle/>
        <a:p>
          <a:endParaRPr lang="es-ES"/>
        </a:p>
      </dgm:t>
    </dgm:pt>
    <dgm:pt modelId="{2AAC59B1-7F25-49E0-A709-386031D0CE4B}" type="sibTrans" cxnId="{5FA08160-7D81-4A61-9E32-3784863BCD52}">
      <dgm:prSet/>
      <dgm:spPr/>
      <dgm:t>
        <a:bodyPr/>
        <a:lstStyle/>
        <a:p>
          <a:endParaRPr lang="es-ES"/>
        </a:p>
      </dgm:t>
    </dgm:pt>
    <dgm:pt modelId="{D25D685E-39B8-4070-B389-A9BA44BA9446}">
      <dgm:prSet phldrT="[Texto]" custT="1"/>
      <dgm:spPr/>
      <dgm:t>
        <a:bodyPr/>
        <a:lstStyle/>
        <a:p>
          <a:r>
            <a:rPr lang="es-ES" sz="2000" dirty="0">
              <a:latin typeface="Arial" panose="020B0604020202020204" pitchFamily="34" charset="0"/>
              <a:cs typeface="Arial" panose="020B0604020202020204" pitchFamily="34" charset="0"/>
            </a:rPr>
            <a:t>Regulación </a:t>
          </a:r>
        </a:p>
      </dgm:t>
    </dgm:pt>
    <dgm:pt modelId="{AFFFC13C-5F23-4D9E-AE7D-9D70A9957591}" type="parTrans" cxnId="{B4BD306B-7A7D-42E9-8E68-A496D05C7772}">
      <dgm:prSet/>
      <dgm:spPr/>
      <dgm:t>
        <a:bodyPr/>
        <a:lstStyle/>
        <a:p>
          <a:endParaRPr lang="es-ES"/>
        </a:p>
      </dgm:t>
    </dgm:pt>
    <dgm:pt modelId="{0ABF52B6-D9D6-49D9-BD29-14B32D96E422}" type="sibTrans" cxnId="{B4BD306B-7A7D-42E9-8E68-A496D05C7772}">
      <dgm:prSet/>
      <dgm:spPr/>
      <dgm:t>
        <a:bodyPr/>
        <a:lstStyle/>
        <a:p>
          <a:endParaRPr lang="es-ES"/>
        </a:p>
      </dgm:t>
    </dgm:pt>
    <dgm:pt modelId="{1B0BFFEA-3B38-47F2-980F-5EBFFBE78B8E}">
      <dgm:prSet phldrT="[Texto]"/>
      <dgm:spPr/>
      <dgm:t>
        <a:bodyPr/>
        <a:lstStyle/>
        <a:p>
          <a:r>
            <a:rPr lang="es-ES" dirty="0">
              <a:latin typeface="Arial" panose="020B0604020202020204" pitchFamily="34" charset="0"/>
              <a:cs typeface="Arial" panose="020B0604020202020204" pitchFamily="34" charset="0"/>
            </a:rPr>
            <a:t>CONVEMAR</a:t>
          </a:r>
        </a:p>
        <a:p>
          <a:r>
            <a:rPr lang="es-ES" dirty="0">
              <a:latin typeface="Arial" panose="020B0604020202020204" pitchFamily="34" charset="0"/>
              <a:cs typeface="Arial" panose="020B0604020202020204" pitchFamily="34" charset="0"/>
            </a:rPr>
            <a:t>Arts. 55, 56, 61 y 73 </a:t>
          </a:r>
        </a:p>
      </dgm:t>
    </dgm:pt>
    <dgm:pt modelId="{091F6F2A-2006-4420-B313-049FEABA9D72}" type="parTrans" cxnId="{0F848571-A4FE-4522-BA86-396247EA412F}">
      <dgm:prSet/>
      <dgm:spPr/>
      <dgm:t>
        <a:bodyPr/>
        <a:lstStyle/>
        <a:p>
          <a:endParaRPr lang="es-ES"/>
        </a:p>
      </dgm:t>
    </dgm:pt>
    <dgm:pt modelId="{A9EB17F8-F29C-4536-9D7F-5CB10D197C16}" type="sibTrans" cxnId="{0F848571-A4FE-4522-BA86-396247EA412F}">
      <dgm:prSet/>
      <dgm:spPr/>
      <dgm:t>
        <a:bodyPr/>
        <a:lstStyle/>
        <a:p>
          <a:endParaRPr lang="es-ES"/>
        </a:p>
      </dgm:t>
    </dgm:pt>
    <dgm:pt modelId="{3F9064A9-CFE6-4CDE-9FD8-E1FC19A858BB}" type="pres">
      <dgm:prSet presAssocID="{59CED5A7-54CA-4728-914C-6D6BCD36C690}" presName="hierChild1" presStyleCnt="0">
        <dgm:presLayoutVars>
          <dgm:chPref val="1"/>
          <dgm:dir/>
          <dgm:animOne val="branch"/>
          <dgm:animLvl val="lvl"/>
          <dgm:resizeHandles/>
        </dgm:presLayoutVars>
      </dgm:prSet>
      <dgm:spPr/>
    </dgm:pt>
    <dgm:pt modelId="{E85B5E67-B665-45E7-A8E0-D97F99EC3712}" type="pres">
      <dgm:prSet presAssocID="{773A892E-B1C0-4372-85F7-1D9C5A8110FE}" presName="hierRoot1" presStyleCnt="0"/>
      <dgm:spPr/>
    </dgm:pt>
    <dgm:pt modelId="{271357F9-4513-4C90-9EB2-AFFCC0A1F82A}" type="pres">
      <dgm:prSet presAssocID="{773A892E-B1C0-4372-85F7-1D9C5A8110FE}" presName="composite" presStyleCnt="0"/>
      <dgm:spPr/>
    </dgm:pt>
    <dgm:pt modelId="{07B971B1-5211-479B-A1D9-04969D900A64}" type="pres">
      <dgm:prSet presAssocID="{773A892E-B1C0-4372-85F7-1D9C5A8110FE}" presName="background" presStyleLbl="node0" presStyleIdx="0" presStyleCnt="1"/>
      <dgm:spPr/>
    </dgm:pt>
    <dgm:pt modelId="{25157689-617E-4C71-8D6E-5D3F786A8BBA}" type="pres">
      <dgm:prSet presAssocID="{773A892E-B1C0-4372-85F7-1D9C5A8110FE}" presName="text" presStyleLbl="fgAcc0" presStyleIdx="0" presStyleCnt="1" custScaleX="193725">
        <dgm:presLayoutVars>
          <dgm:chPref val="3"/>
        </dgm:presLayoutVars>
      </dgm:prSet>
      <dgm:spPr/>
    </dgm:pt>
    <dgm:pt modelId="{155B166E-A08D-4E61-A183-D5AA8491F3DA}" type="pres">
      <dgm:prSet presAssocID="{773A892E-B1C0-4372-85F7-1D9C5A8110FE}" presName="hierChild2" presStyleCnt="0"/>
      <dgm:spPr/>
    </dgm:pt>
    <dgm:pt modelId="{FF144512-CC64-499C-A674-E49BAE3F5EB4}" type="pres">
      <dgm:prSet presAssocID="{E26D2C04-B246-41E0-BB42-F301C953B7F3}" presName="Name10" presStyleLbl="parChTrans1D2" presStyleIdx="0" presStyleCnt="2"/>
      <dgm:spPr/>
    </dgm:pt>
    <dgm:pt modelId="{576ED768-8A03-4ECB-B64B-24684C8EB30A}" type="pres">
      <dgm:prSet presAssocID="{CA9A2387-CFAE-405A-AF7D-818EC30A6FC9}" presName="hierRoot2" presStyleCnt="0"/>
      <dgm:spPr/>
    </dgm:pt>
    <dgm:pt modelId="{0A7FC901-C97A-406D-AA6E-388F1905DF3F}" type="pres">
      <dgm:prSet presAssocID="{CA9A2387-CFAE-405A-AF7D-818EC30A6FC9}" presName="composite2" presStyleCnt="0"/>
      <dgm:spPr/>
    </dgm:pt>
    <dgm:pt modelId="{7BBDC4B0-F53D-409E-8483-BAA676CFBE1E}" type="pres">
      <dgm:prSet presAssocID="{CA9A2387-CFAE-405A-AF7D-818EC30A6FC9}" presName="background2" presStyleLbl="node2" presStyleIdx="0" presStyleCnt="2"/>
      <dgm:spPr/>
    </dgm:pt>
    <dgm:pt modelId="{5C3B2C65-70CA-4D7D-BCBD-609886303CAA}" type="pres">
      <dgm:prSet presAssocID="{CA9A2387-CFAE-405A-AF7D-818EC30A6FC9}" presName="text2" presStyleLbl="fgAcc2" presStyleIdx="0" presStyleCnt="2">
        <dgm:presLayoutVars>
          <dgm:chPref val="3"/>
        </dgm:presLayoutVars>
      </dgm:prSet>
      <dgm:spPr/>
    </dgm:pt>
    <dgm:pt modelId="{9A1D435E-416E-4F66-B4D6-D4554877F35F}" type="pres">
      <dgm:prSet presAssocID="{CA9A2387-CFAE-405A-AF7D-818EC30A6FC9}" presName="hierChild3" presStyleCnt="0"/>
      <dgm:spPr/>
    </dgm:pt>
    <dgm:pt modelId="{F240B7A5-0174-4B65-8515-D54E2046116A}" type="pres">
      <dgm:prSet presAssocID="{82BB2CE6-D72B-40A3-81AE-3A7D3C8B6F9F}" presName="Name17" presStyleLbl="parChTrans1D3" presStyleIdx="0" presStyleCnt="3"/>
      <dgm:spPr/>
    </dgm:pt>
    <dgm:pt modelId="{44BB2381-DE63-4497-8094-D2F2C67F3951}" type="pres">
      <dgm:prSet presAssocID="{71697038-B639-4DC2-A964-C1486407AB4E}" presName="hierRoot3" presStyleCnt="0"/>
      <dgm:spPr/>
    </dgm:pt>
    <dgm:pt modelId="{5D8A5D6B-A545-491F-B106-ECD495293FDE}" type="pres">
      <dgm:prSet presAssocID="{71697038-B639-4DC2-A964-C1486407AB4E}" presName="composite3" presStyleCnt="0"/>
      <dgm:spPr/>
    </dgm:pt>
    <dgm:pt modelId="{567B5190-BD77-4C78-A466-E7ADFC427C13}" type="pres">
      <dgm:prSet presAssocID="{71697038-B639-4DC2-A964-C1486407AB4E}" presName="background3" presStyleLbl="node3" presStyleIdx="0" presStyleCnt="3"/>
      <dgm:spPr/>
    </dgm:pt>
    <dgm:pt modelId="{DF70DEED-70CF-43B0-9821-7B23A280ED16}" type="pres">
      <dgm:prSet presAssocID="{71697038-B639-4DC2-A964-C1486407AB4E}" presName="text3" presStyleLbl="fgAcc3" presStyleIdx="0" presStyleCnt="3" custLinFactNeighborX="-249" custLinFactNeighborY="6541">
        <dgm:presLayoutVars>
          <dgm:chPref val="3"/>
        </dgm:presLayoutVars>
      </dgm:prSet>
      <dgm:spPr/>
    </dgm:pt>
    <dgm:pt modelId="{68FDD4E3-414A-449F-A31C-E6663D696AC7}" type="pres">
      <dgm:prSet presAssocID="{71697038-B639-4DC2-A964-C1486407AB4E}" presName="hierChild4" presStyleCnt="0"/>
      <dgm:spPr/>
    </dgm:pt>
    <dgm:pt modelId="{112CF399-9776-4F13-B1EE-E31B6FCA63A7}" type="pres">
      <dgm:prSet presAssocID="{774AFC5C-52BF-4885-B30F-7D74FB50289A}" presName="Name17" presStyleLbl="parChTrans1D3" presStyleIdx="1" presStyleCnt="3"/>
      <dgm:spPr/>
    </dgm:pt>
    <dgm:pt modelId="{2B17C1E7-E9D9-4DD2-A513-48DBE427500C}" type="pres">
      <dgm:prSet presAssocID="{E3C0156B-157F-450D-BD38-0741E6DA04D3}" presName="hierRoot3" presStyleCnt="0"/>
      <dgm:spPr/>
    </dgm:pt>
    <dgm:pt modelId="{E60CBDAE-9286-45D7-8B45-1BCB4B681577}" type="pres">
      <dgm:prSet presAssocID="{E3C0156B-157F-450D-BD38-0741E6DA04D3}" presName="composite3" presStyleCnt="0"/>
      <dgm:spPr/>
    </dgm:pt>
    <dgm:pt modelId="{C4BC67F2-96DA-4424-BDD3-D6ECEC6C03E3}" type="pres">
      <dgm:prSet presAssocID="{E3C0156B-157F-450D-BD38-0741E6DA04D3}" presName="background3" presStyleLbl="node3" presStyleIdx="1" presStyleCnt="3"/>
      <dgm:spPr/>
    </dgm:pt>
    <dgm:pt modelId="{4B7D83BB-EEB9-4413-B18F-47F253563238}" type="pres">
      <dgm:prSet presAssocID="{E3C0156B-157F-450D-BD38-0741E6DA04D3}" presName="text3" presStyleLbl="fgAcc3" presStyleIdx="1" presStyleCnt="3">
        <dgm:presLayoutVars>
          <dgm:chPref val="3"/>
        </dgm:presLayoutVars>
      </dgm:prSet>
      <dgm:spPr/>
    </dgm:pt>
    <dgm:pt modelId="{4B735872-D9B9-41C8-99D0-F680B5166060}" type="pres">
      <dgm:prSet presAssocID="{E3C0156B-157F-450D-BD38-0741E6DA04D3}" presName="hierChild4" presStyleCnt="0"/>
      <dgm:spPr/>
    </dgm:pt>
    <dgm:pt modelId="{8BC354B1-760C-4178-ADFE-E4EA96135A81}" type="pres">
      <dgm:prSet presAssocID="{AFFFC13C-5F23-4D9E-AE7D-9D70A9957591}" presName="Name10" presStyleLbl="parChTrans1D2" presStyleIdx="1" presStyleCnt="2"/>
      <dgm:spPr/>
    </dgm:pt>
    <dgm:pt modelId="{C7FC553D-ED19-4CAC-AA83-FF57D141E179}" type="pres">
      <dgm:prSet presAssocID="{D25D685E-39B8-4070-B389-A9BA44BA9446}" presName="hierRoot2" presStyleCnt="0"/>
      <dgm:spPr/>
    </dgm:pt>
    <dgm:pt modelId="{6BBAE477-B9BF-4EE0-B9C5-E47FBE67940A}" type="pres">
      <dgm:prSet presAssocID="{D25D685E-39B8-4070-B389-A9BA44BA9446}" presName="composite2" presStyleCnt="0"/>
      <dgm:spPr/>
    </dgm:pt>
    <dgm:pt modelId="{070E949B-D8DF-4BD1-938A-64C6E7B0990C}" type="pres">
      <dgm:prSet presAssocID="{D25D685E-39B8-4070-B389-A9BA44BA9446}" presName="background2" presStyleLbl="node2" presStyleIdx="1" presStyleCnt="2"/>
      <dgm:spPr/>
    </dgm:pt>
    <dgm:pt modelId="{5386665A-33C5-4C0D-95FF-2175BAE818E2}" type="pres">
      <dgm:prSet presAssocID="{D25D685E-39B8-4070-B389-A9BA44BA9446}" presName="text2" presStyleLbl="fgAcc2" presStyleIdx="1" presStyleCnt="2">
        <dgm:presLayoutVars>
          <dgm:chPref val="3"/>
        </dgm:presLayoutVars>
      </dgm:prSet>
      <dgm:spPr/>
    </dgm:pt>
    <dgm:pt modelId="{8711AC52-54FC-4A96-8D2E-3853F8AE49C8}" type="pres">
      <dgm:prSet presAssocID="{D25D685E-39B8-4070-B389-A9BA44BA9446}" presName="hierChild3" presStyleCnt="0"/>
      <dgm:spPr/>
    </dgm:pt>
    <dgm:pt modelId="{8C77A849-9E16-4247-A14E-825457692845}" type="pres">
      <dgm:prSet presAssocID="{091F6F2A-2006-4420-B313-049FEABA9D72}" presName="Name17" presStyleLbl="parChTrans1D3" presStyleIdx="2" presStyleCnt="3"/>
      <dgm:spPr/>
    </dgm:pt>
    <dgm:pt modelId="{328B4475-5E83-43EC-BB86-B0D8AF6AFCA6}" type="pres">
      <dgm:prSet presAssocID="{1B0BFFEA-3B38-47F2-980F-5EBFFBE78B8E}" presName="hierRoot3" presStyleCnt="0"/>
      <dgm:spPr/>
    </dgm:pt>
    <dgm:pt modelId="{C1B27ADA-D4ED-4E0B-B7E3-6BCC6B9C32ED}" type="pres">
      <dgm:prSet presAssocID="{1B0BFFEA-3B38-47F2-980F-5EBFFBE78B8E}" presName="composite3" presStyleCnt="0"/>
      <dgm:spPr/>
    </dgm:pt>
    <dgm:pt modelId="{7A84865D-5B16-43E5-A100-1F964A382DE2}" type="pres">
      <dgm:prSet presAssocID="{1B0BFFEA-3B38-47F2-980F-5EBFFBE78B8E}" presName="background3" presStyleLbl="node3" presStyleIdx="2" presStyleCnt="3"/>
      <dgm:spPr/>
    </dgm:pt>
    <dgm:pt modelId="{85F971A4-1AA5-4296-9D78-6FA2369936DC}" type="pres">
      <dgm:prSet presAssocID="{1B0BFFEA-3B38-47F2-980F-5EBFFBE78B8E}" presName="text3" presStyleLbl="fgAcc3" presStyleIdx="2" presStyleCnt="3" custLinFactNeighborX="44" custLinFactNeighborY="-4315">
        <dgm:presLayoutVars>
          <dgm:chPref val="3"/>
        </dgm:presLayoutVars>
      </dgm:prSet>
      <dgm:spPr/>
    </dgm:pt>
    <dgm:pt modelId="{521025D5-8CDE-47C9-B3DE-161650008C08}" type="pres">
      <dgm:prSet presAssocID="{1B0BFFEA-3B38-47F2-980F-5EBFFBE78B8E}" presName="hierChild4" presStyleCnt="0"/>
      <dgm:spPr/>
    </dgm:pt>
  </dgm:ptLst>
  <dgm:cxnLst>
    <dgm:cxn modelId="{C75A1B03-7B8D-4675-95FD-1BC7BC472C8F}" type="presOf" srcId="{D25D685E-39B8-4070-B389-A9BA44BA9446}" destId="{5386665A-33C5-4C0D-95FF-2175BAE818E2}" srcOrd="0" destOrd="0" presId="urn:microsoft.com/office/officeart/2005/8/layout/hierarchy1"/>
    <dgm:cxn modelId="{9F987723-0BC8-4E8A-9EEC-0E311312337B}" type="presOf" srcId="{82BB2CE6-D72B-40A3-81AE-3A7D3C8B6F9F}" destId="{F240B7A5-0174-4B65-8515-D54E2046116A}" srcOrd="0" destOrd="0" presId="urn:microsoft.com/office/officeart/2005/8/layout/hierarchy1"/>
    <dgm:cxn modelId="{C027F82E-B984-4DE4-958F-381931B39CD6}" srcId="{CA9A2387-CFAE-405A-AF7D-818EC30A6FC9}" destId="{71697038-B639-4DC2-A964-C1486407AB4E}" srcOrd="0" destOrd="0" parTransId="{82BB2CE6-D72B-40A3-81AE-3A7D3C8B6F9F}" sibTransId="{B9ADE911-8955-4129-9676-641DCEFBD241}"/>
    <dgm:cxn modelId="{FD06FC35-4AF3-45D0-B5CD-FACFDE69F47A}" type="presOf" srcId="{AFFFC13C-5F23-4D9E-AE7D-9D70A9957591}" destId="{8BC354B1-760C-4178-ADFE-E4EA96135A81}" srcOrd="0" destOrd="0" presId="urn:microsoft.com/office/officeart/2005/8/layout/hierarchy1"/>
    <dgm:cxn modelId="{402C9F5C-4C6F-4A49-AB36-34114AA47ABB}" srcId="{59CED5A7-54CA-4728-914C-6D6BCD36C690}" destId="{773A892E-B1C0-4372-85F7-1D9C5A8110FE}" srcOrd="0" destOrd="0" parTransId="{2F8B38E0-762B-4C80-ADAD-14A7E6CBEB7F}" sibTransId="{97CE85CF-9F88-49AF-A4F1-86FAE160C89A}"/>
    <dgm:cxn modelId="{5FA08160-7D81-4A61-9E32-3784863BCD52}" srcId="{CA9A2387-CFAE-405A-AF7D-818EC30A6FC9}" destId="{E3C0156B-157F-450D-BD38-0741E6DA04D3}" srcOrd="1" destOrd="0" parTransId="{774AFC5C-52BF-4885-B30F-7D74FB50289A}" sibTransId="{2AAC59B1-7F25-49E0-A709-386031D0CE4B}"/>
    <dgm:cxn modelId="{B4BD306B-7A7D-42E9-8E68-A496D05C7772}" srcId="{773A892E-B1C0-4372-85F7-1D9C5A8110FE}" destId="{D25D685E-39B8-4070-B389-A9BA44BA9446}" srcOrd="1" destOrd="0" parTransId="{AFFFC13C-5F23-4D9E-AE7D-9D70A9957591}" sibTransId="{0ABF52B6-D9D6-49D9-BD29-14B32D96E422}"/>
    <dgm:cxn modelId="{0F848571-A4FE-4522-BA86-396247EA412F}" srcId="{D25D685E-39B8-4070-B389-A9BA44BA9446}" destId="{1B0BFFEA-3B38-47F2-980F-5EBFFBE78B8E}" srcOrd="0" destOrd="0" parTransId="{091F6F2A-2006-4420-B313-049FEABA9D72}" sibTransId="{A9EB17F8-F29C-4536-9D7F-5CB10D197C16}"/>
    <dgm:cxn modelId="{3BB88684-0D71-4715-A1ED-2894A5BA4B63}" type="presOf" srcId="{774AFC5C-52BF-4885-B30F-7D74FB50289A}" destId="{112CF399-9776-4F13-B1EE-E31B6FCA63A7}" srcOrd="0" destOrd="0" presId="urn:microsoft.com/office/officeart/2005/8/layout/hierarchy1"/>
    <dgm:cxn modelId="{425208A0-6F89-4BAB-9C94-F91761F554CD}" type="presOf" srcId="{091F6F2A-2006-4420-B313-049FEABA9D72}" destId="{8C77A849-9E16-4247-A14E-825457692845}" srcOrd="0" destOrd="0" presId="urn:microsoft.com/office/officeart/2005/8/layout/hierarchy1"/>
    <dgm:cxn modelId="{862A7BB3-B655-480D-A4D2-C8BCA1E8DBE2}" type="presOf" srcId="{59CED5A7-54CA-4728-914C-6D6BCD36C690}" destId="{3F9064A9-CFE6-4CDE-9FD8-E1FC19A858BB}" srcOrd="0" destOrd="0" presId="urn:microsoft.com/office/officeart/2005/8/layout/hierarchy1"/>
    <dgm:cxn modelId="{1756C6C8-86DE-4D3F-AC7D-D14BAAF5F235}" type="presOf" srcId="{E26D2C04-B246-41E0-BB42-F301C953B7F3}" destId="{FF144512-CC64-499C-A674-E49BAE3F5EB4}" srcOrd="0" destOrd="0" presId="urn:microsoft.com/office/officeart/2005/8/layout/hierarchy1"/>
    <dgm:cxn modelId="{B90C17C9-5315-41E2-B7D4-E691BA5E9B7C}" type="presOf" srcId="{773A892E-B1C0-4372-85F7-1D9C5A8110FE}" destId="{25157689-617E-4C71-8D6E-5D3F786A8BBA}" srcOrd="0" destOrd="0" presId="urn:microsoft.com/office/officeart/2005/8/layout/hierarchy1"/>
    <dgm:cxn modelId="{E96764D6-F556-42F9-BC75-4DBF17794F27}" srcId="{773A892E-B1C0-4372-85F7-1D9C5A8110FE}" destId="{CA9A2387-CFAE-405A-AF7D-818EC30A6FC9}" srcOrd="0" destOrd="0" parTransId="{E26D2C04-B246-41E0-BB42-F301C953B7F3}" sibTransId="{450071A9-7C49-4B54-B9B1-CF5121DE0CB4}"/>
    <dgm:cxn modelId="{A27DD0E3-A7BB-443D-8ECB-20D22F3C13E6}" type="presOf" srcId="{71697038-B639-4DC2-A964-C1486407AB4E}" destId="{DF70DEED-70CF-43B0-9821-7B23A280ED16}" srcOrd="0" destOrd="0" presId="urn:microsoft.com/office/officeart/2005/8/layout/hierarchy1"/>
    <dgm:cxn modelId="{95CC73E5-DB63-4540-8FF0-1B7DF069817F}" type="presOf" srcId="{CA9A2387-CFAE-405A-AF7D-818EC30A6FC9}" destId="{5C3B2C65-70CA-4D7D-BCBD-609886303CAA}" srcOrd="0" destOrd="0" presId="urn:microsoft.com/office/officeart/2005/8/layout/hierarchy1"/>
    <dgm:cxn modelId="{ACE3E2EB-8B87-44EC-9BB8-8DA8263DBE5F}" type="presOf" srcId="{1B0BFFEA-3B38-47F2-980F-5EBFFBE78B8E}" destId="{85F971A4-1AA5-4296-9D78-6FA2369936DC}" srcOrd="0" destOrd="0" presId="urn:microsoft.com/office/officeart/2005/8/layout/hierarchy1"/>
    <dgm:cxn modelId="{527B8AFE-62F9-4275-9C1A-E4FC160682DC}" type="presOf" srcId="{E3C0156B-157F-450D-BD38-0741E6DA04D3}" destId="{4B7D83BB-EEB9-4413-B18F-47F253563238}" srcOrd="0" destOrd="0" presId="urn:microsoft.com/office/officeart/2005/8/layout/hierarchy1"/>
    <dgm:cxn modelId="{3CE74E43-B6B9-4D6C-A509-BCF85813C4B5}" type="presParOf" srcId="{3F9064A9-CFE6-4CDE-9FD8-E1FC19A858BB}" destId="{E85B5E67-B665-45E7-A8E0-D97F99EC3712}" srcOrd="0" destOrd="0" presId="urn:microsoft.com/office/officeart/2005/8/layout/hierarchy1"/>
    <dgm:cxn modelId="{C17B224A-0547-4EDB-99CF-63C682144FB8}" type="presParOf" srcId="{E85B5E67-B665-45E7-A8E0-D97F99EC3712}" destId="{271357F9-4513-4C90-9EB2-AFFCC0A1F82A}" srcOrd="0" destOrd="0" presId="urn:microsoft.com/office/officeart/2005/8/layout/hierarchy1"/>
    <dgm:cxn modelId="{14BEFA76-2984-4831-BFD0-AF608974D585}" type="presParOf" srcId="{271357F9-4513-4C90-9EB2-AFFCC0A1F82A}" destId="{07B971B1-5211-479B-A1D9-04969D900A64}" srcOrd="0" destOrd="0" presId="urn:microsoft.com/office/officeart/2005/8/layout/hierarchy1"/>
    <dgm:cxn modelId="{5AC3DF0B-D5EE-40C2-A18D-19FFAE58CA58}" type="presParOf" srcId="{271357F9-4513-4C90-9EB2-AFFCC0A1F82A}" destId="{25157689-617E-4C71-8D6E-5D3F786A8BBA}" srcOrd="1" destOrd="0" presId="urn:microsoft.com/office/officeart/2005/8/layout/hierarchy1"/>
    <dgm:cxn modelId="{7C25AB94-E319-46D1-975C-A2946C0E264C}" type="presParOf" srcId="{E85B5E67-B665-45E7-A8E0-D97F99EC3712}" destId="{155B166E-A08D-4E61-A183-D5AA8491F3DA}" srcOrd="1" destOrd="0" presId="urn:microsoft.com/office/officeart/2005/8/layout/hierarchy1"/>
    <dgm:cxn modelId="{E53F6FE8-AE38-4CE1-9506-59FE49FBA2B3}" type="presParOf" srcId="{155B166E-A08D-4E61-A183-D5AA8491F3DA}" destId="{FF144512-CC64-499C-A674-E49BAE3F5EB4}" srcOrd="0" destOrd="0" presId="urn:microsoft.com/office/officeart/2005/8/layout/hierarchy1"/>
    <dgm:cxn modelId="{6C8D06F3-6ED6-49BD-A7E3-8E1621D2CB61}" type="presParOf" srcId="{155B166E-A08D-4E61-A183-D5AA8491F3DA}" destId="{576ED768-8A03-4ECB-B64B-24684C8EB30A}" srcOrd="1" destOrd="0" presId="urn:microsoft.com/office/officeart/2005/8/layout/hierarchy1"/>
    <dgm:cxn modelId="{ED304FD6-25F5-4F65-988E-E3F8B1ABAB74}" type="presParOf" srcId="{576ED768-8A03-4ECB-B64B-24684C8EB30A}" destId="{0A7FC901-C97A-406D-AA6E-388F1905DF3F}" srcOrd="0" destOrd="0" presId="urn:microsoft.com/office/officeart/2005/8/layout/hierarchy1"/>
    <dgm:cxn modelId="{1176342E-4F11-4A38-AAEE-7A3F1E86B659}" type="presParOf" srcId="{0A7FC901-C97A-406D-AA6E-388F1905DF3F}" destId="{7BBDC4B0-F53D-409E-8483-BAA676CFBE1E}" srcOrd="0" destOrd="0" presId="urn:microsoft.com/office/officeart/2005/8/layout/hierarchy1"/>
    <dgm:cxn modelId="{0D78FACF-0634-44F0-8BCD-E0E46F2B436E}" type="presParOf" srcId="{0A7FC901-C97A-406D-AA6E-388F1905DF3F}" destId="{5C3B2C65-70CA-4D7D-BCBD-609886303CAA}" srcOrd="1" destOrd="0" presId="urn:microsoft.com/office/officeart/2005/8/layout/hierarchy1"/>
    <dgm:cxn modelId="{7773EFDA-C10D-4E12-A51F-C75CD01125BB}" type="presParOf" srcId="{576ED768-8A03-4ECB-B64B-24684C8EB30A}" destId="{9A1D435E-416E-4F66-B4D6-D4554877F35F}" srcOrd="1" destOrd="0" presId="urn:microsoft.com/office/officeart/2005/8/layout/hierarchy1"/>
    <dgm:cxn modelId="{26EA0BFA-3C6D-4736-AF27-3729A71367C4}" type="presParOf" srcId="{9A1D435E-416E-4F66-B4D6-D4554877F35F}" destId="{F240B7A5-0174-4B65-8515-D54E2046116A}" srcOrd="0" destOrd="0" presId="urn:microsoft.com/office/officeart/2005/8/layout/hierarchy1"/>
    <dgm:cxn modelId="{1A1C14B4-39BA-48AE-BCBB-29BE242A3817}" type="presParOf" srcId="{9A1D435E-416E-4F66-B4D6-D4554877F35F}" destId="{44BB2381-DE63-4497-8094-D2F2C67F3951}" srcOrd="1" destOrd="0" presId="urn:microsoft.com/office/officeart/2005/8/layout/hierarchy1"/>
    <dgm:cxn modelId="{25313F33-6186-4982-B2AE-1CE7991DF3E1}" type="presParOf" srcId="{44BB2381-DE63-4497-8094-D2F2C67F3951}" destId="{5D8A5D6B-A545-491F-B106-ECD495293FDE}" srcOrd="0" destOrd="0" presId="urn:microsoft.com/office/officeart/2005/8/layout/hierarchy1"/>
    <dgm:cxn modelId="{0C29D48F-E7F6-4D29-9789-4720CD762DD3}" type="presParOf" srcId="{5D8A5D6B-A545-491F-B106-ECD495293FDE}" destId="{567B5190-BD77-4C78-A466-E7ADFC427C13}" srcOrd="0" destOrd="0" presId="urn:microsoft.com/office/officeart/2005/8/layout/hierarchy1"/>
    <dgm:cxn modelId="{ED73D11E-9C20-4A7F-9223-BE14C18D5DB3}" type="presParOf" srcId="{5D8A5D6B-A545-491F-B106-ECD495293FDE}" destId="{DF70DEED-70CF-43B0-9821-7B23A280ED16}" srcOrd="1" destOrd="0" presId="urn:microsoft.com/office/officeart/2005/8/layout/hierarchy1"/>
    <dgm:cxn modelId="{1A04655E-96F3-4B77-8147-9A8577B2146D}" type="presParOf" srcId="{44BB2381-DE63-4497-8094-D2F2C67F3951}" destId="{68FDD4E3-414A-449F-A31C-E6663D696AC7}" srcOrd="1" destOrd="0" presId="urn:microsoft.com/office/officeart/2005/8/layout/hierarchy1"/>
    <dgm:cxn modelId="{66C5A0F1-C11B-4797-9B6C-9E076D4FFB2F}" type="presParOf" srcId="{9A1D435E-416E-4F66-B4D6-D4554877F35F}" destId="{112CF399-9776-4F13-B1EE-E31B6FCA63A7}" srcOrd="2" destOrd="0" presId="urn:microsoft.com/office/officeart/2005/8/layout/hierarchy1"/>
    <dgm:cxn modelId="{E43DE66B-84B8-4D96-8729-DAB7368567EB}" type="presParOf" srcId="{9A1D435E-416E-4F66-B4D6-D4554877F35F}" destId="{2B17C1E7-E9D9-4DD2-A513-48DBE427500C}" srcOrd="3" destOrd="0" presId="urn:microsoft.com/office/officeart/2005/8/layout/hierarchy1"/>
    <dgm:cxn modelId="{60AE6141-FB5F-4B95-9156-7C3CAD25A720}" type="presParOf" srcId="{2B17C1E7-E9D9-4DD2-A513-48DBE427500C}" destId="{E60CBDAE-9286-45D7-8B45-1BCB4B681577}" srcOrd="0" destOrd="0" presId="urn:microsoft.com/office/officeart/2005/8/layout/hierarchy1"/>
    <dgm:cxn modelId="{44E897ED-9F77-4A75-AD01-D467A325A2D3}" type="presParOf" srcId="{E60CBDAE-9286-45D7-8B45-1BCB4B681577}" destId="{C4BC67F2-96DA-4424-BDD3-D6ECEC6C03E3}" srcOrd="0" destOrd="0" presId="urn:microsoft.com/office/officeart/2005/8/layout/hierarchy1"/>
    <dgm:cxn modelId="{7122E73E-78FA-4D0B-8263-7FD1731CC3E5}" type="presParOf" srcId="{E60CBDAE-9286-45D7-8B45-1BCB4B681577}" destId="{4B7D83BB-EEB9-4413-B18F-47F253563238}" srcOrd="1" destOrd="0" presId="urn:microsoft.com/office/officeart/2005/8/layout/hierarchy1"/>
    <dgm:cxn modelId="{EC495453-3DE7-4A73-B6BF-A95268DCF283}" type="presParOf" srcId="{2B17C1E7-E9D9-4DD2-A513-48DBE427500C}" destId="{4B735872-D9B9-41C8-99D0-F680B5166060}" srcOrd="1" destOrd="0" presId="urn:microsoft.com/office/officeart/2005/8/layout/hierarchy1"/>
    <dgm:cxn modelId="{7662389E-9771-49A6-B0BD-0E0B916DDDB7}" type="presParOf" srcId="{155B166E-A08D-4E61-A183-D5AA8491F3DA}" destId="{8BC354B1-760C-4178-ADFE-E4EA96135A81}" srcOrd="2" destOrd="0" presId="urn:microsoft.com/office/officeart/2005/8/layout/hierarchy1"/>
    <dgm:cxn modelId="{79D9A519-7EFF-45E2-A09B-C6F11D000953}" type="presParOf" srcId="{155B166E-A08D-4E61-A183-D5AA8491F3DA}" destId="{C7FC553D-ED19-4CAC-AA83-FF57D141E179}" srcOrd="3" destOrd="0" presId="urn:microsoft.com/office/officeart/2005/8/layout/hierarchy1"/>
    <dgm:cxn modelId="{2C1EBD1A-6886-4899-A0EA-9AB43C2D9997}" type="presParOf" srcId="{C7FC553D-ED19-4CAC-AA83-FF57D141E179}" destId="{6BBAE477-B9BF-4EE0-B9C5-E47FBE67940A}" srcOrd="0" destOrd="0" presId="urn:microsoft.com/office/officeart/2005/8/layout/hierarchy1"/>
    <dgm:cxn modelId="{1B7E5819-4C45-450F-9580-93F1E8361B7B}" type="presParOf" srcId="{6BBAE477-B9BF-4EE0-B9C5-E47FBE67940A}" destId="{070E949B-D8DF-4BD1-938A-64C6E7B0990C}" srcOrd="0" destOrd="0" presId="urn:microsoft.com/office/officeart/2005/8/layout/hierarchy1"/>
    <dgm:cxn modelId="{9FECE4ED-5312-4EFF-855C-A61DBEC65789}" type="presParOf" srcId="{6BBAE477-B9BF-4EE0-B9C5-E47FBE67940A}" destId="{5386665A-33C5-4C0D-95FF-2175BAE818E2}" srcOrd="1" destOrd="0" presId="urn:microsoft.com/office/officeart/2005/8/layout/hierarchy1"/>
    <dgm:cxn modelId="{04B3935E-A5B6-4351-A2B9-722821125DB3}" type="presParOf" srcId="{C7FC553D-ED19-4CAC-AA83-FF57D141E179}" destId="{8711AC52-54FC-4A96-8D2E-3853F8AE49C8}" srcOrd="1" destOrd="0" presId="urn:microsoft.com/office/officeart/2005/8/layout/hierarchy1"/>
    <dgm:cxn modelId="{59765C3C-02B2-445D-AC72-0D1C6D85BB4D}" type="presParOf" srcId="{8711AC52-54FC-4A96-8D2E-3853F8AE49C8}" destId="{8C77A849-9E16-4247-A14E-825457692845}" srcOrd="0" destOrd="0" presId="urn:microsoft.com/office/officeart/2005/8/layout/hierarchy1"/>
    <dgm:cxn modelId="{6DF2B12D-6450-4458-AE29-48F981EFF050}" type="presParOf" srcId="{8711AC52-54FC-4A96-8D2E-3853F8AE49C8}" destId="{328B4475-5E83-43EC-BB86-B0D8AF6AFCA6}" srcOrd="1" destOrd="0" presId="urn:microsoft.com/office/officeart/2005/8/layout/hierarchy1"/>
    <dgm:cxn modelId="{C938FC59-1CDF-46A5-8B97-5357ED70A48A}" type="presParOf" srcId="{328B4475-5E83-43EC-BB86-B0D8AF6AFCA6}" destId="{C1B27ADA-D4ED-4E0B-B7E3-6BCC6B9C32ED}" srcOrd="0" destOrd="0" presId="urn:microsoft.com/office/officeart/2005/8/layout/hierarchy1"/>
    <dgm:cxn modelId="{BEE5CE1E-16E2-48B5-8E52-2704A586C382}" type="presParOf" srcId="{C1B27ADA-D4ED-4E0B-B7E3-6BCC6B9C32ED}" destId="{7A84865D-5B16-43E5-A100-1F964A382DE2}" srcOrd="0" destOrd="0" presId="urn:microsoft.com/office/officeart/2005/8/layout/hierarchy1"/>
    <dgm:cxn modelId="{105F8763-A404-4E28-969C-70B7A18C26AE}" type="presParOf" srcId="{C1B27ADA-D4ED-4E0B-B7E3-6BCC6B9C32ED}" destId="{85F971A4-1AA5-4296-9D78-6FA2369936DC}" srcOrd="1" destOrd="0" presId="urn:microsoft.com/office/officeart/2005/8/layout/hierarchy1"/>
    <dgm:cxn modelId="{A2273A22-E805-4EC0-80CF-569D50F0A87D}" type="presParOf" srcId="{328B4475-5E83-43EC-BB86-B0D8AF6AFCA6}" destId="{521025D5-8CDE-47C9-B3DE-161650008C0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55</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just"/>
          <a:r>
            <a:rPr lang="es-MX" sz="2400" b="0" i="0" dirty="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1"/>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1"/>
      <dgm:spPr/>
    </dgm:pt>
    <dgm:pt modelId="{15368177-307B-4F0B-BA58-390A78F3C2A3}" type="pres">
      <dgm:prSet presAssocID="{899041E0-E7BE-4F38-883B-21798B57C0B1}" presName="text2" presStyleLbl="fgAcc2" presStyleIdx="0" presStyleCnt="1" custScaleX="285152" custScaleY="162423" custLinFactNeighborY="-8639">
        <dgm:presLayoutVars>
          <dgm:chPref val="3"/>
        </dgm:presLayoutVars>
      </dgm:prSet>
      <dgm:spPr/>
    </dgm:pt>
    <dgm:pt modelId="{632B42D5-A669-4055-9914-8831B4DBE024}" type="pres">
      <dgm:prSet presAssocID="{899041E0-E7BE-4F38-883B-21798B57C0B1}"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pPr algn="ctr"/>
          <a:r>
            <a:rPr lang="es-ES" sz="1800" dirty="0">
              <a:solidFill>
                <a:schemeClr val="tx1"/>
              </a:solidFill>
              <a:latin typeface="Arial" panose="020B0604020202020204" pitchFamily="34" charset="0"/>
              <a:cs typeface="Arial" panose="020B0604020202020204" pitchFamily="34" charset="0"/>
            </a:rPr>
            <a:t>Art. 56</a:t>
          </a:r>
        </a:p>
        <a:p>
          <a:pPr algn="ctr"/>
          <a:r>
            <a:rPr lang="es-ES" sz="18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a:latin typeface="Arial" panose="020B0604020202020204" pitchFamily="34" charset="0"/>
              <a:cs typeface="Arial" panose="020B0604020202020204" pitchFamily="34" charset="0"/>
            </a:rPr>
            <a:t> Derecho </a:t>
          </a:r>
          <a:r>
            <a:rPr lang="es-ES" sz="2400" u="sng" dirty="0">
              <a:latin typeface="Arial" panose="020B0604020202020204" pitchFamily="34" charset="0"/>
              <a:cs typeface="Arial" panose="020B0604020202020204" pitchFamily="34" charset="0"/>
            </a:rPr>
            <a:t>soberanía</a:t>
          </a: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F6A2BB17-8E04-4630-B08B-7F7AB9C9EEA9}">
      <dgm:prSet/>
      <dgm:spPr/>
      <dgm:t>
        <a:bodyPr/>
        <a:lstStyle/>
        <a:p>
          <a:r>
            <a:rPr lang="es-ES" dirty="0">
              <a:latin typeface="Arial" panose="020B0604020202020204" pitchFamily="34" charset="0"/>
              <a:cs typeface="Arial" panose="020B0604020202020204" pitchFamily="34" charset="0"/>
            </a:rPr>
            <a:t>Exploración, Explotación, conservación y administración</a:t>
          </a:r>
        </a:p>
      </dgm:t>
    </dgm:pt>
    <dgm:pt modelId="{9011650C-8183-4FBB-9572-94637BA02B5A}" type="parTrans" cxnId="{138D6274-35EF-45A1-8007-3FAE25F07EB1}">
      <dgm:prSet/>
      <dgm:spPr/>
      <dgm:t>
        <a:bodyPr/>
        <a:lstStyle/>
        <a:p>
          <a:endParaRPr lang="es-ES"/>
        </a:p>
      </dgm:t>
    </dgm:pt>
    <dgm:pt modelId="{353A43CD-6F6D-4C20-866C-265A3600A158}" type="sibTrans" cxnId="{138D6274-35EF-45A1-8007-3FAE25F07EB1}">
      <dgm:prSet/>
      <dgm:spPr/>
      <dgm:t>
        <a:bodyPr/>
        <a:lstStyle/>
        <a:p>
          <a:endParaRPr lang="es-ES"/>
        </a:p>
      </dgm:t>
    </dgm:pt>
    <dgm:pt modelId="{A927348F-3CE0-4651-9B61-476E411E8A49}">
      <dgm:prSet/>
      <dgm:spPr/>
      <dgm:t>
        <a:bodyPr/>
        <a:lstStyle/>
        <a:p>
          <a:r>
            <a:rPr lang="es-ES" dirty="0">
              <a:latin typeface="Arial" panose="020B0604020202020204" pitchFamily="34" charset="0"/>
              <a:cs typeface="Arial" panose="020B0604020202020204" pitchFamily="34" charset="0"/>
            </a:rPr>
            <a:t>Recursos naturales </a:t>
          </a:r>
          <a:r>
            <a:rPr lang="es-ES" b="1" dirty="0">
              <a:latin typeface="Arial" panose="020B0604020202020204" pitchFamily="34" charset="0"/>
              <a:cs typeface="Arial" panose="020B0604020202020204" pitchFamily="34" charset="0"/>
            </a:rPr>
            <a:t>VIVOS</a:t>
          </a:r>
        </a:p>
      </dgm:t>
    </dgm:pt>
    <dgm:pt modelId="{79BC0DA6-0185-4D57-8A8C-CDE06E8AA77C}" type="parTrans" cxnId="{AB1100C8-B19E-472C-B06F-7655F37A580C}">
      <dgm:prSet/>
      <dgm:spPr/>
      <dgm:t>
        <a:bodyPr/>
        <a:lstStyle/>
        <a:p>
          <a:endParaRPr lang="es-ES"/>
        </a:p>
      </dgm:t>
    </dgm:pt>
    <dgm:pt modelId="{B8722324-4A91-44B5-96E0-7389EFD89697}" type="sibTrans" cxnId="{AB1100C8-B19E-472C-B06F-7655F37A580C}">
      <dgm:prSet/>
      <dgm:spPr/>
      <dgm:t>
        <a:bodyPr/>
        <a:lstStyle/>
        <a:p>
          <a:endParaRPr lang="es-ES"/>
        </a:p>
      </dgm:t>
    </dgm:pt>
    <dgm:pt modelId="{2A835D74-5781-4B3E-84AB-32B725852F45}">
      <dgm:prSet/>
      <dgm:spPr/>
      <dgm:t>
        <a:bodyPr/>
        <a:lstStyle/>
        <a:p>
          <a:r>
            <a:rPr lang="es-ES" dirty="0">
              <a:latin typeface="Arial" panose="020B0604020202020204" pitchFamily="34" charset="0"/>
              <a:cs typeface="Arial" panose="020B0604020202020204" pitchFamily="34" charset="0"/>
            </a:rPr>
            <a:t>Recursos naturales </a:t>
          </a:r>
          <a:r>
            <a:rPr lang="es-ES" b="1" dirty="0">
              <a:latin typeface="Arial" panose="020B0604020202020204" pitchFamily="34" charset="0"/>
              <a:cs typeface="Arial" panose="020B0604020202020204" pitchFamily="34" charset="0"/>
            </a:rPr>
            <a:t>NO VIVOS</a:t>
          </a:r>
        </a:p>
      </dgm:t>
    </dgm:pt>
    <dgm:pt modelId="{4EB34FBB-4C34-40C8-9193-C444F8BCC218}" type="parTrans" cxnId="{1FD8EA48-7851-4BFB-BD80-FC7FE812D45C}">
      <dgm:prSet/>
      <dgm:spPr/>
      <dgm:t>
        <a:bodyPr/>
        <a:lstStyle/>
        <a:p>
          <a:endParaRPr lang="es-ES"/>
        </a:p>
      </dgm:t>
    </dgm:pt>
    <dgm:pt modelId="{D12732CD-5B3D-4E07-8D47-035BF7CF0185}" type="sibTrans" cxnId="{1FD8EA48-7851-4BFB-BD80-FC7FE812D45C}">
      <dgm:prSet/>
      <dgm:spPr/>
      <dgm:t>
        <a:bodyPr/>
        <a:lstStyle/>
        <a:p>
          <a:endParaRPr lang="es-ES"/>
        </a:p>
      </dgm:t>
    </dgm:pt>
    <dgm:pt modelId="{7DD79ECC-FAC3-4438-887A-8791E155EF4A}">
      <dgm:prSet custT="1"/>
      <dgm:spPr/>
      <dgm:t>
        <a:bodyPr/>
        <a:lstStyle/>
        <a:p>
          <a:r>
            <a:rPr lang="es-ES" sz="2400" dirty="0">
              <a:latin typeface="Arial" panose="020B0604020202020204" pitchFamily="34" charset="0"/>
              <a:cs typeface="Arial" panose="020B0604020202020204" pitchFamily="34" charset="0"/>
            </a:rPr>
            <a:t>Derecho </a:t>
          </a:r>
          <a:r>
            <a:rPr lang="es-ES" sz="2400" u="sng" dirty="0">
              <a:latin typeface="Arial" panose="020B0604020202020204" pitchFamily="34" charset="0"/>
              <a:cs typeface="Arial" panose="020B0604020202020204" pitchFamily="34" charset="0"/>
            </a:rPr>
            <a:t>jurisdicción </a:t>
          </a:r>
        </a:p>
      </dgm:t>
    </dgm:pt>
    <dgm:pt modelId="{2000E953-EC50-4FB5-9280-D85D05BC7C67}" type="parTrans" cxnId="{2AC9B629-06AA-4588-8650-BC6A85007A1D}">
      <dgm:prSet/>
      <dgm:spPr/>
      <dgm:t>
        <a:bodyPr/>
        <a:lstStyle/>
        <a:p>
          <a:endParaRPr lang="es-ES"/>
        </a:p>
      </dgm:t>
    </dgm:pt>
    <dgm:pt modelId="{844F2740-D15B-4B18-A8B2-F6CE70D8A967}" type="sibTrans" cxnId="{2AC9B629-06AA-4588-8650-BC6A85007A1D}">
      <dgm:prSet/>
      <dgm:spPr/>
      <dgm:t>
        <a:bodyPr/>
        <a:lstStyle/>
        <a:p>
          <a:endParaRPr lang="es-ES"/>
        </a:p>
      </dgm:t>
    </dgm:pt>
    <dgm:pt modelId="{2ED3FBBE-EDAF-4CC2-8273-4BBF134BC779}">
      <dgm:prSet/>
      <dgm:spPr/>
      <dgm:t>
        <a:bodyPr/>
        <a:lstStyle/>
        <a:p>
          <a:r>
            <a:rPr lang="es-ES" dirty="0">
              <a:latin typeface="Arial" panose="020B0604020202020204" pitchFamily="34" charset="0"/>
              <a:cs typeface="Arial" panose="020B0604020202020204" pitchFamily="34" charset="0"/>
            </a:rPr>
            <a:t>Establecimiento y utilización  de islas artificiales, instalaciones y estructuras</a:t>
          </a:r>
        </a:p>
      </dgm:t>
    </dgm:pt>
    <dgm:pt modelId="{44A1D4D2-54F4-40C5-927F-4455FCBBB8A5}" type="parTrans" cxnId="{329EECF0-6DBA-4C64-910C-CB99E4ECF2A2}">
      <dgm:prSet/>
      <dgm:spPr/>
      <dgm:t>
        <a:bodyPr/>
        <a:lstStyle/>
        <a:p>
          <a:endParaRPr lang="es-ES"/>
        </a:p>
      </dgm:t>
    </dgm:pt>
    <dgm:pt modelId="{3BBCEC36-78E7-4AB3-89A7-47FD9A58B12B}" type="sibTrans" cxnId="{329EECF0-6DBA-4C64-910C-CB99E4ECF2A2}">
      <dgm:prSet/>
      <dgm:spPr/>
      <dgm:t>
        <a:bodyPr/>
        <a:lstStyle/>
        <a:p>
          <a:endParaRPr lang="es-ES"/>
        </a:p>
      </dgm:t>
    </dgm:pt>
    <dgm:pt modelId="{4E5B113E-272D-4E77-91D3-798286AA3B07}">
      <dgm:prSet/>
      <dgm:spPr/>
      <dgm:t>
        <a:bodyPr/>
        <a:lstStyle/>
        <a:p>
          <a:r>
            <a:rPr lang="es-ES" dirty="0">
              <a:latin typeface="Arial" panose="020B0604020202020204" pitchFamily="34" charset="0"/>
              <a:cs typeface="Arial" panose="020B0604020202020204" pitchFamily="34" charset="0"/>
            </a:rPr>
            <a:t>Investigación científica marina</a:t>
          </a:r>
        </a:p>
      </dgm:t>
    </dgm:pt>
    <dgm:pt modelId="{F68E5D93-4167-4321-8D14-99AD5E146AB1}" type="parTrans" cxnId="{EAC8C402-B66B-4283-A5B1-D1A55CD3E0E6}">
      <dgm:prSet/>
      <dgm:spPr/>
      <dgm:t>
        <a:bodyPr/>
        <a:lstStyle/>
        <a:p>
          <a:endParaRPr lang="es-ES"/>
        </a:p>
      </dgm:t>
    </dgm:pt>
    <dgm:pt modelId="{15B46C38-0BB1-4D6C-A06E-268B23162E1C}" type="sibTrans" cxnId="{EAC8C402-B66B-4283-A5B1-D1A55CD3E0E6}">
      <dgm:prSet/>
      <dgm:spPr/>
      <dgm:t>
        <a:bodyPr/>
        <a:lstStyle/>
        <a:p>
          <a:endParaRPr lang="es-ES"/>
        </a:p>
      </dgm:t>
    </dgm:pt>
    <dgm:pt modelId="{127639FC-0D61-4D96-9590-DC94A999902D}">
      <dgm:prSet custT="1"/>
      <dgm:spPr/>
      <dgm:t>
        <a:bodyPr/>
        <a:lstStyle/>
        <a:p>
          <a:r>
            <a:rPr lang="es-ES" sz="1400" dirty="0">
              <a:solidFill>
                <a:schemeClr val="tx1"/>
              </a:solidFill>
              <a:latin typeface="Arial" panose="020B0604020202020204" pitchFamily="34" charset="0"/>
              <a:cs typeface="Arial" panose="020B0604020202020204" pitchFamily="34" charset="0"/>
            </a:rPr>
            <a:t>Derecho </a:t>
          </a:r>
          <a:r>
            <a:rPr lang="es-ES" sz="1400" u="sng" dirty="0">
              <a:solidFill>
                <a:schemeClr val="tx1"/>
              </a:solidFill>
              <a:latin typeface="Arial" panose="020B0604020202020204" pitchFamily="34" charset="0"/>
              <a:cs typeface="Arial" panose="020B0604020202020204" pitchFamily="34" charset="0"/>
            </a:rPr>
            <a:t>EXCLUSIVO </a:t>
          </a:r>
          <a:r>
            <a:rPr lang="es-ES" sz="1400" u="none" dirty="0">
              <a:solidFill>
                <a:schemeClr val="tx1"/>
              </a:solidFill>
              <a:latin typeface="Arial" panose="020B0604020202020204" pitchFamily="34" charset="0"/>
              <a:cs typeface="Arial" panose="020B0604020202020204" pitchFamily="34" charset="0"/>
            </a:rPr>
            <a:t>de </a:t>
          </a:r>
          <a:r>
            <a:rPr lang="es-ES" sz="1400" dirty="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p>
      </dgm:t>
    </dgm:pt>
    <dgm:pt modelId="{D7C68E4F-8CB2-43AA-90B7-52C36274F713}" type="parTrans" cxnId="{B9F809C7-24EC-4D45-818D-EE84487F42DE}">
      <dgm:prSet/>
      <dgm:spPr/>
      <dgm:t>
        <a:bodyPr/>
        <a:lstStyle/>
        <a:p>
          <a:endParaRPr lang="es-ES"/>
        </a:p>
      </dgm:t>
    </dgm:pt>
    <dgm:pt modelId="{6C0CA1D1-6D21-474D-8A8C-209EB403270C}" type="sibTrans" cxnId="{B9F809C7-24EC-4D45-818D-EE84487F42DE}">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71622" custScaleY="101990" custLinFactNeighborX="-2549" custLinFactNeighborY="4384">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3"/>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3"/>
      <dgm:spPr/>
    </dgm:pt>
    <dgm:pt modelId="{15368177-307B-4F0B-BA58-390A78F3C2A3}" type="pres">
      <dgm:prSet presAssocID="{899041E0-E7BE-4F38-883B-21798B57C0B1}" presName="text2" presStyleLbl="fgAcc2" presStyleIdx="0" presStyleCnt="3" custScaleX="252469" custScaleY="79408" custLinFactNeighborY="-8639">
        <dgm:presLayoutVars>
          <dgm:chPref val="3"/>
        </dgm:presLayoutVars>
      </dgm:prSet>
      <dgm:spPr/>
    </dgm:pt>
    <dgm:pt modelId="{632B42D5-A669-4055-9914-8831B4DBE024}" type="pres">
      <dgm:prSet presAssocID="{899041E0-E7BE-4F38-883B-21798B57C0B1}" presName="hierChild3" presStyleCnt="0"/>
      <dgm:spPr/>
    </dgm:pt>
    <dgm:pt modelId="{4FD62BCB-5C5B-4B7B-B252-08198807C01D}" type="pres">
      <dgm:prSet presAssocID="{9011650C-8183-4FBB-9572-94637BA02B5A}" presName="Name17" presStyleLbl="parChTrans1D3" presStyleIdx="0" presStyleCnt="3"/>
      <dgm:spPr/>
    </dgm:pt>
    <dgm:pt modelId="{90A13DF6-0538-42A2-93CC-6A5363EF625E}" type="pres">
      <dgm:prSet presAssocID="{F6A2BB17-8E04-4630-B08B-7F7AB9C9EEA9}" presName="hierRoot3" presStyleCnt="0"/>
      <dgm:spPr/>
    </dgm:pt>
    <dgm:pt modelId="{C92DA02E-0534-4A57-8B86-EE1C21783BA6}" type="pres">
      <dgm:prSet presAssocID="{F6A2BB17-8E04-4630-B08B-7F7AB9C9EEA9}" presName="composite3" presStyleCnt="0"/>
      <dgm:spPr/>
    </dgm:pt>
    <dgm:pt modelId="{ED727F29-AAB3-4006-8986-8E026202D24E}" type="pres">
      <dgm:prSet presAssocID="{F6A2BB17-8E04-4630-B08B-7F7AB9C9EEA9}" presName="background3" presStyleLbl="node3" presStyleIdx="0" presStyleCnt="3"/>
      <dgm:spPr/>
    </dgm:pt>
    <dgm:pt modelId="{366A0E7D-0549-466F-BD03-F9D656FEB251}" type="pres">
      <dgm:prSet presAssocID="{F6A2BB17-8E04-4630-B08B-7F7AB9C9EEA9}" presName="text3" presStyleLbl="fgAcc3" presStyleIdx="0" presStyleCnt="3" custScaleX="149365">
        <dgm:presLayoutVars>
          <dgm:chPref val="3"/>
        </dgm:presLayoutVars>
      </dgm:prSet>
      <dgm:spPr/>
    </dgm:pt>
    <dgm:pt modelId="{BFE3BC1A-EC54-4B80-ADF9-2EE7DC37101C}" type="pres">
      <dgm:prSet presAssocID="{F6A2BB17-8E04-4630-B08B-7F7AB9C9EEA9}" presName="hierChild4" presStyleCnt="0"/>
      <dgm:spPr/>
    </dgm:pt>
    <dgm:pt modelId="{B7B2EC62-EC88-4F77-ADE1-4FFDA73BA4B2}" type="pres">
      <dgm:prSet presAssocID="{79BC0DA6-0185-4D57-8A8C-CDE06E8AA77C}" presName="Name23" presStyleLbl="parChTrans1D4" presStyleIdx="0" presStyleCnt="2"/>
      <dgm:spPr/>
    </dgm:pt>
    <dgm:pt modelId="{AB062B3D-F0EE-4534-841C-0F44D2F25759}" type="pres">
      <dgm:prSet presAssocID="{A927348F-3CE0-4651-9B61-476E411E8A49}" presName="hierRoot4" presStyleCnt="0"/>
      <dgm:spPr/>
    </dgm:pt>
    <dgm:pt modelId="{880B8D12-6E7E-4310-9956-3820A5BEFD0A}" type="pres">
      <dgm:prSet presAssocID="{A927348F-3CE0-4651-9B61-476E411E8A49}" presName="composite4" presStyleCnt="0"/>
      <dgm:spPr/>
    </dgm:pt>
    <dgm:pt modelId="{1CCEBE93-F7D6-4310-AD07-2DDBDE0415A8}" type="pres">
      <dgm:prSet presAssocID="{A927348F-3CE0-4651-9B61-476E411E8A49}" presName="background4" presStyleLbl="node4" presStyleIdx="0" presStyleCnt="2"/>
      <dgm:spPr/>
    </dgm:pt>
    <dgm:pt modelId="{E01587CA-22F3-4D02-9389-FE48B432D6E3}" type="pres">
      <dgm:prSet presAssocID="{A927348F-3CE0-4651-9B61-476E411E8A49}" presName="text4" presStyleLbl="fgAcc4" presStyleIdx="0" presStyleCnt="2" custScaleX="125613">
        <dgm:presLayoutVars>
          <dgm:chPref val="3"/>
        </dgm:presLayoutVars>
      </dgm:prSet>
      <dgm:spPr/>
    </dgm:pt>
    <dgm:pt modelId="{E690BEF8-CA0C-4A10-92EF-C591A515C488}" type="pres">
      <dgm:prSet presAssocID="{A927348F-3CE0-4651-9B61-476E411E8A49}" presName="hierChild5" presStyleCnt="0"/>
      <dgm:spPr/>
    </dgm:pt>
    <dgm:pt modelId="{A3AA1A8E-8AD4-4C9E-9125-DF12FC4B62FD}" type="pres">
      <dgm:prSet presAssocID="{4EB34FBB-4C34-40C8-9193-C444F8BCC218}" presName="Name23" presStyleLbl="parChTrans1D4" presStyleIdx="1" presStyleCnt="2"/>
      <dgm:spPr/>
    </dgm:pt>
    <dgm:pt modelId="{0833C992-D628-4888-80AA-52DF87589B55}" type="pres">
      <dgm:prSet presAssocID="{2A835D74-5781-4B3E-84AB-32B725852F45}" presName="hierRoot4" presStyleCnt="0"/>
      <dgm:spPr/>
    </dgm:pt>
    <dgm:pt modelId="{6DCE24D4-7FD3-4F37-B6A7-8A529250B355}" type="pres">
      <dgm:prSet presAssocID="{2A835D74-5781-4B3E-84AB-32B725852F45}" presName="composite4" presStyleCnt="0"/>
      <dgm:spPr/>
    </dgm:pt>
    <dgm:pt modelId="{86CA9AC7-DDE1-454F-BF12-39058FED6733}" type="pres">
      <dgm:prSet presAssocID="{2A835D74-5781-4B3E-84AB-32B725852F45}" presName="background4" presStyleLbl="node4" presStyleIdx="1" presStyleCnt="2"/>
      <dgm:spPr/>
    </dgm:pt>
    <dgm:pt modelId="{BC3A94A8-8B93-4347-A68F-8B5F66188311}" type="pres">
      <dgm:prSet presAssocID="{2A835D74-5781-4B3E-84AB-32B725852F45}" presName="text4" presStyleLbl="fgAcc4" presStyleIdx="1" presStyleCnt="2" custScaleX="124014">
        <dgm:presLayoutVars>
          <dgm:chPref val="3"/>
        </dgm:presLayoutVars>
      </dgm:prSet>
      <dgm:spPr/>
    </dgm:pt>
    <dgm:pt modelId="{36BBE914-963D-4842-8F8A-73EBFF78B0EE}" type="pres">
      <dgm:prSet presAssocID="{2A835D74-5781-4B3E-84AB-32B725852F45}" presName="hierChild5" presStyleCnt="0"/>
      <dgm:spPr/>
    </dgm:pt>
    <dgm:pt modelId="{79E90959-5F0F-4386-93EB-C73F7FDFA9D8}" type="pres">
      <dgm:prSet presAssocID="{2000E953-EC50-4FB5-9280-D85D05BC7C67}" presName="Name10" presStyleLbl="parChTrans1D2" presStyleIdx="1" presStyleCnt="3"/>
      <dgm:spPr/>
    </dgm:pt>
    <dgm:pt modelId="{1787058A-7942-4679-9ECC-6F5E32ABEEEF}" type="pres">
      <dgm:prSet presAssocID="{7DD79ECC-FAC3-4438-887A-8791E155EF4A}" presName="hierRoot2" presStyleCnt="0"/>
      <dgm:spPr/>
    </dgm:pt>
    <dgm:pt modelId="{68AE3807-2DF3-4460-9B39-73C6B43D9320}" type="pres">
      <dgm:prSet presAssocID="{7DD79ECC-FAC3-4438-887A-8791E155EF4A}" presName="composite2" presStyleCnt="0"/>
      <dgm:spPr/>
    </dgm:pt>
    <dgm:pt modelId="{BDE33847-9A92-44BC-BB4E-2C32ADD1091F}" type="pres">
      <dgm:prSet presAssocID="{7DD79ECC-FAC3-4438-887A-8791E155EF4A}" presName="background2" presStyleLbl="node2" presStyleIdx="1" presStyleCnt="3"/>
      <dgm:spPr/>
    </dgm:pt>
    <dgm:pt modelId="{388B692E-D186-4FE4-BE04-7CBEC9BD09AC}" type="pres">
      <dgm:prSet presAssocID="{7DD79ECC-FAC3-4438-887A-8791E155EF4A}" presName="text2" presStyleLbl="fgAcc2" presStyleIdx="1" presStyleCnt="3" custScaleX="255784" custScaleY="78401">
        <dgm:presLayoutVars>
          <dgm:chPref val="3"/>
        </dgm:presLayoutVars>
      </dgm:prSet>
      <dgm:spPr/>
    </dgm:pt>
    <dgm:pt modelId="{C58914E1-9227-42DE-B1CB-C2B86BDEC96C}" type="pres">
      <dgm:prSet presAssocID="{7DD79ECC-FAC3-4438-887A-8791E155EF4A}" presName="hierChild3" presStyleCnt="0"/>
      <dgm:spPr/>
    </dgm:pt>
    <dgm:pt modelId="{2BC00E3B-D027-44B1-8D36-3CFA40BF53FE}" type="pres">
      <dgm:prSet presAssocID="{44A1D4D2-54F4-40C5-927F-4455FCBBB8A5}" presName="Name17" presStyleLbl="parChTrans1D3" presStyleIdx="1" presStyleCnt="3"/>
      <dgm:spPr/>
    </dgm:pt>
    <dgm:pt modelId="{84CFE312-3C39-4359-B2BB-E75BC781A058}" type="pres">
      <dgm:prSet presAssocID="{2ED3FBBE-EDAF-4CC2-8273-4BBF134BC779}" presName="hierRoot3" presStyleCnt="0"/>
      <dgm:spPr/>
    </dgm:pt>
    <dgm:pt modelId="{479096DE-5EF2-41CF-AD59-AE16E1A865BB}" type="pres">
      <dgm:prSet presAssocID="{2ED3FBBE-EDAF-4CC2-8273-4BBF134BC779}" presName="composite3" presStyleCnt="0"/>
      <dgm:spPr/>
    </dgm:pt>
    <dgm:pt modelId="{5E351FF5-40DA-4584-B7BA-7CC6FC6B6072}" type="pres">
      <dgm:prSet presAssocID="{2ED3FBBE-EDAF-4CC2-8273-4BBF134BC779}" presName="background3" presStyleLbl="node3" presStyleIdx="1" presStyleCnt="3"/>
      <dgm:spPr/>
    </dgm:pt>
    <dgm:pt modelId="{15561F33-10B2-4BC5-A9BE-838D86C235F8}" type="pres">
      <dgm:prSet presAssocID="{2ED3FBBE-EDAF-4CC2-8273-4BBF134BC779}" presName="text3" presStyleLbl="fgAcc3" presStyleIdx="1" presStyleCnt="3" custScaleX="132249">
        <dgm:presLayoutVars>
          <dgm:chPref val="3"/>
        </dgm:presLayoutVars>
      </dgm:prSet>
      <dgm:spPr/>
    </dgm:pt>
    <dgm:pt modelId="{AF10229E-F80C-4C7C-AE11-2FF0DE6EC350}" type="pres">
      <dgm:prSet presAssocID="{2ED3FBBE-EDAF-4CC2-8273-4BBF134BC779}" presName="hierChild4" presStyleCnt="0"/>
      <dgm:spPr/>
    </dgm:pt>
    <dgm:pt modelId="{6017D76D-2F32-4C0F-863D-4AF7DF576AD9}" type="pres">
      <dgm:prSet presAssocID="{F68E5D93-4167-4321-8D14-99AD5E146AB1}" presName="Name17" presStyleLbl="parChTrans1D3" presStyleIdx="2" presStyleCnt="3"/>
      <dgm:spPr/>
    </dgm:pt>
    <dgm:pt modelId="{F3472EDA-AAEF-4169-BF87-2C2BDFDEF696}" type="pres">
      <dgm:prSet presAssocID="{4E5B113E-272D-4E77-91D3-798286AA3B07}" presName="hierRoot3" presStyleCnt="0"/>
      <dgm:spPr/>
    </dgm:pt>
    <dgm:pt modelId="{293D039D-F752-4462-AC8D-67176F941823}" type="pres">
      <dgm:prSet presAssocID="{4E5B113E-272D-4E77-91D3-798286AA3B07}" presName="composite3" presStyleCnt="0"/>
      <dgm:spPr/>
    </dgm:pt>
    <dgm:pt modelId="{0E5C674A-171E-47AD-B8CC-C23674C62D9A}" type="pres">
      <dgm:prSet presAssocID="{4E5B113E-272D-4E77-91D3-798286AA3B07}" presName="background3" presStyleLbl="node3" presStyleIdx="2" presStyleCnt="3"/>
      <dgm:spPr/>
    </dgm:pt>
    <dgm:pt modelId="{507924E4-72B2-4CA5-ACA3-AF7540201486}" type="pres">
      <dgm:prSet presAssocID="{4E5B113E-272D-4E77-91D3-798286AA3B07}" presName="text3" presStyleLbl="fgAcc3" presStyleIdx="2" presStyleCnt="3">
        <dgm:presLayoutVars>
          <dgm:chPref val="3"/>
        </dgm:presLayoutVars>
      </dgm:prSet>
      <dgm:spPr/>
    </dgm:pt>
    <dgm:pt modelId="{E40954AE-0DF9-488B-9843-EC73EACA38FA}" type="pres">
      <dgm:prSet presAssocID="{4E5B113E-272D-4E77-91D3-798286AA3B07}" presName="hierChild4" presStyleCnt="0"/>
      <dgm:spPr/>
    </dgm:pt>
    <dgm:pt modelId="{280F09BA-DD75-4045-841D-41885BDFDB99}" type="pres">
      <dgm:prSet presAssocID="{D7C68E4F-8CB2-43AA-90B7-52C36274F713}" presName="Name10" presStyleLbl="parChTrans1D2" presStyleIdx="2" presStyleCnt="3"/>
      <dgm:spPr/>
    </dgm:pt>
    <dgm:pt modelId="{942CD35E-015C-4485-941B-A7FA0E6D3AEB}" type="pres">
      <dgm:prSet presAssocID="{127639FC-0D61-4D96-9590-DC94A999902D}" presName="hierRoot2" presStyleCnt="0"/>
      <dgm:spPr/>
    </dgm:pt>
    <dgm:pt modelId="{1A2A69ED-7481-4B9B-B2B1-051E98DC024C}" type="pres">
      <dgm:prSet presAssocID="{127639FC-0D61-4D96-9590-DC94A999902D}" presName="composite2" presStyleCnt="0"/>
      <dgm:spPr/>
    </dgm:pt>
    <dgm:pt modelId="{170D8E0C-323A-4C27-88EC-A5124CF148CC}" type="pres">
      <dgm:prSet presAssocID="{127639FC-0D61-4D96-9590-DC94A999902D}" presName="background2" presStyleLbl="node2" presStyleIdx="2" presStyleCnt="3"/>
      <dgm:spPr/>
    </dgm:pt>
    <dgm:pt modelId="{83848585-C5E4-4CC3-BC5D-2FA2AE2C5132}" type="pres">
      <dgm:prSet presAssocID="{127639FC-0D61-4D96-9590-DC94A999902D}" presName="text2" presStyleLbl="fgAcc2" presStyleIdx="2" presStyleCnt="3" custScaleX="139526" custScaleY="161489">
        <dgm:presLayoutVars>
          <dgm:chPref val="3"/>
        </dgm:presLayoutVars>
      </dgm:prSet>
      <dgm:spPr/>
    </dgm:pt>
    <dgm:pt modelId="{414D500E-BDA1-44DA-A66D-AEF61BB58210}" type="pres">
      <dgm:prSet presAssocID="{127639FC-0D61-4D96-9590-DC94A999902D}" presName="hierChild3" presStyleCnt="0"/>
      <dgm:spPr/>
    </dgm:pt>
  </dgm:ptLst>
  <dgm:cxnLst>
    <dgm:cxn modelId="{EAC8C402-B66B-4283-A5B1-D1A55CD3E0E6}" srcId="{7DD79ECC-FAC3-4438-887A-8791E155EF4A}" destId="{4E5B113E-272D-4E77-91D3-798286AA3B07}" srcOrd="1" destOrd="0" parTransId="{F68E5D93-4167-4321-8D14-99AD5E146AB1}" sibTransId="{15B46C38-0BB1-4D6C-A06E-268B23162E1C}"/>
    <dgm:cxn modelId="{A4D28603-C300-4BCF-BB28-B64E3B2DF285}" type="presOf" srcId="{2ED3FBBE-EDAF-4CC2-8273-4BBF134BC779}" destId="{15561F33-10B2-4BC5-A9BE-838D86C235F8}" srcOrd="0" destOrd="0" presId="urn:microsoft.com/office/officeart/2005/8/layout/hierarchy1"/>
    <dgm:cxn modelId="{9F978413-01D9-4861-B583-C672C9C784F5}" type="presOf" srcId="{D7C68E4F-8CB2-43AA-90B7-52C36274F713}" destId="{280F09BA-DD75-4045-841D-41885BDFDB99}" srcOrd="0" destOrd="0" presId="urn:microsoft.com/office/officeart/2005/8/layout/hierarchy1"/>
    <dgm:cxn modelId="{8C5E011E-58D1-4CF3-8A70-EC9B93C46323}" type="presOf" srcId="{A927348F-3CE0-4651-9B61-476E411E8A49}" destId="{E01587CA-22F3-4D02-9389-FE48B432D6E3}" srcOrd="0" destOrd="0" presId="urn:microsoft.com/office/officeart/2005/8/layout/hierarchy1"/>
    <dgm:cxn modelId="{28831621-7EFC-4A18-B197-56C94A7C37AA}" type="presOf" srcId="{44A1D4D2-54F4-40C5-927F-4455FCBBB8A5}" destId="{2BC00E3B-D027-44B1-8D36-3CFA40BF53FE}" srcOrd="0" destOrd="0" presId="urn:microsoft.com/office/officeart/2005/8/layout/hierarchy1"/>
    <dgm:cxn modelId="{2AC9B629-06AA-4588-8650-BC6A85007A1D}" srcId="{B225F9AC-5A70-45FD-999A-0758526947A7}" destId="{7DD79ECC-FAC3-4438-887A-8791E155EF4A}" srcOrd="1" destOrd="0" parTransId="{2000E953-EC50-4FB5-9280-D85D05BC7C67}" sibTransId="{844F2740-D15B-4B18-A8B2-F6CE70D8A967}"/>
    <dgm:cxn modelId="{FA91B334-07B8-45F1-AD73-B43334047052}" type="presOf" srcId="{2A835D74-5781-4B3E-84AB-32B725852F45}" destId="{BC3A94A8-8B93-4347-A68F-8B5F66188311}" srcOrd="0" destOrd="0" presId="urn:microsoft.com/office/officeart/2005/8/layout/hierarchy1"/>
    <dgm:cxn modelId="{1FD8EA48-7851-4BFB-BD80-FC7FE812D45C}" srcId="{F6A2BB17-8E04-4630-B08B-7F7AB9C9EEA9}" destId="{2A835D74-5781-4B3E-84AB-32B725852F45}" srcOrd="1" destOrd="0" parTransId="{4EB34FBB-4C34-40C8-9193-C444F8BCC218}" sibTransId="{D12732CD-5B3D-4E07-8D47-035BF7CF0185}"/>
    <dgm:cxn modelId="{0CE3CF69-C111-4E8D-ABC4-E812AAB2ED28}" type="presOf" srcId="{F6A2BB17-8E04-4630-B08B-7F7AB9C9EEA9}" destId="{366A0E7D-0549-466F-BD03-F9D656FEB251}" srcOrd="0" destOrd="0" presId="urn:microsoft.com/office/officeart/2005/8/layout/hierarchy1"/>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138D6274-35EF-45A1-8007-3FAE25F07EB1}" srcId="{899041E0-E7BE-4F38-883B-21798B57C0B1}" destId="{F6A2BB17-8E04-4630-B08B-7F7AB9C9EEA9}" srcOrd="0" destOrd="0" parTransId="{9011650C-8183-4FBB-9572-94637BA02B5A}" sibTransId="{353A43CD-6F6D-4C20-866C-265A3600A158}"/>
    <dgm:cxn modelId="{858B4454-E971-415C-A611-E6B1A9DB7253}" type="presOf" srcId="{B225F9AC-5A70-45FD-999A-0758526947A7}" destId="{7D9D0C67-CC09-4B75-B206-17F6F73943D5}" srcOrd="0" destOrd="0" presId="urn:microsoft.com/office/officeart/2005/8/layout/hierarchy1"/>
    <dgm:cxn modelId="{7E625255-29F2-474B-B0E2-B41DB1929604}" type="presOf" srcId="{127639FC-0D61-4D96-9590-DC94A999902D}" destId="{83848585-C5E4-4CC3-BC5D-2FA2AE2C5132}" srcOrd="0" destOrd="0" presId="urn:microsoft.com/office/officeart/2005/8/layout/hierarchy1"/>
    <dgm:cxn modelId="{FF93BC79-DC78-4775-B802-CD0ED0328A4D}" type="presOf" srcId="{4EB34FBB-4C34-40C8-9193-C444F8BCC218}" destId="{A3AA1A8E-8AD4-4C9E-9125-DF12FC4B62FD}"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3520AFA2-46E6-441B-AB3A-907942376B53}" type="presOf" srcId="{7DD79ECC-FAC3-4438-887A-8791E155EF4A}" destId="{388B692E-D186-4FE4-BE04-7CBEC9BD09AC}" srcOrd="0" destOrd="0" presId="urn:microsoft.com/office/officeart/2005/8/layout/hierarchy1"/>
    <dgm:cxn modelId="{36BD5CA3-E647-435E-8C5B-31D476FB1470}" type="presOf" srcId="{4E5B113E-272D-4E77-91D3-798286AA3B07}" destId="{507924E4-72B2-4CA5-ACA3-AF7540201486}" srcOrd="0" destOrd="0" presId="urn:microsoft.com/office/officeart/2005/8/layout/hierarchy1"/>
    <dgm:cxn modelId="{2CDE44A3-B0C1-4707-849F-61CA4FE2BE28}" type="presOf" srcId="{F68E5D93-4167-4321-8D14-99AD5E146AB1}" destId="{6017D76D-2F32-4C0F-863D-4AF7DF576AD9}" srcOrd="0" destOrd="0" presId="urn:microsoft.com/office/officeart/2005/8/layout/hierarchy1"/>
    <dgm:cxn modelId="{6B9BF0B4-3A9D-4873-AE4A-8E1179960567}" type="presOf" srcId="{79BC0DA6-0185-4D57-8A8C-CDE06E8AA77C}" destId="{B7B2EC62-EC88-4F77-ADE1-4FFDA73BA4B2}"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27BFFDC3-A3BD-40B1-857E-DD6F5E17409C}" type="presOf" srcId="{9011650C-8183-4FBB-9572-94637BA02B5A}" destId="{4FD62BCB-5C5B-4B7B-B252-08198807C01D}" srcOrd="0" destOrd="0" presId="urn:microsoft.com/office/officeart/2005/8/layout/hierarchy1"/>
    <dgm:cxn modelId="{B9F809C7-24EC-4D45-818D-EE84487F42DE}" srcId="{B225F9AC-5A70-45FD-999A-0758526947A7}" destId="{127639FC-0D61-4D96-9590-DC94A999902D}" srcOrd="2" destOrd="0" parTransId="{D7C68E4F-8CB2-43AA-90B7-52C36274F713}" sibTransId="{6C0CA1D1-6D21-474D-8A8C-209EB403270C}"/>
    <dgm:cxn modelId="{AB1100C8-B19E-472C-B06F-7655F37A580C}" srcId="{F6A2BB17-8E04-4630-B08B-7F7AB9C9EEA9}" destId="{A927348F-3CE0-4651-9B61-476E411E8A49}" srcOrd="0" destOrd="0" parTransId="{79BC0DA6-0185-4D57-8A8C-CDE06E8AA77C}" sibTransId="{B8722324-4A91-44B5-96E0-7389EFD89697}"/>
    <dgm:cxn modelId="{8C64D8DB-8DAA-48F0-8253-80203F500639}" type="presOf" srcId="{2000E953-EC50-4FB5-9280-D85D05BC7C67}" destId="{79E90959-5F0F-4386-93EB-C73F7FDFA9D8}" srcOrd="0" destOrd="0" presId="urn:microsoft.com/office/officeart/2005/8/layout/hierarchy1"/>
    <dgm:cxn modelId="{329EECF0-6DBA-4C64-910C-CB99E4ECF2A2}" srcId="{7DD79ECC-FAC3-4438-887A-8791E155EF4A}" destId="{2ED3FBBE-EDAF-4CC2-8273-4BBF134BC779}" srcOrd="0" destOrd="0" parTransId="{44A1D4D2-54F4-40C5-927F-4455FCBBB8A5}" sibTransId="{3BBCEC36-78E7-4AB3-89A7-47FD9A58B12B}"/>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AA4588E1-5DAC-4FF9-B9AC-84E68E254BFA}" type="presParOf" srcId="{632B42D5-A669-4055-9914-8831B4DBE024}" destId="{4FD62BCB-5C5B-4B7B-B252-08198807C01D}" srcOrd="0" destOrd="0" presId="urn:microsoft.com/office/officeart/2005/8/layout/hierarchy1"/>
    <dgm:cxn modelId="{C40A39D0-911F-48FC-9F38-921D9DF73A08}" type="presParOf" srcId="{632B42D5-A669-4055-9914-8831B4DBE024}" destId="{90A13DF6-0538-42A2-93CC-6A5363EF625E}" srcOrd="1" destOrd="0" presId="urn:microsoft.com/office/officeart/2005/8/layout/hierarchy1"/>
    <dgm:cxn modelId="{385FDEB0-5498-491B-AECD-60E7B9C7CB36}" type="presParOf" srcId="{90A13DF6-0538-42A2-93CC-6A5363EF625E}" destId="{C92DA02E-0534-4A57-8B86-EE1C21783BA6}" srcOrd="0" destOrd="0" presId="urn:microsoft.com/office/officeart/2005/8/layout/hierarchy1"/>
    <dgm:cxn modelId="{A206A464-B02C-4F2D-A24B-C05433681DE8}" type="presParOf" srcId="{C92DA02E-0534-4A57-8B86-EE1C21783BA6}" destId="{ED727F29-AAB3-4006-8986-8E026202D24E}" srcOrd="0" destOrd="0" presId="urn:microsoft.com/office/officeart/2005/8/layout/hierarchy1"/>
    <dgm:cxn modelId="{6D8C54E3-D0C2-4855-A4BF-487FA825A6C3}" type="presParOf" srcId="{C92DA02E-0534-4A57-8B86-EE1C21783BA6}" destId="{366A0E7D-0549-466F-BD03-F9D656FEB251}" srcOrd="1" destOrd="0" presId="urn:microsoft.com/office/officeart/2005/8/layout/hierarchy1"/>
    <dgm:cxn modelId="{62C92828-EABE-434D-8727-DC64E9F1978C}" type="presParOf" srcId="{90A13DF6-0538-42A2-93CC-6A5363EF625E}" destId="{BFE3BC1A-EC54-4B80-ADF9-2EE7DC37101C}" srcOrd="1" destOrd="0" presId="urn:microsoft.com/office/officeart/2005/8/layout/hierarchy1"/>
    <dgm:cxn modelId="{7EFA636A-1B85-43E4-A03A-EAE3BC611F09}" type="presParOf" srcId="{BFE3BC1A-EC54-4B80-ADF9-2EE7DC37101C}" destId="{B7B2EC62-EC88-4F77-ADE1-4FFDA73BA4B2}" srcOrd="0" destOrd="0" presId="urn:microsoft.com/office/officeart/2005/8/layout/hierarchy1"/>
    <dgm:cxn modelId="{13FCADB8-0AFF-465A-B3C7-7EAF7EB74C17}" type="presParOf" srcId="{BFE3BC1A-EC54-4B80-ADF9-2EE7DC37101C}" destId="{AB062B3D-F0EE-4534-841C-0F44D2F25759}" srcOrd="1" destOrd="0" presId="urn:microsoft.com/office/officeart/2005/8/layout/hierarchy1"/>
    <dgm:cxn modelId="{D2F5215A-0BED-4E32-A805-627591758BB7}" type="presParOf" srcId="{AB062B3D-F0EE-4534-841C-0F44D2F25759}" destId="{880B8D12-6E7E-4310-9956-3820A5BEFD0A}" srcOrd="0" destOrd="0" presId="urn:microsoft.com/office/officeart/2005/8/layout/hierarchy1"/>
    <dgm:cxn modelId="{DA641D85-FBDD-47F4-8B4D-F21F9C90906F}" type="presParOf" srcId="{880B8D12-6E7E-4310-9956-3820A5BEFD0A}" destId="{1CCEBE93-F7D6-4310-AD07-2DDBDE0415A8}" srcOrd="0" destOrd="0" presId="urn:microsoft.com/office/officeart/2005/8/layout/hierarchy1"/>
    <dgm:cxn modelId="{818A3AFA-E484-4D4C-ACCC-841F943A681D}" type="presParOf" srcId="{880B8D12-6E7E-4310-9956-3820A5BEFD0A}" destId="{E01587CA-22F3-4D02-9389-FE48B432D6E3}" srcOrd="1" destOrd="0" presId="urn:microsoft.com/office/officeart/2005/8/layout/hierarchy1"/>
    <dgm:cxn modelId="{7371D03B-B127-43D1-BDF3-818132C4BD8C}" type="presParOf" srcId="{AB062B3D-F0EE-4534-841C-0F44D2F25759}" destId="{E690BEF8-CA0C-4A10-92EF-C591A515C488}" srcOrd="1" destOrd="0" presId="urn:microsoft.com/office/officeart/2005/8/layout/hierarchy1"/>
    <dgm:cxn modelId="{3B91F8E0-F63C-4608-81B8-96A538A47898}" type="presParOf" srcId="{BFE3BC1A-EC54-4B80-ADF9-2EE7DC37101C}" destId="{A3AA1A8E-8AD4-4C9E-9125-DF12FC4B62FD}" srcOrd="2" destOrd="0" presId="urn:microsoft.com/office/officeart/2005/8/layout/hierarchy1"/>
    <dgm:cxn modelId="{2799305F-3A4A-49B1-A796-6BF7AAD3F0D1}" type="presParOf" srcId="{BFE3BC1A-EC54-4B80-ADF9-2EE7DC37101C}" destId="{0833C992-D628-4888-80AA-52DF87589B55}" srcOrd="3" destOrd="0" presId="urn:microsoft.com/office/officeart/2005/8/layout/hierarchy1"/>
    <dgm:cxn modelId="{B7F75F9C-3CE5-4C97-8681-942848E2132D}" type="presParOf" srcId="{0833C992-D628-4888-80AA-52DF87589B55}" destId="{6DCE24D4-7FD3-4F37-B6A7-8A529250B355}" srcOrd="0" destOrd="0" presId="urn:microsoft.com/office/officeart/2005/8/layout/hierarchy1"/>
    <dgm:cxn modelId="{83354DF1-4422-4434-BBD1-4247F7FBB43A}" type="presParOf" srcId="{6DCE24D4-7FD3-4F37-B6A7-8A529250B355}" destId="{86CA9AC7-DDE1-454F-BF12-39058FED6733}" srcOrd="0" destOrd="0" presId="urn:microsoft.com/office/officeart/2005/8/layout/hierarchy1"/>
    <dgm:cxn modelId="{9D8780FE-68B2-4E9C-9031-0BEB6A6E6EF1}" type="presParOf" srcId="{6DCE24D4-7FD3-4F37-B6A7-8A529250B355}" destId="{BC3A94A8-8B93-4347-A68F-8B5F66188311}" srcOrd="1" destOrd="0" presId="urn:microsoft.com/office/officeart/2005/8/layout/hierarchy1"/>
    <dgm:cxn modelId="{7A70BA39-E80F-4BAC-8AF8-A53F2D7016EF}" type="presParOf" srcId="{0833C992-D628-4888-80AA-52DF87589B55}" destId="{36BBE914-963D-4842-8F8A-73EBFF78B0EE}" srcOrd="1" destOrd="0" presId="urn:microsoft.com/office/officeart/2005/8/layout/hierarchy1"/>
    <dgm:cxn modelId="{1AD888F9-1B71-4362-BAE5-4EAC806F8C56}" type="presParOf" srcId="{2CC01AB9-F3E1-4D57-B7A7-935D884C1BDE}" destId="{79E90959-5F0F-4386-93EB-C73F7FDFA9D8}" srcOrd="2" destOrd="0" presId="urn:microsoft.com/office/officeart/2005/8/layout/hierarchy1"/>
    <dgm:cxn modelId="{4C5F95A1-8872-4B96-A91C-9B1CB6682535}" type="presParOf" srcId="{2CC01AB9-F3E1-4D57-B7A7-935D884C1BDE}" destId="{1787058A-7942-4679-9ECC-6F5E32ABEEEF}" srcOrd="3" destOrd="0" presId="urn:microsoft.com/office/officeart/2005/8/layout/hierarchy1"/>
    <dgm:cxn modelId="{FAE49FF4-ACD3-41DE-9763-4F2D3F3FD5DD}" type="presParOf" srcId="{1787058A-7942-4679-9ECC-6F5E32ABEEEF}" destId="{68AE3807-2DF3-4460-9B39-73C6B43D9320}" srcOrd="0" destOrd="0" presId="urn:microsoft.com/office/officeart/2005/8/layout/hierarchy1"/>
    <dgm:cxn modelId="{4D9E7C95-6116-4C67-ADFD-B0E359B36797}" type="presParOf" srcId="{68AE3807-2DF3-4460-9B39-73C6B43D9320}" destId="{BDE33847-9A92-44BC-BB4E-2C32ADD1091F}" srcOrd="0" destOrd="0" presId="urn:microsoft.com/office/officeart/2005/8/layout/hierarchy1"/>
    <dgm:cxn modelId="{159C74FE-DB43-4407-BB50-978B42748747}" type="presParOf" srcId="{68AE3807-2DF3-4460-9B39-73C6B43D9320}" destId="{388B692E-D186-4FE4-BE04-7CBEC9BD09AC}" srcOrd="1" destOrd="0" presId="urn:microsoft.com/office/officeart/2005/8/layout/hierarchy1"/>
    <dgm:cxn modelId="{E7D44874-E61C-4FFC-B96D-F7EE2F0BA604}" type="presParOf" srcId="{1787058A-7942-4679-9ECC-6F5E32ABEEEF}" destId="{C58914E1-9227-42DE-B1CB-C2B86BDEC96C}" srcOrd="1" destOrd="0" presId="urn:microsoft.com/office/officeart/2005/8/layout/hierarchy1"/>
    <dgm:cxn modelId="{84A72C6D-1921-4A70-BF07-6232F0FEFBB2}" type="presParOf" srcId="{C58914E1-9227-42DE-B1CB-C2B86BDEC96C}" destId="{2BC00E3B-D027-44B1-8D36-3CFA40BF53FE}" srcOrd="0" destOrd="0" presId="urn:microsoft.com/office/officeart/2005/8/layout/hierarchy1"/>
    <dgm:cxn modelId="{4494E4EF-6C80-4AED-9C3F-AD312007CDEE}" type="presParOf" srcId="{C58914E1-9227-42DE-B1CB-C2B86BDEC96C}" destId="{84CFE312-3C39-4359-B2BB-E75BC781A058}" srcOrd="1" destOrd="0" presId="urn:microsoft.com/office/officeart/2005/8/layout/hierarchy1"/>
    <dgm:cxn modelId="{D0CDE946-8C9E-4DF7-BAF4-592ADC3A0A44}" type="presParOf" srcId="{84CFE312-3C39-4359-B2BB-E75BC781A058}" destId="{479096DE-5EF2-41CF-AD59-AE16E1A865BB}" srcOrd="0" destOrd="0" presId="urn:microsoft.com/office/officeart/2005/8/layout/hierarchy1"/>
    <dgm:cxn modelId="{C90522FE-CD8B-4854-B2AB-018B9E1F5AC8}" type="presParOf" srcId="{479096DE-5EF2-41CF-AD59-AE16E1A865BB}" destId="{5E351FF5-40DA-4584-B7BA-7CC6FC6B6072}" srcOrd="0" destOrd="0" presId="urn:microsoft.com/office/officeart/2005/8/layout/hierarchy1"/>
    <dgm:cxn modelId="{7BB54ED9-A737-4BED-B40F-93B62C287559}" type="presParOf" srcId="{479096DE-5EF2-41CF-AD59-AE16E1A865BB}" destId="{15561F33-10B2-4BC5-A9BE-838D86C235F8}" srcOrd="1" destOrd="0" presId="urn:microsoft.com/office/officeart/2005/8/layout/hierarchy1"/>
    <dgm:cxn modelId="{074BB577-E524-496A-8898-AF986E4976BA}" type="presParOf" srcId="{84CFE312-3C39-4359-B2BB-E75BC781A058}" destId="{AF10229E-F80C-4C7C-AE11-2FF0DE6EC350}" srcOrd="1" destOrd="0" presId="urn:microsoft.com/office/officeart/2005/8/layout/hierarchy1"/>
    <dgm:cxn modelId="{FD806013-8F08-43A6-9E2D-4C59972B102F}" type="presParOf" srcId="{C58914E1-9227-42DE-B1CB-C2B86BDEC96C}" destId="{6017D76D-2F32-4C0F-863D-4AF7DF576AD9}" srcOrd="2" destOrd="0" presId="urn:microsoft.com/office/officeart/2005/8/layout/hierarchy1"/>
    <dgm:cxn modelId="{028E8D21-EDB4-47FD-B2CA-A492530B5381}" type="presParOf" srcId="{C58914E1-9227-42DE-B1CB-C2B86BDEC96C}" destId="{F3472EDA-AAEF-4169-BF87-2C2BDFDEF696}" srcOrd="3" destOrd="0" presId="urn:microsoft.com/office/officeart/2005/8/layout/hierarchy1"/>
    <dgm:cxn modelId="{F73E3C6C-8581-49E3-BB71-14CD0BC00CE6}" type="presParOf" srcId="{F3472EDA-AAEF-4169-BF87-2C2BDFDEF696}" destId="{293D039D-F752-4462-AC8D-67176F941823}" srcOrd="0" destOrd="0" presId="urn:microsoft.com/office/officeart/2005/8/layout/hierarchy1"/>
    <dgm:cxn modelId="{DCBE0E64-D395-4C9D-ABF5-CEB9C7E085EA}" type="presParOf" srcId="{293D039D-F752-4462-AC8D-67176F941823}" destId="{0E5C674A-171E-47AD-B8CC-C23674C62D9A}" srcOrd="0" destOrd="0" presId="urn:microsoft.com/office/officeart/2005/8/layout/hierarchy1"/>
    <dgm:cxn modelId="{B80ADFF6-BEB0-49D3-981D-71A7B0A601EC}" type="presParOf" srcId="{293D039D-F752-4462-AC8D-67176F941823}" destId="{507924E4-72B2-4CA5-ACA3-AF7540201486}" srcOrd="1" destOrd="0" presId="urn:microsoft.com/office/officeart/2005/8/layout/hierarchy1"/>
    <dgm:cxn modelId="{5471B0A9-C4EF-435C-9085-B1448D8388FB}" type="presParOf" srcId="{F3472EDA-AAEF-4169-BF87-2C2BDFDEF696}" destId="{E40954AE-0DF9-488B-9843-EC73EACA38FA}" srcOrd="1" destOrd="0" presId="urn:microsoft.com/office/officeart/2005/8/layout/hierarchy1"/>
    <dgm:cxn modelId="{774A17F9-6118-41C5-A83A-D2DDC0EECC01}" type="presParOf" srcId="{2CC01AB9-F3E1-4D57-B7A7-935D884C1BDE}" destId="{280F09BA-DD75-4045-841D-41885BDFDB99}" srcOrd="4" destOrd="0" presId="urn:microsoft.com/office/officeart/2005/8/layout/hierarchy1"/>
    <dgm:cxn modelId="{64029CB9-DDC4-438B-8213-C71EC10659DA}" type="presParOf" srcId="{2CC01AB9-F3E1-4D57-B7A7-935D884C1BDE}" destId="{942CD35E-015C-4485-941B-A7FA0E6D3AEB}" srcOrd="5" destOrd="0" presId="urn:microsoft.com/office/officeart/2005/8/layout/hierarchy1"/>
    <dgm:cxn modelId="{A769858E-221A-4512-B6B6-E9B458C3A138}" type="presParOf" srcId="{942CD35E-015C-4485-941B-A7FA0E6D3AEB}" destId="{1A2A69ED-7481-4B9B-B2B1-051E98DC024C}" srcOrd="0" destOrd="0" presId="urn:microsoft.com/office/officeart/2005/8/layout/hierarchy1"/>
    <dgm:cxn modelId="{1C3845C0-B776-4840-9BED-F4AF93CC67CE}" type="presParOf" srcId="{1A2A69ED-7481-4B9B-B2B1-051E98DC024C}" destId="{170D8E0C-323A-4C27-88EC-A5124CF148CC}" srcOrd="0" destOrd="0" presId="urn:microsoft.com/office/officeart/2005/8/layout/hierarchy1"/>
    <dgm:cxn modelId="{E48D0F56-AB6F-45DE-B173-B93D0F357B96}" type="presParOf" srcId="{1A2A69ED-7481-4B9B-B2B1-051E98DC024C}" destId="{83848585-C5E4-4CC3-BC5D-2FA2AE2C5132}" srcOrd="1" destOrd="0" presId="urn:microsoft.com/office/officeart/2005/8/layout/hierarchy1"/>
    <dgm:cxn modelId="{1F5699C8-D79B-4BA3-A0D9-4FF9DCDB3570}" type="presParOf" srcId="{942CD35E-015C-4485-941B-A7FA0E6D3AEB}" destId="{414D500E-BDA1-44DA-A66D-AEF61BB5821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61°</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a:latin typeface="Arial" panose="020B0604020202020204" pitchFamily="34" charset="0"/>
              <a:cs typeface="Arial" panose="020B0604020202020204" pitchFamily="34" charset="0"/>
            </a:rPr>
            <a:t>Determinará la </a:t>
          </a:r>
          <a:r>
            <a:rPr lang="es-MX" sz="2400" b="0" i="0" u="sng" dirty="0">
              <a:latin typeface="Arial" panose="020B0604020202020204" pitchFamily="34" charset="0"/>
              <a:cs typeface="Arial" panose="020B0604020202020204" pitchFamily="34" charset="0"/>
            </a:rPr>
            <a:t>captura permisible</a:t>
          </a:r>
          <a:r>
            <a:rPr lang="es-MX" sz="2400" b="0" i="0" dirty="0">
              <a:latin typeface="Arial" panose="020B0604020202020204" pitchFamily="34" charset="0"/>
              <a:cs typeface="Arial" panose="020B0604020202020204" pitchFamily="34" charset="0"/>
            </a:rPr>
            <a:t> de los recursos vivos</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270B1110-BE0C-446F-9EA6-C91F68E97194}">
      <dgm:prSet custT="1"/>
      <dgm:spPr/>
      <dgm:t>
        <a:bodyPr/>
        <a:lstStyle/>
        <a:p>
          <a:r>
            <a:rPr lang="es-ES" sz="2400" dirty="0">
              <a:latin typeface="Arial" panose="020B0604020202020204" pitchFamily="34" charset="0"/>
              <a:cs typeface="Arial" panose="020B0604020202020204" pitchFamily="34" charset="0"/>
            </a:rPr>
            <a:t>Asegurará  la que </a:t>
          </a:r>
          <a:r>
            <a:rPr lang="es-MX" sz="2400" b="0" i="0" dirty="0">
              <a:latin typeface="Arial" panose="020B0604020202020204" pitchFamily="34" charset="0"/>
              <a:cs typeface="Arial" panose="020B0604020202020204" pitchFamily="34" charset="0"/>
            </a:rPr>
            <a:t>preservación de los recursos vivos no se vea amenazada por exceso de explotación.</a:t>
          </a:r>
          <a:endParaRPr lang="es-ES" sz="2400" dirty="0">
            <a:latin typeface="Arial" panose="020B0604020202020204" pitchFamily="34" charset="0"/>
            <a:cs typeface="Arial" panose="020B0604020202020204" pitchFamily="34" charset="0"/>
          </a:endParaRPr>
        </a:p>
      </dgm:t>
    </dgm:pt>
    <dgm:pt modelId="{DF648E2F-26F2-43B8-AC67-D15ABE2AB501}" type="parTrans" cxnId="{D5908AFE-27CB-4BF5-9F2A-7B6C210E497A}">
      <dgm:prSet/>
      <dgm:spPr/>
      <dgm:t>
        <a:bodyPr/>
        <a:lstStyle/>
        <a:p>
          <a:endParaRPr lang="es-ES"/>
        </a:p>
      </dgm:t>
    </dgm:pt>
    <dgm:pt modelId="{ED41308D-D9AD-4EDA-927A-702955270D7C}" type="sibTrans" cxnId="{D5908AFE-27CB-4BF5-9F2A-7B6C210E497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2"/>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2"/>
      <dgm:spPr/>
    </dgm:pt>
    <dgm:pt modelId="{15368177-307B-4F0B-BA58-390A78F3C2A3}" type="pres">
      <dgm:prSet presAssocID="{899041E0-E7BE-4F38-883B-21798B57C0B1}" presName="text2" presStyleLbl="fgAcc2" presStyleIdx="0" presStyleCnt="2" custFlipHor="1" custScaleX="169079" custScaleY="71321" custLinFactNeighborX="-1908" custLinFactNeighborY="-6785">
        <dgm:presLayoutVars>
          <dgm:chPref val="3"/>
        </dgm:presLayoutVars>
      </dgm:prSet>
      <dgm:spPr/>
    </dgm:pt>
    <dgm:pt modelId="{632B42D5-A669-4055-9914-8831B4DBE024}" type="pres">
      <dgm:prSet presAssocID="{899041E0-E7BE-4F38-883B-21798B57C0B1}" presName="hierChild3" presStyleCnt="0"/>
      <dgm:spPr/>
    </dgm:pt>
    <dgm:pt modelId="{3485B667-0523-40E3-B158-231730C7F24A}" type="pres">
      <dgm:prSet presAssocID="{DF648E2F-26F2-43B8-AC67-D15ABE2AB501}" presName="Name10" presStyleLbl="parChTrans1D2" presStyleIdx="1" presStyleCnt="2"/>
      <dgm:spPr/>
    </dgm:pt>
    <dgm:pt modelId="{4A586885-4010-42B1-BBF2-AD7EB26375FE}" type="pres">
      <dgm:prSet presAssocID="{270B1110-BE0C-446F-9EA6-C91F68E97194}" presName="hierRoot2" presStyleCnt="0"/>
      <dgm:spPr/>
    </dgm:pt>
    <dgm:pt modelId="{AA7DC6B2-5DA6-4FB0-A186-CD06868D6921}" type="pres">
      <dgm:prSet presAssocID="{270B1110-BE0C-446F-9EA6-C91F68E97194}" presName="composite2" presStyleCnt="0"/>
      <dgm:spPr/>
    </dgm:pt>
    <dgm:pt modelId="{CA6979FD-9C15-4DED-9623-A7E7234BD5CC}" type="pres">
      <dgm:prSet presAssocID="{270B1110-BE0C-446F-9EA6-C91F68E97194}" presName="background2" presStyleLbl="node2" presStyleIdx="1" presStyleCnt="2"/>
      <dgm:spPr/>
    </dgm:pt>
    <dgm:pt modelId="{282457C3-97BF-4672-902A-5C3143DFB8FF}" type="pres">
      <dgm:prSet presAssocID="{270B1110-BE0C-446F-9EA6-C91F68E97194}" presName="text2" presStyleLbl="fgAcc2" presStyleIdx="1" presStyleCnt="2" custScaleX="160860" custScaleY="76242">
        <dgm:presLayoutVars>
          <dgm:chPref val="3"/>
        </dgm:presLayoutVars>
      </dgm:prSet>
      <dgm:spPr/>
    </dgm:pt>
    <dgm:pt modelId="{44343D0C-EC4A-42FA-B619-ED7B14383901}" type="pres">
      <dgm:prSet presAssocID="{270B1110-BE0C-446F-9EA6-C91F68E97194}"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C7FE8AD3-B4F9-480F-81DC-7AB76746848F}" type="presOf" srcId="{270B1110-BE0C-446F-9EA6-C91F68E97194}" destId="{282457C3-97BF-4672-902A-5C3143DFB8FF}" srcOrd="0" destOrd="0" presId="urn:microsoft.com/office/officeart/2005/8/layout/hierarchy1"/>
    <dgm:cxn modelId="{597BE9D7-2135-4202-B07C-8A64D06714A5}" type="presOf" srcId="{DF648E2F-26F2-43B8-AC67-D15ABE2AB501}" destId="{3485B667-0523-40E3-B158-231730C7F24A}" srcOrd="0" destOrd="0" presId="urn:microsoft.com/office/officeart/2005/8/layout/hierarchy1"/>
    <dgm:cxn modelId="{D5908AFE-27CB-4BF5-9F2A-7B6C210E497A}" srcId="{B225F9AC-5A70-45FD-999A-0758526947A7}" destId="{270B1110-BE0C-446F-9EA6-C91F68E97194}" srcOrd="1" destOrd="0" parTransId="{DF648E2F-26F2-43B8-AC67-D15ABE2AB501}" sibTransId="{ED41308D-D9AD-4EDA-927A-702955270D7C}"/>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562DF28F-3A5B-4E3E-92D8-812034FF2DD1}" type="presParOf" srcId="{2CC01AB9-F3E1-4D57-B7A7-935D884C1BDE}" destId="{3485B667-0523-40E3-B158-231730C7F24A}" srcOrd="2" destOrd="0" presId="urn:microsoft.com/office/officeart/2005/8/layout/hierarchy1"/>
    <dgm:cxn modelId="{FE58502B-8B4C-4E64-B4C3-E1C576BDBFA1}" type="presParOf" srcId="{2CC01AB9-F3E1-4D57-B7A7-935D884C1BDE}" destId="{4A586885-4010-42B1-BBF2-AD7EB26375FE}" srcOrd="3" destOrd="0" presId="urn:microsoft.com/office/officeart/2005/8/layout/hierarchy1"/>
    <dgm:cxn modelId="{609FC55A-E3DA-45E1-9444-5EF5132CF0B1}" type="presParOf" srcId="{4A586885-4010-42B1-BBF2-AD7EB26375FE}" destId="{AA7DC6B2-5DA6-4FB0-A186-CD06868D6921}" srcOrd="0" destOrd="0" presId="urn:microsoft.com/office/officeart/2005/8/layout/hierarchy1"/>
    <dgm:cxn modelId="{54305B06-7A2E-4481-B7FF-4A01BEDA3DAB}" type="presParOf" srcId="{AA7DC6B2-5DA6-4FB0-A186-CD06868D6921}" destId="{CA6979FD-9C15-4DED-9623-A7E7234BD5CC}" srcOrd="0" destOrd="0" presId="urn:microsoft.com/office/officeart/2005/8/layout/hierarchy1"/>
    <dgm:cxn modelId="{AD439612-15B6-4262-AB7B-B79B155DD357}" type="presParOf" srcId="{AA7DC6B2-5DA6-4FB0-A186-CD06868D6921}" destId="{282457C3-97BF-4672-902A-5C3143DFB8FF}" srcOrd="1" destOrd="0" presId="urn:microsoft.com/office/officeart/2005/8/layout/hierarchy1"/>
    <dgm:cxn modelId="{69C7AE33-B7DD-456C-9BEC-2647309AC425}" type="presParOf" srcId="{4A586885-4010-42B1-BBF2-AD7EB26375FE}" destId="{44343D0C-EC4A-42FA-B619-ED7B1438390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62°</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r>
            <a:rPr lang="es-MX" b="0" i="0" dirty="0">
              <a:latin typeface="Arial" panose="020B0604020202020204" pitchFamily="34" charset="0"/>
              <a:cs typeface="Arial" panose="020B0604020202020204" pitchFamily="34" charset="0"/>
            </a:rPr>
            <a:t>El Estado ribereño determinará su capacidad de capturar los recursos vivos  en la ZEE</a:t>
          </a:r>
        </a:p>
        <a:p>
          <a:r>
            <a:rPr lang="es-MX" b="0" i="0" dirty="0">
              <a:latin typeface="Arial" panose="020B0604020202020204" pitchFamily="34" charset="0"/>
              <a:cs typeface="Arial" panose="020B0604020202020204" pitchFamily="34" charset="0"/>
            </a:rPr>
            <a:t> </a:t>
          </a:r>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FB993EE4-B216-43BB-9455-A9E8A4D55B6D}">
      <dgm:prSet/>
      <dgm:spPr/>
      <dgm:t>
        <a:bodyPr/>
        <a:lstStyle/>
        <a:p>
          <a:r>
            <a:rPr lang="es-ES" dirty="0">
              <a:latin typeface="Arial" panose="020B0604020202020204" pitchFamily="34" charset="0"/>
              <a:cs typeface="Arial" panose="020B0604020202020204" pitchFamily="34" charset="0"/>
            </a:rPr>
            <a:t>Si </a:t>
          </a:r>
          <a:r>
            <a:rPr lang="es-ES" b="1" u="sng" dirty="0">
              <a:solidFill>
                <a:srgbClr val="FF0000"/>
              </a:solidFill>
              <a:latin typeface="Arial" panose="020B0604020202020204" pitchFamily="34" charset="0"/>
              <a:cs typeface="Arial" panose="020B0604020202020204" pitchFamily="34" charset="0"/>
            </a:rPr>
            <a:t>NO</a:t>
          </a:r>
          <a:r>
            <a:rPr lang="es-ES" dirty="0">
              <a:latin typeface="Arial" panose="020B0604020202020204" pitchFamily="34" charset="0"/>
              <a:cs typeface="Arial" panose="020B0604020202020204" pitchFamily="34" charset="0"/>
            </a:rPr>
            <a:t> tiene capacidad  </a:t>
          </a:r>
          <a:r>
            <a:rPr lang="es-MX" b="0" i="0" dirty="0">
              <a:latin typeface="Arial" panose="020B0604020202020204" pitchFamily="34" charset="0"/>
              <a:cs typeface="Arial" panose="020B0604020202020204" pitchFamily="34" charset="0"/>
            </a:rPr>
            <a:t>para explotar toda la captura permisible</a:t>
          </a:r>
          <a:r>
            <a:rPr lang="es-MX" b="0" i="0" u="sng" dirty="0">
              <a:latin typeface="Arial" panose="020B0604020202020204" pitchFamily="34" charset="0"/>
              <a:cs typeface="Arial" panose="020B0604020202020204" pitchFamily="34" charset="0"/>
            </a:rPr>
            <a:t>, dará acceso a otros Estados </a:t>
          </a:r>
          <a:r>
            <a:rPr lang="es-MX" b="0" i="0" dirty="0">
              <a:latin typeface="Arial" panose="020B0604020202020204" pitchFamily="34" charset="0"/>
              <a:cs typeface="Arial" panose="020B0604020202020204" pitchFamily="34" charset="0"/>
            </a:rPr>
            <a:t>al excedente de la captura permisible, mediante acuerdos u otros arreglos y de conformidad con las modalidades, condiciones y leyes y reglamentos </a:t>
          </a:r>
          <a:endParaRPr lang="es-ES" dirty="0">
            <a:latin typeface="Arial" panose="020B0604020202020204" pitchFamily="34" charset="0"/>
            <a:cs typeface="Arial" panose="020B0604020202020204" pitchFamily="34" charset="0"/>
          </a:endParaRPr>
        </a:p>
      </dgm:t>
    </dgm:pt>
    <dgm:pt modelId="{A8C79317-91BD-4D76-A902-8DBC72EEFFE4}" type="parTrans" cxnId="{A8213FCA-6EFB-4B5F-BDB7-32D4240D76CF}">
      <dgm:prSet/>
      <dgm:spPr/>
      <dgm:t>
        <a:bodyPr/>
        <a:lstStyle/>
        <a:p>
          <a:endParaRPr lang="es-ES"/>
        </a:p>
      </dgm:t>
    </dgm:pt>
    <dgm:pt modelId="{D2A28C93-F461-40B2-B4D0-5E0A4393E700}" type="sibTrans" cxnId="{A8213FCA-6EFB-4B5F-BDB7-32D4240D76CF}">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A1F84A3A-09E7-4084-B55A-1529F75A2BEE}" type="pres">
      <dgm:prSet presAssocID="{A8C79317-91BD-4D76-A902-8DBC72EEFFE4}" presName="Name17" presStyleLbl="parChTrans1D3" presStyleIdx="0" presStyleCnt="1"/>
      <dgm:spPr/>
    </dgm:pt>
    <dgm:pt modelId="{C000D7C2-6E1D-4A25-A379-6F7F60CC3D11}" type="pres">
      <dgm:prSet presAssocID="{FB993EE4-B216-43BB-9455-A9E8A4D55B6D}" presName="hierRoot3" presStyleCnt="0"/>
      <dgm:spPr/>
    </dgm:pt>
    <dgm:pt modelId="{B966E9D1-B779-46B8-9046-EF52E32BE03D}" type="pres">
      <dgm:prSet presAssocID="{FB993EE4-B216-43BB-9455-A9E8A4D55B6D}" presName="composite3" presStyleCnt="0"/>
      <dgm:spPr/>
    </dgm:pt>
    <dgm:pt modelId="{3FC3546B-FD9C-4CAD-B553-7814EA7E4226}" type="pres">
      <dgm:prSet presAssocID="{FB993EE4-B216-43BB-9455-A9E8A4D55B6D}" presName="background3" presStyleLbl="node3" presStyleIdx="0" presStyleCnt="1"/>
      <dgm:spPr/>
    </dgm:pt>
    <dgm:pt modelId="{49E65D0E-33FD-4AF5-A781-D573DF1BC4DD}" type="pres">
      <dgm:prSet presAssocID="{FB993EE4-B216-43BB-9455-A9E8A4D55B6D}" presName="text3" presStyleLbl="fgAcc3" presStyleIdx="0" presStyleCnt="1" custScaleX="393683" custScaleY="140587" custLinFactNeighborX="978" custLinFactNeighborY="2541">
        <dgm:presLayoutVars>
          <dgm:chPref val="3"/>
        </dgm:presLayoutVars>
      </dgm:prSet>
      <dgm:spPr/>
    </dgm:pt>
    <dgm:pt modelId="{75487E65-8080-4358-AA78-954DC76C2DC4}" type="pres">
      <dgm:prSet presAssocID="{FB993EE4-B216-43BB-9455-A9E8A4D55B6D}" presName="hierChild4" presStyleCnt="0"/>
      <dgm:spPr/>
    </dgm:pt>
  </dgm:ptLst>
  <dgm:cxnLst>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FB905CBD-E13F-4234-B2F9-4923160BEBE9}" type="presOf" srcId="{FB993EE4-B216-43BB-9455-A9E8A4D55B6D}" destId="{49E65D0E-33FD-4AF5-A781-D573DF1BC4DD}" srcOrd="0" destOrd="0" presId="urn:microsoft.com/office/officeart/2005/8/layout/hierarchy1"/>
    <dgm:cxn modelId="{A8213FCA-6EFB-4B5F-BDB7-32D4240D76CF}" srcId="{53E547A9-003B-4911-B523-3C282193560D}" destId="{FB993EE4-B216-43BB-9455-A9E8A4D55B6D}" srcOrd="0" destOrd="0" parTransId="{A8C79317-91BD-4D76-A902-8DBC72EEFFE4}" sibTransId="{D2A28C93-F461-40B2-B4D0-5E0A4393E700}"/>
    <dgm:cxn modelId="{FEEEDBE4-C44E-4E32-A5D8-9C9D64435585}" type="presOf" srcId="{53E547A9-003B-4911-B523-3C282193560D}" destId="{154CA05B-E906-4253-8806-CD2EDC15887A}" srcOrd="0" destOrd="0" presId="urn:microsoft.com/office/officeart/2005/8/layout/hierarchy1"/>
    <dgm:cxn modelId="{1AA9FEED-3893-496D-8565-BF4EDDF047FE}" type="presOf" srcId="{A8C79317-91BD-4D76-A902-8DBC72EEFFE4}" destId="{A1F84A3A-09E7-4084-B55A-1529F75A2BEE}"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05DC1-AB56-4575-BB8C-8966370426AB}" type="presParOf" srcId="{71D334DA-E43C-4AC1-8B22-BEBB787587CE}" destId="{A1F84A3A-09E7-4084-B55A-1529F75A2BEE}" srcOrd="0" destOrd="0" presId="urn:microsoft.com/office/officeart/2005/8/layout/hierarchy1"/>
    <dgm:cxn modelId="{B089081D-AF3E-4045-BF45-ECBE8AAD29DB}" type="presParOf" srcId="{71D334DA-E43C-4AC1-8B22-BEBB787587CE}" destId="{C000D7C2-6E1D-4A25-A379-6F7F60CC3D11}" srcOrd="1" destOrd="0" presId="urn:microsoft.com/office/officeart/2005/8/layout/hierarchy1"/>
    <dgm:cxn modelId="{AEE2A12F-600C-48E6-B95B-5A12B393CCC1}" type="presParOf" srcId="{C000D7C2-6E1D-4A25-A379-6F7F60CC3D11}" destId="{B966E9D1-B779-46B8-9046-EF52E32BE03D}" srcOrd="0" destOrd="0" presId="urn:microsoft.com/office/officeart/2005/8/layout/hierarchy1"/>
    <dgm:cxn modelId="{C79BD158-2936-4819-99CA-0F2DB0518B30}" type="presParOf" srcId="{B966E9D1-B779-46B8-9046-EF52E32BE03D}" destId="{3FC3546B-FD9C-4CAD-B553-7814EA7E4226}" srcOrd="0" destOrd="0" presId="urn:microsoft.com/office/officeart/2005/8/layout/hierarchy1"/>
    <dgm:cxn modelId="{9373F4FB-923D-4E35-B622-D9BDAA129B1E}" type="presParOf" srcId="{B966E9D1-B779-46B8-9046-EF52E32BE03D}" destId="{49E65D0E-33FD-4AF5-A781-D573DF1BC4DD}" srcOrd="1" destOrd="0" presId="urn:microsoft.com/office/officeart/2005/8/layout/hierarchy1"/>
    <dgm:cxn modelId="{33C2D0AF-7F7A-45F1-AF47-332D2BC3594F}" type="presParOf" srcId="{C000D7C2-6E1D-4A25-A379-6F7F60CC3D11}" destId="{75487E65-8080-4358-AA78-954DC76C2D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73°</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endParaRPr lang="es-MX" b="0" i="0" dirty="0">
            <a:latin typeface="Arial" panose="020B0604020202020204" pitchFamily="34" charset="0"/>
            <a:cs typeface="Arial" panose="020B0604020202020204" pitchFamily="34" charset="0"/>
          </a:endParaRPr>
        </a:p>
        <a:p>
          <a:r>
            <a:rPr lang="es-MX" b="0" i="0" dirty="0">
              <a:latin typeface="Arial" panose="020B0604020202020204" pitchFamily="34" charset="0"/>
              <a:cs typeface="Arial" panose="020B0604020202020204" pitchFamily="34" charset="0"/>
            </a:rPr>
            <a:t> </a:t>
          </a:r>
          <a:r>
            <a:rPr lang="es-MX" b="0" i="0" dirty="0" err="1">
              <a:latin typeface="Arial" panose="020B0604020202020204" pitchFamily="34" charset="0"/>
              <a:cs typeface="Arial" panose="020B0604020202020204" pitchFamily="34" charset="0"/>
            </a:rPr>
            <a:t>E°</a:t>
          </a:r>
          <a:r>
            <a:rPr lang="es-MX" b="0" i="0" dirty="0">
              <a:latin typeface="Arial" panose="020B0604020202020204" pitchFamily="34" charset="0"/>
              <a:cs typeface="Arial" panose="020B0604020202020204" pitchFamily="34" charset="0"/>
            </a:rPr>
            <a:t> Ribereño tiene derecho a:</a:t>
          </a:r>
        </a:p>
        <a:p>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5463391D-412D-4B0D-8E8B-35B12A3AC37E}">
      <dgm:prSet/>
      <dgm:spPr/>
      <dgm:t>
        <a:bodyPr/>
        <a:lstStyle/>
        <a:p>
          <a:r>
            <a:rPr lang="es-MX" b="0" i="0" dirty="0"/>
            <a:t>Visita, inspección,  apresamiento e iniciar procedimientos judiciales.</a:t>
          </a:r>
          <a:endParaRPr lang="es-MX" dirty="0"/>
        </a:p>
      </dgm:t>
    </dgm:pt>
    <dgm:pt modelId="{EFBAB5CA-BB02-417E-8DC3-9222C9557192}" type="parTrans" cxnId="{C3E71F62-2A69-4CA5-95A8-B33D28480E38}">
      <dgm:prSet/>
      <dgm:spPr/>
      <dgm:t>
        <a:bodyPr/>
        <a:lstStyle/>
        <a:p>
          <a:endParaRPr lang="es-ES"/>
        </a:p>
      </dgm:t>
    </dgm:pt>
    <dgm:pt modelId="{E28446A2-E80A-4373-B7F8-BA9DB430DB0B}" type="sibTrans" cxnId="{C3E71F62-2A69-4CA5-95A8-B33D28480E3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C7576293-FA36-44EA-A402-03285C6942B1}" type="pres">
      <dgm:prSet presAssocID="{EFBAB5CA-BB02-417E-8DC3-9222C9557192}" presName="Name17" presStyleLbl="parChTrans1D3" presStyleIdx="0" presStyleCnt="1"/>
      <dgm:spPr/>
    </dgm:pt>
    <dgm:pt modelId="{73112F6C-4D46-423D-A237-C7CFC3B05A0C}" type="pres">
      <dgm:prSet presAssocID="{5463391D-412D-4B0D-8E8B-35B12A3AC37E}" presName="hierRoot3" presStyleCnt="0"/>
      <dgm:spPr/>
    </dgm:pt>
    <dgm:pt modelId="{B8D47903-72C4-47BC-8920-B33A5A07E62A}" type="pres">
      <dgm:prSet presAssocID="{5463391D-412D-4B0D-8E8B-35B12A3AC37E}" presName="composite3" presStyleCnt="0"/>
      <dgm:spPr/>
    </dgm:pt>
    <dgm:pt modelId="{5DAF227C-1DDE-4863-98E8-113AFA2D6942}" type="pres">
      <dgm:prSet presAssocID="{5463391D-412D-4B0D-8E8B-35B12A3AC37E}" presName="background3" presStyleLbl="node3" presStyleIdx="0" presStyleCnt="1"/>
      <dgm:spPr/>
    </dgm:pt>
    <dgm:pt modelId="{2F610434-BE38-413A-9240-7F2C6A4A921A}" type="pres">
      <dgm:prSet presAssocID="{5463391D-412D-4B0D-8E8B-35B12A3AC37E}" presName="text3" presStyleLbl="fgAcc3" presStyleIdx="0" presStyleCnt="1" custScaleX="185709">
        <dgm:presLayoutVars>
          <dgm:chPref val="3"/>
        </dgm:presLayoutVars>
      </dgm:prSet>
      <dgm:spPr/>
    </dgm:pt>
    <dgm:pt modelId="{9661EBE6-D2CD-4F16-8556-1B03EFB7EF02}" type="pres">
      <dgm:prSet presAssocID="{5463391D-412D-4B0D-8E8B-35B12A3AC37E}" presName="hierChild4" presStyleCnt="0"/>
      <dgm:spPr/>
    </dgm:pt>
  </dgm:ptLst>
  <dgm:cxnLst>
    <dgm:cxn modelId="{D590EC10-EAE2-479F-82C6-1B8DEFE39D66}" type="presOf" srcId="{EFBAB5CA-BB02-417E-8DC3-9222C9557192}" destId="{C7576293-FA36-44EA-A402-03285C6942B1}" srcOrd="0" destOrd="0" presId="urn:microsoft.com/office/officeart/2005/8/layout/hierarchy1"/>
    <dgm:cxn modelId="{C3E71F62-2A69-4CA5-95A8-B33D28480E38}" srcId="{53E547A9-003B-4911-B523-3C282193560D}" destId="{5463391D-412D-4B0D-8E8B-35B12A3AC37E}" srcOrd="0" destOrd="0" parTransId="{EFBAB5CA-BB02-417E-8DC3-9222C9557192}" sibTransId="{E28446A2-E80A-4373-B7F8-BA9DB430DB0B}"/>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EB99CA-A174-4281-9DF7-76B2F67584C7}" type="presOf" srcId="{5463391D-412D-4B0D-8E8B-35B12A3AC37E}" destId="{2F610434-BE38-413A-9240-7F2C6A4A921A}"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5E2EB7FB-B021-48C9-B229-97617EDA62B6}" type="presParOf" srcId="{71D334DA-E43C-4AC1-8B22-BEBB787587CE}" destId="{C7576293-FA36-44EA-A402-03285C6942B1}" srcOrd="0" destOrd="0" presId="urn:microsoft.com/office/officeart/2005/8/layout/hierarchy1"/>
    <dgm:cxn modelId="{2CAA996A-16D9-411D-A4E9-39145FF670CC}" type="presParOf" srcId="{71D334DA-E43C-4AC1-8B22-BEBB787587CE}" destId="{73112F6C-4D46-423D-A237-C7CFC3B05A0C}" srcOrd="1" destOrd="0" presId="urn:microsoft.com/office/officeart/2005/8/layout/hierarchy1"/>
    <dgm:cxn modelId="{EB7CF09C-6609-4296-9084-31EC78D28632}" type="presParOf" srcId="{73112F6C-4D46-423D-A237-C7CFC3B05A0C}" destId="{B8D47903-72C4-47BC-8920-B33A5A07E62A}" srcOrd="0" destOrd="0" presId="urn:microsoft.com/office/officeart/2005/8/layout/hierarchy1"/>
    <dgm:cxn modelId="{68F5EF3A-9EAA-4673-BAD6-AC087D8B62F1}" type="presParOf" srcId="{B8D47903-72C4-47BC-8920-B33A5A07E62A}" destId="{5DAF227C-1DDE-4863-98E8-113AFA2D6942}" srcOrd="0" destOrd="0" presId="urn:microsoft.com/office/officeart/2005/8/layout/hierarchy1"/>
    <dgm:cxn modelId="{B1584E7E-CCE8-44C3-861B-129759937FFB}" type="presParOf" srcId="{B8D47903-72C4-47BC-8920-B33A5A07E62A}" destId="{2F610434-BE38-413A-9240-7F2C6A4A921A}" srcOrd="1" destOrd="0" presId="urn:microsoft.com/office/officeart/2005/8/layout/hierarchy1"/>
    <dgm:cxn modelId="{85B105B9-38E8-473D-9726-F330B51F7046}" type="presParOf" srcId="{73112F6C-4D46-423D-A237-C7CFC3B05A0C}" destId="{9661EBE6-D2CD-4F16-8556-1B03EFB7EF0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53E547A9-003B-4911-B523-3C282193560D}">
      <dgm:prSet/>
      <dgm:spPr/>
      <dgm:t>
        <a:bodyPr/>
        <a:lstStyle/>
        <a:p>
          <a:r>
            <a:rPr lang="es-MX" b="0" i="0" dirty="0">
              <a:latin typeface="Arial" panose="020B0604020202020204" pitchFamily="34" charset="0"/>
              <a:cs typeface="Arial" panose="020B0604020202020204" pitchFamily="34" charset="0"/>
            </a:rPr>
            <a:t>Derechos 3ros ESTADOS</a:t>
          </a:r>
        </a:p>
        <a:p>
          <a:endParaRPr lang="es-MX" dirty="0">
            <a:latin typeface="Arial" panose="020B0604020202020204" pitchFamily="34" charset="0"/>
            <a:cs typeface="Arial" panose="020B0604020202020204" pitchFamily="34" charset="0"/>
          </a:endParaRPr>
        </a:p>
      </dgm:t>
    </dgm:pt>
    <dgm:pt modelId="{A151F459-3638-47AE-92B2-4F036D9A55F5}" type="sibTrans" cxnId="{E8F3055A-52A8-4654-A5FE-36B30C0128DA}">
      <dgm:prSet/>
      <dgm:spPr/>
      <dgm:t>
        <a:bodyPr/>
        <a:lstStyle/>
        <a:p>
          <a:endParaRPr lang="es-ES"/>
        </a:p>
      </dgm:t>
    </dgm:pt>
    <dgm:pt modelId="{6868F350-9E17-41FE-85C8-0377097B0E4D}" type="parTrans" cxnId="{E8F3055A-52A8-4654-A5FE-36B30C0128DA}">
      <dgm:prSet/>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73°</a:t>
          </a:r>
        </a:p>
        <a:p>
          <a:r>
            <a:rPr lang="es-ES" sz="3600" dirty="0">
              <a:solidFill>
                <a:schemeClr val="tx1"/>
              </a:solidFill>
              <a:latin typeface="Arial" panose="020B0604020202020204" pitchFamily="34" charset="0"/>
              <a:cs typeface="Arial" panose="020B0604020202020204" pitchFamily="34" charset="0"/>
            </a:rPr>
            <a:t>CONVEMAR</a:t>
          </a:r>
        </a:p>
      </dgm:t>
    </dgm:pt>
    <dgm:pt modelId="{AB2B99DC-3A4F-47A6-9929-B5D15AF6F127}" type="sibTrans" cxnId="{7E1153B9-F610-4BDE-ADCC-04A26CA71FBE}">
      <dgm:prSet/>
      <dgm:spPr/>
      <dgm:t>
        <a:bodyPr/>
        <a:lstStyle/>
        <a:p>
          <a:endParaRPr lang="es-ES"/>
        </a:p>
      </dgm:t>
    </dgm:pt>
    <dgm:pt modelId="{F66CACC4-82B3-4E1C-8A58-6CF59A06865C}" type="parTrans" cxnId="{7E1153B9-F610-4BDE-ADCC-04A26CA71FBE}">
      <dgm:prSet/>
      <dgm:spPr/>
      <dgm:t>
        <a:bodyPr/>
        <a:lstStyle/>
        <a:p>
          <a:endParaRPr lang="es-ES"/>
        </a:p>
      </dgm:t>
    </dgm:pt>
    <dgm:pt modelId="{CF13482C-5136-4471-876E-88370BFAC08D}">
      <dgm:prSet/>
      <dgm:spPr/>
      <dgm:t>
        <a:bodyPr/>
        <a:lstStyle/>
        <a:p>
          <a:r>
            <a:rPr lang="es-ES" dirty="0"/>
            <a:t>Libertad de Navegación</a:t>
          </a:r>
        </a:p>
      </dgm:t>
    </dgm:pt>
    <dgm:pt modelId="{48B68B9F-F3F6-4679-936A-8E46690BBC7B}" type="parTrans" cxnId="{57B31A16-3426-4DBF-BF7E-2EA2DC3A7517}">
      <dgm:prSet/>
      <dgm:spPr/>
    </dgm:pt>
    <dgm:pt modelId="{B7F57B68-882D-4F94-9A84-C54915378F9E}" type="sibTrans" cxnId="{57B31A16-3426-4DBF-BF7E-2EA2DC3A7517}">
      <dgm:prSet/>
      <dgm:spPr/>
    </dgm:pt>
    <dgm:pt modelId="{897F221D-2093-4E0F-B175-968A7A2D9C6B}">
      <dgm:prSet/>
      <dgm:spPr/>
      <dgm:t>
        <a:bodyPr/>
        <a:lstStyle/>
        <a:p>
          <a:r>
            <a:rPr lang="es-ES" dirty="0"/>
            <a:t>Libertad de sobrevuelo</a:t>
          </a:r>
        </a:p>
      </dgm:t>
    </dgm:pt>
    <dgm:pt modelId="{C5C05549-1C4C-4AEF-B37D-89A93FA54081}" type="parTrans" cxnId="{97FF9B1F-3CD2-44E7-AD0C-1E040910940B}">
      <dgm:prSet/>
      <dgm:spPr/>
    </dgm:pt>
    <dgm:pt modelId="{3D3991D8-5ECF-48DC-A389-5E79E7AA085D}" type="sibTrans" cxnId="{97FF9B1F-3CD2-44E7-AD0C-1E040910940B}">
      <dgm:prSet/>
      <dgm:spPr/>
    </dgm:pt>
    <dgm:pt modelId="{190C21E4-B356-40EC-930E-14C10027CFCE}">
      <dgm:prSet/>
      <dgm:spPr/>
      <dgm:t>
        <a:bodyPr/>
        <a:lstStyle/>
        <a:p>
          <a:r>
            <a:rPr lang="es-ES" dirty="0"/>
            <a:t>Libertad tender cables y  tuberías</a:t>
          </a:r>
        </a:p>
      </dgm:t>
    </dgm:pt>
    <dgm:pt modelId="{B36D4F82-CDB9-4312-AA2D-6C8301901AE1}" type="parTrans" cxnId="{052294D4-CBD4-465E-822F-1218E81B70AB}">
      <dgm:prSet/>
      <dgm:spPr/>
    </dgm:pt>
    <dgm:pt modelId="{63CEED5F-9B98-43C8-9EA7-A4AADA2416C7}" type="sibTrans" cxnId="{052294D4-CBD4-465E-822F-1218E81B70AB}">
      <dgm:prSet/>
      <dgm:spPr/>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9A35D7DA-7763-4B1B-B352-2278FBA3219B}" type="pres">
      <dgm:prSet presAssocID="{48B68B9F-F3F6-4679-936A-8E46690BBC7B}" presName="Name17" presStyleLbl="parChTrans1D3" presStyleIdx="0" presStyleCnt="3"/>
      <dgm:spPr/>
    </dgm:pt>
    <dgm:pt modelId="{9B879E21-669F-499D-BB47-2668C806C0FC}" type="pres">
      <dgm:prSet presAssocID="{CF13482C-5136-4471-876E-88370BFAC08D}" presName="hierRoot3" presStyleCnt="0"/>
      <dgm:spPr/>
    </dgm:pt>
    <dgm:pt modelId="{714BDB1E-63C9-45CD-8890-F47D1CB9D659}" type="pres">
      <dgm:prSet presAssocID="{CF13482C-5136-4471-876E-88370BFAC08D}" presName="composite3" presStyleCnt="0"/>
      <dgm:spPr/>
    </dgm:pt>
    <dgm:pt modelId="{E480DB03-FC39-4E77-AA01-AEA25297F2B1}" type="pres">
      <dgm:prSet presAssocID="{CF13482C-5136-4471-876E-88370BFAC08D}" presName="background3" presStyleLbl="node3" presStyleIdx="0" presStyleCnt="3"/>
      <dgm:spPr/>
    </dgm:pt>
    <dgm:pt modelId="{6E6AF471-3D44-48CA-B59D-B669DB00AD3D}" type="pres">
      <dgm:prSet presAssocID="{CF13482C-5136-4471-876E-88370BFAC08D}" presName="text3" presStyleLbl="fgAcc3" presStyleIdx="0" presStyleCnt="3">
        <dgm:presLayoutVars>
          <dgm:chPref val="3"/>
        </dgm:presLayoutVars>
      </dgm:prSet>
      <dgm:spPr/>
    </dgm:pt>
    <dgm:pt modelId="{74CF845C-68B4-43CB-9705-4821149A19E5}" type="pres">
      <dgm:prSet presAssocID="{CF13482C-5136-4471-876E-88370BFAC08D}" presName="hierChild4" presStyleCnt="0"/>
      <dgm:spPr/>
    </dgm:pt>
    <dgm:pt modelId="{4C9F458A-56A5-440D-B6C4-AC7EA8E8F1BD}" type="pres">
      <dgm:prSet presAssocID="{C5C05549-1C4C-4AEF-B37D-89A93FA54081}" presName="Name17" presStyleLbl="parChTrans1D3" presStyleIdx="1" presStyleCnt="3"/>
      <dgm:spPr/>
    </dgm:pt>
    <dgm:pt modelId="{04763BA9-9871-4859-BDCC-CC5783221DA5}" type="pres">
      <dgm:prSet presAssocID="{897F221D-2093-4E0F-B175-968A7A2D9C6B}" presName="hierRoot3" presStyleCnt="0"/>
      <dgm:spPr/>
    </dgm:pt>
    <dgm:pt modelId="{644941C7-BCF1-4A33-8941-4658A0D779D9}" type="pres">
      <dgm:prSet presAssocID="{897F221D-2093-4E0F-B175-968A7A2D9C6B}" presName="composite3" presStyleCnt="0"/>
      <dgm:spPr/>
    </dgm:pt>
    <dgm:pt modelId="{5E22C9E0-1735-4B8A-923D-B9D3416D8A32}" type="pres">
      <dgm:prSet presAssocID="{897F221D-2093-4E0F-B175-968A7A2D9C6B}" presName="background3" presStyleLbl="node3" presStyleIdx="1" presStyleCnt="3"/>
      <dgm:spPr/>
    </dgm:pt>
    <dgm:pt modelId="{F68311A0-E82E-467D-9E78-71FAC717CADB}" type="pres">
      <dgm:prSet presAssocID="{897F221D-2093-4E0F-B175-968A7A2D9C6B}" presName="text3" presStyleLbl="fgAcc3" presStyleIdx="1" presStyleCnt="3">
        <dgm:presLayoutVars>
          <dgm:chPref val="3"/>
        </dgm:presLayoutVars>
      </dgm:prSet>
      <dgm:spPr/>
    </dgm:pt>
    <dgm:pt modelId="{363E8722-F9E8-475D-BC2A-D6124E153ADC}" type="pres">
      <dgm:prSet presAssocID="{897F221D-2093-4E0F-B175-968A7A2D9C6B}" presName="hierChild4" presStyleCnt="0"/>
      <dgm:spPr/>
    </dgm:pt>
    <dgm:pt modelId="{1E8682D8-8DC6-4BE6-882C-C55B35AB5E75}" type="pres">
      <dgm:prSet presAssocID="{B36D4F82-CDB9-4312-AA2D-6C8301901AE1}" presName="Name17" presStyleLbl="parChTrans1D3" presStyleIdx="2" presStyleCnt="3"/>
      <dgm:spPr/>
    </dgm:pt>
    <dgm:pt modelId="{EED93D54-5570-4C3E-9586-DF0A51494749}" type="pres">
      <dgm:prSet presAssocID="{190C21E4-B356-40EC-930E-14C10027CFCE}" presName="hierRoot3" presStyleCnt="0"/>
      <dgm:spPr/>
    </dgm:pt>
    <dgm:pt modelId="{5C51D9FB-DFA7-4787-BF02-48F74A217341}" type="pres">
      <dgm:prSet presAssocID="{190C21E4-B356-40EC-930E-14C10027CFCE}" presName="composite3" presStyleCnt="0"/>
      <dgm:spPr/>
    </dgm:pt>
    <dgm:pt modelId="{8758F9EF-5943-431D-A212-507BE3B2C13A}" type="pres">
      <dgm:prSet presAssocID="{190C21E4-B356-40EC-930E-14C10027CFCE}" presName="background3" presStyleLbl="node3" presStyleIdx="2" presStyleCnt="3"/>
      <dgm:spPr/>
    </dgm:pt>
    <dgm:pt modelId="{B11F1507-4E3A-4F12-AAAC-1FBB393EA2FD}" type="pres">
      <dgm:prSet presAssocID="{190C21E4-B356-40EC-930E-14C10027CFCE}" presName="text3" presStyleLbl="fgAcc3" presStyleIdx="2" presStyleCnt="3">
        <dgm:presLayoutVars>
          <dgm:chPref val="3"/>
        </dgm:presLayoutVars>
      </dgm:prSet>
      <dgm:spPr/>
    </dgm:pt>
    <dgm:pt modelId="{C0B35122-406D-4E49-BC99-4BE41227DB73}" type="pres">
      <dgm:prSet presAssocID="{190C21E4-B356-40EC-930E-14C10027CFCE}" presName="hierChild4" presStyleCnt="0"/>
      <dgm:spPr/>
    </dgm:pt>
  </dgm:ptLst>
  <dgm:cxnLst>
    <dgm:cxn modelId="{57B31A16-3426-4DBF-BF7E-2EA2DC3A7517}" srcId="{53E547A9-003B-4911-B523-3C282193560D}" destId="{CF13482C-5136-4471-876E-88370BFAC08D}" srcOrd="0" destOrd="0" parTransId="{48B68B9F-F3F6-4679-936A-8E46690BBC7B}" sibTransId="{B7F57B68-882D-4F94-9A84-C54915378F9E}"/>
    <dgm:cxn modelId="{C6C1AA1B-AF7F-4339-BCC4-55E56CB3B5CF}" type="presOf" srcId="{C5C05549-1C4C-4AEF-B37D-89A93FA54081}" destId="{4C9F458A-56A5-440D-B6C4-AC7EA8E8F1BD}" srcOrd="0" destOrd="0" presId="urn:microsoft.com/office/officeart/2005/8/layout/hierarchy1"/>
    <dgm:cxn modelId="{97FF9B1F-3CD2-44E7-AD0C-1E040910940B}" srcId="{53E547A9-003B-4911-B523-3C282193560D}" destId="{897F221D-2093-4E0F-B175-968A7A2D9C6B}" srcOrd="1" destOrd="0" parTransId="{C5C05549-1C4C-4AEF-B37D-89A93FA54081}" sibTransId="{3D3991D8-5ECF-48DC-A389-5E79E7AA085D}"/>
    <dgm:cxn modelId="{DA7CFE22-DA77-49F1-A5B3-9623C1570AF2}" type="presOf" srcId="{897F221D-2093-4E0F-B175-968A7A2D9C6B}" destId="{F68311A0-E82E-467D-9E78-71FAC717CADB}" srcOrd="0" destOrd="0" presId="urn:microsoft.com/office/officeart/2005/8/layout/hierarchy1"/>
    <dgm:cxn modelId="{C84F1D29-271F-4D61-8389-90D4B751EBAC}" type="presOf" srcId="{190C21E4-B356-40EC-930E-14C10027CFCE}" destId="{B11F1507-4E3A-4F12-AAAC-1FBB393EA2FD}"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B5B4CCB-CBD1-4389-BD55-F40F78807073}" type="presOf" srcId="{CF13482C-5136-4471-876E-88370BFAC08D}" destId="{6E6AF471-3D44-48CA-B59D-B669DB00AD3D}" srcOrd="0" destOrd="0" presId="urn:microsoft.com/office/officeart/2005/8/layout/hierarchy1"/>
    <dgm:cxn modelId="{DFAAEDCD-CC92-4ED3-9144-D073D74E3F5E}" type="presOf" srcId="{48B68B9F-F3F6-4679-936A-8E46690BBC7B}" destId="{9A35D7DA-7763-4B1B-B352-2278FBA3219B}" srcOrd="0" destOrd="0" presId="urn:microsoft.com/office/officeart/2005/8/layout/hierarchy1"/>
    <dgm:cxn modelId="{5A822ED3-DEAC-4D36-ADA7-05872C6DFEDB}" type="presOf" srcId="{B36D4F82-CDB9-4312-AA2D-6C8301901AE1}" destId="{1E8682D8-8DC6-4BE6-882C-C55B35AB5E75}" srcOrd="0" destOrd="0" presId="urn:microsoft.com/office/officeart/2005/8/layout/hierarchy1"/>
    <dgm:cxn modelId="{052294D4-CBD4-465E-822F-1218E81B70AB}" srcId="{53E547A9-003B-4911-B523-3C282193560D}" destId="{190C21E4-B356-40EC-930E-14C10027CFCE}" srcOrd="2" destOrd="0" parTransId="{B36D4F82-CDB9-4312-AA2D-6C8301901AE1}" sibTransId="{63CEED5F-9B98-43C8-9EA7-A4AADA2416C7}"/>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30854-9EC3-4361-8721-4282788E3D33}" type="presParOf" srcId="{71D334DA-E43C-4AC1-8B22-BEBB787587CE}" destId="{9A35D7DA-7763-4B1B-B352-2278FBA3219B}" srcOrd="0" destOrd="0" presId="urn:microsoft.com/office/officeart/2005/8/layout/hierarchy1"/>
    <dgm:cxn modelId="{F63C2B70-0D6C-4C1A-96F0-1E4DC9224EFC}" type="presParOf" srcId="{71D334DA-E43C-4AC1-8B22-BEBB787587CE}" destId="{9B879E21-669F-499D-BB47-2668C806C0FC}" srcOrd="1" destOrd="0" presId="urn:microsoft.com/office/officeart/2005/8/layout/hierarchy1"/>
    <dgm:cxn modelId="{C3358CC1-4BD9-4FE3-BDDC-D26597F33609}" type="presParOf" srcId="{9B879E21-669F-499D-BB47-2668C806C0FC}" destId="{714BDB1E-63C9-45CD-8890-F47D1CB9D659}" srcOrd="0" destOrd="0" presId="urn:microsoft.com/office/officeart/2005/8/layout/hierarchy1"/>
    <dgm:cxn modelId="{77DFC731-0D3A-46D8-8322-D2603D3AEA1C}" type="presParOf" srcId="{714BDB1E-63C9-45CD-8890-F47D1CB9D659}" destId="{E480DB03-FC39-4E77-AA01-AEA25297F2B1}" srcOrd="0" destOrd="0" presId="urn:microsoft.com/office/officeart/2005/8/layout/hierarchy1"/>
    <dgm:cxn modelId="{F57A21B1-013C-4184-9920-1814F44E7BD9}" type="presParOf" srcId="{714BDB1E-63C9-45CD-8890-F47D1CB9D659}" destId="{6E6AF471-3D44-48CA-B59D-B669DB00AD3D}" srcOrd="1" destOrd="0" presId="urn:microsoft.com/office/officeart/2005/8/layout/hierarchy1"/>
    <dgm:cxn modelId="{3BB3F76D-05AD-4CB8-9B7D-A62209F30878}" type="presParOf" srcId="{9B879E21-669F-499D-BB47-2668C806C0FC}" destId="{74CF845C-68B4-43CB-9705-4821149A19E5}" srcOrd="1" destOrd="0" presId="urn:microsoft.com/office/officeart/2005/8/layout/hierarchy1"/>
    <dgm:cxn modelId="{1096DD36-BF29-484A-9D83-CDCFF72F0B63}" type="presParOf" srcId="{71D334DA-E43C-4AC1-8B22-BEBB787587CE}" destId="{4C9F458A-56A5-440D-B6C4-AC7EA8E8F1BD}" srcOrd="2" destOrd="0" presId="urn:microsoft.com/office/officeart/2005/8/layout/hierarchy1"/>
    <dgm:cxn modelId="{1995A7CA-8E19-4875-A9D0-71EF78952ACA}" type="presParOf" srcId="{71D334DA-E43C-4AC1-8B22-BEBB787587CE}" destId="{04763BA9-9871-4859-BDCC-CC5783221DA5}" srcOrd="3" destOrd="0" presId="urn:microsoft.com/office/officeart/2005/8/layout/hierarchy1"/>
    <dgm:cxn modelId="{63C6B8D8-F101-4413-8EC5-E9BBC01800F6}" type="presParOf" srcId="{04763BA9-9871-4859-BDCC-CC5783221DA5}" destId="{644941C7-BCF1-4A33-8941-4658A0D779D9}" srcOrd="0" destOrd="0" presId="urn:microsoft.com/office/officeart/2005/8/layout/hierarchy1"/>
    <dgm:cxn modelId="{B73F5F47-353A-4127-BCA2-66F9104CE4BA}" type="presParOf" srcId="{644941C7-BCF1-4A33-8941-4658A0D779D9}" destId="{5E22C9E0-1735-4B8A-923D-B9D3416D8A32}" srcOrd="0" destOrd="0" presId="urn:microsoft.com/office/officeart/2005/8/layout/hierarchy1"/>
    <dgm:cxn modelId="{FFA8AB2F-97E4-476E-8709-A15EE53FA3E7}" type="presParOf" srcId="{644941C7-BCF1-4A33-8941-4658A0D779D9}" destId="{F68311A0-E82E-467D-9E78-71FAC717CADB}" srcOrd="1" destOrd="0" presId="urn:microsoft.com/office/officeart/2005/8/layout/hierarchy1"/>
    <dgm:cxn modelId="{394EE791-823A-4251-8AA7-F196BD6A9B2F}" type="presParOf" srcId="{04763BA9-9871-4859-BDCC-CC5783221DA5}" destId="{363E8722-F9E8-475D-BC2A-D6124E153ADC}" srcOrd="1" destOrd="0" presId="urn:microsoft.com/office/officeart/2005/8/layout/hierarchy1"/>
    <dgm:cxn modelId="{9DE8BF46-3AB6-4D85-A503-EFE7DCDB5D5E}" type="presParOf" srcId="{71D334DA-E43C-4AC1-8B22-BEBB787587CE}" destId="{1E8682D8-8DC6-4BE6-882C-C55B35AB5E75}" srcOrd="4" destOrd="0" presId="urn:microsoft.com/office/officeart/2005/8/layout/hierarchy1"/>
    <dgm:cxn modelId="{863C3E2E-114E-4214-B18B-56BEB0FF077C}" type="presParOf" srcId="{71D334DA-E43C-4AC1-8B22-BEBB787587CE}" destId="{EED93D54-5570-4C3E-9586-DF0A51494749}" srcOrd="5" destOrd="0" presId="urn:microsoft.com/office/officeart/2005/8/layout/hierarchy1"/>
    <dgm:cxn modelId="{FF21DAE2-EF54-43C4-8C23-EB2392F2FFA1}" type="presParOf" srcId="{EED93D54-5570-4C3E-9586-DF0A51494749}" destId="{5C51D9FB-DFA7-4787-BF02-48F74A217341}" srcOrd="0" destOrd="0" presId="urn:microsoft.com/office/officeart/2005/8/layout/hierarchy1"/>
    <dgm:cxn modelId="{459E0BC9-F07D-421D-914A-5C79C99E9FD4}" type="presParOf" srcId="{5C51D9FB-DFA7-4787-BF02-48F74A217341}" destId="{8758F9EF-5943-431D-A212-507BE3B2C13A}" srcOrd="0" destOrd="0" presId="urn:microsoft.com/office/officeart/2005/8/layout/hierarchy1"/>
    <dgm:cxn modelId="{3D96D5B6-69CF-4D75-A63D-0F3F62EA19ED}" type="presParOf" srcId="{5C51D9FB-DFA7-4787-BF02-48F74A217341}" destId="{B11F1507-4E3A-4F12-AAAC-1FBB393EA2FD}" srcOrd="1" destOrd="0" presId="urn:microsoft.com/office/officeart/2005/8/layout/hierarchy1"/>
    <dgm:cxn modelId="{0D438E63-38C6-46A0-B38B-D04B90D5EEEF}" type="presParOf" srcId="{EED93D54-5570-4C3E-9586-DF0A51494749}" destId="{C0B35122-406D-4E49-BC99-4BE41227DB7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4400" dirty="0">
              <a:solidFill>
                <a:schemeClr val="tx1"/>
              </a:solidFill>
              <a:latin typeface="Arial" panose="020B0604020202020204" pitchFamily="34" charset="0"/>
              <a:cs typeface="Arial" panose="020B0604020202020204" pitchFamily="34" charset="0"/>
            </a:rPr>
            <a:t>Investigación científica marina</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custT="1"/>
      <dgm:spPr/>
      <dgm:t>
        <a:bodyPr/>
        <a:lstStyle/>
        <a:p>
          <a:pPr algn="ctr"/>
          <a:endParaRPr lang="es-MX" sz="2100" b="0" i="0" dirty="0">
            <a:latin typeface="Arial" panose="020B0604020202020204" pitchFamily="34" charset="0"/>
            <a:cs typeface="Arial" panose="020B0604020202020204" pitchFamily="34" charset="0"/>
          </a:endParaRPr>
        </a:p>
        <a:p>
          <a:pPr algn="l"/>
          <a:r>
            <a:rPr lang="es-MX" sz="2100" b="0" i="0" dirty="0">
              <a:latin typeface="Arial" panose="020B0604020202020204" pitchFamily="34" charset="0"/>
              <a:cs typeface="Arial" panose="020B0604020202020204" pitchFamily="34" charset="0"/>
            </a:rPr>
            <a:t> </a:t>
          </a:r>
          <a:r>
            <a:rPr lang="es-MX" sz="3200" b="0" i="0" dirty="0" err="1">
              <a:latin typeface="Arial" panose="020B0604020202020204" pitchFamily="34" charset="0"/>
              <a:cs typeface="Arial" panose="020B0604020202020204" pitchFamily="34" charset="0"/>
            </a:rPr>
            <a:t>E°</a:t>
          </a:r>
          <a:r>
            <a:rPr lang="es-MX" sz="3200" b="0" i="0" dirty="0">
              <a:latin typeface="Arial" panose="020B0604020202020204" pitchFamily="34" charset="0"/>
              <a:cs typeface="Arial" panose="020B0604020202020204" pitchFamily="34" charset="0"/>
            </a:rPr>
            <a:t> Ribereño tiene derecho a regular y autorizar esta actividad.</a:t>
          </a:r>
        </a:p>
        <a:p>
          <a:pPr algn="l"/>
          <a:r>
            <a:rPr lang="es-MX" sz="3200" b="0" i="0" dirty="0">
              <a:latin typeface="Arial" panose="020B0604020202020204" pitchFamily="34" charset="0"/>
              <a:cs typeface="Arial" panose="020B0604020202020204" pitchFamily="34" charset="0"/>
            </a:rPr>
            <a:t>Debe considerar importancia que tiene para toda la humanidad.</a:t>
          </a:r>
        </a:p>
        <a:p>
          <a:pPr algn="ctr"/>
          <a:endParaRPr lang="es-MX" sz="3200"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106090">
        <dgm:presLayoutVars>
          <dgm:chPref val="3"/>
        </dgm:presLayoutVars>
      </dgm:prSet>
      <dgm:spPr/>
    </dgm:pt>
    <dgm:pt modelId="{71D334DA-E43C-4AC1-8B22-BEBB787587CE}" type="pres">
      <dgm:prSet presAssocID="{53E547A9-003B-4911-B523-3C282193560D}" presName="hierChild3" presStyleCnt="0"/>
      <dgm:spPr/>
    </dgm:pt>
  </dgm:ptLst>
  <dgm:cxnLst>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B62B30-F36F-46E0-9035-EB65526B6C1F}">
      <dsp:nvSpPr>
        <dsp:cNvPr id="0" name=""/>
        <dsp:cNvSpPr/>
      </dsp:nvSpPr>
      <dsp:spPr>
        <a:xfrm>
          <a:off x="3505933" y="1136484"/>
          <a:ext cx="2815831" cy="293252"/>
        </a:xfrm>
        <a:custGeom>
          <a:avLst/>
          <a:gdLst/>
          <a:ahLst/>
          <a:cxnLst/>
          <a:rect l="0" t="0" r="0" b="0"/>
          <a:pathLst>
            <a:path>
              <a:moveTo>
                <a:pt x="0" y="0"/>
              </a:moveTo>
              <a:lnTo>
                <a:pt x="0" y="148330"/>
              </a:lnTo>
              <a:lnTo>
                <a:pt x="2815831" y="148330"/>
              </a:lnTo>
              <a:lnTo>
                <a:pt x="2815831" y="29325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B54B70-F1DE-4C51-871F-55A634193E7D}">
      <dsp:nvSpPr>
        <dsp:cNvPr id="0" name=""/>
        <dsp:cNvSpPr/>
      </dsp:nvSpPr>
      <dsp:spPr>
        <a:xfrm>
          <a:off x="4096964" y="2116430"/>
          <a:ext cx="207030" cy="1614839"/>
        </a:xfrm>
        <a:custGeom>
          <a:avLst/>
          <a:gdLst/>
          <a:ahLst/>
          <a:cxnLst/>
          <a:rect l="0" t="0" r="0" b="0"/>
          <a:pathLst>
            <a:path>
              <a:moveTo>
                <a:pt x="0" y="0"/>
              </a:moveTo>
              <a:lnTo>
                <a:pt x="0" y="1614839"/>
              </a:lnTo>
              <a:lnTo>
                <a:pt x="207030" y="161483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890619-E5DA-4C9C-966E-8EFA880B2FD3}">
      <dsp:nvSpPr>
        <dsp:cNvPr id="0" name=""/>
        <dsp:cNvSpPr/>
      </dsp:nvSpPr>
      <dsp:spPr>
        <a:xfrm>
          <a:off x="4096964" y="2116430"/>
          <a:ext cx="207030" cy="634894"/>
        </a:xfrm>
        <a:custGeom>
          <a:avLst/>
          <a:gdLst/>
          <a:ahLst/>
          <a:cxnLst/>
          <a:rect l="0" t="0" r="0" b="0"/>
          <a:pathLst>
            <a:path>
              <a:moveTo>
                <a:pt x="0" y="0"/>
              </a:moveTo>
              <a:lnTo>
                <a:pt x="0" y="634894"/>
              </a:lnTo>
              <a:lnTo>
                <a:pt x="207030" y="63489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9D7CC6-9444-4CD3-8810-CAE3CD2A1E37}">
      <dsp:nvSpPr>
        <dsp:cNvPr id="0" name=""/>
        <dsp:cNvSpPr/>
      </dsp:nvSpPr>
      <dsp:spPr>
        <a:xfrm>
          <a:off x="3505933" y="1136484"/>
          <a:ext cx="1143112" cy="289842"/>
        </a:xfrm>
        <a:custGeom>
          <a:avLst/>
          <a:gdLst/>
          <a:ahLst/>
          <a:cxnLst/>
          <a:rect l="0" t="0" r="0" b="0"/>
          <a:pathLst>
            <a:path>
              <a:moveTo>
                <a:pt x="0" y="0"/>
              </a:moveTo>
              <a:lnTo>
                <a:pt x="0" y="144921"/>
              </a:lnTo>
              <a:lnTo>
                <a:pt x="1143112" y="144921"/>
              </a:lnTo>
              <a:lnTo>
                <a:pt x="1143112" y="28984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4CA8DA-5865-427F-85E8-CF9B21056BD4}">
      <dsp:nvSpPr>
        <dsp:cNvPr id="0" name=""/>
        <dsp:cNvSpPr/>
      </dsp:nvSpPr>
      <dsp:spPr>
        <a:xfrm>
          <a:off x="2357637" y="3096375"/>
          <a:ext cx="91440" cy="662774"/>
        </a:xfrm>
        <a:custGeom>
          <a:avLst/>
          <a:gdLst/>
          <a:ahLst/>
          <a:cxnLst/>
          <a:rect l="0" t="0" r="0" b="0"/>
          <a:pathLst>
            <a:path>
              <a:moveTo>
                <a:pt x="69280" y="0"/>
              </a:moveTo>
              <a:lnTo>
                <a:pt x="45720" y="66277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01FBA4-209A-4166-8781-FA2C11D3291F}">
      <dsp:nvSpPr>
        <dsp:cNvPr id="0" name=""/>
        <dsp:cNvSpPr/>
      </dsp:nvSpPr>
      <dsp:spPr>
        <a:xfrm>
          <a:off x="2933279" y="2116430"/>
          <a:ext cx="91440" cy="289842"/>
        </a:xfrm>
        <a:custGeom>
          <a:avLst/>
          <a:gdLst/>
          <a:ahLst/>
          <a:cxnLst/>
          <a:rect l="0" t="0" r="0" b="0"/>
          <a:pathLst>
            <a:path>
              <a:moveTo>
                <a:pt x="45720" y="0"/>
              </a:moveTo>
              <a:lnTo>
                <a:pt x="45720" y="28984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06C5A7-13CC-45A0-9CC6-9EC0F5D01BB5}">
      <dsp:nvSpPr>
        <dsp:cNvPr id="0" name=""/>
        <dsp:cNvSpPr/>
      </dsp:nvSpPr>
      <dsp:spPr>
        <a:xfrm>
          <a:off x="2978999" y="1136484"/>
          <a:ext cx="526934" cy="289842"/>
        </a:xfrm>
        <a:custGeom>
          <a:avLst/>
          <a:gdLst/>
          <a:ahLst/>
          <a:cxnLst/>
          <a:rect l="0" t="0" r="0" b="0"/>
          <a:pathLst>
            <a:path>
              <a:moveTo>
                <a:pt x="526934" y="0"/>
              </a:moveTo>
              <a:lnTo>
                <a:pt x="526934" y="144921"/>
              </a:lnTo>
              <a:lnTo>
                <a:pt x="0" y="144921"/>
              </a:lnTo>
              <a:lnTo>
                <a:pt x="0" y="28984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11A5FF-F317-47BF-9085-0910B1E77824}">
      <dsp:nvSpPr>
        <dsp:cNvPr id="0" name=""/>
        <dsp:cNvSpPr/>
      </dsp:nvSpPr>
      <dsp:spPr>
        <a:xfrm>
          <a:off x="140691" y="2116430"/>
          <a:ext cx="207030" cy="1212485"/>
        </a:xfrm>
        <a:custGeom>
          <a:avLst/>
          <a:gdLst/>
          <a:ahLst/>
          <a:cxnLst/>
          <a:rect l="0" t="0" r="0" b="0"/>
          <a:pathLst>
            <a:path>
              <a:moveTo>
                <a:pt x="0" y="0"/>
              </a:moveTo>
              <a:lnTo>
                <a:pt x="0" y="1212485"/>
              </a:lnTo>
              <a:lnTo>
                <a:pt x="207030" y="121248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9FD0B9-30FC-41AE-8E10-3DEA6E3D344F}">
      <dsp:nvSpPr>
        <dsp:cNvPr id="0" name=""/>
        <dsp:cNvSpPr/>
      </dsp:nvSpPr>
      <dsp:spPr>
        <a:xfrm>
          <a:off x="692773" y="1136484"/>
          <a:ext cx="2813160" cy="289842"/>
        </a:xfrm>
        <a:custGeom>
          <a:avLst/>
          <a:gdLst/>
          <a:ahLst/>
          <a:cxnLst/>
          <a:rect l="0" t="0" r="0" b="0"/>
          <a:pathLst>
            <a:path>
              <a:moveTo>
                <a:pt x="2813160" y="0"/>
              </a:moveTo>
              <a:lnTo>
                <a:pt x="2813160" y="144921"/>
              </a:lnTo>
              <a:lnTo>
                <a:pt x="0" y="144921"/>
              </a:lnTo>
              <a:lnTo>
                <a:pt x="0" y="28984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DBAAE9-A497-4357-9CCA-68A411D73C5E}">
      <dsp:nvSpPr>
        <dsp:cNvPr id="0" name=""/>
        <dsp:cNvSpPr/>
      </dsp:nvSpPr>
      <dsp:spPr>
        <a:xfrm>
          <a:off x="2311318" y="500969"/>
          <a:ext cx="2389230" cy="63551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FUENTES DIM</a:t>
          </a: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(Art. 38 Estatuto CIJ)</a:t>
          </a:r>
          <a:endParaRPr lang="es-CL" sz="1100" kern="1200" dirty="0">
            <a:latin typeface="Arial" panose="020B0604020202020204" pitchFamily="34" charset="0"/>
            <a:cs typeface="Arial" panose="020B0604020202020204" pitchFamily="34" charset="0"/>
          </a:endParaRPr>
        </a:p>
      </dsp:txBody>
      <dsp:txXfrm>
        <a:off x="2311318" y="500969"/>
        <a:ext cx="2389230" cy="635515"/>
      </dsp:txXfrm>
    </dsp:sp>
    <dsp:sp modelId="{4F930A46-313E-4BFE-A764-3E6A7EF68049}">
      <dsp:nvSpPr>
        <dsp:cNvPr id="0" name=""/>
        <dsp:cNvSpPr/>
      </dsp:nvSpPr>
      <dsp:spPr>
        <a:xfrm>
          <a:off x="2670" y="1426327"/>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TRATADOS</a:t>
          </a:r>
          <a:endParaRPr lang="es-CL" sz="1000" kern="1200" dirty="0">
            <a:latin typeface="Arial" panose="020B0604020202020204" pitchFamily="34" charset="0"/>
            <a:cs typeface="Arial" panose="020B0604020202020204" pitchFamily="34" charset="0"/>
          </a:endParaRPr>
        </a:p>
      </dsp:txBody>
      <dsp:txXfrm>
        <a:off x="2670" y="1426327"/>
        <a:ext cx="1380204" cy="690102"/>
      </dsp:txXfrm>
    </dsp:sp>
    <dsp:sp modelId="{9D075550-C993-4481-8C09-A557DABB7F46}">
      <dsp:nvSpPr>
        <dsp:cNvPr id="0" name=""/>
        <dsp:cNvSpPr/>
      </dsp:nvSpPr>
      <dsp:spPr>
        <a:xfrm>
          <a:off x="347721" y="2406273"/>
          <a:ext cx="1651331" cy="184528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lvl="0" indent="0" algn="just" defTabSz="311150">
            <a:lnSpc>
              <a:spcPct val="90000"/>
            </a:lnSpc>
            <a:spcBef>
              <a:spcPct val="0"/>
            </a:spcBef>
            <a:spcAft>
              <a:spcPct val="35000"/>
            </a:spcAft>
            <a:buNone/>
          </a:pPr>
          <a:r>
            <a:rPr lang="es-ES" sz="700" kern="1200" dirty="0">
              <a:latin typeface="Arial" panose="020B0604020202020204" pitchFamily="34" charset="0"/>
              <a:cs typeface="Arial" panose="020B0604020202020204" pitchFamily="34" charset="0"/>
            </a:rPr>
            <a:t>“</a:t>
          </a:r>
          <a:r>
            <a:rPr lang="es-ES" sz="900" kern="1200" dirty="0">
              <a:latin typeface="Arial" panose="020B0604020202020204" pitchFamily="34" charset="0"/>
              <a:cs typeface="Arial" panose="020B0604020202020204" pitchFamily="34" charset="0"/>
            </a:rPr>
            <a:t>Se entiende por “tratado” un acuerdo internacional celebrado por </a:t>
          </a:r>
          <a:r>
            <a:rPr lang="es-ES" sz="900" u="sng" kern="1200" dirty="0">
              <a:latin typeface="Arial" panose="020B0604020202020204" pitchFamily="34" charset="0"/>
              <a:cs typeface="Arial" panose="020B0604020202020204" pitchFamily="34" charset="0"/>
            </a:rPr>
            <a:t>escrito</a:t>
          </a:r>
          <a:r>
            <a:rPr lang="es-ES" sz="900" kern="1200" dirty="0">
              <a:latin typeface="Arial" panose="020B0604020202020204" pitchFamily="34" charset="0"/>
              <a:cs typeface="Arial" panose="020B0604020202020204" pitchFamily="34" charset="0"/>
            </a:rPr>
            <a:t> entre Estados y regido por el derecho internacional, ya conste en un </a:t>
          </a:r>
          <a:r>
            <a:rPr lang="es-MX" sz="900" kern="1200" dirty="0">
              <a:latin typeface="Arial" panose="020B0604020202020204" pitchFamily="34" charset="0"/>
              <a:cs typeface="Arial" panose="020B0604020202020204" pitchFamily="34" charset="0"/>
            </a:rPr>
            <a:t>único o en dos o más instrumentos conexos y cualquiera que sea su denominación particular”</a:t>
          </a:r>
        </a:p>
        <a:p>
          <a:pPr marL="0" lvl="0" indent="0" algn="just" defTabSz="311150">
            <a:lnSpc>
              <a:spcPct val="90000"/>
            </a:lnSpc>
            <a:spcBef>
              <a:spcPct val="0"/>
            </a:spcBef>
            <a:spcAft>
              <a:spcPct val="35000"/>
            </a:spcAft>
            <a:buNone/>
          </a:pPr>
          <a:r>
            <a:rPr lang="es-ES" sz="700" kern="1200" dirty="0">
              <a:solidFill>
                <a:srgbClr val="FF0000"/>
              </a:solidFill>
              <a:latin typeface="Arial" panose="020B0604020202020204" pitchFamily="34" charset="0"/>
              <a:cs typeface="Arial" panose="020B0604020202020204" pitchFamily="34" charset="0"/>
            </a:rPr>
            <a:t>(Art. 2, letra a) Convención de Viena  sobre derecho de los tratados) </a:t>
          </a:r>
          <a:endParaRPr lang="es-MX" sz="700" kern="1200" dirty="0">
            <a:latin typeface="Arial" panose="020B0604020202020204" pitchFamily="34" charset="0"/>
            <a:cs typeface="Arial" panose="020B0604020202020204" pitchFamily="34" charset="0"/>
          </a:endParaRPr>
        </a:p>
        <a:p>
          <a:pPr marL="0" lvl="0" indent="0" algn="just" defTabSz="311150">
            <a:lnSpc>
              <a:spcPct val="90000"/>
            </a:lnSpc>
            <a:spcBef>
              <a:spcPct val="0"/>
            </a:spcBef>
            <a:spcAft>
              <a:spcPct val="35000"/>
            </a:spcAft>
            <a:buNone/>
          </a:pPr>
          <a:endParaRPr lang="es-MX" sz="700" kern="1200" dirty="0">
            <a:latin typeface="Arial" panose="020B0604020202020204" pitchFamily="34" charset="0"/>
            <a:cs typeface="Arial" panose="020B0604020202020204" pitchFamily="34" charset="0"/>
          </a:endParaRPr>
        </a:p>
      </dsp:txBody>
      <dsp:txXfrm>
        <a:off x="347721" y="2406273"/>
        <a:ext cx="1651331" cy="1845285"/>
      </dsp:txXfrm>
    </dsp:sp>
    <dsp:sp modelId="{A0DD74D4-B89F-4F53-BA41-71A4AC6A5474}">
      <dsp:nvSpPr>
        <dsp:cNvPr id="0" name=""/>
        <dsp:cNvSpPr/>
      </dsp:nvSpPr>
      <dsp:spPr>
        <a:xfrm>
          <a:off x="2288896" y="1426327"/>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COSTUMBRE INTERNACIONAL</a:t>
          </a:r>
          <a:endParaRPr lang="es-CL" sz="1000" kern="1200" dirty="0">
            <a:latin typeface="Arial" panose="020B0604020202020204" pitchFamily="34" charset="0"/>
            <a:cs typeface="Arial" panose="020B0604020202020204" pitchFamily="34" charset="0"/>
          </a:endParaRPr>
        </a:p>
      </dsp:txBody>
      <dsp:txXfrm>
        <a:off x="2288896" y="1426327"/>
        <a:ext cx="1380204" cy="690102"/>
      </dsp:txXfrm>
    </dsp:sp>
    <dsp:sp modelId="{0A67FF14-406B-4395-BE07-D724BA84EAD7}">
      <dsp:nvSpPr>
        <dsp:cNvPr id="0" name=""/>
        <dsp:cNvSpPr/>
      </dsp:nvSpPr>
      <dsp:spPr>
        <a:xfrm>
          <a:off x="2288896" y="2406273"/>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s-MX" sz="800" kern="1200" dirty="0"/>
            <a:t>Elemento objetivo</a:t>
          </a:r>
        </a:p>
        <a:p>
          <a:pPr marL="0" lvl="0" indent="0" algn="ctr" defTabSz="355600">
            <a:lnSpc>
              <a:spcPct val="90000"/>
            </a:lnSpc>
            <a:spcBef>
              <a:spcPct val="0"/>
            </a:spcBef>
            <a:spcAft>
              <a:spcPct val="35000"/>
            </a:spcAft>
            <a:buNone/>
          </a:pPr>
          <a:r>
            <a:rPr lang="es-MX" sz="800" kern="1200" dirty="0"/>
            <a:t>Práctica General y Consistente</a:t>
          </a:r>
          <a:endParaRPr lang="es-CL" sz="800" kern="1200" dirty="0"/>
        </a:p>
      </dsp:txBody>
      <dsp:txXfrm>
        <a:off x="2288896" y="2406273"/>
        <a:ext cx="1380204" cy="690102"/>
      </dsp:txXfrm>
    </dsp:sp>
    <dsp:sp modelId="{CD78E72F-5B75-49A8-9D6B-A7CDB67E23D8}">
      <dsp:nvSpPr>
        <dsp:cNvPr id="0" name=""/>
        <dsp:cNvSpPr/>
      </dsp:nvSpPr>
      <dsp:spPr>
        <a:xfrm>
          <a:off x="2403357" y="3414098"/>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s-MX" sz="800" kern="1200" dirty="0">
              <a:latin typeface="Arial" panose="020B0604020202020204" pitchFamily="34" charset="0"/>
              <a:cs typeface="Arial" panose="020B0604020202020204" pitchFamily="34" charset="0"/>
            </a:rPr>
            <a:t>Elemento Subjetivo </a:t>
          </a:r>
        </a:p>
        <a:p>
          <a:pPr marL="0" lvl="0" indent="0" algn="ctr" defTabSz="355600">
            <a:lnSpc>
              <a:spcPct val="90000"/>
            </a:lnSpc>
            <a:spcBef>
              <a:spcPct val="0"/>
            </a:spcBef>
            <a:spcAft>
              <a:spcPct val="35000"/>
            </a:spcAft>
            <a:buNone/>
          </a:pPr>
          <a:r>
            <a:rPr lang="es-MX" sz="800" kern="1200" dirty="0">
              <a:latin typeface="Arial" panose="020B0604020202020204" pitchFamily="34" charset="0"/>
              <a:cs typeface="Arial" panose="020B0604020202020204" pitchFamily="34" charset="0"/>
            </a:rPr>
            <a:t>(</a:t>
          </a:r>
          <a:r>
            <a:rPr lang="es-MX" sz="800" kern="1200" dirty="0" err="1">
              <a:latin typeface="Arial" panose="020B0604020202020204" pitchFamily="34" charset="0"/>
              <a:cs typeface="Arial" panose="020B0604020202020204" pitchFamily="34" charset="0"/>
            </a:rPr>
            <a:t>Opinio</a:t>
          </a:r>
          <a:r>
            <a:rPr lang="es-MX" sz="800" kern="1200" dirty="0">
              <a:latin typeface="Arial" panose="020B0604020202020204" pitchFamily="34" charset="0"/>
              <a:cs typeface="Arial" panose="020B0604020202020204" pitchFamily="34" charset="0"/>
            </a:rPr>
            <a:t> Iuris)</a:t>
          </a:r>
        </a:p>
        <a:p>
          <a:pPr marL="0" lvl="0" indent="0" algn="ctr" defTabSz="355600">
            <a:lnSpc>
              <a:spcPct val="90000"/>
            </a:lnSpc>
            <a:spcBef>
              <a:spcPct val="0"/>
            </a:spcBef>
            <a:spcAft>
              <a:spcPct val="35000"/>
            </a:spcAft>
            <a:buNone/>
          </a:pPr>
          <a:r>
            <a:rPr lang="es-MX" sz="800" kern="1200" dirty="0">
              <a:latin typeface="Arial" panose="020B0604020202020204" pitchFamily="34" charset="0"/>
              <a:cs typeface="Arial" panose="020B0604020202020204" pitchFamily="34" charset="0"/>
            </a:rPr>
            <a:t>Convicción de que dicha práctica es obligatoria.</a:t>
          </a:r>
        </a:p>
        <a:p>
          <a:pPr marL="0" lvl="0" indent="0" algn="ctr" defTabSz="355600">
            <a:lnSpc>
              <a:spcPct val="90000"/>
            </a:lnSpc>
            <a:spcBef>
              <a:spcPct val="0"/>
            </a:spcBef>
            <a:spcAft>
              <a:spcPct val="35000"/>
            </a:spcAft>
            <a:buNone/>
          </a:pPr>
          <a:r>
            <a:rPr lang="es-MX" sz="800" kern="1200" dirty="0">
              <a:latin typeface="Arial" panose="020B0604020202020204" pitchFamily="34" charset="0"/>
              <a:cs typeface="Arial" panose="020B0604020202020204" pitchFamily="34" charset="0"/>
            </a:rPr>
            <a:t>.</a:t>
          </a:r>
          <a:endParaRPr lang="es-CL" sz="800" kern="1200" dirty="0"/>
        </a:p>
      </dsp:txBody>
      <dsp:txXfrm>
        <a:off x="2403357" y="3414098"/>
        <a:ext cx="1380204" cy="690102"/>
      </dsp:txXfrm>
    </dsp:sp>
    <dsp:sp modelId="{B14A9ACE-4036-4922-957E-90F3A2040211}">
      <dsp:nvSpPr>
        <dsp:cNvPr id="0" name=""/>
        <dsp:cNvSpPr/>
      </dsp:nvSpPr>
      <dsp:spPr>
        <a:xfrm>
          <a:off x="3958944" y="1426327"/>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JURISPRUDENCIA</a:t>
          </a:r>
          <a:endParaRPr lang="es-CL" sz="1000" kern="1200" dirty="0">
            <a:latin typeface="Arial" panose="020B0604020202020204" pitchFamily="34" charset="0"/>
            <a:cs typeface="Arial" panose="020B0604020202020204" pitchFamily="34" charset="0"/>
          </a:endParaRPr>
        </a:p>
      </dsp:txBody>
      <dsp:txXfrm>
        <a:off x="3958944" y="1426327"/>
        <a:ext cx="1380204" cy="690102"/>
      </dsp:txXfrm>
    </dsp:sp>
    <dsp:sp modelId="{D8F89198-3FEA-4B95-9BAD-309F287F79F7}">
      <dsp:nvSpPr>
        <dsp:cNvPr id="0" name=""/>
        <dsp:cNvSpPr/>
      </dsp:nvSpPr>
      <dsp:spPr>
        <a:xfrm>
          <a:off x="4303995" y="2406273"/>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Corte Internacional de Justicia de la Haya</a:t>
          </a:r>
          <a:endParaRPr lang="es-CL" sz="1000" kern="1200" dirty="0"/>
        </a:p>
      </dsp:txBody>
      <dsp:txXfrm>
        <a:off x="4303995" y="2406273"/>
        <a:ext cx="1380204" cy="690102"/>
      </dsp:txXfrm>
    </dsp:sp>
    <dsp:sp modelId="{229D02BB-CF45-4A85-B529-8B67B9C073DC}">
      <dsp:nvSpPr>
        <dsp:cNvPr id="0" name=""/>
        <dsp:cNvSpPr/>
      </dsp:nvSpPr>
      <dsp:spPr>
        <a:xfrm>
          <a:off x="4303995" y="3386218"/>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Tribunal Internacional del Derecho del Mar </a:t>
          </a:r>
          <a:endParaRPr lang="es-CL" sz="1000" kern="1200" dirty="0"/>
        </a:p>
      </dsp:txBody>
      <dsp:txXfrm>
        <a:off x="4303995" y="3386218"/>
        <a:ext cx="1380204" cy="690102"/>
      </dsp:txXfrm>
    </dsp:sp>
    <dsp:sp modelId="{E4A5A810-3BFA-4B9F-B6C3-F84610F6E63B}">
      <dsp:nvSpPr>
        <dsp:cNvPr id="0" name=""/>
        <dsp:cNvSpPr/>
      </dsp:nvSpPr>
      <dsp:spPr>
        <a:xfrm>
          <a:off x="5631662" y="1429736"/>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DOCTRINA</a:t>
          </a:r>
          <a:endParaRPr lang="es-CL" sz="1000" kern="1200" dirty="0">
            <a:latin typeface="Arial" panose="020B0604020202020204" pitchFamily="34" charset="0"/>
            <a:cs typeface="Arial" panose="020B0604020202020204" pitchFamily="34" charset="0"/>
          </a:endParaRPr>
        </a:p>
      </dsp:txBody>
      <dsp:txXfrm>
        <a:off x="5631662" y="1429736"/>
        <a:ext cx="1380204" cy="690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F546F7-E868-42E2-B866-AC94638492EF}">
      <dsp:nvSpPr>
        <dsp:cNvPr id="0" name=""/>
        <dsp:cNvSpPr/>
      </dsp:nvSpPr>
      <dsp:spPr>
        <a:xfrm>
          <a:off x="6526443" y="2876550"/>
          <a:ext cx="190951" cy="1747244"/>
        </a:xfrm>
        <a:custGeom>
          <a:avLst/>
          <a:gdLst/>
          <a:ahLst/>
          <a:cxnLst/>
          <a:rect l="0" t="0" r="0" b="0"/>
          <a:pathLst>
            <a:path>
              <a:moveTo>
                <a:pt x="190951" y="0"/>
              </a:moveTo>
              <a:lnTo>
                <a:pt x="0" y="174724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06C5A7-13CC-45A0-9CC6-9EC0F5D01BB5}">
      <dsp:nvSpPr>
        <dsp:cNvPr id="0" name=""/>
        <dsp:cNvSpPr/>
      </dsp:nvSpPr>
      <dsp:spPr>
        <a:xfrm>
          <a:off x="4270225" y="1389283"/>
          <a:ext cx="3218820" cy="986376"/>
        </a:xfrm>
        <a:custGeom>
          <a:avLst/>
          <a:gdLst/>
          <a:ahLst/>
          <a:cxnLst/>
          <a:rect l="0" t="0" r="0" b="0"/>
          <a:pathLst>
            <a:path>
              <a:moveTo>
                <a:pt x="0" y="0"/>
              </a:moveTo>
              <a:lnTo>
                <a:pt x="0" y="493282"/>
              </a:lnTo>
              <a:lnTo>
                <a:pt x="3218820" y="493282"/>
              </a:lnTo>
              <a:lnTo>
                <a:pt x="3218820" y="98637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853A58-D7A0-46E2-A081-61A643F44F2A}">
      <dsp:nvSpPr>
        <dsp:cNvPr id="0" name=""/>
        <dsp:cNvSpPr/>
      </dsp:nvSpPr>
      <dsp:spPr>
        <a:xfrm>
          <a:off x="144038" y="3021379"/>
          <a:ext cx="91440" cy="1674630"/>
        </a:xfrm>
        <a:custGeom>
          <a:avLst/>
          <a:gdLst/>
          <a:ahLst/>
          <a:cxnLst/>
          <a:rect l="0" t="0" r="0" b="0"/>
          <a:pathLst>
            <a:path>
              <a:moveTo>
                <a:pt x="107291" y="0"/>
              </a:moveTo>
              <a:lnTo>
                <a:pt x="45720" y="167463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9FD0B9-30FC-41AE-8E10-3DEA6E3D344F}">
      <dsp:nvSpPr>
        <dsp:cNvPr id="0" name=""/>
        <dsp:cNvSpPr/>
      </dsp:nvSpPr>
      <dsp:spPr>
        <a:xfrm>
          <a:off x="1224105" y="1389283"/>
          <a:ext cx="3046119" cy="986376"/>
        </a:xfrm>
        <a:custGeom>
          <a:avLst/>
          <a:gdLst/>
          <a:ahLst/>
          <a:cxnLst/>
          <a:rect l="0" t="0" r="0" b="0"/>
          <a:pathLst>
            <a:path>
              <a:moveTo>
                <a:pt x="3046119" y="0"/>
              </a:moveTo>
              <a:lnTo>
                <a:pt x="3046119" y="493282"/>
              </a:lnTo>
              <a:lnTo>
                <a:pt x="0" y="493282"/>
              </a:lnTo>
              <a:lnTo>
                <a:pt x="0" y="98637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DBAAE9-A497-4357-9CCA-68A411D73C5E}">
      <dsp:nvSpPr>
        <dsp:cNvPr id="0" name=""/>
        <dsp:cNvSpPr/>
      </dsp:nvSpPr>
      <dsp:spPr>
        <a:xfrm>
          <a:off x="2779765" y="209755"/>
          <a:ext cx="2980919" cy="117952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b="1" kern="1200" dirty="0">
              <a:latin typeface="Arial" panose="020B0604020202020204" pitchFamily="34" charset="0"/>
              <a:cs typeface="Arial" panose="020B0604020202020204" pitchFamily="34" charset="0"/>
            </a:rPr>
            <a:t>ESPACIOS MARÍTIMOS</a:t>
          </a:r>
        </a:p>
      </dsp:txBody>
      <dsp:txXfrm>
        <a:off x="2779765" y="209755"/>
        <a:ext cx="2980919" cy="1179528"/>
      </dsp:txXfrm>
    </dsp:sp>
    <dsp:sp modelId="{4F930A46-313E-4BFE-A764-3E6A7EF68049}">
      <dsp:nvSpPr>
        <dsp:cNvPr id="0" name=""/>
        <dsp:cNvSpPr/>
      </dsp:nvSpPr>
      <dsp:spPr>
        <a:xfrm>
          <a:off x="8134" y="2375660"/>
          <a:ext cx="2431941" cy="64571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AGUAS INTERIORES</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(Radas, puertos, bahías)</a:t>
          </a:r>
          <a:endParaRPr lang="es-CL" sz="1000" kern="1200" dirty="0">
            <a:latin typeface="Arial" panose="020B0604020202020204" pitchFamily="34" charset="0"/>
            <a:cs typeface="Arial" panose="020B0604020202020204" pitchFamily="34" charset="0"/>
          </a:endParaRPr>
        </a:p>
      </dsp:txBody>
      <dsp:txXfrm>
        <a:off x="8134" y="2375660"/>
        <a:ext cx="2431941" cy="645718"/>
      </dsp:txXfrm>
    </dsp:sp>
    <dsp:sp modelId="{51983883-0BD4-4EBA-BF42-3098F5D92060}">
      <dsp:nvSpPr>
        <dsp:cNvPr id="0" name=""/>
        <dsp:cNvSpPr/>
      </dsp:nvSpPr>
      <dsp:spPr>
        <a:xfrm>
          <a:off x="189758" y="4032457"/>
          <a:ext cx="5404455" cy="132710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just" defTabSz="533400">
            <a:lnSpc>
              <a:spcPct val="90000"/>
            </a:lnSpc>
            <a:spcBef>
              <a:spcPct val="0"/>
            </a:spcBef>
            <a:spcAft>
              <a:spcPct val="35000"/>
            </a:spcAft>
            <a:buFont typeface="Wingdings" panose="05000000000000000000" pitchFamily="2" charset="2"/>
            <a:buNone/>
          </a:pPr>
          <a:r>
            <a:rPr lang="es-MX" sz="1200" kern="1200" dirty="0">
              <a:latin typeface="Arial" panose="020B0604020202020204" pitchFamily="34" charset="0"/>
              <a:cs typeface="Arial" panose="020B0604020202020204" pitchFamily="34" charset="0"/>
            </a:rPr>
            <a:t>1.- Se encuentran al interior de las líneas de base. </a:t>
          </a:r>
        </a:p>
        <a:p>
          <a:pPr marL="0" lvl="0" indent="0" algn="just" defTabSz="533400">
            <a:lnSpc>
              <a:spcPct val="90000"/>
            </a:lnSpc>
            <a:spcBef>
              <a:spcPct val="0"/>
            </a:spcBef>
            <a:spcAft>
              <a:spcPct val="35000"/>
            </a:spcAft>
            <a:buFont typeface="Wingdings" panose="05000000000000000000" pitchFamily="2" charset="2"/>
            <a:buNone/>
          </a:pPr>
          <a:r>
            <a:rPr lang="es-MX" sz="1200" kern="1200" dirty="0">
              <a:latin typeface="Arial" panose="020B0604020202020204" pitchFamily="34" charset="0"/>
              <a:cs typeface="Arial" panose="020B0604020202020204" pitchFamily="34" charset="0"/>
            </a:rPr>
            <a:t>2.- En ellas el Estado es plenamente </a:t>
          </a:r>
          <a:r>
            <a:rPr lang="es-MX" sz="1200" b="1" kern="1200" dirty="0">
              <a:solidFill>
                <a:srgbClr val="FF0000"/>
              </a:solidFill>
              <a:latin typeface="Arial" panose="020B0604020202020204" pitchFamily="34" charset="0"/>
              <a:cs typeface="Arial" panose="020B0604020202020204" pitchFamily="34" charset="0"/>
            </a:rPr>
            <a:t>SOBERANO</a:t>
          </a:r>
          <a:r>
            <a:rPr lang="es-MX" sz="1200" kern="1200" dirty="0">
              <a:latin typeface="Arial" panose="020B0604020202020204" pitchFamily="34" charset="0"/>
              <a:cs typeface="Arial" panose="020B0604020202020204" pitchFamily="34" charset="0"/>
            </a:rPr>
            <a:t>.</a:t>
          </a:r>
        </a:p>
        <a:p>
          <a:pPr marL="0" lvl="0" indent="0" algn="just" defTabSz="533400">
            <a:lnSpc>
              <a:spcPct val="90000"/>
            </a:lnSpc>
            <a:spcBef>
              <a:spcPct val="0"/>
            </a:spcBef>
            <a:spcAft>
              <a:spcPct val="35000"/>
            </a:spcAft>
            <a:buFont typeface="Wingdings" panose="05000000000000000000" pitchFamily="2" charset="2"/>
            <a:buNone/>
          </a:pPr>
          <a:r>
            <a:rPr lang="es-CL" sz="1200" kern="1200" dirty="0">
              <a:latin typeface="Arial" panose="020B0604020202020204" pitchFamily="34" charset="0"/>
              <a:cs typeface="Arial" panose="020B0604020202020204" pitchFamily="34" charset="0"/>
            </a:rPr>
            <a:t>3.- Para que un Estado extranjero pueda navegar en aguas interiores requiere  autorización del Estado Ribereño.</a:t>
          </a:r>
        </a:p>
      </dsp:txBody>
      <dsp:txXfrm>
        <a:off x="189758" y="4032457"/>
        <a:ext cx="5404455" cy="1327104"/>
      </dsp:txXfrm>
    </dsp:sp>
    <dsp:sp modelId="{A0DD74D4-B89F-4F53-BA41-71A4AC6A5474}">
      <dsp:nvSpPr>
        <dsp:cNvPr id="0" name=""/>
        <dsp:cNvSpPr/>
      </dsp:nvSpPr>
      <dsp:spPr>
        <a:xfrm>
          <a:off x="6524482" y="2375660"/>
          <a:ext cx="1929126" cy="50088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MAR TERRITORIAL</a:t>
          </a:r>
          <a:endParaRPr lang="es-CL" sz="1000" kern="1200" dirty="0">
            <a:latin typeface="Arial" panose="020B0604020202020204" pitchFamily="34" charset="0"/>
            <a:cs typeface="Arial" panose="020B0604020202020204" pitchFamily="34" charset="0"/>
          </a:endParaRPr>
        </a:p>
      </dsp:txBody>
      <dsp:txXfrm>
        <a:off x="6524482" y="2375660"/>
        <a:ext cx="1929126" cy="500889"/>
      </dsp:txXfrm>
    </dsp:sp>
    <dsp:sp modelId="{F3928FBD-A7F9-45F6-B6F0-23EA22C904CB}">
      <dsp:nvSpPr>
        <dsp:cNvPr id="0" name=""/>
        <dsp:cNvSpPr/>
      </dsp:nvSpPr>
      <dsp:spPr>
        <a:xfrm>
          <a:off x="6526443" y="3888427"/>
          <a:ext cx="4696136" cy="147073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-En él, Estado Ribereño tiene </a:t>
          </a:r>
          <a:r>
            <a:rPr lang="es-MX" sz="1050" u="sng" kern="1200" dirty="0">
              <a:latin typeface="Arial" panose="020B0604020202020204" pitchFamily="34" charset="0"/>
              <a:cs typeface="Arial" panose="020B0604020202020204" pitchFamily="34" charset="0"/>
            </a:rPr>
            <a:t>soberanía</a:t>
          </a:r>
          <a:r>
            <a:rPr lang="es-MX" sz="1050" kern="1200" dirty="0">
              <a:latin typeface="Arial" panose="020B0604020202020204" pitchFamily="34" charset="0"/>
              <a:cs typeface="Arial" panose="020B0604020202020204" pitchFamily="34" charset="0"/>
            </a:rPr>
            <a:t> y </a:t>
          </a:r>
          <a:r>
            <a:rPr lang="es-MX" sz="1050" u="sng" kern="1200" dirty="0">
              <a:latin typeface="Arial" panose="020B0604020202020204" pitchFamily="34" charset="0"/>
              <a:cs typeface="Arial" panose="020B0604020202020204" pitchFamily="34" charset="0"/>
            </a:rPr>
            <a:t>jurisdicción</a:t>
          </a:r>
          <a:r>
            <a:rPr lang="es-MX" sz="1050" kern="1200" dirty="0">
              <a:latin typeface="Arial" panose="020B0604020202020204" pitchFamily="34" charset="0"/>
              <a:cs typeface="Arial" panose="020B0604020202020204" pitchFamily="34" charset="0"/>
            </a:rPr>
            <a:t> (Espacio </a:t>
          </a:r>
          <a:r>
            <a:rPr lang="es-MX" sz="1050" kern="1200" dirty="0" err="1">
              <a:latin typeface="Arial" panose="020B0604020202020204" pitchFamily="34" charset="0"/>
              <a:cs typeface="Arial" panose="020B0604020202020204" pitchFamily="34" charset="0"/>
            </a:rPr>
            <a:t>Aereo</a:t>
          </a:r>
          <a:r>
            <a:rPr lang="es-MX" sz="1050" kern="1200" dirty="0">
              <a:latin typeface="Arial" panose="020B0604020202020204" pitchFamily="34" charset="0"/>
              <a:cs typeface="Arial" panose="020B0604020202020204" pitchFamily="34" charset="0"/>
            </a:rPr>
            <a:t>, suelo y subsuelo)</a:t>
          </a:r>
        </a:p>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-Derechos exclusivos de pesca y explotación del fondo del mar y subsuelo del mar territorial.</a:t>
          </a:r>
        </a:p>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-Derechos exclusivos sobre su espacio aéreo.</a:t>
          </a:r>
        </a:p>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-Derecho exclusivo de cabotaje . </a:t>
          </a:r>
        </a:p>
        <a:p>
          <a:pPr marL="0" lvl="0" indent="0" algn="just" defTabSz="466725">
            <a:lnSpc>
              <a:spcPct val="90000"/>
            </a:lnSpc>
            <a:spcBef>
              <a:spcPct val="0"/>
            </a:spcBef>
            <a:spcAft>
              <a:spcPct val="35000"/>
            </a:spcAft>
            <a:buNone/>
          </a:pPr>
          <a:endParaRPr lang="es-CL" sz="1400" kern="1200" dirty="0"/>
        </a:p>
      </dsp:txBody>
      <dsp:txXfrm>
        <a:off x="6526443" y="3888427"/>
        <a:ext cx="4696136" cy="14707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890619-E5DA-4C9C-966E-8EFA880B2FD3}">
      <dsp:nvSpPr>
        <dsp:cNvPr id="0" name=""/>
        <dsp:cNvSpPr/>
      </dsp:nvSpPr>
      <dsp:spPr>
        <a:xfrm>
          <a:off x="7196971" y="2917595"/>
          <a:ext cx="373770" cy="1358591"/>
        </a:xfrm>
        <a:custGeom>
          <a:avLst/>
          <a:gdLst/>
          <a:ahLst/>
          <a:cxnLst/>
          <a:rect l="0" t="0" r="0" b="0"/>
          <a:pathLst>
            <a:path>
              <a:moveTo>
                <a:pt x="0" y="0"/>
              </a:moveTo>
              <a:lnTo>
                <a:pt x="0" y="1358591"/>
              </a:lnTo>
              <a:lnTo>
                <a:pt x="373770" y="1358591"/>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9D7CC6-9444-4CD3-8810-CAE3CD2A1E37}">
      <dsp:nvSpPr>
        <dsp:cNvPr id="0" name=""/>
        <dsp:cNvSpPr/>
      </dsp:nvSpPr>
      <dsp:spPr>
        <a:xfrm>
          <a:off x="4834594" y="1148416"/>
          <a:ext cx="3359096" cy="523278"/>
        </a:xfrm>
        <a:custGeom>
          <a:avLst/>
          <a:gdLst/>
          <a:ahLst/>
          <a:cxnLst/>
          <a:rect l="0" t="0" r="0" b="0"/>
          <a:pathLst>
            <a:path>
              <a:moveTo>
                <a:pt x="0" y="0"/>
              </a:moveTo>
              <a:lnTo>
                <a:pt x="0" y="261639"/>
              </a:lnTo>
              <a:lnTo>
                <a:pt x="3359096" y="261639"/>
              </a:lnTo>
              <a:lnTo>
                <a:pt x="3359096" y="52327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7213B3-9EF0-45DB-9E3D-63E50018B636}">
      <dsp:nvSpPr>
        <dsp:cNvPr id="0" name=""/>
        <dsp:cNvSpPr/>
      </dsp:nvSpPr>
      <dsp:spPr>
        <a:xfrm>
          <a:off x="4181892" y="2917595"/>
          <a:ext cx="373770" cy="1146228"/>
        </a:xfrm>
        <a:custGeom>
          <a:avLst/>
          <a:gdLst/>
          <a:ahLst/>
          <a:cxnLst/>
          <a:rect l="0" t="0" r="0" b="0"/>
          <a:pathLst>
            <a:path>
              <a:moveTo>
                <a:pt x="0" y="0"/>
              </a:moveTo>
              <a:lnTo>
                <a:pt x="0" y="1146228"/>
              </a:lnTo>
              <a:lnTo>
                <a:pt x="373770" y="114622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06C5A7-13CC-45A0-9CC6-9EC0F5D01BB5}">
      <dsp:nvSpPr>
        <dsp:cNvPr id="0" name=""/>
        <dsp:cNvSpPr/>
      </dsp:nvSpPr>
      <dsp:spPr>
        <a:xfrm>
          <a:off x="4834594" y="1148416"/>
          <a:ext cx="344017" cy="523278"/>
        </a:xfrm>
        <a:custGeom>
          <a:avLst/>
          <a:gdLst/>
          <a:ahLst/>
          <a:cxnLst/>
          <a:rect l="0" t="0" r="0" b="0"/>
          <a:pathLst>
            <a:path>
              <a:moveTo>
                <a:pt x="0" y="0"/>
              </a:moveTo>
              <a:lnTo>
                <a:pt x="0" y="261639"/>
              </a:lnTo>
              <a:lnTo>
                <a:pt x="344017" y="261639"/>
              </a:lnTo>
              <a:lnTo>
                <a:pt x="344017" y="52327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11A5FF-F317-47BF-9085-0910B1E77824}">
      <dsp:nvSpPr>
        <dsp:cNvPr id="0" name=""/>
        <dsp:cNvSpPr/>
      </dsp:nvSpPr>
      <dsp:spPr>
        <a:xfrm>
          <a:off x="478778" y="2917595"/>
          <a:ext cx="373770" cy="1107742"/>
        </a:xfrm>
        <a:custGeom>
          <a:avLst/>
          <a:gdLst/>
          <a:ahLst/>
          <a:cxnLst/>
          <a:rect l="0" t="0" r="0" b="0"/>
          <a:pathLst>
            <a:path>
              <a:moveTo>
                <a:pt x="0" y="0"/>
              </a:moveTo>
              <a:lnTo>
                <a:pt x="0" y="1107742"/>
              </a:lnTo>
              <a:lnTo>
                <a:pt x="373770" y="110774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9FD0B9-30FC-41AE-8E10-3DEA6E3D344F}">
      <dsp:nvSpPr>
        <dsp:cNvPr id="0" name=""/>
        <dsp:cNvSpPr/>
      </dsp:nvSpPr>
      <dsp:spPr>
        <a:xfrm>
          <a:off x="1475498" y="1148416"/>
          <a:ext cx="3359096" cy="523278"/>
        </a:xfrm>
        <a:custGeom>
          <a:avLst/>
          <a:gdLst/>
          <a:ahLst/>
          <a:cxnLst/>
          <a:rect l="0" t="0" r="0" b="0"/>
          <a:pathLst>
            <a:path>
              <a:moveTo>
                <a:pt x="3359096" y="0"/>
              </a:moveTo>
              <a:lnTo>
                <a:pt x="3359096" y="261639"/>
              </a:lnTo>
              <a:lnTo>
                <a:pt x="0" y="261639"/>
              </a:lnTo>
              <a:lnTo>
                <a:pt x="0" y="52327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DBAAE9-A497-4357-9CCA-68A411D73C5E}">
      <dsp:nvSpPr>
        <dsp:cNvPr id="0" name=""/>
        <dsp:cNvSpPr/>
      </dsp:nvSpPr>
      <dsp:spPr>
        <a:xfrm>
          <a:off x="2677854" y="1067"/>
          <a:ext cx="4313480" cy="11473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PASO INOCENTE</a:t>
          </a:r>
        </a:p>
      </dsp:txBody>
      <dsp:txXfrm>
        <a:off x="2677854" y="1067"/>
        <a:ext cx="4313480" cy="1147349"/>
      </dsp:txXfrm>
    </dsp:sp>
    <dsp:sp modelId="{4F930A46-313E-4BFE-A764-3E6A7EF68049}">
      <dsp:nvSpPr>
        <dsp:cNvPr id="0" name=""/>
        <dsp:cNvSpPr/>
      </dsp:nvSpPr>
      <dsp:spPr>
        <a:xfrm>
          <a:off x="229598" y="1671694"/>
          <a:ext cx="2491800" cy="124590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b="1" kern="1200" dirty="0">
              <a:latin typeface="Arial" panose="020B0604020202020204" pitchFamily="34" charset="0"/>
              <a:cs typeface="Arial" panose="020B0604020202020204" pitchFamily="34" charset="0"/>
            </a:rPr>
            <a:t>CONCEPTO</a:t>
          </a:r>
          <a:endParaRPr lang="es-CL" sz="1000" b="1" kern="1200" dirty="0">
            <a:latin typeface="Arial" panose="020B0604020202020204" pitchFamily="34" charset="0"/>
            <a:cs typeface="Arial" panose="020B0604020202020204" pitchFamily="34" charset="0"/>
          </a:endParaRPr>
        </a:p>
      </dsp:txBody>
      <dsp:txXfrm>
        <a:off x="229598" y="1671694"/>
        <a:ext cx="2491800" cy="1245900"/>
      </dsp:txXfrm>
    </dsp:sp>
    <dsp:sp modelId="{9D075550-C993-4481-8C09-A557DABB7F46}">
      <dsp:nvSpPr>
        <dsp:cNvPr id="0" name=""/>
        <dsp:cNvSpPr/>
      </dsp:nvSpPr>
      <dsp:spPr>
        <a:xfrm>
          <a:off x="852548" y="3440873"/>
          <a:ext cx="3179836" cy="116892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lvl="0" indent="0" algn="just" defTabSz="311150">
            <a:lnSpc>
              <a:spcPct val="90000"/>
            </a:lnSpc>
            <a:spcBef>
              <a:spcPct val="0"/>
            </a:spcBef>
            <a:spcAft>
              <a:spcPct val="35000"/>
            </a:spcAft>
            <a:buNone/>
          </a:pPr>
          <a:r>
            <a:rPr lang="es-MX" sz="700" kern="1200" dirty="0">
              <a:latin typeface="Arial" panose="020B0604020202020204" pitchFamily="34" charset="0"/>
              <a:cs typeface="Arial" panose="020B0604020202020204" pitchFamily="34" charset="0"/>
            </a:rPr>
            <a:t>“</a:t>
          </a:r>
          <a:r>
            <a:rPr lang="es-MX" sz="1050" kern="120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p>
        <a:p>
          <a:pPr marL="0" lvl="0" indent="0" algn="just" defTabSz="311150">
            <a:lnSpc>
              <a:spcPct val="90000"/>
            </a:lnSpc>
            <a:spcBef>
              <a:spcPct val="0"/>
            </a:spcBef>
            <a:spcAft>
              <a:spcPct val="35000"/>
            </a:spcAft>
            <a:buNone/>
          </a:pPr>
          <a:endParaRPr lang="es-MX" sz="700" kern="1200" dirty="0">
            <a:latin typeface="Arial" panose="020B0604020202020204" pitchFamily="34" charset="0"/>
            <a:cs typeface="Arial" panose="020B0604020202020204" pitchFamily="34" charset="0"/>
          </a:endParaRPr>
        </a:p>
      </dsp:txBody>
      <dsp:txXfrm>
        <a:off x="852548" y="3440873"/>
        <a:ext cx="3179836" cy="1168928"/>
      </dsp:txXfrm>
    </dsp:sp>
    <dsp:sp modelId="{A0DD74D4-B89F-4F53-BA41-71A4AC6A5474}">
      <dsp:nvSpPr>
        <dsp:cNvPr id="0" name=""/>
        <dsp:cNvSpPr/>
      </dsp:nvSpPr>
      <dsp:spPr>
        <a:xfrm>
          <a:off x="3932712" y="1671694"/>
          <a:ext cx="2491800" cy="124590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b="1" kern="1200" dirty="0">
              <a:latin typeface="Arial" panose="020B0604020202020204" pitchFamily="34" charset="0"/>
              <a:cs typeface="Arial" panose="020B0604020202020204" pitchFamily="34" charset="0"/>
            </a:rPr>
            <a:t>APLICACIÓN</a:t>
          </a:r>
          <a:endParaRPr lang="es-CL" sz="1000" b="1" kern="1200" dirty="0">
            <a:latin typeface="Arial" panose="020B0604020202020204" pitchFamily="34" charset="0"/>
            <a:cs typeface="Arial" panose="020B0604020202020204" pitchFamily="34" charset="0"/>
          </a:endParaRPr>
        </a:p>
      </dsp:txBody>
      <dsp:txXfrm>
        <a:off x="3932712" y="1671694"/>
        <a:ext cx="2491800" cy="1245900"/>
      </dsp:txXfrm>
    </dsp:sp>
    <dsp:sp modelId="{D3B1636D-9981-4BC2-995B-F2CD46299FD1}">
      <dsp:nvSpPr>
        <dsp:cNvPr id="0" name=""/>
        <dsp:cNvSpPr/>
      </dsp:nvSpPr>
      <dsp:spPr>
        <a:xfrm>
          <a:off x="4555662" y="3440873"/>
          <a:ext cx="2491800" cy="124590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s-MX" sz="1300" kern="1200" dirty="0">
              <a:latin typeface="Arial" panose="020B0604020202020204" pitchFamily="34" charset="0"/>
              <a:cs typeface="Arial" panose="020B0604020202020204" pitchFamily="34" charset="0"/>
            </a:rPr>
            <a:t>BUQUE DE GUERRA Y MERCANTES, SUBMARINOS Y VEHÍCULOS SUMERGIBLES,</a:t>
          </a:r>
          <a:r>
            <a:rPr lang="es-ES" sz="1300" kern="1200" dirty="0">
              <a:latin typeface="Arial" panose="020B0604020202020204" pitchFamily="34" charset="0"/>
              <a:cs typeface="Arial" panose="020B0604020202020204" pitchFamily="34" charset="0"/>
            </a:rPr>
            <a:t> NAVES A PROPULSIÓN NUCLEAR O TRANSPORTAN SUSTANCIAS NUCLEARES O PELIGROSAS</a:t>
          </a:r>
          <a:endParaRPr lang="es-MX" sz="1300" kern="1200" dirty="0">
            <a:latin typeface="Arial" panose="020B0604020202020204" pitchFamily="34" charset="0"/>
            <a:cs typeface="Arial" panose="020B0604020202020204" pitchFamily="34" charset="0"/>
          </a:endParaRPr>
        </a:p>
      </dsp:txBody>
      <dsp:txXfrm>
        <a:off x="4555662" y="3440873"/>
        <a:ext cx="2491800" cy="1245900"/>
      </dsp:txXfrm>
    </dsp:sp>
    <dsp:sp modelId="{B14A9ACE-4036-4922-957E-90F3A2040211}">
      <dsp:nvSpPr>
        <dsp:cNvPr id="0" name=""/>
        <dsp:cNvSpPr/>
      </dsp:nvSpPr>
      <dsp:spPr>
        <a:xfrm>
          <a:off x="6947791" y="1671694"/>
          <a:ext cx="2491800" cy="124590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b="1" kern="1200" dirty="0">
              <a:latin typeface="Arial" panose="020B0604020202020204" pitchFamily="34" charset="0"/>
              <a:cs typeface="Arial" panose="020B0604020202020204" pitchFamily="34" charset="0"/>
            </a:rPr>
            <a:t>REQUISITOS</a:t>
          </a:r>
          <a:endParaRPr lang="es-CL" sz="1000" b="1" kern="1200" dirty="0">
            <a:latin typeface="Arial" panose="020B0604020202020204" pitchFamily="34" charset="0"/>
            <a:cs typeface="Arial" panose="020B0604020202020204" pitchFamily="34" charset="0"/>
          </a:endParaRPr>
        </a:p>
      </dsp:txBody>
      <dsp:txXfrm>
        <a:off x="6947791" y="1671694"/>
        <a:ext cx="2491800" cy="1245900"/>
      </dsp:txXfrm>
    </dsp:sp>
    <dsp:sp modelId="{D8F89198-3FEA-4B95-9BAD-309F287F79F7}">
      <dsp:nvSpPr>
        <dsp:cNvPr id="0" name=""/>
        <dsp:cNvSpPr/>
      </dsp:nvSpPr>
      <dsp:spPr>
        <a:xfrm>
          <a:off x="7570741" y="3440873"/>
          <a:ext cx="3144876" cy="167062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-RÁPIDO E ININTERRUMPIDO</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-NO PERJUDICIAL, PARA:</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PAZ</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BUEN ORDEN.</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SEGURIDAD DEL ESTADO RIBEREÑO.</a:t>
          </a:r>
          <a:endParaRPr lang="es-CL" sz="1000" kern="1200" dirty="0">
            <a:latin typeface="Arial" panose="020B0604020202020204" pitchFamily="34" charset="0"/>
            <a:cs typeface="Arial" panose="020B0604020202020204" pitchFamily="34" charset="0"/>
          </a:endParaRPr>
        </a:p>
      </dsp:txBody>
      <dsp:txXfrm>
        <a:off x="7570741" y="3440873"/>
        <a:ext cx="3144876" cy="16706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7A849-9E16-4247-A14E-825457692845}">
      <dsp:nvSpPr>
        <dsp:cNvPr id="0" name=""/>
        <dsp:cNvSpPr/>
      </dsp:nvSpPr>
      <dsp:spPr>
        <a:xfrm>
          <a:off x="7072875" y="3261838"/>
          <a:ext cx="91440" cy="550516"/>
        </a:xfrm>
        <a:custGeom>
          <a:avLst/>
          <a:gdLst/>
          <a:ahLst/>
          <a:cxnLst/>
          <a:rect l="0" t="0" r="0" b="0"/>
          <a:pathLst>
            <a:path>
              <a:moveTo>
                <a:pt x="45720" y="0"/>
              </a:moveTo>
              <a:lnTo>
                <a:pt x="45720" y="356922"/>
              </a:lnTo>
              <a:lnTo>
                <a:pt x="46639" y="356922"/>
              </a:lnTo>
              <a:lnTo>
                <a:pt x="46639" y="55051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C354B1-760C-4178-ADFE-E4EA96135A81}">
      <dsp:nvSpPr>
        <dsp:cNvPr id="0" name=""/>
        <dsp:cNvSpPr/>
      </dsp:nvSpPr>
      <dsp:spPr>
        <a:xfrm>
          <a:off x="5202964" y="1327051"/>
          <a:ext cx="1915630" cy="607777"/>
        </a:xfrm>
        <a:custGeom>
          <a:avLst/>
          <a:gdLst/>
          <a:ahLst/>
          <a:cxnLst/>
          <a:rect l="0" t="0" r="0" b="0"/>
          <a:pathLst>
            <a:path>
              <a:moveTo>
                <a:pt x="0" y="0"/>
              </a:moveTo>
              <a:lnTo>
                <a:pt x="0" y="414182"/>
              </a:lnTo>
              <a:lnTo>
                <a:pt x="1915630" y="414182"/>
              </a:lnTo>
              <a:lnTo>
                <a:pt x="191563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2CF399-9776-4F13-B1EE-E31B6FCA63A7}">
      <dsp:nvSpPr>
        <dsp:cNvPr id="0" name=""/>
        <dsp:cNvSpPr/>
      </dsp:nvSpPr>
      <dsp:spPr>
        <a:xfrm>
          <a:off x="3287333" y="3261838"/>
          <a:ext cx="1277087" cy="607777"/>
        </a:xfrm>
        <a:custGeom>
          <a:avLst/>
          <a:gdLst/>
          <a:ahLst/>
          <a:cxnLst/>
          <a:rect l="0" t="0" r="0" b="0"/>
          <a:pathLst>
            <a:path>
              <a:moveTo>
                <a:pt x="0" y="0"/>
              </a:moveTo>
              <a:lnTo>
                <a:pt x="0" y="414182"/>
              </a:lnTo>
              <a:lnTo>
                <a:pt x="1277087" y="414182"/>
              </a:lnTo>
              <a:lnTo>
                <a:pt x="1277087" y="60777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0B7A5-0174-4B65-8515-D54E2046116A}">
      <dsp:nvSpPr>
        <dsp:cNvPr id="0" name=""/>
        <dsp:cNvSpPr/>
      </dsp:nvSpPr>
      <dsp:spPr>
        <a:xfrm>
          <a:off x="2005043" y="3261838"/>
          <a:ext cx="1282290" cy="607819"/>
        </a:xfrm>
        <a:custGeom>
          <a:avLst/>
          <a:gdLst/>
          <a:ahLst/>
          <a:cxnLst/>
          <a:rect l="0" t="0" r="0" b="0"/>
          <a:pathLst>
            <a:path>
              <a:moveTo>
                <a:pt x="1282290" y="0"/>
              </a:moveTo>
              <a:lnTo>
                <a:pt x="1282290" y="414224"/>
              </a:lnTo>
              <a:lnTo>
                <a:pt x="0" y="414224"/>
              </a:lnTo>
              <a:lnTo>
                <a:pt x="0" y="60781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144512-CC64-499C-A674-E49BAE3F5EB4}">
      <dsp:nvSpPr>
        <dsp:cNvPr id="0" name=""/>
        <dsp:cNvSpPr/>
      </dsp:nvSpPr>
      <dsp:spPr>
        <a:xfrm>
          <a:off x="3287333" y="1327051"/>
          <a:ext cx="1915630" cy="607777"/>
        </a:xfrm>
        <a:custGeom>
          <a:avLst/>
          <a:gdLst/>
          <a:ahLst/>
          <a:cxnLst/>
          <a:rect l="0" t="0" r="0" b="0"/>
          <a:pathLst>
            <a:path>
              <a:moveTo>
                <a:pt x="1915630" y="0"/>
              </a:moveTo>
              <a:lnTo>
                <a:pt x="1915630" y="414182"/>
              </a:lnTo>
              <a:lnTo>
                <a:pt x="0" y="414182"/>
              </a:lnTo>
              <a:lnTo>
                <a:pt x="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B971B1-5211-479B-A1D9-04969D900A64}">
      <dsp:nvSpPr>
        <dsp:cNvPr id="0" name=""/>
        <dsp:cNvSpPr/>
      </dsp:nvSpPr>
      <dsp:spPr>
        <a:xfrm>
          <a:off x="3178752" y="42"/>
          <a:ext cx="4048424"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157689-617E-4C71-8D6E-5D3F786A8BBA}">
      <dsp:nvSpPr>
        <dsp:cNvPr id="0" name=""/>
        <dsp:cNvSpPr/>
      </dsp:nvSpPr>
      <dsp:spPr>
        <a:xfrm>
          <a:off x="3410950" y="220629"/>
          <a:ext cx="4048424"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ZONA ECONÓMICA EXCLUSIVA</a:t>
          </a:r>
        </a:p>
      </dsp:txBody>
      <dsp:txXfrm>
        <a:off x="3449817" y="259496"/>
        <a:ext cx="3970690" cy="1249275"/>
      </dsp:txXfrm>
    </dsp:sp>
    <dsp:sp modelId="{7BBDC4B0-F53D-409E-8483-BAA676CFBE1E}">
      <dsp:nvSpPr>
        <dsp:cNvPr id="0" name=""/>
        <dsp:cNvSpPr/>
      </dsp:nvSpPr>
      <dsp:spPr>
        <a:xfrm>
          <a:off x="2242444"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B2C65-70CA-4D7D-BCBD-609886303CAA}">
      <dsp:nvSpPr>
        <dsp:cNvPr id="0" name=""/>
        <dsp:cNvSpPr/>
      </dsp:nvSpPr>
      <dsp:spPr>
        <a:xfrm>
          <a:off x="2474642"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Historia</a:t>
          </a:r>
        </a:p>
      </dsp:txBody>
      <dsp:txXfrm>
        <a:off x="2513509" y="2194284"/>
        <a:ext cx="2012045" cy="1249275"/>
      </dsp:txXfrm>
    </dsp:sp>
    <dsp:sp modelId="{567B5190-BD77-4C78-A466-E7ADFC427C13}">
      <dsp:nvSpPr>
        <dsp:cNvPr id="0" name=""/>
        <dsp:cNvSpPr/>
      </dsp:nvSpPr>
      <dsp:spPr>
        <a:xfrm>
          <a:off x="960153" y="3869658"/>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70DEED-70CF-43B0-9821-7B23A280ED16}">
      <dsp:nvSpPr>
        <dsp:cNvPr id="0" name=""/>
        <dsp:cNvSpPr/>
      </dsp:nvSpPr>
      <dsp:spPr>
        <a:xfrm>
          <a:off x="1192351" y="4090246"/>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Declaración </a:t>
          </a:r>
          <a:r>
            <a:rPr lang="es-ES" sz="1600" kern="1200" dirty="0" err="1">
              <a:latin typeface="Arial" panose="020B0604020202020204" pitchFamily="34" charset="0"/>
              <a:cs typeface="Arial" panose="020B0604020202020204" pitchFamily="34" charset="0"/>
            </a:rPr>
            <a:t>Pdte</a:t>
          </a:r>
          <a:r>
            <a:rPr lang="es-ES" sz="1600" kern="1200" dirty="0">
              <a:latin typeface="Arial" panose="020B0604020202020204" pitchFamily="34" charset="0"/>
              <a:cs typeface="Arial" panose="020B0604020202020204" pitchFamily="34" charset="0"/>
            </a:rPr>
            <a:t> González Videla, 1947</a:t>
          </a:r>
        </a:p>
      </dsp:txBody>
      <dsp:txXfrm>
        <a:off x="1231218" y="4129113"/>
        <a:ext cx="2012045" cy="1249275"/>
      </dsp:txXfrm>
    </dsp:sp>
    <dsp:sp modelId="{C4BC67F2-96DA-4424-BDD3-D6ECEC6C03E3}">
      <dsp:nvSpPr>
        <dsp:cNvPr id="0" name=""/>
        <dsp:cNvSpPr/>
      </dsp:nvSpPr>
      <dsp:spPr>
        <a:xfrm>
          <a:off x="3519531" y="3869616"/>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7D83BB-EEB9-4413-B18F-47F253563238}">
      <dsp:nvSpPr>
        <dsp:cNvPr id="0" name=""/>
        <dsp:cNvSpPr/>
      </dsp:nvSpPr>
      <dsp:spPr>
        <a:xfrm>
          <a:off x="3751729" y="4090204"/>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Tratado </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Chile, Ecuador y  Perú</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Declaración sobre zona marítima, 1952</a:t>
          </a:r>
        </a:p>
      </dsp:txBody>
      <dsp:txXfrm>
        <a:off x="3790596" y="4129071"/>
        <a:ext cx="2012045" cy="1249275"/>
      </dsp:txXfrm>
    </dsp:sp>
    <dsp:sp modelId="{070E949B-D8DF-4BD1-938A-64C6E7B0990C}">
      <dsp:nvSpPr>
        <dsp:cNvPr id="0" name=""/>
        <dsp:cNvSpPr/>
      </dsp:nvSpPr>
      <dsp:spPr>
        <a:xfrm>
          <a:off x="6073706"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86665A-33C5-4C0D-95FF-2175BAE818E2}">
      <dsp:nvSpPr>
        <dsp:cNvPr id="0" name=""/>
        <dsp:cNvSpPr/>
      </dsp:nvSpPr>
      <dsp:spPr>
        <a:xfrm>
          <a:off x="6305903"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Regulación </a:t>
          </a:r>
        </a:p>
      </dsp:txBody>
      <dsp:txXfrm>
        <a:off x="6344770" y="2194284"/>
        <a:ext cx="2012045" cy="1249275"/>
      </dsp:txXfrm>
    </dsp:sp>
    <dsp:sp modelId="{7A84865D-5B16-43E5-A100-1F964A382DE2}">
      <dsp:nvSpPr>
        <dsp:cNvPr id="0" name=""/>
        <dsp:cNvSpPr/>
      </dsp:nvSpPr>
      <dsp:spPr>
        <a:xfrm>
          <a:off x="6074625" y="3812355"/>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F971A4-1AA5-4296-9D78-6FA2369936DC}">
      <dsp:nvSpPr>
        <dsp:cNvPr id="0" name=""/>
        <dsp:cNvSpPr/>
      </dsp:nvSpPr>
      <dsp:spPr>
        <a:xfrm>
          <a:off x="6306823" y="4032943"/>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CONVEMAR</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Arts. 55, 56, 61 y 73 </a:t>
          </a:r>
        </a:p>
      </dsp:txBody>
      <dsp:txXfrm>
        <a:off x="6345690" y="4071810"/>
        <a:ext cx="2012045" cy="12492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E7D06-6869-47D3-851D-872D0CB66082}">
      <dsp:nvSpPr>
        <dsp:cNvPr id="0" name=""/>
        <dsp:cNvSpPr/>
      </dsp:nvSpPr>
      <dsp:spPr>
        <a:xfrm>
          <a:off x="4468197" y="1668026"/>
          <a:ext cx="91440" cy="619486"/>
        </a:xfrm>
        <a:custGeom>
          <a:avLst/>
          <a:gdLst/>
          <a:ahLst/>
          <a:cxnLst/>
          <a:rect l="0" t="0" r="0" b="0"/>
          <a:pathLst>
            <a:path>
              <a:moveTo>
                <a:pt x="45720" y="0"/>
              </a:moveTo>
              <a:lnTo>
                <a:pt x="45720" y="6194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332851" y="1017"/>
          <a:ext cx="4362130" cy="1667009"/>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2624542" y="278123"/>
          <a:ext cx="4362130" cy="16670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55</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2673367" y="326948"/>
        <a:ext cx="4264480" cy="1569359"/>
      </dsp:txXfrm>
    </dsp:sp>
    <dsp:sp modelId="{4DCD0488-016E-431A-9CEC-95BD6426132E}">
      <dsp:nvSpPr>
        <dsp:cNvPr id="0" name=""/>
        <dsp:cNvSpPr/>
      </dsp:nvSpPr>
      <dsp:spPr>
        <a:xfrm>
          <a:off x="770995" y="2287513"/>
          <a:ext cx="7485844" cy="27076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1062685" y="2564618"/>
          <a:ext cx="7485844" cy="27076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s-MX" sz="2400" b="0" i="0" kern="1200" dirty="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kern="1200" dirty="0">
            <a:latin typeface="Arial" panose="020B0604020202020204" pitchFamily="34" charset="0"/>
            <a:cs typeface="Arial" panose="020B0604020202020204" pitchFamily="34" charset="0"/>
          </a:endParaRPr>
        </a:p>
      </dsp:txBody>
      <dsp:txXfrm>
        <a:off x="1141988" y="2643921"/>
        <a:ext cx="7327238" cy="2549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F09BA-DD75-4045-841D-41885BDFDB99}">
      <dsp:nvSpPr>
        <dsp:cNvPr id="0" name=""/>
        <dsp:cNvSpPr/>
      </dsp:nvSpPr>
      <dsp:spPr>
        <a:xfrm>
          <a:off x="5744251" y="1089556"/>
          <a:ext cx="4482946" cy="422732"/>
        </a:xfrm>
        <a:custGeom>
          <a:avLst/>
          <a:gdLst/>
          <a:ahLst/>
          <a:cxnLst/>
          <a:rect l="0" t="0" r="0" b="0"/>
          <a:pathLst>
            <a:path>
              <a:moveTo>
                <a:pt x="0" y="0"/>
              </a:moveTo>
              <a:lnTo>
                <a:pt x="0" y="273826"/>
              </a:lnTo>
              <a:lnTo>
                <a:pt x="4482946" y="273826"/>
              </a:lnTo>
              <a:lnTo>
                <a:pt x="4482946"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17D76D-2F32-4C0F-863D-4AF7DF576AD9}">
      <dsp:nvSpPr>
        <dsp:cNvPr id="0" name=""/>
        <dsp:cNvSpPr/>
      </dsp:nvSpPr>
      <dsp:spPr>
        <a:xfrm>
          <a:off x="6692935" y="2312517"/>
          <a:ext cx="1241469" cy="467479"/>
        </a:xfrm>
        <a:custGeom>
          <a:avLst/>
          <a:gdLst/>
          <a:ahLst/>
          <a:cxnLst/>
          <a:rect l="0" t="0" r="0" b="0"/>
          <a:pathLst>
            <a:path>
              <a:moveTo>
                <a:pt x="0" y="0"/>
              </a:moveTo>
              <a:lnTo>
                <a:pt x="0" y="318573"/>
              </a:lnTo>
              <a:lnTo>
                <a:pt x="1241469" y="318573"/>
              </a:lnTo>
              <a:lnTo>
                <a:pt x="1241469"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C00E3B-D027-44B1-8D36-3CFA40BF53FE}">
      <dsp:nvSpPr>
        <dsp:cNvPr id="0" name=""/>
        <dsp:cNvSpPr/>
      </dsp:nvSpPr>
      <dsp:spPr>
        <a:xfrm>
          <a:off x="5710647" y="2312517"/>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E90959-5F0F-4386-93EB-C73F7FDFA9D8}">
      <dsp:nvSpPr>
        <dsp:cNvPr id="0" name=""/>
        <dsp:cNvSpPr/>
      </dsp:nvSpPr>
      <dsp:spPr>
        <a:xfrm>
          <a:off x="5744251" y="1089556"/>
          <a:ext cx="948683" cy="422732"/>
        </a:xfrm>
        <a:custGeom>
          <a:avLst/>
          <a:gdLst/>
          <a:ahLst/>
          <a:cxnLst/>
          <a:rect l="0" t="0" r="0" b="0"/>
          <a:pathLst>
            <a:path>
              <a:moveTo>
                <a:pt x="0" y="0"/>
              </a:moveTo>
              <a:lnTo>
                <a:pt x="0" y="273826"/>
              </a:lnTo>
              <a:lnTo>
                <a:pt x="948683" y="273826"/>
              </a:lnTo>
              <a:lnTo>
                <a:pt x="948683"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AA1A8E-8AD4-4C9E-9125-DF12FC4B62FD}">
      <dsp:nvSpPr>
        <dsp:cNvPr id="0" name=""/>
        <dsp:cNvSpPr/>
      </dsp:nvSpPr>
      <dsp:spPr>
        <a:xfrm>
          <a:off x="2250961" y="3810962"/>
          <a:ext cx="1188136" cy="467479"/>
        </a:xfrm>
        <a:custGeom>
          <a:avLst/>
          <a:gdLst/>
          <a:ahLst/>
          <a:cxnLst/>
          <a:rect l="0" t="0" r="0" b="0"/>
          <a:pathLst>
            <a:path>
              <a:moveTo>
                <a:pt x="0" y="0"/>
              </a:moveTo>
              <a:lnTo>
                <a:pt x="0" y="318573"/>
              </a:lnTo>
              <a:lnTo>
                <a:pt x="1188136" y="318573"/>
              </a:lnTo>
              <a:lnTo>
                <a:pt x="1188136"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B2EC62-EC88-4F77-ADE1-4FFDA73BA4B2}">
      <dsp:nvSpPr>
        <dsp:cNvPr id="0" name=""/>
        <dsp:cNvSpPr/>
      </dsp:nvSpPr>
      <dsp:spPr>
        <a:xfrm>
          <a:off x="1075675" y="3810962"/>
          <a:ext cx="1175285" cy="467479"/>
        </a:xfrm>
        <a:custGeom>
          <a:avLst/>
          <a:gdLst/>
          <a:ahLst/>
          <a:cxnLst/>
          <a:rect l="0" t="0" r="0" b="0"/>
          <a:pathLst>
            <a:path>
              <a:moveTo>
                <a:pt x="1175285" y="0"/>
              </a:moveTo>
              <a:lnTo>
                <a:pt x="1175285" y="318573"/>
              </a:lnTo>
              <a:lnTo>
                <a:pt x="0" y="318573"/>
              </a:lnTo>
              <a:lnTo>
                <a:pt x="0"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D62BCB-5C5B-4B7B-B252-08198807C01D}">
      <dsp:nvSpPr>
        <dsp:cNvPr id="0" name=""/>
        <dsp:cNvSpPr/>
      </dsp:nvSpPr>
      <dsp:spPr>
        <a:xfrm>
          <a:off x="2205241" y="2234619"/>
          <a:ext cx="91440" cy="555656"/>
        </a:xfrm>
        <a:custGeom>
          <a:avLst/>
          <a:gdLst/>
          <a:ahLst/>
          <a:cxnLst/>
          <a:rect l="0" t="0" r="0" b="0"/>
          <a:pathLst>
            <a:path>
              <a:moveTo>
                <a:pt x="45720" y="0"/>
              </a:moveTo>
              <a:lnTo>
                <a:pt x="45720" y="55565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250961" y="1089556"/>
          <a:ext cx="3493290" cy="334555"/>
        </a:xfrm>
        <a:custGeom>
          <a:avLst/>
          <a:gdLst/>
          <a:ahLst/>
          <a:cxnLst/>
          <a:rect l="0" t="0" r="0" b="0"/>
          <a:pathLst>
            <a:path>
              <a:moveTo>
                <a:pt x="3493290" y="0"/>
              </a:moveTo>
              <a:lnTo>
                <a:pt x="3493290" y="185649"/>
              </a:lnTo>
              <a:lnTo>
                <a:pt x="0" y="185649"/>
              </a:lnTo>
              <a:lnTo>
                <a:pt x="0" y="334555"/>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4364942" y="48558"/>
          <a:ext cx="2758617" cy="1040997"/>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543540" y="218226"/>
          <a:ext cx="2758617" cy="1040997"/>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solidFill>
              <a:latin typeface="Arial" panose="020B0604020202020204" pitchFamily="34" charset="0"/>
              <a:cs typeface="Arial" panose="020B0604020202020204" pitchFamily="34" charset="0"/>
            </a:rPr>
            <a:t>Art. 56</a:t>
          </a:r>
        </a:p>
        <a:p>
          <a:pPr marL="0" lvl="0" indent="0" algn="ctr" defTabSz="800100">
            <a:lnSpc>
              <a:spcPct val="90000"/>
            </a:lnSpc>
            <a:spcBef>
              <a:spcPct val="0"/>
            </a:spcBef>
            <a:spcAft>
              <a:spcPct val="35000"/>
            </a:spcAft>
            <a:buNone/>
          </a:pPr>
          <a:r>
            <a:rPr lang="es-ES" sz="1800" kern="1200" dirty="0">
              <a:solidFill>
                <a:schemeClr val="tx1"/>
              </a:solidFill>
              <a:latin typeface="Arial" panose="020B0604020202020204" pitchFamily="34" charset="0"/>
              <a:cs typeface="Arial" panose="020B0604020202020204" pitchFamily="34" charset="0"/>
            </a:rPr>
            <a:t>CONVEMAR</a:t>
          </a:r>
        </a:p>
      </dsp:txBody>
      <dsp:txXfrm>
        <a:off x="4574030" y="248716"/>
        <a:ext cx="2697637" cy="980017"/>
      </dsp:txXfrm>
    </dsp:sp>
    <dsp:sp modelId="{4DCD0488-016E-431A-9CEC-95BD6426132E}">
      <dsp:nvSpPr>
        <dsp:cNvPr id="0" name=""/>
        <dsp:cNvSpPr/>
      </dsp:nvSpPr>
      <dsp:spPr>
        <a:xfrm>
          <a:off x="221893" y="1424112"/>
          <a:ext cx="4058136" cy="8105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400490" y="1593780"/>
          <a:ext cx="4058136" cy="8105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Derecho </a:t>
          </a:r>
          <a:r>
            <a:rPr lang="es-ES" sz="2400" u="sng" kern="1200" dirty="0">
              <a:latin typeface="Arial" panose="020B0604020202020204" pitchFamily="34" charset="0"/>
              <a:cs typeface="Arial" panose="020B0604020202020204" pitchFamily="34" charset="0"/>
            </a:rPr>
            <a:t>soberanía</a:t>
          </a:r>
        </a:p>
      </dsp:txBody>
      <dsp:txXfrm>
        <a:off x="424229" y="1617519"/>
        <a:ext cx="4010658" cy="763028"/>
      </dsp:txXfrm>
    </dsp:sp>
    <dsp:sp modelId="{ED727F29-AAB3-4006-8986-8E026202D24E}">
      <dsp:nvSpPr>
        <dsp:cNvPr id="0" name=""/>
        <dsp:cNvSpPr/>
      </dsp:nvSpPr>
      <dsp:spPr>
        <a:xfrm>
          <a:off x="1050529" y="2790275"/>
          <a:ext cx="240086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6A0E7D-0549-466F-BD03-F9D656FEB251}">
      <dsp:nvSpPr>
        <dsp:cNvPr id="0" name=""/>
        <dsp:cNvSpPr/>
      </dsp:nvSpPr>
      <dsp:spPr>
        <a:xfrm>
          <a:off x="1229127" y="2959943"/>
          <a:ext cx="240086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Exploración, Explotación, conservación y administración</a:t>
          </a:r>
        </a:p>
      </dsp:txBody>
      <dsp:txXfrm>
        <a:off x="1259022" y="2989838"/>
        <a:ext cx="2341073" cy="960896"/>
      </dsp:txXfrm>
    </dsp:sp>
    <dsp:sp modelId="{1CCEBE93-F7D6-4310-AD07-2DDBDE0415A8}">
      <dsp:nvSpPr>
        <dsp:cNvPr id="0" name=""/>
        <dsp:cNvSpPr/>
      </dsp:nvSpPr>
      <dsp:spPr>
        <a:xfrm>
          <a:off x="66136" y="4278441"/>
          <a:ext cx="2019078"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1587CA-22F3-4D02-9389-FE48B432D6E3}">
      <dsp:nvSpPr>
        <dsp:cNvPr id="0" name=""/>
        <dsp:cNvSpPr/>
      </dsp:nvSpPr>
      <dsp:spPr>
        <a:xfrm>
          <a:off x="244734" y="4448109"/>
          <a:ext cx="2019078"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Recursos naturales </a:t>
          </a:r>
          <a:r>
            <a:rPr lang="es-ES" sz="1400" b="1" kern="1200" dirty="0">
              <a:latin typeface="Arial" panose="020B0604020202020204" pitchFamily="34" charset="0"/>
              <a:cs typeface="Arial" panose="020B0604020202020204" pitchFamily="34" charset="0"/>
            </a:rPr>
            <a:t>VIVOS</a:t>
          </a:r>
        </a:p>
      </dsp:txBody>
      <dsp:txXfrm>
        <a:off x="274629" y="4478004"/>
        <a:ext cx="1959288" cy="960896"/>
      </dsp:txXfrm>
    </dsp:sp>
    <dsp:sp modelId="{86CA9AC7-DDE1-454F-BF12-39058FED6733}">
      <dsp:nvSpPr>
        <dsp:cNvPr id="0" name=""/>
        <dsp:cNvSpPr/>
      </dsp:nvSpPr>
      <dsp:spPr>
        <a:xfrm>
          <a:off x="2442409" y="4278441"/>
          <a:ext cx="1993376"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3A94A8-8B93-4347-A68F-8B5F66188311}">
      <dsp:nvSpPr>
        <dsp:cNvPr id="0" name=""/>
        <dsp:cNvSpPr/>
      </dsp:nvSpPr>
      <dsp:spPr>
        <a:xfrm>
          <a:off x="2621007" y="4448109"/>
          <a:ext cx="1993376"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Recursos naturales </a:t>
          </a:r>
          <a:r>
            <a:rPr lang="es-ES" sz="1400" b="1" kern="1200" dirty="0">
              <a:latin typeface="Arial" panose="020B0604020202020204" pitchFamily="34" charset="0"/>
              <a:cs typeface="Arial" panose="020B0604020202020204" pitchFamily="34" charset="0"/>
            </a:rPr>
            <a:t>NO VIVOS</a:t>
          </a:r>
        </a:p>
      </dsp:txBody>
      <dsp:txXfrm>
        <a:off x="2650902" y="4478004"/>
        <a:ext cx="1933586" cy="960896"/>
      </dsp:txXfrm>
    </dsp:sp>
    <dsp:sp modelId="{BDE33847-9A92-44BC-BB4E-2C32ADD1091F}">
      <dsp:nvSpPr>
        <dsp:cNvPr id="0" name=""/>
        <dsp:cNvSpPr/>
      </dsp:nvSpPr>
      <dsp:spPr>
        <a:xfrm>
          <a:off x="4637224" y="1512289"/>
          <a:ext cx="4111420" cy="80022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8B692E-D186-4FE4-BE04-7CBEC9BD09AC}">
      <dsp:nvSpPr>
        <dsp:cNvPr id="0" name=""/>
        <dsp:cNvSpPr/>
      </dsp:nvSpPr>
      <dsp:spPr>
        <a:xfrm>
          <a:off x="4815822" y="1681957"/>
          <a:ext cx="4111420" cy="80022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a:t>
          </a:r>
          <a:r>
            <a:rPr lang="es-ES" sz="2400" u="sng" kern="1200" dirty="0">
              <a:latin typeface="Arial" panose="020B0604020202020204" pitchFamily="34" charset="0"/>
              <a:cs typeface="Arial" panose="020B0604020202020204" pitchFamily="34" charset="0"/>
            </a:rPr>
            <a:t>jurisdicción </a:t>
          </a:r>
        </a:p>
      </dsp:txBody>
      <dsp:txXfrm>
        <a:off x="4839260" y="1705395"/>
        <a:ext cx="4064544" cy="753352"/>
      </dsp:txXfrm>
    </dsp:sp>
    <dsp:sp modelId="{5E351FF5-40DA-4584-B7BA-7CC6FC6B6072}">
      <dsp:nvSpPr>
        <dsp:cNvPr id="0" name=""/>
        <dsp:cNvSpPr/>
      </dsp:nvSpPr>
      <dsp:spPr>
        <a:xfrm>
          <a:off x="4647775" y="2779997"/>
          <a:ext cx="212574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61F33-10B2-4BC5-A9BE-838D86C235F8}">
      <dsp:nvSpPr>
        <dsp:cNvPr id="0" name=""/>
        <dsp:cNvSpPr/>
      </dsp:nvSpPr>
      <dsp:spPr>
        <a:xfrm>
          <a:off x="4826373" y="2949665"/>
          <a:ext cx="212574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Establecimiento y utilización  de islas artificiales, instalaciones y estructuras</a:t>
          </a:r>
        </a:p>
      </dsp:txBody>
      <dsp:txXfrm>
        <a:off x="4856268" y="2979560"/>
        <a:ext cx="2065953" cy="960896"/>
      </dsp:txXfrm>
    </dsp:sp>
    <dsp:sp modelId="{0E5C674A-171E-47AD-B8CC-C23674C62D9A}">
      <dsp:nvSpPr>
        <dsp:cNvPr id="0" name=""/>
        <dsp:cNvSpPr/>
      </dsp:nvSpPr>
      <dsp:spPr>
        <a:xfrm>
          <a:off x="7130714" y="2779997"/>
          <a:ext cx="1607379"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924E4-72B2-4CA5-ACA3-AF7540201486}">
      <dsp:nvSpPr>
        <dsp:cNvPr id="0" name=""/>
        <dsp:cNvSpPr/>
      </dsp:nvSpPr>
      <dsp:spPr>
        <a:xfrm>
          <a:off x="7309312" y="2949665"/>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Investigación científica marina</a:t>
          </a:r>
        </a:p>
      </dsp:txBody>
      <dsp:txXfrm>
        <a:off x="7339207" y="2979560"/>
        <a:ext cx="1547589" cy="960896"/>
      </dsp:txXfrm>
    </dsp:sp>
    <dsp:sp modelId="{170D8E0C-323A-4C27-88EC-A5124CF148CC}">
      <dsp:nvSpPr>
        <dsp:cNvPr id="0" name=""/>
        <dsp:cNvSpPr/>
      </dsp:nvSpPr>
      <dsp:spPr>
        <a:xfrm>
          <a:off x="9105841" y="1512289"/>
          <a:ext cx="2242712" cy="164829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848585-C5E4-4CC3-BC5D-2FA2AE2C5132}">
      <dsp:nvSpPr>
        <dsp:cNvPr id="0" name=""/>
        <dsp:cNvSpPr/>
      </dsp:nvSpPr>
      <dsp:spPr>
        <a:xfrm>
          <a:off x="9284438" y="1681957"/>
          <a:ext cx="2242712" cy="164829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solidFill>
                <a:schemeClr val="tx1"/>
              </a:solidFill>
              <a:latin typeface="Arial" panose="020B0604020202020204" pitchFamily="34" charset="0"/>
              <a:cs typeface="Arial" panose="020B0604020202020204" pitchFamily="34" charset="0"/>
            </a:rPr>
            <a:t>Derecho </a:t>
          </a:r>
          <a:r>
            <a:rPr lang="es-ES" sz="1400" u="sng" kern="1200" dirty="0">
              <a:solidFill>
                <a:schemeClr val="tx1"/>
              </a:solidFill>
              <a:latin typeface="Arial" panose="020B0604020202020204" pitchFamily="34" charset="0"/>
              <a:cs typeface="Arial" panose="020B0604020202020204" pitchFamily="34" charset="0"/>
            </a:rPr>
            <a:t>EXCLUSIVO </a:t>
          </a:r>
          <a:r>
            <a:rPr lang="es-ES" sz="1400" u="none" kern="1200" dirty="0">
              <a:solidFill>
                <a:schemeClr val="tx1"/>
              </a:solidFill>
              <a:latin typeface="Arial" panose="020B0604020202020204" pitchFamily="34" charset="0"/>
              <a:cs typeface="Arial" panose="020B0604020202020204" pitchFamily="34" charset="0"/>
            </a:rPr>
            <a:t>de </a:t>
          </a:r>
          <a:r>
            <a:rPr lang="es-ES" sz="1400" kern="1200" dirty="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p>
      </dsp:txBody>
      <dsp:txXfrm>
        <a:off x="9332715" y="1730234"/>
        <a:ext cx="2146158" cy="155174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5B667-0523-40E3-B158-231730C7F24A}">
      <dsp:nvSpPr>
        <dsp:cNvPr id="0" name=""/>
        <dsp:cNvSpPr/>
      </dsp:nvSpPr>
      <dsp:spPr>
        <a:xfrm>
          <a:off x="5444943" y="2428945"/>
          <a:ext cx="2955833" cy="898744"/>
        </a:xfrm>
        <a:custGeom>
          <a:avLst/>
          <a:gdLst/>
          <a:ahLst/>
          <a:cxnLst/>
          <a:rect l="0" t="0" r="0" b="0"/>
          <a:pathLst>
            <a:path>
              <a:moveTo>
                <a:pt x="0" y="0"/>
              </a:moveTo>
              <a:lnTo>
                <a:pt x="0" y="612468"/>
              </a:lnTo>
              <a:lnTo>
                <a:pt x="2955833" y="612468"/>
              </a:lnTo>
              <a:lnTo>
                <a:pt x="2955833" y="898744"/>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557141" y="2428945"/>
          <a:ext cx="2887801" cy="765602"/>
        </a:xfrm>
        <a:custGeom>
          <a:avLst/>
          <a:gdLst/>
          <a:ahLst/>
          <a:cxnLst/>
          <a:rect l="0" t="0" r="0" b="0"/>
          <a:pathLst>
            <a:path>
              <a:moveTo>
                <a:pt x="2887801" y="0"/>
              </a:moveTo>
              <a:lnTo>
                <a:pt x="2887801" y="479326"/>
              </a:lnTo>
              <a:lnTo>
                <a:pt x="0" y="479326"/>
              </a:lnTo>
              <a:lnTo>
                <a:pt x="0" y="76560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877526" y="466642"/>
          <a:ext cx="5134835" cy="196230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220886" y="792834"/>
          <a:ext cx="5134835" cy="196230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61°</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278360" y="850308"/>
        <a:ext cx="5019887" cy="1847354"/>
      </dsp:txXfrm>
    </dsp:sp>
    <dsp:sp modelId="{4DCD0488-016E-431A-9CEC-95BD6426132E}">
      <dsp:nvSpPr>
        <dsp:cNvPr id="0" name=""/>
        <dsp:cNvSpPr/>
      </dsp:nvSpPr>
      <dsp:spPr>
        <a:xfrm flipH="1">
          <a:off x="-55331" y="3194548"/>
          <a:ext cx="5224947" cy="1399533"/>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flipH="1">
          <a:off x="288028" y="3520740"/>
          <a:ext cx="5224947" cy="1399533"/>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Determinará la </a:t>
          </a:r>
          <a:r>
            <a:rPr lang="es-MX" sz="2400" b="0" i="0" u="sng" kern="1200" dirty="0">
              <a:latin typeface="Arial" panose="020B0604020202020204" pitchFamily="34" charset="0"/>
              <a:cs typeface="Arial" panose="020B0604020202020204" pitchFamily="34" charset="0"/>
            </a:rPr>
            <a:t>captura permisible</a:t>
          </a:r>
          <a:r>
            <a:rPr lang="es-MX" sz="2400" b="0" i="0" kern="1200" dirty="0">
              <a:latin typeface="Arial" panose="020B0604020202020204" pitchFamily="34" charset="0"/>
              <a:cs typeface="Arial" panose="020B0604020202020204" pitchFamily="34" charset="0"/>
            </a:rPr>
            <a:t> de los recursos vivos</a:t>
          </a:r>
          <a:endParaRPr lang="es-ES" sz="2400" kern="1200" dirty="0">
            <a:latin typeface="Arial" panose="020B0604020202020204" pitchFamily="34" charset="0"/>
            <a:cs typeface="Arial" panose="020B0604020202020204" pitchFamily="34" charset="0"/>
          </a:endParaRPr>
        </a:p>
      </dsp:txBody>
      <dsp:txXfrm>
        <a:off x="329019" y="3561731"/>
        <a:ext cx="5142965" cy="1317551"/>
      </dsp:txXfrm>
    </dsp:sp>
    <dsp:sp modelId="{CA6979FD-9C15-4DED-9623-A7E7234BD5CC}">
      <dsp:nvSpPr>
        <dsp:cNvPr id="0" name=""/>
        <dsp:cNvSpPr/>
      </dsp:nvSpPr>
      <dsp:spPr>
        <a:xfrm>
          <a:off x="5915297" y="3327690"/>
          <a:ext cx="4970960" cy="149609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2457C3-97BF-4672-902A-5C3143DFB8FF}">
      <dsp:nvSpPr>
        <dsp:cNvPr id="0" name=""/>
        <dsp:cNvSpPr/>
      </dsp:nvSpPr>
      <dsp:spPr>
        <a:xfrm>
          <a:off x="6258657" y="3653882"/>
          <a:ext cx="4970960" cy="149609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Asegurará  la que </a:t>
          </a:r>
          <a:r>
            <a:rPr lang="es-MX" sz="2400" b="0" i="0" kern="1200" dirty="0">
              <a:latin typeface="Arial" panose="020B0604020202020204" pitchFamily="34" charset="0"/>
              <a:cs typeface="Arial" panose="020B0604020202020204" pitchFamily="34" charset="0"/>
            </a:rPr>
            <a:t>preservación de los recursos vivos no se vea amenazada por exceso de explotación.</a:t>
          </a:r>
          <a:endParaRPr lang="es-ES" sz="2400" kern="1200" dirty="0">
            <a:latin typeface="Arial" panose="020B0604020202020204" pitchFamily="34" charset="0"/>
            <a:cs typeface="Arial" panose="020B0604020202020204" pitchFamily="34" charset="0"/>
          </a:endParaRPr>
        </a:p>
      </dsp:txBody>
      <dsp:txXfrm>
        <a:off x="6302476" y="3697701"/>
        <a:ext cx="4883322" cy="14084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84A3A-09E7-4084-B55A-1529F75A2BEE}">
      <dsp:nvSpPr>
        <dsp:cNvPr id="0" name=""/>
        <dsp:cNvSpPr/>
      </dsp:nvSpPr>
      <dsp:spPr>
        <a:xfrm>
          <a:off x="5456816" y="2966927"/>
          <a:ext cx="91440" cy="599644"/>
        </a:xfrm>
        <a:custGeom>
          <a:avLst/>
          <a:gdLst/>
          <a:ahLst/>
          <a:cxnLst/>
          <a:rect l="0" t="0" r="0" b="0"/>
          <a:pathLst>
            <a:path>
              <a:moveTo>
                <a:pt x="45720" y="0"/>
              </a:moveTo>
              <a:lnTo>
                <a:pt x="45720" y="409403"/>
              </a:lnTo>
              <a:lnTo>
                <a:pt x="65803" y="409403"/>
              </a:lnTo>
              <a:lnTo>
                <a:pt x="65803" y="59964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56816" y="1306417"/>
          <a:ext cx="91440" cy="597248"/>
        </a:xfrm>
        <a:custGeom>
          <a:avLst/>
          <a:gdLst/>
          <a:ahLst/>
          <a:cxnLst/>
          <a:rect l="0" t="0" r="0" b="0"/>
          <a:pathLst>
            <a:path>
              <a:moveTo>
                <a:pt x="45720" y="0"/>
              </a:moveTo>
              <a:lnTo>
                <a:pt x="45720" y="59724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796392" y="2395"/>
          <a:ext cx="3412287" cy="130402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024568" y="219162"/>
          <a:ext cx="3412287" cy="130402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62°</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4062762" y="257356"/>
        <a:ext cx="3335899" cy="1227634"/>
      </dsp:txXfrm>
    </dsp:sp>
    <dsp:sp modelId="{CB144FFA-60CB-47DB-94A0-08BDA0300C4D}">
      <dsp:nvSpPr>
        <dsp:cNvPr id="0" name=""/>
        <dsp:cNvSpPr/>
      </dsp:nvSpPr>
      <dsp:spPr>
        <a:xfrm>
          <a:off x="3228208" y="1903666"/>
          <a:ext cx="4548655" cy="1063260"/>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456384" y="2120433"/>
          <a:ext cx="4548655" cy="106326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MX" sz="1700" b="0" i="0" kern="1200" dirty="0">
              <a:latin typeface="Arial" panose="020B0604020202020204" pitchFamily="34" charset="0"/>
              <a:cs typeface="Arial" panose="020B0604020202020204" pitchFamily="34" charset="0"/>
            </a:rPr>
            <a:t>El Estado ribereño determinará su capacidad de capturar los recursos vivos  en la ZEE</a:t>
          </a:r>
        </a:p>
        <a:p>
          <a:pPr marL="0" lvl="0" indent="0" algn="ctr" defTabSz="755650">
            <a:lnSpc>
              <a:spcPct val="90000"/>
            </a:lnSpc>
            <a:spcBef>
              <a:spcPct val="0"/>
            </a:spcBef>
            <a:spcAft>
              <a:spcPct val="35000"/>
            </a:spcAft>
            <a:buNone/>
          </a:pPr>
          <a:r>
            <a:rPr lang="es-MX" sz="1700" b="0" i="0" kern="1200" dirty="0">
              <a:latin typeface="Arial" panose="020B0604020202020204" pitchFamily="34" charset="0"/>
              <a:cs typeface="Arial" panose="020B0604020202020204" pitchFamily="34" charset="0"/>
            </a:rPr>
            <a:t> </a:t>
          </a:r>
          <a:endParaRPr lang="es-MX" sz="1700" kern="1200" dirty="0">
            <a:latin typeface="Arial" panose="020B0604020202020204" pitchFamily="34" charset="0"/>
            <a:cs typeface="Arial" panose="020B0604020202020204" pitchFamily="34" charset="0"/>
          </a:endParaRPr>
        </a:p>
      </dsp:txBody>
      <dsp:txXfrm>
        <a:off x="3487526" y="2151575"/>
        <a:ext cx="4486371" cy="1000976"/>
      </dsp:txXfrm>
    </dsp:sp>
    <dsp:sp modelId="{3FC3546B-FD9C-4CAD-B553-7814EA7E4226}">
      <dsp:nvSpPr>
        <dsp:cNvPr id="0" name=""/>
        <dsp:cNvSpPr/>
      </dsp:nvSpPr>
      <dsp:spPr>
        <a:xfrm>
          <a:off x="1480326" y="3566571"/>
          <a:ext cx="8084588" cy="1833285"/>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E65D0E-33FD-4AF5-A781-D573DF1BC4DD}">
      <dsp:nvSpPr>
        <dsp:cNvPr id="0" name=""/>
        <dsp:cNvSpPr/>
      </dsp:nvSpPr>
      <dsp:spPr>
        <a:xfrm>
          <a:off x="1708501" y="3783338"/>
          <a:ext cx="8084588" cy="183328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latin typeface="Arial" panose="020B0604020202020204" pitchFamily="34" charset="0"/>
              <a:cs typeface="Arial" panose="020B0604020202020204" pitchFamily="34" charset="0"/>
            </a:rPr>
            <a:t>Si </a:t>
          </a:r>
          <a:r>
            <a:rPr lang="es-ES" sz="1700" b="1" u="sng" kern="1200" dirty="0">
              <a:solidFill>
                <a:srgbClr val="FF0000"/>
              </a:solidFill>
              <a:latin typeface="Arial" panose="020B0604020202020204" pitchFamily="34" charset="0"/>
              <a:cs typeface="Arial" panose="020B0604020202020204" pitchFamily="34" charset="0"/>
            </a:rPr>
            <a:t>NO</a:t>
          </a:r>
          <a:r>
            <a:rPr lang="es-ES" sz="1700" kern="1200" dirty="0">
              <a:latin typeface="Arial" panose="020B0604020202020204" pitchFamily="34" charset="0"/>
              <a:cs typeface="Arial" panose="020B0604020202020204" pitchFamily="34" charset="0"/>
            </a:rPr>
            <a:t> tiene capacidad  </a:t>
          </a:r>
          <a:r>
            <a:rPr lang="es-MX" sz="1700" b="0" i="0" kern="1200" dirty="0">
              <a:latin typeface="Arial" panose="020B0604020202020204" pitchFamily="34" charset="0"/>
              <a:cs typeface="Arial" panose="020B0604020202020204" pitchFamily="34" charset="0"/>
            </a:rPr>
            <a:t>para explotar toda la captura permisible</a:t>
          </a:r>
          <a:r>
            <a:rPr lang="es-MX" sz="1700" b="0" i="0" u="sng" kern="1200" dirty="0">
              <a:latin typeface="Arial" panose="020B0604020202020204" pitchFamily="34" charset="0"/>
              <a:cs typeface="Arial" panose="020B0604020202020204" pitchFamily="34" charset="0"/>
            </a:rPr>
            <a:t>, dará acceso a otros Estados </a:t>
          </a:r>
          <a:r>
            <a:rPr lang="es-MX" sz="1700" b="0" i="0" kern="1200" dirty="0">
              <a:latin typeface="Arial" panose="020B0604020202020204" pitchFamily="34" charset="0"/>
              <a:cs typeface="Arial" panose="020B0604020202020204" pitchFamily="34" charset="0"/>
            </a:rPr>
            <a:t>al excedente de la captura permisible, mediante acuerdos u otros arreglos y de conformidad con las modalidades, condiciones y leyes y reglamentos </a:t>
          </a:r>
          <a:endParaRPr lang="es-ES" sz="1700" kern="1200" dirty="0">
            <a:latin typeface="Arial" panose="020B0604020202020204" pitchFamily="34" charset="0"/>
            <a:cs typeface="Arial" panose="020B0604020202020204" pitchFamily="34" charset="0"/>
          </a:endParaRPr>
        </a:p>
      </dsp:txBody>
      <dsp:txXfrm>
        <a:off x="1762196" y="3837033"/>
        <a:ext cx="7977198" cy="172589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576293-FA36-44EA-A402-03285C6942B1}">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73°</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endParaRPr lang="es-MX" sz="1900" b="0" i="0" kern="1200" dirty="0">
            <a:latin typeface="Arial" panose="020B0604020202020204" pitchFamily="34" charset="0"/>
            <a:cs typeface="Arial" panose="020B0604020202020204" pitchFamily="34" charset="0"/>
          </a:endParaRPr>
        </a:p>
        <a:p>
          <a:pPr marL="0" lvl="0" indent="0" algn="ctr" defTabSz="844550">
            <a:lnSpc>
              <a:spcPct val="90000"/>
            </a:lnSpc>
            <a:spcBef>
              <a:spcPct val="0"/>
            </a:spcBef>
            <a:spcAft>
              <a:spcPct val="35000"/>
            </a:spcAft>
            <a:buNone/>
          </a:pPr>
          <a:r>
            <a:rPr lang="es-MX" sz="1900" b="0" i="0" kern="1200" dirty="0">
              <a:latin typeface="Arial" panose="020B0604020202020204" pitchFamily="34" charset="0"/>
              <a:cs typeface="Arial" panose="020B0604020202020204" pitchFamily="34" charset="0"/>
            </a:rPr>
            <a:t> </a:t>
          </a:r>
          <a:r>
            <a:rPr lang="es-MX" sz="1900" b="0" i="0" kern="1200" dirty="0" err="1">
              <a:latin typeface="Arial" panose="020B0604020202020204" pitchFamily="34" charset="0"/>
              <a:cs typeface="Arial" panose="020B0604020202020204" pitchFamily="34" charset="0"/>
            </a:rPr>
            <a:t>E°</a:t>
          </a:r>
          <a:r>
            <a:rPr lang="es-MX" sz="1900" b="0" i="0" kern="1200" dirty="0">
              <a:latin typeface="Arial" panose="020B0604020202020204" pitchFamily="34" charset="0"/>
              <a:cs typeface="Arial" panose="020B0604020202020204" pitchFamily="34" charset="0"/>
            </a:rPr>
            <a:t> Ribereño tiene derecho a:</a:t>
          </a:r>
        </a:p>
        <a:p>
          <a:pPr marL="0" lvl="0" indent="0" algn="ctr" defTabSz="844550">
            <a:lnSpc>
              <a:spcPct val="90000"/>
            </a:lnSpc>
            <a:spcBef>
              <a:spcPct val="0"/>
            </a:spcBef>
            <a:spcAft>
              <a:spcPct val="35000"/>
            </a:spcAft>
            <a:buNone/>
          </a:pPr>
          <a:endParaRPr lang="es-MX" sz="1900" kern="1200" dirty="0">
            <a:latin typeface="Arial" panose="020B0604020202020204" pitchFamily="34" charset="0"/>
            <a:cs typeface="Arial" panose="020B0604020202020204" pitchFamily="34" charset="0"/>
          </a:endParaRPr>
        </a:p>
      </dsp:txBody>
      <dsp:txXfrm>
        <a:off x="3264891" y="2375205"/>
        <a:ext cx="4955499" cy="1105646"/>
      </dsp:txXfrm>
    </dsp:sp>
    <dsp:sp modelId="{5DAF227C-1DDE-4863-98E8-113AFA2D6942}">
      <dsp:nvSpPr>
        <dsp:cNvPr id="0" name=""/>
        <dsp:cNvSpPr/>
      </dsp:nvSpPr>
      <dsp:spPr>
        <a:xfrm>
          <a:off x="3384373" y="3935518"/>
          <a:ext cx="421246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610434-BE38-413A-9240-7F2C6A4A921A}">
      <dsp:nvSpPr>
        <dsp:cNvPr id="0" name=""/>
        <dsp:cNvSpPr/>
      </dsp:nvSpPr>
      <dsp:spPr>
        <a:xfrm>
          <a:off x="3636408" y="4174951"/>
          <a:ext cx="421246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s-MX" sz="1900" b="0" i="0" kern="1200" dirty="0"/>
            <a:t>Visita, inspección,  apresamiento e iniciar procedimientos judiciales.</a:t>
          </a:r>
          <a:endParaRPr lang="es-MX" sz="1900" kern="1200" dirty="0"/>
        </a:p>
      </dsp:txBody>
      <dsp:txXfrm>
        <a:off x="3678595" y="4217138"/>
        <a:ext cx="4128091" cy="13560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682D8-8DC6-4BE6-882C-C55B35AB5E75}">
      <dsp:nvSpPr>
        <dsp:cNvPr id="0" name=""/>
        <dsp:cNvSpPr/>
      </dsp:nvSpPr>
      <dsp:spPr>
        <a:xfrm>
          <a:off x="5490606" y="3275816"/>
          <a:ext cx="2772385" cy="659701"/>
        </a:xfrm>
        <a:custGeom>
          <a:avLst/>
          <a:gdLst/>
          <a:ahLst/>
          <a:cxnLst/>
          <a:rect l="0" t="0" r="0" b="0"/>
          <a:pathLst>
            <a:path>
              <a:moveTo>
                <a:pt x="0" y="0"/>
              </a:moveTo>
              <a:lnTo>
                <a:pt x="0" y="449567"/>
              </a:lnTo>
              <a:lnTo>
                <a:pt x="2772385" y="449567"/>
              </a:lnTo>
              <a:lnTo>
                <a:pt x="2772385"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9F458A-56A5-440D-B6C4-AC7EA8E8F1BD}">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D7DA-7763-4B1B-B352-2278FBA3219B}">
      <dsp:nvSpPr>
        <dsp:cNvPr id="0" name=""/>
        <dsp:cNvSpPr/>
      </dsp:nvSpPr>
      <dsp:spPr>
        <a:xfrm>
          <a:off x="2718221" y="3275816"/>
          <a:ext cx="2772385" cy="659701"/>
        </a:xfrm>
        <a:custGeom>
          <a:avLst/>
          <a:gdLst/>
          <a:ahLst/>
          <a:cxnLst/>
          <a:rect l="0" t="0" r="0" b="0"/>
          <a:pathLst>
            <a:path>
              <a:moveTo>
                <a:pt x="2772385" y="0"/>
              </a:moveTo>
              <a:lnTo>
                <a:pt x="2772385" y="449567"/>
              </a:lnTo>
              <a:lnTo>
                <a:pt x="0" y="449567"/>
              </a:lnTo>
              <a:lnTo>
                <a:pt x="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73°</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MX" sz="2700" b="0" i="0" kern="1200" dirty="0">
              <a:latin typeface="Arial" panose="020B0604020202020204" pitchFamily="34" charset="0"/>
              <a:cs typeface="Arial" panose="020B0604020202020204" pitchFamily="34" charset="0"/>
            </a:rPr>
            <a:t>Derechos 3ros ESTADOS</a:t>
          </a:r>
        </a:p>
        <a:p>
          <a:pPr marL="0" lvl="0" indent="0" algn="ctr" defTabSz="1200150">
            <a:lnSpc>
              <a:spcPct val="90000"/>
            </a:lnSpc>
            <a:spcBef>
              <a:spcPct val="0"/>
            </a:spcBef>
            <a:spcAft>
              <a:spcPct val="35000"/>
            </a:spcAft>
            <a:buNone/>
          </a:pPr>
          <a:endParaRPr lang="es-MX" sz="2700" kern="1200" dirty="0">
            <a:latin typeface="Arial" panose="020B0604020202020204" pitchFamily="34" charset="0"/>
            <a:cs typeface="Arial" panose="020B0604020202020204" pitchFamily="34" charset="0"/>
          </a:endParaRPr>
        </a:p>
      </dsp:txBody>
      <dsp:txXfrm>
        <a:off x="3264891" y="2375205"/>
        <a:ext cx="4955499" cy="1105646"/>
      </dsp:txXfrm>
    </dsp:sp>
    <dsp:sp modelId="{E480DB03-FC39-4E77-AA01-AEA25297F2B1}">
      <dsp:nvSpPr>
        <dsp:cNvPr id="0" name=""/>
        <dsp:cNvSpPr/>
      </dsp:nvSpPr>
      <dsp:spPr>
        <a:xfrm>
          <a:off x="1584063"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AF471-3D44-48CA-B59D-B669DB00AD3D}">
      <dsp:nvSpPr>
        <dsp:cNvPr id="0" name=""/>
        <dsp:cNvSpPr/>
      </dsp:nvSpPr>
      <dsp:spPr>
        <a:xfrm>
          <a:off x="1836098"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de Navegación</a:t>
          </a:r>
        </a:p>
      </dsp:txBody>
      <dsp:txXfrm>
        <a:off x="1878285" y="4217138"/>
        <a:ext cx="2183941" cy="1356006"/>
      </dsp:txXfrm>
    </dsp:sp>
    <dsp:sp modelId="{5E22C9E0-1735-4B8A-923D-B9D3416D8A32}">
      <dsp:nvSpPr>
        <dsp:cNvPr id="0" name=""/>
        <dsp:cNvSpPr/>
      </dsp:nvSpPr>
      <dsp:spPr>
        <a:xfrm>
          <a:off x="4356448"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8311A0-E82E-467D-9E78-71FAC717CADB}">
      <dsp:nvSpPr>
        <dsp:cNvPr id="0" name=""/>
        <dsp:cNvSpPr/>
      </dsp:nvSpPr>
      <dsp:spPr>
        <a:xfrm>
          <a:off x="4608483"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de sobrevuelo</a:t>
          </a:r>
        </a:p>
      </dsp:txBody>
      <dsp:txXfrm>
        <a:off x="4650670" y="4217138"/>
        <a:ext cx="2183941" cy="1356006"/>
      </dsp:txXfrm>
    </dsp:sp>
    <dsp:sp modelId="{8758F9EF-5943-431D-A212-507BE3B2C13A}">
      <dsp:nvSpPr>
        <dsp:cNvPr id="0" name=""/>
        <dsp:cNvSpPr/>
      </dsp:nvSpPr>
      <dsp:spPr>
        <a:xfrm>
          <a:off x="7128834"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F1507-4E3A-4F12-AAAC-1FBB393EA2FD}">
      <dsp:nvSpPr>
        <dsp:cNvPr id="0" name=""/>
        <dsp:cNvSpPr/>
      </dsp:nvSpPr>
      <dsp:spPr>
        <a:xfrm>
          <a:off x="7380869"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tender cables y  tuberías</a:t>
          </a:r>
        </a:p>
      </dsp:txBody>
      <dsp:txXfrm>
        <a:off x="7423056" y="4217138"/>
        <a:ext cx="2183941" cy="135600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AC549-41B2-4635-A469-2461F0FB1A8A}">
      <dsp:nvSpPr>
        <dsp:cNvPr id="0" name=""/>
        <dsp:cNvSpPr/>
      </dsp:nvSpPr>
      <dsp:spPr>
        <a:xfrm>
          <a:off x="5387979" y="2092064"/>
          <a:ext cx="91440" cy="957608"/>
        </a:xfrm>
        <a:custGeom>
          <a:avLst/>
          <a:gdLst/>
          <a:ahLst/>
          <a:cxnLst/>
          <a:rect l="0" t="0" r="0" b="0"/>
          <a:pathLst>
            <a:path>
              <a:moveTo>
                <a:pt x="45720" y="0"/>
              </a:moveTo>
              <a:lnTo>
                <a:pt x="45720" y="95760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698128" y="1240"/>
          <a:ext cx="5471142" cy="2090823"/>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063976" y="348796"/>
          <a:ext cx="5471142" cy="2090823"/>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s-ES" sz="4400" kern="1200" dirty="0">
              <a:solidFill>
                <a:schemeClr val="tx1"/>
              </a:solidFill>
              <a:latin typeface="Arial" panose="020B0604020202020204" pitchFamily="34" charset="0"/>
              <a:cs typeface="Arial" panose="020B0604020202020204" pitchFamily="34" charset="0"/>
            </a:rPr>
            <a:t>Investigación científica marina</a:t>
          </a:r>
        </a:p>
      </dsp:txBody>
      <dsp:txXfrm>
        <a:off x="3125214" y="410034"/>
        <a:ext cx="5348666" cy="1968347"/>
      </dsp:txXfrm>
    </dsp:sp>
    <dsp:sp modelId="{CB144FFA-60CB-47DB-94A0-08BDA0300C4D}">
      <dsp:nvSpPr>
        <dsp:cNvPr id="0" name=""/>
        <dsp:cNvSpPr/>
      </dsp:nvSpPr>
      <dsp:spPr>
        <a:xfrm>
          <a:off x="1787121" y="3049672"/>
          <a:ext cx="7293156" cy="2218155"/>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2152970" y="3397228"/>
          <a:ext cx="7293156" cy="221815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s-MX" sz="2100" b="0" i="0" kern="1200" dirty="0">
            <a:latin typeface="Arial" panose="020B0604020202020204" pitchFamily="34" charset="0"/>
            <a:cs typeface="Arial" panose="020B0604020202020204" pitchFamily="34" charset="0"/>
          </a:endParaRPr>
        </a:p>
        <a:p>
          <a:pPr marL="0" lvl="0" indent="0" algn="l" defTabSz="933450">
            <a:lnSpc>
              <a:spcPct val="90000"/>
            </a:lnSpc>
            <a:spcBef>
              <a:spcPct val="0"/>
            </a:spcBef>
            <a:spcAft>
              <a:spcPct val="35000"/>
            </a:spcAft>
            <a:buNone/>
          </a:pPr>
          <a:r>
            <a:rPr lang="es-MX" sz="2100" b="0" i="0" kern="1200" dirty="0">
              <a:latin typeface="Arial" panose="020B0604020202020204" pitchFamily="34" charset="0"/>
              <a:cs typeface="Arial" panose="020B0604020202020204" pitchFamily="34" charset="0"/>
            </a:rPr>
            <a:t> </a:t>
          </a:r>
          <a:r>
            <a:rPr lang="es-MX" sz="3200" b="0" i="0" kern="1200" dirty="0" err="1">
              <a:latin typeface="Arial" panose="020B0604020202020204" pitchFamily="34" charset="0"/>
              <a:cs typeface="Arial" panose="020B0604020202020204" pitchFamily="34" charset="0"/>
            </a:rPr>
            <a:t>E°</a:t>
          </a:r>
          <a:r>
            <a:rPr lang="es-MX" sz="3200" b="0" i="0" kern="1200" dirty="0">
              <a:latin typeface="Arial" panose="020B0604020202020204" pitchFamily="34" charset="0"/>
              <a:cs typeface="Arial" panose="020B0604020202020204" pitchFamily="34" charset="0"/>
            </a:rPr>
            <a:t> Ribereño tiene derecho a regular y autorizar esta actividad.</a:t>
          </a:r>
        </a:p>
        <a:p>
          <a:pPr marL="0" lvl="0" indent="0" algn="l" defTabSz="933450">
            <a:lnSpc>
              <a:spcPct val="90000"/>
            </a:lnSpc>
            <a:spcBef>
              <a:spcPct val="0"/>
            </a:spcBef>
            <a:spcAft>
              <a:spcPct val="35000"/>
            </a:spcAft>
            <a:buNone/>
          </a:pPr>
          <a:r>
            <a:rPr lang="es-MX" sz="3200" b="0" i="0" kern="1200" dirty="0">
              <a:latin typeface="Arial" panose="020B0604020202020204" pitchFamily="34" charset="0"/>
              <a:cs typeface="Arial" panose="020B0604020202020204" pitchFamily="34" charset="0"/>
            </a:rPr>
            <a:t>Debe considerar importancia que tiene para toda la humanidad.</a:t>
          </a:r>
        </a:p>
        <a:p>
          <a:pPr marL="0" lvl="0" indent="0" algn="ctr" defTabSz="933450">
            <a:lnSpc>
              <a:spcPct val="90000"/>
            </a:lnSpc>
            <a:spcBef>
              <a:spcPct val="0"/>
            </a:spcBef>
            <a:spcAft>
              <a:spcPct val="35000"/>
            </a:spcAft>
            <a:buNone/>
          </a:pPr>
          <a:endParaRPr lang="es-MX" sz="3200" kern="1200" dirty="0">
            <a:latin typeface="Arial" panose="020B0604020202020204" pitchFamily="34" charset="0"/>
            <a:cs typeface="Arial" panose="020B0604020202020204" pitchFamily="34" charset="0"/>
          </a:endParaRPr>
        </a:p>
      </dsp:txBody>
      <dsp:txXfrm>
        <a:off x="2217938" y="3462196"/>
        <a:ext cx="7163220" cy="208821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22/08/2024</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22/08/2024</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94854" y="1122363"/>
            <a:ext cx="8999118" cy="2387600"/>
          </a:xfrm>
        </p:spPr>
        <p:txBody>
          <a:bodyPr anchor="b">
            <a:normAutofit/>
          </a:bodyPr>
          <a:lstStyle>
            <a:lvl1pPr algn="ctr">
              <a:defRPr sz="4799"/>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94854" y="3602038"/>
            <a:ext cx="8999118"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950615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72750236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28924" y="657227"/>
            <a:ext cx="9730977" cy="2852737"/>
          </a:xfrm>
        </p:spPr>
        <p:txBody>
          <a:bodyPr anchor="b">
            <a:normAutofit/>
          </a:bodyPr>
          <a:lstStyle>
            <a:lvl1pPr>
              <a:defRPr sz="3399"/>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28924" y="3602039"/>
            <a:ext cx="9730977" cy="1500187"/>
          </a:xfrm>
        </p:spPr>
        <p:txBody>
          <a:bodyPr/>
          <a:lstStyle>
            <a:lvl1pPr marL="0" indent="0" algn="ctr">
              <a:buNone/>
              <a:defRPr sz="23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705750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5" cy="1326321"/>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913557" y="2088320"/>
            <a:ext cx="5104674" cy="3702881"/>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1796" y="2088320"/>
            <a:ext cx="5092827" cy="3702881"/>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32177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5"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41507" y="2088320"/>
            <a:ext cx="4877928" cy="823912"/>
          </a:xfrm>
        </p:spPr>
        <p:txBody>
          <a:bodyPr anchor="b"/>
          <a:lstStyle>
            <a:lvl1pPr marL="0" indent="0">
              <a:lnSpc>
                <a:spcPct val="100000"/>
              </a:lnSpc>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913557" y="2912232"/>
            <a:ext cx="5105878" cy="287896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400336" y="2088320"/>
            <a:ext cx="4864287" cy="823912"/>
          </a:xfrm>
        </p:spPr>
        <p:txBody>
          <a:bodyPr anchor="b"/>
          <a:lstStyle>
            <a:lvl1pPr marL="0" indent="0">
              <a:lnSpc>
                <a:spcPct val="100000"/>
              </a:lnSpc>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0593" y="2912232"/>
            <a:ext cx="5094030" cy="287896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128181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061279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3" name="Footer Placeholder 2"/>
          <p:cNvSpPr>
            <a:spLocks noGrp="1"/>
          </p:cNvSpPr>
          <p:nvPr>
            <p:ph type="ftr" sz="quarter" idx="11"/>
          </p:nvPr>
        </p:nvSpPr>
        <p:spPr/>
        <p:txBody>
          <a:bodyPr/>
          <a:lstStyle/>
          <a:p>
            <a:pPr rtl="0"/>
            <a:r>
              <a:rPr lang="es-ES" noProof="0"/>
              <a:t>Agregar un pie de página</a:t>
            </a:r>
            <a:endParaRPr lang="es-ES" noProof="0" dirty="0"/>
          </a:p>
        </p:txBody>
      </p:sp>
      <p:sp>
        <p:nvSpPr>
          <p:cNvPr id="4" name="Slide Number Placeholder 3"/>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651850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6990" y="609600"/>
            <a:ext cx="3931213" cy="2362200"/>
          </a:xfrm>
        </p:spPr>
        <p:txBody>
          <a:bodyPr anchor="b">
            <a:normAutofit/>
          </a:bodyPr>
          <a:lstStyle>
            <a:lvl1pPr>
              <a:defRPr sz="2799"/>
            </a:lvl1pPr>
          </a:lstStyle>
          <a:p>
            <a:r>
              <a:rPr lang="es-ES"/>
              <a:t>Haga clic para modificar el estilo de título del patrón</a:t>
            </a:r>
            <a:endParaRPr lang="en-US" dirty="0"/>
          </a:p>
        </p:txBody>
      </p:sp>
      <p:sp>
        <p:nvSpPr>
          <p:cNvPr id="3" name="Content Placeholder 2"/>
          <p:cNvSpPr>
            <a:spLocks noGrp="1"/>
          </p:cNvSpPr>
          <p:nvPr>
            <p:ph idx="1"/>
          </p:nvPr>
        </p:nvSpPr>
        <p:spPr>
          <a:xfrm>
            <a:off x="5076742" y="609600"/>
            <a:ext cx="6187880" cy="5181600"/>
          </a:xfrm>
        </p:spPr>
        <p:txBody>
          <a:bodyPr anchor="ct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916990" y="2971801"/>
            <a:ext cx="3931213" cy="2819399"/>
          </a:xfrm>
        </p:spPr>
        <p:txBody>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21352831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6989" y="609600"/>
            <a:ext cx="5928229" cy="2362200"/>
          </a:xfrm>
        </p:spPr>
        <p:txBody>
          <a:bodyPr anchor="b">
            <a:normAutofit/>
          </a:bodyPr>
          <a:lstStyle>
            <a:lvl1pPr>
              <a:defRPr sz="3199"/>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7422871" y="758881"/>
            <a:ext cx="3254508"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913556" y="2971800"/>
            <a:ext cx="5933404" cy="2819400"/>
          </a:xfrm>
        </p:spPr>
        <p:txBody>
          <a:bodyPr>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46085009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13568" y="4289373"/>
            <a:ext cx="10364864" cy="819355"/>
          </a:xfrm>
        </p:spPr>
        <p:txBody>
          <a:bodyPr anchor="b">
            <a:normAutofit/>
          </a:bodyPr>
          <a:lstStyle>
            <a:lvl1pPr>
              <a:defRPr sz="2799"/>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913568" y="621322"/>
            <a:ext cx="103648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913557" y="5108728"/>
            <a:ext cx="10363299" cy="682472"/>
          </a:xfrm>
        </p:spPr>
        <p:txBody>
          <a:bodyPr>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2284404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6" cy="3424859"/>
          </a:xfrm>
        </p:spPr>
        <p:txBody>
          <a:bodyPr anchor="ctr"/>
          <a:lstStyle>
            <a:lvl1pPr>
              <a:defRPr sz="3199"/>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913557" y="4204820"/>
            <a:ext cx="10351065" cy="1592186"/>
          </a:xfrm>
        </p:spPr>
        <p:txBody>
          <a:bodyPr anchor="ct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7785465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5836" y="609600"/>
            <a:ext cx="9300329" cy="2992904"/>
          </a:xfrm>
        </p:spPr>
        <p:txBody>
          <a:bodyPr anchor="ctr"/>
          <a:lstStyle>
            <a:lvl1pPr>
              <a:defRPr sz="3199"/>
            </a:lvl1pPr>
          </a:lstStyle>
          <a:p>
            <a:r>
              <a:rPr lang="es-ES"/>
              <a:t>Haga clic para modificar el estilo de título del patrón</a:t>
            </a:r>
            <a:endParaRPr lang="en-US" dirty="0"/>
          </a:p>
        </p:txBody>
      </p:sp>
      <p:sp>
        <p:nvSpPr>
          <p:cNvPr id="12" name="Text Placeholder 3"/>
          <p:cNvSpPr>
            <a:spLocks noGrp="1"/>
          </p:cNvSpPr>
          <p:nvPr>
            <p:ph type="body" sz="half" idx="13"/>
          </p:nvPr>
        </p:nvSpPr>
        <p:spPr>
          <a:xfrm>
            <a:off x="1720196" y="3610032"/>
            <a:ext cx="8750020" cy="426812"/>
          </a:xfrm>
        </p:spPr>
        <p:txBody>
          <a:bodyPr anchor="t">
            <a:normAutofit/>
          </a:bodyPr>
          <a:lstStyle>
            <a:lvl1pPr marL="0" indent="0" algn="r">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4" name="Text Placeholder 3"/>
          <p:cNvSpPr>
            <a:spLocks noGrp="1"/>
          </p:cNvSpPr>
          <p:nvPr>
            <p:ph type="body" sz="half" idx="2"/>
          </p:nvPr>
        </p:nvSpPr>
        <p:spPr>
          <a:xfrm>
            <a:off x="913556" y="4204821"/>
            <a:ext cx="10351066" cy="1586380"/>
          </a:xfrm>
        </p:spPr>
        <p:txBody>
          <a:bodyPr anchor="ctr">
            <a:normAutofit/>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1" name="TextBox 10"/>
          <p:cNvSpPr txBox="1"/>
          <p:nvPr/>
        </p:nvSpPr>
        <p:spPr>
          <a:xfrm>
            <a:off x="836394" y="735241"/>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3" name="TextBox 12"/>
          <p:cNvSpPr txBox="1"/>
          <p:nvPr/>
        </p:nvSpPr>
        <p:spPr>
          <a:xfrm>
            <a:off x="10655181" y="297209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Tree>
    <p:extLst>
      <p:ext uri="{BB962C8B-B14F-4D97-AF65-F5344CB8AC3E}">
        <p14:creationId xmlns:p14="http://schemas.microsoft.com/office/powerpoint/2010/main" val="376128218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13569" y="2126943"/>
            <a:ext cx="10352630" cy="2511835"/>
          </a:xfrm>
        </p:spPr>
        <p:txBody>
          <a:bodyPr anchor="b"/>
          <a:lstStyle>
            <a:lvl1pPr>
              <a:defRPr sz="3199"/>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913556" y="4650556"/>
            <a:ext cx="10351067" cy="1140644"/>
          </a:xfrm>
        </p:spPr>
        <p:txBody>
          <a:bodyPr anchor="t"/>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23946285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itle 1"/>
          <p:cNvSpPr>
            <a:spLocks noGrp="1"/>
          </p:cNvSpPr>
          <p:nvPr>
            <p:ph type="title"/>
          </p:nvPr>
        </p:nvSpPr>
        <p:spPr>
          <a:xfrm>
            <a:off x="913556" y="609601"/>
            <a:ext cx="10351066" cy="1325563"/>
          </a:xfrm>
        </p:spPr>
        <p:txBody>
          <a:bodyPr/>
          <a:lstStyle/>
          <a:p>
            <a:r>
              <a:rPr lang="es-ES"/>
              <a:t>Haga clic para modificar el estilo de título del patrón</a:t>
            </a:r>
            <a:endParaRPr lang="en-US" dirty="0"/>
          </a:p>
        </p:txBody>
      </p:sp>
      <p:sp>
        <p:nvSpPr>
          <p:cNvPr id="7" name="Text Placeholder 2"/>
          <p:cNvSpPr>
            <a:spLocks noGrp="1"/>
          </p:cNvSpPr>
          <p:nvPr>
            <p:ph type="body" idx="1"/>
          </p:nvPr>
        </p:nvSpPr>
        <p:spPr>
          <a:xfrm>
            <a:off x="913556" y="2088320"/>
            <a:ext cx="3298097" cy="823305"/>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8" name="Text Placeholder 3"/>
          <p:cNvSpPr>
            <a:spLocks noGrp="1"/>
          </p:cNvSpPr>
          <p:nvPr>
            <p:ph type="body" sz="half" idx="15"/>
          </p:nvPr>
        </p:nvSpPr>
        <p:spPr>
          <a:xfrm>
            <a:off x="913556" y="2911624"/>
            <a:ext cx="3298097"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9" name="Text Placeholder 4"/>
          <p:cNvSpPr>
            <a:spLocks noGrp="1"/>
          </p:cNvSpPr>
          <p:nvPr>
            <p:ph type="body" sz="quarter" idx="3"/>
          </p:nvPr>
        </p:nvSpPr>
        <p:spPr>
          <a:xfrm>
            <a:off x="4443720" y="2088320"/>
            <a:ext cx="3297699" cy="823304"/>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10" name="Text Placeholder 3"/>
          <p:cNvSpPr>
            <a:spLocks noGrp="1"/>
          </p:cNvSpPr>
          <p:nvPr>
            <p:ph type="body" sz="half" idx="16"/>
          </p:nvPr>
        </p:nvSpPr>
        <p:spPr>
          <a:xfrm>
            <a:off x="4443721" y="2911624"/>
            <a:ext cx="3298962"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11" name="Text Placeholder 4"/>
          <p:cNvSpPr>
            <a:spLocks noGrp="1"/>
          </p:cNvSpPr>
          <p:nvPr>
            <p:ph type="body" sz="quarter" idx="13"/>
          </p:nvPr>
        </p:nvSpPr>
        <p:spPr>
          <a:xfrm>
            <a:off x="7971222" y="2088320"/>
            <a:ext cx="3290354" cy="823304"/>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12" name="Text Placeholder 3"/>
          <p:cNvSpPr>
            <a:spLocks noGrp="1"/>
          </p:cNvSpPr>
          <p:nvPr>
            <p:ph type="body" sz="half" idx="17"/>
          </p:nvPr>
        </p:nvSpPr>
        <p:spPr>
          <a:xfrm>
            <a:off x="7974269" y="2911624"/>
            <a:ext cx="3290354"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43308014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itle 1"/>
          <p:cNvSpPr>
            <a:spLocks noGrp="1"/>
          </p:cNvSpPr>
          <p:nvPr>
            <p:ph type="title"/>
          </p:nvPr>
        </p:nvSpPr>
        <p:spPr>
          <a:xfrm>
            <a:off x="913557" y="609601"/>
            <a:ext cx="10351066" cy="1325563"/>
          </a:xfrm>
        </p:spPr>
        <p:txBody>
          <a:bodyPr/>
          <a:lstStyle/>
          <a:p>
            <a:r>
              <a:rPr lang="es-ES"/>
              <a:t>Haga clic para modificar el estilo de título del patrón</a:t>
            </a:r>
            <a:endParaRPr lang="en-US" dirty="0"/>
          </a:p>
        </p:txBody>
      </p:sp>
      <p:sp>
        <p:nvSpPr>
          <p:cNvPr id="19" name="Text Placeholder 2"/>
          <p:cNvSpPr>
            <a:spLocks noGrp="1"/>
          </p:cNvSpPr>
          <p:nvPr>
            <p:ph type="body" idx="1"/>
          </p:nvPr>
        </p:nvSpPr>
        <p:spPr>
          <a:xfrm>
            <a:off x="913557" y="4195899"/>
            <a:ext cx="3298096"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20" name="Picture Placeholder 2"/>
          <p:cNvSpPr>
            <a:spLocks noGrp="1" noChangeAspect="1"/>
          </p:cNvSpPr>
          <p:nvPr>
            <p:ph type="pic" idx="15"/>
          </p:nvPr>
        </p:nvSpPr>
        <p:spPr>
          <a:xfrm>
            <a:off x="1091736" y="2298987"/>
            <a:ext cx="2939284"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21" name="Text Placeholder 3"/>
          <p:cNvSpPr>
            <a:spLocks noGrp="1"/>
          </p:cNvSpPr>
          <p:nvPr>
            <p:ph type="body" sz="half" idx="18"/>
          </p:nvPr>
        </p:nvSpPr>
        <p:spPr>
          <a:xfrm>
            <a:off x="913557" y="4772161"/>
            <a:ext cx="3298096" cy="101903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22" name="Text Placeholder 4"/>
          <p:cNvSpPr>
            <a:spLocks noGrp="1"/>
          </p:cNvSpPr>
          <p:nvPr>
            <p:ph type="body" sz="quarter" idx="3"/>
          </p:nvPr>
        </p:nvSpPr>
        <p:spPr>
          <a:xfrm>
            <a:off x="4441544" y="4195899"/>
            <a:ext cx="3298124"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23" name="Picture Placeholder 2"/>
          <p:cNvSpPr>
            <a:spLocks noGrp="1" noChangeAspect="1"/>
          </p:cNvSpPr>
          <p:nvPr>
            <p:ph type="pic" idx="21"/>
          </p:nvPr>
        </p:nvSpPr>
        <p:spPr>
          <a:xfrm>
            <a:off x="4567807" y="2298987"/>
            <a:ext cx="2929762"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24" name="Text Placeholder 3"/>
          <p:cNvSpPr>
            <a:spLocks noGrp="1"/>
          </p:cNvSpPr>
          <p:nvPr>
            <p:ph type="body" sz="half" idx="19"/>
          </p:nvPr>
        </p:nvSpPr>
        <p:spPr>
          <a:xfrm>
            <a:off x="4440191" y="4772160"/>
            <a:ext cx="3299477" cy="101903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25" name="Text Placeholder 4"/>
          <p:cNvSpPr>
            <a:spLocks noGrp="1"/>
          </p:cNvSpPr>
          <p:nvPr>
            <p:ph type="body" sz="quarter" idx="13"/>
          </p:nvPr>
        </p:nvSpPr>
        <p:spPr>
          <a:xfrm>
            <a:off x="7971347" y="4195899"/>
            <a:ext cx="3289043"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26" name="Picture Placeholder 2"/>
          <p:cNvSpPr>
            <a:spLocks noGrp="1" noChangeAspect="1"/>
          </p:cNvSpPr>
          <p:nvPr>
            <p:ph type="pic" idx="22"/>
          </p:nvPr>
        </p:nvSpPr>
        <p:spPr>
          <a:xfrm>
            <a:off x="8150681" y="2298987"/>
            <a:ext cx="2931349"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27" name="Text Placeholder 3"/>
          <p:cNvSpPr>
            <a:spLocks noGrp="1"/>
          </p:cNvSpPr>
          <p:nvPr>
            <p:ph type="body" sz="half" idx="20"/>
          </p:nvPr>
        </p:nvSpPr>
        <p:spPr>
          <a:xfrm>
            <a:off x="7971222" y="4772162"/>
            <a:ext cx="3293400" cy="1019037"/>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522453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25151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609600"/>
            <a:ext cx="2541995" cy="5181601"/>
          </a:xfrm>
        </p:spPr>
        <p:txBody>
          <a:bodyPr vert="eaVert"/>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913556" y="609600"/>
            <a:ext cx="7656711" cy="5181601"/>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252298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8887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065748435"/>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6050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2" y="1845735"/>
            <a:ext cx="4936474"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8629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lumMod val="9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lumMod val="9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544577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52048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869140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 y="0"/>
            <a:ext cx="4049736"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63689453"/>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1">
              <a:lumMod val="50000"/>
              <a:lumOff val="5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lvl1pPr>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152841175"/>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263631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8080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4244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8797845"/>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0449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44160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0069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099463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75041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196797960"/>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121070551"/>
      </p:ext>
    </p:extLst>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808441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91418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0" name="Group 9"/>
          <p:cNvGrpSpPr/>
          <p:nvPr/>
        </p:nvGrpSpPr>
        <p:grpSpPr>
          <a:xfrm>
            <a:off x="0" y="0"/>
            <a:ext cx="12185651"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1697" y="1871132"/>
            <a:ext cx="6813894" cy="1515533"/>
          </a:xfrm>
        </p:spPr>
        <p:txBody>
          <a:bodyPr anchor="b">
            <a:noAutofit/>
          </a:bodyPr>
          <a:lstStyle>
            <a:lvl1pPr algn="ctr">
              <a:defRPr sz="5398">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91697" y="3657597"/>
            <a:ext cx="6813894" cy="1320802"/>
          </a:xfrm>
        </p:spPr>
        <p:txBody>
          <a:bodyPr anchor="t">
            <a:normAutofit/>
          </a:bodyPr>
          <a:lstStyle>
            <a:lvl1pPr marL="0" indent="0" algn="ct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981154" y="5037663"/>
            <a:ext cx="897233" cy="279400"/>
          </a:xfrm>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a:xfrm>
            <a:off x="2691696" y="5037663"/>
            <a:ext cx="5213277" cy="279400"/>
          </a:xfrm>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a:xfrm>
            <a:off x="8954568" y="5037663"/>
            <a:ext cx="551023" cy="279400"/>
          </a:xfrm>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2691698" y="3522131"/>
            <a:ext cx="6813893"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9566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129505631"/>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4544" y="1752606"/>
            <a:ext cx="8156563" cy="1822514"/>
          </a:xfrm>
        </p:spPr>
        <p:txBody>
          <a:bodyPr anchor="b">
            <a:normAutofit/>
          </a:bodyPr>
          <a:lstStyle>
            <a:lvl1pPr algn="ctr">
              <a:defRPr sz="43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14542" y="3846052"/>
            <a:ext cx="8156565" cy="954547"/>
          </a:xfrm>
        </p:spPr>
        <p:txBody>
          <a:bodyPr anchor="t">
            <a:normAutofit/>
          </a:bodyPr>
          <a:lstStyle>
            <a:lvl1pPr marL="0" indent="0" algn="ctr">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6" name="Straight Connector 15"/>
          <p:cNvCxnSpPr/>
          <p:nvPr/>
        </p:nvCxnSpPr>
        <p:spPr>
          <a:xfrm>
            <a:off x="2012199" y="3710585"/>
            <a:ext cx="816125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26289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98110" y="2560320"/>
            <a:ext cx="4717075"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9734" y="2560320"/>
            <a:ext cx="4717075"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8" name="Straight Connector 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0594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3" y="2658533"/>
            <a:ext cx="4717075" cy="576262"/>
          </a:xfrm>
        </p:spPr>
        <p:txBody>
          <a:bodyPr anchor="b">
            <a:noAutofit/>
          </a:bodyPr>
          <a:lstStyle>
            <a:lvl1pPr marL="0" indent="0">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95063" y="3243263"/>
            <a:ext cx="4717075"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9062" y="2658533"/>
            <a:ext cx="4717075" cy="576262"/>
          </a:xfrm>
        </p:spPr>
        <p:txBody>
          <a:bodyPr anchor="b">
            <a:noAutofit/>
          </a:bodyPr>
          <a:lstStyle>
            <a:lvl1pPr marL="0" indent="0">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9062" y="3243263"/>
            <a:ext cx="4717075"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8" name="Straight Connector 1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3979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34746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3" name="Footer Placeholder 2"/>
          <p:cNvSpPr>
            <a:spLocks noGrp="1"/>
          </p:cNvSpPr>
          <p:nvPr>
            <p:ph type="ftr" sz="quarter" idx="11"/>
          </p:nvPr>
        </p:nvSpPr>
        <p:spPr/>
        <p:txBody>
          <a:bodyPr/>
          <a:lstStyle/>
          <a:p>
            <a:pPr rtl="0"/>
            <a:r>
              <a:rPr lang="es-ES" noProof="0"/>
              <a:t>Agregar un pie de página</a:t>
            </a:r>
            <a:endParaRPr lang="es-ES" noProof="0" dirty="0"/>
          </a:p>
        </p:txBody>
      </p:sp>
      <p:sp>
        <p:nvSpPr>
          <p:cNvPr id="4" name="Slide Number Placeholder 3"/>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636797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474" y="1388534"/>
            <a:ext cx="3717487" cy="1371600"/>
          </a:xfrm>
        </p:spPr>
        <p:txBody>
          <a:bodyPr anchor="b">
            <a:normAutofit/>
          </a:bodyPr>
          <a:lstStyle>
            <a:lvl1pPr algn="ctr">
              <a:defRPr sz="2399"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417257" y="982132"/>
            <a:ext cx="5468042" cy="4893735"/>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293474" y="3031065"/>
            <a:ext cx="3717487" cy="2438404"/>
          </a:xfrm>
        </p:spPr>
        <p:txBody>
          <a:bodyPr anchor="t">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6" name="Straight Connector 15"/>
          <p:cNvCxnSpPr/>
          <p:nvPr/>
        </p:nvCxnSpPr>
        <p:spPr>
          <a:xfrm>
            <a:off x="1395805" y="2912533"/>
            <a:ext cx="35135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6430937"/>
      </p:ext>
    </p:extLst>
  </p:cSld>
  <p:clrMapOvr>
    <a:masterClrMapping/>
  </p:clrMapOvr>
  <p:hf sldNum="0" hdr="0" ftr="0" dt="0"/>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061" y="1883832"/>
            <a:ext cx="6240191" cy="1371600"/>
          </a:xfrm>
        </p:spPr>
        <p:txBody>
          <a:bodyPr anchor="b">
            <a:normAutofit/>
          </a:bodyPr>
          <a:lstStyle>
            <a:lvl1pPr algn="ctr">
              <a:defRPr sz="2799" b="0"/>
            </a:lvl1pPr>
          </a:lstStyle>
          <a:p>
            <a:r>
              <a:rPr lang="es-ES"/>
              <a:t>Haga clic para modificar el estilo de título del patrón</a:t>
            </a:r>
            <a:endParaRPr lang="en-US" dirty="0"/>
          </a:p>
        </p:txBody>
      </p:sp>
      <p:sp>
        <p:nvSpPr>
          <p:cNvPr id="17" name="Picture Placeholder 2"/>
          <p:cNvSpPr>
            <a:spLocks noGrp="1" noChangeAspect="1"/>
          </p:cNvSpPr>
          <p:nvPr>
            <p:ph type="pic" idx="1"/>
          </p:nvPr>
        </p:nvSpPr>
        <p:spPr>
          <a:xfrm>
            <a:off x="8092724" y="1041400"/>
            <a:ext cx="3062549"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061" y="3255432"/>
            <a:ext cx="6240191" cy="1828800"/>
          </a:xfrm>
        </p:spPr>
        <p:txBody>
          <a:bodyPr anchor="t">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046292792"/>
      </p:ext>
    </p:extLst>
  </p:cSld>
  <p:clrMapOvr>
    <a:masterClrMapping/>
  </p:clrMapOvr>
  <p:hf sldNum="0" hdr="0" ftr="0" dt="0"/>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064" y="4815415"/>
            <a:ext cx="9607163" cy="566738"/>
          </a:xfrm>
        </p:spPr>
        <p:txBody>
          <a:bodyPr anchor="b">
            <a:normAutofit/>
          </a:bodyPr>
          <a:lstStyle>
            <a:lvl1pPr algn="ctr">
              <a:defRPr sz="2399"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41156" y="1041400"/>
            <a:ext cx="10103340"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064" y="5382153"/>
            <a:ext cx="9607163"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749076101"/>
      </p:ext>
    </p:extLst>
  </p:cSld>
  <p:clrMapOvr>
    <a:masterClrMapping/>
  </p:clrMapOvr>
  <p:hf sldNum="0" hdr="0" ftr="0" dt="0"/>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528" y="982132"/>
            <a:ext cx="9590234" cy="2954868"/>
          </a:xfrm>
        </p:spPr>
        <p:txBody>
          <a:bodyPr anchor="ctr">
            <a:normAutofit/>
          </a:bodyPr>
          <a:lstStyle>
            <a:lvl1pPr algn="ctr">
              <a:defRPr sz="31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03528" y="4343400"/>
            <a:ext cx="9590234"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13914254"/>
      </p:ext>
    </p:extLst>
  </p:cSld>
  <p:clrMapOvr>
    <a:masterClrMapping/>
  </p:clrMapOvr>
  <p:hf sldNum="0" hdr="0" ftr="0" dt="0"/>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370668"/>
          </a:xfrm>
        </p:spPr>
        <p:txBody>
          <a:bodyPr anchor="ctr">
            <a:normAutofit/>
          </a:bodyPr>
          <a:lstStyle>
            <a:lvl1pPr algn="ctr">
              <a:defRPr sz="3199"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674376" y="3352800"/>
            <a:ext cx="8836900" cy="584200"/>
          </a:xfrm>
        </p:spPr>
        <p:txBody>
          <a:bodyPr anchor="ctr">
            <a:normAutofit/>
          </a:bodyPr>
          <a:lstStyle>
            <a:lvl1pPr marL="0" indent="0" algn="r">
              <a:buFontTx/>
              <a:buNone/>
              <a:defRPr sz="19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295064" y="4343400"/>
            <a:ext cx="9607163"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4" name="TextBox 13"/>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597507" y="2827870"/>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19" name="Straight Connector 18"/>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2084654"/>
      </p:ext>
    </p:extLst>
  </p:cSld>
  <p:clrMapOvr>
    <a:masterClrMapping/>
  </p:clrMapOvr>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065" y="3308581"/>
            <a:ext cx="9607165" cy="1468800"/>
          </a:xfrm>
        </p:spPr>
        <p:txBody>
          <a:bodyPr anchor="b">
            <a:normAutofit/>
          </a:bodyPr>
          <a:lstStyle>
            <a:lvl1pPr algn="l">
              <a:defRPr sz="31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4" y="4777381"/>
            <a:ext cx="9607165" cy="860400"/>
          </a:xfrm>
        </p:spPr>
        <p:txBody>
          <a:bodyPr anchor="t">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65562896"/>
      </p:ext>
    </p:extLst>
  </p:cSld>
  <p:clrMapOvr>
    <a:masterClrMapping/>
  </p:clrMapOvr>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243668"/>
          </a:xfrm>
        </p:spPr>
        <p:txBody>
          <a:bodyPr anchor="ctr">
            <a:normAutofit/>
          </a:bodyPr>
          <a:lstStyle>
            <a:lvl1pPr algn="ctr">
              <a:defRPr sz="3199" b="0" cap="none">
                <a:solidFill>
                  <a:schemeClr val="tx1"/>
                </a:solidFill>
              </a:defRPr>
            </a:lvl1pPr>
          </a:lstStyle>
          <a:p>
            <a:r>
              <a:rPr lang="es-ES"/>
              <a:t>Haga clic para modificar el estilo de título del patrón</a:t>
            </a:r>
            <a:endParaRPr lang="en-US" dirty="0"/>
          </a:p>
        </p:txBody>
      </p:sp>
      <p:sp>
        <p:nvSpPr>
          <p:cNvPr id="16" name="Text Placeholder 2"/>
          <p:cNvSpPr>
            <a:spLocks noGrp="1"/>
          </p:cNvSpPr>
          <p:nvPr>
            <p:ph type="body" idx="13"/>
          </p:nvPr>
        </p:nvSpPr>
        <p:spPr>
          <a:xfrm>
            <a:off x="1295064" y="3639312"/>
            <a:ext cx="9607165" cy="886968"/>
          </a:xfrm>
        </p:spPr>
        <p:txBody>
          <a:bodyPr anchor="b">
            <a:normAutofit/>
          </a:bodyPr>
          <a:lstStyle>
            <a:lvl1pPr marL="0" indent="0" algn="l">
              <a:spcBef>
                <a:spcPts val="0"/>
              </a:spcBef>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064" y="4529667"/>
            <a:ext cx="9607165" cy="13462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2" name="TextBox 11"/>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3" name="TextBox 12"/>
          <p:cNvSpPr txBox="1"/>
          <p:nvPr/>
        </p:nvSpPr>
        <p:spPr>
          <a:xfrm>
            <a:off x="10597507" y="259926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26" name="Straight Connector 25"/>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1275543"/>
      </p:ext>
    </p:extLst>
  </p:cSld>
  <p:clrMapOvr>
    <a:masterClrMapping/>
  </p:clrMapOvr>
  <p:hf sldNum="0"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064" y="982132"/>
            <a:ext cx="9607163" cy="2243668"/>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4" name="Text Placeholder 2"/>
          <p:cNvSpPr>
            <a:spLocks noGrp="1"/>
          </p:cNvSpPr>
          <p:nvPr>
            <p:ph type="body" idx="13"/>
          </p:nvPr>
        </p:nvSpPr>
        <p:spPr>
          <a:xfrm>
            <a:off x="1295064" y="3630168"/>
            <a:ext cx="9607165" cy="841248"/>
          </a:xfrm>
        </p:spPr>
        <p:txBody>
          <a:bodyPr anchor="b">
            <a:normAutofit/>
          </a:bodyPr>
          <a:lstStyle>
            <a:lvl1pPr marL="0" indent="0" algn="l">
              <a:spcBef>
                <a:spcPts val="0"/>
              </a:spcBef>
              <a:buNone/>
              <a:defRPr sz="2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063" y="4470400"/>
            <a:ext cx="9607167" cy="1405467"/>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45505681"/>
      </p:ext>
    </p:extLst>
  </p:cSld>
  <p:clrMapOvr>
    <a:masterClrMapping/>
  </p:clrMapOvr>
  <p:hf sldNum="0" hdr="0" ftr="0" dt="0"/>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5010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7013" y="982132"/>
            <a:ext cx="1890403" cy="4893735"/>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95061" y="982132"/>
            <a:ext cx="7431089" cy="4893734"/>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8861582"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0847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20" Type="http://schemas.openxmlformats.org/officeDocument/2006/relationships/image" Target="../media/image5.png"/><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19" Type="http://schemas.openxmlformats.org/officeDocument/2006/relationships/image" Target="../media/image4.png"/><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557" y="609601"/>
            <a:ext cx="10351065" cy="1326321"/>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913557" y="2096064"/>
            <a:ext cx="10351066" cy="3695136"/>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676736" y="5883276"/>
            <a:ext cx="2742486"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913557" y="5883276"/>
            <a:ext cx="6671127" cy="365125"/>
          </a:xfrm>
          <a:prstGeom prst="rect">
            <a:avLst/>
          </a:prstGeom>
        </p:spPr>
        <p:txBody>
          <a:bodyPr vert="horz" lIns="91440" tIns="45720" rIns="91440" bIns="45720" rtlCol="0" anchor="ctr"/>
          <a:lstStyle>
            <a:lvl1pPr algn="l">
              <a:defRPr sz="1000">
                <a:solidFill>
                  <a:schemeClr val="tx1">
                    <a:tint val="75000"/>
                  </a:schemeClr>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10511273" y="5883276"/>
            <a:ext cx="753349"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635382292"/>
      </p:ext>
    </p:extLst>
  </p:cSld>
  <p:clrMap bg1="dk1" tx1="lt1" bg2="dk2" tx2="lt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 id="2147483779"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914126" rtl="0" eaLnBrk="1" latinLnBrk="0" hangingPunct="1">
        <a:lnSpc>
          <a:spcPct val="90000"/>
        </a:lnSpc>
        <a:spcBef>
          <a:spcPct val="0"/>
        </a:spcBef>
        <a:buNone/>
        <a:defRPr sz="3399"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531" indent="-228531" algn="l" defTabSz="914126" rtl="0" eaLnBrk="1" latinLnBrk="0" hangingPunct="1">
        <a:lnSpc>
          <a:spcPct val="120000"/>
        </a:lnSpc>
        <a:spcBef>
          <a:spcPts val="1000"/>
        </a:spcBef>
        <a:buFont typeface="Arial" panose="020B0604020202020204" pitchFamily="34" charset="0"/>
        <a:buChar char="•"/>
        <a:defRPr sz="1999"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594" indent="-228531" algn="l" defTabSz="914126" rtl="0" eaLnBrk="1" latinLnBrk="0" hangingPunct="1">
        <a:lnSpc>
          <a:spcPct val="120000"/>
        </a:lnSpc>
        <a:spcBef>
          <a:spcPts val="500"/>
        </a:spcBef>
        <a:buFont typeface="Arial" panose="020B0604020202020204" pitchFamily="34" charset="0"/>
        <a:buChar char="•"/>
        <a:defRPr sz="1799"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2657" indent="-228531" algn="l" defTabSz="914126"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599720" indent="-228531" algn="l" defTabSz="914126"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6783"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3846"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0908"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7971"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5034"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615576"/>
      </p:ext>
    </p:extLst>
  </p:cSld>
  <p:clrMap bg1="dk1" tx1="lt1" bg2="dk2" tx2="lt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3"/>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9925642"/>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1"/>
            <a:ext cx="12185651"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065" y="982133"/>
            <a:ext cx="9598696" cy="13038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4" y="2556932"/>
            <a:ext cx="9598696" cy="3318936"/>
          </a:xfrm>
          <a:prstGeom prst="rect">
            <a:avLst/>
          </a:prstGeom>
        </p:spPr>
        <p:txBody>
          <a:bodyPr vert="horz" lIns="91440" tIns="45720" rIns="91440" bIns="45720" rtlCol="0"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675241" y="5969000"/>
            <a:ext cx="15997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1295064" y="5969000"/>
            <a:ext cx="730399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10351205" y="5969000"/>
            <a:ext cx="542556"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589024571"/>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 id="2147483936" r:id="rId12"/>
    <p:sldLayoutId id="2147483937" r:id="rId13"/>
    <p:sldLayoutId id="2147483938" r:id="rId14"/>
    <p:sldLayoutId id="2147483939" r:id="rId15"/>
    <p:sldLayoutId id="2147483940" r:id="rId16"/>
    <p:sldLayoutId id="2147483941"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457063" rtl="0" eaLnBrk="1" latinLnBrk="0" hangingPunct="1">
        <a:spcBef>
          <a:spcPct val="0"/>
        </a:spcBef>
        <a:buNone/>
        <a:defRPr sz="4399"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buClr>
        <a:buSzPct val="115000"/>
        <a:buFont typeface="Arial"/>
        <a:buChar char="•"/>
        <a:defRPr sz="2399" kern="1200" cap="none">
          <a:solidFill>
            <a:schemeClr val="tx1">
              <a:lumMod val="85000"/>
              <a:lumOff val="1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buClr>
        <a:buSzPct val="115000"/>
        <a:buFont typeface="Arial"/>
        <a:buChar char="•"/>
        <a:defRPr sz="1999" kern="1200" cap="none">
          <a:solidFill>
            <a:schemeClr val="tx1">
              <a:lumMod val="85000"/>
              <a:lumOff val="1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buClr>
        <a:buSzPct val="115000"/>
        <a:buFont typeface="Arial"/>
        <a:buChar char="•"/>
        <a:defRPr sz="1799" kern="1200" cap="none">
          <a:solidFill>
            <a:schemeClr val="tx1">
              <a:lumMod val="85000"/>
              <a:lumOff val="1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4.xml"/><Relationship Id="rId5" Type="http://schemas.openxmlformats.org/officeDocument/2006/relationships/image" Target="../media/image11.jpeg"/><Relationship Id="rId4" Type="http://schemas.openxmlformats.org/officeDocument/2006/relationships/image" Target="../media/image10.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5.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5.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5.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35.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599" y="1168625"/>
            <a:ext cx="2482731" cy="16521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4467" y="200755"/>
            <a:ext cx="839887" cy="96787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8973" y="327042"/>
            <a:ext cx="10730878" cy="584623"/>
          </a:xfrm>
          <a:prstGeom prst="rect">
            <a:avLst/>
          </a:prstGeom>
          <a:noFill/>
        </p:spPr>
        <p:txBody>
          <a:bodyPr wrap="square" rtlCol="0">
            <a:spAutoFit/>
          </a:bodyPr>
          <a:lstStyle/>
          <a:p>
            <a:pPr algn="ctr"/>
            <a:r>
              <a:rPr lang="es-MX" sz="3199" b="1" dirty="0">
                <a:latin typeface="Arial" panose="020B0604020202020204" pitchFamily="34" charset="0"/>
                <a:cs typeface="Arial" panose="020B0604020202020204" pitchFamily="34" charset="0"/>
              </a:rPr>
              <a:t>ASIGNATURA “DERECHO” (2024)  </a:t>
            </a:r>
            <a:endParaRPr lang="es-CL" sz="31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02" y="5547008"/>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a:latin typeface="Arial" panose="020B0604020202020204" pitchFamily="34" charset="0"/>
                <a:cs typeface="Arial" panose="020B0604020202020204" pitchFamily="34" charset="0"/>
              </a:rPr>
              <a:t>16 de agosto 2024.</a:t>
            </a:r>
            <a:endParaRPr lang="es-CL" sz="1999"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0998" y="4320751"/>
            <a:ext cx="3367827" cy="19794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0604" y="1657912"/>
            <a:ext cx="4687617" cy="2976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C07428-0855-D4D2-0EDF-4B5F8839ECAA}"/>
              </a:ext>
            </a:extLst>
          </p:cNvPr>
          <p:cNvSpPr txBox="1">
            <a:spLocks/>
          </p:cNvSpPr>
          <p:nvPr/>
        </p:nvSpPr>
        <p:spPr>
          <a:xfrm>
            <a:off x="1413892" y="137764"/>
            <a:ext cx="10055225" cy="72008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3200" b="1" dirty="0">
                <a:latin typeface="Arial" panose="020B0604020202020204" pitchFamily="34" charset="0"/>
                <a:cs typeface="Arial" panose="020B0604020202020204" pitchFamily="34" charset="0"/>
              </a:rPr>
              <a:t>REPASO CLASE 12 DE AGOSTO 2024. </a:t>
            </a:r>
            <a:endParaRPr lang="es-CL" sz="3200" b="1"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2D1189F4-F0F2-37B7-40FF-97D517FEBCB8}"/>
              </a:ext>
            </a:extLst>
          </p:cNvPr>
          <p:cNvSpPr txBox="1"/>
          <p:nvPr/>
        </p:nvSpPr>
        <p:spPr>
          <a:xfrm>
            <a:off x="477788" y="1484784"/>
            <a:ext cx="3803477" cy="2246769"/>
          </a:xfrm>
          <a:prstGeom prst="rect">
            <a:avLst/>
          </a:prstGeom>
          <a:noFill/>
          <a:ln>
            <a:solidFill>
              <a:schemeClr val="tx1"/>
            </a:solidFill>
          </a:ln>
        </p:spPr>
        <p:txBody>
          <a:bodyPr wrap="square">
            <a:spAutoFit/>
          </a:bodyPr>
          <a:lstStyle/>
          <a:p>
            <a:pPr algn="just"/>
            <a:r>
              <a:rPr lang="es-ES" altLang="es-ES" sz="1400" dirty="0">
                <a:latin typeface="Arial" panose="020B0604020202020204" pitchFamily="34" charset="0"/>
                <a:cs typeface="Arial" panose="020B0604020202020204" pitchFamily="34" charset="0"/>
              </a:rPr>
              <a:t>“Normas, principios y costumbres del derecho internacional que regulan las situaciones jurídicas y de facto, relaciones internacionales voluntarias y no voluntarias entre </a:t>
            </a:r>
            <a:r>
              <a:rPr lang="es-ES" altLang="es-ES" sz="1400" u="sng" dirty="0">
                <a:latin typeface="Arial" panose="020B0604020202020204" pitchFamily="34" charset="0"/>
                <a:cs typeface="Arial" panose="020B0604020202020204" pitchFamily="34" charset="0"/>
              </a:rPr>
              <a:t>sujetos de derecho internacional</a:t>
            </a:r>
            <a:r>
              <a:rPr lang="es-ES" altLang="es-ES" sz="1400" dirty="0">
                <a:latin typeface="Arial" panose="020B0604020202020204" pitchFamily="34" charset="0"/>
                <a:cs typeface="Arial" panose="020B0604020202020204" pitchFamily="34" charset="0"/>
              </a:rPr>
              <a:t> ocurridas dentro o fuera del territorio marítimo de un Estado, estableciendo </a:t>
            </a:r>
            <a:r>
              <a:rPr lang="es-ES" altLang="es-ES" sz="1400" u="sng" dirty="0">
                <a:latin typeface="Arial" panose="020B0604020202020204" pitchFamily="34" charset="0"/>
                <a:cs typeface="Arial" panose="020B0604020202020204" pitchFamily="34" charset="0"/>
              </a:rPr>
              <a:t>derechos y obligaciones</a:t>
            </a:r>
            <a:r>
              <a:rPr lang="es-ES" altLang="es-ES" sz="1400" dirty="0">
                <a:latin typeface="Arial" panose="020B0604020202020204" pitchFamily="34" charset="0"/>
                <a:cs typeface="Arial" panose="020B0604020202020204" pitchFamily="34" charset="0"/>
              </a:rPr>
              <a:t> para las partes con el objeto de lograr un </a:t>
            </a:r>
            <a:r>
              <a:rPr lang="es-ES" altLang="es-ES" sz="1400" u="sng" dirty="0">
                <a:latin typeface="Arial" panose="020B0604020202020204" pitchFamily="34" charset="0"/>
                <a:cs typeface="Arial" panose="020B0604020202020204" pitchFamily="34" charset="0"/>
              </a:rPr>
              <a:t>uso equitativo</a:t>
            </a:r>
            <a:r>
              <a:rPr lang="es-ES" altLang="es-ES" sz="1400" dirty="0">
                <a:latin typeface="Arial" panose="020B0604020202020204" pitchFamily="34" charset="0"/>
                <a:cs typeface="Arial" panose="020B0604020202020204" pitchFamily="34" charset="0"/>
              </a:rPr>
              <a:t> de los diferentes </a:t>
            </a:r>
            <a:r>
              <a:rPr lang="es-ES" altLang="es-ES" sz="1400" u="sng" dirty="0">
                <a:latin typeface="Arial" panose="020B0604020202020204" pitchFamily="34" charset="0"/>
                <a:cs typeface="Arial" panose="020B0604020202020204" pitchFamily="34" charset="0"/>
              </a:rPr>
              <a:t>espacios marítimos”.</a:t>
            </a:r>
          </a:p>
        </p:txBody>
      </p:sp>
      <p:sp>
        <p:nvSpPr>
          <p:cNvPr id="5" name="CuadroTexto 4">
            <a:extLst>
              <a:ext uri="{FF2B5EF4-FFF2-40B4-BE49-F238E27FC236}">
                <a16:creationId xmlns:a16="http://schemas.microsoft.com/office/drawing/2014/main" id="{46F43EC4-359A-0895-326B-250EF3EB5E2A}"/>
              </a:ext>
            </a:extLst>
          </p:cNvPr>
          <p:cNvSpPr txBox="1"/>
          <p:nvPr/>
        </p:nvSpPr>
        <p:spPr>
          <a:xfrm>
            <a:off x="477788" y="1070372"/>
            <a:ext cx="3803477" cy="323165"/>
          </a:xfrm>
          <a:prstGeom prst="rect">
            <a:avLst/>
          </a:prstGeom>
          <a:noFill/>
        </p:spPr>
        <p:txBody>
          <a:bodyPr wrap="square" rtlCol="0">
            <a:spAutoFit/>
          </a:bodyPr>
          <a:lstStyle/>
          <a:p>
            <a:pPr algn="just"/>
            <a:r>
              <a:rPr lang="es-MX" sz="1500" u="sng" dirty="0">
                <a:latin typeface="Arial" panose="020B0604020202020204" pitchFamily="34" charset="0"/>
                <a:cs typeface="Arial" panose="020B0604020202020204" pitchFamily="34" charset="0"/>
              </a:rPr>
              <a:t>DERECHO INTERNACIONAL MARÍTIMO</a:t>
            </a:r>
            <a:endParaRPr lang="es-CL" sz="1500" u="sng" dirty="0">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95AEB98-AFD4-F39D-13DB-B3FEE37991EF}"/>
              </a:ext>
            </a:extLst>
          </p:cNvPr>
          <p:cNvGraphicFramePr/>
          <p:nvPr>
            <p:extLst>
              <p:ext uri="{D42A27DB-BD31-4B8C-83A1-F6EECF244321}">
                <p14:modId xmlns:p14="http://schemas.microsoft.com/office/powerpoint/2010/main" val="2202257913"/>
              </p:ext>
            </p:extLst>
          </p:nvPr>
        </p:nvGraphicFramePr>
        <p:xfrm>
          <a:off x="4915192" y="1223428"/>
          <a:ext cx="7011867"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7247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54EF7425-5306-746D-40B1-0140FE831BAF}"/>
              </a:ext>
            </a:extLst>
          </p:cNvPr>
          <p:cNvSpPr txBox="1"/>
          <p:nvPr/>
        </p:nvSpPr>
        <p:spPr>
          <a:xfrm>
            <a:off x="-2" y="483343"/>
            <a:ext cx="12188825" cy="461665"/>
          </a:xfrm>
          <a:prstGeom prst="rect">
            <a:avLst/>
          </a:prstGeom>
          <a:noFill/>
        </p:spPr>
        <p:txBody>
          <a:bodyPr wrap="square">
            <a:spAutoFit/>
          </a:bodyPr>
          <a:lstStyle/>
          <a:p>
            <a:pPr algn="ctr"/>
            <a:r>
              <a:rPr lang="en-US" sz="2200" u="sng" dirty="0">
                <a:latin typeface="Arial" panose="020B0604020202020204" pitchFamily="34" charset="0"/>
                <a:cs typeface="Arial" panose="020B0604020202020204" pitchFamily="34" charset="0"/>
              </a:rPr>
              <a:t>Caso </a:t>
            </a:r>
            <a:r>
              <a:rPr lang="en-US" sz="2200" u="sng" dirty="0" err="1">
                <a:latin typeface="Arial" panose="020B0604020202020204" pitchFamily="34" charset="0"/>
                <a:cs typeface="Arial" panose="020B0604020202020204" pitchFamily="34" charset="0"/>
              </a:rPr>
              <a:t>sobre</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Delimitación</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Marítima</a:t>
            </a:r>
            <a:r>
              <a:rPr lang="en-US" sz="2200" u="sng" dirty="0">
                <a:latin typeface="Arial" panose="020B0604020202020204" pitchFamily="34" charset="0"/>
                <a:cs typeface="Arial" panose="020B0604020202020204" pitchFamily="34" charset="0"/>
              </a:rPr>
              <a:t> y </a:t>
            </a:r>
            <a:r>
              <a:rPr lang="en-US" sz="2200" u="sng" dirty="0" err="1">
                <a:latin typeface="Arial" panose="020B0604020202020204" pitchFamily="34" charset="0"/>
                <a:cs typeface="Arial" panose="020B0604020202020204" pitchFamily="34" charset="0"/>
              </a:rPr>
              <a:t>cuestiones</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territoriales</a:t>
            </a:r>
            <a:r>
              <a:rPr lang="en-US" sz="2200" u="sng" dirty="0">
                <a:latin typeface="Arial" panose="020B0604020202020204" pitchFamily="34" charset="0"/>
                <a:cs typeface="Arial" panose="020B0604020202020204" pitchFamily="34" charset="0"/>
              </a:rPr>
              <a:t> entre </a:t>
            </a:r>
            <a:r>
              <a:rPr lang="en-US" sz="2200" u="sng" dirty="0" err="1">
                <a:latin typeface="Arial" panose="020B0604020202020204" pitchFamily="34" charset="0"/>
                <a:cs typeface="Arial" panose="020B0604020202020204" pitchFamily="34" charset="0"/>
              </a:rPr>
              <a:t>Qatár</a:t>
            </a:r>
            <a:r>
              <a:rPr lang="en-US" sz="2200" u="sng" dirty="0">
                <a:latin typeface="Arial" panose="020B0604020202020204" pitchFamily="34" charset="0"/>
                <a:cs typeface="Arial" panose="020B0604020202020204" pitchFamily="34" charset="0"/>
              </a:rPr>
              <a:t> y Bahrein, 1994 </a:t>
            </a:r>
            <a:r>
              <a:rPr lang="es-MX" sz="2400" u="sng" dirty="0">
                <a:latin typeface="Arial" panose="020B0604020202020204" pitchFamily="34" charset="0"/>
                <a:cs typeface="Arial" panose="020B0604020202020204" pitchFamily="34" charset="0"/>
              </a:rPr>
              <a:t>.</a:t>
            </a:r>
            <a:endParaRPr lang="es-CL" sz="2400" u="sng"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D35791C2-E448-D092-16F4-46CCAFE12259}"/>
              </a:ext>
            </a:extLst>
          </p:cNvPr>
          <p:cNvSpPr txBox="1"/>
          <p:nvPr/>
        </p:nvSpPr>
        <p:spPr>
          <a:xfrm>
            <a:off x="557176" y="1124744"/>
            <a:ext cx="11113509" cy="4154984"/>
          </a:xfrm>
          <a:prstGeom prst="rect">
            <a:avLst/>
          </a:prstGeom>
          <a:noFill/>
          <a:ln>
            <a:solidFill>
              <a:schemeClr val="tx1"/>
            </a:solidFill>
          </a:ln>
        </p:spPr>
        <p:txBody>
          <a:bodyPr wrap="square">
            <a:spAutoFit/>
          </a:bodyPr>
          <a:lstStyle/>
          <a:p>
            <a:pPr algn="just"/>
            <a:r>
              <a:rPr lang="en-US" sz="2400" dirty="0">
                <a:latin typeface="Arial" panose="020B0604020202020204" pitchFamily="34" charset="0"/>
                <a:cs typeface="Arial" panose="020B0604020202020204" pitchFamily="34" charset="0"/>
              </a:rPr>
              <a:t>25. Thus the 1990 Minutes include a reaffirmation of obligations previously entered into; they entrust King Fahd with the task of attempting to find a solution to the dispute during a period of six months; and, lastly, they address the circumstances under which the Court could be </a:t>
            </a:r>
            <a:r>
              <a:rPr lang="en-US" sz="2400" dirty="0" err="1">
                <a:latin typeface="Arial" panose="020B0604020202020204" pitchFamily="34" charset="0"/>
                <a:cs typeface="Arial" panose="020B0604020202020204" pitchFamily="34" charset="0"/>
              </a:rPr>
              <a:t>seised</a:t>
            </a:r>
            <a:r>
              <a:rPr lang="en-US" sz="2400" dirty="0">
                <a:latin typeface="Arial" panose="020B0604020202020204" pitchFamily="34" charset="0"/>
                <a:cs typeface="Arial" panose="020B0604020202020204" pitchFamily="34" charset="0"/>
              </a:rPr>
              <a:t> after May 1991. </a:t>
            </a:r>
            <a:r>
              <a:rPr lang="en-US" sz="2400" u="sng" dirty="0">
                <a:latin typeface="Arial" panose="020B0604020202020204" pitchFamily="34" charset="0"/>
                <a:cs typeface="Arial" panose="020B0604020202020204" pitchFamily="34" charset="0"/>
              </a:rPr>
              <a:t>Accordingly, and contrary to the contentions of Bahrain, the Minutes are not a simple record of a meeting, similar to those drawn up within the framework of the Tripartite Committee; they do not merely give an account of discussions and summarize points of agreement and disagreement. They enumerate the commitments to which the Parties have consented. </a:t>
            </a:r>
            <a:r>
              <a:rPr lang="en-US" sz="2400" u="sng" dirty="0">
                <a:solidFill>
                  <a:srgbClr val="FF0000"/>
                </a:solidFill>
                <a:latin typeface="Arial" panose="020B0604020202020204" pitchFamily="34" charset="0"/>
                <a:cs typeface="Arial" panose="020B0604020202020204" pitchFamily="34" charset="0"/>
              </a:rPr>
              <a:t>They thus create rights and obligations in international law for the Parties. They constitute an international agreement. </a:t>
            </a:r>
            <a:endParaRPr lang="es-CL" sz="2400" u="sng" dirty="0">
              <a:solidFill>
                <a:srgbClr val="FF0000"/>
              </a:solidFill>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B9E7FC1C-E953-AE6A-A6DC-8A2A0D63ED37}"/>
              </a:ext>
            </a:extLst>
          </p:cNvPr>
          <p:cNvSpPr txBox="1"/>
          <p:nvPr/>
        </p:nvSpPr>
        <p:spPr>
          <a:xfrm>
            <a:off x="537656" y="5459464"/>
            <a:ext cx="11113508" cy="646331"/>
          </a:xfrm>
          <a:prstGeom prst="rect">
            <a:avLst/>
          </a:prstGeom>
          <a:noFill/>
        </p:spPr>
        <p:txBody>
          <a:bodyPr wrap="square" rtlCol="0">
            <a:spAutoFit/>
          </a:bodyPr>
          <a:lstStyle/>
          <a:p>
            <a:pPr algn="just"/>
            <a:r>
              <a:rPr lang="es-MX" dirty="0">
                <a:latin typeface="Arial" panose="020B0604020202020204" pitchFamily="34" charset="0"/>
                <a:cs typeface="Arial" panose="020B0604020202020204" pitchFamily="34" charset="0"/>
              </a:rPr>
              <a:t>Nota: Lo que distingue a los tratados internacionales es que crean para las partes derechos y obligaciones propias del derecho internacional.</a:t>
            </a:r>
            <a:endParaRPr 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5391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797230C6-E684-1289-A7B2-F4A6C73C9FFE}"/>
              </a:ext>
            </a:extLst>
          </p:cNvPr>
          <p:cNvSpPr txBox="1"/>
          <p:nvPr/>
        </p:nvSpPr>
        <p:spPr>
          <a:xfrm>
            <a:off x="621804" y="1916832"/>
            <a:ext cx="10873208" cy="4154984"/>
          </a:xfrm>
          <a:prstGeom prst="rect">
            <a:avLst/>
          </a:prstGeom>
          <a:noFill/>
          <a:ln>
            <a:solidFill>
              <a:schemeClr val="tx1"/>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77. “The essential point in this connection-and it seems necessary to stress it-is that even if these instances of action by non-parties to the Convention were much more </a:t>
            </a:r>
            <a:r>
              <a:rPr lang="en-US" sz="2400" dirty="0" err="1">
                <a:latin typeface="Times New Roman" panose="02020603050405020304" pitchFamily="18" charset="0"/>
                <a:cs typeface="Times New Roman" panose="02020603050405020304" pitchFamily="18" charset="0"/>
              </a:rPr>
              <a:t>nunierous</a:t>
            </a:r>
            <a:r>
              <a:rPr lang="en-US" sz="2400" dirty="0">
                <a:latin typeface="Times New Roman" panose="02020603050405020304" pitchFamily="18" charset="0"/>
                <a:cs typeface="Times New Roman" panose="02020603050405020304" pitchFamily="18" charset="0"/>
              </a:rPr>
              <a:t> than they in fact are, they would not, even in the aggregate, suffice in themselves to constitute the </a:t>
            </a:r>
            <a:r>
              <a:rPr lang="en-US" sz="2400" dirty="0" err="1">
                <a:latin typeface="Times New Roman" panose="02020603050405020304" pitchFamily="18" charset="0"/>
                <a:cs typeface="Times New Roman" panose="02020603050405020304" pitchFamily="18" charset="0"/>
              </a:rPr>
              <a:t>opinio</a:t>
            </a:r>
            <a:r>
              <a:rPr lang="en-US" sz="2400" dirty="0">
                <a:latin typeface="Times New Roman" panose="02020603050405020304" pitchFamily="18" charset="0"/>
                <a:cs typeface="Times New Roman" panose="02020603050405020304" pitchFamily="18" charset="0"/>
              </a:rPr>
              <a:t> juris;-for, in order to achieve this result, two conditions must be fulfilled. </a:t>
            </a:r>
            <a:r>
              <a:rPr lang="en-US" sz="2400" u="sng" dirty="0">
                <a:latin typeface="Times New Roman" panose="02020603050405020304" pitchFamily="18" charset="0"/>
                <a:cs typeface="Times New Roman" panose="02020603050405020304" pitchFamily="18" charset="0"/>
              </a:rPr>
              <a:t>Not only must the acts concerned amount to a settled practice, but they must also be </a:t>
            </a:r>
            <a:r>
              <a:rPr lang="en-US" sz="2400" u="sng" dirty="0" err="1">
                <a:latin typeface="Times New Roman" panose="02020603050405020304" pitchFamily="18" charset="0"/>
                <a:cs typeface="Times New Roman" panose="02020603050405020304" pitchFamily="18" charset="0"/>
              </a:rPr>
              <a:t>sucli</a:t>
            </a:r>
            <a:r>
              <a:rPr lang="en-US" sz="2400" u="sng" dirty="0">
                <a:latin typeface="Times New Roman" panose="02020603050405020304" pitchFamily="18" charset="0"/>
                <a:cs typeface="Times New Roman" panose="02020603050405020304" pitchFamily="18" charset="0"/>
              </a:rPr>
              <a:t>, or be carried out in such a way, as to be evidence of a belief that this practice is rendered obligatory by the existence of a rule of </a:t>
            </a:r>
            <a:r>
              <a:rPr lang="en-US" sz="2400" u="sng" dirty="0" err="1">
                <a:latin typeface="Times New Roman" panose="02020603050405020304" pitchFamily="18" charset="0"/>
                <a:cs typeface="Times New Roman" panose="02020603050405020304" pitchFamily="18" charset="0"/>
              </a:rPr>
              <a:t>Iaw</a:t>
            </a:r>
            <a:r>
              <a:rPr lang="en-US" sz="2400" u="sng" dirty="0">
                <a:latin typeface="Times New Roman" panose="02020603050405020304" pitchFamily="18" charset="0"/>
                <a:cs typeface="Times New Roman" panose="02020603050405020304" pitchFamily="18" charset="0"/>
              </a:rPr>
              <a:t> requiring it. The need for such a belief, Le., the existence of a subjective element, is implicit in the very notion of the </a:t>
            </a:r>
            <a:r>
              <a:rPr lang="en-US" sz="2400" u="sng" dirty="0" err="1">
                <a:latin typeface="Times New Roman" panose="02020603050405020304" pitchFamily="18" charset="0"/>
                <a:cs typeface="Times New Roman" panose="02020603050405020304" pitchFamily="18" charset="0"/>
              </a:rPr>
              <a:t>opinio</a:t>
            </a:r>
            <a:r>
              <a:rPr lang="en-US" sz="2400" u="sng" dirty="0">
                <a:latin typeface="Times New Roman" panose="02020603050405020304" pitchFamily="18" charset="0"/>
                <a:cs typeface="Times New Roman" panose="02020603050405020304" pitchFamily="18" charset="0"/>
              </a:rPr>
              <a:t> juris </a:t>
            </a:r>
            <a:r>
              <a:rPr lang="en-US" sz="2400" u="sng" dirty="0" err="1">
                <a:latin typeface="Times New Roman" panose="02020603050405020304" pitchFamily="18" charset="0"/>
                <a:cs typeface="Times New Roman" panose="02020603050405020304" pitchFamily="18" charset="0"/>
              </a:rPr>
              <a:t>sive</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necessitatis</a:t>
            </a:r>
            <a:r>
              <a:rPr lang="en-US" sz="2400" u="sng" dirty="0">
                <a:latin typeface="Times New Roman" panose="02020603050405020304" pitchFamily="18" charset="0"/>
                <a:cs typeface="Times New Roman" panose="02020603050405020304" pitchFamily="18" charset="0"/>
              </a:rPr>
              <a:t>. The States concerned must therefore feel that they are conforming to what amounts to a legal obligation”…  </a:t>
            </a:r>
            <a:r>
              <a:rPr lang="en-US" sz="2400" dirty="0">
                <a:latin typeface="Times New Roman" panose="02020603050405020304" pitchFamily="18" charset="0"/>
                <a:cs typeface="Times New Roman" panose="02020603050405020304" pitchFamily="18" charset="0"/>
              </a:rPr>
              <a:t>(Caso </a:t>
            </a:r>
            <a:r>
              <a:rPr lang="es-MX" sz="2400" dirty="0">
                <a:latin typeface="Times New Roman" panose="02020603050405020304" pitchFamily="18" charset="0"/>
                <a:cs typeface="Times New Roman" panose="02020603050405020304" pitchFamily="18" charset="0"/>
              </a:rPr>
              <a:t>Plataforma Continental del Mar del Norte, Alemania con Dinamarca, 1969).</a:t>
            </a:r>
          </a:p>
        </p:txBody>
      </p:sp>
      <p:sp>
        <p:nvSpPr>
          <p:cNvPr id="5" name="CuadroTexto 4">
            <a:extLst>
              <a:ext uri="{FF2B5EF4-FFF2-40B4-BE49-F238E27FC236}">
                <a16:creationId xmlns:a16="http://schemas.microsoft.com/office/drawing/2014/main" id="{54EF7425-5306-746D-40B1-0140FE831BAF}"/>
              </a:ext>
            </a:extLst>
          </p:cNvPr>
          <p:cNvSpPr txBox="1"/>
          <p:nvPr/>
        </p:nvSpPr>
        <p:spPr>
          <a:xfrm>
            <a:off x="483488" y="1052736"/>
            <a:ext cx="11233248" cy="461665"/>
          </a:xfrm>
          <a:prstGeom prst="rect">
            <a:avLst/>
          </a:prstGeom>
          <a:noFill/>
        </p:spPr>
        <p:txBody>
          <a:bodyPr wrap="square">
            <a:spAutoFit/>
          </a:bodyPr>
          <a:lstStyle/>
          <a:p>
            <a:pPr algn="ctr"/>
            <a:r>
              <a:rPr lang="en-US" sz="2400" u="sng" dirty="0">
                <a:latin typeface="Arial" panose="020B0604020202020204" pitchFamily="34" charset="0"/>
                <a:cs typeface="Arial" panose="020B0604020202020204" pitchFamily="34" charset="0"/>
              </a:rPr>
              <a:t>Caso </a:t>
            </a:r>
            <a:r>
              <a:rPr lang="es-MX" sz="2400" u="sng" dirty="0">
                <a:latin typeface="Arial" panose="020B0604020202020204" pitchFamily="34" charset="0"/>
                <a:cs typeface="Arial" panose="020B0604020202020204" pitchFamily="34" charset="0"/>
              </a:rPr>
              <a:t>Plataforma Continental del Mar del Norte, Alemania con Dinamarca, 1969.</a:t>
            </a:r>
            <a:endParaRPr lang="es-CL" sz="24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3285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93812" y="428179"/>
            <a:ext cx="11305256" cy="4647426"/>
          </a:xfrm>
          <a:prstGeom prst="rect">
            <a:avLst/>
          </a:prstGeom>
        </p:spPr>
        <p:txBody>
          <a:bodyPr wrap="square">
            <a:spAutoFit/>
          </a:bodyPr>
          <a:lstStyle/>
          <a:p>
            <a:pPr algn="ctr"/>
            <a:endParaRPr lang="es-MX" sz="1600" dirty="0">
              <a:latin typeface="Arial" panose="020B0604020202020204" pitchFamily="34" charset="0"/>
              <a:cs typeface="Arial" panose="020B0604020202020204" pitchFamily="34" charset="0"/>
            </a:endParaRPr>
          </a:p>
          <a:p>
            <a:pPr algn="ctr"/>
            <a:r>
              <a:rPr lang="es-MX" sz="2400" dirty="0">
                <a:latin typeface="Arial" panose="020B0604020202020204" pitchFamily="34" charset="0"/>
                <a:cs typeface="Arial" panose="020B0604020202020204" pitchFamily="34" charset="0"/>
              </a:rPr>
              <a:t>EXPLICACIÓN</a:t>
            </a:r>
          </a:p>
          <a:p>
            <a:pPr algn="ctr"/>
            <a:endParaRPr lang="es-MX" sz="1600" dirty="0">
              <a:latin typeface="Arial" panose="020B0604020202020204" pitchFamily="34" charset="0"/>
              <a:cs typeface="Arial" panose="020B0604020202020204" pitchFamily="34" charset="0"/>
            </a:endParaRPr>
          </a:p>
          <a:p>
            <a:pPr algn="ctr"/>
            <a:r>
              <a:rPr lang="es-MX" sz="1600" dirty="0">
                <a:latin typeface="Arial" panose="020B0604020202020204" pitchFamily="34" charset="0"/>
                <a:cs typeface="Arial" panose="020B0604020202020204" pitchFamily="34" charset="0"/>
              </a:rPr>
              <a:t>EJERCICIO JURISDICCIÓN PENAL DEL ESTADO RIBEREÑO (ART. 27 CONVEMAR)</a:t>
            </a:r>
          </a:p>
          <a:p>
            <a:pPr algn="ctr"/>
            <a:endParaRPr lang="es-MX" sz="1600" dirty="0">
              <a:latin typeface="Arial" panose="020B0604020202020204" pitchFamily="34" charset="0"/>
              <a:cs typeface="Arial" panose="020B0604020202020204" pitchFamily="34" charset="0"/>
            </a:endParaRPr>
          </a:p>
          <a:p>
            <a:r>
              <a:rPr lang="es-MX" sz="1600" b="1" dirty="0">
                <a:latin typeface="Arial" panose="020B0604020202020204" pitchFamily="34" charset="0"/>
                <a:cs typeface="Arial" panose="020B0604020202020204" pitchFamily="34" charset="0"/>
              </a:rPr>
              <a:t>SUPUESTO N° 1: </a:t>
            </a:r>
            <a:r>
              <a:rPr lang="es-MX" sz="1600" u="sng" dirty="0">
                <a:solidFill>
                  <a:srgbClr val="FF0000"/>
                </a:solidFill>
                <a:latin typeface="Arial" panose="020B0604020202020204" pitchFamily="34" charset="0"/>
                <a:cs typeface="Arial" panose="020B0604020202020204" pitchFamily="34" charset="0"/>
              </a:rPr>
              <a:t>Mientras</a:t>
            </a:r>
            <a:r>
              <a:rPr lang="es-MX" sz="1600" dirty="0">
                <a:latin typeface="Arial" panose="020B0604020202020204" pitchFamily="34" charset="0"/>
                <a:cs typeface="Arial" panose="020B0604020202020204" pitchFamily="34" charset="0"/>
              </a:rPr>
              <a:t> el buque efectúa su paso inocente por el mar territorial se comete un delito a bordo.</a:t>
            </a:r>
          </a:p>
          <a:p>
            <a:r>
              <a:rPr lang="es-MX" sz="1600" dirty="0">
                <a:latin typeface="Arial" panose="020B0604020202020204" pitchFamily="34" charset="0"/>
                <a:cs typeface="Arial" panose="020B0604020202020204" pitchFamily="34" charset="0"/>
              </a:rPr>
              <a:t>En principio el Estado Ribereño no debiera ejercer su jurisdicción penal, a menos que:</a:t>
            </a:r>
          </a:p>
          <a:p>
            <a:endParaRPr lang="es-MX" sz="1600" dirty="0">
              <a:latin typeface="Arial" panose="020B0604020202020204" pitchFamily="34" charset="0"/>
              <a:cs typeface="Arial" panose="020B0604020202020204" pitchFamily="34" charset="0"/>
            </a:endParaRP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El delito tenga consecuencias en el Estado Ribereño.</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Por su naturaleza el delito puede perturbar la paz del país o el buen orden en el mar territorial.</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Si el capitán, agente diplomático o funcionario consular del Estado del Pabellón solicitó asistencia a las autoridades locales. </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Cuando sea necesario para la represión </a:t>
            </a:r>
            <a:r>
              <a:rPr lang="en-US" sz="1600" dirty="0">
                <a:latin typeface="Arial" panose="020B0604020202020204" pitchFamily="34" charset="0"/>
                <a:cs typeface="Arial" panose="020B0604020202020204" pitchFamily="34" charset="0"/>
              </a:rPr>
              <a:t>del </a:t>
            </a:r>
            <a:r>
              <a:rPr lang="en-US" sz="1600" dirty="0" err="1">
                <a:latin typeface="Arial" panose="020B0604020202020204" pitchFamily="34" charset="0"/>
                <a:cs typeface="Arial" panose="020B0604020202020204" pitchFamily="34" charset="0"/>
              </a:rPr>
              <a:t>tráfico</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ilícito</a:t>
            </a:r>
            <a:r>
              <a:rPr lang="en-US" sz="1600" dirty="0">
                <a:latin typeface="Arial" panose="020B0604020202020204" pitchFamily="34" charset="0"/>
                <a:cs typeface="Arial" panose="020B0604020202020204" pitchFamily="34" charset="0"/>
              </a:rPr>
              <a:t> de </a:t>
            </a:r>
            <a:r>
              <a:rPr lang="en-US" sz="1600" dirty="0" err="1">
                <a:latin typeface="Arial" panose="020B0604020202020204" pitchFamily="34" charset="0"/>
                <a:cs typeface="Arial" panose="020B0604020202020204" pitchFamily="34" charset="0"/>
              </a:rPr>
              <a:t>estupefacientes</a:t>
            </a:r>
            <a:r>
              <a:rPr lang="en-US" sz="1600" dirty="0">
                <a:latin typeface="Arial" panose="020B0604020202020204" pitchFamily="34" charset="0"/>
                <a:cs typeface="Arial" panose="020B0604020202020204" pitchFamily="34" charset="0"/>
              </a:rPr>
              <a:t> o de </a:t>
            </a:r>
            <a:r>
              <a:rPr lang="en-US" sz="1600" dirty="0" err="1">
                <a:latin typeface="Arial" panose="020B0604020202020204" pitchFamily="34" charset="0"/>
                <a:cs typeface="Arial" panose="020B0604020202020204" pitchFamily="34" charset="0"/>
              </a:rPr>
              <a:t>sustancias</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sicotrópicas</a:t>
            </a:r>
            <a:r>
              <a:rPr lang="en-US" sz="1600" dirty="0">
                <a:latin typeface="Arial" panose="020B0604020202020204" pitchFamily="34" charset="0"/>
                <a:cs typeface="Arial" panose="020B0604020202020204" pitchFamily="34" charset="0"/>
              </a:rPr>
              <a:t>.</a:t>
            </a:r>
          </a:p>
          <a:p>
            <a:pPr marL="285664" indent="-285664">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0" lvl="2"/>
            <a:r>
              <a:rPr lang="es-MX" sz="1600" b="1" dirty="0">
                <a:latin typeface="Arial" panose="020B0604020202020204" pitchFamily="34" charset="0"/>
                <a:cs typeface="Arial" panose="020B0604020202020204" pitchFamily="34" charset="0"/>
              </a:rPr>
              <a:t>SUPUESTO N°2: </a:t>
            </a:r>
            <a:r>
              <a:rPr lang="es-MX" sz="1600" dirty="0">
                <a:latin typeface="Arial" panose="020B0604020202020204" pitchFamily="34" charset="0"/>
                <a:cs typeface="Arial" panose="020B0604020202020204" pitchFamily="34" charset="0"/>
              </a:rPr>
              <a:t>Delito se comete </a:t>
            </a:r>
            <a:r>
              <a:rPr lang="es-MX" sz="1600" u="sng" dirty="0">
                <a:solidFill>
                  <a:srgbClr val="FF0000"/>
                </a:solidFill>
                <a:latin typeface="Arial" panose="020B0604020202020204" pitchFamily="34" charset="0"/>
                <a:cs typeface="Arial" panose="020B0604020202020204" pitchFamily="34" charset="0"/>
              </a:rPr>
              <a:t>antes </a:t>
            </a:r>
            <a:r>
              <a:rPr lang="es-MX" sz="1600" dirty="0">
                <a:latin typeface="Arial" panose="020B0604020202020204" pitchFamily="34" charset="0"/>
                <a:cs typeface="Arial" panose="020B0604020202020204" pitchFamily="34" charset="0"/>
              </a:rPr>
              <a:t>de que el buque haya entrado al mar territorial: Si procede de puerto extranjero y no penetra en aguas interiores, el estado no puede en principio realizar detenciones ni diligencias.</a:t>
            </a:r>
          </a:p>
          <a:p>
            <a:pPr marL="0" lvl="2"/>
            <a:endParaRPr lang="es-MX" sz="1600" dirty="0">
              <a:latin typeface="Arial" panose="020B0604020202020204" pitchFamily="34" charset="0"/>
              <a:cs typeface="Arial" panose="020B0604020202020204" pitchFamily="34" charset="0"/>
            </a:endParaRPr>
          </a:p>
          <a:p>
            <a:pPr marL="0" lvl="2"/>
            <a:r>
              <a:rPr lang="es-MX" sz="1600" dirty="0">
                <a:latin typeface="Arial" panose="020B0604020202020204" pitchFamily="34" charset="0"/>
                <a:cs typeface="Arial" panose="020B0604020202020204" pitchFamily="34" charset="0"/>
              </a:rPr>
              <a:t>Situación buques de guerra: Gozan de inmunidad respecto de cualquier jurisdicción que no sea la de su pabellón.</a:t>
            </a:r>
            <a:endParaRPr lang="es-E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2761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21AD0F35-3799-04D3-E1C2-4304BA7B4C81}"/>
              </a:ext>
            </a:extLst>
          </p:cNvPr>
          <p:cNvGraphicFramePr/>
          <p:nvPr>
            <p:extLst>
              <p:ext uri="{D42A27DB-BD31-4B8C-83A1-F6EECF244321}">
                <p14:modId xmlns:p14="http://schemas.microsoft.com/office/powerpoint/2010/main" val="2994290016"/>
              </p:ext>
            </p:extLst>
          </p:nvPr>
        </p:nvGraphicFramePr>
        <p:xfrm>
          <a:off x="693812" y="260648"/>
          <a:ext cx="11711036"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4758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DE390E12-F5C4-FF19-DEA3-434F209460DC}"/>
              </a:ext>
            </a:extLst>
          </p:cNvPr>
          <p:cNvGraphicFramePr/>
          <p:nvPr>
            <p:extLst>
              <p:ext uri="{D42A27DB-BD31-4B8C-83A1-F6EECF244321}">
                <p14:modId xmlns:p14="http://schemas.microsoft.com/office/powerpoint/2010/main" val="14264817"/>
              </p:ext>
            </p:extLst>
          </p:nvPr>
        </p:nvGraphicFramePr>
        <p:xfrm>
          <a:off x="981844" y="692696"/>
          <a:ext cx="10945216"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8556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917948" y="764704"/>
            <a:ext cx="8352928" cy="646331"/>
          </a:xfrm>
          <a:prstGeom prst="rect">
            <a:avLst/>
          </a:prstGeom>
          <a:noFill/>
        </p:spPr>
        <p:txBody>
          <a:bodyPr wrap="square" rtlCol="0">
            <a:spAutoFit/>
          </a:bodyPr>
          <a:lstStyle/>
          <a:p>
            <a:pPr algn="ctr"/>
            <a:r>
              <a:rPr lang="es-MX" sz="3600" dirty="0">
                <a:latin typeface="Arial" panose="020B0604020202020204" pitchFamily="34" charset="0"/>
                <a:cs typeface="Arial" panose="020B0604020202020204" pitchFamily="34" charset="0"/>
              </a:rPr>
              <a:t>PREGUNTAS CLASE 12/08/2024</a:t>
            </a:r>
            <a:endParaRPr lang="en-US" sz="3600" dirty="0">
              <a:latin typeface="Arial" panose="020B0604020202020204" pitchFamily="34" charset="0"/>
              <a:cs typeface="Arial" panose="020B0604020202020204" pitchFamily="34" charset="0"/>
            </a:endParaRPr>
          </a:p>
        </p:txBody>
      </p:sp>
      <p:sp>
        <p:nvSpPr>
          <p:cNvPr id="3" name="CuadroTexto 2"/>
          <p:cNvSpPr txBox="1"/>
          <p:nvPr/>
        </p:nvSpPr>
        <p:spPr>
          <a:xfrm>
            <a:off x="1053852" y="1536174"/>
            <a:ext cx="9865096" cy="3785652"/>
          </a:xfrm>
          <a:prstGeom prst="rect">
            <a:avLst/>
          </a:prstGeom>
          <a:noFill/>
        </p:spPr>
        <p:txBody>
          <a:bodyPr wrap="square" rtlCol="0">
            <a:spAutoFit/>
          </a:bodyPr>
          <a:lstStyle/>
          <a:p>
            <a:pPr marL="449263" indent="-449263" algn="just"/>
            <a:r>
              <a:rPr lang="es-MX" sz="2000" dirty="0">
                <a:latin typeface="Arial" panose="020B0604020202020204" pitchFamily="34" charset="0"/>
                <a:cs typeface="Arial" panose="020B0604020202020204" pitchFamily="34" charset="0"/>
              </a:rPr>
              <a:t>1.- El derecho internacional marítimo se encuentra inmerso dentro del Derecho Internacional Privado. Verdadero o Falso.</a:t>
            </a:r>
          </a:p>
          <a:p>
            <a:pPr marL="531813" indent="-531813" algn="just">
              <a:tabLst>
                <a:tab pos="531813" algn="l"/>
              </a:tabLst>
            </a:pPr>
            <a:r>
              <a:rPr lang="es-MX" sz="2000" dirty="0">
                <a:latin typeface="Arial" panose="020B0604020202020204" pitchFamily="34" charset="0"/>
                <a:cs typeface="Arial" panose="020B0604020202020204" pitchFamily="34" charset="0"/>
              </a:rPr>
              <a:t>2.- ¿Cuáles son los tribunales internacionales encargados de revisar los temas del DIM?</a:t>
            </a:r>
          </a:p>
          <a:p>
            <a:pPr algn="just"/>
            <a:r>
              <a:rPr lang="es-MX" sz="2000" dirty="0">
                <a:latin typeface="Arial" panose="020B0604020202020204" pitchFamily="34" charset="0"/>
                <a:cs typeface="Arial" panose="020B0604020202020204" pitchFamily="34" charset="0"/>
              </a:rPr>
              <a:t>3.- ¿En que año se adoptó la CONVEMAR y en qué año entró en vigor internacional?</a:t>
            </a:r>
          </a:p>
          <a:p>
            <a:pPr algn="just"/>
            <a:r>
              <a:rPr lang="es-MX" sz="2000" dirty="0">
                <a:latin typeface="Arial" panose="020B0604020202020204" pitchFamily="34" charset="0"/>
                <a:cs typeface="Arial" panose="020B0604020202020204" pitchFamily="34" charset="0"/>
              </a:rPr>
              <a:t>4.- ¿Chile es parte de la CONVEMAR?.</a:t>
            </a:r>
          </a:p>
          <a:p>
            <a:pPr algn="just"/>
            <a:r>
              <a:rPr lang="es-MX" sz="2000" dirty="0">
                <a:latin typeface="Arial" panose="020B0604020202020204" pitchFamily="34" charset="0"/>
                <a:cs typeface="Arial" panose="020B0604020202020204" pitchFamily="34" charset="0"/>
              </a:rPr>
              <a:t>5.- ¿Qué es una línea de base?</a:t>
            </a:r>
          </a:p>
          <a:p>
            <a:pPr algn="just"/>
            <a:r>
              <a:rPr lang="es-MX" sz="2000" dirty="0">
                <a:latin typeface="Arial" panose="020B0604020202020204" pitchFamily="34" charset="0"/>
                <a:cs typeface="Arial" panose="020B0604020202020204" pitchFamily="34" charset="0"/>
              </a:rPr>
              <a:t>6.- ¿Qué tipo de soberanía ejerce el estado ribereño en las aguas interiores?</a:t>
            </a:r>
          </a:p>
          <a:p>
            <a:pPr algn="just"/>
            <a:r>
              <a:rPr lang="es-MX" sz="2000" dirty="0">
                <a:latin typeface="Arial" panose="020B0604020202020204" pitchFamily="34" charset="0"/>
                <a:cs typeface="Arial" panose="020B0604020202020204" pitchFamily="34" charset="0"/>
              </a:rPr>
              <a:t>7.- ¿Qué tipo de línea de base tiene nuestro país?</a:t>
            </a:r>
          </a:p>
          <a:p>
            <a:pPr algn="just"/>
            <a:r>
              <a:rPr lang="es-MX" sz="2000" dirty="0">
                <a:latin typeface="Arial" panose="020B0604020202020204" pitchFamily="34" charset="0"/>
                <a:cs typeface="Arial" panose="020B0604020202020204" pitchFamily="34" charset="0"/>
              </a:rPr>
              <a:t>8.- ¿Qué es el mar territorial?</a:t>
            </a:r>
          </a:p>
          <a:p>
            <a:pPr algn="just"/>
            <a:r>
              <a:rPr lang="es-MX" sz="2000" dirty="0">
                <a:latin typeface="Arial" panose="020B0604020202020204" pitchFamily="34" charset="0"/>
                <a:cs typeface="Arial" panose="020B0604020202020204" pitchFamily="34" charset="0"/>
              </a:rPr>
              <a:t>9.- ¿Qué es el paso inocente?</a:t>
            </a:r>
          </a:p>
          <a:p>
            <a:pPr algn="just"/>
            <a:r>
              <a:rPr lang="es-MX" sz="2000" dirty="0">
                <a:latin typeface="Arial" panose="020B0604020202020204" pitchFamily="34" charset="0"/>
                <a:cs typeface="Arial" panose="020B0604020202020204" pitchFamily="34" charset="0"/>
              </a:rPr>
              <a:t>10.- ¿Cómo debe ser la navegación de un buque por el paso inocente? </a:t>
            </a:r>
          </a:p>
        </p:txBody>
      </p:sp>
    </p:spTree>
    <p:extLst>
      <p:ext uri="{BB962C8B-B14F-4D97-AF65-F5344CB8AC3E}">
        <p14:creationId xmlns:p14="http://schemas.microsoft.com/office/powerpoint/2010/main" val="1742878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1989956" y="1808820"/>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a:cxnSpLocks/>
          </p:cNvCxnSpPr>
          <p:nvPr/>
        </p:nvCxnSpPr>
        <p:spPr>
          <a:xfrm>
            <a:off x="1989956" y="3560077"/>
            <a:ext cx="4458204"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5116012" y="5857782"/>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24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117748" y="1062863"/>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Mar Territorial</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3783515" y="77433"/>
            <a:ext cx="4621794"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ZONA CONTIGUA</a:t>
            </a:r>
          </a:p>
          <a:p>
            <a:pPr algn="ctr"/>
            <a:r>
              <a:rPr lang="es-MX" sz="2800" dirty="0">
                <a:latin typeface="Arial" panose="020B0604020202020204" pitchFamily="34" charset="0"/>
                <a:cs typeface="Arial" panose="020B0604020202020204" pitchFamily="34" charset="0"/>
              </a:rPr>
              <a:t>(Art. 33 CONVEMAR)</a:t>
            </a:r>
            <a:endParaRPr lang="en-US" sz="2800" dirty="0">
              <a:latin typeface="Arial" panose="020B0604020202020204" pitchFamily="34" charset="0"/>
              <a:cs typeface="Arial" panose="020B0604020202020204" pitchFamily="34" charset="0"/>
            </a:endParaRPr>
          </a:p>
        </p:txBody>
      </p:sp>
      <p:cxnSp>
        <p:nvCxnSpPr>
          <p:cNvPr id="13" name="Conector recto 12"/>
          <p:cNvCxnSpPr/>
          <p:nvPr/>
        </p:nvCxnSpPr>
        <p:spPr>
          <a:xfrm>
            <a:off x="6448160"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7534572" y="1189347"/>
            <a:ext cx="4032448"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
        <p:nvSpPr>
          <p:cNvPr id="14" name="CuadroTexto 13">
            <a:extLst>
              <a:ext uri="{FF2B5EF4-FFF2-40B4-BE49-F238E27FC236}">
                <a16:creationId xmlns:a16="http://schemas.microsoft.com/office/drawing/2014/main" id="{D7153C04-AED8-A2EE-BBE3-59D001FCF879}"/>
              </a:ext>
            </a:extLst>
          </p:cNvPr>
          <p:cNvSpPr txBox="1"/>
          <p:nvPr/>
        </p:nvSpPr>
        <p:spPr>
          <a:xfrm>
            <a:off x="9222482" y="2976496"/>
            <a:ext cx="2232245" cy="3323987"/>
          </a:xfrm>
          <a:prstGeom prst="rect">
            <a:avLst/>
          </a:prstGeom>
          <a:noFill/>
          <a:ln>
            <a:solidFill>
              <a:schemeClr val="dk1">
                <a:shade val="80000"/>
                <a:hueOff val="0"/>
                <a:satOff val="0"/>
                <a:lumOff val="0"/>
              </a:schemeClr>
            </a:solidFill>
          </a:ln>
        </p:spPr>
        <p:txBody>
          <a:bodyPr wrap="square">
            <a:spAutoFit/>
          </a:bodyPr>
          <a:lstStyle/>
          <a:p>
            <a:pPr algn="just"/>
            <a:r>
              <a:rPr lang="es-MX" sz="1050" dirty="0">
                <a:latin typeface="Arial" panose="020B0604020202020204" pitchFamily="34" charset="0"/>
                <a:cs typeface="Arial" panose="020B0604020202020204" pitchFamily="34" charset="0"/>
              </a:rPr>
              <a:t>1. En una zona contigua a su mar territorial, designada con el nombre de zona contigua, el Estado ribereño podrá tomar las medidas de fiscalización necesarias para: a) Prevenir las infracciones de sus leyes y reglamentos aduaneros, fiscales, de inmigración o sanitarios que se cometan en su territorio o en su mar territorial; b) Sancionar las infracciones de esas leyes y reglamentos cometidas en su territorio o en su mar territorial.  2. La zona contigua no podrá extenderse más allá de 24 millas marinas contadas desde las líneas de base a partir de las cuales se mide la anchura del mar territorial.</a:t>
            </a:r>
            <a:endParaRPr lang="es-CL" sz="10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461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6100" y="476672"/>
            <a:ext cx="5544616"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981844" y="1628800"/>
            <a:ext cx="10945216" cy="4339650"/>
          </a:xfrm>
          <a:prstGeom prst="rect">
            <a:avLst/>
          </a:prstGeom>
          <a:noFill/>
        </p:spPr>
        <p:txBody>
          <a:bodyPr wrap="square" rtlCol="0">
            <a:spAutoFit/>
          </a:bodyPr>
          <a:lstStyle/>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En ella se pueden adoptar medidas de </a:t>
            </a:r>
            <a:r>
              <a:rPr lang="es-MX" sz="2400" u="sng" dirty="0">
                <a:latin typeface="Arial" panose="020B0604020202020204" pitchFamily="34" charset="0"/>
                <a:cs typeface="Arial" panose="020B0604020202020204" pitchFamily="34" charset="0"/>
              </a:rPr>
              <a:t>fiscalización y control </a:t>
            </a:r>
            <a:r>
              <a:rPr lang="es-MX" sz="2400" dirty="0">
                <a:latin typeface="Arial" panose="020B0604020202020204" pitchFamily="34" charset="0"/>
                <a:cs typeface="Arial" panose="020B0604020202020204" pitchFamily="34" charset="0"/>
              </a:rPr>
              <a:t>de buques extranjeros, evitando la inmigración ilegal y combatiendo narcotráfico.</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Se puede realizar </a:t>
            </a:r>
            <a:r>
              <a:rPr lang="es-MX" sz="2400" u="sng" dirty="0">
                <a:latin typeface="Arial" panose="020B0604020202020204" pitchFamily="34" charset="0"/>
                <a:cs typeface="Arial" panose="020B0604020202020204" pitchFamily="34" charset="0"/>
              </a:rPr>
              <a:t>persecución</a:t>
            </a:r>
            <a:r>
              <a:rPr lang="es-MX" sz="2400" dirty="0">
                <a:latin typeface="Arial" panose="020B0604020202020204" pitchFamily="34" charset="0"/>
                <a:cs typeface="Arial" panose="020B0604020202020204" pitchFamily="34" charset="0"/>
              </a:rPr>
              <a:t> y </a:t>
            </a:r>
            <a:r>
              <a:rPr lang="es-MX" sz="2400" u="sng" dirty="0">
                <a:latin typeface="Arial" panose="020B0604020202020204" pitchFamily="34" charset="0"/>
                <a:cs typeface="Arial" panose="020B0604020202020204" pitchFamily="34" charset="0"/>
              </a:rPr>
              <a:t>apresamiento</a:t>
            </a:r>
            <a:r>
              <a:rPr lang="es-MX" sz="2400" dirty="0">
                <a:latin typeface="Arial" panose="020B0604020202020204" pitchFamily="34" charset="0"/>
                <a:cs typeface="Arial" panose="020B0604020202020204" pitchFamily="34" charset="0"/>
              </a:rPr>
              <a:t> de una nave por delitos cometidos en esa zona.</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ES_tradnl" sz="2400" dirty="0">
                <a:latin typeface="Arial" panose="020B0604020202020204" pitchFamily="34" charset="0"/>
                <a:cs typeface="Arial" panose="020B0604020202020204" pitchFamily="34" charset="0"/>
              </a:rPr>
              <a:t>Es facultad privativa del </a:t>
            </a:r>
            <a:r>
              <a:rPr lang="es-ES_tradnl" sz="2400" dirty="0" err="1">
                <a:latin typeface="Arial" panose="020B0604020202020204" pitchFamily="34" charset="0"/>
                <a:cs typeface="Arial" panose="020B0604020202020204" pitchFamily="34" charset="0"/>
              </a:rPr>
              <a:t>E°</a:t>
            </a:r>
            <a:r>
              <a:rPr lang="es-ES_tradnl" sz="2400" dirty="0">
                <a:latin typeface="Arial" panose="020B0604020202020204" pitchFamily="34" charset="0"/>
                <a:cs typeface="Arial" panose="020B0604020202020204" pitchFamily="34" charset="0"/>
              </a:rPr>
              <a:t> ribereño, establecer o no una Zona Contigua. Cada Estado puede velar por sus intereses de la manera que mejor le parezca</a:t>
            </a:r>
            <a:endParaRPr lang="es-MX"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0478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rco pesquer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4223" cy="638132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710036" y="5720596"/>
            <a:ext cx="7200800" cy="646331"/>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b="1" dirty="0">
                <a:latin typeface="Arial" panose="020B0604020202020204" pitchFamily="34" charset="0"/>
                <a:cs typeface="Arial" panose="020B0604020202020204" pitchFamily="34" charset="0"/>
              </a:rPr>
              <a:t>ZONA ECONÓMICA EXCLUSIVA</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8238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2700"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2700"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4876568" y="3471391"/>
            <a:ext cx="3076770"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200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398759" y="857268"/>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cxnSp>
        <p:nvCxnSpPr>
          <p:cNvPr id="13" name="Conector recto 12"/>
          <p:cNvCxnSpPr/>
          <p:nvPr/>
        </p:nvCxnSpPr>
        <p:spPr>
          <a:xfrm>
            <a:off x="8974732"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3730907" y="2105974"/>
            <a:ext cx="5368091"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ZONA 	ECONÓMICA EXCLUSIVA</a:t>
            </a:r>
            <a:endParaRPr lang="en-US" sz="2800" dirty="0">
              <a:latin typeface="Arial" panose="020B0604020202020204" pitchFamily="34" charset="0"/>
              <a:cs typeface="Arial" panose="020B0604020202020204" pitchFamily="34" charset="0"/>
            </a:endParaRPr>
          </a:p>
        </p:txBody>
      </p:sp>
      <p:sp>
        <p:nvSpPr>
          <p:cNvPr id="12" name="CuadroTexto 11"/>
          <p:cNvSpPr txBox="1"/>
          <p:nvPr/>
        </p:nvSpPr>
        <p:spPr>
          <a:xfrm>
            <a:off x="9524529" y="3516912"/>
            <a:ext cx="2664296"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Alta Mar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4413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1127736896"/>
              </p:ext>
            </p:extLst>
          </p:nvPr>
        </p:nvGraphicFramePr>
        <p:xfrm>
          <a:off x="1341884" y="188640"/>
          <a:ext cx="9361040"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8026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125860" y="692696"/>
            <a:ext cx="10657184" cy="4662815"/>
          </a:xfrm>
          <a:prstGeom prst="rect">
            <a:avLst/>
          </a:prstGeom>
          <a:noFill/>
          <a:ln w="9525">
            <a:noFill/>
            <a:miter lim="800000"/>
            <a:headEnd/>
            <a:tailEnd/>
          </a:ln>
          <a:effectLst/>
        </p:spPr>
        <p:txBody>
          <a:bodyPr wrap="square">
            <a:spAutoFit/>
          </a:bodyPr>
          <a:lstStyle/>
          <a:p>
            <a:pPr>
              <a:spcBef>
                <a:spcPct val="50000"/>
              </a:spcBef>
              <a:defRPr/>
            </a:pPr>
            <a:r>
              <a:rPr lang="es-ES_tradnl" sz="2400" dirty="0">
                <a:latin typeface="Arial" panose="020B0604020202020204" pitchFamily="34" charset="0"/>
                <a:cs typeface="Arial" panose="020B0604020202020204" pitchFamily="34" charset="0"/>
              </a:rPr>
              <a:t>La declaración chilena innova, al establecer:</a:t>
            </a:r>
          </a:p>
          <a:p>
            <a:pPr marL="552450" lvl="2" indent="-457200">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Derecho sobre la plataforma continental cualquiera sea su profundidad.</a:t>
            </a:r>
          </a:p>
          <a:p>
            <a:pPr marL="552450" lvl="2" indent="-457200">
              <a:spcBef>
                <a:spcPct val="50000"/>
              </a:spcBef>
              <a:buFont typeface="+mj-lt"/>
              <a:buAutoNum type="arabicPeriod"/>
              <a:defRPr/>
            </a:pPr>
            <a:endParaRPr lang="es-ES_tradnl" sz="2400" dirty="0">
              <a:latin typeface="Arial" panose="020B0604020202020204" pitchFamily="34" charset="0"/>
              <a:cs typeface="Arial" panose="020B0604020202020204" pitchFamily="34" charset="0"/>
            </a:endParaRPr>
          </a:p>
          <a:p>
            <a:pPr marL="552450" lvl="2" indent="-457200">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Extensión indefinida respecto a la plataforma.</a:t>
            </a:r>
          </a:p>
          <a:p>
            <a:pPr marL="552450" lvl="2" indent="-457200">
              <a:spcBef>
                <a:spcPct val="50000"/>
              </a:spcBef>
              <a:buFont typeface="+mj-lt"/>
              <a:buAutoNum type="arabicPeriod"/>
              <a:defRPr/>
            </a:pPr>
            <a:endParaRPr lang="es-ES_tradnl" sz="2400" dirty="0">
              <a:latin typeface="Arial" panose="020B0604020202020204" pitchFamily="34" charset="0"/>
              <a:cs typeface="Arial" panose="020B0604020202020204" pitchFamily="34" charset="0"/>
            </a:endParaRPr>
          </a:p>
          <a:p>
            <a:pPr marL="552450" lvl="2" indent="-457200">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Creación de una zona de protección de recursos y riquezas naturales hasta 200 millas.</a:t>
            </a:r>
          </a:p>
          <a:p>
            <a:pPr lvl="2">
              <a:spcBef>
                <a:spcPct val="50000"/>
              </a:spcBef>
              <a:buFontTx/>
              <a:buChar char="•"/>
              <a:defRPr/>
            </a:pPr>
            <a:endParaRPr lang="es-ES_tradnl" sz="2800" b="1" dirty="0">
              <a:solidFill>
                <a:srgbClr val="FFFF00"/>
              </a:solidFill>
              <a:effectLst>
                <a:outerShdw blurRad="38100" dist="38100" dir="2700000" algn="tl">
                  <a:srgbClr val="000000"/>
                </a:outerShdw>
              </a:effectLst>
              <a:latin typeface="Times New Roman" charset="0"/>
            </a:endParaRPr>
          </a:p>
          <a:p>
            <a:pPr>
              <a:spcBef>
                <a:spcPct val="50000"/>
              </a:spcBef>
              <a:defRPr/>
            </a:pPr>
            <a:endParaRPr lang="es-ES_tradnl" dirty="0">
              <a:solidFill>
                <a:srgbClr val="FFFF00"/>
              </a:solidFill>
              <a:latin typeface="Times New Roman" charset="0"/>
            </a:endParaRPr>
          </a:p>
        </p:txBody>
      </p:sp>
    </p:spTree>
    <p:extLst>
      <p:ext uri="{BB962C8B-B14F-4D97-AF65-F5344CB8AC3E}">
        <p14:creationId xmlns:p14="http://schemas.microsoft.com/office/powerpoint/2010/main" val="15128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477788" y="764704"/>
            <a:ext cx="11233248" cy="4616648"/>
          </a:xfrm>
          <a:prstGeom prst="rect">
            <a:avLst/>
          </a:prstGeom>
          <a:noFill/>
          <a:ln w="9525">
            <a:noFill/>
            <a:miter lim="800000"/>
            <a:headEnd/>
            <a:tailEnd/>
          </a:ln>
          <a:effectLst/>
        </p:spPr>
        <p:txBody>
          <a:bodyPr wrap="square">
            <a:spAutoFit/>
          </a:bodyPr>
          <a:lstStyle/>
          <a:p>
            <a:pPr algn="ctr">
              <a:spcBef>
                <a:spcPct val="50000"/>
              </a:spcBef>
              <a:defRPr/>
            </a:pPr>
            <a:r>
              <a:rPr lang="es-ES_tradnl" sz="2400" u="sng" dirty="0">
                <a:latin typeface="Arial" panose="020B0604020202020204" pitchFamily="34" charset="0"/>
                <a:cs typeface="Arial" panose="020B0604020202020204" pitchFamily="34" charset="0"/>
              </a:rPr>
              <a:t>La Declaración de Santiago sobre Zona Marítima de 1952 </a:t>
            </a:r>
          </a:p>
          <a:p>
            <a:pPr>
              <a:spcBef>
                <a:spcPct val="50000"/>
              </a:spcBef>
              <a:defRPr/>
            </a:pPr>
            <a:endParaRPr lang="es-ES_tradnl" sz="2000" dirty="0">
              <a:latin typeface="Arial" panose="020B0604020202020204" pitchFamily="34" charset="0"/>
              <a:cs typeface="Arial" panose="020B0604020202020204" pitchFamily="34" charset="0"/>
            </a:endParaRP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Uno de los hitos más importantes en la creación sobre el Derecho del Mar.</a:t>
            </a:r>
          </a:p>
          <a:p>
            <a:pPr marL="457200" indent="-457200" algn="just">
              <a:spcBef>
                <a:spcPct val="50000"/>
              </a:spcBef>
              <a:buFont typeface="+mj-lt"/>
              <a:buAutoNum type="arabicPeriod"/>
              <a:defRPr/>
            </a:pPr>
            <a:r>
              <a:rPr lang="es-ES_tradnl" sz="2400" dirty="0">
                <a:solidFill>
                  <a:srgbClr val="FF0000"/>
                </a:solidFill>
                <a:latin typeface="Arial" panose="020B0604020202020204" pitchFamily="34" charset="0"/>
                <a:cs typeface="Arial" panose="020B0604020202020204" pitchFamily="34" charset="0"/>
              </a:rPr>
              <a:t>Primer instrumento internacional, de carácter multinacional que consagra la soberanía y jurisdicción exclusivas del estado ribereño sobre una zona adyacente a las costas, de 200 millas marinas.</a:t>
            </a: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La fundamentación de la Declaración es económica.</a:t>
            </a: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La Declaración tuvo lugar durante la Primera Conferencia sobre Conservación y Explotación de riquezas marítimas del Pacífico Sur, reunida en Santiago de Chile, los días 11 al 18 de Agosto de 1952.</a:t>
            </a:r>
          </a:p>
        </p:txBody>
      </p:sp>
    </p:spTree>
    <p:extLst>
      <p:ext uri="{BB962C8B-B14F-4D97-AF65-F5344CB8AC3E}">
        <p14:creationId xmlns:p14="http://schemas.microsoft.com/office/powerpoint/2010/main" val="3262478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040223953"/>
              </p:ext>
            </p:extLst>
          </p:nvPr>
        </p:nvGraphicFramePr>
        <p:xfrm>
          <a:off x="2031471" y="720372"/>
          <a:ext cx="9319525"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053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077639782"/>
              </p:ext>
            </p:extLst>
          </p:nvPr>
        </p:nvGraphicFramePr>
        <p:xfrm>
          <a:off x="477788" y="332656"/>
          <a:ext cx="11593288"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7306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7610683"/>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235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105586251"/>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3659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1242959"/>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2863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581115107"/>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449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1736164"/>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702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2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1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5.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6.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2931</TotalTime>
  <Words>1741</Words>
  <Application>Microsoft Office PowerPoint</Application>
  <PresentationFormat>Personalizado</PresentationFormat>
  <Paragraphs>152</Paragraphs>
  <Slides>22</Slides>
  <Notes>0</Notes>
  <HiddenSlides>0</HiddenSlides>
  <MMClips>0</MMClips>
  <ScaleCrop>false</ScaleCrop>
  <HeadingPairs>
    <vt:vector size="6" baseType="variant">
      <vt:variant>
        <vt:lpstr>Fuentes usadas</vt:lpstr>
      </vt:variant>
      <vt:variant>
        <vt:i4>9</vt:i4>
      </vt:variant>
      <vt:variant>
        <vt:lpstr>Tema</vt:lpstr>
      </vt:variant>
      <vt:variant>
        <vt:i4>4</vt:i4>
      </vt:variant>
      <vt:variant>
        <vt:lpstr>Títulos de diapositiva</vt:lpstr>
      </vt:variant>
      <vt:variant>
        <vt:i4>22</vt:i4>
      </vt:variant>
    </vt:vector>
  </HeadingPairs>
  <TitlesOfParts>
    <vt:vector size="35" baseType="lpstr">
      <vt:lpstr>Arial</vt:lpstr>
      <vt:lpstr>Bookman Old Style</vt:lpstr>
      <vt:lpstr>Calibri</vt:lpstr>
      <vt:lpstr>Calibri Light</vt:lpstr>
      <vt:lpstr>Euphemia</vt:lpstr>
      <vt:lpstr>Garamond</vt:lpstr>
      <vt:lpstr>Rockwell</vt:lpstr>
      <vt:lpstr>Times New Roman</vt:lpstr>
      <vt:lpstr>Wingdings</vt:lpstr>
      <vt:lpstr>Damask</vt:lpstr>
      <vt:lpstr>2_Retrospección</vt:lpstr>
      <vt:lpstr>1_Retrospección</vt:lpstr>
      <vt:lpstr>Orgánico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148</cp:revision>
  <dcterms:created xsi:type="dcterms:W3CDTF">2023-08-15T14:23:07Z</dcterms:created>
  <dcterms:modified xsi:type="dcterms:W3CDTF">2024-08-23T01:52:30Z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