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CL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839FDFA-4761-44F5-867A-4C870DAFCBA0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7995530-5979-44E1-9A91-1880501E3F5D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072330" y="5072074"/>
            <a:ext cx="1557326" cy="1257312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s-MX" sz="2000" dirty="0">
                <a:solidFill>
                  <a:schemeClr val="tx1"/>
                </a:solidFill>
              </a:rPr>
              <a:t>L</a:t>
            </a:r>
            <a:r>
              <a:rPr lang="es-MX" sz="2000" dirty="0" smtClean="0">
                <a:solidFill>
                  <a:schemeClr val="tx1"/>
                </a:solidFill>
              </a:rPr>
              <a:t>. Muñoz R</a:t>
            </a:r>
          </a:p>
          <a:p>
            <a:r>
              <a:rPr lang="es-MX" sz="2000" dirty="0" smtClean="0">
                <a:solidFill>
                  <a:schemeClr val="tx1"/>
                </a:solidFill>
              </a:rPr>
              <a:t>1°Daga</a:t>
            </a:r>
          </a:p>
          <a:p>
            <a:r>
              <a:rPr lang="es-MX" sz="2000" dirty="0" smtClean="0">
                <a:solidFill>
                  <a:schemeClr val="tx1"/>
                </a:solidFill>
              </a:rPr>
              <a:t>N° 223</a:t>
            </a:r>
            <a:endParaRPr lang="es-CL" sz="2000" dirty="0">
              <a:solidFill>
                <a:schemeClr val="tx1"/>
              </a:solidFill>
            </a:endParaRPr>
          </a:p>
        </p:txBody>
      </p:sp>
      <p:pic>
        <p:nvPicPr>
          <p:cNvPr id="4" name="3 Imagen" descr="foto_00000001201502021448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6644" y="285728"/>
            <a:ext cx="1143008" cy="158116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Primer rancho</a:t>
            </a:r>
            <a:endParaRPr lang="es-CL" dirty="0"/>
          </a:p>
        </p:txBody>
      </p:sp>
      <p:pic>
        <p:nvPicPr>
          <p:cNvPr id="4" name="3 Marcador de contenido" descr="DSC_435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2976" y="1785926"/>
            <a:ext cx="6337350" cy="4228201"/>
          </a:xfrm>
        </p:spPr>
      </p:pic>
      <p:sp>
        <p:nvSpPr>
          <p:cNvPr id="5" name="4 Rectángulo"/>
          <p:cNvSpPr/>
          <p:nvPr/>
        </p:nvSpPr>
        <p:spPr>
          <a:xfrm>
            <a:off x="1071538" y="1643050"/>
            <a:ext cx="6500858" cy="4500594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Desembarco en la isla </a:t>
            </a:r>
            <a:r>
              <a:rPr lang="es-MX" dirty="0" err="1"/>
              <a:t>Q</a:t>
            </a:r>
            <a:r>
              <a:rPr lang="es-MX" dirty="0" err="1" smtClean="0"/>
              <a:t>uiriquina</a:t>
            </a:r>
            <a:endParaRPr lang="es-CL" dirty="0"/>
          </a:p>
        </p:txBody>
      </p:sp>
      <p:pic>
        <p:nvPicPr>
          <p:cNvPr id="4" name="3 Marcador de contenido" descr="1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14414" y="1785926"/>
            <a:ext cx="6250909" cy="4262183"/>
          </a:xfrm>
        </p:spPr>
      </p:pic>
      <p:sp>
        <p:nvSpPr>
          <p:cNvPr id="5" name="4 Rectángulo"/>
          <p:cNvSpPr/>
          <p:nvPr/>
        </p:nvSpPr>
        <p:spPr>
          <a:xfrm>
            <a:off x="1071538" y="1643050"/>
            <a:ext cx="6500858" cy="4500594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3438" y="785794"/>
            <a:ext cx="4214874" cy="4572032"/>
          </a:xfrm>
        </p:spPr>
        <p:txBody>
          <a:bodyPr/>
          <a:lstStyle/>
          <a:p>
            <a:r>
              <a:rPr lang="es-MX" dirty="0" smtClean="0"/>
              <a:t>Primera visita de los padres</a:t>
            </a:r>
            <a:endParaRPr lang="es-CL" dirty="0"/>
          </a:p>
        </p:txBody>
      </p:sp>
      <p:pic>
        <p:nvPicPr>
          <p:cNvPr id="4" name="3 Marcador de contenido" descr="FOTO-RECLUTAS-Y-FAMILIA-PRIMERA-VISITA-RECLUTAS-2022-146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500042"/>
            <a:ext cx="3866108" cy="5799161"/>
          </a:xfrm>
        </p:spPr>
      </p:pic>
      <p:sp>
        <p:nvSpPr>
          <p:cNvPr id="5" name="4 Rectángulo"/>
          <p:cNvSpPr/>
          <p:nvPr/>
        </p:nvSpPr>
        <p:spPr>
          <a:xfrm>
            <a:off x="285720" y="428604"/>
            <a:ext cx="4000528" cy="5929354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Infantería de reclutas</a:t>
            </a:r>
            <a:endParaRPr lang="es-CL" dirty="0"/>
          </a:p>
        </p:txBody>
      </p:sp>
      <p:pic>
        <p:nvPicPr>
          <p:cNvPr id="4" name="3 Marcador de contenido" descr="FOTO-INFANTERÍA-RECLUTAS-1532-300x30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000232" y="1571612"/>
            <a:ext cx="4572032" cy="4572032"/>
          </a:xfrm>
        </p:spPr>
      </p:pic>
      <p:sp>
        <p:nvSpPr>
          <p:cNvPr id="5" name="4 Rectángulo"/>
          <p:cNvSpPr/>
          <p:nvPr/>
        </p:nvSpPr>
        <p:spPr>
          <a:xfrm>
            <a:off x="1928794" y="1500174"/>
            <a:ext cx="4714908" cy="4714908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</TotalTime>
  <Words>28</Words>
  <Application>Microsoft Office PowerPoint</Application>
  <PresentationFormat>Presentación en pantalla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Mirador</vt:lpstr>
      <vt:lpstr>Yo en la Escuela naval</vt:lpstr>
      <vt:lpstr>Primer rancho</vt:lpstr>
      <vt:lpstr>Desembarco en la isla Quiriquina</vt:lpstr>
      <vt:lpstr>Primera visita de los padres</vt:lpstr>
      <vt:lpstr>Infantería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4</cp:revision>
  <dcterms:created xsi:type="dcterms:W3CDTF">2022-05-31T15:39:47Z</dcterms:created>
  <dcterms:modified xsi:type="dcterms:W3CDTF">2022-05-31T16:16:54Z</dcterms:modified>
</cp:coreProperties>
</file>