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C96B02-09C8-4DA3-9C10-E4489B008522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E47893-C002-4A21-AFE4-81A6641D939E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C:\Users\Lab_Ingles_16\Pictures\file_20210312101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1000108"/>
            <a:ext cx="7772400" cy="1470025"/>
          </a:xfrm>
        </p:spPr>
        <p:txBody>
          <a:bodyPr/>
          <a:lstStyle/>
          <a:p>
            <a:r>
              <a:rPr lang="es-CL" b="1" u="sng" cap="all" dirty="0" smtClean="0">
                <a:solidFill>
                  <a:schemeClr val="bg1"/>
                </a:solidFill>
              </a:rPr>
              <a:t>Yo en la escuela naval</a:t>
            </a:r>
            <a:endParaRPr lang="es-CL" b="1" u="sng" cap="all" dirty="0">
              <a:solidFill>
                <a:schemeClr val="bg1"/>
              </a:solidFill>
            </a:endParaRPr>
          </a:p>
        </p:txBody>
      </p:sp>
      <p:sp>
        <p:nvSpPr>
          <p:cNvPr id="11268" name="AutoShape 4" descr="Detectan brote de covid-19 en Escuela Naval de Valparaíso: Habría 14  aspirantes contagiados | Emol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0" name="AutoShape 6" descr="Detectan brote de covid-19 en Escuela Naval de Valparaíso: Habría 14  aspirantes contagiados | Emol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>
                <a:solidFill>
                  <a:schemeClr val="tx1"/>
                </a:solidFill>
              </a:rPr>
              <a:t>PRIMERA VISITA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14338" name="Picture 2" descr="https://escuelanaval.cl/wp-content/uploads/2022/03/DSC_81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-9715592"/>
            <a:ext cx="4022332" cy="2808000"/>
          </a:xfrm>
          <a:prstGeom prst="rect">
            <a:avLst/>
          </a:prstGeom>
          <a:noFill/>
        </p:spPr>
      </p:pic>
      <p:pic>
        <p:nvPicPr>
          <p:cNvPr id="15362" name="Picture 2" descr="https://escuelanaval.cl/wp-content/uploads/2022/02/FOTO-RECLUTAS-Y-FAMILIA-PRIMERA-VISITA-RECLUTAS-2022-15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-13716120"/>
            <a:ext cx="1824000" cy="2736000"/>
          </a:xfrm>
          <a:prstGeom prst="rect">
            <a:avLst/>
          </a:prstGeom>
          <a:noFill/>
        </p:spPr>
      </p:pic>
      <p:pic>
        <p:nvPicPr>
          <p:cNvPr id="5" name="4 Imagen" descr="FOTO-RECLUTAS-Y-FAMILIA-PRIMERA-VISITA-RECLUTAS-2022-1594-768x115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928802"/>
            <a:ext cx="5929354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>
                <a:solidFill>
                  <a:schemeClr val="tx1"/>
                </a:solidFill>
              </a:rPr>
              <a:t>REVISTA DE RECLUTA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16386" name="Picture 2" descr="https://escuelanaval.cl/wp-content/uploads/2022/03/DSC_8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000240"/>
            <a:ext cx="7715304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>
                <a:solidFill>
                  <a:schemeClr val="tx1"/>
                </a:solidFill>
              </a:rPr>
              <a:t>21 DE MAYO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4" name="3 Imagen" descr="IMG_05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928802"/>
            <a:ext cx="7215238" cy="471490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</TotalTime>
  <Words>13</Words>
  <Application>Microsoft Office PowerPoint</Application>
  <PresentationFormat>Presentación en pantalla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Flujo</vt:lpstr>
      <vt:lpstr>Yo en la escuela naval</vt:lpstr>
      <vt:lpstr>PRIMERA VISITA</vt:lpstr>
      <vt:lpstr>REVISTA DE RECLUTA</vt:lpstr>
      <vt:lpstr>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Lab_Ingles_16</dc:creator>
  <cp:lastModifiedBy>Lab_Ingles_16</cp:lastModifiedBy>
  <cp:revision>3</cp:revision>
  <dcterms:created xsi:type="dcterms:W3CDTF">2022-06-01T12:16:59Z</dcterms:created>
  <dcterms:modified xsi:type="dcterms:W3CDTF">2022-06-01T12:45:14Z</dcterms:modified>
</cp:coreProperties>
</file>