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handoutMasterIdLst>
    <p:handoutMasterId r:id="rId18"/>
  </p:handoutMasterIdLst>
  <p:sldIdLst>
    <p:sldId id="323" r:id="rId2"/>
    <p:sldId id="347" r:id="rId3"/>
    <p:sldId id="368" r:id="rId4"/>
    <p:sldId id="360" r:id="rId5"/>
    <p:sldId id="361" r:id="rId6"/>
    <p:sldId id="373" r:id="rId7"/>
    <p:sldId id="367" r:id="rId8"/>
    <p:sldId id="359" r:id="rId9"/>
    <p:sldId id="363" r:id="rId10"/>
    <p:sldId id="364" r:id="rId11"/>
    <p:sldId id="365" r:id="rId12"/>
    <p:sldId id="374" r:id="rId13"/>
    <p:sldId id="366" r:id="rId14"/>
    <p:sldId id="371" r:id="rId15"/>
    <p:sldId id="375" r:id="rId16"/>
  </p:sldIdLst>
  <p:sldSz cx="9144000" cy="6858000" type="screen4x3"/>
  <p:notesSz cx="7010400" cy="9296400"/>
  <p:defaultTextStyle>
    <a:defPPr>
      <a:defRPr lang="es-CL"/>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9900"/>
    <a:srgbClr val="FFFFCC"/>
    <a:srgbClr val="000066"/>
    <a:srgbClr val="0000CC"/>
    <a:srgbClr val="EAEAEA"/>
    <a:srgbClr val="FFFF99"/>
    <a:srgbClr val="6699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20" autoAdjust="0"/>
    <p:restoredTop sz="99075" autoAdjust="0"/>
  </p:normalViewPr>
  <p:slideViewPr>
    <p:cSldViewPr>
      <p:cViewPr varScale="1">
        <p:scale>
          <a:sx n="111" d="100"/>
          <a:sy n="111" d="100"/>
        </p:scale>
        <p:origin x="1908"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s-CL"/>
          </a:p>
        </p:txBody>
      </p:sp>
      <p:sp>
        <p:nvSpPr>
          <p:cNvPr id="3" name="2 Marcador de fecha"/>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2FC6F556-AD7A-4CEF-9E32-2BD517461D1C}" type="datetimeFigureOut">
              <a:rPr lang="es-CL"/>
              <a:pPr>
                <a:defRPr/>
              </a:pPr>
              <a:t>26-03-2024</a:t>
            </a:fld>
            <a:endParaRPr lang="es-CL"/>
          </a:p>
        </p:txBody>
      </p:sp>
      <p:sp>
        <p:nvSpPr>
          <p:cNvPr id="4" name="3 Marcador de pie de página"/>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s-CL"/>
          </a:p>
        </p:txBody>
      </p:sp>
      <p:sp>
        <p:nvSpPr>
          <p:cNvPr id="5" name="4 Marcador de número de diapositiva"/>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9C0151D-2B7E-4A65-8E31-47A20072F632}" type="slidenum">
              <a:rPr lang="es-CL" altLang="es-CL"/>
              <a:pPr>
                <a:defRPr/>
              </a:pPr>
              <a:t>‹Nº›</a:t>
            </a:fld>
            <a:endParaRPr lang="es-CL" altLang="es-CL"/>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3177" tIns="46589" rIns="93177" bIns="46589" rtlCol="0"/>
          <a:lstStyle>
            <a:lvl1pPr algn="l" eaLnBrk="1" hangingPunct="1">
              <a:defRPr sz="1200">
                <a:latin typeface="Arial" charset="0"/>
                <a:ea typeface="ＭＳ Ｐゴシック" charset="-128"/>
                <a:cs typeface="Arial" charset="0"/>
              </a:defRPr>
            </a:lvl1pPr>
          </a:lstStyle>
          <a:p>
            <a:pPr>
              <a:defRPr/>
            </a:pPr>
            <a:endParaRPr lang="es-CL"/>
          </a:p>
        </p:txBody>
      </p:sp>
      <p:sp>
        <p:nvSpPr>
          <p:cNvPr id="3" name="2 Marcador de fecha"/>
          <p:cNvSpPr>
            <a:spLocks noGrp="1"/>
          </p:cNvSpPr>
          <p:nvPr>
            <p:ph type="dt" idx="1"/>
          </p:nvPr>
        </p:nvSpPr>
        <p:spPr>
          <a:xfrm>
            <a:off x="3970338" y="0"/>
            <a:ext cx="3038475" cy="465138"/>
          </a:xfrm>
          <a:prstGeom prst="rect">
            <a:avLst/>
          </a:prstGeom>
        </p:spPr>
        <p:txBody>
          <a:bodyPr vert="horz" lIns="93177" tIns="46589" rIns="93177" bIns="46589" rtlCol="0"/>
          <a:lstStyle>
            <a:lvl1pPr algn="r" eaLnBrk="1" hangingPunct="1">
              <a:defRPr sz="1200">
                <a:latin typeface="Arial" charset="0"/>
                <a:ea typeface="ＭＳ Ｐゴシック" charset="-128"/>
                <a:cs typeface="Arial" charset="0"/>
              </a:defRPr>
            </a:lvl1pPr>
          </a:lstStyle>
          <a:p>
            <a:pPr>
              <a:defRPr/>
            </a:pPr>
            <a:fld id="{9A38041B-560B-4D65-8294-32DBA79CA226}" type="datetimeFigureOut">
              <a:rPr lang="es-CL"/>
              <a:pPr>
                <a:defRPr/>
              </a:pPr>
              <a:t>26-03-2024</a:t>
            </a:fld>
            <a:endParaRPr lang="es-CL"/>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s-CL" noProof="0"/>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hangingPunct="1">
              <a:defRPr sz="1200">
                <a:latin typeface="Arial" charset="0"/>
                <a:ea typeface="ＭＳ Ｐゴシック" charset="-128"/>
                <a:cs typeface="Arial" charset="0"/>
              </a:defRPr>
            </a:lvl1pPr>
          </a:lstStyle>
          <a:p>
            <a:pPr>
              <a:defRPr/>
            </a:pPr>
            <a:endParaRPr lang="es-CL"/>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a:lvl1pPr>
          </a:lstStyle>
          <a:p>
            <a:pPr>
              <a:defRPr/>
            </a:pPr>
            <a:fld id="{0C260CF6-9286-4489-BC72-8BBE205A87E1}" type="slidenum">
              <a:rPr lang="es-CL" altLang="es-CL"/>
              <a:pPr>
                <a:defRPr/>
              </a:pPr>
              <a:t>‹Nº›</a:t>
            </a:fld>
            <a:endParaRPr lang="es-CL" altLang="es-CL"/>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CL" smtClean="0"/>
          </a:p>
        </p:txBody>
      </p:sp>
      <p:sp>
        <p:nvSpPr>
          <p:cNvPr id="17412"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1CE50F48-6594-4BAA-A839-B0C31263047D}" type="slidenum">
              <a:rPr lang="es-CL" altLang="es-CL" smtClean="0"/>
              <a:pPr/>
              <a:t>1</a:t>
            </a:fld>
            <a:endParaRPr lang="es-CL" altLang="es-C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A349265A-245E-46B0-A8E1-3BFEF1A10AC1}" type="slidenum">
              <a:rPr lang="es-ES" altLang="es-CL"/>
              <a:pPr>
                <a:defRPr/>
              </a:pPr>
              <a:t>‹Nº›</a:t>
            </a:fld>
            <a:endParaRPr lang="es-ES" altLang="es-CL"/>
          </a:p>
        </p:txBody>
      </p:sp>
    </p:spTree>
    <p:extLst>
      <p:ext uri="{BB962C8B-B14F-4D97-AF65-F5344CB8AC3E}">
        <p14:creationId xmlns:p14="http://schemas.microsoft.com/office/powerpoint/2010/main" val="935274921"/>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5416D195-79A7-4478-AD20-0A6ACF9B59EE}" type="slidenum">
              <a:rPr lang="es-ES" altLang="es-CL"/>
              <a:pPr>
                <a:defRPr/>
              </a:pPr>
              <a:t>‹Nº›</a:t>
            </a:fld>
            <a:endParaRPr lang="es-ES" altLang="es-CL"/>
          </a:p>
        </p:txBody>
      </p:sp>
    </p:spTree>
    <p:extLst>
      <p:ext uri="{BB962C8B-B14F-4D97-AF65-F5344CB8AC3E}">
        <p14:creationId xmlns:p14="http://schemas.microsoft.com/office/powerpoint/2010/main" val="2600377328"/>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1021910C-748E-4756-B3A9-150D37DF09B1}" type="slidenum">
              <a:rPr lang="es-ES" altLang="es-CL"/>
              <a:pPr>
                <a:defRPr/>
              </a:pPr>
              <a:t>‹Nº›</a:t>
            </a:fld>
            <a:endParaRPr lang="es-ES" altLang="es-CL"/>
          </a:p>
        </p:txBody>
      </p:sp>
    </p:spTree>
    <p:extLst>
      <p:ext uri="{BB962C8B-B14F-4D97-AF65-F5344CB8AC3E}">
        <p14:creationId xmlns:p14="http://schemas.microsoft.com/office/powerpoint/2010/main" val="4058940278"/>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7DD64340-73CB-49B6-9B0C-28DB965DC1F0}" type="slidenum">
              <a:rPr lang="es-ES" altLang="es-CL"/>
              <a:pPr>
                <a:defRPr/>
              </a:pPr>
              <a:t>‹Nº›</a:t>
            </a:fld>
            <a:endParaRPr lang="es-ES" altLang="es-CL"/>
          </a:p>
        </p:txBody>
      </p:sp>
    </p:spTree>
    <p:extLst>
      <p:ext uri="{BB962C8B-B14F-4D97-AF65-F5344CB8AC3E}">
        <p14:creationId xmlns:p14="http://schemas.microsoft.com/office/powerpoint/2010/main" val="2572977228"/>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8"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77C13FD3-6DCF-41B7-8827-0C525A28FD7C}" type="slidenum">
              <a:rPr lang="es-ES" altLang="es-CL"/>
              <a:pPr>
                <a:defRPr/>
              </a:pPr>
              <a:t>‹Nº›</a:t>
            </a:fld>
            <a:endParaRPr lang="es-ES" altLang="es-CL"/>
          </a:p>
        </p:txBody>
      </p:sp>
    </p:spTree>
    <p:extLst>
      <p:ext uri="{BB962C8B-B14F-4D97-AF65-F5344CB8AC3E}">
        <p14:creationId xmlns:p14="http://schemas.microsoft.com/office/powerpoint/2010/main" val="711689602"/>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4"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4C4233A4-CFD5-4E28-B5F6-6EAD03BEB2A8}" type="slidenum">
              <a:rPr lang="es-ES" altLang="es-CL"/>
              <a:pPr>
                <a:defRPr/>
              </a:pPr>
              <a:t>‹Nº›</a:t>
            </a:fld>
            <a:endParaRPr lang="es-ES" altLang="es-CL"/>
          </a:p>
        </p:txBody>
      </p:sp>
    </p:spTree>
    <p:extLst>
      <p:ext uri="{BB962C8B-B14F-4D97-AF65-F5344CB8AC3E}">
        <p14:creationId xmlns:p14="http://schemas.microsoft.com/office/powerpoint/2010/main" val="2141068548"/>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3"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7C1748AC-750C-4F9F-868F-A1FA44A18C51}" type="slidenum">
              <a:rPr lang="es-ES" altLang="es-CL"/>
              <a:pPr>
                <a:defRPr/>
              </a:pPr>
              <a:t>‹Nº›</a:t>
            </a:fld>
            <a:endParaRPr lang="es-ES" altLang="es-CL"/>
          </a:p>
        </p:txBody>
      </p:sp>
    </p:spTree>
    <p:extLst>
      <p:ext uri="{BB962C8B-B14F-4D97-AF65-F5344CB8AC3E}">
        <p14:creationId xmlns:p14="http://schemas.microsoft.com/office/powerpoint/2010/main" val="373034723"/>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4A50C3C6-AF60-4717-A1AD-DA3F337C91C0}" type="slidenum">
              <a:rPr lang="es-ES" altLang="es-CL"/>
              <a:pPr>
                <a:defRPr/>
              </a:pPr>
              <a:t>‹Nº›</a:t>
            </a:fld>
            <a:endParaRPr lang="es-ES" altLang="es-CL"/>
          </a:p>
        </p:txBody>
      </p:sp>
    </p:spTree>
    <p:extLst>
      <p:ext uri="{BB962C8B-B14F-4D97-AF65-F5344CB8AC3E}">
        <p14:creationId xmlns:p14="http://schemas.microsoft.com/office/powerpoint/2010/main" val="2584348331"/>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3DBCBEE0-62D9-4BCF-A105-728162FBD798}" type="slidenum">
              <a:rPr lang="es-ES" altLang="es-CL"/>
              <a:pPr>
                <a:defRPr/>
              </a:pPr>
              <a:t>‹Nº›</a:t>
            </a:fld>
            <a:endParaRPr lang="es-ES" altLang="es-CL"/>
          </a:p>
        </p:txBody>
      </p:sp>
    </p:spTree>
    <p:extLst>
      <p:ext uri="{BB962C8B-B14F-4D97-AF65-F5344CB8AC3E}">
        <p14:creationId xmlns:p14="http://schemas.microsoft.com/office/powerpoint/2010/main" val="3950303481"/>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565B201-AFE0-45FC-AE0D-19D67F2E6A88}" type="slidenum">
              <a:rPr lang="es-ES" altLang="es-CL"/>
              <a:pPr>
                <a:defRPr/>
              </a:pPr>
              <a:t>‹Nº›</a:t>
            </a:fld>
            <a:endParaRPr lang="es-ES" altLang="es-CL"/>
          </a:p>
        </p:txBody>
      </p:sp>
    </p:spTree>
    <p:extLst>
      <p:ext uri="{BB962C8B-B14F-4D97-AF65-F5344CB8AC3E}">
        <p14:creationId xmlns:p14="http://schemas.microsoft.com/office/powerpoint/2010/main" val="3569139452"/>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p:txBody>
          <a:bodyPr/>
          <a:lstStyle>
            <a:lvl1pPr fontAlgn="auto">
              <a:spcBef>
                <a:spcPts val="0"/>
              </a:spcBef>
              <a:spcAft>
                <a:spcPts val="0"/>
              </a:spcAft>
              <a:defRPr/>
            </a:lvl1pPr>
          </a:lstStyle>
          <a:p>
            <a:pPr>
              <a:defRPr/>
            </a:pPr>
            <a:endParaRPr lang="es-ES"/>
          </a:p>
        </p:txBody>
      </p:sp>
      <p:sp>
        <p:nvSpPr>
          <p:cNvPr id="5"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F4AD62B-DAC4-422A-AB09-6EEA51436DA3}" type="slidenum">
              <a:rPr lang="es-ES" altLang="es-CL"/>
              <a:pPr>
                <a:defRPr/>
              </a:pPr>
              <a:t>‹Nº›</a:t>
            </a:fld>
            <a:endParaRPr lang="es-ES" altLang="es-CL"/>
          </a:p>
        </p:txBody>
      </p:sp>
    </p:spTree>
    <p:extLst>
      <p:ext uri="{BB962C8B-B14F-4D97-AF65-F5344CB8AC3E}">
        <p14:creationId xmlns:p14="http://schemas.microsoft.com/office/powerpoint/2010/main" val="3634771307"/>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Contents slide layout">
    <p:spTree>
      <p:nvGrpSpPr>
        <p:cNvPr id="1" name=""/>
        <p:cNvGrpSpPr/>
        <p:nvPr/>
      </p:nvGrpSpPr>
      <p:grpSpPr>
        <a:xfrm>
          <a:off x="0" y="0"/>
          <a:ext cx="0" cy="0"/>
          <a:chOff x="0" y="0"/>
          <a:chExt cx="0" cy="0"/>
        </a:xfrm>
      </p:grpSpPr>
      <p:sp>
        <p:nvSpPr>
          <p:cNvPr id="3" name="Frame 5">
            <a:extLst>
              <a:ext uri="{FF2B5EF4-FFF2-40B4-BE49-F238E27FC236}">
                <a16:creationId xmlns:a16="http://schemas.microsoft.com/office/drawing/2014/main" id="{79CD875C-4F17-4397-9F8A-B40D4FC83916}"/>
              </a:ext>
            </a:extLst>
          </p:cNvPr>
          <p:cNvSpPr/>
          <p:nvPr userDrawn="1"/>
        </p:nvSpPr>
        <p:spPr>
          <a:xfrm>
            <a:off x="85725" y="125413"/>
            <a:ext cx="8972550" cy="6607175"/>
          </a:xfrm>
          <a:prstGeom prst="frame">
            <a:avLst>
              <a:gd name="adj1" fmla="val 62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4" name="Freeform: Shape 10">
            <a:extLst>
              <a:ext uri="{FF2B5EF4-FFF2-40B4-BE49-F238E27FC236}">
                <a16:creationId xmlns:a16="http://schemas.microsoft.com/office/drawing/2014/main" id="{0484B52A-E474-4D53-B5B1-90C374708FF9}"/>
              </a:ext>
            </a:extLst>
          </p:cNvPr>
          <p:cNvSpPr/>
          <p:nvPr userDrawn="1"/>
        </p:nvSpPr>
        <p:spPr>
          <a:xfrm>
            <a:off x="7375525" y="5608638"/>
            <a:ext cx="1482725" cy="909637"/>
          </a:xfrm>
          <a:custGeom>
            <a:avLst/>
            <a:gdLst>
              <a:gd name="connsiteX0" fmla="*/ 1237506 w 1976213"/>
              <a:gd name="connsiteY0" fmla="*/ 773877 h 910479"/>
              <a:gd name="connsiteX1" fmla="*/ 1227549 w 1976213"/>
              <a:gd name="connsiteY1" fmla="*/ 781984 h 910479"/>
              <a:gd name="connsiteX2" fmla="*/ 1238359 w 1976213"/>
              <a:gd name="connsiteY2" fmla="*/ 788528 h 910479"/>
              <a:gd name="connsiteX3" fmla="*/ 1243338 w 1976213"/>
              <a:gd name="connsiteY3" fmla="*/ 788528 h 910479"/>
              <a:gd name="connsiteX4" fmla="*/ 1243622 w 1976213"/>
              <a:gd name="connsiteY4" fmla="*/ 789665 h 910479"/>
              <a:gd name="connsiteX5" fmla="*/ 1268230 w 1976213"/>
              <a:gd name="connsiteY5" fmla="*/ 783549 h 910479"/>
              <a:gd name="connsiteX6" fmla="*/ 1272639 w 1976213"/>
              <a:gd name="connsiteY6" fmla="*/ 778002 h 910479"/>
              <a:gd name="connsiteX7" fmla="*/ 1267234 w 1976213"/>
              <a:gd name="connsiteY7" fmla="*/ 774304 h 910479"/>
              <a:gd name="connsiteX8" fmla="*/ 1237506 w 1976213"/>
              <a:gd name="connsiteY8" fmla="*/ 773877 h 910479"/>
              <a:gd name="connsiteX9" fmla="*/ 1464951 w 1976213"/>
              <a:gd name="connsiteY9" fmla="*/ 712286 h 910479"/>
              <a:gd name="connsiteX10" fmla="*/ 1448735 w 1976213"/>
              <a:gd name="connsiteY10" fmla="*/ 714562 h 910479"/>
              <a:gd name="connsiteX11" fmla="*/ 1445037 w 1976213"/>
              <a:gd name="connsiteY11" fmla="*/ 718829 h 910479"/>
              <a:gd name="connsiteX12" fmla="*/ 1450015 w 1976213"/>
              <a:gd name="connsiteY12" fmla="*/ 721958 h 910479"/>
              <a:gd name="connsiteX13" fmla="*/ 1464951 w 1976213"/>
              <a:gd name="connsiteY13" fmla="*/ 712286 h 910479"/>
              <a:gd name="connsiteX14" fmla="*/ 1584719 w 1976213"/>
              <a:gd name="connsiteY14" fmla="*/ 598492 h 910479"/>
              <a:gd name="connsiteX15" fmla="*/ 1573908 w 1976213"/>
              <a:gd name="connsiteY15" fmla="*/ 601906 h 910479"/>
              <a:gd name="connsiteX16" fmla="*/ 1569356 w 1976213"/>
              <a:gd name="connsiteY16" fmla="*/ 616842 h 910479"/>
              <a:gd name="connsiteX17" fmla="*/ 1552856 w 1976213"/>
              <a:gd name="connsiteY17" fmla="*/ 652117 h 910479"/>
              <a:gd name="connsiteX18" fmla="*/ 1550012 w 1976213"/>
              <a:gd name="connsiteY18" fmla="*/ 656242 h 910479"/>
              <a:gd name="connsiteX19" fmla="*/ 1554563 w 1976213"/>
              <a:gd name="connsiteY19" fmla="*/ 661221 h 910479"/>
              <a:gd name="connsiteX20" fmla="*/ 1581732 w 1976213"/>
              <a:gd name="connsiteY20" fmla="*/ 674592 h 910479"/>
              <a:gd name="connsiteX21" fmla="*/ 1635072 w 1976213"/>
              <a:gd name="connsiteY21" fmla="*/ 693652 h 910479"/>
              <a:gd name="connsiteX22" fmla="*/ 1646309 w 1976213"/>
              <a:gd name="connsiteY22" fmla="*/ 693368 h 910479"/>
              <a:gd name="connsiteX23" fmla="*/ 1692823 w 1976213"/>
              <a:gd name="connsiteY23" fmla="*/ 683553 h 910479"/>
              <a:gd name="connsiteX24" fmla="*/ 1699081 w 1976213"/>
              <a:gd name="connsiteY24" fmla="*/ 681846 h 910479"/>
              <a:gd name="connsiteX25" fmla="*/ 1696663 w 1976213"/>
              <a:gd name="connsiteY25" fmla="*/ 675588 h 910479"/>
              <a:gd name="connsiteX26" fmla="*/ 1682296 w 1976213"/>
              <a:gd name="connsiteY26" fmla="*/ 665204 h 910479"/>
              <a:gd name="connsiteX27" fmla="*/ 1648728 w 1976213"/>
              <a:gd name="connsiteY27" fmla="*/ 646570 h 910479"/>
              <a:gd name="connsiteX28" fmla="*/ 1599085 w 1976213"/>
              <a:gd name="connsiteY28" fmla="*/ 610014 h 910479"/>
              <a:gd name="connsiteX29" fmla="*/ 1584719 w 1976213"/>
              <a:gd name="connsiteY29" fmla="*/ 598492 h 910479"/>
              <a:gd name="connsiteX30" fmla="*/ 1244902 w 1976213"/>
              <a:gd name="connsiteY30" fmla="*/ 472608 h 910479"/>
              <a:gd name="connsiteX31" fmla="*/ 1150454 w 1976213"/>
              <a:gd name="connsiteY31" fmla="*/ 528794 h 910479"/>
              <a:gd name="connsiteX32" fmla="*/ 1152303 w 1976213"/>
              <a:gd name="connsiteY32" fmla="*/ 531070 h 910479"/>
              <a:gd name="connsiteX33" fmla="*/ 1200665 w 1976213"/>
              <a:gd name="connsiteY33" fmla="*/ 541311 h 910479"/>
              <a:gd name="connsiteX34" fmla="*/ 1209626 w 1976213"/>
              <a:gd name="connsiteY34" fmla="*/ 534910 h 910479"/>
              <a:gd name="connsiteX35" fmla="*/ 1232954 w 1976213"/>
              <a:gd name="connsiteY35" fmla="*/ 488255 h 910479"/>
              <a:gd name="connsiteX36" fmla="*/ 1247463 w 1976213"/>
              <a:gd name="connsiteY36" fmla="*/ 475879 h 910479"/>
              <a:gd name="connsiteX37" fmla="*/ 1244902 w 1976213"/>
              <a:gd name="connsiteY37" fmla="*/ 472608 h 910479"/>
              <a:gd name="connsiteX38" fmla="*/ 1659538 w 1976213"/>
              <a:gd name="connsiteY38" fmla="*/ 471897 h 910479"/>
              <a:gd name="connsiteX39" fmla="*/ 1657120 w 1976213"/>
              <a:gd name="connsiteY39" fmla="*/ 475595 h 910479"/>
              <a:gd name="connsiteX40" fmla="*/ 1661103 w 1976213"/>
              <a:gd name="connsiteY40" fmla="*/ 487543 h 910479"/>
              <a:gd name="connsiteX41" fmla="*/ 1664090 w 1976213"/>
              <a:gd name="connsiteY41" fmla="*/ 486690 h 910479"/>
              <a:gd name="connsiteX42" fmla="*/ 1662810 w 1976213"/>
              <a:gd name="connsiteY42" fmla="*/ 474741 h 910479"/>
              <a:gd name="connsiteX43" fmla="*/ 1659538 w 1976213"/>
              <a:gd name="connsiteY43" fmla="*/ 471897 h 910479"/>
              <a:gd name="connsiteX44" fmla="*/ 1880777 w 1976213"/>
              <a:gd name="connsiteY44" fmla="*/ 277569 h 910479"/>
              <a:gd name="connsiteX45" fmla="*/ 1914529 w 1976213"/>
              <a:gd name="connsiteY45" fmla="*/ 311321 h 910479"/>
              <a:gd name="connsiteX46" fmla="*/ 1880777 w 1976213"/>
              <a:gd name="connsiteY46" fmla="*/ 345073 h 910479"/>
              <a:gd name="connsiteX47" fmla="*/ 1847025 w 1976213"/>
              <a:gd name="connsiteY47" fmla="*/ 311321 h 910479"/>
              <a:gd name="connsiteX48" fmla="*/ 1880777 w 1976213"/>
              <a:gd name="connsiteY48" fmla="*/ 277569 h 910479"/>
              <a:gd name="connsiteX49" fmla="*/ 1487994 w 1976213"/>
              <a:gd name="connsiteY49" fmla="*/ 244167 h 910479"/>
              <a:gd name="connsiteX50" fmla="*/ 1480740 w 1976213"/>
              <a:gd name="connsiteY50" fmla="*/ 252987 h 910479"/>
              <a:gd name="connsiteX51" fmla="*/ 1488279 w 1976213"/>
              <a:gd name="connsiteY51" fmla="*/ 261521 h 910479"/>
              <a:gd name="connsiteX52" fmla="*/ 1492972 w 1976213"/>
              <a:gd name="connsiteY52" fmla="*/ 252702 h 910479"/>
              <a:gd name="connsiteX53" fmla="*/ 1487994 w 1976213"/>
              <a:gd name="connsiteY53" fmla="*/ 244167 h 910479"/>
              <a:gd name="connsiteX54" fmla="*/ 1527537 w 1976213"/>
              <a:gd name="connsiteY54" fmla="*/ 212732 h 910479"/>
              <a:gd name="connsiteX55" fmla="*/ 1513171 w 1976213"/>
              <a:gd name="connsiteY55" fmla="*/ 213159 h 910479"/>
              <a:gd name="connsiteX56" fmla="*/ 1520567 w 1976213"/>
              <a:gd name="connsiteY56" fmla="*/ 225249 h 910479"/>
              <a:gd name="connsiteX57" fmla="*/ 1527679 w 1976213"/>
              <a:gd name="connsiteY57" fmla="*/ 227809 h 910479"/>
              <a:gd name="connsiteX58" fmla="*/ 1532089 w 1976213"/>
              <a:gd name="connsiteY58" fmla="*/ 218421 h 910479"/>
              <a:gd name="connsiteX59" fmla="*/ 1527537 w 1976213"/>
              <a:gd name="connsiteY59" fmla="*/ 212732 h 910479"/>
              <a:gd name="connsiteX60" fmla="*/ 1945371 w 1976213"/>
              <a:gd name="connsiteY60" fmla="*/ 157864 h 910479"/>
              <a:gd name="connsiteX61" fmla="*/ 1976213 w 1976213"/>
              <a:gd name="connsiteY61" fmla="*/ 188706 h 910479"/>
              <a:gd name="connsiteX62" fmla="*/ 1945371 w 1976213"/>
              <a:gd name="connsiteY62" fmla="*/ 219548 h 910479"/>
              <a:gd name="connsiteX63" fmla="*/ 1914529 w 1976213"/>
              <a:gd name="connsiteY63" fmla="*/ 188706 h 910479"/>
              <a:gd name="connsiteX64" fmla="*/ 1945371 w 1976213"/>
              <a:gd name="connsiteY64" fmla="*/ 157864 h 910479"/>
              <a:gd name="connsiteX65" fmla="*/ 1867542 w 1976213"/>
              <a:gd name="connsiteY65" fmla="*/ 86356 h 910479"/>
              <a:gd name="connsiteX66" fmla="*/ 1890872 w 1976213"/>
              <a:gd name="connsiteY66" fmla="*/ 109686 h 910479"/>
              <a:gd name="connsiteX67" fmla="*/ 1867542 w 1976213"/>
              <a:gd name="connsiteY67" fmla="*/ 133016 h 910479"/>
              <a:gd name="connsiteX68" fmla="*/ 1844212 w 1976213"/>
              <a:gd name="connsiteY68" fmla="*/ 109686 h 910479"/>
              <a:gd name="connsiteX69" fmla="*/ 1867542 w 1976213"/>
              <a:gd name="connsiteY69" fmla="*/ 86356 h 910479"/>
              <a:gd name="connsiteX70" fmla="*/ 1219583 w 1976213"/>
              <a:gd name="connsiteY70" fmla="*/ 32369 h 910479"/>
              <a:gd name="connsiteX71" fmla="*/ 1229256 w 1976213"/>
              <a:gd name="connsiteY71" fmla="*/ 35071 h 910479"/>
              <a:gd name="connsiteX72" fmla="*/ 1239782 w 1976213"/>
              <a:gd name="connsiteY72" fmla="*/ 51145 h 910479"/>
              <a:gd name="connsiteX73" fmla="*/ 1302368 w 1976213"/>
              <a:gd name="connsiteY73" fmla="*/ 173046 h 910479"/>
              <a:gd name="connsiteX74" fmla="*/ 1317161 w 1976213"/>
              <a:gd name="connsiteY74" fmla="*/ 213585 h 910479"/>
              <a:gd name="connsiteX75" fmla="*/ 1326692 w 1976213"/>
              <a:gd name="connsiteY75" fmla="*/ 238762 h 910479"/>
              <a:gd name="connsiteX76" fmla="*/ 1350019 w 1976213"/>
              <a:gd name="connsiteY76" fmla="*/ 223542 h 910479"/>
              <a:gd name="connsiteX77" fmla="*/ 1433373 w 1976213"/>
              <a:gd name="connsiteY77" fmla="*/ 227809 h 910479"/>
              <a:gd name="connsiteX78" fmla="*/ 1447170 w 1976213"/>
              <a:gd name="connsiteY78" fmla="*/ 235064 h 910479"/>
              <a:gd name="connsiteX79" fmla="*/ 1454709 w 1976213"/>
              <a:gd name="connsiteY79" fmla="*/ 230370 h 910479"/>
              <a:gd name="connsiteX80" fmla="*/ 1471067 w 1976213"/>
              <a:gd name="connsiteY80" fmla="*/ 223827 h 910479"/>
              <a:gd name="connsiteX81" fmla="*/ 1478179 w 1976213"/>
              <a:gd name="connsiteY81" fmla="*/ 229374 h 910479"/>
              <a:gd name="connsiteX82" fmla="*/ 1485292 w 1976213"/>
              <a:gd name="connsiteY82" fmla="*/ 200215 h 910479"/>
              <a:gd name="connsiteX83" fmla="*/ 1518007 w 1976213"/>
              <a:gd name="connsiteY83" fmla="*/ 194098 h 910479"/>
              <a:gd name="connsiteX84" fmla="*/ 1524266 w 1976213"/>
              <a:gd name="connsiteY84" fmla="*/ 197654 h 910479"/>
              <a:gd name="connsiteX85" fmla="*/ 1545460 w 1976213"/>
              <a:gd name="connsiteY85" fmla="*/ 211452 h 910479"/>
              <a:gd name="connsiteX86" fmla="*/ 1564805 w 1976213"/>
              <a:gd name="connsiteY86" fmla="*/ 247297 h 910479"/>
              <a:gd name="connsiteX87" fmla="*/ 1565800 w 1976213"/>
              <a:gd name="connsiteY87" fmla="*/ 255546 h 910479"/>
              <a:gd name="connsiteX88" fmla="*/ 1570921 w 1976213"/>
              <a:gd name="connsiteY88" fmla="*/ 257823 h 910479"/>
              <a:gd name="connsiteX89" fmla="*/ 1574051 w 1976213"/>
              <a:gd name="connsiteY89" fmla="*/ 261805 h 910479"/>
              <a:gd name="connsiteX90" fmla="*/ 1570210 w 1976213"/>
              <a:gd name="connsiteY90" fmla="*/ 265219 h 910479"/>
              <a:gd name="connsiteX91" fmla="*/ 1560395 w 1976213"/>
              <a:gd name="connsiteY91" fmla="*/ 268064 h 910479"/>
              <a:gd name="connsiteX92" fmla="*/ 1560395 w 1976213"/>
              <a:gd name="connsiteY92" fmla="*/ 270340 h 910479"/>
              <a:gd name="connsiteX93" fmla="*/ 1594391 w 1976213"/>
              <a:gd name="connsiteY93" fmla="*/ 278447 h 910479"/>
              <a:gd name="connsiteX94" fmla="*/ 1595956 w 1976213"/>
              <a:gd name="connsiteY94" fmla="*/ 274892 h 910479"/>
              <a:gd name="connsiteX95" fmla="*/ 1613736 w 1976213"/>
              <a:gd name="connsiteY95" fmla="*/ 237766 h 910479"/>
              <a:gd name="connsiteX96" fmla="*/ 1620564 w 1976213"/>
              <a:gd name="connsiteY96" fmla="*/ 231792 h 910479"/>
              <a:gd name="connsiteX97" fmla="*/ 1628529 w 1976213"/>
              <a:gd name="connsiteY97" fmla="*/ 221551 h 910479"/>
              <a:gd name="connsiteX98" fmla="*/ 1651430 w 1976213"/>
              <a:gd name="connsiteY98" fmla="*/ 202917 h 910479"/>
              <a:gd name="connsiteX99" fmla="*/ 1703206 w 1976213"/>
              <a:gd name="connsiteY99" fmla="*/ 203770 h 910479"/>
              <a:gd name="connsiteX100" fmla="*/ 1767073 w 1976213"/>
              <a:gd name="connsiteY100" fmla="*/ 233926 h 910479"/>
              <a:gd name="connsiteX101" fmla="*/ 1768496 w 1976213"/>
              <a:gd name="connsiteY101" fmla="*/ 245447 h 910479"/>
              <a:gd name="connsiteX102" fmla="*/ 1771056 w 1976213"/>
              <a:gd name="connsiteY102" fmla="*/ 250710 h 910479"/>
              <a:gd name="connsiteX103" fmla="*/ 1779306 w 1976213"/>
              <a:gd name="connsiteY103" fmla="*/ 261948 h 910479"/>
              <a:gd name="connsiteX104" fmla="*/ 1778879 w 1976213"/>
              <a:gd name="connsiteY104" fmla="*/ 281862 h 910479"/>
              <a:gd name="connsiteX105" fmla="*/ 1784853 w 1976213"/>
              <a:gd name="connsiteY105" fmla="*/ 290538 h 910479"/>
              <a:gd name="connsiteX106" fmla="*/ 1792250 w 1976213"/>
              <a:gd name="connsiteY106" fmla="*/ 296655 h 910479"/>
              <a:gd name="connsiteX107" fmla="*/ 1805763 w 1976213"/>
              <a:gd name="connsiteY107" fmla="*/ 322258 h 910479"/>
              <a:gd name="connsiteX108" fmla="*/ 1808466 w 1976213"/>
              <a:gd name="connsiteY108" fmla="*/ 343595 h 910479"/>
              <a:gd name="connsiteX109" fmla="*/ 1797655 w 1976213"/>
              <a:gd name="connsiteY109" fmla="*/ 375741 h 910479"/>
              <a:gd name="connsiteX110" fmla="*/ 1778453 w 1976213"/>
              <a:gd name="connsiteY110" fmla="*/ 386694 h 910479"/>
              <a:gd name="connsiteX111" fmla="*/ 1772905 w 1976213"/>
              <a:gd name="connsiteY111" fmla="*/ 386694 h 910479"/>
              <a:gd name="connsiteX112" fmla="*/ 1765935 w 1976213"/>
              <a:gd name="connsiteY112" fmla="*/ 391672 h 910479"/>
              <a:gd name="connsiteX113" fmla="*/ 1769491 w 1976213"/>
              <a:gd name="connsiteY113" fmla="*/ 399211 h 910479"/>
              <a:gd name="connsiteX114" fmla="*/ 1776461 w 1976213"/>
              <a:gd name="connsiteY114" fmla="*/ 404759 h 910479"/>
              <a:gd name="connsiteX115" fmla="*/ 1769776 w 1976213"/>
              <a:gd name="connsiteY115" fmla="*/ 411728 h 910479"/>
              <a:gd name="connsiteX116" fmla="*/ 1778168 w 1976213"/>
              <a:gd name="connsiteY116" fmla="*/ 414858 h 910479"/>
              <a:gd name="connsiteX117" fmla="*/ 1798509 w 1976213"/>
              <a:gd name="connsiteY117" fmla="*/ 417845 h 910479"/>
              <a:gd name="connsiteX118" fmla="*/ 1820556 w 1976213"/>
              <a:gd name="connsiteY118" fmla="*/ 426237 h 910479"/>
              <a:gd name="connsiteX119" fmla="*/ 1820129 w 1976213"/>
              <a:gd name="connsiteY119" fmla="*/ 434203 h 910479"/>
              <a:gd name="connsiteX120" fmla="*/ 1806901 w 1976213"/>
              <a:gd name="connsiteY120" fmla="*/ 459095 h 910479"/>
              <a:gd name="connsiteX121" fmla="*/ 1780159 w 1976213"/>
              <a:gd name="connsiteY121" fmla="*/ 468625 h 910479"/>
              <a:gd name="connsiteX122" fmla="*/ 1764228 w 1976213"/>
              <a:gd name="connsiteY122" fmla="*/ 465354 h 910479"/>
              <a:gd name="connsiteX123" fmla="*/ 1745025 w 1976213"/>
              <a:gd name="connsiteY123" fmla="*/ 444160 h 910479"/>
              <a:gd name="connsiteX124" fmla="*/ 1732793 w 1976213"/>
              <a:gd name="connsiteY124" fmla="*/ 437190 h 910479"/>
              <a:gd name="connsiteX125" fmla="*/ 1713448 w 1976213"/>
              <a:gd name="connsiteY125" fmla="*/ 440461 h 910479"/>
              <a:gd name="connsiteX126" fmla="*/ 1687844 w 1976213"/>
              <a:gd name="connsiteY126" fmla="*/ 439181 h 910479"/>
              <a:gd name="connsiteX127" fmla="*/ 1674473 w 1976213"/>
              <a:gd name="connsiteY127" fmla="*/ 458526 h 910479"/>
              <a:gd name="connsiteX128" fmla="*/ 1680163 w 1976213"/>
              <a:gd name="connsiteY128" fmla="*/ 498496 h 910479"/>
              <a:gd name="connsiteX129" fmla="*/ 1680732 w 1976213"/>
              <a:gd name="connsiteY129" fmla="*/ 512009 h 910479"/>
              <a:gd name="connsiteX130" fmla="*/ 1692681 w 1976213"/>
              <a:gd name="connsiteY130" fmla="*/ 539889 h 910479"/>
              <a:gd name="connsiteX131" fmla="*/ 1704913 w 1976213"/>
              <a:gd name="connsiteY131" fmla="*/ 562078 h 910479"/>
              <a:gd name="connsiteX132" fmla="*/ 1705340 w 1976213"/>
              <a:gd name="connsiteY132" fmla="*/ 563358 h 910479"/>
              <a:gd name="connsiteX133" fmla="*/ 1730090 w 1976213"/>
              <a:gd name="connsiteY133" fmla="*/ 603613 h 910479"/>
              <a:gd name="connsiteX134" fmla="*/ 1747586 w 1976213"/>
              <a:gd name="connsiteY134" fmla="*/ 624096 h 910479"/>
              <a:gd name="connsiteX135" fmla="*/ 1761099 w 1976213"/>
              <a:gd name="connsiteY135" fmla="*/ 653398 h 910479"/>
              <a:gd name="connsiteX136" fmla="*/ 1760388 w 1976213"/>
              <a:gd name="connsiteY136" fmla="*/ 739454 h 910479"/>
              <a:gd name="connsiteX137" fmla="*/ 1751427 w 1976213"/>
              <a:gd name="connsiteY137" fmla="*/ 761786 h 910479"/>
              <a:gd name="connsiteX138" fmla="*/ 1738340 w 1976213"/>
              <a:gd name="connsiteY138" fmla="*/ 772028 h 910479"/>
              <a:gd name="connsiteX139" fmla="*/ 1734642 w 1976213"/>
              <a:gd name="connsiteY139" fmla="*/ 774019 h 910479"/>
              <a:gd name="connsiteX140" fmla="*/ 1712310 w 1976213"/>
              <a:gd name="connsiteY140" fmla="*/ 778997 h 910479"/>
              <a:gd name="connsiteX141" fmla="*/ 1668072 w 1976213"/>
              <a:gd name="connsiteY141" fmla="*/ 769183 h 910479"/>
              <a:gd name="connsiteX142" fmla="*/ 1655840 w 1976213"/>
              <a:gd name="connsiteY142" fmla="*/ 759368 h 910479"/>
              <a:gd name="connsiteX143" fmla="*/ 1643322 w 1976213"/>
              <a:gd name="connsiteY143" fmla="*/ 753678 h 910479"/>
              <a:gd name="connsiteX144" fmla="*/ 1603779 w 1976213"/>
              <a:gd name="connsiteY144" fmla="*/ 756950 h 910479"/>
              <a:gd name="connsiteX145" fmla="*/ 1502218 w 1976213"/>
              <a:gd name="connsiteY145" fmla="*/ 751687 h 910479"/>
              <a:gd name="connsiteX146" fmla="*/ 1481451 w 1976213"/>
              <a:gd name="connsiteY146" fmla="*/ 741588 h 910479"/>
              <a:gd name="connsiteX147" fmla="*/ 1472063 w 1976213"/>
              <a:gd name="connsiteY147" fmla="*/ 742868 h 910479"/>
              <a:gd name="connsiteX148" fmla="*/ 1465804 w 1976213"/>
              <a:gd name="connsiteY148" fmla="*/ 750549 h 910479"/>
              <a:gd name="connsiteX149" fmla="*/ 1459261 w 1976213"/>
              <a:gd name="connsiteY149" fmla="*/ 753394 h 910479"/>
              <a:gd name="connsiteX150" fmla="*/ 1456132 w 1976213"/>
              <a:gd name="connsiteY150" fmla="*/ 746993 h 910479"/>
              <a:gd name="connsiteX151" fmla="*/ 1457127 w 1976213"/>
              <a:gd name="connsiteY151" fmla="*/ 734334 h 910479"/>
              <a:gd name="connsiteX152" fmla="*/ 1451296 w 1976213"/>
              <a:gd name="connsiteY152" fmla="*/ 726652 h 910479"/>
              <a:gd name="connsiteX153" fmla="*/ 1440628 w 1976213"/>
              <a:gd name="connsiteY153" fmla="*/ 720962 h 910479"/>
              <a:gd name="connsiteX154" fmla="*/ 1431382 w 1976213"/>
              <a:gd name="connsiteY154" fmla="*/ 717122 h 910479"/>
              <a:gd name="connsiteX155" fmla="*/ 1348312 w 1976213"/>
              <a:gd name="connsiteY155" fmla="*/ 730066 h 910479"/>
              <a:gd name="connsiteX156" fmla="*/ 1319579 w 1976213"/>
              <a:gd name="connsiteY156" fmla="*/ 753820 h 910479"/>
              <a:gd name="connsiteX157" fmla="*/ 1267661 w 1976213"/>
              <a:gd name="connsiteY157" fmla="*/ 821386 h 910479"/>
              <a:gd name="connsiteX158" fmla="*/ 1245329 w 1976213"/>
              <a:gd name="connsiteY158" fmla="*/ 832338 h 910479"/>
              <a:gd name="connsiteX159" fmla="*/ 1207351 w 1976213"/>
              <a:gd name="connsiteY159" fmla="*/ 837032 h 910479"/>
              <a:gd name="connsiteX160" fmla="*/ 1200665 w 1976213"/>
              <a:gd name="connsiteY160" fmla="*/ 834045 h 910479"/>
              <a:gd name="connsiteX161" fmla="*/ 1183170 w 1976213"/>
              <a:gd name="connsiteY161" fmla="*/ 798343 h 910479"/>
              <a:gd name="connsiteX162" fmla="*/ 1186156 w 1976213"/>
              <a:gd name="connsiteY162" fmla="*/ 783691 h 910479"/>
              <a:gd name="connsiteX163" fmla="*/ 1203652 w 1976213"/>
              <a:gd name="connsiteY163" fmla="*/ 770321 h 910479"/>
              <a:gd name="connsiteX164" fmla="*/ 1211333 w 1976213"/>
              <a:gd name="connsiteY164" fmla="*/ 765485 h 910479"/>
              <a:gd name="connsiteX165" fmla="*/ 1210906 w 1976213"/>
              <a:gd name="connsiteY165" fmla="*/ 763635 h 910479"/>
              <a:gd name="connsiteX166" fmla="*/ 1201376 w 1976213"/>
              <a:gd name="connsiteY166" fmla="*/ 765200 h 910479"/>
              <a:gd name="connsiteX167" fmla="*/ 1137510 w 1976213"/>
              <a:gd name="connsiteY167" fmla="*/ 770889 h 910479"/>
              <a:gd name="connsiteX168" fmla="*/ 1083742 w 1976213"/>
              <a:gd name="connsiteY168" fmla="*/ 777291 h 910479"/>
              <a:gd name="connsiteX169" fmla="*/ 983746 w 1976213"/>
              <a:gd name="connsiteY169" fmla="*/ 798343 h 910479"/>
              <a:gd name="connsiteX170" fmla="*/ 849896 w 1976213"/>
              <a:gd name="connsiteY170" fmla="*/ 820674 h 910479"/>
              <a:gd name="connsiteX171" fmla="*/ 799827 w 1976213"/>
              <a:gd name="connsiteY171" fmla="*/ 825795 h 910479"/>
              <a:gd name="connsiteX172" fmla="*/ 765831 w 1976213"/>
              <a:gd name="connsiteY172" fmla="*/ 812709 h 910479"/>
              <a:gd name="connsiteX173" fmla="*/ 711068 w 1976213"/>
              <a:gd name="connsiteY173" fmla="*/ 750407 h 910479"/>
              <a:gd name="connsiteX174" fmla="*/ 706801 w 1976213"/>
              <a:gd name="connsiteY174" fmla="*/ 745713 h 910479"/>
              <a:gd name="connsiteX175" fmla="*/ 607658 w 1976213"/>
              <a:gd name="connsiteY175" fmla="*/ 670893 h 910479"/>
              <a:gd name="connsiteX176" fmla="*/ 532270 w 1976213"/>
              <a:gd name="connsiteY176" fmla="*/ 630497 h 910479"/>
              <a:gd name="connsiteX177" fmla="*/ 471105 w 1976213"/>
              <a:gd name="connsiteY177" fmla="*/ 635048 h 910479"/>
              <a:gd name="connsiteX178" fmla="*/ 402118 w 1976213"/>
              <a:gd name="connsiteY178" fmla="*/ 684833 h 910479"/>
              <a:gd name="connsiteX179" fmla="*/ 375661 w 1976213"/>
              <a:gd name="connsiteY179" fmla="*/ 709584 h 910479"/>
              <a:gd name="connsiteX180" fmla="*/ 261867 w 1976213"/>
              <a:gd name="connsiteY180" fmla="*/ 798769 h 910479"/>
              <a:gd name="connsiteX181" fmla="*/ 86056 w 1976213"/>
              <a:gd name="connsiteY181" fmla="*/ 906162 h 910479"/>
              <a:gd name="connsiteX182" fmla="*/ 57466 w 1976213"/>
              <a:gd name="connsiteY182" fmla="*/ 905024 h 910479"/>
              <a:gd name="connsiteX183" fmla="*/ 4267 w 1976213"/>
              <a:gd name="connsiteY183" fmla="*/ 826080 h 910479"/>
              <a:gd name="connsiteX184" fmla="*/ 0 w 1976213"/>
              <a:gd name="connsiteY184" fmla="*/ 807588 h 910479"/>
              <a:gd name="connsiteX185" fmla="*/ 0 w 1976213"/>
              <a:gd name="connsiteY185" fmla="*/ 794786 h 910479"/>
              <a:gd name="connsiteX186" fmla="*/ 17211 w 1976213"/>
              <a:gd name="connsiteY186" fmla="*/ 776295 h 910479"/>
              <a:gd name="connsiteX187" fmla="*/ 335976 w 1976213"/>
              <a:gd name="connsiteY187" fmla="*/ 585833 h 910479"/>
              <a:gd name="connsiteX188" fmla="*/ 389458 w 1976213"/>
              <a:gd name="connsiteY188" fmla="*/ 561083 h 910479"/>
              <a:gd name="connsiteX189" fmla="*/ 402545 w 1976213"/>
              <a:gd name="connsiteY189" fmla="*/ 550699 h 910479"/>
              <a:gd name="connsiteX190" fmla="*/ 415062 w 1976213"/>
              <a:gd name="connsiteY190" fmla="*/ 536759 h 910479"/>
              <a:gd name="connsiteX191" fmla="*/ 453468 w 1976213"/>
              <a:gd name="connsiteY191" fmla="*/ 515850 h 910479"/>
              <a:gd name="connsiteX192" fmla="*/ 484192 w 1976213"/>
              <a:gd name="connsiteY192" fmla="*/ 484556 h 910479"/>
              <a:gd name="connsiteX193" fmla="*/ 493153 w 1976213"/>
              <a:gd name="connsiteY193" fmla="*/ 473177 h 910479"/>
              <a:gd name="connsiteX194" fmla="*/ 496993 w 1976213"/>
              <a:gd name="connsiteY194" fmla="*/ 488966 h 910479"/>
              <a:gd name="connsiteX195" fmla="*/ 492442 w 1976213"/>
              <a:gd name="connsiteY195" fmla="*/ 508880 h 910479"/>
              <a:gd name="connsiteX196" fmla="*/ 495429 w 1976213"/>
              <a:gd name="connsiteY196" fmla="*/ 510018 h 910479"/>
              <a:gd name="connsiteX197" fmla="*/ 559722 w 1976213"/>
              <a:gd name="connsiteY197" fmla="*/ 548850 h 910479"/>
              <a:gd name="connsiteX198" fmla="*/ 571813 w 1976213"/>
              <a:gd name="connsiteY198" fmla="*/ 558949 h 910479"/>
              <a:gd name="connsiteX199" fmla="*/ 624727 w 1976213"/>
              <a:gd name="connsiteY199" fmla="*/ 577583 h 910479"/>
              <a:gd name="connsiteX200" fmla="*/ 633119 w 1976213"/>
              <a:gd name="connsiteY200" fmla="*/ 578721 h 910479"/>
              <a:gd name="connsiteX201" fmla="*/ 623162 w 1976213"/>
              <a:gd name="connsiteY201" fmla="*/ 565777 h 910479"/>
              <a:gd name="connsiteX202" fmla="*/ 544076 w 1976213"/>
              <a:gd name="connsiteY202" fmla="*/ 493233 h 910479"/>
              <a:gd name="connsiteX203" fmla="*/ 436114 w 1976213"/>
              <a:gd name="connsiteY203" fmla="*/ 425668 h 910479"/>
              <a:gd name="connsiteX204" fmla="*/ 373101 w 1976213"/>
              <a:gd name="connsiteY204" fmla="*/ 397647 h 910479"/>
              <a:gd name="connsiteX205" fmla="*/ 305109 w 1976213"/>
              <a:gd name="connsiteY205" fmla="*/ 344163 h 910479"/>
              <a:gd name="connsiteX206" fmla="*/ 261725 w 1976213"/>
              <a:gd name="connsiteY206" fmla="*/ 280297 h 910479"/>
              <a:gd name="connsiteX207" fmla="*/ 221613 w 1976213"/>
              <a:gd name="connsiteY207" fmla="*/ 207611 h 910479"/>
              <a:gd name="connsiteX208" fmla="*/ 218768 w 1976213"/>
              <a:gd name="connsiteY208" fmla="*/ 190684 h 910479"/>
              <a:gd name="connsiteX209" fmla="*/ 223178 w 1976213"/>
              <a:gd name="connsiteY209" fmla="*/ 160387 h 910479"/>
              <a:gd name="connsiteX210" fmla="*/ 243945 w 1976213"/>
              <a:gd name="connsiteY210" fmla="*/ 127529 h 910479"/>
              <a:gd name="connsiteX211" fmla="*/ 258169 w 1976213"/>
              <a:gd name="connsiteY211" fmla="*/ 130231 h 910479"/>
              <a:gd name="connsiteX212" fmla="*/ 290032 w 1976213"/>
              <a:gd name="connsiteY212" fmla="*/ 185706 h 910479"/>
              <a:gd name="connsiteX213" fmla="*/ 357454 w 1976213"/>
              <a:gd name="connsiteY213" fmla="*/ 292529 h 910479"/>
              <a:gd name="connsiteX214" fmla="*/ 393584 w 1976213"/>
              <a:gd name="connsiteY214" fmla="*/ 327379 h 910479"/>
              <a:gd name="connsiteX215" fmla="*/ 517477 w 1976213"/>
              <a:gd name="connsiteY215" fmla="*/ 392099 h 910479"/>
              <a:gd name="connsiteX216" fmla="*/ 544644 w 1976213"/>
              <a:gd name="connsiteY216" fmla="*/ 400064 h 910479"/>
              <a:gd name="connsiteX217" fmla="*/ 575369 w 1976213"/>
              <a:gd name="connsiteY217" fmla="*/ 408030 h 910479"/>
              <a:gd name="connsiteX218" fmla="*/ 592865 w 1976213"/>
              <a:gd name="connsiteY218" fmla="*/ 414004 h 910479"/>
              <a:gd name="connsiteX219" fmla="*/ 628994 w 1976213"/>
              <a:gd name="connsiteY219" fmla="*/ 429651 h 910479"/>
              <a:gd name="connsiteX220" fmla="*/ 644214 w 1976213"/>
              <a:gd name="connsiteY220" fmla="*/ 446009 h 910479"/>
              <a:gd name="connsiteX221" fmla="*/ 643361 w 1976213"/>
              <a:gd name="connsiteY221" fmla="*/ 463931 h 910479"/>
              <a:gd name="connsiteX222" fmla="*/ 645352 w 1976213"/>
              <a:gd name="connsiteY222" fmla="*/ 499065 h 910479"/>
              <a:gd name="connsiteX223" fmla="*/ 669818 w 1976213"/>
              <a:gd name="connsiteY223" fmla="*/ 521824 h 910479"/>
              <a:gd name="connsiteX224" fmla="*/ 727568 w 1976213"/>
              <a:gd name="connsiteY224" fmla="*/ 566915 h 910479"/>
              <a:gd name="connsiteX225" fmla="*/ 802956 w 1976213"/>
              <a:gd name="connsiteY225" fmla="*/ 663924 h 910479"/>
              <a:gd name="connsiteX226" fmla="*/ 819172 w 1976213"/>
              <a:gd name="connsiteY226" fmla="*/ 674592 h 910479"/>
              <a:gd name="connsiteX227" fmla="*/ 829840 w 1976213"/>
              <a:gd name="connsiteY227" fmla="*/ 674307 h 910479"/>
              <a:gd name="connsiteX228" fmla="*/ 867818 w 1976213"/>
              <a:gd name="connsiteY228" fmla="*/ 668902 h 910479"/>
              <a:gd name="connsiteX229" fmla="*/ 894560 w 1976213"/>
              <a:gd name="connsiteY229" fmla="*/ 666484 h 910479"/>
              <a:gd name="connsiteX230" fmla="*/ 968668 w 1976213"/>
              <a:gd name="connsiteY230" fmla="*/ 642018 h 910479"/>
              <a:gd name="connsiteX231" fmla="*/ 969949 w 1976213"/>
              <a:gd name="connsiteY231" fmla="*/ 632203 h 910479"/>
              <a:gd name="connsiteX232" fmla="*/ 996121 w 1976213"/>
              <a:gd name="connsiteY232" fmla="*/ 618691 h 910479"/>
              <a:gd name="connsiteX233" fmla="*/ 1016177 w 1976213"/>
              <a:gd name="connsiteY233" fmla="*/ 608165 h 910479"/>
              <a:gd name="connsiteX234" fmla="*/ 1017173 w 1976213"/>
              <a:gd name="connsiteY234" fmla="*/ 594509 h 910479"/>
              <a:gd name="connsiteX235" fmla="*/ 1005794 w 1976213"/>
              <a:gd name="connsiteY235" fmla="*/ 584837 h 910479"/>
              <a:gd name="connsiteX236" fmla="*/ 946763 w 1976213"/>
              <a:gd name="connsiteY236" fmla="*/ 480574 h 910479"/>
              <a:gd name="connsiteX237" fmla="*/ 960845 w 1976213"/>
              <a:gd name="connsiteY237" fmla="*/ 460518 h 910479"/>
              <a:gd name="connsiteX238" fmla="*/ 966819 w 1976213"/>
              <a:gd name="connsiteY238" fmla="*/ 457104 h 910479"/>
              <a:gd name="connsiteX239" fmla="*/ 976634 w 1976213"/>
              <a:gd name="connsiteY239" fmla="*/ 444017 h 910479"/>
              <a:gd name="connsiteX240" fmla="*/ 1002379 w 1976213"/>
              <a:gd name="connsiteY240" fmla="*/ 427518 h 910479"/>
              <a:gd name="connsiteX241" fmla="*/ 1205928 w 1976213"/>
              <a:gd name="connsiteY241" fmla="*/ 308034 h 910479"/>
              <a:gd name="connsiteX242" fmla="*/ 1246609 w 1976213"/>
              <a:gd name="connsiteY242" fmla="*/ 280724 h 910479"/>
              <a:gd name="connsiteX243" fmla="*/ 1253437 w 1976213"/>
              <a:gd name="connsiteY243" fmla="*/ 269913 h 910479"/>
              <a:gd name="connsiteX244" fmla="*/ 1259411 w 1976213"/>
              <a:gd name="connsiteY244" fmla="*/ 258107 h 910479"/>
              <a:gd name="connsiteX245" fmla="*/ 1274062 w 1976213"/>
              <a:gd name="connsiteY245" fmla="*/ 248150 h 910479"/>
              <a:gd name="connsiteX246" fmla="*/ 1282028 w 1976213"/>
              <a:gd name="connsiteY246" fmla="*/ 224253 h 910479"/>
              <a:gd name="connsiteX247" fmla="*/ 1275058 w 1976213"/>
              <a:gd name="connsiteY247" fmla="*/ 207185 h 910479"/>
              <a:gd name="connsiteX248" fmla="*/ 1242484 w 1976213"/>
              <a:gd name="connsiteY248" fmla="*/ 147301 h 910479"/>
              <a:gd name="connsiteX249" fmla="*/ 1201234 w 1976213"/>
              <a:gd name="connsiteY249" fmla="*/ 66222 h 910479"/>
              <a:gd name="connsiteX250" fmla="*/ 1211333 w 1976213"/>
              <a:gd name="connsiteY250" fmla="*/ 36351 h 910479"/>
              <a:gd name="connsiteX251" fmla="*/ 1219583 w 1976213"/>
              <a:gd name="connsiteY251" fmla="*/ 32369 h 910479"/>
              <a:gd name="connsiteX252" fmla="*/ 1937389 w 1976213"/>
              <a:gd name="connsiteY252" fmla="*/ 0 h 910479"/>
              <a:gd name="connsiteX253" fmla="*/ 1960249 w 1976213"/>
              <a:gd name="connsiteY253" fmla="*/ 22860 h 910479"/>
              <a:gd name="connsiteX254" fmla="*/ 1937389 w 1976213"/>
              <a:gd name="connsiteY254" fmla="*/ 45720 h 910479"/>
              <a:gd name="connsiteX255" fmla="*/ 1914529 w 1976213"/>
              <a:gd name="connsiteY255" fmla="*/ 22860 h 910479"/>
              <a:gd name="connsiteX256" fmla="*/ 1937389 w 1976213"/>
              <a:gd name="connsiteY256" fmla="*/ 0 h 91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Lst>
            <a:rect l="l" t="t" r="r" b="b"/>
            <a:pathLst>
              <a:path w="1976213" h="910479">
                <a:moveTo>
                  <a:pt x="1237506" y="773877"/>
                </a:moveTo>
                <a:cubicBezTo>
                  <a:pt x="1232954" y="774019"/>
                  <a:pt x="1227407" y="775868"/>
                  <a:pt x="1227549" y="781984"/>
                </a:cubicBezTo>
                <a:cubicBezTo>
                  <a:pt x="1227691" y="788954"/>
                  <a:pt x="1234092" y="787532"/>
                  <a:pt x="1238359" y="788528"/>
                </a:cubicBezTo>
                <a:cubicBezTo>
                  <a:pt x="1239924" y="788812"/>
                  <a:pt x="1241630" y="788528"/>
                  <a:pt x="1243338" y="788528"/>
                </a:cubicBezTo>
                <a:cubicBezTo>
                  <a:pt x="1243480" y="788812"/>
                  <a:pt x="1243480" y="789239"/>
                  <a:pt x="1243622" y="789665"/>
                </a:cubicBezTo>
                <a:cubicBezTo>
                  <a:pt x="1251872" y="787674"/>
                  <a:pt x="1260122" y="785825"/>
                  <a:pt x="1268230" y="783549"/>
                </a:cubicBezTo>
                <a:cubicBezTo>
                  <a:pt x="1270079" y="782980"/>
                  <a:pt x="1271217" y="779993"/>
                  <a:pt x="1272639" y="778002"/>
                </a:cubicBezTo>
                <a:cubicBezTo>
                  <a:pt x="1270790" y="776721"/>
                  <a:pt x="1269084" y="774446"/>
                  <a:pt x="1267234" y="774304"/>
                </a:cubicBezTo>
                <a:cubicBezTo>
                  <a:pt x="1257277" y="773734"/>
                  <a:pt x="1247320" y="773308"/>
                  <a:pt x="1237506" y="773877"/>
                </a:cubicBezTo>
                <a:close/>
                <a:moveTo>
                  <a:pt x="1464951" y="712286"/>
                </a:moveTo>
                <a:cubicBezTo>
                  <a:pt x="1458266" y="713139"/>
                  <a:pt x="1453429" y="713566"/>
                  <a:pt x="1448735" y="714562"/>
                </a:cubicBezTo>
                <a:cubicBezTo>
                  <a:pt x="1447170" y="714846"/>
                  <a:pt x="1446317" y="717264"/>
                  <a:pt x="1445037" y="718829"/>
                </a:cubicBezTo>
                <a:cubicBezTo>
                  <a:pt x="1446744" y="719967"/>
                  <a:pt x="1448309" y="721816"/>
                  <a:pt x="1450015" y="721958"/>
                </a:cubicBezTo>
                <a:cubicBezTo>
                  <a:pt x="1456132" y="722670"/>
                  <a:pt x="1460684" y="719967"/>
                  <a:pt x="1464951" y="712286"/>
                </a:cubicBezTo>
                <a:close/>
                <a:moveTo>
                  <a:pt x="1584719" y="598492"/>
                </a:moveTo>
                <a:cubicBezTo>
                  <a:pt x="1580025" y="595221"/>
                  <a:pt x="1575900" y="596643"/>
                  <a:pt x="1573908" y="601906"/>
                </a:cubicBezTo>
                <a:cubicBezTo>
                  <a:pt x="1571917" y="606742"/>
                  <a:pt x="1570494" y="611721"/>
                  <a:pt x="1569356" y="616842"/>
                </a:cubicBezTo>
                <a:cubicBezTo>
                  <a:pt x="1566654" y="629786"/>
                  <a:pt x="1563382" y="642730"/>
                  <a:pt x="1552856" y="652117"/>
                </a:cubicBezTo>
                <a:cubicBezTo>
                  <a:pt x="1551861" y="653113"/>
                  <a:pt x="1551150" y="654393"/>
                  <a:pt x="1550012" y="656242"/>
                </a:cubicBezTo>
                <a:cubicBezTo>
                  <a:pt x="1551434" y="657949"/>
                  <a:pt x="1552572" y="660225"/>
                  <a:pt x="1554563" y="661221"/>
                </a:cubicBezTo>
                <a:cubicBezTo>
                  <a:pt x="1563524" y="665915"/>
                  <a:pt x="1572201" y="672458"/>
                  <a:pt x="1581732" y="674592"/>
                </a:cubicBezTo>
                <a:cubicBezTo>
                  <a:pt x="1600365" y="678859"/>
                  <a:pt x="1618003" y="685260"/>
                  <a:pt x="1635072" y="693652"/>
                </a:cubicBezTo>
                <a:cubicBezTo>
                  <a:pt x="1639197" y="695644"/>
                  <a:pt x="1642469" y="695786"/>
                  <a:pt x="1646309" y="693368"/>
                </a:cubicBezTo>
                <a:cubicBezTo>
                  <a:pt x="1660534" y="684264"/>
                  <a:pt x="1675611" y="679001"/>
                  <a:pt x="1692823" y="683553"/>
                </a:cubicBezTo>
                <a:cubicBezTo>
                  <a:pt x="1694672" y="683980"/>
                  <a:pt x="1696948" y="682415"/>
                  <a:pt x="1699081" y="681846"/>
                </a:cubicBezTo>
                <a:cubicBezTo>
                  <a:pt x="1698228" y="679713"/>
                  <a:pt x="1698085" y="676868"/>
                  <a:pt x="1696663" y="675588"/>
                </a:cubicBezTo>
                <a:cubicBezTo>
                  <a:pt x="1692111" y="671747"/>
                  <a:pt x="1687417" y="668191"/>
                  <a:pt x="1682296" y="665204"/>
                </a:cubicBezTo>
                <a:cubicBezTo>
                  <a:pt x="1671202" y="658803"/>
                  <a:pt x="1659253" y="653682"/>
                  <a:pt x="1648728" y="646570"/>
                </a:cubicBezTo>
                <a:cubicBezTo>
                  <a:pt x="1631659" y="635048"/>
                  <a:pt x="1615585" y="622389"/>
                  <a:pt x="1599085" y="610014"/>
                </a:cubicBezTo>
                <a:cubicBezTo>
                  <a:pt x="1594107" y="606315"/>
                  <a:pt x="1589697" y="602048"/>
                  <a:pt x="1584719" y="598492"/>
                </a:cubicBezTo>
                <a:close/>
                <a:moveTo>
                  <a:pt x="1244902" y="472608"/>
                </a:moveTo>
                <a:cubicBezTo>
                  <a:pt x="1213183" y="490815"/>
                  <a:pt x="1180893" y="508026"/>
                  <a:pt x="1150454" y="528794"/>
                </a:cubicBezTo>
                <a:cubicBezTo>
                  <a:pt x="1151734" y="530358"/>
                  <a:pt x="1152018" y="530927"/>
                  <a:pt x="1152303" y="531070"/>
                </a:cubicBezTo>
                <a:cubicBezTo>
                  <a:pt x="1168376" y="534483"/>
                  <a:pt x="1184592" y="537755"/>
                  <a:pt x="1200665" y="541311"/>
                </a:cubicBezTo>
                <a:cubicBezTo>
                  <a:pt x="1206355" y="542591"/>
                  <a:pt x="1209058" y="541880"/>
                  <a:pt x="1209626" y="534910"/>
                </a:cubicBezTo>
                <a:cubicBezTo>
                  <a:pt x="1210906" y="516276"/>
                  <a:pt x="1220437" y="501341"/>
                  <a:pt x="1232954" y="488255"/>
                </a:cubicBezTo>
                <a:cubicBezTo>
                  <a:pt x="1237221" y="483703"/>
                  <a:pt x="1242626" y="480005"/>
                  <a:pt x="1247463" y="475879"/>
                </a:cubicBezTo>
                <a:cubicBezTo>
                  <a:pt x="1246609" y="474741"/>
                  <a:pt x="1245756" y="473746"/>
                  <a:pt x="1244902" y="472608"/>
                </a:cubicBezTo>
                <a:close/>
                <a:moveTo>
                  <a:pt x="1659538" y="471897"/>
                </a:moveTo>
                <a:cubicBezTo>
                  <a:pt x="1658685" y="473177"/>
                  <a:pt x="1656836" y="474599"/>
                  <a:pt x="1657120" y="475595"/>
                </a:cubicBezTo>
                <a:cubicBezTo>
                  <a:pt x="1658116" y="479578"/>
                  <a:pt x="1659680" y="483561"/>
                  <a:pt x="1661103" y="487543"/>
                </a:cubicBezTo>
                <a:cubicBezTo>
                  <a:pt x="1662098" y="487259"/>
                  <a:pt x="1663094" y="486974"/>
                  <a:pt x="1664090" y="486690"/>
                </a:cubicBezTo>
                <a:cubicBezTo>
                  <a:pt x="1663805" y="482707"/>
                  <a:pt x="1663521" y="478582"/>
                  <a:pt x="1662810" y="474741"/>
                </a:cubicBezTo>
                <a:cubicBezTo>
                  <a:pt x="1662525" y="473604"/>
                  <a:pt x="1660676" y="472892"/>
                  <a:pt x="1659538" y="471897"/>
                </a:cubicBezTo>
                <a:close/>
                <a:moveTo>
                  <a:pt x="1880777" y="277569"/>
                </a:moveTo>
                <a:cubicBezTo>
                  <a:pt x="1899418" y="277569"/>
                  <a:pt x="1914529" y="292680"/>
                  <a:pt x="1914529" y="311321"/>
                </a:cubicBezTo>
                <a:cubicBezTo>
                  <a:pt x="1914529" y="329962"/>
                  <a:pt x="1899418" y="345073"/>
                  <a:pt x="1880777" y="345073"/>
                </a:cubicBezTo>
                <a:cubicBezTo>
                  <a:pt x="1862136" y="345073"/>
                  <a:pt x="1847025" y="329962"/>
                  <a:pt x="1847025" y="311321"/>
                </a:cubicBezTo>
                <a:cubicBezTo>
                  <a:pt x="1847025" y="292680"/>
                  <a:pt x="1862136" y="277569"/>
                  <a:pt x="1880777" y="277569"/>
                </a:cubicBezTo>
                <a:close/>
                <a:moveTo>
                  <a:pt x="1487994" y="244167"/>
                </a:moveTo>
                <a:cubicBezTo>
                  <a:pt x="1485860" y="246728"/>
                  <a:pt x="1483869" y="249288"/>
                  <a:pt x="1480740" y="252987"/>
                </a:cubicBezTo>
                <a:cubicBezTo>
                  <a:pt x="1483869" y="256542"/>
                  <a:pt x="1486145" y="258961"/>
                  <a:pt x="1488279" y="261521"/>
                </a:cubicBezTo>
                <a:cubicBezTo>
                  <a:pt x="1489985" y="258533"/>
                  <a:pt x="1492972" y="255546"/>
                  <a:pt x="1492972" y="252702"/>
                </a:cubicBezTo>
                <a:cubicBezTo>
                  <a:pt x="1492972" y="249857"/>
                  <a:pt x="1489843" y="247012"/>
                  <a:pt x="1487994" y="244167"/>
                </a:cubicBezTo>
                <a:close/>
                <a:moveTo>
                  <a:pt x="1527537" y="212732"/>
                </a:moveTo>
                <a:cubicBezTo>
                  <a:pt x="1523697" y="212021"/>
                  <a:pt x="1519572" y="212874"/>
                  <a:pt x="1513171" y="213159"/>
                </a:cubicBezTo>
                <a:cubicBezTo>
                  <a:pt x="1516442" y="218706"/>
                  <a:pt x="1518007" y="222546"/>
                  <a:pt x="1520567" y="225249"/>
                </a:cubicBezTo>
                <a:cubicBezTo>
                  <a:pt x="1522275" y="226956"/>
                  <a:pt x="1526968" y="228520"/>
                  <a:pt x="1527679" y="227809"/>
                </a:cubicBezTo>
                <a:cubicBezTo>
                  <a:pt x="1529813" y="225249"/>
                  <a:pt x="1531662" y="221693"/>
                  <a:pt x="1532089" y="218421"/>
                </a:cubicBezTo>
                <a:cubicBezTo>
                  <a:pt x="1532374" y="216572"/>
                  <a:pt x="1529529" y="213159"/>
                  <a:pt x="1527537" y="212732"/>
                </a:cubicBezTo>
                <a:close/>
                <a:moveTo>
                  <a:pt x="1945371" y="157864"/>
                </a:moveTo>
                <a:cubicBezTo>
                  <a:pt x="1962405" y="157864"/>
                  <a:pt x="1976213" y="171672"/>
                  <a:pt x="1976213" y="188706"/>
                </a:cubicBezTo>
                <a:cubicBezTo>
                  <a:pt x="1976213" y="205740"/>
                  <a:pt x="1962405" y="219548"/>
                  <a:pt x="1945371" y="219548"/>
                </a:cubicBezTo>
                <a:cubicBezTo>
                  <a:pt x="1928337" y="219548"/>
                  <a:pt x="1914529" y="205740"/>
                  <a:pt x="1914529" y="188706"/>
                </a:cubicBezTo>
                <a:cubicBezTo>
                  <a:pt x="1914529" y="171672"/>
                  <a:pt x="1928337" y="157864"/>
                  <a:pt x="1945371" y="157864"/>
                </a:cubicBezTo>
                <a:close/>
                <a:moveTo>
                  <a:pt x="1867542" y="86356"/>
                </a:moveTo>
                <a:cubicBezTo>
                  <a:pt x="1880427" y="86356"/>
                  <a:pt x="1890872" y="96801"/>
                  <a:pt x="1890872" y="109686"/>
                </a:cubicBezTo>
                <a:cubicBezTo>
                  <a:pt x="1890872" y="122571"/>
                  <a:pt x="1880427" y="133016"/>
                  <a:pt x="1867542" y="133016"/>
                </a:cubicBezTo>
                <a:cubicBezTo>
                  <a:pt x="1854657" y="133016"/>
                  <a:pt x="1844212" y="122571"/>
                  <a:pt x="1844212" y="109686"/>
                </a:cubicBezTo>
                <a:cubicBezTo>
                  <a:pt x="1844212" y="96801"/>
                  <a:pt x="1854657" y="86356"/>
                  <a:pt x="1867542" y="86356"/>
                </a:cubicBezTo>
                <a:close/>
                <a:moveTo>
                  <a:pt x="1219583" y="32369"/>
                </a:moveTo>
                <a:cubicBezTo>
                  <a:pt x="1223566" y="30520"/>
                  <a:pt x="1226838" y="31089"/>
                  <a:pt x="1229256" y="35071"/>
                </a:cubicBezTo>
                <a:cubicBezTo>
                  <a:pt x="1232669" y="40477"/>
                  <a:pt x="1236794" y="45455"/>
                  <a:pt x="1239782" y="51145"/>
                </a:cubicBezTo>
                <a:cubicBezTo>
                  <a:pt x="1260834" y="91684"/>
                  <a:pt x="1282028" y="132080"/>
                  <a:pt x="1302368" y="173046"/>
                </a:cubicBezTo>
                <a:cubicBezTo>
                  <a:pt x="1308769" y="185848"/>
                  <a:pt x="1312183" y="200072"/>
                  <a:pt x="1317161" y="213585"/>
                </a:cubicBezTo>
                <a:cubicBezTo>
                  <a:pt x="1320433" y="222546"/>
                  <a:pt x="1323847" y="231365"/>
                  <a:pt x="1326692" y="238762"/>
                </a:cubicBezTo>
                <a:cubicBezTo>
                  <a:pt x="1335226" y="233073"/>
                  <a:pt x="1342054" y="227098"/>
                  <a:pt x="1350019" y="223542"/>
                </a:cubicBezTo>
                <a:cubicBezTo>
                  <a:pt x="1378325" y="210740"/>
                  <a:pt x="1406490" y="207611"/>
                  <a:pt x="1433373" y="227809"/>
                </a:cubicBezTo>
                <a:cubicBezTo>
                  <a:pt x="1437498" y="230939"/>
                  <a:pt x="1442477" y="232930"/>
                  <a:pt x="1447170" y="235064"/>
                </a:cubicBezTo>
                <a:cubicBezTo>
                  <a:pt x="1451722" y="237198"/>
                  <a:pt x="1453998" y="235633"/>
                  <a:pt x="1454709" y="230370"/>
                </a:cubicBezTo>
                <a:cubicBezTo>
                  <a:pt x="1455989" y="220129"/>
                  <a:pt x="1462533" y="217568"/>
                  <a:pt x="1471067" y="223827"/>
                </a:cubicBezTo>
                <a:cubicBezTo>
                  <a:pt x="1473343" y="225533"/>
                  <a:pt x="1475619" y="227383"/>
                  <a:pt x="1478179" y="229374"/>
                </a:cubicBezTo>
                <a:cubicBezTo>
                  <a:pt x="1480740" y="218991"/>
                  <a:pt x="1482305" y="209318"/>
                  <a:pt x="1485292" y="200215"/>
                </a:cubicBezTo>
                <a:cubicBezTo>
                  <a:pt x="1490412" y="184852"/>
                  <a:pt x="1507197" y="181865"/>
                  <a:pt x="1518007" y="194098"/>
                </a:cubicBezTo>
                <a:cubicBezTo>
                  <a:pt x="1519572" y="195805"/>
                  <a:pt x="1521990" y="197370"/>
                  <a:pt x="1524266" y="197654"/>
                </a:cubicBezTo>
                <a:cubicBezTo>
                  <a:pt x="1533796" y="198650"/>
                  <a:pt x="1540766" y="203628"/>
                  <a:pt x="1545460" y="211452"/>
                </a:cubicBezTo>
                <a:cubicBezTo>
                  <a:pt x="1552288" y="223116"/>
                  <a:pt x="1558404" y="235206"/>
                  <a:pt x="1564805" y="247297"/>
                </a:cubicBezTo>
                <a:cubicBezTo>
                  <a:pt x="1560111" y="250142"/>
                  <a:pt x="1560111" y="252417"/>
                  <a:pt x="1565800" y="255546"/>
                </a:cubicBezTo>
                <a:cubicBezTo>
                  <a:pt x="1567365" y="256400"/>
                  <a:pt x="1569356" y="256685"/>
                  <a:pt x="1570921" y="257823"/>
                </a:cubicBezTo>
                <a:cubicBezTo>
                  <a:pt x="1572201" y="258818"/>
                  <a:pt x="1574193" y="260667"/>
                  <a:pt x="1574051" y="261805"/>
                </a:cubicBezTo>
                <a:cubicBezTo>
                  <a:pt x="1573908" y="263086"/>
                  <a:pt x="1571775" y="264650"/>
                  <a:pt x="1570210" y="265219"/>
                </a:cubicBezTo>
                <a:cubicBezTo>
                  <a:pt x="1567081" y="266499"/>
                  <a:pt x="1563667" y="267210"/>
                  <a:pt x="1560395" y="268064"/>
                </a:cubicBezTo>
                <a:cubicBezTo>
                  <a:pt x="1560395" y="268775"/>
                  <a:pt x="1560395" y="269629"/>
                  <a:pt x="1560395" y="270340"/>
                </a:cubicBezTo>
                <a:cubicBezTo>
                  <a:pt x="1570636" y="277452"/>
                  <a:pt x="1583865" y="272189"/>
                  <a:pt x="1594391" y="278447"/>
                </a:cubicBezTo>
                <a:cubicBezTo>
                  <a:pt x="1595245" y="276598"/>
                  <a:pt x="1595956" y="275745"/>
                  <a:pt x="1595956" y="274892"/>
                </a:cubicBezTo>
                <a:cubicBezTo>
                  <a:pt x="1596524" y="259956"/>
                  <a:pt x="1607904" y="250142"/>
                  <a:pt x="1613736" y="237766"/>
                </a:cubicBezTo>
                <a:cubicBezTo>
                  <a:pt x="1614874" y="235206"/>
                  <a:pt x="1618572" y="234068"/>
                  <a:pt x="1620564" y="231792"/>
                </a:cubicBezTo>
                <a:cubicBezTo>
                  <a:pt x="1623408" y="228520"/>
                  <a:pt x="1627533" y="225391"/>
                  <a:pt x="1628529" y="221551"/>
                </a:cubicBezTo>
                <a:cubicBezTo>
                  <a:pt x="1631516" y="209176"/>
                  <a:pt x="1639909" y="203344"/>
                  <a:pt x="1651430" y="202917"/>
                </a:cubicBezTo>
                <a:cubicBezTo>
                  <a:pt x="1668642" y="202348"/>
                  <a:pt x="1685995" y="202348"/>
                  <a:pt x="1703206" y="203770"/>
                </a:cubicBezTo>
                <a:cubicBezTo>
                  <a:pt x="1727956" y="205904"/>
                  <a:pt x="1748582" y="218137"/>
                  <a:pt x="1767073" y="233926"/>
                </a:cubicBezTo>
                <a:cubicBezTo>
                  <a:pt x="1770487" y="236913"/>
                  <a:pt x="1775892" y="240469"/>
                  <a:pt x="1768496" y="245447"/>
                </a:cubicBezTo>
                <a:cubicBezTo>
                  <a:pt x="1768211" y="245589"/>
                  <a:pt x="1769918" y="250568"/>
                  <a:pt x="1771056" y="250710"/>
                </a:cubicBezTo>
                <a:cubicBezTo>
                  <a:pt x="1778310" y="251564"/>
                  <a:pt x="1779164" y="256542"/>
                  <a:pt x="1779306" y="261948"/>
                </a:cubicBezTo>
                <a:cubicBezTo>
                  <a:pt x="1779448" y="268633"/>
                  <a:pt x="1779021" y="275176"/>
                  <a:pt x="1778879" y="281862"/>
                </a:cubicBezTo>
                <a:cubicBezTo>
                  <a:pt x="1778737" y="286129"/>
                  <a:pt x="1779306" y="289542"/>
                  <a:pt x="1784853" y="290538"/>
                </a:cubicBezTo>
                <a:cubicBezTo>
                  <a:pt x="1787698" y="290965"/>
                  <a:pt x="1790685" y="293952"/>
                  <a:pt x="1792250" y="296655"/>
                </a:cubicBezTo>
                <a:cubicBezTo>
                  <a:pt x="1797086" y="304905"/>
                  <a:pt x="1802349" y="313297"/>
                  <a:pt x="1805763" y="322258"/>
                </a:cubicBezTo>
                <a:cubicBezTo>
                  <a:pt x="1808181" y="328802"/>
                  <a:pt x="1809745" y="336909"/>
                  <a:pt x="1808466" y="343595"/>
                </a:cubicBezTo>
                <a:cubicBezTo>
                  <a:pt x="1806332" y="354547"/>
                  <a:pt x="1801780" y="365215"/>
                  <a:pt x="1797655" y="375741"/>
                </a:cubicBezTo>
                <a:cubicBezTo>
                  <a:pt x="1794384" y="384418"/>
                  <a:pt x="1787698" y="387974"/>
                  <a:pt x="1778453" y="386694"/>
                </a:cubicBezTo>
                <a:cubicBezTo>
                  <a:pt x="1776603" y="386409"/>
                  <a:pt x="1774470" y="385982"/>
                  <a:pt x="1772905" y="386694"/>
                </a:cubicBezTo>
                <a:cubicBezTo>
                  <a:pt x="1770202" y="387974"/>
                  <a:pt x="1766646" y="389539"/>
                  <a:pt x="1765935" y="391672"/>
                </a:cubicBezTo>
                <a:cubicBezTo>
                  <a:pt x="1765366" y="393664"/>
                  <a:pt x="1767642" y="397077"/>
                  <a:pt x="1769491" y="399211"/>
                </a:cubicBezTo>
                <a:cubicBezTo>
                  <a:pt x="1771340" y="401487"/>
                  <a:pt x="1774043" y="402909"/>
                  <a:pt x="1776461" y="404759"/>
                </a:cubicBezTo>
                <a:cubicBezTo>
                  <a:pt x="1774043" y="407177"/>
                  <a:pt x="1772336" y="409026"/>
                  <a:pt x="1769776" y="411728"/>
                </a:cubicBezTo>
                <a:cubicBezTo>
                  <a:pt x="1773189" y="413008"/>
                  <a:pt x="1775608" y="414431"/>
                  <a:pt x="1778168" y="414858"/>
                </a:cubicBezTo>
                <a:cubicBezTo>
                  <a:pt x="1784853" y="416138"/>
                  <a:pt x="1791681" y="416707"/>
                  <a:pt x="1798509" y="417845"/>
                </a:cubicBezTo>
                <a:cubicBezTo>
                  <a:pt x="1806474" y="419125"/>
                  <a:pt x="1814724" y="419694"/>
                  <a:pt x="1820556" y="426237"/>
                </a:cubicBezTo>
                <a:cubicBezTo>
                  <a:pt x="1820556" y="429082"/>
                  <a:pt x="1820556" y="431927"/>
                  <a:pt x="1820129" y="434203"/>
                </a:cubicBezTo>
                <a:cubicBezTo>
                  <a:pt x="1815720" y="442453"/>
                  <a:pt x="1811879" y="451130"/>
                  <a:pt x="1806901" y="459095"/>
                </a:cubicBezTo>
                <a:cubicBezTo>
                  <a:pt x="1799220" y="471470"/>
                  <a:pt x="1793814" y="472892"/>
                  <a:pt x="1780159" y="468625"/>
                </a:cubicBezTo>
                <a:cubicBezTo>
                  <a:pt x="1775038" y="467061"/>
                  <a:pt x="1769633" y="466207"/>
                  <a:pt x="1764228" y="465354"/>
                </a:cubicBezTo>
                <a:cubicBezTo>
                  <a:pt x="1750857" y="463220"/>
                  <a:pt x="1745737" y="457530"/>
                  <a:pt x="1745025" y="444160"/>
                </a:cubicBezTo>
                <a:cubicBezTo>
                  <a:pt x="1744457" y="432922"/>
                  <a:pt x="1743319" y="432780"/>
                  <a:pt x="1732793" y="437190"/>
                </a:cubicBezTo>
                <a:cubicBezTo>
                  <a:pt x="1726819" y="439750"/>
                  <a:pt x="1719991" y="440319"/>
                  <a:pt x="1713448" y="440461"/>
                </a:cubicBezTo>
                <a:cubicBezTo>
                  <a:pt x="1704913" y="440746"/>
                  <a:pt x="1696379" y="439181"/>
                  <a:pt x="1687844" y="439181"/>
                </a:cubicBezTo>
                <a:cubicBezTo>
                  <a:pt x="1675327" y="439181"/>
                  <a:pt x="1671486" y="446720"/>
                  <a:pt x="1674473" y="458526"/>
                </a:cubicBezTo>
                <a:cubicBezTo>
                  <a:pt x="1677745" y="471470"/>
                  <a:pt x="1678599" y="485125"/>
                  <a:pt x="1680163" y="498496"/>
                </a:cubicBezTo>
                <a:cubicBezTo>
                  <a:pt x="1680732" y="502906"/>
                  <a:pt x="1680732" y="507457"/>
                  <a:pt x="1680732" y="512009"/>
                </a:cubicBezTo>
                <a:cubicBezTo>
                  <a:pt x="1680874" y="522962"/>
                  <a:pt x="1684430" y="532208"/>
                  <a:pt x="1692681" y="539889"/>
                </a:cubicBezTo>
                <a:cubicBezTo>
                  <a:pt x="1699081" y="545863"/>
                  <a:pt x="1705625" y="552121"/>
                  <a:pt x="1704913" y="562078"/>
                </a:cubicBezTo>
                <a:cubicBezTo>
                  <a:pt x="1704913" y="562505"/>
                  <a:pt x="1705055" y="562932"/>
                  <a:pt x="1705340" y="563358"/>
                </a:cubicBezTo>
                <a:cubicBezTo>
                  <a:pt x="1713448" y="576872"/>
                  <a:pt x="1718569" y="592091"/>
                  <a:pt x="1730090" y="603613"/>
                </a:cubicBezTo>
                <a:cubicBezTo>
                  <a:pt x="1736491" y="609872"/>
                  <a:pt x="1741754" y="617268"/>
                  <a:pt x="1747586" y="624096"/>
                </a:cubicBezTo>
                <a:cubicBezTo>
                  <a:pt x="1754982" y="632630"/>
                  <a:pt x="1759392" y="642303"/>
                  <a:pt x="1761099" y="653398"/>
                </a:cubicBezTo>
                <a:cubicBezTo>
                  <a:pt x="1765509" y="682130"/>
                  <a:pt x="1767784" y="710863"/>
                  <a:pt x="1760388" y="739454"/>
                </a:cubicBezTo>
                <a:cubicBezTo>
                  <a:pt x="1758396" y="747135"/>
                  <a:pt x="1755124" y="754674"/>
                  <a:pt x="1751427" y="761786"/>
                </a:cubicBezTo>
                <a:cubicBezTo>
                  <a:pt x="1748724" y="766764"/>
                  <a:pt x="1747017" y="774019"/>
                  <a:pt x="1738340" y="772028"/>
                </a:cubicBezTo>
                <a:cubicBezTo>
                  <a:pt x="1737344" y="771885"/>
                  <a:pt x="1735780" y="773166"/>
                  <a:pt x="1734642" y="774019"/>
                </a:cubicBezTo>
                <a:cubicBezTo>
                  <a:pt x="1727814" y="778713"/>
                  <a:pt x="1720133" y="780562"/>
                  <a:pt x="1712310" y="778997"/>
                </a:cubicBezTo>
                <a:cubicBezTo>
                  <a:pt x="1697517" y="776153"/>
                  <a:pt x="1682724" y="772881"/>
                  <a:pt x="1668072" y="769183"/>
                </a:cubicBezTo>
                <a:cubicBezTo>
                  <a:pt x="1662810" y="767902"/>
                  <a:pt x="1658969" y="764631"/>
                  <a:pt x="1655840" y="759368"/>
                </a:cubicBezTo>
                <a:cubicBezTo>
                  <a:pt x="1653849" y="755954"/>
                  <a:pt x="1647590" y="753536"/>
                  <a:pt x="1643322" y="753678"/>
                </a:cubicBezTo>
                <a:cubicBezTo>
                  <a:pt x="1630094" y="753963"/>
                  <a:pt x="1616866" y="754816"/>
                  <a:pt x="1603779" y="756950"/>
                </a:cubicBezTo>
                <a:cubicBezTo>
                  <a:pt x="1569499" y="762355"/>
                  <a:pt x="1535645" y="759937"/>
                  <a:pt x="1502218" y="751687"/>
                </a:cubicBezTo>
                <a:cubicBezTo>
                  <a:pt x="1494964" y="749838"/>
                  <a:pt x="1487994" y="745571"/>
                  <a:pt x="1481451" y="741588"/>
                </a:cubicBezTo>
                <a:cubicBezTo>
                  <a:pt x="1477326" y="739027"/>
                  <a:pt x="1474908" y="739027"/>
                  <a:pt x="1472063" y="742868"/>
                </a:cubicBezTo>
                <a:cubicBezTo>
                  <a:pt x="1470214" y="745571"/>
                  <a:pt x="1468222" y="748416"/>
                  <a:pt x="1465804" y="750549"/>
                </a:cubicBezTo>
                <a:cubicBezTo>
                  <a:pt x="1463955" y="752114"/>
                  <a:pt x="1460968" y="753963"/>
                  <a:pt x="1459261" y="753394"/>
                </a:cubicBezTo>
                <a:cubicBezTo>
                  <a:pt x="1457554" y="752683"/>
                  <a:pt x="1456274" y="749269"/>
                  <a:pt x="1456132" y="746993"/>
                </a:cubicBezTo>
                <a:cubicBezTo>
                  <a:pt x="1455847" y="742868"/>
                  <a:pt x="1456559" y="738601"/>
                  <a:pt x="1457127" y="734334"/>
                </a:cubicBezTo>
                <a:cubicBezTo>
                  <a:pt x="1457696" y="729782"/>
                  <a:pt x="1456132" y="727648"/>
                  <a:pt x="1451296" y="726652"/>
                </a:cubicBezTo>
                <a:cubicBezTo>
                  <a:pt x="1447597" y="725941"/>
                  <a:pt x="1444183" y="722812"/>
                  <a:pt x="1440628" y="720962"/>
                </a:cubicBezTo>
                <a:cubicBezTo>
                  <a:pt x="1437640" y="719540"/>
                  <a:pt x="1434511" y="717122"/>
                  <a:pt x="1431382" y="717122"/>
                </a:cubicBezTo>
                <a:cubicBezTo>
                  <a:pt x="1403075" y="717407"/>
                  <a:pt x="1375054" y="719825"/>
                  <a:pt x="1348312" y="730066"/>
                </a:cubicBezTo>
                <a:cubicBezTo>
                  <a:pt x="1336079" y="734760"/>
                  <a:pt x="1327260" y="742441"/>
                  <a:pt x="1319579" y="753820"/>
                </a:cubicBezTo>
                <a:cubicBezTo>
                  <a:pt x="1303648" y="777291"/>
                  <a:pt x="1286011" y="799765"/>
                  <a:pt x="1267661" y="821386"/>
                </a:cubicBezTo>
                <a:cubicBezTo>
                  <a:pt x="1262682" y="827218"/>
                  <a:pt x="1253295" y="830489"/>
                  <a:pt x="1245329" y="832338"/>
                </a:cubicBezTo>
                <a:cubicBezTo>
                  <a:pt x="1232954" y="835183"/>
                  <a:pt x="1220152" y="835894"/>
                  <a:pt x="1207351" y="837032"/>
                </a:cubicBezTo>
                <a:cubicBezTo>
                  <a:pt x="1205217" y="837175"/>
                  <a:pt x="1201518" y="835752"/>
                  <a:pt x="1200665" y="834045"/>
                </a:cubicBezTo>
                <a:cubicBezTo>
                  <a:pt x="1194549" y="822239"/>
                  <a:pt x="1189001" y="810291"/>
                  <a:pt x="1183170" y="798343"/>
                </a:cubicBezTo>
                <a:cubicBezTo>
                  <a:pt x="1180325" y="792653"/>
                  <a:pt x="1181320" y="787674"/>
                  <a:pt x="1186156" y="783691"/>
                </a:cubicBezTo>
                <a:cubicBezTo>
                  <a:pt x="1191846" y="778997"/>
                  <a:pt x="1197820" y="774730"/>
                  <a:pt x="1203652" y="770321"/>
                </a:cubicBezTo>
                <a:cubicBezTo>
                  <a:pt x="1206070" y="768614"/>
                  <a:pt x="1208773" y="767049"/>
                  <a:pt x="1211333" y="765485"/>
                </a:cubicBezTo>
                <a:cubicBezTo>
                  <a:pt x="1211191" y="764915"/>
                  <a:pt x="1211049" y="764204"/>
                  <a:pt x="1210906" y="763635"/>
                </a:cubicBezTo>
                <a:cubicBezTo>
                  <a:pt x="1207777" y="764062"/>
                  <a:pt x="1204363" y="764062"/>
                  <a:pt x="1201376" y="765200"/>
                </a:cubicBezTo>
                <a:cubicBezTo>
                  <a:pt x="1180609" y="773308"/>
                  <a:pt x="1158988" y="772596"/>
                  <a:pt x="1137510" y="770889"/>
                </a:cubicBezTo>
                <a:cubicBezTo>
                  <a:pt x="1119160" y="769467"/>
                  <a:pt x="1101380" y="770889"/>
                  <a:pt x="1083742" y="777291"/>
                </a:cubicBezTo>
                <a:cubicBezTo>
                  <a:pt x="1051453" y="788812"/>
                  <a:pt x="1017315" y="792653"/>
                  <a:pt x="983746" y="798343"/>
                </a:cubicBezTo>
                <a:cubicBezTo>
                  <a:pt x="939224" y="806024"/>
                  <a:pt x="894560" y="813704"/>
                  <a:pt x="849896" y="820674"/>
                </a:cubicBezTo>
                <a:cubicBezTo>
                  <a:pt x="833396" y="823377"/>
                  <a:pt x="816612" y="824657"/>
                  <a:pt x="799827" y="825795"/>
                </a:cubicBezTo>
                <a:cubicBezTo>
                  <a:pt x="786741" y="826648"/>
                  <a:pt x="775361" y="822239"/>
                  <a:pt x="765831" y="812709"/>
                </a:cubicBezTo>
                <a:cubicBezTo>
                  <a:pt x="746344" y="793080"/>
                  <a:pt x="726288" y="773877"/>
                  <a:pt x="711068" y="750407"/>
                </a:cubicBezTo>
                <a:cubicBezTo>
                  <a:pt x="709930" y="748700"/>
                  <a:pt x="708508" y="746993"/>
                  <a:pt x="706801" y="745713"/>
                </a:cubicBezTo>
                <a:cubicBezTo>
                  <a:pt x="673801" y="720820"/>
                  <a:pt x="640658" y="695928"/>
                  <a:pt x="607658" y="670893"/>
                </a:cubicBezTo>
                <a:cubicBezTo>
                  <a:pt x="584757" y="653398"/>
                  <a:pt x="559722" y="639885"/>
                  <a:pt x="532270" y="630497"/>
                </a:cubicBezTo>
                <a:cubicBezTo>
                  <a:pt x="511076" y="623242"/>
                  <a:pt x="491019" y="625092"/>
                  <a:pt x="471105" y="635048"/>
                </a:cubicBezTo>
                <a:cubicBezTo>
                  <a:pt x="445360" y="647993"/>
                  <a:pt x="423454" y="666057"/>
                  <a:pt x="402118" y="684833"/>
                </a:cubicBezTo>
                <a:cubicBezTo>
                  <a:pt x="393157" y="692799"/>
                  <a:pt x="384053" y="700906"/>
                  <a:pt x="375661" y="709584"/>
                </a:cubicBezTo>
                <a:cubicBezTo>
                  <a:pt x="341950" y="744717"/>
                  <a:pt x="303260" y="773450"/>
                  <a:pt x="261867" y="798769"/>
                </a:cubicBezTo>
                <a:cubicBezTo>
                  <a:pt x="203264" y="834614"/>
                  <a:pt x="144518" y="870175"/>
                  <a:pt x="86056" y="906162"/>
                </a:cubicBezTo>
                <a:cubicBezTo>
                  <a:pt x="75673" y="912563"/>
                  <a:pt x="67280" y="911567"/>
                  <a:pt x="57466" y="905024"/>
                </a:cubicBezTo>
                <a:cubicBezTo>
                  <a:pt x="28590" y="886106"/>
                  <a:pt x="8108" y="861782"/>
                  <a:pt x="4267" y="826080"/>
                </a:cubicBezTo>
                <a:cubicBezTo>
                  <a:pt x="3556" y="819821"/>
                  <a:pt x="1422" y="813704"/>
                  <a:pt x="0" y="807588"/>
                </a:cubicBezTo>
                <a:cubicBezTo>
                  <a:pt x="0" y="803321"/>
                  <a:pt x="0" y="799054"/>
                  <a:pt x="0" y="794786"/>
                </a:cubicBezTo>
                <a:cubicBezTo>
                  <a:pt x="5690" y="788528"/>
                  <a:pt x="10668" y="781416"/>
                  <a:pt x="17211" y="776295"/>
                </a:cubicBezTo>
                <a:cubicBezTo>
                  <a:pt x="115643" y="699769"/>
                  <a:pt x="220617" y="634053"/>
                  <a:pt x="335976" y="585833"/>
                </a:cubicBezTo>
                <a:cubicBezTo>
                  <a:pt x="354040" y="578152"/>
                  <a:pt x="371821" y="569759"/>
                  <a:pt x="389458" y="561083"/>
                </a:cubicBezTo>
                <a:cubicBezTo>
                  <a:pt x="394294" y="558664"/>
                  <a:pt x="398562" y="554682"/>
                  <a:pt x="402545" y="550699"/>
                </a:cubicBezTo>
                <a:cubicBezTo>
                  <a:pt x="406954" y="546289"/>
                  <a:pt x="409941" y="540031"/>
                  <a:pt x="415062" y="536759"/>
                </a:cubicBezTo>
                <a:cubicBezTo>
                  <a:pt x="427295" y="528936"/>
                  <a:pt x="439812" y="520259"/>
                  <a:pt x="453468" y="515850"/>
                </a:cubicBezTo>
                <a:cubicBezTo>
                  <a:pt x="470110" y="510444"/>
                  <a:pt x="480494" y="501910"/>
                  <a:pt x="484192" y="484556"/>
                </a:cubicBezTo>
                <a:cubicBezTo>
                  <a:pt x="485188" y="480005"/>
                  <a:pt x="486894" y="471328"/>
                  <a:pt x="493153" y="473177"/>
                </a:cubicBezTo>
                <a:cubicBezTo>
                  <a:pt x="499554" y="475026"/>
                  <a:pt x="497847" y="483276"/>
                  <a:pt x="496993" y="488966"/>
                </a:cubicBezTo>
                <a:cubicBezTo>
                  <a:pt x="495998" y="495651"/>
                  <a:pt x="494006" y="502195"/>
                  <a:pt x="492442" y="508880"/>
                </a:cubicBezTo>
                <a:cubicBezTo>
                  <a:pt x="493722" y="509307"/>
                  <a:pt x="494575" y="509875"/>
                  <a:pt x="495429" y="510018"/>
                </a:cubicBezTo>
                <a:cubicBezTo>
                  <a:pt x="521459" y="515423"/>
                  <a:pt x="540377" y="532492"/>
                  <a:pt x="559722" y="548850"/>
                </a:cubicBezTo>
                <a:cubicBezTo>
                  <a:pt x="563705" y="552264"/>
                  <a:pt x="567119" y="557100"/>
                  <a:pt x="571813" y="558949"/>
                </a:cubicBezTo>
                <a:cubicBezTo>
                  <a:pt x="589309" y="565634"/>
                  <a:pt x="607089" y="571608"/>
                  <a:pt x="624727" y="577583"/>
                </a:cubicBezTo>
                <a:cubicBezTo>
                  <a:pt x="627429" y="578436"/>
                  <a:pt x="630274" y="578436"/>
                  <a:pt x="633119" y="578721"/>
                </a:cubicBezTo>
                <a:cubicBezTo>
                  <a:pt x="630132" y="573315"/>
                  <a:pt x="627003" y="569333"/>
                  <a:pt x="623162" y="565777"/>
                </a:cubicBezTo>
                <a:cubicBezTo>
                  <a:pt x="596848" y="541595"/>
                  <a:pt x="570533" y="517272"/>
                  <a:pt x="544076" y="493233"/>
                </a:cubicBezTo>
                <a:cubicBezTo>
                  <a:pt x="512071" y="464216"/>
                  <a:pt x="475657" y="442453"/>
                  <a:pt x="436114" y="425668"/>
                </a:cubicBezTo>
                <a:cubicBezTo>
                  <a:pt x="414920" y="416707"/>
                  <a:pt x="394010" y="407177"/>
                  <a:pt x="373101" y="397647"/>
                </a:cubicBezTo>
                <a:cubicBezTo>
                  <a:pt x="346075" y="385414"/>
                  <a:pt x="323032" y="368060"/>
                  <a:pt x="305109" y="344163"/>
                </a:cubicBezTo>
                <a:cubicBezTo>
                  <a:pt x="289747" y="323538"/>
                  <a:pt x="273531" y="303624"/>
                  <a:pt x="261725" y="280297"/>
                </a:cubicBezTo>
                <a:cubicBezTo>
                  <a:pt x="249208" y="255689"/>
                  <a:pt x="235268" y="231792"/>
                  <a:pt x="221613" y="207611"/>
                </a:cubicBezTo>
                <a:cubicBezTo>
                  <a:pt x="218626" y="202064"/>
                  <a:pt x="217630" y="196943"/>
                  <a:pt x="218768" y="190684"/>
                </a:cubicBezTo>
                <a:cubicBezTo>
                  <a:pt x="220759" y="180585"/>
                  <a:pt x="222040" y="170486"/>
                  <a:pt x="223178" y="160387"/>
                </a:cubicBezTo>
                <a:cubicBezTo>
                  <a:pt x="224600" y="145878"/>
                  <a:pt x="231712" y="135210"/>
                  <a:pt x="243945" y="127529"/>
                </a:cubicBezTo>
                <a:cubicBezTo>
                  <a:pt x="252621" y="122124"/>
                  <a:pt x="253048" y="121697"/>
                  <a:pt x="258169" y="130231"/>
                </a:cubicBezTo>
                <a:cubicBezTo>
                  <a:pt x="269122" y="148581"/>
                  <a:pt x="279648" y="167072"/>
                  <a:pt x="290032" y="185706"/>
                </a:cubicBezTo>
                <a:cubicBezTo>
                  <a:pt x="310514" y="222546"/>
                  <a:pt x="331708" y="258961"/>
                  <a:pt x="357454" y="292529"/>
                </a:cubicBezTo>
                <a:cubicBezTo>
                  <a:pt x="367696" y="305900"/>
                  <a:pt x="379359" y="317991"/>
                  <a:pt x="393584" y="327379"/>
                </a:cubicBezTo>
                <a:cubicBezTo>
                  <a:pt x="432700" y="353267"/>
                  <a:pt x="473950" y="374888"/>
                  <a:pt x="517477" y="392099"/>
                </a:cubicBezTo>
                <a:cubicBezTo>
                  <a:pt x="526153" y="395513"/>
                  <a:pt x="535541" y="397647"/>
                  <a:pt x="544644" y="400064"/>
                </a:cubicBezTo>
                <a:cubicBezTo>
                  <a:pt x="554886" y="402767"/>
                  <a:pt x="565128" y="405185"/>
                  <a:pt x="575369" y="408030"/>
                </a:cubicBezTo>
                <a:cubicBezTo>
                  <a:pt x="581343" y="409737"/>
                  <a:pt x="587175" y="411728"/>
                  <a:pt x="592865" y="414004"/>
                </a:cubicBezTo>
                <a:cubicBezTo>
                  <a:pt x="604956" y="418983"/>
                  <a:pt x="617614" y="423250"/>
                  <a:pt x="628994" y="429651"/>
                </a:cubicBezTo>
                <a:cubicBezTo>
                  <a:pt x="635111" y="433207"/>
                  <a:pt x="639947" y="439892"/>
                  <a:pt x="644214" y="446009"/>
                </a:cubicBezTo>
                <a:cubicBezTo>
                  <a:pt x="648055" y="451698"/>
                  <a:pt x="647486" y="457815"/>
                  <a:pt x="643361" y="463931"/>
                </a:cubicBezTo>
                <a:cubicBezTo>
                  <a:pt x="634968" y="476022"/>
                  <a:pt x="635395" y="488113"/>
                  <a:pt x="645352" y="499065"/>
                </a:cubicBezTo>
                <a:cubicBezTo>
                  <a:pt x="652891" y="507315"/>
                  <a:pt x="661141" y="514854"/>
                  <a:pt x="669818" y="521824"/>
                </a:cubicBezTo>
                <a:cubicBezTo>
                  <a:pt x="688878" y="537186"/>
                  <a:pt x="708081" y="552121"/>
                  <a:pt x="727568" y="566915"/>
                </a:cubicBezTo>
                <a:cubicBezTo>
                  <a:pt x="761422" y="592518"/>
                  <a:pt x="782189" y="628363"/>
                  <a:pt x="802956" y="663924"/>
                </a:cubicBezTo>
                <a:cubicBezTo>
                  <a:pt x="807224" y="671320"/>
                  <a:pt x="811775" y="674165"/>
                  <a:pt x="819172" y="674592"/>
                </a:cubicBezTo>
                <a:cubicBezTo>
                  <a:pt x="822728" y="674876"/>
                  <a:pt x="826284" y="674734"/>
                  <a:pt x="829840" y="674307"/>
                </a:cubicBezTo>
                <a:cubicBezTo>
                  <a:pt x="842500" y="672601"/>
                  <a:pt x="855159" y="670467"/>
                  <a:pt x="867818" y="668902"/>
                </a:cubicBezTo>
                <a:cubicBezTo>
                  <a:pt x="876780" y="667764"/>
                  <a:pt x="886168" y="669044"/>
                  <a:pt x="894560" y="666484"/>
                </a:cubicBezTo>
                <a:cubicBezTo>
                  <a:pt x="919452" y="659087"/>
                  <a:pt x="944061" y="650411"/>
                  <a:pt x="968668" y="642018"/>
                </a:cubicBezTo>
                <a:cubicBezTo>
                  <a:pt x="973504" y="640454"/>
                  <a:pt x="978341" y="638036"/>
                  <a:pt x="969949" y="632203"/>
                </a:cubicBezTo>
                <a:cubicBezTo>
                  <a:pt x="979336" y="627367"/>
                  <a:pt x="987729" y="622958"/>
                  <a:pt x="996121" y="618691"/>
                </a:cubicBezTo>
                <a:cubicBezTo>
                  <a:pt x="1002807" y="615277"/>
                  <a:pt x="1009776" y="612147"/>
                  <a:pt x="1016177" y="608165"/>
                </a:cubicBezTo>
                <a:cubicBezTo>
                  <a:pt x="1023716" y="603613"/>
                  <a:pt x="1023716" y="600057"/>
                  <a:pt x="1017173" y="594509"/>
                </a:cubicBezTo>
                <a:cubicBezTo>
                  <a:pt x="1013332" y="591238"/>
                  <a:pt x="1009065" y="588535"/>
                  <a:pt x="1005794" y="584837"/>
                </a:cubicBezTo>
                <a:cubicBezTo>
                  <a:pt x="978625" y="554255"/>
                  <a:pt x="958711" y="519690"/>
                  <a:pt x="946763" y="480574"/>
                </a:cubicBezTo>
                <a:cubicBezTo>
                  <a:pt x="941927" y="464784"/>
                  <a:pt x="944203" y="462509"/>
                  <a:pt x="960845" y="460518"/>
                </a:cubicBezTo>
                <a:cubicBezTo>
                  <a:pt x="962979" y="460375"/>
                  <a:pt x="966819" y="458384"/>
                  <a:pt x="966819" y="457104"/>
                </a:cubicBezTo>
                <a:cubicBezTo>
                  <a:pt x="966962" y="450134"/>
                  <a:pt x="972082" y="447147"/>
                  <a:pt x="976634" y="444017"/>
                </a:cubicBezTo>
                <a:cubicBezTo>
                  <a:pt x="985026" y="438328"/>
                  <a:pt x="993560" y="432638"/>
                  <a:pt x="1002379" y="427518"/>
                </a:cubicBezTo>
                <a:cubicBezTo>
                  <a:pt x="1070229" y="387690"/>
                  <a:pt x="1138221" y="348004"/>
                  <a:pt x="1205928" y="308034"/>
                </a:cubicBezTo>
                <a:cubicBezTo>
                  <a:pt x="1220010" y="299784"/>
                  <a:pt x="1233381" y="290254"/>
                  <a:pt x="1246609" y="280724"/>
                </a:cubicBezTo>
                <a:cubicBezTo>
                  <a:pt x="1250023" y="278305"/>
                  <a:pt x="1253579" y="273469"/>
                  <a:pt x="1253437" y="269913"/>
                </a:cubicBezTo>
                <a:cubicBezTo>
                  <a:pt x="1253153" y="264081"/>
                  <a:pt x="1255570" y="260952"/>
                  <a:pt x="1259411" y="258107"/>
                </a:cubicBezTo>
                <a:cubicBezTo>
                  <a:pt x="1264105" y="254551"/>
                  <a:pt x="1269226" y="251564"/>
                  <a:pt x="1274062" y="248150"/>
                </a:cubicBezTo>
                <a:cubicBezTo>
                  <a:pt x="1283592" y="241322"/>
                  <a:pt x="1285583" y="235490"/>
                  <a:pt x="1282028" y="224253"/>
                </a:cubicBezTo>
                <a:cubicBezTo>
                  <a:pt x="1280178" y="218421"/>
                  <a:pt x="1277903" y="212589"/>
                  <a:pt x="1275058" y="207185"/>
                </a:cubicBezTo>
                <a:cubicBezTo>
                  <a:pt x="1264389" y="187128"/>
                  <a:pt x="1253010" y="167499"/>
                  <a:pt x="1242484" y="147301"/>
                </a:cubicBezTo>
                <a:cubicBezTo>
                  <a:pt x="1228402" y="120417"/>
                  <a:pt x="1214320" y="93533"/>
                  <a:pt x="1201234" y="66222"/>
                </a:cubicBezTo>
                <a:cubicBezTo>
                  <a:pt x="1194264" y="51714"/>
                  <a:pt x="1197251" y="44602"/>
                  <a:pt x="1211333" y="36351"/>
                </a:cubicBezTo>
                <a:cubicBezTo>
                  <a:pt x="1213894" y="34787"/>
                  <a:pt x="1216881" y="33649"/>
                  <a:pt x="1219583" y="32369"/>
                </a:cubicBezTo>
                <a:close/>
                <a:moveTo>
                  <a:pt x="1937389" y="0"/>
                </a:moveTo>
                <a:cubicBezTo>
                  <a:pt x="1950014" y="0"/>
                  <a:pt x="1960249" y="10235"/>
                  <a:pt x="1960249" y="22860"/>
                </a:cubicBezTo>
                <a:cubicBezTo>
                  <a:pt x="1960249" y="35485"/>
                  <a:pt x="1950014" y="45720"/>
                  <a:pt x="1937389" y="45720"/>
                </a:cubicBezTo>
                <a:cubicBezTo>
                  <a:pt x="1924764" y="45720"/>
                  <a:pt x="1914529" y="35485"/>
                  <a:pt x="1914529" y="22860"/>
                </a:cubicBezTo>
                <a:cubicBezTo>
                  <a:pt x="1914529" y="10235"/>
                  <a:pt x="1924764" y="0"/>
                  <a:pt x="193738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Text Placeholder 9">
            <a:extLst>
              <a:ext uri="{FF2B5EF4-FFF2-40B4-BE49-F238E27FC236}">
                <a16:creationId xmlns:a16="http://schemas.microsoft.com/office/drawing/2014/main" id="{46D57059-4327-4D7D-9D2C-205FDF76CD36}"/>
              </a:ext>
            </a:extLst>
          </p:cNvPr>
          <p:cNvSpPr>
            <a:spLocks noGrp="1"/>
          </p:cNvSpPr>
          <p:nvPr>
            <p:ph type="body" sz="quarter" idx="10"/>
          </p:nvPr>
        </p:nvSpPr>
        <p:spPr>
          <a:xfrm>
            <a:off x="462169" y="339510"/>
            <a:ext cx="8396081" cy="724247"/>
          </a:xfrm>
          <a:prstGeom prst="rect">
            <a:avLst/>
          </a:prstGeom>
        </p:spPr>
        <p:txBody>
          <a:bodyPr anchor="ctr"/>
          <a:lstStyle>
            <a:lvl1pPr marL="0" indent="0" algn="l">
              <a:buNone/>
              <a:defRPr sz="4050" b="0" baseline="0">
                <a:solidFill>
                  <a:schemeClr val="tx1"/>
                </a:solidFill>
                <a:latin typeface="+mj-lt"/>
                <a:cs typeface="Arial" pitchFamily="34" charset="0"/>
              </a:defRPr>
            </a:lvl1pPr>
          </a:lstStyle>
          <a:p>
            <a:pPr lvl="0"/>
            <a:r>
              <a:rPr lang="es-ES" altLang="ko-KR" smtClean="0"/>
              <a:t>Editar el estilo de texto del patrón</a:t>
            </a:r>
          </a:p>
        </p:txBody>
      </p:sp>
    </p:spTree>
    <p:extLst>
      <p:ext uri="{BB962C8B-B14F-4D97-AF65-F5344CB8AC3E}">
        <p14:creationId xmlns:p14="http://schemas.microsoft.com/office/powerpoint/2010/main" val="2095172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ea typeface="+mn-ea"/>
                <a:cs typeface="+mn-cs"/>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ea typeface="+mn-ea"/>
                <a:cs typeface="+mn-cs"/>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D5C6C3CC-784F-4750-A932-0F972CF50878}" type="slidenum">
              <a:rPr lang="es-ES" altLang="es-CL"/>
              <a:pPr>
                <a:defRPr/>
              </a:pPr>
              <a:t>‹Nº›</a:t>
            </a:fld>
            <a:endParaRPr lang="es-ES" altLang="es-CL"/>
          </a:p>
        </p:txBody>
      </p:sp>
    </p:spTree>
  </p:cSld>
  <p:clrMap bg1="lt1" tx1="dk1" bg2="lt2" tx2="dk2" accent1="accent1" accent2="accent2" accent3="accent3" accent4="accent4" accent5="accent5" accent6="accent6" hlink="hlink" folHlink="folHlink"/>
  <p:sldLayoutIdLst>
    <p:sldLayoutId id="2147484890" r:id="rId1"/>
    <p:sldLayoutId id="2147484891" r:id="rId2"/>
    <p:sldLayoutId id="2147484892" r:id="rId3"/>
    <p:sldLayoutId id="2147484893" r:id="rId4"/>
    <p:sldLayoutId id="2147484894" r:id="rId5"/>
    <p:sldLayoutId id="2147484895" r:id="rId6"/>
    <p:sldLayoutId id="2147484896" r:id="rId7"/>
    <p:sldLayoutId id="2147484897" r:id="rId8"/>
    <p:sldLayoutId id="2147484898" r:id="rId9"/>
    <p:sldLayoutId id="2147484899" r:id="rId10"/>
    <p:sldLayoutId id="2147484900" r:id="rId11"/>
    <p:sldLayoutId id="2147484901" r:id="rId12"/>
  </p:sldLayoutIdLst>
  <p:transition spd="slow">
    <p:zoom/>
  </p:transition>
  <p:timing>
    <p:tnLst>
      <p:par>
        <p:cTn id="1" dur="indefinite" restart="never" nodeType="tmRoot"/>
      </p:par>
    </p:tn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34" charset="-128"/>
        </a:defRPr>
      </a:lvl2pPr>
      <a:lvl3pPr algn="ctr" rtl="0" eaLnBrk="0" fontAlgn="base" hangingPunct="0">
        <a:spcBef>
          <a:spcPct val="0"/>
        </a:spcBef>
        <a:spcAft>
          <a:spcPct val="0"/>
        </a:spcAft>
        <a:defRPr sz="4400">
          <a:solidFill>
            <a:schemeClr val="tx2"/>
          </a:solidFill>
          <a:latin typeface="Arial" charset="0"/>
          <a:ea typeface="ＭＳ Ｐゴシック" pitchFamily="34" charset="-128"/>
        </a:defRPr>
      </a:lvl3pPr>
      <a:lvl4pPr algn="ctr" rtl="0" eaLnBrk="0" fontAlgn="base" hangingPunct="0">
        <a:spcBef>
          <a:spcPct val="0"/>
        </a:spcBef>
        <a:spcAft>
          <a:spcPct val="0"/>
        </a:spcAft>
        <a:defRPr sz="4400">
          <a:solidFill>
            <a:schemeClr val="tx2"/>
          </a:solidFill>
          <a:latin typeface="Arial" charset="0"/>
          <a:ea typeface="ＭＳ Ｐゴシック" pitchFamily="34" charset="-128"/>
        </a:defRPr>
      </a:lvl4pPr>
      <a:lvl5pPr algn="ctr" rtl="0" eaLnBrk="0" fontAlgn="base" hangingPunct="0">
        <a:spcBef>
          <a:spcPct val="0"/>
        </a:spcBef>
        <a:spcAft>
          <a:spcPct val="0"/>
        </a:spcAft>
        <a:defRPr sz="4400">
          <a:solidFill>
            <a:schemeClr val="tx2"/>
          </a:solidFill>
          <a:latin typeface="Arial" charset="0"/>
          <a:ea typeface="ＭＳ Ｐゴシック" pitchFamily="34" charset="-128"/>
        </a:defRPr>
      </a:lvl5pPr>
      <a:lvl6pPr marL="457200" algn="ctr" rtl="0" fontAlgn="base">
        <a:spcBef>
          <a:spcPct val="0"/>
        </a:spcBef>
        <a:spcAft>
          <a:spcPct val="0"/>
        </a:spcAft>
        <a:defRPr sz="4400">
          <a:solidFill>
            <a:schemeClr val="tx2"/>
          </a:solidFill>
          <a:latin typeface="Arial" charset="0"/>
          <a:ea typeface="ＭＳ Ｐゴシック" pitchFamily="34" charset="-128"/>
        </a:defRPr>
      </a:lvl6pPr>
      <a:lvl7pPr marL="914400" algn="ctr" rtl="0" fontAlgn="base">
        <a:spcBef>
          <a:spcPct val="0"/>
        </a:spcBef>
        <a:spcAft>
          <a:spcPct val="0"/>
        </a:spcAft>
        <a:defRPr sz="4400">
          <a:solidFill>
            <a:schemeClr val="tx2"/>
          </a:solidFill>
          <a:latin typeface="Arial" charset="0"/>
          <a:ea typeface="ＭＳ Ｐゴシック" pitchFamily="34" charset="-128"/>
        </a:defRPr>
      </a:lvl7pPr>
      <a:lvl8pPr marL="1371600" algn="ctr" rtl="0" fontAlgn="base">
        <a:spcBef>
          <a:spcPct val="0"/>
        </a:spcBef>
        <a:spcAft>
          <a:spcPct val="0"/>
        </a:spcAft>
        <a:defRPr sz="4400">
          <a:solidFill>
            <a:schemeClr val="tx2"/>
          </a:solidFill>
          <a:latin typeface="Arial" charset="0"/>
          <a:ea typeface="ＭＳ Ｐゴシック" pitchFamily="34" charset="-128"/>
        </a:defRPr>
      </a:lvl8pPr>
      <a:lvl9pPr marL="1828800" algn="ctr" rtl="0" fontAlgn="base">
        <a:spcBef>
          <a:spcPct val="0"/>
        </a:spcBef>
        <a:spcAft>
          <a:spcPct val="0"/>
        </a:spcAft>
        <a:defRPr sz="4400">
          <a:solidFill>
            <a:schemeClr val="tx2"/>
          </a:solidFill>
          <a:latin typeface="Arial" charset="0"/>
          <a:ea typeface="ＭＳ Ｐゴシック" pitchFamily="34"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6386" name="Picture 5" descr="SELL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7650" y="185738"/>
            <a:ext cx="985838"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Line 6"/>
          <p:cNvSpPr>
            <a:spLocks noChangeShapeType="1"/>
          </p:cNvSpPr>
          <p:nvPr/>
        </p:nvSpPr>
        <p:spPr bwMode="auto">
          <a:xfrm>
            <a:off x="1233488" y="790575"/>
            <a:ext cx="7531100"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 name="Rectangle 3">
            <a:extLst>
              <a:ext uri="{FF2B5EF4-FFF2-40B4-BE49-F238E27FC236}">
                <a16:creationId xmlns:a16="http://schemas.microsoft.com/office/drawing/2014/main" id="{54CB4E13-3211-4502-89D9-5FF3FE564778}"/>
              </a:ext>
            </a:extLst>
          </p:cNvPr>
          <p:cNvSpPr/>
          <p:nvPr/>
        </p:nvSpPr>
        <p:spPr>
          <a:xfrm flipH="1">
            <a:off x="-756593" y="2708920"/>
            <a:ext cx="9793089" cy="1633318"/>
          </a:xfrm>
          <a:prstGeom prst="rect">
            <a:avLst/>
          </a:prstGeom>
          <a:gradFill flip="none" rotWithShape="1">
            <a:gsLst>
              <a:gs pos="0">
                <a:srgbClr val="92D050"/>
              </a:gs>
              <a:gs pos="42000">
                <a:srgbClr val="009900">
                  <a:alpha val="75686"/>
                </a:srgbClr>
              </a:gs>
              <a:gs pos="75000">
                <a:schemeClr val="accent4">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a:p>
        </p:txBody>
      </p:sp>
      <p:sp>
        <p:nvSpPr>
          <p:cNvPr id="7" name="TextBox 9">
            <a:extLst>
              <a:ext uri="{FF2B5EF4-FFF2-40B4-BE49-F238E27FC236}">
                <a16:creationId xmlns:a16="http://schemas.microsoft.com/office/drawing/2014/main" id="{22EACE2C-F0BB-4B26-BDA0-E1B66FC049A7}"/>
              </a:ext>
            </a:extLst>
          </p:cNvPr>
          <p:cNvSpPr txBox="1"/>
          <p:nvPr/>
        </p:nvSpPr>
        <p:spPr>
          <a:xfrm>
            <a:off x="3348038" y="2565400"/>
            <a:ext cx="5795962" cy="1568450"/>
          </a:xfrm>
          <a:prstGeom prst="rect">
            <a:avLst/>
          </a:prstGeom>
          <a:noFill/>
        </p:spPr>
        <p:txBody>
          <a:bodyPr anchor="ctr">
            <a:spAutoFit/>
          </a:bodyPr>
          <a:lstStyle/>
          <a:p>
            <a:pPr>
              <a:defRPr/>
            </a:pPr>
            <a:r>
              <a:rPr lang="en-US" altLang="ko-KR" sz="4800" b="1" dirty="0">
                <a:solidFill>
                  <a:schemeClr val="bg1"/>
                </a:solidFill>
                <a:latin typeface="+mj-lt"/>
                <a:cs typeface="Arial" pitchFamily="34" charset="0"/>
              </a:rPr>
              <a:t>BUCEO CON DESCOMPRESIÓN</a:t>
            </a:r>
            <a:endParaRPr lang="ko-KR" altLang="en-US" sz="4800" b="1" dirty="0">
              <a:solidFill>
                <a:schemeClr val="bg1"/>
              </a:solidFill>
              <a:latin typeface="+mj-lt"/>
              <a:cs typeface="Arial" pitchFamily="34" charset="0"/>
            </a:endParaRP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61963" y="339725"/>
            <a:ext cx="8396287" cy="723900"/>
          </a:xfrm>
        </p:spPr>
        <p:txBody>
          <a:bodyPr/>
          <a:lstStyle/>
          <a:p>
            <a:pPr>
              <a:defRPr/>
            </a:pPr>
            <a:r>
              <a:rPr lang="es-CL" dirty="0" smtClean="0">
                <a:solidFill>
                  <a:schemeClr val="accent2"/>
                </a:solidFill>
              </a:rPr>
              <a:t>Buceo con descompresión</a:t>
            </a:r>
            <a:endParaRPr lang="es-CL" dirty="0"/>
          </a:p>
        </p:txBody>
      </p:sp>
      <p:grpSp>
        <p:nvGrpSpPr>
          <p:cNvPr id="18435" name="Graphic 3"/>
          <p:cNvGrpSpPr>
            <a:grpSpLocks/>
          </p:cNvGrpSpPr>
          <p:nvPr/>
        </p:nvGrpSpPr>
        <p:grpSpPr bwMode="auto">
          <a:xfrm>
            <a:off x="5184775" y="1458913"/>
            <a:ext cx="3497263" cy="4287837"/>
            <a:chOff x="6212724" y="746144"/>
            <a:chExt cx="4662892" cy="5716146"/>
          </a:xfrm>
        </p:grpSpPr>
        <p:sp>
          <p:nvSpPr>
            <p:cNvPr id="6" name="Freeform: Shape 5">
              <a:extLst>
                <a:ext uri="{FF2B5EF4-FFF2-40B4-BE49-F238E27FC236}">
                  <a16:creationId xmlns:a16="http://schemas.microsoft.com/office/drawing/2014/main" id="{CED07255-0F7B-4D63-A2A0-69CE70CCABF5}"/>
                </a:ext>
              </a:extLst>
            </p:cNvPr>
            <p:cNvSpPr/>
            <p:nvPr/>
          </p:nvSpPr>
          <p:spPr>
            <a:xfrm>
              <a:off x="8490196" y="1789483"/>
              <a:ext cx="1159902" cy="1809444"/>
            </a:xfrm>
            <a:custGeom>
              <a:avLst/>
              <a:gdLst>
                <a:gd name="connsiteX0" fmla="*/ 181122 w 1160083"/>
                <a:gd name="connsiteY0" fmla="*/ 64390 h 1809304"/>
                <a:gd name="connsiteX1" fmla="*/ 74692 w 1160083"/>
                <a:gd name="connsiteY1" fmla="*/ 214456 h 1809304"/>
                <a:gd name="connsiteX2" fmla="*/ 191 w 1160083"/>
                <a:gd name="connsiteY2" fmla="*/ 347493 h 1809304"/>
                <a:gd name="connsiteX3" fmla="*/ 15091 w 1160083"/>
                <a:gd name="connsiteY3" fmla="*/ 356007 h 1809304"/>
                <a:gd name="connsiteX4" fmla="*/ 76289 w 1160083"/>
                <a:gd name="connsiteY4" fmla="*/ 488512 h 1809304"/>
                <a:gd name="connsiteX5" fmla="*/ 106089 w 1160083"/>
                <a:gd name="connsiteY5" fmla="*/ 512991 h 1809304"/>
                <a:gd name="connsiteX6" fmla="*/ 251898 w 1160083"/>
                <a:gd name="connsiteY6" fmla="*/ 651350 h 1809304"/>
                <a:gd name="connsiteX7" fmla="*/ 290212 w 1160083"/>
                <a:gd name="connsiteY7" fmla="*/ 657735 h 1809304"/>
                <a:gd name="connsiteX8" fmla="*/ 389724 w 1160083"/>
                <a:gd name="connsiteY8" fmla="*/ 614099 h 1809304"/>
                <a:gd name="connsiteX9" fmla="*/ 486043 w 1160083"/>
                <a:gd name="connsiteY9" fmla="*/ 646560 h 1809304"/>
                <a:gd name="connsiteX10" fmla="*/ 487107 w 1160083"/>
                <a:gd name="connsiteY10" fmla="*/ 646560 h 1809304"/>
                <a:gd name="connsiteX11" fmla="*/ 482318 w 1160083"/>
                <a:gd name="connsiteY11" fmla="*/ 751926 h 1809304"/>
                <a:gd name="connsiteX12" fmla="*/ 374824 w 1160083"/>
                <a:gd name="connsiteY12" fmla="*/ 1010017 h 1809304"/>
                <a:gd name="connsiteX13" fmla="*/ 286487 w 1160083"/>
                <a:gd name="connsiteY13" fmla="*/ 1188819 h 1809304"/>
                <a:gd name="connsiteX14" fmla="*/ 962316 w 1160083"/>
                <a:gd name="connsiteY14" fmla="*/ 1809837 h 1809304"/>
                <a:gd name="connsiteX15" fmla="*/ 989987 w 1160083"/>
                <a:gd name="connsiteY15" fmla="*/ 1685314 h 1809304"/>
                <a:gd name="connsiteX16" fmla="*/ 1034156 w 1160083"/>
                <a:gd name="connsiteY16" fmla="*/ 1443718 h 1809304"/>
                <a:gd name="connsiteX17" fmla="*/ 1045863 w 1160083"/>
                <a:gd name="connsiteY17" fmla="*/ 1294717 h 1809304"/>
                <a:gd name="connsiteX18" fmla="*/ 1056506 w 1160083"/>
                <a:gd name="connsiteY18" fmla="*/ 1234052 h 1809304"/>
                <a:gd name="connsiteX19" fmla="*/ 1071406 w 1160083"/>
                <a:gd name="connsiteY19" fmla="*/ 1203187 h 1809304"/>
                <a:gd name="connsiteX20" fmla="*/ 1076728 w 1160083"/>
                <a:gd name="connsiteY20" fmla="*/ 1099419 h 1809304"/>
                <a:gd name="connsiteX21" fmla="*/ 1081517 w 1160083"/>
                <a:gd name="connsiteY21" fmla="*/ 974896 h 1809304"/>
                <a:gd name="connsiteX22" fmla="*/ 1162936 w 1160083"/>
                <a:gd name="connsiteY22" fmla="*/ 863145 h 1809304"/>
                <a:gd name="connsiteX23" fmla="*/ 223694 w 1160083"/>
                <a:gd name="connsiteY23" fmla="*/ 0 h 1809304"/>
                <a:gd name="connsiteX24" fmla="*/ 181122 w 1160083"/>
                <a:gd name="connsiteY24" fmla="*/ 64390 h 1809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60083" h="1809304">
                  <a:moveTo>
                    <a:pt x="181122" y="64390"/>
                  </a:moveTo>
                  <a:cubicBezTo>
                    <a:pt x="144403" y="114412"/>
                    <a:pt x="109814" y="164966"/>
                    <a:pt x="74692" y="214456"/>
                  </a:cubicBezTo>
                  <a:cubicBezTo>
                    <a:pt x="48085" y="252238"/>
                    <a:pt x="-3534" y="297471"/>
                    <a:pt x="191" y="347493"/>
                  </a:cubicBezTo>
                  <a:cubicBezTo>
                    <a:pt x="4981" y="350154"/>
                    <a:pt x="9770" y="354411"/>
                    <a:pt x="15091" y="356007"/>
                  </a:cubicBezTo>
                  <a:cubicBezTo>
                    <a:pt x="92785" y="375697"/>
                    <a:pt x="53938" y="440087"/>
                    <a:pt x="76289" y="488512"/>
                  </a:cubicBezTo>
                  <a:cubicBezTo>
                    <a:pt x="83206" y="503412"/>
                    <a:pt x="94382" y="503412"/>
                    <a:pt x="106089" y="512991"/>
                  </a:cubicBezTo>
                  <a:cubicBezTo>
                    <a:pt x="143871" y="545984"/>
                    <a:pt x="257219" y="596538"/>
                    <a:pt x="251898" y="651350"/>
                  </a:cubicBezTo>
                  <a:cubicBezTo>
                    <a:pt x="250833" y="667314"/>
                    <a:pt x="280633" y="673168"/>
                    <a:pt x="290212" y="657735"/>
                  </a:cubicBezTo>
                  <a:cubicBezTo>
                    <a:pt x="308305" y="627403"/>
                    <a:pt x="353538" y="605585"/>
                    <a:pt x="389724" y="614099"/>
                  </a:cubicBezTo>
                  <a:cubicBezTo>
                    <a:pt x="430167" y="623146"/>
                    <a:pt x="441874" y="680086"/>
                    <a:pt x="486043" y="646560"/>
                  </a:cubicBezTo>
                  <a:cubicBezTo>
                    <a:pt x="486043" y="646560"/>
                    <a:pt x="486575" y="646560"/>
                    <a:pt x="487107" y="646560"/>
                  </a:cubicBezTo>
                  <a:cubicBezTo>
                    <a:pt x="480721" y="681150"/>
                    <a:pt x="480189" y="716804"/>
                    <a:pt x="482318" y="751926"/>
                  </a:cubicBezTo>
                  <a:cubicBezTo>
                    <a:pt x="488171" y="838134"/>
                    <a:pt x="413138" y="934985"/>
                    <a:pt x="374824" y="1010017"/>
                  </a:cubicBezTo>
                  <a:cubicBezTo>
                    <a:pt x="345023" y="1069086"/>
                    <a:pt x="317352" y="1129751"/>
                    <a:pt x="286487" y="1188819"/>
                  </a:cubicBezTo>
                  <a:lnTo>
                    <a:pt x="962316" y="1809837"/>
                  </a:lnTo>
                  <a:cubicBezTo>
                    <a:pt x="974023" y="1766200"/>
                    <a:pt x="981473" y="1722032"/>
                    <a:pt x="989987" y="1685314"/>
                  </a:cubicBezTo>
                  <a:cubicBezTo>
                    <a:pt x="1008080" y="1605491"/>
                    <a:pt x="1022980" y="1525137"/>
                    <a:pt x="1034156" y="1443718"/>
                  </a:cubicBezTo>
                  <a:cubicBezTo>
                    <a:pt x="1040541" y="1394229"/>
                    <a:pt x="1040541" y="1344207"/>
                    <a:pt x="1045863" y="1294717"/>
                  </a:cubicBezTo>
                  <a:cubicBezTo>
                    <a:pt x="1047991" y="1274495"/>
                    <a:pt x="1050120" y="1253742"/>
                    <a:pt x="1056506" y="1234052"/>
                  </a:cubicBezTo>
                  <a:cubicBezTo>
                    <a:pt x="1059699" y="1224473"/>
                    <a:pt x="1067681" y="1217023"/>
                    <a:pt x="1071406" y="1203187"/>
                  </a:cubicBezTo>
                  <a:cubicBezTo>
                    <a:pt x="1080453" y="1169662"/>
                    <a:pt x="1071406" y="1132944"/>
                    <a:pt x="1076728" y="1099419"/>
                  </a:cubicBezTo>
                  <a:cubicBezTo>
                    <a:pt x="1083645" y="1055250"/>
                    <a:pt x="1096949" y="1019596"/>
                    <a:pt x="1081517" y="974896"/>
                  </a:cubicBezTo>
                  <a:cubicBezTo>
                    <a:pt x="1062891" y="920617"/>
                    <a:pt x="1111849" y="875384"/>
                    <a:pt x="1162936" y="863145"/>
                  </a:cubicBezTo>
                  <a:lnTo>
                    <a:pt x="223694" y="0"/>
                  </a:lnTo>
                  <a:cubicBezTo>
                    <a:pt x="207729" y="21818"/>
                    <a:pt x="192297" y="48425"/>
                    <a:pt x="181122" y="64390"/>
                  </a:cubicBezTo>
                  <a:close/>
                </a:path>
              </a:pathLst>
            </a:custGeom>
            <a:solidFill>
              <a:schemeClr val="bg2">
                <a:lumMod val="75000"/>
              </a:schemeClr>
            </a:solidFill>
            <a:ln w="5315" cap="flat">
              <a:noFill/>
              <a:prstDash val="solid"/>
              <a:miter/>
            </a:ln>
          </p:spPr>
          <p:txBody>
            <a:bodyPr anchor="ctr"/>
            <a:lstStyle/>
            <a:p>
              <a:pPr>
                <a:defRPr/>
              </a:pPr>
              <a:endParaRPr lang="en-US">
                <a:ln>
                  <a:solidFill>
                    <a:sysClr val="windowText" lastClr="000000"/>
                  </a:solidFill>
                </a:ln>
              </a:endParaRPr>
            </a:p>
          </p:txBody>
        </p:sp>
        <p:sp>
          <p:nvSpPr>
            <p:cNvPr id="18448" name="Freeform: Shape 6"/>
            <p:cNvSpPr>
              <a:spLocks/>
            </p:cNvSpPr>
            <p:nvPr/>
          </p:nvSpPr>
          <p:spPr bwMode="auto">
            <a:xfrm>
              <a:off x="8762816" y="1162885"/>
              <a:ext cx="1756090" cy="1521944"/>
            </a:xfrm>
            <a:custGeom>
              <a:avLst/>
              <a:gdLst>
                <a:gd name="T0" fmla="*/ 470419 w 1756089"/>
                <a:gd name="T1" fmla="*/ 83547 h 1521944"/>
                <a:gd name="T2" fmla="*/ 444344 w 1756089"/>
                <a:gd name="T3" fmla="*/ 80354 h 1521944"/>
                <a:gd name="T4" fmla="*/ 350686 w 1756089"/>
                <a:gd name="T5" fmla="*/ 168159 h 1521944"/>
                <a:gd name="T6" fmla="*/ 345896 w 1756089"/>
                <a:gd name="T7" fmla="*/ 178270 h 1521944"/>
                <a:gd name="T8" fmla="*/ 136230 w 1756089"/>
                <a:gd name="T9" fmla="*/ 375165 h 1521944"/>
                <a:gd name="T10" fmla="*/ 139423 w 1756089"/>
                <a:gd name="T11" fmla="*/ 436894 h 1521944"/>
                <a:gd name="T12" fmla="*/ 31397 w 1756089"/>
                <a:gd name="T13" fmla="*/ 570463 h 1521944"/>
                <a:gd name="T14" fmla="*/ 0 w 1756089"/>
                <a:gd name="T15" fmla="*/ 605053 h 1521944"/>
                <a:gd name="T16" fmla="*/ 939250 w 1756089"/>
                <a:gd name="T17" fmla="*/ 1468197 h 1521944"/>
                <a:gd name="T18" fmla="*/ 991400 w 1756089"/>
                <a:gd name="T19" fmla="*/ 1469262 h 1521944"/>
                <a:gd name="T20" fmla="*/ 1137741 w 1756089"/>
                <a:gd name="T21" fmla="*/ 1491612 h 1521944"/>
                <a:gd name="T22" fmla="*/ 1269182 w 1756089"/>
                <a:gd name="T23" fmla="*/ 1424561 h 1521944"/>
                <a:gd name="T24" fmla="*/ 1287807 w 1756089"/>
                <a:gd name="T25" fmla="*/ 1425093 h 1521944"/>
                <a:gd name="T26" fmla="*/ 1284082 w 1756089"/>
                <a:gd name="T27" fmla="*/ 1443186 h 1521944"/>
                <a:gd name="T28" fmla="*/ 1264925 w 1756089"/>
                <a:gd name="T29" fmla="*/ 1470858 h 1521944"/>
                <a:gd name="T30" fmla="*/ 1377740 w 1756089"/>
                <a:gd name="T31" fmla="*/ 1501191 h 1521944"/>
                <a:gd name="T32" fmla="*/ 1429891 w 1756089"/>
                <a:gd name="T33" fmla="*/ 1371878 h 1521944"/>
                <a:gd name="T34" fmla="*/ 1458095 w 1756089"/>
                <a:gd name="T35" fmla="*/ 1362832 h 1521944"/>
                <a:gd name="T36" fmla="*/ 1498006 w 1756089"/>
                <a:gd name="T37" fmla="*/ 1404339 h 1521944"/>
                <a:gd name="T38" fmla="*/ 1566121 w 1756089"/>
                <a:gd name="T39" fmla="*/ 1384650 h 1521944"/>
                <a:gd name="T40" fmla="*/ 1586875 w 1756089"/>
                <a:gd name="T41" fmla="*/ 1357510 h 1521944"/>
                <a:gd name="T42" fmla="*/ 1640621 w 1756089"/>
                <a:gd name="T43" fmla="*/ 1391036 h 1521944"/>
                <a:gd name="T44" fmla="*/ 1696497 w 1756089"/>
                <a:gd name="T45" fmla="*/ 1235649 h 1521944"/>
                <a:gd name="T46" fmla="*/ 1756098 w 1756089"/>
                <a:gd name="T47" fmla="*/ 1165405 h 1521944"/>
                <a:gd name="T48" fmla="*/ 1752373 w 1756089"/>
                <a:gd name="T49" fmla="*/ 1084518 h 1521944"/>
                <a:gd name="T50" fmla="*/ 573124 w 1756089"/>
                <a:gd name="T51" fmla="*/ 0 h 1521944"/>
                <a:gd name="T52" fmla="*/ 470419 w 1756089"/>
                <a:gd name="T53" fmla="*/ 83547 h 15219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756089" h="1521944">
                  <a:moveTo>
                    <a:pt x="470419" y="83547"/>
                  </a:moveTo>
                  <a:cubicBezTo>
                    <a:pt x="483191" y="67051"/>
                    <a:pt x="443812" y="80354"/>
                    <a:pt x="444344" y="80354"/>
                  </a:cubicBezTo>
                  <a:cubicBezTo>
                    <a:pt x="409754" y="91529"/>
                    <a:pt x="378890" y="145809"/>
                    <a:pt x="350686" y="168159"/>
                  </a:cubicBezTo>
                  <a:cubicBezTo>
                    <a:pt x="348557" y="170287"/>
                    <a:pt x="347493" y="175077"/>
                    <a:pt x="345896" y="178270"/>
                  </a:cubicBezTo>
                  <a:cubicBezTo>
                    <a:pt x="261817" y="201152"/>
                    <a:pt x="166030" y="296407"/>
                    <a:pt x="136230" y="375165"/>
                  </a:cubicBezTo>
                  <a:cubicBezTo>
                    <a:pt x="127184" y="398579"/>
                    <a:pt x="143148" y="417204"/>
                    <a:pt x="139423" y="436894"/>
                  </a:cubicBezTo>
                  <a:cubicBezTo>
                    <a:pt x="129844" y="479998"/>
                    <a:pt x="69179" y="546516"/>
                    <a:pt x="31397" y="570463"/>
                  </a:cubicBezTo>
                  <a:cubicBezTo>
                    <a:pt x="21818" y="576849"/>
                    <a:pt x="11175" y="589620"/>
                    <a:pt x="0" y="605053"/>
                  </a:cubicBezTo>
                  <a:lnTo>
                    <a:pt x="939242" y="1468197"/>
                  </a:lnTo>
                  <a:cubicBezTo>
                    <a:pt x="957335" y="1463940"/>
                    <a:pt x="975428" y="1463940"/>
                    <a:pt x="991392" y="1469262"/>
                  </a:cubicBezTo>
                  <a:cubicBezTo>
                    <a:pt x="1037689" y="1484162"/>
                    <a:pt x="1087711" y="1499594"/>
                    <a:pt x="1137733" y="1491612"/>
                  </a:cubicBezTo>
                  <a:cubicBezTo>
                    <a:pt x="1189884" y="1483097"/>
                    <a:pt x="1224474" y="1447443"/>
                    <a:pt x="1269174" y="1424561"/>
                  </a:cubicBezTo>
                  <a:cubicBezTo>
                    <a:pt x="1275028" y="1421900"/>
                    <a:pt x="1282478" y="1418708"/>
                    <a:pt x="1287799" y="1425093"/>
                  </a:cubicBezTo>
                  <a:cubicBezTo>
                    <a:pt x="1293653" y="1431479"/>
                    <a:pt x="1288331" y="1437333"/>
                    <a:pt x="1284074" y="1443186"/>
                  </a:cubicBezTo>
                  <a:cubicBezTo>
                    <a:pt x="1277689" y="1452765"/>
                    <a:pt x="1266513" y="1459151"/>
                    <a:pt x="1264917" y="1470858"/>
                  </a:cubicBezTo>
                  <a:cubicBezTo>
                    <a:pt x="1258531" y="1533652"/>
                    <a:pt x="1347400" y="1541102"/>
                    <a:pt x="1377732" y="1501191"/>
                  </a:cubicBezTo>
                  <a:cubicBezTo>
                    <a:pt x="1405404" y="1463940"/>
                    <a:pt x="1416579" y="1414450"/>
                    <a:pt x="1429883" y="1371878"/>
                  </a:cubicBezTo>
                  <a:cubicBezTo>
                    <a:pt x="1434672" y="1358043"/>
                    <a:pt x="1442122" y="1346867"/>
                    <a:pt x="1458087" y="1362832"/>
                  </a:cubicBezTo>
                  <a:cubicBezTo>
                    <a:pt x="1475647" y="1380925"/>
                    <a:pt x="1466069" y="1394761"/>
                    <a:pt x="1497998" y="1404339"/>
                  </a:cubicBezTo>
                  <a:cubicBezTo>
                    <a:pt x="1520348" y="1411257"/>
                    <a:pt x="1563452" y="1412854"/>
                    <a:pt x="1566113" y="1384650"/>
                  </a:cubicBezTo>
                  <a:cubicBezTo>
                    <a:pt x="1567177" y="1371878"/>
                    <a:pt x="1571966" y="1361235"/>
                    <a:pt x="1586867" y="1357510"/>
                  </a:cubicBezTo>
                  <a:cubicBezTo>
                    <a:pt x="1603363" y="1381989"/>
                    <a:pt x="1610281" y="1394761"/>
                    <a:pt x="1640613" y="1391036"/>
                  </a:cubicBezTo>
                  <a:cubicBezTo>
                    <a:pt x="1714582" y="1383054"/>
                    <a:pt x="1650724" y="1277688"/>
                    <a:pt x="1696489" y="1235649"/>
                  </a:cubicBezTo>
                  <a:cubicBezTo>
                    <a:pt x="1718839" y="1215427"/>
                    <a:pt x="1746511" y="1194673"/>
                    <a:pt x="1756090" y="1165405"/>
                  </a:cubicBezTo>
                  <a:cubicBezTo>
                    <a:pt x="1765136" y="1137733"/>
                    <a:pt x="1752365" y="1111126"/>
                    <a:pt x="1752365" y="1084518"/>
                  </a:cubicBezTo>
                  <a:lnTo>
                    <a:pt x="573124" y="0"/>
                  </a:lnTo>
                  <a:cubicBezTo>
                    <a:pt x="525231" y="2661"/>
                    <a:pt x="501816" y="44168"/>
                    <a:pt x="470419" y="83547"/>
                  </a:cubicBezTo>
                  <a:close/>
                </a:path>
              </a:pathLst>
            </a:custGeom>
            <a:solidFill>
              <a:schemeClr val="accent2"/>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sp>
          <p:nvSpPr>
            <p:cNvPr id="8" name="Freeform: Shape 7">
              <a:extLst>
                <a:ext uri="{FF2B5EF4-FFF2-40B4-BE49-F238E27FC236}">
                  <a16:creationId xmlns:a16="http://schemas.microsoft.com/office/drawing/2014/main" id="{13009080-9ACF-4DD0-8527-8BEFCA76623E}"/>
                </a:ext>
              </a:extLst>
            </p:cNvPr>
            <p:cNvSpPr/>
            <p:nvPr/>
          </p:nvSpPr>
          <p:spPr>
            <a:xfrm>
              <a:off x="8166355" y="3038104"/>
              <a:ext cx="1265733" cy="842290"/>
            </a:xfrm>
            <a:custGeom>
              <a:avLst/>
              <a:gdLst>
                <a:gd name="connsiteX0" fmla="*/ 450198 w 1266513"/>
                <a:gd name="connsiteY0" fmla="*/ 205409 h 840794"/>
                <a:gd name="connsiteX1" fmla="*/ 267138 w 1266513"/>
                <a:gd name="connsiteY1" fmla="*/ 297471 h 840794"/>
                <a:gd name="connsiteX2" fmla="*/ 207006 w 1266513"/>
                <a:gd name="connsiteY2" fmla="*/ 369311 h 840794"/>
                <a:gd name="connsiteX3" fmla="*/ 118137 w 1266513"/>
                <a:gd name="connsiteY3" fmla="*/ 476273 h 840794"/>
                <a:gd name="connsiteX4" fmla="*/ 36718 w 1266513"/>
                <a:gd name="connsiteY4" fmla="*/ 570463 h 840794"/>
                <a:gd name="connsiteX5" fmla="*/ 0 w 1266513"/>
                <a:gd name="connsiteY5" fmla="*/ 585363 h 840794"/>
                <a:gd name="connsiteX6" fmla="*/ 271928 w 1266513"/>
                <a:gd name="connsiteY6" fmla="*/ 835473 h 840794"/>
                <a:gd name="connsiteX7" fmla="*/ 500219 w 1266513"/>
                <a:gd name="connsiteY7" fmla="*/ 843455 h 840794"/>
                <a:gd name="connsiteX8" fmla="*/ 517248 w 1266513"/>
                <a:gd name="connsiteY8" fmla="*/ 840262 h 840794"/>
                <a:gd name="connsiteX9" fmla="*/ 527359 w 1266513"/>
                <a:gd name="connsiteY9" fmla="*/ 829619 h 840794"/>
                <a:gd name="connsiteX10" fmla="*/ 632192 w 1266513"/>
                <a:gd name="connsiteY10" fmla="*/ 829087 h 840794"/>
                <a:gd name="connsiteX11" fmla="*/ 820573 w 1266513"/>
                <a:gd name="connsiteY11" fmla="*/ 823233 h 840794"/>
                <a:gd name="connsiteX12" fmla="*/ 1050461 w 1266513"/>
                <a:gd name="connsiteY12" fmla="*/ 822701 h 840794"/>
                <a:gd name="connsiteX13" fmla="*/ 1149973 w 1266513"/>
                <a:gd name="connsiteY13" fmla="*/ 797690 h 840794"/>
                <a:gd name="connsiteX14" fmla="*/ 1269174 w 1266513"/>
                <a:gd name="connsiteY14" fmla="*/ 621017 h 840794"/>
                <a:gd name="connsiteX15" fmla="*/ 593345 w 1266513"/>
                <a:gd name="connsiteY15" fmla="*/ 0 h 840794"/>
                <a:gd name="connsiteX16" fmla="*/ 450198 w 1266513"/>
                <a:gd name="connsiteY16" fmla="*/ 205409 h 840794"/>
                <a:gd name="connsiteX17" fmla="*/ 843987 w 1266513"/>
                <a:gd name="connsiteY17" fmla="*/ 387404 h 840794"/>
                <a:gd name="connsiteX18" fmla="*/ 876448 w 1266513"/>
                <a:gd name="connsiteY18" fmla="*/ 341639 h 840794"/>
                <a:gd name="connsiteX19" fmla="*/ 882302 w 1266513"/>
                <a:gd name="connsiteY19" fmla="*/ 470419 h 840794"/>
                <a:gd name="connsiteX20" fmla="*/ 877513 w 1266513"/>
                <a:gd name="connsiteY20" fmla="*/ 470419 h 840794"/>
                <a:gd name="connsiteX21" fmla="*/ 754054 w 1266513"/>
                <a:gd name="connsiteY21" fmla="*/ 465630 h 840794"/>
                <a:gd name="connsiteX22" fmla="*/ 843987 w 1266513"/>
                <a:gd name="connsiteY22" fmla="*/ 387404 h 840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66513" h="840794">
                  <a:moveTo>
                    <a:pt x="450198" y="205409"/>
                  </a:moveTo>
                  <a:cubicBezTo>
                    <a:pt x="398579" y="184655"/>
                    <a:pt x="307050" y="271396"/>
                    <a:pt x="267138" y="297471"/>
                  </a:cubicBezTo>
                  <a:cubicBezTo>
                    <a:pt x="234145" y="318757"/>
                    <a:pt x="227227" y="338446"/>
                    <a:pt x="207006" y="369311"/>
                  </a:cubicBezTo>
                  <a:cubicBezTo>
                    <a:pt x="181463" y="408158"/>
                    <a:pt x="149534" y="441683"/>
                    <a:pt x="118137" y="476273"/>
                  </a:cubicBezTo>
                  <a:cubicBezTo>
                    <a:pt x="91529" y="505541"/>
                    <a:pt x="68115" y="546516"/>
                    <a:pt x="36718" y="570463"/>
                  </a:cubicBezTo>
                  <a:cubicBezTo>
                    <a:pt x="26075" y="578977"/>
                    <a:pt x="13304" y="583235"/>
                    <a:pt x="0" y="585363"/>
                  </a:cubicBezTo>
                  <a:lnTo>
                    <a:pt x="271928" y="835473"/>
                  </a:lnTo>
                  <a:cubicBezTo>
                    <a:pt x="348025" y="815251"/>
                    <a:pt x="420929" y="847712"/>
                    <a:pt x="500219" y="843455"/>
                  </a:cubicBezTo>
                  <a:cubicBezTo>
                    <a:pt x="506073" y="842923"/>
                    <a:pt x="514587" y="843987"/>
                    <a:pt x="517248" y="840262"/>
                  </a:cubicBezTo>
                  <a:cubicBezTo>
                    <a:pt x="520441" y="836005"/>
                    <a:pt x="523634" y="832280"/>
                    <a:pt x="527359" y="829619"/>
                  </a:cubicBezTo>
                  <a:cubicBezTo>
                    <a:pt x="542791" y="818444"/>
                    <a:pt x="611438" y="830151"/>
                    <a:pt x="632192" y="829087"/>
                  </a:cubicBezTo>
                  <a:cubicBezTo>
                    <a:pt x="698711" y="826426"/>
                    <a:pt x="754054" y="815784"/>
                    <a:pt x="820573" y="823233"/>
                  </a:cubicBezTo>
                  <a:cubicBezTo>
                    <a:pt x="897202" y="832812"/>
                    <a:pt x="974896" y="832812"/>
                    <a:pt x="1050461" y="822701"/>
                  </a:cubicBezTo>
                  <a:cubicBezTo>
                    <a:pt x="1084519" y="818444"/>
                    <a:pt x="1118576" y="812058"/>
                    <a:pt x="1149973" y="797690"/>
                  </a:cubicBezTo>
                  <a:cubicBezTo>
                    <a:pt x="1218088" y="765761"/>
                    <a:pt x="1250017" y="694453"/>
                    <a:pt x="1269174" y="621017"/>
                  </a:cubicBezTo>
                  <a:lnTo>
                    <a:pt x="593345" y="0"/>
                  </a:lnTo>
                  <a:cubicBezTo>
                    <a:pt x="554499" y="73969"/>
                    <a:pt x="510862" y="145276"/>
                    <a:pt x="450198" y="205409"/>
                  </a:cubicBezTo>
                  <a:close/>
                  <a:moveTo>
                    <a:pt x="843987" y="387404"/>
                  </a:moveTo>
                  <a:cubicBezTo>
                    <a:pt x="854630" y="371439"/>
                    <a:pt x="865805" y="356539"/>
                    <a:pt x="876448" y="341639"/>
                  </a:cubicBezTo>
                  <a:cubicBezTo>
                    <a:pt x="896670" y="383679"/>
                    <a:pt x="884431" y="427315"/>
                    <a:pt x="882302" y="470419"/>
                  </a:cubicBezTo>
                  <a:cubicBezTo>
                    <a:pt x="880705" y="470419"/>
                    <a:pt x="879109" y="470419"/>
                    <a:pt x="877513" y="470419"/>
                  </a:cubicBezTo>
                  <a:cubicBezTo>
                    <a:pt x="836537" y="464033"/>
                    <a:pt x="795562" y="451794"/>
                    <a:pt x="754054" y="465630"/>
                  </a:cubicBezTo>
                  <a:cubicBezTo>
                    <a:pt x="780130" y="435297"/>
                    <a:pt x="821637" y="421461"/>
                    <a:pt x="843987" y="387404"/>
                  </a:cubicBezTo>
                  <a:close/>
                </a:path>
              </a:pathLst>
            </a:custGeom>
            <a:solidFill>
              <a:schemeClr val="accent4"/>
            </a:solidFill>
            <a:ln w="5315" cap="flat">
              <a:noFill/>
              <a:prstDash val="solid"/>
              <a:miter/>
            </a:ln>
          </p:spPr>
          <p:txBody>
            <a:bodyPr anchor="ctr"/>
            <a:lstStyle/>
            <a:p>
              <a:pPr>
                <a:defRPr/>
              </a:pPr>
              <a:endParaRPr lang="en-US"/>
            </a:p>
          </p:txBody>
        </p:sp>
        <p:sp>
          <p:nvSpPr>
            <p:cNvPr id="9" name="Freeform: Shape 8">
              <a:extLst>
                <a:ext uri="{FF2B5EF4-FFF2-40B4-BE49-F238E27FC236}">
                  <a16:creationId xmlns:a16="http://schemas.microsoft.com/office/drawing/2014/main" id="{F9F621A9-B934-4A3B-8A0F-DA7AA7709070}"/>
                </a:ext>
              </a:extLst>
            </p:cNvPr>
            <p:cNvSpPr/>
            <p:nvPr/>
          </p:nvSpPr>
          <p:spPr>
            <a:xfrm>
              <a:off x="6212724" y="3573531"/>
              <a:ext cx="2218207" cy="2888759"/>
            </a:xfrm>
            <a:custGeom>
              <a:avLst/>
              <a:gdLst>
                <a:gd name="connsiteX0" fmla="*/ 1912605 w 2219058"/>
                <a:gd name="connsiteY0" fmla="*/ 2693285 h 2889565"/>
                <a:gd name="connsiteX1" fmla="*/ 1817883 w 2219058"/>
                <a:gd name="connsiteY1" fmla="*/ 2192002 h 2889565"/>
                <a:gd name="connsiteX2" fmla="*/ 1762007 w 2219058"/>
                <a:gd name="connsiteY2" fmla="*/ 1695507 h 2889565"/>
                <a:gd name="connsiteX3" fmla="*/ 1736464 w 2219058"/>
                <a:gd name="connsiteY3" fmla="*/ 1423580 h 2889565"/>
                <a:gd name="connsiteX4" fmla="*/ 1742318 w 2219058"/>
                <a:gd name="connsiteY4" fmla="*/ 1155377 h 2889565"/>
                <a:gd name="connsiteX5" fmla="*/ 1748172 w 2219058"/>
                <a:gd name="connsiteY5" fmla="*/ 1133026 h 2889565"/>
                <a:gd name="connsiteX6" fmla="*/ 1870566 w 2219058"/>
                <a:gd name="connsiteY6" fmla="*/ 761587 h 2889565"/>
                <a:gd name="connsiteX7" fmla="*/ 1876419 w 2219058"/>
                <a:gd name="connsiteY7" fmla="*/ 752008 h 2889565"/>
                <a:gd name="connsiteX8" fmla="*/ 2044046 w 2219058"/>
                <a:gd name="connsiteY8" fmla="*/ 499770 h 2889565"/>
                <a:gd name="connsiteX9" fmla="*/ 2180276 w 2219058"/>
                <a:gd name="connsiteY9" fmla="*/ 369394 h 2889565"/>
                <a:gd name="connsiteX10" fmla="*/ 2220719 w 2219058"/>
                <a:gd name="connsiteY10" fmla="*/ 353429 h 2889565"/>
                <a:gd name="connsiteX11" fmla="*/ 1948792 w 2219058"/>
                <a:gd name="connsiteY11" fmla="*/ 103319 h 2889565"/>
                <a:gd name="connsiteX12" fmla="*/ 1835976 w 2219058"/>
                <a:gd name="connsiteY12" fmla="*/ 121945 h 2889565"/>
                <a:gd name="connsiteX13" fmla="*/ 1831719 w 2219058"/>
                <a:gd name="connsiteY13" fmla="*/ 104384 h 2889565"/>
                <a:gd name="connsiteX14" fmla="*/ 1781165 w 2219058"/>
                <a:gd name="connsiteY14" fmla="*/ 22433 h 2889565"/>
                <a:gd name="connsiteX15" fmla="*/ 1707728 w 2219058"/>
                <a:gd name="connsiteY15" fmla="*/ 5404 h 2889565"/>
                <a:gd name="connsiteX16" fmla="*/ 1583738 w 2219058"/>
                <a:gd name="connsiteY16" fmla="*/ 83630 h 2889565"/>
                <a:gd name="connsiteX17" fmla="*/ 982942 w 2219058"/>
                <a:gd name="connsiteY17" fmla="*/ 125670 h 2889565"/>
                <a:gd name="connsiteX18" fmla="*/ 576913 w 2219058"/>
                <a:gd name="connsiteY18" fmla="*/ 76180 h 2889565"/>
                <a:gd name="connsiteX19" fmla="*/ 370971 w 2219058"/>
                <a:gd name="connsiteY19" fmla="*/ 39462 h 2889565"/>
                <a:gd name="connsiteX20" fmla="*/ 7514 w 2219058"/>
                <a:gd name="connsiteY20" fmla="*/ 101191 h 2889565"/>
                <a:gd name="connsiteX21" fmla="*/ 1128 w 2219058"/>
                <a:gd name="connsiteY21" fmla="*/ 177288 h 2889565"/>
                <a:gd name="connsiteX22" fmla="*/ 67115 w 2219058"/>
                <a:gd name="connsiteY22" fmla="*/ 330547 h 2889565"/>
                <a:gd name="connsiteX23" fmla="*/ 554031 w 2219058"/>
                <a:gd name="connsiteY23" fmla="*/ 409305 h 2889565"/>
                <a:gd name="connsiteX24" fmla="*/ 797754 w 2219058"/>
                <a:gd name="connsiteY24" fmla="*/ 444427 h 2889565"/>
                <a:gd name="connsiteX25" fmla="*/ 1072343 w 2219058"/>
                <a:gd name="connsiteY25" fmla="*/ 440170 h 2889565"/>
                <a:gd name="connsiteX26" fmla="*/ 1319260 w 2219058"/>
                <a:gd name="connsiteY26" fmla="*/ 375779 h 2889565"/>
                <a:gd name="connsiteX27" fmla="*/ 1535844 w 2219058"/>
                <a:gd name="connsiteY27" fmla="*/ 369926 h 2889565"/>
                <a:gd name="connsiteX28" fmla="*/ 1746043 w 2219058"/>
                <a:gd name="connsiteY28" fmla="*/ 365669 h 2889565"/>
                <a:gd name="connsiteX29" fmla="*/ 1718371 w 2219058"/>
                <a:gd name="connsiteY29" fmla="*/ 429527 h 2889565"/>
                <a:gd name="connsiteX30" fmla="*/ 1633760 w 2219058"/>
                <a:gd name="connsiteY30" fmla="*/ 512010 h 2889565"/>
                <a:gd name="connsiteX31" fmla="*/ 1589591 w 2219058"/>
                <a:gd name="connsiteY31" fmla="*/ 542874 h 2889565"/>
                <a:gd name="connsiteX32" fmla="*/ 1572030 w 2219058"/>
                <a:gd name="connsiteY32" fmla="*/ 517331 h 2889565"/>
                <a:gd name="connsiteX33" fmla="*/ 1561920 w 2219058"/>
                <a:gd name="connsiteY33" fmla="*/ 534360 h 2889565"/>
                <a:gd name="connsiteX34" fmla="*/ 1534248 w 2219058"/>
                <a:gd name="connsiteY34" fmla="*/ 571078 h 2889565"/>
                <a:gd name="connsiteX35" fmla="*/ 1355446 w 2219058"/>
                <a:gd name="connsiteY35" fmla="*/ 691876 h 2889565"/>
                <a:gd name="connsiteX36" fmla="*/ 1376200 w 2219058"/>
                <a:gd name="connsiteY36" fmla="*/ 761587 h 2889565"/>
                <a:gd name="connsiteX37" fmla="*/ 1417175 w 2219058"/>
                <a:gd name="connsiteY37" fmla="*/ 828638 h 2889565"/>
                <a:gd name="connsiteX38" fmla="*/ 1476244 w 2219058"/>
                <a:gd name="connsiteY38" fmla="*/ 1039368 h 2889565"/>
                <a:gd name="connsiteX39" fmla="*/ 1606620 w 2219058"/>
                <a:gd name="connsiteY39" fmla="*/ 1558213 h 2889565"/>
                <a:gd name="connsiteX40" fmla="*/ 1683249 w 2219058"/>
                <a:gd name="connsiteY40" fmla="*/ 2283531 h 2889565"/>
                <a:gd name="connsiteX41" fmla="*/ 1783293 w 2219058"/>
                <a:gd name="connsiteY41" fmla="*/ 2764593 h 2889565"/>
                <a:gd name="connsiteX42" fmla="*/ 1782761 w 2219058"/>
                <a:gd name="connsiteY42" fmla="*/ 2737986 h 2889565"/>
                <a:gd name="connsiteX43" fmla="*/ 1858326 w 2219058"/>
                <a:gd name="connsiteY43" fmla="*/ 2864637 h 2889565"/>
                <a:gd name="connsiteX44" fmla="*/ 1903027 w 2219058"/>
                <a:gd name="connsiteY44" fmla="*/ 2893373 h 2889565"/>
                <a:gd name="connsiteX45" fmla="*/ 1913670 w 2219058"/>
                <a:gd name="connsiteY45" fmla="*/ 2893373 h 2889565"/>
                <a:gd name="connsiteX46" fmla="*/ 1931231 w 2219058"/>
                <a:gd name="connsiteY46" fmla="*/ 2885923 h 2889565"/>
                <a:gd name="connsiteX47" fmla="*/ 1912605 w 2219058"/>
                <a:gd name="connsiteY47" fmla="*/ 2693285 h 2889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19058" h="2889565">
                  <a:moveTo>
                    <a:pt x="1912605" y="2693285"/>
                  </a:moveTo>
                  <a:cubicBezTo>
                    <a:pt x="1847683" y="2534705"/>
                    <a:pt x="1836508" y="2359628"/>
                    <a:pt x="1817883" y="2192002"/>
                  </a:cubicBezTo>
                  <a:cubicBezTo>
                    <a:pt x="1799258" y="2026504"/>
                    <a:pt x="1779568" y="1861006"/>
                    <a:pt x="1762007" y="1695507"/>
                  </a:cubicBezTo>
                  <a:cubicBezTo>
                    <a:pt x="1752429" y="1605042"/>
                    <a:pt x="1739657" y="1514577"/>
                    <a:pt x="1736464" y="1423580"/>
                  </a:cubicBezTo>
                  <a:cubicBezTo>
                    <a:pt x="1732739" y="1333646"/>
                    <a:pt x="1754557" y="1244246"/>
                    <a:pt x="1742318" y="1155377"/>
                  </a:cubicBezTo>
                  <a:cubicBezTo>
                    <a:pt x="1743914" y="1147927"/>
                    <a:pt x="1746575" y="1140477"/>
                    <a:pt x="1748172" y="1133026"/>
                  </a:cubicBezTo>
                  <a:cubicBezTo>
                    <a:pt x="1775311" y="1027661"/>
                    <a:pt x="1762540" y="830234"/>
                    <a:pt x="1870566" y="761587"/>
                  </a:cubicBezTo>
                  <a:cubicBezTo>
                    <a:pt x="1873759" y="759991"/>
                    <a:pt x="1875355" y="755201"/>
                    <a:pt x="1876419" y="752008"/>
                  </a:cubicBezTo>
                  <a:cubicBezTo>
                    <a:pt x="1913138" y="658350"/>
                    <a:pt x="1974867" y="574271"/>
                    <a:pt x="2044046" y="499770"/>
                  </a:cubicBezTo>
                  <a:cubicBezTo>
                    <a:pt x="2085554" y="455070"/>
                    <a:pt x="2124401" y="400258"/>
                    <a:pt x="2180276" y="369394"/>
                  </a:cubicBezTo>
                  <a:cubicBezTo>
                    <a:pt x="2193580" y="361944"/>
                    <a:pt x="2207416" y="356622"/>
                    <a:pt x="2220719" y="353429"/>
                  </a:cubicBezTo>
                  <a:lnTo>
                    <a:pt x="1948792" y="103319"/>
                  </a:lnTo>
                  <a:cubicBezTo>
                    <a:pt x="1909412" y="109705"/>
                    <a:pt x="1863116" y="98530"/>
                    <a:pt x="1835976" y="121945"/>
                  </a:cubicBezTo>
                  <a:cubicBezTo>
                    <a:pt x="1835444" y="116091"/>
                    <a:pt x="1834380" y="109705"/>
                    <a:pt x="1831719" y="104384"/>
                  </a:cubicBezTo>
                  <a:cubicBezTo>
                    <a:pt x="1818415" y="75116"/>
                    <a:pt x="1800322" y="48508"/>
                    <a:pt x="1781165" y="22433"/>
                  </a:cubicBezTo>
                  <a:cubicBezTo>
                    <a:pt x="1764668" y="615"/>
                    <a:pt x="1734336" y="-5771"/>
                    <a:pt x="1707728" y="5404"/>
                  </a:cubicBezTo>
                  <a:cubicBezTo>
                    <a:pt x="1663560" y="24029"/>
                    <a:pt x="1628970" y="63941"/>
                    <a:pt x="1583738" y="83630"/>
                  </a:cubicBezTo>
                  <a:cubicBezTo>
                    <a:pt x="1393761" y="167177"/>
                    <a:pt x="1184626" y="143230"/>
                    <a:pt x="982942" y="125670"/>
                  </a:cubicBezTo>
                  <a:cubicBezTo>
                    <a:pt x="847244" y="113962"/>
                    <a:pt x="711546" y="97466"/>
                    <a:pt x="576913" y="76180"/>
                  </a:cubicBezTo>
                  <a:cubicBezTo>
                    <a:pt x="508266" y="65005"/>
                    <a:pt x="439619" y="51701"/>
                    <a:pt x="370971" y="39462"/>
                  </a:cubicBezTo>
                  <a:cubicBezTo>
                    <a:pt x="262945" y="20304"/>
                    <a:pt x="79886" y="-4175"/>
                    <a:pt x="7514" y="101191"/>
                  </a:cubicBezTo>
                  <a:cubicBezTo>
                    <a:pt x="5918" y="128863"/>
                    <a:pt x="-3129" y="145891"/>
                    <a:pt x="1128" y="177288"/>
                  </a:cubicBezTo>
                  <a:cubicBezTo>
                    <a:pt x="6982" y="226246"/>
                    <a:pt x="-468" y="316179"/>
                    <a:pt x="67115" y="330547"/>
                  </a:cubicBezTo>
                  <a:cubicBezTo>
                    <a:pt x="228356" y="363008"/>
                    <a:pt x="391193" y="385890"/>
                    <a:pt x="554031" y="409305"/>
                  </a:cubicBezTo>
                  <a:cubicBezTo>
                    <a:pt x="634385" y="420480"/>
                    <a:pt x="716336" y="438573"/>
                    <a:pt x="797754" y="444427"/>
                  </a:cubicBezTo>
                  <a:cubicBezTo>
                    <a:pt x="888752" y="451877"/>
                    <a:pt x="981878" y="451877"/>
                    <a:pt x="1072343" y="440170"/>
                  </a:cubicBezTo>
                  <a:cubicBezTo>
                    <a:pt x="1159615" y="428994"/>
                    <a:pt x="1235181" y="394405"/>
                    <a:pt x="1319260" y="375779"/>
                  </a:cubicBezTo>
                  <a:cubicBezTo>
                    <a:pt x="1388439" y="360879"/>
                    <a:pt x="1463472" y="367265"/>
                    <a:pt x="1535844" y="369926"/>
                  </a:cubicBezTo>
                  <a:cubicBezTo>
                    <a:pt x="1603427" y="372587"/>
                    <a:pt x="1676864" y="368329"/>
                    <a:pt x="1746043" y="365669"/>
                  </a:cubicBezTo>
                  <a:cubicBezTo>
                    <a:pt x="1786486" y="364072"/>
                    <a:pt x="1725289" y="422076"/>
                    <a:pt x="1718371" y="429527"/>
                  </a:cubicBezTo>
                  <a:cubicBezTo>
                    <a:pt x="1690700" y="457730"/>
                    <a:pt x="1662496" y="484870"/>
                    <a:pt x="1633760" y="512010"/>
                  </a:cubicBezTo>
                  <a:cubicBezTo>
                    <a:pt x="1624181" y="521056"/>
                    <a:pt x="1605556" y="547663"/>
                    <a:pt x="1589591" y="542874"/>
                  </a:cubicBezTo>
                  <a:cubicBezTo>
                    <a:pt x="1579480" y="539681"/>
                    <a:pt x="1581609" y="519459"/>
                    <a:pt x="1572030" y="517331"/>
                  </a:cubicBezTo>
                  <a:cubicBezTo>
                    <a:pt x="1551277" y="513606"/>
                    <a:pt x="1560855" y="528506"/>
                    <a:pt x="1561920" y="534360"/>
                  </a:cubicBezTo>
                  <a:cubicBezTo>
                    <a:pt x="1565645" y="556178"/>
                    <a:pt x="1557130" y="566288"/>
                    <a:pt x="1534248" y="571078"/>
                  </a:cubicBezTo>
                  <a:cubicBezTo>
                    <a:pt x="1467197" y="584382"/>
                    <a:pt x="1320324" y="596089"/>
                    <a:pt x="1355446" y="691876"/>
                  </a:cubicBezTo>
                  <a:cubicBezTo>
                    <a:pt x="1363428" y="714758"/>
                    <a:pt x="1367685" y="738173"/>
                    <a:pt x="1376200" y="761587"/>
                  </a:cubicBezTo>
                  <a:cubicBezTo>
                    <a:pt x="1385778" y="789259"/>
                    <a:pt x="1404936" y="805223"/>
                    <a:pt x="1417175" y="828638"/>
                  </a:cubicBezTo>
                  <a:cubicBezTo>
                    <a:pt x="1449636" y="889303"/>
                    <a:pt x="1457618" y="973914"/>
                    <a:pt x="1476244" y="1039368"/>
                  </a:cubicBezTo>
                  <a:cubicBezTo>
                    <a:pt x="1523073" y="1211252"/>
                    <a:pt x="1582673" y="1381540"/>
                    <a:pt x="1606620" y="1558213"/>
                  </a:cubicBezTo>
                  <a:cubicBezTo>
                    <a:pt x="1639613" y="1798744"/>
                    <a:pt x="1658238" y="2041936"/>
                    <a:pt x="1683249" y="2283531"/>
                  </a:cubicBezTo>
                  <a:cubicBezTo>
                    <a:pt x="1699746" y="2446901"/>
                    <a:pt x="1736996" y="2607077"/>
                    <a:pt x="1783293" y="2764593"/>
                  </a:cubicBezTo>
                  <a:cubicBezTo>
                    <a:pt x="1783293" y="2755547"/>
                    <a:pt x="1782761" y="2746500"/>
                    <a:pt x="1782761" y="2737986"/>
                  </a:cubicBezTo>
                  <a:cubicBezTo>
                    <a:pt x="1784358" y="2787476"/>
                    <a:pt x="1821608" y="2832708"/>
                    <a:pt x="1858326" y="2864637"/>
                  </a:cubicBezTo>
                  <a:cubicBezTo>
                    <a:pt x="1873226" y="2877941"/>
                    <a:pt x="1887594" y="2890713"/>
                    <a:pt x="1903027" y="2893373"/>
                  </a:cubicBezTo>
                  <a:lnTo>
                    <a:pt x="1913670" y="2893373"/>
                  </a:lnTo>
                  <a:cubicBezTo>
                    <a:pt x="1919523" y="2892309"/>
                    <a:pt x="1924845" y="2890181"/>
                    <a:pt x="1931231" y="2885923"/>
                  </a:cubicBezTo>
                  <a:cubicBezTo>
                    <a:pt x="1987638" y="2848141"/>
                    <a:pt x="1930698" y="2738518"/>
                    <a:pt x="1912605" y="2693285"/>
                  </a:cubicBezTo>
                  <a:close/>
                </a:path>
              </a:pathLst>
            </a:custGeom>
            <a:solidFill>
              <a:schemeClr val="accent5"/>
            </a:solidFill>
            <a:ln w="5315" cap="flat">
              <a:noFill/>
              <a:prstDash val="solid"/>
              <a:miter/>
            </a:ln>
          </p:spPr>
          <p:txBody>
            <a:bodyPr anchor="ctr"/>
            <a:lstStyle/>
            <a:p>
              <a:pPr>
                <a:defRPr/>
              </a:pPr>
              <a:endParaRPr lang="en-US"/>
            </a:p>
          </p:txBody>
        </p:sp>
        <p:sp>
          <p:nvSpPr>
            <p:cNvPr id="18451" name="Freeform: Shape 9"/>
            <p:cNvSpPr>
              <a:spLocks/>
            </p:cNvSpPr>
            <p:nvPr/>
          </p:nvSpPr>
          <p:spPr bwMode="auto">
            <a:xfrm>
              <a:off x="9343029" y="746144"/>
              <a:ext cx="1532587" cy="1452765"/>
            </a:xfrm>
            <a:custGeom>
              <a:avLst/>
              <a:gdLst>
                <a:gd name="T0" fmla="*/ 354411 w 1532587"/>
                <a:gd name="T1" fmla="*/ 256496 h 1452764"/>
                <a:gd name="T2" fmla="*/ 301196 w 1532587"/>
                <a:gd name="T3" fmla="*/ 141551 h 1452764"/>
                <a:gd name="T4" fmla="*/ 245853 w 1532587"/>
                <a:gd name="T5" fmla="*/ 204877 h 1452764"/>
                <a:gd name="T6" fmla="*/ 332593 w 1532587"/>
                <a:gd name="T7" fmla="*/ 284699 h 1452764"/>
                <a:gd name="T8" fmla="*/ 241596 w 1532587"/>
                <a:gd name="T9" fmla="*/ 375697 h 1452764"/>
                <a:gd name="T10" fmla="*/ 172948 w 1532587"/>
                <a:gd name="T11" fmla="*/ 268203 h 1452764"/>
                <a:gd name="T12" fmla="*/ 181995 w 1532587"/>
                <a:gd name="T13" fmla="*/ 394322 h 1452764"/>
                <a:gd name="T14" fmla="*/ 181995 w 1532587"/>
                <a:gd name="T15" fmla="*/ 394322 h 1452764"/>
                <a:gd name="T16" fmla="*/ 0 w 1532587"/>
                <a:gd name="T17" fmla="*/ 370375 h 1452764"/>
                <a:gd name="T18" fmla="*/ 1181369 w 1532587"/>
                <a:gd name="T19" fmla="*/ 1436807 h 1452764"/>
                <a:gd name="T20" fmla="*/ 1250017 w 1532587"/>
                <a:gd name="T21" fmla="*/ 1126032 h 1452764"/>
                <a:gd name="T22" fmla="*/ 1335692 w 1532587"/>
                <a:gd name="T23" fmla="*/ 938184 h 1452764"/>
                <a:gd name="T24" fmla="*/ 1267578 w 1532587"/>
                <a:gd name="T25" fmla="*/ 752464 h 1452764"/>
                <a:gd name="T26" fmla="*/ 1300571 w 1532587"/>
                <a:gd name="T27" fmla="*/ 589088 h 1452764"/>
                <a:gd name="T28" fmla="*/ 1463408 w 1532587"/>
                <a:gd name="T29" fmla="*/ 593345 h 1452764"/>
                <a:gd name="T30" fmla="*/ 1467666 w 1532587"/>
                <a:gd name="T31" fmla="*/ 407626 h 1452764"/>
                <a:gd name="T32" fmla="*/ 1475648 w 1532587"/>
                <a:gd name="T33" fmla="*/ 369843 h 1452764"/>
                <a:gd name="T34" fmla="*/ 1208509 w 1532587"/>
                <a:gd name="T35" fmla="*/ 6386 h 1452764"/>
                <a:gd name="T36" fmla="*/ 1079729 w 1532587"/>
                <a:gd name="T37" fmla="*/ 0 h 1452764"/>
                <a:gd name="T38" fmla="*/ 524166 w 1532587"/>
                <a:gd name="T39" fmla="*/ 133569 h 1452764"/>
                <a:gd name="T40" fmla="*/ 429976 w 1532587"/>
                <a:gd name="T41" fmla="*/ 202749 h 1452764"/>
                <a:gd name="T42" fmla="*/ 575253 w 1532587"/>
                <a:gd name="T43" fmla="*/ 179866 h 1452764"/>
                <a:gd name="T44" fmla="*/ 422526 w 1532587"/>
                <a:gd name="T45" fmla="*/ 317693 h 1452764"/>
                <a:gd name="T46" fmla="*/ 752990 w 1532587"/>
                <a:gd name="T47" fmla="*/ 116008 h 1452764"/>
                <a:gd name="T48" fmla="*/ 1198931 w 1532587"/>
                <a:gd name="T49" fmla="*/ 62794 h 1452764"/>
                <a:gd name="T50" fmla="*/ 1419772 w 1532587"/>
                <a:gd name="T51" fmla="*/ 120798 h 1452764"/>
                <a:gd name="T52" fmla="*/ 1394761 w 1532587"/>
                <a:gd name="T53" fmla="*/ 411351 h 1452764"/>
                <a:gd name="T54" fmla="*/ 1330371 w 1532587"/>
                <a:gd name="T55" fmla="*/ 391661 h 1452764"/>
                <a:gd name="T56" fmla="*/ 1327710 w 1532587"/>
                <a:gd name="T57" fmla="*/ 272992 h 1452764"/>
                <a:gd name="T58" fmla="*/ 1235649 w 1532587"/>
                <a:gd name="T59" fmla="*/ 101640 h 1452764"/>
                <a:gd name="T60" fmla="*/ 1164873 w 1532587"/>
                <a:gd name="T61" fmla="*/ 100576 h 1452764"/>
                <a:gd name="T62" fmla="*/ 1024386 w 1532587"/>
                <a:gd name="T63" fmla="*/ 93126 h 1452764"/>
                <a:gd name="T64" fmla="*/ 787580 w 1532587"/>
                <a:gd name="T65" fmla="*/ 142084 h 1452764"/>
                <a:gd name="T66" fmla="*/ 752990 w 1532587"/>
                <a:gd name="T67" fmla="*/ 116008 h 1452764"/>
                <a:gd name="T68" fmla="*/ 656139 w 1532587"/>
                <a:gd name="T69" fmla="*/ 236274 h 1452764"/>
                <a:gd name="T70" fmla="*/ 656139 w 1532587"/>
                <a:gd name="T71" fmla="*/ 312903 h 1452764"/>
                <a:gd name="T72" fmla="*/ 602924 w 1532587"/>
                <a:gd name="T73" fmla="*/ 362925 h 1452764"/>
                <a:gd name="T74" fmla="*/ 576317 w 1532587"/>
                <a:gd name="T75" fmla="*/ 386340 h 1452764"/>
                <a:gd name="T76" fmla="*/ 447005 w 1532587"/>
                <a:gd name="T77" fmla="*/ 402836 h 1452764"/>
                <a:gd name="T78" fmla="*/ 515120 w 1532587"/>
                <a:gd name="T79" fmla="*/ 320353 h 1452764"/>
                <a:gd name="T80" fmla="*/ 668379 w 1532587"/>
                <a:gd name="T81" fmla="*/ 176141 h 14527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32587" h="1452764">
                  <a:moveTo>
                    <a:pt x="524166" y="133569"/>
                  </a:moveTo>
                  <a:cubicBezTo>
                    <a:pt x="475741" y="142084"/>
                    <a:pt x="347493" y="195298"/>
                    <a:pt x="354411" y="256496"/>
                  </a:cubicBezTo>
                  <a:cubicBezTo>
                    <a:pt x="326207" y="247981"/>
                    <a:pt x="321418" y="225099"/>
                    <a:pt x="316628" y="202216"/>
                  </a:cubicBezTo>
                  <a:cubicBezTo>
                    <a:pt x="312371" y="181995"/>
                    <a:pt x="339511" y="156984"/>
                    <a:pt x="301196" y="141551"/>
                  </a:cubicBezTo>
                  <a:cubicBezTo>
                    <a:pt x="277250" y="131441"/>
                    <a:pt x="258624" y="128248"/>
                    <a:pt x="239467" y="145276"/>
                  </a:cubicBezTo>
                  <a:cubicBezTo>
                    <a:pt x="224567" y="158048"/>
                    <a:pt x="207538" y="213924"/>
                    <a:pt x="245853" y="204877"/>
                  </a:cubicBezTo>
                  <a:cubicBezTo>
                    <a:pt x="267671" y="200088"/>
                    <a:pt x="276185" y="213391"/>
                    <a:pt x="290021" y="221906"/>
                  </a:cubicBezTo>
                  <a:cubicBezTo>
                    <a:pt x="313968" y="236274"/>
                    <a:pt x="316096" y="265010"/>
                    <a:pt x="332593" y="284699"/>
                  </a:cubicBezTo>
                  <a:cubicBezTo>
                    <a:pt x="335786" y="287892"/>
                    <a:pt x="321418" y="343236"/>
                    <a:pt x="315032" y="348557"/>
                  </a:cubicBezTo>
                  <a:cubicBezTo>
                    <a:pt x="300664" y="361329"/>
                    <a:pt x="260753" y="361861"/>
                    <a:pt x="241596" y="375697"/>
                  </a:cubicBezTo>
                  <a:cubicBezTo>
                    <a:pt x="251174" y="352814"/>
                    <a:pt x="258092" y="306517"/>
                    <a:pt x="241596" y="285764"/>
                  </a:cubicBezTo>
                  <a:cubicBezTo>
                    <a:pt x="231485" y="272992"/>
                    <a:pt x="187316" y="253835"/>
                    <a:pt x="172948" y="268203"/>
                  </a:cubicBezTo>
                  <a:cubicBezTo>
                    <a:pt x="167095" y="274056"/>
                    <a:pt x="161241" y="279378"/>
                    <a:pt x="155387" y="285232"/>
                  </a:cubicBezTo>
                  <a:cubicBezTo>
                    <a:pt x="95787" y="295342"/>
                    <a:pt x="163370" y="365586"/>
                    <a:pt x="181995" y="394322"/>
                  </a:cubicBezTo>
                  <a:cubicBezTo>
                    <a:pt x="184656" y="396983"/>
                    <a:pt x="186252" y="400176"/>
                    <a:pt x="186252" y="403901"/>
                  </a:cubicBezTo>
                  <a:cubicBezTo>
                    <a:pt x="186252" y="401772"/>
                    <a:pt x="184124" y="398579"/>
                    <a:pt x="181995" y="394322"/>
                  </a:cubicBezTo>
                  <a:cubicBezTo>
                    <a:pt x="159645" y="369843"/>
                    <a:pt x="60665" y="382083"/>
                    <a:pt x="38847" y="375697"/>
                  </a:cubicBezTo>
                  <a:cubicBezTo>
                    <a:pt x="23947" y="371440"/>
                    <a:pt x="11175" y="369843"/>
                    <a:pt x="0" y="370375"/>
                  </a:cubicBezTo>
                  <a:lnTo>
                    <a:pt x="1179241" y="1454361"/>
                  </a:lnTo>
                  <a:cubicBezTo>
                    <a:pt x="1179241" y="1448508"/>
                    <a:pt x="1179773" y="1442654"/>
                    <a:pt x="1181369" y="1436801"/>
                  </a:cubicBezTo>
                  <a:cubicBezTo>
                    <a:pt x="1198398" y="1369750"/>
                    <a:pt x="1193077" y="1295781"/>
                    <a:pt x="1196270" y="1227134"/>
                  </a:cubicBezTo>
                  <a:cubicBezTo>
                    <a:pt x="1197866" y="1176580"/>
                    <a:pt x="1230327" y="1167001"/>
                    <a:pt x="1250017" y="1126026"/>
                  </a:cubicBezTo>
                  <a:cubicBezTo>
                    <a:pt x="1256935" y="1117512"/>
                    <a:pt x="1262788" y="1107401"/>
                    <a:pt x="1261192" y="1097822"/>
                  </a:cubicBezTo>
                  <a:cubicBezTo>
                    <a:pt x="1247888" y="1036625"/>
                    <a:pt x="1326646" y="995117"/>
                    <a:pt x="1335692" y="938178"/>
                  </a:cubicBezTo>
                  <a:cubicBezTo>
                    <a:pt x="1340482" y="908909"/>
                    <a:pt x="1348996" y="808865"/>
                    <a:pt x="1308553" y="795030"/>
                  </a:cubicBezTo>
                  <a:cubicBezTo>
                    <a:pt x="1286735" y="787580"/>
                    <a:pt x="1287799" y="760440"/>
                    <a:pt x="1267578" y="752458"/>
                  </a:cubicBezTo>
                  <a:cubicBezTo>
                    <a:pt x="1218088" y="735961"/>
                    <a:pt x="1187755" y="566206"/>
                    <a:pt x="1268110" y="577381"/>
                  </a:cubicBezTo>
                  <a:cubicBezTo>
                    <a:pt x="1279285" y="578977"/>
                    <a:pt x="1289928" y="584831"/>
                    <a:pt x="1300571" y="589088"/>
                  </a:cubicBezTo>
                  <a:cubicBezTo>
                    <a:pt x="1350061" y="610906"/>
                    <a:pt x="1395826" y="593345"/>
                    <a:pt x="1446380" y="597070"/>
                  </a:cubicBezTo>
                  <a:cubicBezTo>
                    <a:pt x="1451701" y="597603"/>
                    <a:pt x="1457555" y="594410"/>
                    <a:pt x="1463408" y="593345"/>
                  </a:cubicBezTo>
                  <a:cubicBezTo>
                    <a:pt x="1511834" y="580574"/>
                    <a:pt x="1517155" y="489576"/>
                    <a:pt x="1511301" y="452858"/>
                  </a:cubicBezTo>
                  <a:cubicBezTo>
                    <a:pt x="1505448" y="418801"/>
                    <a:pt x="1474051" y="429976"/>
                    <a:pt x="1467666" y="407626"/>
                  </a:cubicBezTo>
                  <a:cubicBezTo>
                    <a:pt x="1464472" y="398579"/>
                    <a:pt x="1468730" y="389000"/>
                    <a:pt x="1472455" y="380486"/>
                  </a:cubicBezTo>
                  <a:cubicBezTo>
                    <a:pt x="1472455" y="377825"/>
                    <a:pt x="1473519" y="373568"/>
                    <a:pt x="1475648" y="369843"/>
                  </a:cubicBezTo>
                  <a:cubicBezTo>
                    <a:pt x="1516091" y="277781"/>
                    <a:pt x="1579949" y="169223"/>
                    <a:pt x="1481501" y="90997"/>
                  </a:cubicBezTo>
                  <a:cubicBezTo>
                    <a:pt x="1407533" y="32461"/>
                    <a:pt x="1298974" y="17029"/>
                    <a:pt x="1208509" y="6386"/>
                  </a:cubicBezTo>
                  <a:cubicBezTo>
                    <a:pt x="1179773" y="2661"/>
                    <a:pt x="1150505" y="1064"/>
                    <a:pt x="1121237" y="0"/>
                  </a:cubicBezTo>
                  <a:lnTo>
                    <a:pt x="1079729" y="0"/>
                  </a:lnTo>
                  <a:cubicBezTo>
                    <a:pt x="927003" y="3193"/>
                    <a:pt x="770019" y="44168"/>
                    <a:pt x="644432" y="123458"/>
                  </a:cubicBezTo>
                  <a:cubicBezTo>
                    <a:pt x="610907" y="144744"/>
                    <a:pt x="563013" y="126651"/>
                    <a:pt x="524166" y="133569"/>
                  </a:cubicBezTo>
                  <a:close/>
                  <a:moveTo>
                    <a:pt x="383147" y="297471"/>
                  </a:moveTo>
                  <a:cubicBezTo>
                    <a:pt x="386872" y="263413"/>
                    <a:pt x="416672" y="212859"/>
                    <a:pt x="429976" y="202749"/>
                  </a:cubicBezTo>
                  <a:cubicBezTo>
                    <a:pt x="465630" y="174013"/>
                    <a:pt x="517781" y="163370"/>
                    <a:pt x="563013" y="161241"/>
                  </a:cubicBezTo>
                  <a:cubicBezTo>
                    <a:pt x="576317" y="160709"/>
                    <a:pt x="585896" y="160709"/>
                    <a:pt x="575253" y="179866"/>
                  </a:cubicBezTo>
                  <a:cubicBezTo>
                    <a:pt x="556627" y="213391"/>
                    <a:pt x="515120" y="232549"/>
                    <a:pt x="484787" y="255431"/>
                  </a:cubicBezTo>
                  <a:cubicBezTo>
                    <a:pt x="460308" y="274056"/>
                    <a:pt x="443280" y="295342"/>
                    <a:pt x="422526" y="317693"/>
                  </a:cubicBezTo>
                  <a:cubicBezTo>
                    <a:pt x="403369" y="338978"/>
                    <a:pt x="379422" y="327803"/>
                    <a:pt x="383147" y="297471"/>
                  </a:cubicBezTo>
                  <a:close/>
                  <a:moveTo>
                    <a:pt x="752990" y="116008"/>
                  </a:moveTo>
                  <a:cubicBezTo>
                    <a:pt x="827491" y="87272"/>
                    <a:pt x="903056" y="72904"/>
                    <a:pt x="982346" y="65454"/>
                  </a:cubicBezTo>
                  <a:cubicBezTo>
                    <a:pt x="1054718" y="58536"/>
                    <a:pt x="1126558" y="54811"/>
                    <a:pt x="1198931" y="62794"/>
                  </a:cubicBezTo>
                  <a:cubicBezTo>
                    <a:pt x="1218088" y="62794"/>
                    <a:pt x="1237777" y="66519"/>
                    <a:pt x="1256935" y="69711"/>
                  </a:cubicBezTo>
                  <a:cubicBezTo>
                    <a:pt x="1313875" y="78226"/>
                    <a:pt x="1370282" y="87804"/>
                    <a:pt x="1419772" y="120798"/>
                  </a:cubicBezTo>
                  <a:cubicBezTo>
                    <a:pt x="1474583" y="157516"/>
                    <a:pt x="1486823" y="196363"/>
                    <a:pt x="1462344" y="256496"/>
                  </a:cubicBezTo>
                  <a:cubicBezTo>
                    <a:pt x="1439994" y="308646"/>
                    <a:pt x="1410193" y="357072"/>
                    <a:pt x="1394761" y="411351"/>
                  </a:cubicBezTo>
                  <a:cubicBezTo>
                    <a:pt x="1379861" y="410819"/>
                    <a:pt x="1361236" y="410819"/>
                    <a:pt x="1346335" y="406561"/>
                  </a:cubicBezTo>
                  <a:cubicBezTo>
                    <a:pt x="1346335" y="406561"/>
                    <a:pt x="1316535" y="396983"/>
                    <a:pt x="1330371" y="391661"/>
                  </a:cubicBezTo>
                  <a:cubicBezTo>
                    <a:pt x="1380925" y="371440"/>
                    <a:pt x="1384650" y="359200"/>
                    <a:pt x="1351125" y="320885"/>
                  </a:cubicBezTo>
                  <a:cubicBezTo>
                    <a:pt x="1338353" y="306517"/>
                    <a:pt x="1334096" y="291617"/>
                    <a:pt x="1327710" y="272992"/>
                  </a:cubicBezTo>
                  <a:cubicBezTo>
                    <a:pt x="1312278" y="229356"/>
                    <a:pt x="1307489" y="189445"/>
                    <a:pt x="1303232" y="144212"/>
                  </a:cubicBezTo>
                  <a:cubicBezTo>
                    <a:pt x="1298974" y="105898"/>
                    <a:pt x="1275028" y="91530"/>
                    <a:pt x="1235649" y="101640"/>
                  </a:cubicBezTo>
                  <a:cubicBezTo>
                    <a:pt x="1229795" y="103237"/>
                    <a:pt x="1224474" y="104301"/>
                    <a:pt x="1219152" y="107494"/>
                  </a:cubicBezTo>
                  <a:cubicBezTo>
                    <a:pt x="1198931" y="117073"/>
                    <a:pt x="1181902" y="114412"/>
                    <a:pt x="1164873" y="100576"/>
                  </a:cubicBezTo>
                  <a:cubicBezTo>
                    <a:pt x="1151569" y="89933"/>
                    <a:pt x="1135605" y="80354"/>
                    <a:pt x="1116980" y="81419"/>
                  </a:cubicBezTo>
                  <a:cubicBezTo>
                    <a:pt x="1087179" y="83015"/>
                    <a:pt x="1053654" y="85144"/>
                    <a:pt x="1024386" y="93126"/>
                  </a:cubicBezTo>
                  <a:cubicBezTo>
                    <a:pt x="986071" y="103769"/>
                    <a:pt x="955206" y="102705"/>
                    <a:pt x="916892" y="106430"/>
                  </a:cubicBezTo>
                  <a:cubicBezTo>
                    <a:pt x="872191" y="111219"/>
                    <a:pt x="829087" y="126119"/>
                    <a:pt x="787580" y="142084"/>
                  </a:cubicBezTo>
                  <a:cubicBezTo>
                    <a:pt x="772148" y="134101"/>
                    <a:pt x="753522" y="133569"/>
                    <a:pt x="737026" y="126119"/>
                  </a:cubicBezTo>
                  <a:cubicBezTo>
                    <a:pt x="741815" y="120266"/>
                    <a:pt x="748201" y="117605"/>
                    <a:pt x="752990" y="116008"/>
                  </a:cubicBezTo>
                  <a:close/>
                  <a:moveTo>
                    <a:pt x="668379" y="176141"/>
                  </a:moveTo>
                  <a:cubicBezTo>
                    <a:pt x="665186" y="174545"/>
                    <a:pt x="656671" y="232017"/>
                    <a:pt x="656139" y="236274"/>
                  </a:cubicBezTo>
                  <a:cubicBezTo>
                    <a:pt x="655607" y="243192"/>
                    <a:pt x="654543" y="249578"/>
                    <a:pt x="654011" y="256496"/>
                  </a:cubicBezTo>
                  <a:cubicBezTo>
                    <a:pt x="652946" y="275653"/>
                    <a:pt x="656139" y="294278"/>
                    <a:pt x="656139" y="312903"/>
                  </a:cubicBezTo>
                  <a:cubicBezTo>
                    <a:pt x="656139" y="330464"/>
                    <a:pt x="660396" y="327803"/>
                    <a:pt x="641239" y="340043"/>
                  </a:cubicBezTo>
                  <a:cubicBezTo>
                    <a:pt x="628999" y="348025"/>
                    <a:pt x="615696" y="354943"/>
                    <a:pt x="602924" y="362925"/>
                  </a:cubicBezTo>
                  <a:cubicBezTo>
                    <a:pt x="599731" y="364522"/>
                    <a:pt x="578978" y="385808"/>
                    <a:pt x="579510" y="385808"/>
                  </a:cubicBezTo>
                  <a:cubicBezTo>
                    <a:pt x="578445" y="385808"/>
                    <a:pt x="577913" y="386340"/>
                    <a:pt x="576317" y="386340"/>
                  </a:cubicBezTo>
                  <a:cubicBezTo>
                    <a:pt x="536938" y="393258"/>
                    <a:pt x="492237" y="408690"/>
                    <a:pt x="457116" y="426783"/>
                  </a:cubicBezTo>
                  <a:cubicBezTo>
                    <a:pt x="452858" y="420397"/>
                    <a:pt x="447005" y="410286"/>
                    <a:pt x="447005" y="402836"/>
                  </a:cubicBezTo>
                  <a:cubicBezTo>
                    <a:pt x="447005" y="392725"/>
                    <a:pt x="453923" y="383147"/>
                    <a:pt x="460308" y="375697"/>
                  </a:cubicBezTo>
                  <a:cubicBezTo>
                    <a:pt x="476805" y="356539"/>
                    <a:pt x="497559" y="338446"/>
                    <a:pt x="515120" y="320353"/>
                  </a:cubicBezTo>
                  <a:cubicBezTo>
                    <a:pt x="560885" y="271396"/>
                    <a:pt x="605053" y="222970"/>
                    <a:pt x="652414" y="177205"/>
                  </a:cubicBezTo>
                  <a:cubicBezTo>
                    <a:pt x="657736" y="172416"/>
                    <a:pt x="663057" y="173480"/>
                    <a:pt x="668379" y="176141"/>
                  </a:cubicBezTo>
                  <a:close/>
                </a:path>
              </a:pathLst>
            </a:custGeom>
            <a:solidFill>
              <a:schemeClr val="accent1"/>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grpSp>
      <p:sp>
        <p:nvSpPr>
          <p:cNvPr id="18436" name="TextBox 10"/>
          <p:cNvSpPr txBox="1">
            <a:spLocks noChangeArrowheads="1"/>
          </p:cNvSpPr>
          <p:nvPr/>
        </p:nvSpPr>
        <p:spPr bwMode="auto">
          <a:xfrm>
            <a:off x="960438" y="2081213"/>
            <a:ext cx="4000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s-CL" altLang="es-CL" sz="1800" b="1"/>
              <a:t>Términos.</a:t>
            </a:r>
          </a:p>
        </p:txBody>
      </p:sp>
      <p:sp>
        <p:nvSpPr>
          <p:cNvPr id="12" name="Rectangle 11">
            <a:extLst>
              <a:ext uri="{FF2B5EF4-FFF2-40B4-BE49-F238E27FC236}">
                <a16:creationId xmlns:a16="http://schemas.microsoft.com/office/drawing/2014/main" id="{219FED74-0C93-4722-9A55-7ED0B059563D}"/>
              </a:ext>
            </a:extLst>
          </p:cNvPr>
          <p:cNvSpPr/>
          <p:nvPr/>
        </p:nvSpPr>
        <p:spPr>
          <a:xfrm>
            <a:off x="593725" y="2132013"/>
            <a:ext cx="339725" cy="2698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01</a:t>
            </a:r>
            <a:endParaRPr lang="ko-KR" altLang="en-US" sz="1050" b="1" dirty="0"/>
          </a:p>
        </p:txBody>
      </p:sp>
      <p:sp>
        <p:nvSpPr>
          <p:cNvPr id="14" name="Rectangle 13">
            <a:extLst>
              <a:ext uri="{FF2B5EF4-FFF2-40B4-BE49-F238E27FC236}">
                <a16:creationId xmlns:a16="http://schemas.microsoft.com/office/drawing/2014/main" id="{98A97564-54C9-49BC-9386-F492CDC72776}"/>
              </a:ext>
            </a:extLst>
          </p:cNvPr>
          <p:cNvSpPr/>
          <p:nvPr/>
        </p:nvSpPr>
        <p:spPr>
          <a:xfrm>
            <a:off x="593725" y="2847975"/>
            <a:ext cx="339725" cy="26987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02</a:t>
            </a:r>
            <a:endParaRPr lang="ko-KR" altLang="en-US" sz="1050" b="1" dirty="0"/>
          </a:p>
        </p:txBody>
      </p:sp>
      <p:sp>
        <p:nvSpPr>
          <p:cNvPr id="15" name="TextBox 14">
            <a:extLst>
              <a:ext uri="{FF2B5EF4-FFF2-40B4-BE49-F238E27FC236}">
                <a16:creationId xmlns:a16="http://schemas.microsoft.com/office/drawing/2014/main" id="{66F5CD1A-DF3A-42F8-88E3-D62F58BF55EA}"/>
              </a:ext>
            </a:extLst>
          </p:cNvPr>
          <p:cNvSpPr txBox="1"/>
          <p:nvPr/>
        </p:nvSpPr>
        <p:spPr>
          <a:xfrm>
            <a:off x="933450" y="2844800"/>
            <a:ext cx="3998913" cy="369888"/>
          </a:xfrm>
          <a:prstGeom prst="rect">
            <a:avLst/>
          </a:prstGeom>
          <a:noFill/>
        </p:spPr>
        <p:txBody>
          <a:bodyPr>
            <a:spAutoFit/>
          </a:bodyPr>
          <a:lstStyle/>
          <a:p>
            <a:pPr>
              <a:defRPr/>
            </a:pPr>
            <a:r>
              <a:rPr lang="es-CL" altLang="es-CL" b="1" dirty="0"/>
              <a:t>Paradas de descompresión.</a:t>
            </a:r>
            <a:endParaRPr lang="ko-KR" altLang="en-US" b="1" dirty="0">
              <a:solidFill>
                <a:schemeClr val="tx1">
                  <a:lumMod val="75000"/>
                  <a:lumOff val="25000"/>
                </a:schemeClr>
              </a:solidFill>
            </a:endParaRPr>
          </a:p>
        </p:txBody>
      </p:sp>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3" name="Flecha derecha 2"/>
          <p:cNvSpPr/>
          <p:nvPr/>
        </p:nvSpPr>
        <p:spPr>
          <a:xfrm flipH="1">
            <a:off x="3851275" y="2132013"/>
            <a:ext cx="1119188" cy="33813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6" name="Rectangle 13">
            <a:extLst>
              <a:ext uri="{FF2B5EF4-FFF2-40B4-BE49-F238E27FC236}">
                <a16:creationId xmlns:a16="http://schemas.microsoft.com/office/drawing/2014/main" id="{98A97564-54C9-49BC-9386-F492CDC72776}"/>
              </a:ext>
            </a:extLst>
          </p:cNvPr>
          <p:cNvSpPr/>
          <p:nvPr/>
        </p:nvSpPr>
        <p:spPr>
          <a:xfrm>
            <a:off x="611188" y="3638550"/>
            <a:ext cx="339725" cy="26987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03</a:t>
            </a:r>
            <a:endParaRPr lang="ko-KR" altLang="en-US" sz="1050" b="1" dirty="0"/>
          </a:p>
        </p:txBody>
      </p:sp>
      <p:sp>
        <p:nvSpPr>
          <p:cNvPr id="29" name="TextBox 14">
            <a:extLst>
              <a:ext uri="{FF2B5EF4-FFF2-40B4-BE49-F238E27FC236}">
                <a16:creationId xmlns:a16="http://schemas.microsoft.com/office/drawing/2014/main" id="{66F5CD1A-DF3A-42F8-88E3-D62F58BF55EA}"/>
              </a:ext>
            </a:extLst>
          </p:cNvPr>
          <p:cNvSpPr txBox="1"/>
          <p:nvPr/>
        </p:nvSpPr>
        <p:spPr>
          <a:xfrm>
            <a:off x="950913" y="3616325"/>
            <a:ext cx="3998912" cy="369888"/>
          </a:xfrm>
          <a:prstGeom prst="rect">
            <a:avLst/>
          </a:prstGeom>
          <a:noFill/>
        </p:spPr>
        <p:txBody>
          <a:bodyPr>
            <a:spAutoFit/>
          </a:bodyPr>
          <a:lstStyle/>
          <a:p>
            <a:pPr>
              <a:defRPr/>
            </a:pPr>
            <a:r>
              <a:rPr lang="es-CL" altLang="es-CL" b="1" dirty="0"/>
              <a:t>Empleo de tablas.</a:t>
            </a:r>
            <a:endParaRPr lang="ko-KR" altLang="en-US" b="1" dirty="0">
              <a:solidFill>
                <a:schemeClr val="tx1">
                  <a:lumMod val="75000"/>
                  <a:lumOff val="25000"/>
                </a:schemeClr>
              </a:solidFill>
            </a:endParaRP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ángulo 17"/>
          <p:cNvSpPr/>
          <p:nvPr/>
        </p:nvSpPr>
        <p:spPr>
          <a:xfrm>
            <a:off x="6915150" y="5610225"/>
            <a:ext cx="2055813"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61963" y="339725"/>
            <a:ext cx="8396287" cy="723900"/>
          </a:xfrm>
        </p:spPr>
        <p:txBody>
          <a:bodyPr/>
          <a:lstStyle/>
          <a:p>
            <a:pPr>
              <a:defRPr/>
            </a:pPr>
            <a:r>
              <a:rPr lang="en-US" dirty="0" err="1" smtClean="0">
                <a:solidFill>
                  <a:schemeClr val="accent2"/>
                </a:solidFill>
              </a:rPr>
              <a:t>Términos</a:t>
            </a:r>
            <a:r>
              <a:rPr lang="en-US" dirty="0" smtClean="0">
                <a:solidFill>
                  <a:schemeClr val="accent2"/>
                </a:solidFill>
              </a:rPr>
              <a:t> </a:t>
            </a:r>
            <a:r>
              <a:rPr lang="en-US" dirty="0" err="1" smtClean="0">
                <a:solidFill>
                  <a:schemeClr val="accent2"/>
                </a:solidFill>
              </a:rPr>
              <a:t>empleados</a:t>
            </a:r>
            <a:endParaRPr lang="en-US" dirty="0"/>
          </a:p>
        </p:txBody>
      </p:sp>
      <p:sp>
        <p:nvSpPr>
          <p:cNvPr id="4" name="Rounded Rectangle 3">
            <a:extLst>
              <a:ext uri="{FF2B5EF4-FFF2-40B4-BE49-F238E27FC236}">
                <a16:creationId xmlns:a16="http://schemas.microsoft.com/office/drawing/2014/main" id="{BE361F4E-4A5D-4EE0-8E3F-497DBE8D72FB}"/>
              </a:ext>
            </a:extLst>
          </p:cNvPr>
          <p:cNvSpPr/>
          <p:nvPr/>
        </p:nvSpPr>
        <p:spPr>
          <a:xfrm rot="3490042">
            <a:off x="851694" y="3582194"/>
            <a:ext cx="3594100" cy="427038"/>
          </a:xfrm>
          <a:prstGeom prst="roundRect">
            <a:avLst>
              <a:gd name="adj" fmla="val 50000"/>
            </a:avLst>
          </a:prstGeom>
          <a:solidFill>
            <a:schemeClr val="accent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altLang="ko-KR" sz="1100" b="1" dirty="0">
                <a:solidFill>
                  <a:schemeClr val="bg1"/>
                </a:solidFill>
              </a:rPr>
              <a:t>DESCENSO</a:t>
            </a:r>
            <a:endParaRPr lang="es-ES" altLang="ko-KR" sz="1050" b="1" dirty="0">
              <a:solidFill>
                <a:schemeClr val="bg1"/>
              </a:solidFill>
            </a:endParaRPr>
          </a:p>
        </p:txBody>
      </p:sp>
      <p:sp>
        <p:nvSpPr>
          <p:cNvPr id="5" name="Rounded Rectangle 4">
            <a:extLst>
              <a:ext uri="{FF2B5EF4-FFF2-40B4-BE49-F238E27FC236}">
                <a16:creationId xmlns:a16="http://schemas.microsoft.com/office/drawing/2014/main" id="{BE82DBE4-4F17-4FDC-9695-CF2F12CB9189}"/>
              </a:ext>
            </a:extLst>
          </p:cNvPr>
          <p:cNvSpPr/>
          <p:nvPr/>
        </p:nvSpPr>
        <p:spPr>
          <a:xfrm>
            <a:off x="3292475" y="5022850"/>
            <a:ext cx="1970088" cy="341313"/>
          </a:xfrm>
          <a:prstGeom prst="roundRect">
            <a:avLst>
              <a:gd name="adj" fmla="val 50000"/>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altLang="ko-KR" sz="1600" dirty="0">
                <a:solidFill>
                  <a:schemeClr val="tx1"/>
                </a:solidFill>
              </a:rPr>
              <a:t>FONDO</a:t>
            </a:r>
            <a:endParaRPr lang="ko-KR" altLang="en-US" sz="1600" dirty="0">
              <a:solidFill>
                <a:schemeClr val="tx1"/>
              </a:solidFill>
            </a:endParaRPr>
          </a:p>
        </p:txBody>
      </p:sp>
      <p:sp>
        <p:nvSpPr>
          <p:cNvPr id="6" name="Rounded Rectangle 11">
            <a:extLst>
              <a:ext uri="{FF2B5EF4-FFF2-40B4-BE49-F238E27FC236}">
                <a16:creationId xmlns:a16="http://schemas.microsoft.com/office/drawing/2014/main" id="{6813525B-B547-4B49-A8F5-DDCC75B851C4}"/>
              </a:ext>
            </a:extLst>
          </p:cNvPr>
          <p:cNvSpPr/>
          <p:nvPr/>
        </p:nvSpPr>
        <p:spPr>
          <a:xfrm rot="18820993">
            <a:off x="4297363" y="3617913"/>
            <a:ext cx="4102100" cy="425450"/>
          </a:xfrm>
          <a:prstGeom prst="roundRect">
            <a:avLst>
              <a:gd name="adj" fmla="val 50000"/>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altLang="ko-KR" sz="1100" b="1" dirty="0"/>
              <a:t>ASCENSO</a:t>
            </a:r>
            <a:endParaRPr lang="ko-KR" altLang="en-US" sz="2025" b="1" dirty="0"/>
          </a:p>
        </p:txBody>
      </p:sp>
      <p:sp>
        <p:nvSpPr>
          <p:cNvPr id="7" name="Rounded Rectangle 13">
            <a:extLst>
              <a:ext uri="{FF2B5EF4-FFF2-40B4-BE49-F238E27FC236}">
                <a16:creationId xmlns:a16="http://schemas.microsoft.com/office/drawing/2014/main" id="{62EB1EF6-4E99-432D-9AF1-DE0417E43C4C}"/>
              </a:ext>
            </a:extLst>
          </p:cNvPr>
          <p:cNvSpPr/>
          <p:nvPr/>
        </p:nvSpPr>
        <p:spPr>
          <a:xfrm>
            <a:off x="7451725" y="2276475"/>
            <a:ext cx="1641475" cy="350838"/>
          </a:xfrm>
          <a:prstGeom prst="roundRect">
            <a:avLst>
              <a:gd name="adj" fmla="val 50000"/>
            </a:avLst>
          </a:prstGeom>
          <a:solidFill>
            <a:schemeClr val="accent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sp>
        <p:nvSpPr>
          <p:cNvPr id="19464" name="Graphic 39"/>
          <p:cNvSpPr>
            <a:spLocks/>
          </p:cNvSpPr>
          <p:nvPr/>
        </p:nvSpPr>
        <p:spPr bwMode="auto">
          <a:xfrm rot="4464870">
            <a:off x="1923256" y="4085432"/>
            <a:ext cx="879475" cy="563562"/>
          </a:xfrm>
          <a:custGeom>
            <a:avLst/>
            <a:gdLst>
              <a:gd name="T0" fmla="*/ 867117 w 3097421"/>
              <a:gd name="T1" fmla="*/ 95269 h 1962152"/>
              <a:gd name="T2" fmla="*/ 828243 w 3097421"/>
              <a:gd name="T3" fmla="*/ 74926 h 1962152"/>
              <a:gd name="T4" fmla="*/ 811308 w 3097421"/>
              <a:gd name="T5" fmla="*/ 62759 h 1962152"/>
              <a:gd name="T6" fmla="*/ 771087 w 3097421"/>
              <a:gd name="T7" fmla="*/ 89721 h 1962152"/>
              <a:gd name="T8" fmla="*/ 744144 w 3097421"/>
              <a:gd name="T9" fmla="*/ 117656 h 1962152"/>
              <a:gd name="T10" fmla="*/ 734811 w 3097421"/>
              <a:gd name="T11" fmla="*/ 82421 h 1962152"/>
              <a:gd name="T12" fmla="*/ 730769 w 3097421"/>
              <a:gd name="T13" fmla="*/ 66750 h 1962152"/>
              <a:gd name="T14" fmla="*/ 690741 w 3097421"/>
              <a:gd name="T15" fmla="*/ 56822 h 1962152"/>
              <a:gd name="T16" fmla="*/ 709600 w 3097421"/>
              <a:gd name="T17" fmla="*/ 17694 h 1962152"/>
              <a:gd name="T18" fmla="*/ 677173 w 3097421"/>
              <a:gd name="T19" fmla="*/ 17207 h 1962152"/>
              <a:gd name="T20" fmla="*/ 641956 w 3097421"/>
              <a:gd name="T21" fmla="*/ 51955 h 1962152"/>
              <a:gd name="T22" fmla="*/ 631083 w 3097421"/>
              <a:gd name="T23" fmla="*/ 90207 h 1962152"/>
              <a:gd name="T24" fmla="*/ 710370 w 3097421"/>
              <a:gd name="T25" fmla="*/ 94101 h 1962152"/>
              <a:gd name="T26" fmla="*/ 734041 w 3097421"/>
              <a:gd name="T27" fmla="*/ 129822 h 1962152"/>
              <a:gd name="T28" fmla="*/ 720185 w 3097421"/>
              <a:gd name="T29" fmla="*/ 184135 h 1962152"/>
              <a:gd name="T30" fmla="*/ 759059 w 3097421"/>
              <a:gd name="T31" fmla="*/ 251392 h 1962152"/>
              <a:gd name="T32" fmla="*/ 660816 w 3097421"/>
              <a:gd name="T33" fmla="*/ 272027 h 1962152"/>
              <a:gd name="T34" fmla="*/ 696033 w 3097421"/>
              <a:gd name="T35" fmla="*/ 232899 h 1962152"/>
              <a:gd name="T36" fmla="*/ 665819 w 3097421"/>
              <a:gd name="T37" fmla="*/ 186276 h 1962152"/>
              <a:gd name="T38" fmla="*/ 605102 w 3097421"/>
              <a:gd name="T39" fmla="*/ 189975 h 1962152"/>
              <a:gd name="T40" fmla="*/ 538324 w 3097421"/>
              <a:gd name="T41" fmla="*/ 187347 h 1962152"/>
              <a:gd name="T42" fmla="*/ 539575 w 3097421"/>
              <a:gd name="T43" fmla="*/ 200292 h 1962152"/>
              <a:gd name="T44" fmla="*/ 461827 w 3097421"/>
              <a:gd name="T45" fmla="*/ 217033 h 1962152"/>
              <a:gd name="T46" fmla="*/ 439022 w 3097421"/>
              <a:gd name="T47" fmla="*/ 290910 h 1962152"/>
              <a:gd name="T48" fmla="*/ 410444 w 3097421"/>
              <a:gd name="T49" fmla="*/ 352424 h 1962152"/>
              <a:gd name="T50" fmla="*/ 285451 w 3097421"/>
              <a:gd name="T51" fmla="*/ 361185 h 1962152"/>
              <a:gd name="T52" fmla="*/ 180376 w 3097421"/>
              <a:gd name="T53" fmla="*/ 287990 h 1962152"/>
              <a:gd name="T54" fmla="*/ 156224 w 3097421"/>
              <a:gd name="T55" fmla="*/ 279424 h 1962152"/>
              <a:gd name="T56" fmla="*/ 1017 w 3097421"/>
              <a:gd name="T57" fmla="*/ 332763 h 1962152"/>
              <a:gd name="T58" fmla="*/ 151124 w 3097421"/>
              <a:gd name="T59" fmla="*/ 334126 h 1962152"/>
              <a:gd name="T60" fmla="*/ 204624 w 3097421"/>
              <a:gd name="T61" fmla="*/ 345417 h 1962152"/>
              <a:gd name="T62" fmla="*/ 281602 w 3097421"/>
              <a:gd name="T63" fmla="*/ 411214 h 1962152"/>
              <a:gd name="T64" fmla="*/ 392932 w 3097421"/>
              <a:gd name="T65" fmla="*/ 430097 h 1962152"/>
              <a:gd name="T66" fmla="*/ 347899 w 3097421"/>
              <a:gd name="T67" fmla="*/ 511468 h 1962152"/>
              <a:gd name="T68" fmla="*/ 291513 w 3097421"/>
              <a:gd name="T69" fmla="*/ 494824 h 1962152"/>
              <a:gd name="T70" fmla="*/ 237436 w 3097421"/>
              <a:gd name="T71" fmla="*/ 468641 h 1962152"/>
              <a:gd name="T72" fmla="*/ 172967 w 3097421"/>
              <a:gd name="T73" fmla="*/ 457934 h 1962152"/>
              <a:gd name="T74" fmla="*/ 84345 w 3097421"/>
              <a:gd name="T75" fmla="*/ 398269 h 1962152"/>
              <a:gd name="T76" fmla="*/ 199716 w 3097421"/>
              <a:gd name="T77" fmla="*/ 501345 h 1962152"/>
              <a:gd name="T78" fmla="*/ 312586 w 3097421"/>
              <a:gd name="T79" fmla="*/ 548844 h 1962152"/>
              <a:gd name="T80" fmla="*/ 435366 w 3097421"/>
              <a:gd name="T81" fmla="*/ 506017 h 1962152"/>
              <a:gd name="T82" fmla="*/ 515423 w 3097421"/>
              <a:gd name="T83" fmla="*/ 438954 h 1962152"/>
              <a:gd name="T84" fmla="*/ 550833 w 3097421"/>
              <a:gd name="T85" fmla="*/ 453262 h 1962152"/>
              <a:gd name="T86" fmla="*/ 600580 w 3097421"/>
              <a:gd name="T87" fmla="*/ 405374 h 1962152"/>
              <a:gd name="T88" fmla="*/ 614244 w 3097421"/>
              <a:gd name="T89" fmla="*/ 414329 h 1962152"/>
              <a:gd name="T90" fmla="*/ 599714 w 3097421"/>
              <a:gd name="T91" fmla="*/ 429902 h 1962152"/>
              <a:gd name="T92" fmla="*/ 625309 w 3097421"/>
              <a:gd name="T93" fmla="*/ 445962 h 1962152"/>
              <a:gd name="T94" fmla="*/ 663606 w 3097421"/>
              <a:gd name="T95" fmla="*/ 344832 h 1962152"/>
              <a:gd name="T96" fmla="*/ 767623 w 3097421"/>
              <a:gd name="T97" fmla="*/ 291980 h 1962152"/>
              <a:gd name="T98" fmla="*/ 828243 w 3097421"/>
              <a:gd name="T99" fmla="*/ 245552 h 1962152"/>
              <a:gd name="T100" fmla="*/ 651674 w 3097421"/>
              <a:gd name="T101" fmla="*/ 100428 h 1962152"/>
              <a:gd name="T102" fmla="*/ 686411 w 3097421"/>
              <a:gd name="T103" fmla="*/ 59547 h 1962152"/>
              <a:gd name="T104" fmla="*/ 685737 w 3097421"/>
              <a:gd name="T105" fmla="*/ 203699 h 1962152"/>
              <a:gd name="T106" fmla="*/ 606834 w 3097421"/>
              <a:gd name="T107" fmla="*/ 208371 h 1962152"/>
              <a:gd name="T108" fmla="*/ 520330 w 3097421"/>
              <a:gd name="T109" fmla="*/ 175764 h 1962152"/>
              <a:gd name="T110" fmla="*/ 655523 w 3097421"/>
              <a:gd name="T111" fmla="*/ 203407 h 19621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97421" h="1962152">
                <a:moveTo>
                  <a:pt x="3060674" y="466913"/>
                </a:moveTo>
                <a:cubicBezTo>
                  <a:pt x="3044408" y="473691"/>
                  <a:pt x="3036952" y="465219"/>
                  <a:pt x="3026447" y="455391"/>
                </a:cubicBezTo>
                <a:cubicBezTo>
                  <a:pt x="3015942" y="445563"/>
                  <a:pt x="3014247" y="426247"/>
                  <a:pt x="2995269" y="424552"/>
                </a:cubicBezTo>
                <a:cubicBezTo>
                  <a:pt x="2991203" y="424214"/>
                  <a:pt x="2992897" y="419469"/>
                  <a:pt x="2994253" y="416080"/>
                </a:cubicBezTo>
                <a:cubicBezTo>
                  <a:pt x="2997303" y="410319"/>
                  <a:pt x="3003064" y="407269"/>
                  <a:pt x="3007808" y="403880"/>
                </a:cubicBezTo>
                <a:cubicBezTo>
                  <a:pt x="3016280" y="397780"/>
                  <a:pt x="3028141" y="400492"/>
                  <a:pt x="3036614" y="390664"/>
                </a:cubicBezTo>
                <a:cubicBezTo>
                  <a:pt x="3045425" y="380497"/>
                  <a:pt x="3075586" y="338814"/>
                  <a:pt x="3053897" y="331698"/>
                </a:cubicBezTo>
                <a:cubicBezTo>
                  <a:pt x="3033903" y="324920"/>
                  <a:pt x="3019331" y="308992"/>
                  <a:pt x="3000014" y="301198"/>
                </a:cubicBezTo>
                <a:cubicBezTo>
                  <a:pt x="2996625" y="299164"/>
                  <a:pt x="2992558" y="300520"/>
                  <a:pt x="2988831" y="299842"/>
                </a:cubicBezTo>
                <a:cubicBezTo>
                  <a:pt x="2983747" y="299503"/>
                  <a:pt x="2978664" y="299842"/>
                  <a:pt x="2973581" y="298487"/>
                </a:cubicBezTo>
                <a:cubicBezTo>
                  <a:pt x="2967820" y="298148"/>
                  <a:pt x="2964092" y="295437"/>
                  <a:pt x="2962059" y="290353"/>
                </a:cubicBezTo>
                <a:cubicBezTo>
                  <a:pt x="2958670" y="285609"/>
                  <a:pt x="2963075" y="277476"/>
                  <a:pt x="2955620" y="274426"/>
                </a:cubicBezTo>
                <a:cubicBezTo>
                  <a:pt x="2953925" y="273748"/>
                  <a:pt x="2952231" y="273748"/>
                  <a:pt x="2950536" y="274426"/>
                </a:cubicBezTo>
                <a:cubicBezTo>
                  <a:pt x="2935626" y="277815"/>
                  <a:pt x="2926476" y="269342"/>
                  <a:pt x="2916987" y="260870"/>
                </a:cubicBezTo>
                <a:cubicBezTo>
                  <a:pt x="2924442" y="261209"/>
                  <a:pt x="2931559" y="263243"/>
                  <a:pt x="2938675" y="265276"/>
                </a:cubicBezTo>
                <a:cubicBezTo>
                  <a:pt x="2942403" y="266292"/>
                  <a:pt x="2947487" y="268665"/>
                  <a:pt x="2950536" y="264259"/>
                </a:cubicBezTo>
                <a:cubicBezTo>
                  <a:pt x="2959009" y="251381"/>
                  <a:pt x="2936303" y="237148"/>
                  <a:pt x="2928170" y="231387"/>
                </a:cubicBezTo>
                <a:cubicBezTo>
                  <a:pt x="2920376" y="226304"/>
                  <a:pt x="2912242" y="221898"/>
                  <a:pt x="2904109" y="217832"/>
                </a:cubicBezTo>
                <a:cubicBezTo>
                  <a:pt x="2899365" y="215460"/>
                  <a:pt x="2888520" y="205632"/>
                  <a:pt x="2884793" y="204954"/>
                </a:cubicBezTo>
                <a:cubicBezTo>
                  <a:pt x="2878354" y="203599"/>
                  <a:pt x="2873609" y="206648"/>
                  <a:pt x="2869543" y="211054"/>
                </a:cubicBezTo>
                <a:cubicBezTo>
                  <a:pt x="2865476" y="213426"/>
                  <a:pt x="2860054" y="212748"/>
                  <a:pt x="2857343" y="218509"/>
                </a:cubicBezTo>
                <a:cubicBezTo>
                  <a:pt x="2851582" y="231048"/>
                  <a:pt x="2843787" y="241893"/>
                  <a:pt x="2834976" y="252398"/>
                </a:cubicBezTo>
                <a:cubicBezTo>
                  <a:pt x="2834637" y="252398"/>
                  <a:pt x="2834637" y="252398"/>
                  <a:pt x="2834298" y="252398"/>
                </a:cubicBezTo>
                <a:cubicBezTo>
                  <a:pt x="2805493" y="241554"/>
                  <a:pt x="2793293" y="244265"/>
                  <a:pt x="2778721" y="264937"/>
                </a:cubicBezTo>
                <a:cubicBezTo>
                  <a:pt x="2773977" y="271715"/>
                  <a:pt x="2773299" y="280865"/>
                  <a:pt x="2767877" y="287303"/>
                </a:cubicBezTo>
                <a:cubicBezTo>
                  <a:pt x="2765166" y="290015"/>
                  <a:pt x="2766521" y="295098"/>
                  <a:pt x="2761777" y="297809"/>
                </a:cubicBezTo>
                <a:cubicBezTo>
                  <a:pt x="2758727" y="284931"/>
                  <a:pt x="2751610" y="279848"/>
                  <a:pt x="2739410" y="286626"/>
                </a:cubicBezTo>
                <a:cubicBezTo>
                  <a:pt x="2732294" y="296114"/>
                  <a:pt x="2719077" y="300859"/>
                  <a:pt x="2715688" y="312381"/>
                </a:cubicBezTo>
                <a:cubicBezTo>
                  <a:pt x="2708572" y="334070"/>
                  <a:pt x="2691627" y="344914"/>
                  <a:pt x="2674344" y="356436"/>
                </a:cubicBezTo>
                <a:cubicBezTo>
                  <a:pt x="2663161" y="363553"/>
                  <a:pt x="2655367" y="372364"/>
                  <a:pt x="2660789" y="386936"/>
                </a:cubicBezTo>
                <a:cubicBezTo>
                  <a:pt x="2662144" y="389986"/>
                  <a:pt x="2660789" y="393714"/>
                  <a:pt x="2660450" y="397103"/>
                </a:cubicBezTo>
                <a:cubicBezTo>
                  <a:pt x="2660450" y="409641"/>
                  <a:pt x="2653333" y="416758"/>
                  <a:pt x="2644183" y="422180"/>
                </a:cubicBezTo>
                <a:cubicBezTo>
                  <a:pt x="2643844" y="420825"/>
                  <a:pt x="2642828" y="419808"/>
                  <a:pt x="2641472" y="418452"/>
                </a:cubicBezTo>
                <a:cubicBezTo>
                  <a:pt x="2636389" y="413030"/>
                  <a:pt x="2631644" y="413369"/>
                  <a:pt x="2626900" y="414725"/>
                </a:cubicBezTo>
                <a:cubicBezTo>
                  <a:pt x="2624867" y="412691"/>
                  <a:pt x="2623172" y="410997"/>
                  <a:pt x="2620800" y="409641"/>
                </a:cubicBezTo>
                <a:cubicBezTo>
                  <a:pt x="2608600" y="403880"/>
                  <a:pt x="2605889" y="394392"/>
                  <a:pt x="2605550" y="382531"/>
                </a:cubicBezTo>
                <a:cubicBezTo>
                  <a:pt x="2605550" y="377108"/>
                  <a:pt x="2604534" y="371347"/>
                  <a:pt x="2603517" y="365925"/>
                </a:cubicBezTo>
                <a:cubicBezTo>
                  <a:pt x="2600467" y="351014"/>
                  <a:pt x="2608261" y="346270"/>
                  <a:pt x="2621478" y="347625"/>
                </a:cubicBezTo>
                <a:cubicBezTo>
                  <a:pt x="2629611" y="348642"/>
                  <a:pt x="2637744" y="351353"/>
                  <a:pt x="2645878" y="353047"/>
                </a:cubicBezTo>
                <a:cubicBezTo>
                  <a:pt x="2659433" y="356097"/>
                  <a:pt x="2656383" y="349997"/>
                  <a:pt x="2651639" y="342881"/>
                </a:cubicBezTo>
                <a:cubicBezTo>
                  <a:pt x="2631306" y="334409"/>
                  <a:pt x="2626222" y="313398"/>
                  <a:pt x="2616395" y="297131"/>
                </a:cubicBezTo>
                <a:cubicBezTo>
                  <a:pt x="2608600" y="283576"/>
                  <a:pt x="2600806" y="281203"/>
                  <a:pt x="2587928" y="286965"/>
                </a:cubicBezTo>
                <a:cubicBezTo>
                  <a:pt x="2580812" y="290353"/>
                  <a:pt x="2573356" y="293403"/>
                  <a:pt x="2566239" y="286287"/>
                </a:cubicBezTo>
                <a:cubicBezTo>
                  <a:pt x="2556751" y="276459"/>
                  <a:pt x="2545228" y="270020"/>
                  <a:pt x="2532012" y="265615"/>
                </a:cubicBezTo>
                <a:cubicBezTo>
                  <a:pt x="2520490" y="261887"/>
                  <a:pt x="2520490" y="250704"/>
                  <a:pt x="2521168" y="241554"/>
                </a:cubicBezTo>
                <a:cubicBezTo>
                  <a:pt x="2522184" y="231048"/>
                  <a:pt x="2532012" y="231726"/>
                  <a:pt x="2539806" y="232065"/>
                </a:cubicBezTo>
                <a:cubicBezTo>
                  <a:pt x="2549295" y="232404"/>
                  <a:pt x="2558784" y="234437"/>
                  <a:pt x="2566578" y="240537"/>
                </a:cubicBezTo>
                <a:cubicBezTo>
                  <a:pt x="2569289" y="242570"/>
                  <a:pt x="2572678" y="244943"/>
                  <a:pt x="2575389" y="241215"/>
                </a:cubicBezTo>
                <a:cubicBezTo>
                  <a:pt x="2578100" y="238165"/>
                  <a:pt x="2576067" y="234776"/>
                  <a:pt x="2573695" y="232404"/>
                </a:cubicBezTo>
                <a:cubicBezTo>
                  <a:pt x="2566917" y="226304"/>
                  <a:pt x="2560140" y="220882"/>
                  <a:pt x="2553362" y="214782"/>
                </a:cubicBezTo>
                <a:cubicBezTo>
                  <a:pt x="2543195" y="210037"/>
                  <a:pt x="2533029" y="204954"/>
                  <a:pt x="2522862" y="200210"/>
                </a:cubicBezTo>
                <a:cubicBezTo>
                  <a:pt x="2514051" y="194787"/>
                  <a:pt x="2504901" y="208004"/>
                  <a:pt x="2496090" y="199871"/>
                </a:cubicBezTo>
                <a:cubicBezTo>
                  <a:pt x="2492362" y="196821"/>
                  <a:pt x="2488973" y="193771"/>
                  <a:pt x="2485246" y="190721"/>
                </a:cubicBezTo>
                <a:cubicBezTo>
                  <a:pt x="2473046" y="183265"/>
                  <a:pt x="2466268" y="188687"/>
                  <a:pt x="2462201" y="200549"/>
                </a:cubicBezTo>
                <a:cubicBezTo>
                  <a:pt x="2456101" y="208343"/>
                  <a:pt x="2451018" y="219187"/>
                  <a:pt x="2439157" y="206987"/>
                </a:cubicBezTo>
                <a:cubicBezTo>
                  <a:pt x="2440174" y="201904"/>
                  <a:pt x="2436107" y="200210"/>
                  <a:pt x="2432718" y="197837"/>
                </a:cubicBezTo>
                <a:cubicBezTo>
                  <a:pt x="2432040" y="197499"/>
                  <a:pt x="2431024" y="197499"/>
                  <a:pt x="2430346" y="197499"/>
                </a:cubicBezTo>
                <a:cubicBezTo>
                  <a:pt x="2427974" y="191737"/>
                  <a:pt x="2422213" y="186654"/>
                  <a:pt x="2427296" y="179538"/>
                </a:cubicBezTo>
                <a:cubicBezTo>
                  <a:pt x="2437801" y="168354"/>
                  <a:pt x="2447968" y="157171"/>
                  <a:pt x="2458474" y="146327"/>
                </a:cubicBezTo>
                <a:cubicBezTo>
                  <a:pt x="2485585" y="136838"/>
                  <a:pt x="2507951" y="121249"/>
                  <a:pt x="2522862" y="96172"/>
                </a:cubicBezTo>
                <a:cubicBezTo>
                  <a:pt x="2520829" y="92783"/>
                  <a:pt x="2521845" y="88038"/>
                  <a:pt x="2517440" y="85666"/>
                </a:cubicBezTo>
                <a:cubicBezTo>
                  <a:pt x="2515067" y="83972"/>
                  <a:pt x="2512695" y="82616"/>
                  <a:pt x="2510662" y="80583"/>
                </a:cubicBezTo>
                <a:cubicBezTo>
                  <a:pt x="2506934" y="74144"/>
                  <a:pt x="2503206" y="68044"/>
                  <a:pt x="2499140" y="61605"/>
                </a:cubicBezTo>
                <a:cubicBezTo>
                  <a:pt x="2496429" y="58216"/>
                  <a:pt x="2493718" y="54827"/>
                  <a:pt x="2491345" y="51777"/>
                </a:cubicBezTo>
                <a:cubicBezTo>
                  <a:pt x="2484907" y="46016"/>
                  <a:pt x="2479484" y="39239"/>
                  <a:pt x="2475418" y="31783"/>
                </a:cubicBezTo>
                <a:cubicBezTo>
                  <a:pt x="2469657" y="27039"/>
                  <a:pt x="2464235" y="22294"/>
                  <a:pt x="2458474" y="17889"/>
                </a:cubicBezTo>
                <a:cubicBezTo>
                  <a:pt x="2452374" y="7722"/>
                  <a:pt x="2442546" y="3317"/>
                  <a:pt x="2431702" y="944"/>
                </a:cubicBezTo>
                <a:cubicBezTo>
                  <a:pt x="2427635" y="-411"/>
                  <a:pt x="2423568" y="-750"/>
                  <a:pt x="2420857" y="2978"/>
                </a:cubicBezTo>
                <a:cubicBezTo>
                  <a:pt x="2408318" y="18567"/>
                  <a:pt x="2395441" y="34833"/>
                  <a:pt x="2384935" y="51777"/>
                </a:cubicBezTo>
                <a:cubicBezTo>
                  <a:pt x="2383241" y="54827"/>
                  <a:pt x="2383241" y="57538"/>
                  <a:pt x="2384935" y="59911"/>
                </a:cubicBezTo>
                <a:cubicBezTo>
                  <a:pt x="2381207" y="61605"/>
                  <a:pt x="2378158" y="64994"/>
                  <a:pt x="2374769" y="67705"/>
                </a:cubicBezTo>
                <a:cubicBezTo>
                  <a:pt x="2359180" y="78549"/>
                  <a:pt x="2348674" y="94477"/>
                  <a:pt x="2334102" y="106338"/>
                </a:cubicBezTo>
                <a:cubicBezTo>
                  <a:pt x="2331730" y="107355"/>
                  <a:pt x="2329358" y="107694"/>
                  <a:pt x="2326986" y="108371"/>
                </a:cubicBezTo>
                <a:cubicBezTo>
                  <a:pt x="2317836" y="117860"/>
                  <a:pt x="2315464" y="132432"/>
                  <a:pt x="2302586" y="138532"/>
                </a:cubicBezTo>
                <a:cubicBezTo>
                  <a:pt x="2288353" y="148360"/>
                  <a:pt x="2281236" y="165304"/>
                  <a:pt x="2266325" y="174454"/>
                </a:cubicBezTo>
                <a:cubicBezTo>
                  <a:pt x="2264969" y="176826"/>
                  <a:pt x="2262597" y="178521"/>
                  <a:pt x="2261581" y="180893"/>
                </a:cubicBezTo>
                <a:cubicBezTo>
                  <a:pt x="2261242" y="180893"/>
                  <a:pt x="2260903" y="180893"/>
                  <a:pt x="2260903" y="180893"/>
                </a:cubicBezTo>
                <a:cubicBezTo>
                  <a:pt x="2252431" y="178182"/>
                  <a:pt x="2247347" y="183943"/>
                  <a:pt x="2241247" y="188010"/>
                </a:cubicBezTo>
                <a:cubicBezTo>
                  <a:pt x="2235147" y="192415"/>
                  <a:pt x="2234809" y="201226"/>
                  <a:pt x="2228031" y="204954"/>
                </a:cubicBezTo>
                <a:cubicBezTo>
                  <a:pt x="2223286" y="209021"/>
                  <a:pt x="2217864" y="212748"/>
                  <a:pt x="2216509" y="219526"/>
                </a:cubicBezTo>
                <a:cubicBezTo>
                  <a:pt x="2216170" y="223254"/>
                  <a:pt x="2218881" y="224948"/>
                  <a:pt x="2220914" y="227659"/>
                </a:cubicBezTo>
                <a:cubicBezTo>
                  <a:pt x="2230403" y="240198"/>
                  <a:pt x="2239553" y="252737"/>
                  <a:pt x="2243281" y="268665"/>
                </a:cubicBezTo>
                <a:cubicBezTo>
                  <a:pt x="2241586" y="271715"/>
                  <a:pt x="2242264" y="275104"/>
                  <a:pt x="2241925" y="278154"/>
                </a:cubicBezTo>
                <a:cubicBezTo>
                  <a:pt x="2233792" y="288998"/>
                  <a:pt x="2227692" y="301537"/>
                  <a:pt x="2222609" y="314075"/>
                </a:cubicBezTo>
                <a:cubicBezTo>
                  <a:pt x="2220914" y="322887"/>
                  <a:pt x="2224303" y="331020"/>
                  <a:pt x="2224303" y="339831"/>
                </a:cubicBezTo>
                <a:cubicBezTo>
                  <a:pt x="2233453" y="365925"/>
                  <a:pt x="2255819" y="372703"/>
                  <a:pt x="2279541" y="375414"/>
                </a:cubicBezTo>
                <a:cubicBezTo>
                  <a:pt x="2308686" y="378464"/>
                  <a:pt x="2343252" y="368297"/>
                  <a:pt x="2369685" y="356436"/>
                </a:cubicBezTo>
                <a:cubicBezTo>
                  <a:pt x="2393068" y="346270"/>
                  <a:pt x="2407302" y="328309"/>
                  <a:pt x="2422891" y="308992"/>
                </a:cubicBezTo>
                <a:cubicBezTo>
                  <a:pt x="2447290" y="278831"/>
                  <a:pt x="2455762" y="278831"/>
                  <a:pt x="2478468" y="310687"/>
                </a:cubicBezTo>
                <a:cubicBezTo>
                  <a:pt x="2479484" y="312042"/>
                  <a:pt x="2480501" y="313398"/>
                  <a:pt x="2481179" y="314753"/>
                </a:cubicBezTo>
                <a:cubicBezTo>
                  <a:pt x="2485585" y="322887"/>
                  <a:pt x="2493040" y="326275"/>
                  <a:pt x="2501851" y="327631"/>
                </a:cubicBezTo>
                <a:cubicBezTo>
                  <a:pt x="2525912" y="332036"/>
                  <a:pt x="2530317" y="339492"/>
                  <a:pt x="2522184" y="362197"/>
                </a:cubicBezTo>
                <a:cubicBezTo>
                  <a:pt x="2520151" y="367958"/>
                  <a:pt x="2517101" y="374397"/>
                  <a:pt x="2522862" y="379142"/>
                </a:cubicBezTo>
                <a:cubicBezTo>
                  <a:pt x="2535401" y="389308"/>
                  <a:pt x="2544551" y="403880"/>
                  <a:pt x="2560817" y="408964"/>
                </a:cubicBezTo>
                <a:cubicBezTo>
                  <a:pt x="2568273" y="411336"/>
                  <a:pt x="2570984" y="415402"/>
                  <a:pt x="2566239" y="422519"/>
                </a:cubicBezTo>
                <a:cubicBezTo>
                  <a:pt x="2564206" y="425569"/>
                  <a:pt x="2564884" y="428958"/>
                  <a:pt x="2566578" y="432008"/>
                </a:cubicBezTo>
                <a:cubicBezTo>
                  <a:pt x="2570645" y="438108"/>
                  <a:pt x="2570984" y="446919"/>
                  <a:pt x="2579795" y="449291"/>
                </a:cubicBezTo>
                <a:cubicBezTo>
                  <a:pt x="2581828" y="449969"/>
                  <a:pt x="2583523" y="450986"/>
                  <a:pt x="2585217" y="452002"/>
                </a:cubicBezTo>
                <a:cubicBezTo>
                  <a:pt x="2582845" y="453358"/>
                  <a:pt x="2579795" y="453358"/>
                  <a:pt x="2578100" y="455391"/>
                </a:cubicBezTo>
                <a:cubicBezTo>
                  <a:pt x="2573695" y="460474"/>
                  <a:pt x="2570984" y="466574"/>
                  <a:pt x="2569967" y="473013"/>
                </a:cubicBezTo>
                <a:cubicBezTo>
                  <a:pt x="2570306" y="498091"/>
                  <a:pt x="2568273" y="523168"/>
                  <a:pt x="2573017" y="547907"/>
                </a:cubicBezTo>
                <a:cubicBezTo>
                  <a:pt x="2572339" y="552990"/>
                  <a:pt x="2575050" y="555701"/>
                  <a:pt x="2579795" y="557057"/>
                </a:cubicBezTo>
                <a:cubicBezTo>
                  <a:pt x="2581828" y="558074"/>
                  <a:pt x="2583523" y="559768"/>
                  <a:pt x="2585217" y="561124"/>
                </a:cubicBezTo>
                <a:cubicBezTo>
                  <a:pt x="2582845" y="566546"/>
                  <a:pt x="2579117" y="571629"/>
                  <a:pt x="2575050" y="576374"/>
                </a:cubicBezTo>
                <a:cubicBezTo>
                  <a:pt x="2553701" y="590607"/>
                  <a:pt x="2552345" y="622462"/>
                  <a:pt x="2536417" y="641101"/>
                </a:cubicBezTo>
                <a:cubicBezTo>
                  <a:pt x="2523879" y="656012"/>
                  <a:pt x="2525912" y="670584"/>
                  <a:pt x="2529301" y="686851"/>
                </a:cubicBezTo>
                <a:cubicBezTo>
                  <a:pt x="2535062" y="712945"/>
                  <a:pt x="2550312" y="735650"/>
                  <a:pt x="2558445" y="760728"/>
                </a:cubicBezTo>
                <a:cubicBezTo>
                  <a:pt x="2563189" y="775639"/>
                  <a:pt x="2578100" y="784111"/>
                  <a:pt x="2586234" y="775300"/>
                </a:cubicBezTo>
                <a:cubicBezTo>
                  <a:pt x="2596061" y="764794"/>
                  <a:pt x="2603856" y="764455"/>
                  <a:pt x="2614022" y="773605"/>
                </a:cubicBezTo>
                <a:cubicBezTo>
                  <a:pt x="2625883" y="784789"/>
                  <a:pt x="2637067" y="797327"/>
                  <a:pt x="2649944" y="807494"/>
                </a:cubicBezTo>
                <a:cubicBezTo>
                  <a:pt x="2663500" y="818000"/>
                  <a:pt x="2679089" y="825455"/>
                  <a:pt x="2692305" y="836299"/>
                </a:cubicBezTo>
                <a:cubicBezTo>
                  <a:pt x="2684850" y="848499"/>
                  <a:pt x="2683155" y="863410"/>
                  <a:pt x="2673327" y="875271"/>
                </a:cubicBezTo>
                <a:cubicBezTo>
                  <a:pt x="2650283" y="903060"/>
                  <a:pt x="2624528" y="928138"/>
                  <a:pt x="2602161" y="956604"/>
                </a:cubicBezTo>
                <a:cubicBezTo>
                  <a:pt x="2596061" y="964398"/>
                  <a:pt x="2586911" y="967787"/>
                  <a:pt x="2577761" y="970837"/>
                </a:cubicBezTo>
                <a:cubicBezTo>
                  <a:pt x="2551667" y="979987"/>
                  <a:pt x="2525234" y="987782"/>
                  <a:pt x="2500157" y="999643"/>
                </a:cubicBezTo>
                <a:cubicBezTo>
                  <a:pt x="2456779" y="1019976"/>
                  <a:pt x="2412046" y="1026415"/>
                  <a:pt x="2365958" y="1009131"/>
                </a:cubicBezTo>
                <a:cubicBezTo>
                  <a:pt x="2365280" y="1008793"/>
                  <a:pt x="2364602" y="1008454"/>
                  <a:pt x="2363585" y="1008454"/>
                </a:cubicBezTo>
                <a:cubicBezTo>
                  <a:pt x="2365619" y="1005404"/>
                  <a:pt x="2365280" y="1001337"/>
                  <a:pt x="2363924" y="996931"/>
                </a:cubicBezTo>
                <a:cubicBezTo>
                  <a:pt x="2357147" y="976598"/>
                  <a:pt x="2348336" y="957282"/>
                  <a:pt x="2327325" y="947115"/>
                </a:cubicBezTo>
                <a:cubicBezTo>
                  <a:pt x="2325630" y="946437"/>
                  <a:pt x="2323936" y="945760"/>
                  <a:pt x="2322580" y="946099"/>
                </a:cubicBezTo>
                <a:cubicBezTo>
                  <a:pt x="2321902" y="946099"/>
                  <a:pt x="2321563" y="946437"/>
                  <a:pt x="2320886" y="946437"/>
                </a:cubicBezTo>
                <a:cubicBezTo>
                  <a:pt x="2319191" y="929832"/>
                  <a:pt x="2329358" y="905093"/>
                  <a:pt x="2344608" y="899332"/>
                </a:cubicBezTo>
                <a:cubicBezTo>
                  <a:pt x="2366635" y="891199"/>
                  <a:pt x="2374430" y="874932"/>
                  <a:pt x="2377141" y="854938"/>
                </a:cubicBezTo>
                <a:cubicBezTo>
                  <a:pt x="2379174" y="839688"/>
                  <a:pt x="2386630" y="831894"/>
                  <a:pt x="2401541" y="830199"/>
                </a:cubicBezTo>
                <a:cubicBezTo>
                  <a:pt x="2413402" y="824099"/>
                  <a:pt x="2421535" y="806816"/>
                  <a:pt x="2439496" y="818677"/>
                </a:cubicBezTo>
                <a:cubicBezTo>
                  <a:pt x="2442207" y="820372"/>
                  <a:pt x="2448646" y="815288"/>
                  <a:pt x="2451357" y="810883"/>
                </a:cubicBezTo>
                <a:cubicBezTo>
                  <a:pt x="2457796" y="801055"/>
                  <a:pt x="2460846" y="790550"/>
                  <a:pt x="2452713" y="780044"/>
                </a:cubicBezTo>
                <a:cubicBezTo>
                  <a:pt x="2444918" y="769878"/>
                  <a:pt x="2442207" y="758356"/>
                  <a:pt x="2440513" y="745817"/>
                </a:cubicBezTo>
                <a:cubicBezTo>
                  <a:pt x="2439157" y="736667"/>
                  <a:pt x="2441190" y="725145"/>
                  <a:pt x="2428990" y="720400"/>
                </a:cubicBezTo>
                <a:cubicBezTo>
                  <a:pt x="2427974" y="720400"/>
                  <a:pt x="2426618" y="720400"/>
                  <a:pt x="2425602" y="720400"/>
                </a:cubicBezTo>
                <a:cubicBezTo>
                  <a:pt x="2426279" y="711928"/>
                  <a:pt x="2426618" y="703456"/>
                  <a:pt x="2425263" y="694984"/>
                </a:cubicBezTo>
                <a:cubicBezTo>
                  <a:pt x="2404591" y="683462"/>
                  <a:pt x="2385613" y="668890"/>
                  <a:pt x="2361891" y="663806"/>
                </a:cubicBezTo>
                <a:cubicBezTo>
                  <a:pt x="2353419" y="662112"/>
                  <a:pt x="2348674" y="656012"/>
                  <a:pt x="2344947" y="648556"/>
                </a:cubicBezTo>
                <a:cubicBezTo>
                  <a:pt x="2339186" y="637034"/>
                  <a:pt x="2329358" y="633306"/>
                  <a:pt x="2316819" y="629918"/>
                </a:cubicBezTo>
                <a:cubicBezTo>
                  <a:pt x="2269036" y="617040"/>
                  <a:pt x="2245653" y="656012"/>
                  <a:pt x="2213798" y="676684"/>
                </a:cubicBezTo>
                <a:cubicBezTo>
                  <a:pt x="2212442" y="677701"/>
                  <a:pt x="2211764" y="679395"/>
                  <a:pt x="2210748" y="680751"/>
                </a:cubicBezTo>
                <a:cubicBezTo>
                  <a:pt x="2204309" y="684139"/>
                  <a:pt x="2197192" y="685156"/>
                  <a:pt x="2190753" y="688884"/>
                </a:cubicBezTo>
                <a:cubicBezTo>
                  <a:pt x="2190076" y="688206"/>
                  <a:pt x="2189398" y="687528"/>
                  <a:pt x="2189059" y="686512"/>
                </a:cubicBezTo>
                <a:cubicBezTo>
                  <a:pt x="2178215" y="680751"/>
                  <a:pt x="2167709" y="674312"/>
                  <a:pt x="2156865" y="668551"/>
                </a:cubicBezTo>
                <a:cubicBezTo>
                  <a:pt x="2149070" y="664484"/>
                  <a:pt x="2141615" y="656351"/>
                  <a:pt x="2131109" y="661434"/>
                </a:cubicBezTo>
                <a:cubicBezTo>
                  <a:pt x="2130093" y="662112"/>
                  <a:pt x="2129415" y="662790"/>
                  <a:pt x="2128737" y="663467"/>
                </a:cubicBezTo>
                <a:cubicBezTo>
                  <a:pt x="2129076" y="663128"/>
                  <a:pt x="2070110" y="631612"/>
                  <a:pt x="2063671" y="628901"/>
                </a:cubicBezTo>
                <a:cubicBezTo>
                  <a:pt x="2039271" y="618734"/>
                  <a:pt x="2014193" y="610262"/>
                  <a:pt x="1988438" y="603484"/>
                </a:cubicBezTo>
                <a:cubicBezTo>
                  <a:pt x="1937944" y="590268"/>
                  <a:pt x="1867795" y="573662"/>
                  <a:pt x="1816962" y="590607"/>
                </a:cubicBezTo>
                <a:cubicBezTo>
                  <a:pt x="1809845" y="592979"/>
                  <a:pt x="1801712" y="595690"/>
                  <a:pt x="1801034" y="605857"/>
                </a:cubicBezTo>
                <a:cubicBezTo>
                  <a:pt x="1800356" y="615007"/>
                  <a:pt x="1805101" y="620429"/>
                  <a:pt x="1812895" y="624157"/>
                </a:cubicBezTo>
                <a:cubicBezTo>
                  <a:pt x="1838989" y="637373"/>
                  <a:pt x="1867795" y="644829"/>
                  <a:pt x="1895922" y="652284"/>
                </a:cubicBezTo>
                <a:cubicBezTo>
                  <a:pt x="1923711" y="659740"/>
                  <a:pt x="1948450" y="669567"/>
                  <a:pt x="1974205" y="682106"/>
                </a:cubicBezTo>
                <a:cubicBezTo>
                  <a:pt x="1977933" y="683801"/>
                  <a:pt x="1984033" y="685495"/>
                  <a:pt x="1983016" y="690578"/>
                </a:cubicBezTo>
                <a:cubicBezTo>
                  <a:pt x="1982338" y="693967"/>
                  <a:pt x="1979288" y="693967"/>
                  <a:pt x="1975899" y="694306"/>
                </a:cubicBezTo>
                <a:cubicBezTo>
                  <a:pt x="1975899" y="693628"/>
                  <a:pt x="1975899" y="692950"/>
                  <a:pt x="1975899" y="692273"/>
                </a:cubicBezTo>
                <a:cubicBezTo>
                  <a:pt x="1973188" y="686512"/>
                  <a:pt x="1967766" y="685156"/>
                  <a:pt x="1962344" y="683123"/>
                </a:cubicBezTo>
                <a:cubicBezTo>
                  <a:pt x="1938283" y="673634"/>
                  <a:pt x="1921000" y="688884"/>
                  <a:pt x="1901683" y="697695"/>
                </a:cubicBezTo>
                <a:cubicBezTo>
                  <a:pt x="1901344" y="697695"/>
                  <a:pt x="1901006" y="697356"/>
                  <a:pt x="1900328" y="697356"/>
                </a:cubicBezTo>
                <a:cubicBezTo>
                  <a:pt x="1894905" y="697695"/>
                  <a:pt x="1889483" y="698712"/>
                  <a:pt x="1884061" y="699389"/>
                </a:cubicBezTo>
                <a:cubicBezTo>
                  <a:pt x="1882028" y="700067"/>
                  <a:pt x="1879317" y="700067"/>
                  <a:pt x="1876945" y="700067"/>
                </a:cubicBezTo>
                <a:cubicBezTo>
                  <a:pt x="1871861" y="697695"/>
                  <a:pt x="1865084" y="700067"/>
                  <a:pt x="1859661" y="700745"/>
                </a:cubicBezTo>
                <a:cubicBezTo>
                  <a:pt x="1814928" y="704134"/>
                  <a:pt x="1770873" y="712945"/>
                  <a:pt x="1726479" y="720061"/>
                </a:cubicBezTo>
                <a:cubicBezTo>
                  <a:pt x="1707501" y="723111"/>
                  <a:pt x="1690557" y="732939"/>
                  <a:pt x="1670902" y="733956"/>
                </a:cubicBezTo>
                <a:cubicBezTo>
                  <a:pt x="1664463" y="733956"/>
                  <a:pt x="1659041" y="735989"/>
                  <a:pt x="1653618" y="739717"/>
                </a:cubicBezTo>
                <a:cubicBezTo>
                  <a:pt x="1644807" y="745478"/>
                  <a:pt x="1636335" y="751239"/>
                  <a:pt x="1626508" y="755644"/>
                </a:cubicBezTo>
                <a:cubicBezTo>
                  <a:pt x="1589230" y="772250"/>
                  <a:pt x="1556697" y="793939"/>
                  <a:pt x="1541108" y="834605"/>
                </a:cubicBezTo>
                <a:cubicBezTo>
                  <a:pt x="1533992" y="853244"/>
                  <a:pt x="1527214" y="872221"/>
                  <a:pt x="1515692" y="889166"/>
                </a:cubicBezTo>
                <a:cubicBezTo>
                  <a:pt x="1506203" y="903399"/>
                  <a:pt x="1500781" y="920004"/>
                  <a:pt x="1505186" y="937288"/>
                </a:cubicBezTo>
                <a:cubicBezTo>
                  <a:pt x="1507558" y="946437"/>
                  <a:pt x="1506881" y="954910"/>
                  <a:pt x="1505864" y="963721"/>
                </a:cubicBezTo>
                <a:cubicBezTo>
                  <a:pt x="1503831" y="968126"/>
                  <a:pt x="1506881" y="972871"/>
                  <a:pt x="1505864" y="977276"/>
                </a:cubicBezTo>
                <a:cubicBezTo>
                  <a:pt x="1504170" y="981682"/>
                  <a:pt x="1504170" y="986087"/>
                  <a:pt x="1504847" y="990493"/>
                </a:cubicBezTo>
                <a:cubicBezTo>
                  <a:pt x="1507897" y="1011165"/>
                  <a:pt x="1529586" y="1022687"/>
                  <a:pt x="1546192" y="1012859"/>
                </a:cubicBezTo>
                <a:cubicBezTo>
                  <a:pt x="1548903" y="1011504"/>
                  <a:pt x="1551614" y="1010487"/>
                  <a:pt x="1554325" y="1009131"/>
                </a:cubicBezTo>
                <a:cubicBezTo>
                  <a:pt x="1572964" y="1031837"/>
                  <a:pt x="1582113" y="1059626"/>
                  <a:pt x="1594313" y="1085720"/>
                </a:cubicBezTo>
                <a:cubicBezTo>
                  <a:pt x="1600074" y="1097920"/>
                  <a:pt x="1598041" y="1108764"/>
                  <a:pt x="1586519" y="1116897"/>
                </a:cubicBezTo>
                <a:cubicBezTo>
                  <a:pt x="1582791" y="1120964"/>
                  <a:pt x="1574997" y="1122658"/>
                  <a:pt x="1575675" y="1128758"/>
                </a:cubicBezTo>
                <a:cubicBezTo>
                  <a:pt x="1576014" y="1131131"/>
                  <a:pt x="1576014" y="1133503"/>
                  <a:pt x="1576014" y="1136214"/>
                </a:cubicBezTo>
                <a:cubicBezTo>
                  <a:pt x="1551614" y="1153836"/>
                  <a:pt x="1528569" y="1173491"/>
                  <a:pt x="1503831" y="1190436"/>
                </a:cubicBezTo>
                <a:cubicBezTo>
                  <a:pt x="1484853" y="1203313"/>
                  <a:pt x="1468925" y="1220935"/>
                  <a:pt x="1445542" y="1227035"/>
                </a:cubicBezTo>
                <a:cubicBezTo>
                  <a:pt x="1444864" y="1226697"/>
                  <a:pt x="1444526" y="1226358"/>
                  <a:pt x="1443848" y="1226358"/>
                </a:cubicBezTo>
                <a:cubicBezTo>
                  <a:pt x="1436731" y="1222969"/>
                  <a:pt x="1430631" y="1225002"/>
                  <a:pt x="1424870" y="1230424"/>
                </a:cubicBezTo>
                <a:cubicBezTo>
                  <a:pt x="1416059" y="1230763"/>
                  <a:pt x="1407248" y="1231102"/>
                  <a:pt x="1398437" y="1231441"/>
                </a:cubicBezTo>
                <a:cubicBezTo>
                  <a:pt x="1369293" y="1244996"/>
                  <a:pt x="1338115" y="1248046"/>
                  <a:pt x="1306599" y="1250758"/>
                </a:cubicBezTo>
                <a:cubicBezTo>
                  <a:pt x="1262205" y="1254485"/>
                  <a:pt x="1217811" y="1257196"/>
                  <a:pt x="1174433" y="1266346"/>
                </a:cubicBezTo>
                <a:cubicBezTo>
                  <a:pt x="1139528" y="1273463"/>
                  <a:pt x="1104623" y="1279224"/>
                  <a:pt x="1069040" y="1274818"/>
                </a:cubicBezTo>
                <a:cubicBezTo>
                  <a:pt x="1046334" y="1274141"/>
                  <a:pt x="1026001" y="1266007"/>
                  <a:pt x="1005329" y="1257535"/>
                </a:cubicBezTo>
                <a:cubicBezTo>
                  <a:pt x="998551" y="1248385"/>
                  <a:pt x="988385" y="1241946"/>
                  <a:pt x="983979" y="1230763"/>
                </a:cubicBezTo>
                <a:cubicBezTo>
                  <a:pt x="980590" y="1222291"/>
                  <a:pt x="973474" y="1211447"/>
                  <a:pt x="969407" y="1202975"/>
                </a:cubicBezTo>
                <a:cubicBezTo>
                  <a:pt x="964324" y="1192130"/>
                  <a:pt x="957207" y="1182302"/>
                  <a:pt x="949074" y="1173491"/>
                </a:cubicBezTo>
                <a:cubicBezTo>
                  <a:pt x="896546" y="1115203"/>
                  <a:pt x="807080" y="1087753"/>
                  <a:pt x="730831" y="1083009"/>
                </a:cubicBezTo>
                <a:cubicBezTo>
                  <a:pt x="725409" y="1082670"/>
                  <a:pt x="723375" y="1079281"/>
                  <a:pt x="721681" y="1074875"/>
                </a:cubicBezTo>
                <a:cubicBezTo>
                  <a:pt x="719309" y="1068098"/>
                  <a:pt x="711176" y="1067420"/>
                  <a:pt x="708464" y="1061320"/>
                </a:cubicBezTo>
                <a:cubicBezTo>
                  <a:pt x="696603" y="1036920"/>
                  <a:pt x="661020" y="1011165"/>
                  <a:pt x="635265" y="1002693"/>
                </a:cubicBezTo>
                <a:cubicBezTo>
                  <a:pt x="608832" y="994220"/>
                  <a:pt x="580365" y="996931"/>
                  <a:pt x="577315" y="961348"/>
                </a:cubicBezTo>
                <a:cubicBezTo>
                  <a:pt x="576638" y="952199"/>
                  <a:pt x="573927" y="943387"/>
                  <a:pt x="567488" y="936610"/>
                </a:cubicBezTo>
                <a:cubicBezTo>
                  <a:pt x="563760" y="934576"/>
                  <a:pt x="561727" y="935593"/>
                  <a:pt x="560371" y="939660"/>
                </a:cubicBezTo>
                <a:cubicBezTo>
                  <a:pt x="557999" y="937288"/>
                  <a:pt x="555966" y="933899"/>
                  <a:pt x="553932" y="939999"/>
                </a:cubicBezTo>
                <a:cubicBezTo>
                  <a:pt x="554949" y="942710"/>
                  <a:pt x="555627" y="945760"/>
                  <a:pt x="556643" y="948471"/>
                </a:cubicBezTo>
                <a:cubicBezTo>
                  <a:pt x="556982" y="949826"/>
                  <a:pt x="556982" y="951521"/>
                  <a:pt x="557321" y="952876"/>
                </a:cubicBezTo>
                <a:cubicBezTo>
                  <a:pt x="559016" y="961010"/>
                  <a:pt x="557321" y="967787"/>
                  <a:pt x="550205" y="972871"/>
                </a:cubicBezTo>
                <a:cubicBezTo>
                  <a:pt x="523433" y="977954"/>
                  <a:pt x="498694" y="990493"/>
                  <a:pt x="472600" y="997609"/>
                </a:cubicBezTo>
                <a:cubicBezTo>
                  <a:pt x="445828" y="1004726"/>
                  <a:pt x="414650" y="999643"/>
                  <a:pt x="387200" y="998965"/>
                </a:cubicBezTo>
                <a:cubicBezTo>
                  <a:pt x="355006" y="998287"/>
                  <a:pt x="322473" y="997609"/>
                  <a:pt x="290279" y="996931"/>
                </a:cubicBezTo>
                <a:cubicBezTo>
                  <a:pt x="243174" y="995237"/>
                  <a:pt x="196068" y="994898"/>
                  <a:pt x="149302" y="993882"/>
                </a:cubicBezTo>
                <a:cubicBezTo>
                  <a:pt x="104230" y="992865"/>
                  <a:pt x="68308" y="1001337"/>
                  <a:pt x="25270" y="1014554"/>
                </a:cubicBezTo>
                <a:cubicBezTo>
                  <a:pt x="5953" y="1020654"/>
                  <a:pt x="9681" y="1037598"/>
                  <a:pt x="9342" y="1053526"/>
                </a:cubicBezTo>
                <a:cubicBezTo>
                  <a:pt x="7986" y="1086398"/>
                  <a:pt x="-6586" y="1127064"/>
                  <a:pt x="3581" y="1158580"/>
                </a:cubicBezTo>
                <a:cubicBezTo>
                  <a:pt x="11714" y="1184336"/>
                  <a:pt x="34420" y="1200602"/>
                  <a:pt x="50347" y="1221274"/>
                </a:cubicBezTo>
                <a:cubicBezTo>
                  <a:pt x="61530" y="1236185"/>
                  <a:pt x="75425" y="1281596"/>
                  <a:pt x="99825" y="1278546"/>
                </a:cubicBezTo>
                <a:cubicBezTo>
                  <a:pt x="131680" y="1274818"/>
                  <a:pt x="166585" y="1276852"/>
                  <a:pt x="199796" y="1272107"/>
                </a:cubicBezTo>
                <a:cubicBezTo>
                  <a:pt x="236396" y="1266685"/>
                  <a:pt x="272318" y="1258213"/>
                  <a:pt x="307223" y="1246352"/>
                </a:cubicBezTo>
                <a:cubicBezTo>
                  <a:pt x="375678" y="1223308"/>
                  <a:pt x="434983" y="1181625"/>
                  <a:pt x="504116" y="1160614"/>
                </a:cubicBezTo>
                <a:cubicBezTo>
                  <a:pt x="505133" y="1161630"/>
                  <a:pt x="506488" y="1162308"/>
                  <a:pt x="508183" y="1163325"/>
                </a:cubicBezTo>
                <a:cubicBezTo>
                  <a:pt x="516316" y="1162986"/>
                  <a:pt x="524110" y="1164003"/>
                  <a:pt x="532244" y="1163325"/>
                </a:cubicBezTo>
                <a:cubicBezTo>
                  <a:pt x="536988" y="1162647"/>
                  <a:pt x="541732" y="1160614"/>
                  <a:pt x="545121" y="1166036"/>
                </a:cubicBezTo>
                <a:cubicBezTo>
                  <a:pt x="548849" y="1171458"/>
                  <a:pt x="554271" y="1170780"/>
                  <a:pt x="559693" y="1170441"/>
                </a:cubicBezTo>
                <a:cubicBezTo>
                  <a:pt x="566471" y="1169086"/>
                  <a:pt x="572232" y="1165697"/>
                  <a:pt x="578332" y="1162647"/>
                </a:cubicBezTo>
                <a:cubicBezTo>
                  <a:pt x="606121" y="1148075"/>
                  <a:pt x="634587" y="1139942"/>
                  <a:pt x="664748" y="1156208"/>
                </a:cubicBezTo>
                <a:cubicBezTo>
                  <a:pt x="665087" y="1156547"/>
                  <a:pt x="665765" y="1156208"/>
                  <a:pt x="666443" y="1156208"/>
                </a:cubicBezTo>
                <a:cubicBezTo>
                  <a:pt x="674237" y="1160953"/>
                  <a:pt x="682031" y="1165697"/>
                  <a:pt x="689826" y="1170441"/>
                </a:cubicBezTo>
                <a:cubicBezTo>
                  <a:pt x="700331" y="1180947"/>
                  <a:pt x="712192" y="1190436"/>
                  <a:pt x="720664" y="1202636"/>
                </a:cubicBezTo>
                <a:cubicBezTo>
                  <a:pt x="735236" y="1223647"/>
                  <a:pt x="763364" y="1239574"/>
                  <a:pt x="783358" y="1255841"/>
                </a:cubicBezTo>
                <a:cubicBezTo>
                  <a:pt x="806403" y="1275835"/>
                  <a:pt x="830802" y="1295490"/>
                  <a:pt x="854863" y="1314129"/>
                </a:cubicBezTo>
                <a:cubicBezTo>
                  <a:pt x="873502" y="1328701"/>
                  <a:pt x="893158" y="1341918"/>
                  <a:pt x="898919" y="1366657"/>
                </a:cubicBezTo>
                <a:cubicBezTo>
                  <a:pt x="910102" y="1375129"/>
                  <a:pt x="918913" y="1385634"/>
                  <a:pt x="926707" y="1397156"/>
                </a:cubicBezTo>
                <a:cubicBezTo>
                  <a:pt x="933485" y="1407323"/>
                  <a:pt x="942635" y="1416134"/>
                  <a:pt x="955852" y="1417828"/>
                </a:cubicBezTo>
                <a:cubicBezTo>
                  <a:pt x="956868" y="1416812"/>
                  <a:pt x="957546" y="1416134"/>
                  <a:pt x="958224" y="1415117"/>
                </a:cubicBezTo>
                <a:cubicBezTo>
                  <a:pt x="960935" y="1411390"/>
                  <a:pt x="989062" y="1430367"/>
                  <a:pt x="991773" y="1431723"/>
                </a:cubicBezTo>
                <a:cubicBezTo>
                  <a:pt x="1023629" y="1447312"/>
                  <a:pt x="1058873" y="1439856"/>
                  <a:pt x="1091745" y="1449684"/>
                </a:cubicBezTo>
                <a:cubicBezTo>
                  <a:pt x="1120550" y="1458156"/>
                  <a:pt x="1150711" y="1462900"/>
                  <a:pt x="1180872" y="1464256"/>
                </a:cubicBezTo>
                <a:cubicBezTo>
                  <a:pt x="1208661" y="1465611"/>
                  <a:pt x="1236111" y="1470356"/>
                  <a:pt x="1264238" y="1468323"/>
                </a:cubicBezTo>
                <a:cubicBezTo>
                  <a:pt x="1289993" y="1466628"/>
                  <a:pt x="1314732" y="1457817"/>
                  <a:pt x="1340488" y="1463917"/>
                </a:cubicBezTo>
                <a:cubicBezTo>
                  <a:pt x="1353365" y="1466967"/>
                  <a:pt x="1363871" y="1477134"/>
                  <a:pt x="1378782" y="1476795"/>
                </a:cubicBezTo>
                <a:cubicBezTo>
                  <a:pt x="1379798" y="1476795"/>
                  <a:pt x="1380476" y="1478150"/>
                  <a:pt x="1381493" y="1478828"/>
                </a:cubicBezTo>
                <a:cubicBezTo>
                  <a:pt x="1386576" y="1484589"/>
                  <a:pt x="1386576" y="1491367"/>
                  <a:pt x="1383865" y="1497467"/>
                </a:cubicBezTo>
                <a:cubicBezTo>
                  <a:pt x="1377765" y="1511361"/>
                  <a:pt x="1379798" y="1524239"/>
                  <a:pt x="1386576" y="1537117"/>
                </a:cubicBezTo>
                <a:cubicBezTo>
                  <a:pt x="1385898" y="1541861"/>
                  <a:pt x="1390643" y="1543555"/>
                  <a:pt x="1393015" y="1547283"/>
                </a:cubicBezTo>
                <a:cubicBezTo>
                  <a:pt x="1392337" y="1548978"/>
                  <a:pt x="1391320" y="1550333"/>
                  <a:pt x="1390304" y="1551689"/>
                </a:cubicBezTo>
                <a:cubicBezTo>
                  <a:pt x="1376748" y="1569650"/>
                  <a:pt x="1363532" y="1587611"/>
                  <a:pt x="1347604" y="1603538"/>
                </a:cubicBezTo>
                <a:cubicBezTo>
                  <a:pt x="1318460" y="1646238"/>
                  <a:pt x="1292027" y="1690971"/>
                  <a:pt x="1265255" y="1735026"/>
                </a:cubicBezTo>
                <a:cubicBezTo>
                  <a:pt x="1259494" y="1744515"/>
                  <a:pt x="1253733" y="1753665"/>
                  <a:pt x="1247294" y="1762476"/>
                </a:cubicBezTo>
                <a:cubicBezTo>
                  <a:pt x="1237805" y="1764848"/>
                  <a:pt x="1228655" y="1769592"/>
                  <a:pt x="1225266" y="1780776"/>
                </a:cubicBezTo>
                <a:cubicBezTo>
                  <a:pt x="1224250" y="1784165"/>
                  <a:pt x="1223233" y="1787215"/>
                  <a:pt x="1222555" y="1789587"/>
                </a:cubicBezTo>
                <a:cubicBezTo>
                  <a:pt x="1220861" y="1790942"/>
                  <a:pt x="1219505" y="1792298"/>
                  <a:pt x="1217811" y="1793654"/>
                </a:cubicBezTo>
                <a:cubicBezTo>
                  <a:pt x="1215100" y="1795687"/>
                  <a:pt x="1212389" y="1797381"/>
                  <a:pt x="1209338" y="1798737"/>
                </a:cubicBezTo>
                <a:cubicBezTo>
                  <a:pt x="1206289" y="1797381"/>
                  <a:pt x="1202561" y="1795348"/>
                  <a:pt x="1197477" y="1792637"/>
                </a:cubicBezTo>
                <a:cubicBezTo>
                  <a:pt x="1178161" y="1781793"/>
                  <a:pt x="1164267" y="1763493"/>
                  <a:pt x="1144611" y="1753326"/>
                </a:cubicBezTo>
                <a:cubicBezTo>
                  <a:pt x="1138511" y="1750276"/>
                  <a:pt x="1132072" y="1748243"/>
                  <a:pt x="1125295" y="1746209"/>
                </a:cubicBezTo>
                <a:cubicBezTo>
                  <a:pt x="1092423" y="1735365"/>
                  <a:pt x="1060906" y="1726554"/>
                  <a:pt x="1026679" y="1722826"/>
                </a:cubicBezTo>
                <a:cubicBezTo>
                  <a:pt x="1004651" y="1720454"/>
                  <a:pt x="973474" y="1721471"/>
                  <a:pt x="952802" y="1712321"/>
                </a:cubicBezTo>
                <a:cubicBezTo>
                  <a:pt x="920268" y="1697749"/>
                  <a:pt x="949752" y="1653354"/>
                  <a:pt x="948396" y="1629632"/>
                </a:cubicBezTo>
                <a:cubicBezTo>
                  <a:pt x="947718" y="1616755"/>
                  <a:pt x="940602" y="1613366"/>
                  <a:pt x="929080" y="1619466"/>
                </a:cubicBezTo>
                <a:cubicBezTo>
                  <a:pt x="900274" y="1634716"/>
                  <a:pt x="912474" y="1683854"/>
                  <a:pt x="878247" y="1686904"/>
                </a:cubicBezTo>
                <a:cubicBezTo>
                  <a:pt x="848763" y="1689615"/>
                  <a:pt x="836902" y="1676060"/>
                  <a:pt x="836902" y="1647932"/>
                </a:cubicBezTo>
                <a:cubicBezTo>
                  <a:pt x="836902" y="1645560"/>
                  <a:pt x="836902" y="1643527"/>
                  <a:pt x="836902" y="1641155"/>
                </a:cubicBezTo>
                <a:cubicBezTo>
                  <a:pt x="836902" y="1637766"/>
                  <a:pt x="836902" y="1634377"/>
                  <a:pt x="836225" y="1631666"/>
                </a:cubicBezTo>
                <a:cubicBezTo>
                  <a:pt x="836902" y="1628277"/>
                  <a:pt x="837241" y="1624888"/>
                  <a:pt x="836225" y="1621838"/>
                </a:cubicBezTo>
                <a:cubicBezTo>
                  <a:pt x="833852" y="1613366"/>
                  <a:pt x="831480" y="1618110"/>
                  <a:pt x="829447" y="1621838"/>
                </a:cubicBezTo>
                <a:cubicBezTo>
                  <a:pt x="829108" y="1621499"/>
                  <a:pt x="828769" y="1621499"/>
                  <a:pt x="828769" y="1621160"/>
                </a:cubicBezTo>
                <a:cubicBezTo>
                  <a:pt x="824025" y="1616077"/>
                  <a:pt x="823347" y="1608960"/>
                  <a:pt x="820297" y="1602860"/>
                </a:cubicBezTo>
                <a:cubicBezTo>
                  <a:pt x="797592" y="1591677"/>
                  <a:pt x="776242" y="1594388"/>
                  <a:pt x="755231" y="1608621"/>
                </a:cubicBezTo>
                <a:cubicBezTo>
                  <a:pt x="742353" y="1617433"/>
                  <a:pt x="727103" y="1621838"/>
                  <a:pt x="711514" y="1617433"/>
                </a:cubicBezTo>
                <a:cubicBezTo>
                  <a:pt x="677965" y="1607944"/>
                  <a:pt x="643059" y="1602860"/>
                  <a:pt x="609171" y="1594388"/>
                </a:cubicBezTo>
                <a:cubicBezTo>
                  <a:pt x="601715" y="1592355"/>
                  <a:pt x="596293" y="1592694"/>
                  <a:pt x="591888" y="1596760"/>
                </a:cubicBezTo>
                <a:cubicBezTo>
                  <a:pt x="589177" y="1588627"/>
                  <a:pt x="579688" y="1588288"/>
                  <a:pt x="572910" y="1586255"/>
                </a:cubicBezTo>
                <a:cubicBezTo>
                  <a:pt x="548849" y="1578122"/>
                  <a:pt x="529871" y="1561177"/>
                  <a:pt x="508183" y="1548300"/>
                </a:cubicBezTo>
                <a:cubicBezTo>
                  <a:pt x="483783" y="1534066"/>
                  <a:pt x="461077" y="1517461"/>
                  <a:pt x="439728" y="1498822"/>
                </a:cubicBezTo>
                <a:cubicBezTo>
                  <a:pt x="389911" y="1455445"/>
                  <a:pt x="358056" y="1402240"/>
                  <a:pt x="320440" y="1349373"/>
                </a:cubicBezTo>
                <a:cubicBezTo>
                  <a:pt x="317729" y="1345307"/>
                  <a:pt x="311290" y="1336157"/>
                  <a:pt x="308917" y="1342596"/>
                </a:cubicBezTo>
                <a:cubicBezTo>
                  <a:pt x="303495" y="1356490"/>
                  <a:pt x="286212" y="1367334"/>
                  <a:pt x="297056" y="1386651"/>
                </a:cubicBezTo>
                <a:cubicBezTo>
                  <a:pt x="303834" y="1398851"/>
                  <a:pt x="307901" y="1412745"/>
                  <a:pt x="317051" y="1423590"/>
                </a:cubicBezTo>
                <a:cubicBezTo>
                  <a:pt x="341112" y="1472050"/>
                  <a:pt x="375678" y="1514750"/>
                  <a:pt x="412956" y="1554061"/>
                </a:cubicBezTo>
                <a:cubicBezTo>
                  <a:pt x="431933" y="1574055"/>
                  <a:pt x="451928" y="1593033"/>
                  <a:pt x="472261" y="1611333"/>
                </a:cubicBezTo>
                <a:cubicBezTo>
                  <a:pt x="481072" y="1619127"/>
                  <a:pt x="525466" y="1647932"/>
                  <a:pt x="527160" y="1657760"/>
                </a:cubicBezTo>
                <a:cubicBezTo>
                  <a:pt x="527160" y="1657082"/>
                  <a:pt x="526821" y="1656404"/>
                  <a:pt x="526821" y="1655727"/>
                </a:cubicBezTo>
                <a:cubicBezTo>
                  <a:pt x="545799" y="1664199"/>
                  <a:pt x="563760" y="1673688"/>
                  <a:pt x="581382" y="1684532"/>
                </a:cubicBezTo>
                <a:cubicBezTo>
                  <a:pt x="618999" y="1707915"/>
                  <a:pt x="659326" y="1737059"/>
                  <a:pt x="703381" y="1745532"/>
                </a:cubicBezTo>
                <a:cubicBezTo>
                  <a:pt x="708464" y="1748581"/>
                  <a:pt x="708464" y="1759765"/>
                  <a:pt x="716937" y="1756037"/>
                </a:cubicBezTo>
                <a:cubicBezTo>
                  <a:pt x="727781" y="1751293"/>
                  <a:pt x="749470" y="1763493"/>
                  <a:pt x="759975" y="1766543"/>
                </a:cubicBezTo>
                <a:cubicBezTo>
                  <a:pt x="780986" y="1772643"/>
                  <a:pt x="831819" y="1777387"/>
                  <a:pt x="840969" y="1801448"/>
                </a:cubicBezTo>
                <a:cubicBezTo>
                  <a:pt x="846052" y="1815003"/>
                  <a:pt x="857236" y="1817714"/>
                  <a:pt x="869774" y="1817714"/>
                </a:cubicBezTo>
                <a:cubicBezTo>
                  <a:pt x="877569" y="1817714"/>
                  <a:pt x="885363" y="1817037"/>
                  <a:pt x="893496" y="1816698"/>
                </a:cubicBezTo>
                <a:cubicBezTo>
                  <a:pt x="931452" y="1832286"/>
                  <a:pt x="966018" y="1854314"/>
                  <a:pt x="1001940" y="1873969"/>
                </a:cubicBezTo>
                <a:cubicBezTo>
                  <a:pt x="1031762" y="1890236"/>
                  <a:pt x="1069378" y="1895658"/>
                  <a:pt x="1100895" y="1910908"/>
                </a:cubicBezTo>
                <a:cubicBezTo>
                  <a:pt x="1116145" y="1918364"/>
                  <a:pt x="1129361" y="1929208"/>
                  <a:pt x="1144611" y="1936325"/>
                </a:cubicBezTo>
                <a:cubicBezTo>
                  <a:pt x="1163589" y="1945136"/>
                  <a:pt x="1183922" y="1951575"/>
                  <a:pt x="1203577" y="1958691"/>
                </a:cubicBezTo>
                <a:cubicBezTo>
                  <a:pt x="1233061" y="1969535"/>
                  <a:pt x="1259833" y="1968180"/>
                  <a:pt x="1282877" y="1948524"/>
                </a:cubicBezTo>
                <a:cubicBezTo>
                  <a:pt x="1285927" y="1949202"/>
                  <a:pt x="1288638" y="1950219"/>
                  <a:pt x="1291688" y="1951575"/>
                </a:cubicBezTo>
                <a:cubicBezTo>
                  <a:pt x="1332693" y="1924125"/>
                  <a:pt x="1368615" y="1889897"/>
                  <a:pt x="1410298" y="1863125"/>
                </a:cubicBezTo>
                <a:cubicBezTo>
                  <a:pt x="1421142" y="1856009"/>
                  <a:pt x="1437409" y="1855331"/>
                  <a:pt x="1442492" y="1840081"/>
                </a:cubicBezTo>
                <a:cubicBezTo>
                  <a:pt x="1475364" y="1819748"/>
                  <a:pt x="1505864" y="1788570"/>
                  <a:pt x="1533314" y="1761798"/>
                </a:cubicBezTo>
                <a:cubicBezTo>
                  <a:pt x="1568219" y="1727909"/>
                  <a:pt x="1605497" y="1690632"/>
                  <a:pt x="1631930" y="1649627"/>
                </a:cubicBezTo>
                <a:cubicBezTo>
                  <a:pt x="1643452" y="1632005"/>
                  <a:pt x="1659041" y="1618110"/>
                  <a:pt x="1672596" y="1602522"/>
                </a:cubicBezTo>
                <a:cubicBezTo>
                  <a:pt x="1684457" y="1588627"/>
                  <a:pt x="1698351" y="1578122"/>
                  <a:pt x="1719024" y="1578461"/>
                </a:cubicBezTo>
                <a:cubicBezTo>
                  <a:pt x="1734273" y="1578799"/>
                  <a:pt x="1745795" y="1572361"/>
                  <a:pt x="1748846" y="1554739"/>
                </a:cubicBezTo>
                <a:cubicBezTo>
                  <a:pt x="1750879" y="1543894"/>
                  <a:pt x="1759012" y="1533050"/>
                  <a:pt x="1771212" y="1537117"/>
                </a:cubicBezTo>
                <a:cubicBezTo>
                  <a:pt x="1785106" y="1541861"/>
                  <a:pt x="1794934" y="1541183"/>
                  <a:pt x="1804084" y="1530000"/>
                </a:cubicBezTo>
                <a:cubicBezTo>
                  <a:pt x="1806795" y="1526611"/>
                  <a:pt x="1811201" y="1527289"/>
                  <a:pt x="1815267" y="1528305"/>
                </a:cubicBezTo>
                <a:cubicBezTo>
                  <a:pt x="1826112" y="1537794"/>
                  <a:pt x="1835939" y="1547622"/>
                  <a:pt x="1825434" y="1563211"/>
                </a:cubicBezTo>
                <a:cubicBezTo>
                  <a:pt x="1824756" y="1564905"/>
                  <a:pt x="1824078" y="1566261"/>
                  <a:pt x="1823739" y="1567955"/>
                </a:cubicBezTo>
                <a:cubicBezTo>
                  <a:pt x="1822723" y="1574055"/>
                  <a:pt x="1816284" y="1580494"/>
                  <a:pt x="1824078" y="1586255"/>
                </a:cubicBezTo>
                <a:cubicBezTo>
                  <a:pt x="1831195" y="1591338"/>
                  <a:pt x="1836278" y="1586933"/>
                  <a:pt x="1841023" y="1581511"/>
                </a:cubicBezTo>
                <a:cubicBezTo>
                  <a:pt x="1845428" y="1576427"/>
                  <a:pt x="1848478" y="1580833"/>
                  <a:pt x="1852206" y="1582866"/>
                </a:cubicBezTo>
                <a:cubicBezTo>
                  <a:pt x="1865761" y="1590322"/>
                  <a:pt x="1879995" y="1597099"/>
                  <a:pt x="1895922" y="1589305"/>
                </a:cubicBezTo>
                <a:cubicBezTo>
                  <a:pt x="1911511" y="1588627"/>
                  <a:pt x="1925405" y="1582527"/>
                  <a:pt x="1939978" y="1578122"/>
                </a:cubicBezTo>
                <a:cubicBezTo>
                  <a:pt x="1948111" y="1575750"/>
                  <a:pt x="1953194" y="1571344"/>
                  <a:pt x="1954211" y="1562533"/>
                </a:cubicBezTo>
                <a:cubicBezTo>
                  <a:pt x="1964377" y="1560500"/>
                  <a:pt x="1967427" y="1568294"/>
                  <a:pt x="1971833" y="1574733"/>
                </a:cubicBezTo>
                <a:cubicBezTo>
                  <a:pt x="1988438" y="1599133"/>
                  <a:pt x="2013516" y="1575411"/>
                  <a:pt x="2029782" y="1560500"/>
                </a:cubicBezTo>
                <a:cubicBezTo>
                  <a:pt x="2050793" y="1541522"/>
                  <a:pt x="2064349" y="1517800"/>
                  <a:pt x="2083665" y="1497128"/>
                </a:cubicBezTo>
                <a:cubicBezTo>
                  <a:pt x="2087732" y="1493061"/>
                  <a:pt x="2087054" y="1487978"/>
                  <a:pt x="2088071" y="1483233"/>
                </a:cubicBezTo>
                <a:cubicBezTo>
                  <a:pt x="2089765" y="1476117"/>
                  <a:pt x="2090104" y="1466289"/>
                  <a:pt x="2094848" y="1462900"/>
                </a:cubicBezTo>
                <a:cubicBezTo>
                  <a:pt x="2112471" y="1449345"/>
                  <a:pt x="2114843" y="1431045"/>
                  <a:pt x="2115182" y="1411390"/>
                </a:cubicBezTo>
                <a:cubicBezTo>
                  <a:pt x="2115182" y="1400884"/>
                  <a:pt x="2119926" y="1393429"/>
                  <a:pt x="2129754" y="1389023"/>
                </a:cubicBezTo>
                <a:cubicBezTo>
                  <a:pt x="2143309" y="1382923"/>
                  <a:pt x="2155509" y="1374451"/>
                  <a:pt x="2163981" y="1362251"/>
                </a:cubicBezTo>
                <a:cubicBezTo>
                  <a:pt x="2185331" y="1331074"/>
                  <a:pt x="2214475" y="1306335"/>
                  <a:pt x="2236842" y="1276174"/>
                </a:cubicBezTo>
                <a:cubicBezTo>
                  <a:pt x="2230064" y="1291763"/>
                  <a:pt x="2226337" y="1308368"/>
                  <a:pt x="2221592" y="1324635"/>
                </a:cubicBezTo>
                <a:cubicBezTo>
                  <a:pt x="2211425" y="1344629"/>
                  <a:pt x="2204648" y="1363268"/>
                  <a:pt x="2180926" y="1369368"/>
                </a:cubicBezTo>
                <a:cubicBezTo>
                  <a:pt x="2155170" y="1375807"/>
                  <a:pt x="2150087" y="1393090"/>
                  <a:pt x="2166015" y="1413762"/>
                </a:cubicBezTo>
                <a:cubicBezTo>
                  <a:pt x="2174826" y="1424945"/>
                  <a:pt x="2174487" y="1433756"/>
                  <a:pt x="2163304" y="1442567"/>
                </a:cubicBezTo>
                <a:cubicBezTo>
                  <a:pt x="2158559" y="1446295"/>
                  <a:pt x="2153476" y="1450362"/>
                  <a:pt x="2153476" y="1457478"/>
                </a:cubicBezTo>
                <a:cubicBezTo>
                  <a:pt x="2154154" y="1472728"/>
                  <a:pt x="2145004" y="1476795"/>
                  <a:pt x="2131787" y="1476117"/>
                </a:cubicBezTo>
                <a:cubicBezTo>
                  <a:pt x="2130093" y="1469339"/>
                  <a:pt x="2128059" y="1462561"/>
                  <a:pt x="2126365" y="1455784"/>
                </a:cubicBezTo>
                <a:cubicBezTo>
                  <a:pt x="2125348" y="1452056"/>
                  <a:pt x="2124671" y="1446973"/>
                  <a:pt x="2119587" y="1448328"/>
                </a:cubicBezTo>
                <a:cubicBezTo>
                  <a:pt x="2114504" y="1449684"/>
                  <a:pt x="2116537" y="1454428"/>
                  <a:pt x="2117554" y="1458156"/>
                </a:cubicBezTo>
                <a:cubicBezTo>
                  <a:pt x="2119248" y="1464256"/>
                  <a:pt x="2120943" y="1470356"/>
                  <a:pt x="2122298" y="1476456"/>
                </a:cubicBezTo>
                <a:cubicBezTo>
                  <a:pt x="2114504" y="1480861"/>
                  <a:pt x="2110437" y="1489334"/>
                  <a:pt x="2112132" y="1496789"/>
                </a:cubicBezTo>
                <a:cubicBezTo>
                  <a:pt x="2114165" y="1505939"/>
                  <a:pt x="2108404" y="1507294"/>
                  <a:pt x="2103660" y="1510683"/>
                </a:cubicBezTo>
                <a:cubicBezTo>
                  <a:pt x="2098915" y="1514750"/>
                  <a:pt x="2103321" y="1521189"/>
                  <a:pt x="2099593" y="1525255"/>
                </a:cubicBezTo>
                <a:cubicBezTo>
                  <a:pt x="2093154" y="1533050"/>
                  <a:pt x="2099593" y="1536100"/>
                  <a:pt x="2105015" y="1539150"/>
                </a:cubicBezTo>
                <a:cubicBezTo>
                  <a:pt x="2115182" y="1544233"/>
                  <a:pt x="2120265" y="1550672"/>
                  <a:pt x="2117215" y="1563211"/>
                </a:cubicBezTo>
                <a:cubicBezTo>
                  <a:pt x="2109760" y="1593033"/>
                  <a:pt x="2154493" y="1599133"/>
                  <a:pt x="2174487" y="1595405"/>
                </a:cubicBezTo>
                <a:cubicBezTo>
                  <a:pt x="2186687" y="1593033"/>
                  <a:pt x="2199903" y="1587272"/>
                  <a:pt x="2203970" y="1574394"/>
                </a:cubicBezTo>
                <a:cubicBezTo>
                  <a:pt x="2206681" y="1566261"/>
                  <a:pt x="2202953" y="1560500"/>
                  <a:pt x="2202275" y="1552705"/>
                </a:cubicBezTo>
                <a:cubicBezTo>
                  <a:pt x="2200242" y="1530339"/>
                  <a:pt x="2214814" y="1514411"/>
                  <a:pt x="2221931" y="1494417"/>
                </a:cubicBezTo>
                <a:cubicBezTo>
                  <a:pt x="2225659" y="1484250"/>
                  <a:pt x="2229048" y="1473745"/>
                  <a:pt x="2221931" y="1463917"/>
                </a:cubicBezTo>
                <a:cubicBezTo>
                  <a:pt x="2219220" y="1460189"/>
                  <a:pt x="2220575" y="1457139"/>
                  <a:pt x="2221592" y="1455106"/>
                </a:cubicBezTo>
                <a:cubicBezTo>
                  <a:pt x="2242603" y="1411390"/>
                  <a:pt x="2260903" y="1366318"/>
                  <a:pt x="2278186" y="1320907"/>
                </a:cubicBezTo>
                <a:cubicBezTo>
                  <a:pt x="2286997" y="1298202"/>
                  <a:pt x="2295130" y="1275496"/>
                  <a:pt x="2303603" y="1252452"/>
                </a:cubicBezTo>
                <a:cubicBezTo>
                  <a:pt x="2308008" y="1240591"/>
                  <a:pt x="2312414" y="1228730"/>
                  <a:pt x="2316819" y="1216869"/>
                </a:cubicBezTo>
                <a:cubicBezTo>
                  <a:pt x="2321563" y="1203991"/>
                  <a:pt x="2322580" y="1200263"/>
                  <a:pt x="2337152" y="1200602"/>
                </a:cubicBezTo>
                <a:cubicBezTo>
                  <a:pt x="2341897" y="1197891"/>
                  <a:pt x="2345286" y="1193825"/>
                  <a:pt x="2346641" y="1188402"/>
                </a:cubicBezTo>
                <a:cubicBezTo>
                  <a:pt x="2356808" y="1185352"/>
                  <a:pt x="2367313" y="1182302"/>
                  <a:pt x="2377480" y="1179252"/>
                </a:cubicBezTo>
                <a:cubicBezTo>
                  <a:pt x="2385274" y="1177558"/>
                  <a:pt x="2392730" y="1175186"/>
                  <a:pt x="2400524" y="1174169"/>
                </a:cubicBezTo>
                <a:cubicBezTo>
                  <a:pt x="2443901" y="1168747"/>
                  <a:pt x="2484568" y="1155869"/>
                  <a:pt x="2523540" y="1136214"/>
                </a:cubicBezTo>
                <a:cubicBezTo>
                  <a:pt x="2546923" y="1124353"/>
                  <a:pt x="2568951" y="1109103"/>
                  <a:pt x="2594367" y="1100970"/>
                </a:cubicBezTo>
                <a:cubicBezTo>
                  <a:pt x="2617750" y="1085720"/>
                  <a:pt x="2638761" y="1066403"/>
                  <a:pt x="2665872" y="1056914"/>
                </a:cubicBezTo>
                <a:cubicBezTo>
                  <a:pt x="2682139" y="1051153"/>
                  <a:pt x="2693322" y="1029465"/>
                  <a:pt x="2703488" y="1016587"/>
                </a:cubicBezTo>
                <a:cubicBezTo>
                  <a:pt x="2731277" y="981682"/>
                  <a:pt x="2757371" y="948471"/>
                  <a:pt x="2777704" y="908821"/>
                </a:cubicBezTo>
                <a:cubicBezTo>
                  <a:pt x="2784482" y="895604"/>
                  <a:pt x="2792954" y="888488"/>
                  <a:pt x="2807865" y="891199"/>
                </a:cubicBezTo>
                <a:cubicBezTo>
                  <a:pt x="2808882" y="891538"/>
                  <a:pt x="2809899" y="891538"/>
                  <a:pt x="2810915" y="891538"/>
                </a:cubicBezTo>
                <a:cubicBezTo>
                  <a:pt x="2811254" y="892555"/>
                  <a:pt x="2811932" y="893232"/>
                  <a:pt x="2812271" y="894249"/>
                </a:cubicBezTo>
                <a:cubicBezTo>
                  <a:pt x="2816676" y="902382"/>
                  <a:pt x="2845143" y="900010"/>
                  <a:pt x="2852259" y="899671"/>
                </a:cubicBezTo>
                <a:cubicBezTo>
                  <a:pt x="2867170" y="898993"/>
                  <a:pt x="2874965" y="898654"/>
                  <a:pt x="2885470" y="888149"/>
                </a:cubicBezTo>
                <a:cubicBezTo>
                  <a:pt x="2895976" y="877644"/>
                  <a:pt x="2908853" y="867816"/>
                  <a:pt x="2916987" y="854938"/>
                </a:cubicBezTo>
                <a:cubicBezTo>
                  <a:pt x="2944437" y="811222"/>
                  <a:pt x="2965448" y="763439"/>
                  <a:pt x="2991542" y="718706"/>
                </a:cubicBezTo>
                <a:cubicBezTo>
                  <a:pt x="3013908" y="680751"/>
                  <a:pt x="3037291" y="643473"/>
                  <a:pt x="3062030" y="606873"/>
                </a:cubicBezTo>
                <a:cubicBezTo>
                  <a:pt x="3084736" y="573662"/>
                  <a:pt x="3098630" y="537741"/>
                  <a:pt x="3098630" y="496735"/>
                </a:cubicBezTo>
                <a:cubicBezTo>
                  <a:pt x="3098291" y="483858"/>
                  <a:pt x="3072875" y="461830"/>
                  <a:pt x="3060674" y="466913"/>
                </a:cubicBezTo>
                <a:close/>
                <a:moveTo>
                  <a:pt x="2420518" y="264259"/>
                </a:moveTo>
                <a:cubicBezTo>
                  <a:pt x="2410691" y="279509"/>
                  <a:pt x="2398830" y="293065"/>
                  <a:pt x="2386291" y="305942"/>
                </a:cubicBezTo>
                <a:cubicBezTo>
                  <a:pt x="2361213" y="331698"/>
                  <a:pt x="2330374" y="345253"/>
                  <a:pt x="2295130" y="349659"/>
                </a:cubicBezTo>
                <a:cubicBezTo>
                  <a:pt x="2284286" y="351014"/>
                  <a:pt x="2273781" y="349320"/>
                  <a:pt x="2263614" y="345253"/>
                </a:cubicBezTo>
                <a:cubicBezTo>
                  <a:pt x="2255819" y="342203"/>
                  <a:pt x="2249381" y="337120"/>
                  <a:pt x="2249720" y="327970"/>
                </a:cubicBezTo>
                <a:cubicBezTo>
                  <a:pt x="2250059" y="315431"/>
                  <a:pt x="2257175" y="305603"/>
                  <a:pt x="2267003" y="298487"/>
                </a:cubicBezTo>
                <a:cubicBezTo>
                  <a:pt x="2274458" y="293403"/>
                  <a:pt x="2281236" y="297809"/>
                  <a:pt x="2286658" y="302892"/>
                </a:cubicBezTo>
                <a:cubicBezTo>
                  <a:pt x="2295469" y="311703"/>
                  <a:pt x="2302247" y="308653"/>
                  <a:pt x="2310041" y="301198"/>
                </a:cubicBezTo>
                <a:cubicBezTo>
                  <a:pt x="2344947" y="268665"/>
                  <a:pt x="2374430" y="230032"/>
                  <a:pt x="2417468" y="206987"/>
                </a:cubicBezTo>
                <a:cubicBezTo>
                  <a:pt x="2417468" y="206987"/>
                  <a:pt x="2417468" y="206987"/>
                  <a:pt x="2417468" y="207326"/>
                </a:cubicBezTo>
                <a:cubicBezTo>
                  <a:pt x="2417468" y="207326"/>
                  <a:pt x="2417468" y="207326"/>
                  <a:pt x="2417468" y="207326"/>
                </a:cubicBezTo>
                <a:cubicBezTo>
                  <a:pt x="2417468" y="207326"/>
                  <a:pt x="2417807" y="207326"/>
                  <a:pt x="2417807" y="207326"/>
                </a:cubicBezTo>
                <a:cubicBezTo>
                  <a:pt x="2417468" y="207665"/>
                  <a:pt x="2416790" y="208004"/>
                  <a:pt x="2416452" y="208343"/>
                </a:cubicBezTo>
                <a:cubicBezTo>
                  <a:pt x="2408657" y="214443"/>
                  <a:pt x="2414418" y="218848"/>
                  <a:pt x="2418146" y="223593"/>
                </a:cubicBezTo>
                <a:cubicBezTo>
                  <a:pt x="2431363" y="240876"/>
                  <a:pt x="2432040" y="246637"/>
                  <a:pt x="2420518" y="264259"/>
                </a:cubicBezTo>
                <a:close/>
                <a:moveTo>
                  <a:pt x="2372058" y="691595"/>
                </a:moveTo>
                <a:cubicBezTo>
                  <a:pt x="2387646" y="694306"/>
                  <a:pt x="2401541" y="701423"/>
                  <a:pt x="2415096" y="709217"/>
                </a:cubicBezTo>
                <a:cubicBezTo>
                  <a:pt x="2422213" y="713284"/>
                  <a:pt x="2420518" y="722095"/>
                  <a:pt x="2422552" y="728872"/>
                </a:cubicBezTo>
                <a:cubicBezTo>
                  <a:pt x="2421535" y="734295"/>
                  <a:pt x="2420518" y="740056"/>
                  <a:pt x="2414079" y="732600"/>
                </a:cubicBezTo>
                <a:cubicBezTo>
                  <a:pt x="2405946" y="723111"/>
                  <a:pt x="2396118" y="718028"/>
                  <a:pt x="2383580" y="718367"/>
                </a:cubicBezTo>
                <a:cubicBezTo>
                  <a:pt x="2370024" y="718706"/>
                  <a:pt x="2371719" y="703795"/>
                  <a:pt x="2363924" y="698034"/>
                </a:cubicBezTo>
                <a:cubicBezTo>
                  <a:pt x="2363246" y="691595"/>
                  <a:pt x="2366635" y="690578"/>
                  <a:pt x="2372058" y="691595"/>
                </a:cubicBezTo>
                <a:close/>
                <a:moveTo>
                  <a:pt x="2152120" y="713623"/>
                </a:moveTo>
                <a:cubicBezTo>
                  <a:pt x="2150087" y="720739"/>
                  <a:pt x="2143987" y="724128"/>
                  <a:pt x="2137209" y="725484"/>
                </a:cubicBezTo>
                <a:cubicBezTo>
                  <a:pt x="2128398" y="727178"/>
                  <a:pt x="2120943" y="723789"/>
                  <a:pt x="2114165" y="718367"/>
                </a:cubicBezTo>
                <a:cubicBezTo>
                  <a:pt x="2110437" y="715656"/>
                  <a:pt x="2108404" y="709556"/>
                  <a:pt x="2101965" y="711928"/>
                </a:cubicBezTo>
                <a:cubicBezTo>
                  <a:pt x="2100949" y="712267"/>
                  <a:pt x="2099932" y="712606"/>
                  <a:pt x="2098915" y="712606"/>
                </a:cubicBezTo>
                <a:cubicBezTo>
                  <a:pt x="2087054" y="697017"/>
                  <a:pt x="2069432" y="689223"/>
                  <a:pt x="2052149" y="689900"/>
                </a:cubicBezTo>
                <a:cubicBezTo>
                  <a:pt x="2016905" y="691595"/>
                  <a:pt x="2021988" y="678378"/>
                  <a:pt x="1992505" y="665840"/>
                </a:cubicBezTo>
                <a:cubicBezTo>
                  <a:pt x="1992505" y="665840"/>
                  <a:pt x="1932522" y="647540"/>
                  <a:pt x="1932522" y="647540"/>
                </a:cubicBezTo>
                <a:cubicBezTo>
                  <a:pt x="1892533" y="637034"/>
                  <a:pt x="1874233" y="630934"/>
                  <a:pt x="1832550" y="611957"/>
                </a:cubicBezTo>
                <a:cubicBezTo>
                  <a:pt x="1835939" y="605518"/>
                  <a:pt x="1849495" y="601112"/>
                  <a:pt x="1853222" y="600773"/>
                </a:cubicBezTo>
                <a:cubicBezTo>
                  <a:pt x="1891856" y="599079"/>
                  <a:pt x="1920661" y="607890"/>
                  <a:pt x="1958277" y="616023"/>
                </a:cubicBezTo>
                <a:cubicBezTo>
                  <a:pt x="2019955" y="629579"/>
                  <a:pt x="2077226" y="653640"/>
                  <a:pt x="2132465" y="683123"/>
                </a:cubicBezTo>
                <a:cubicBezTo>
                  <a:pt x="2132465" y="684478"/>
                  <a:pt x="2132126" y="686173"/>
                  <a:pt x="2131787" y="687528"/>
                </a:cubicBezTo>
                <a:cubicBezTo>
                  <a:pt x="2131787" y="695323"/>
                  <a:pt x="2139243" y="696339"/>
                  <a:pt x="2143648" y="700406"/>
                </a:cubicBezTo>
                <a:cubicBezTo>
                  <a:pt x="2147376" y="704473"/>
                  <a:pt x="2154154" y="706506"/>
                  <a:pt x="2152120" y="713623"/>
                </a:cubicBezTo>
                <a:close/>
                <a:moveTo>
                  <a:pt x="2308686" y="708200"/>
                </a:moveTo>
                <a:cubicBezTo>
                  <a:pt x="2291403" y="708539"/>
                  <a:pt x="2270053" y="692950"/>
                  <a:pt x="2268358" y="678039"/>
                </a:cubicBezTo>
                <a:cubicBezTo>
                  <a:pt x="2269375" y="649912"/>
                  <a:pt x="2271408" y="648217"/>
                  <a:pt x="2296147" y="662112"/>
                </a:cubicBezTo>
                <a:cubicBezTo>
                  <a:pt x="2308686" y="669228"/>
                  <a:pt x="2324952" y="674312"/>
                  <a:pt x="2329358" y="691256"/>
                </a:cubicBezTo>
                <a:cubicBezTo>
                  <a:pt x="2322241" y="697017"/>
                  <a:pt x="2315464" y="702439"/>
                  <a:pt x="2308686" y="708200"/>
                </a:cubicBezTo>
                <a:close/>
              </a:path>
            </a:pathLst>
          </a:custGeom>
          <a:solidFill>
            <a:schemeClr val="tx1">
              <a:alpha val="70195"/>
            </a:schemeClr>
          </a:solidFill>
          <a:ln>
            <a:noFill/>
          </a:ln>
          <a:extLst>
            <a:ext uri="{91240B29-F687-4F45-9708-019B960494DF}">
              <a14:hiddenLine xmlns:a14="http://schemas.microsoft.com/office/drawing/2010/main" w="3387" cap="flat">
                <a:solidFill>
                  <a:srgbClr val="000000"/>
                </a:solidFill>
                <a:prstDash val="solid"/>
                <a:miter lim="800000"/>
                <a:headEnd/>
                <a:tailEnd/>
              </a14:hiddenLine>
            </a:ext>
          </a:extLst>
        </p:spPr>
        <p:txBody>
          <a:bodyPr anchor="ctr"/>
          <a:lstStyle/>
          <a:p>
            <a:endParaRPr lang="es-CL"/>
          </a:p>
        </p:txBody>
      </p:sp>
      <p:sp>
        <p:nvSpPr>
          <p:cNvPr id="14" name="TextBox 13">
            <a:extLst>
              <a:ext uri="{FF2B5EF4-FFF2-40B4-BE49-F238E27FC236}">
                <a16:creationId xmlns:a16="http://schemas.microsoft.com/office/drawing/2014/main" id="{37AFC60C-C5A2-4310-AB97-5FB973E98999}"/>
              </a:ext>
            </a:extLst>
          </p:cNvPr>
          <p:cNvSpPr txBox="1"/>
          <p:nvPr/>
        </p:nvSpPr>
        <p:spPr>
          <a:xfrm>
            <a:off x="4649788" y="3579813"/>
            <a:ext cx="1254125" cy="254000"/>
          </a:xfrm>
          <a:prstGeom prst="rect">
            <a:avLst/>
          </a:prstGeom>
          <a:noFill/>
        </p:spPr>
        <p:txBody>
          <a:bodyPr lIns="0" anchor="ctr">
            <a:spAutoFit/>
          </a:bodyPr>
          <a:lstStyle/>
          <a:p>
            <a:pPr algn="ctr">
              <a:defRPr/>
            </a:pPr>
            <a:r>
              <a:rPr lang="en-US" altLang="ko-KR" sz="1050" b="1" dirty="0">
                <a:solidFill>
                  <a:schemeClr val="bg1"/>
                </a:solidFill>
                <a:cs typeface="Arial" pitchFamily="34" charset="0"/>
              </a:rPr>
              <a:t>1era PARADA</a:t>
            </a:r>
          </a:p>
        </p:txBody>
      </p:sp>
      <p:sp>
        <p:nvSpPr>
          <p:cNvPr id="15" name="TextBox 14">
            <a:extLst>
              <a:ext uri="{FF2B5EF4-FFF2-40B4-BE49-F238E27FC236}">
                <a16:creationId xmlns:a16="http://schemas.microsoft.com/office/drawing/2014/main" id="{619CC516-6373-467A-A7EF-DD797DA3DCD9}"/>
              </a:ext>
            </a:extLst>
          </p:cNvPr>
          <p:cNvSpPr txBox="1"/>
          <p:nvPr/>
        </p:nvSpPr>
        <p:spPr>
          <a:xfrm>
            <a:off x="7940675" y="2279650"/>
            <a:ext cx="974725" cy="254000"/>
          </a:xfrm>
          <a:prstGeom prst="rect">
            <a:avLst/>
          </a:prstGeom>
          <a:noFill/>
        </p:spPr>
        <p:txBody>
          <a:bodyPr lIns="0" anchor="ctr">
            <a:spAutoFit/>
          </a:bodyPr>
          <a:lstStyle/>
          <a:p>
            <a:pPr algn="ctr">
              <a:defRPr/>
            </a:pPr>
            <a:r>
              <a:rPr lang="en-US" altLang="ko-KR" sz="1050" b="1" dirty="0">
                <a:solidFill>
                  <a:schemeClr val="bg1"/>
                </a:solidFill>
                <a:cs typeface="Arial" pitchFamily="34" charset="0"/>
              </a:rPr>
              <a:t>SUPERFICIE</a:t>
            </a:r>
            <a:endParaRPr lang="ko-KR" altLang="en-US" sz="1050" b="1" dirty="0">
              <a:solidFill>
                <a:schemeClr val="bg1"/>
              </a:solidFill>
              <a:cs typeface="Arial" pitchFamily="34" charset="0"/>
            </a:endParaRPr>
          </a:p>
        </p:txBody>
      </p:sp>
      <p:grpSp>
        <p:nvGrpSpPr>
          <p:cNvPr id="19467" name="Group 22"/>
          <p:cNvGrpSpPr>
            <a:grpSpLocks/>
          </p:cNvGrpSpPr>
          <p:nvPr/>
        </p:nvGrpSpPr>
        <p:grpSpPr bwMode="auto">
          <a:xfrm>
            <a:off x="1225550" y="5572125"/>
            <a:ext cx="2759075" cy="280988"/>
            <a:chOff x="302738" y="4584348"/>
            <a:chExt cx="3907387" cy="374916"/>
          </a:xfrm>
        </p:grpSpPr>
        <p:sp>
          <p:nvSpPr>
            <p:cNvPr id="30" name="TextBox 23">
              <a:extLst>
                <a:ext uri="{FF2B5EF4-FFF2-40B4-BE49-F238E27FC236}">
                  <a16:creationId xmlns:a16="http://schemas.microsoft.com/office/drawing/2014/main" id="{30A28066-53A3-4E3C-BF6C-2DA507B815CC}"/>
                </a:ext>
              </a:extLst>
            </p:cNvPr>
            <p:cNvSpPr txBox="1"/>
            <p:nvPr/>
          </p:nvSpPr>
          <p:spPr>
            <a:xfrm>
              <a:off x="590509" y="4584348"/>
              <a:ext cx="3619616" cy="288071"/>
            </a:xfrm>
            <a:prstGeom prst="rect">
              <a:avLst/>
            </a:prstGeom>
            <a:noFill/>
          </p:spPr>
          <p:txBody>
            <a:bodyPr lIns="0" anchor="ctr">
              <a:spAutoFit/>
            </a:bodyPr>
            <a:lstStyle/>
            <a:p>
              <a:pPr algn="ctr">
                <a:defRPr/>
              </a:pPr>
              <a:r>
                <a:rPr lang="en-US" altLang="ko-KR" sz="800" b="1" dirty="0">
                  <a:solidFill>
                    <a:schemeClr val="tx1">
                      <a:lumMod val="75000"/>
                      <a:lumOff val="25000"/>
                    </a:schemeClr>
                  </a:solidFill>
                  <a:cs typeface="Arial" pitchFamily="34" charset="0"/>
                </a:rPr>
                <a:t>TIEMPO DE DESCENSO</a:t>
              </a:r>
              <a:endParaRPr lang="ko-KR" altLang="en-US" sz="800" b="1" dirty="0">
                <a:solidFill>
                  <a:schemeClr val="tx1">
                    <a:lumMod val="75000"/>
                    <a:lumOff val="25000"/>
                  </a:schemeClr>
                </a:solidFill>
                <a:cs typeface="Arial" pitchFamily="34" charset="0"/>
              </a:endParaRPr>
            </a:p>
          </p:txBody>
        </p:sp>
        <p:sp>
          <p:nvSpPr>
            <p:cNvPr id="31" name="TextBox 24">
              <a:extLst>
                <a:ext uri="{FF2B5EF4-FFF2-40B4-BE49-F238E27FC236}">
                  <a16:creationId xmlns:a16="http://schemas.microsoft.com/office/drawing/2014/main" id="{7B4989E6-4B74-44AA-A830-5D0F0E2360C6}"/>
                </a:ext>
              </a:extLst>
            </p:cNvPr>
            <p:cNvSpPr txBox="1"/>
            <p:nvPr/>
          </p:nvSpPr>
          <p:spPr>
            <a:xfrm>
              <a:off x="302738" y="4671193"/>
              <a:ext cx="3619616" cy="288071"/>
            </a:xfrm>
            <a:prstGeom prst="rect">
              <a:avLst/>
            </a:prstGeom>
            <a:noFill/>
          </p:spPr>
          <p:txBody>
            <a:bodyPr lIns="0">
              <a:spAutoFit/>
            </a:bodyPr>
            <a:lstStyle/>
            <a:p>
              <a:pPr algn="ctr">
                <a:defRPr/>
              </a:pPr>
              <a:endParaRPr lang="en-US" altLang="ko-KR" sz="800" dirty="0">
                <a:solidFill>
                  <a:schemeClr val="tx1">
                    <a:lumMod val="75000"/>
                    <a:lumOff val="25000"/>
                  </a:schemeClr>
                </a:solidFill>
                <a:cs typeface="Arial" pitchFamily="34" charset="0"/>
              </a:endParaRPr>
            </a:p>
          </p:txBody>
        </p:sp>
      </p:grpSp>
      <p:sp>
        <p:nvSpPr>
          <p:cNvPr id="36" name="TextBox 23">
            <a:extLst>
              <a:ext uri="{FF2B5EF4-FFF2-40B4-BE49-F238E27FC236}">
                <a16:creationId xmlns:a16="http://schemas.microsoft.com/office/drawing/2014/main" id="{30A28066-53A3-4E3C-BF6C-2DA507B815CC}"/>
              </a:ext>
            </a:extLst>
          </p:cNvPr>
          <p:cNvSpPr txBox="1"/>
          <p:nvPr/>
        </p:nvSpPr>
        <p:spPr>
          <a:xfrm>
            <a:off x="-107950" y="3962400"/>
            <a:ext cx="2165350" cy="576263"/>
          </a:xfrm>
          <a:prstGeom prst="rect">
            <a:avLst/>
          </a:prstGeom>
          <a:noFill/>
        </p:spPr>
        <p:txBody>
          <a:bodyPr lIns="0" anchor="ctr">
            <a:spAutoFit/>
          </a:bodyPr>
          <a:lstStyle/>
          <a:p>
            <a:pPr algn="ctr">
              <a:defRPr/>
            </a:pPr>
            <a:r>
              <a:rPr lang="en-US" altLang="ko-KR" sz="1050" b="1" dirty="0" err="1">
                <a:solidFill>
                  <a:schemeClr val="tx1">
                    <a:lumMod val="75000"/>
                    <a:lumOff val="25000"/>
                  </a:schemeClr>
                </a:solidFill>
                <a:cs typeface="Arial" pitchFamily="34" charset="0"/>
              </a:rPr>
              <a:t>Velocidad</a:t>
            </a:r>
            <a:r>
              <a:rPr lang="en-US" altLang="ko-KR" sz="1050" b="1" dirty="0">
                <a:solidFill>
                  <a:schemeClr val="tx1">
                    <a:lumMod val="75000"/>
                    <a:lumOff val="25000"/>
                  </a:schemeClr>
                </a:solidFill>
                <a:cs typeface="Arial" pitchFamily="34" charset="0"/>
              </a:rPr>
              <a:t> de </a:t>
            </a:r>
            <a:r>
              <a:rPr lang="en-US" altLang="ko-KR" sz="1050" b="1" dirty="0" err="1">
                <a:solidFill>
                  <a:schemeClr val="tx1">
                    <a:lumMod val="75000"/>
                    <a:lumOff val="25000"/>
                  </a:schemeClr>
                </a:solidFill>
                <a:cs typeface="Arial" pitchFamily="34" charset="0"/>
              </a:rPr>
              <a:t>descenso</a:t>
            </a:r>
            <a:r>
              <a:rPr lang="en-US" altLang="ko-KR" sz="1050" b="1" dirty="0">
                <a:solidFill>
                  <a:schemeClr val="tx1">
                    <a:lumMod val="75000"/>
                    <a:lumOff val="25000"/>
                  </a:schemeClr>
                </a:solidFill>
                <a:cs typeface="Arial" pitchFamily="34" charset="0"/>
              </a:rPr>
              <a:t>:</a:t>
            </a:r>
          </a:p>
          <a:p>
            <a:pPr algn="ctr">
              <a:defRPr/>
            </a:pPr>
            <a:endParaRPr lang="en-US" altLang="ko-KR" sz="1050" b="1" dirty="0">
              <a:solidFill>
                <a:schemeClr val="tx1">
                  <a:lumMod val="75000"/>
                  <a:lumOff val="25000"/>
                </a:schemeClr>
              </a:solidFill>
              <a:cs typeface="Arial" pitchFamily="34" charset="0"/>
            </a:endParaRPr>
          </a:p>
          <a:p>
            <a:pPr algn="ctr">
              <a:defRPr/>
            </a:pPr>
            <a:r>
              <a:rPr lang="en-US" altLang="ko-KR" sz="1050" b="1" dirty="0">
                <a:solidFill>
                  <a:schemeClr val="tx1">
                    <a:lumMod val="75000"/>
                    <a:lumOff val="25000"/>
                  </a:schemeClr>
                </a:solidFill>
                <a:cs typeface="Arial" pitchFamily="34" charset="0"/>
              </a:rPr>
              <a:t>  9 </a:t>
            </a:r>
            <a:r>
              <a:rPr lang="en-US" altLang="ko-KR" sz="1050" b="1" dirty="0" err="1">
                <a:solidFill>
                  <a:schemeClr val="tx1">
                    <a:lumMod val="75000"/>
                    <a:lumOff val="25000"/>
                  </a:schemeClr>
                </a:solidFill>
                <a:cs typeface="Arial" pitchFamily="34" charset="0"/>
              </a:rPr>
              <a:t>mts</a:t>
            </a:r>
            <a:r>
              <a:rPr lang="en-US" altLang="ko-KR" sz="1050" b="1" dirty="0">
                <a:solidFill>
                  <a:schemeClr val="tx1">
                    <a:lumMod val="75000"/>
                    <a:lumOff val="25000"/>
                  </a:schemeClr>
                </a:solidFill>
                <a:cs typeface="Arial" pitchFamily="34" charset="0"/>
              </a:rPr>
              <a:t>/min</a:t>
            </a:r>
            <a:endParaRPr lang="ko-KR" altLang="en-US" sz="1050" b="1" dirty="0">
              <a:solidFill>
                <a:schemeClr val="tx1">
                  <a:lumMod val="75000"/>
                  <a:lumOff val="25000"/>
                </a:schemeClr>
              </a:solidFill>
              <a:cs typeface="Arial" pitchFamily="34" charset="0"/>
            </a:endParaRPr>
          </a:p>
        </p:txBody>
      </p:sp>
      <p:cxnSp>
        <p:nvCxnSpPr>
          <p:cNvPr id="53" name="Conector recto 52"/>
          <p:cNvCxnSpPr/>
          <p:nvPr/>
        </p:nvCxnSpPr>
        <p:spPr>
          <a:xfrm>
            <a:off x="636588" y="2235200"/>
            <a:ext cx="8116887" cy="1588"/>
          </a:xfrm>
          <a:prstGeom prst="line">
            <a:avLst/>
          </a:prstGeom>
          <a:ln w="28575">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p:cNvCxnSpPr/>
          <p:nvPr/>
        </p:nvCxnSpPr>
        <p:spPr>
          <a:xfrm>
            <a:off x="620713" y="5362575"/>
            <a:ext cx="8070850" cy="0"/>
          </a:xfrm>
          <a:prstGeom prst="line">
            <a:avLst/>
          </a:prstGeom>
          <a:ln w="28575">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9471" name="Graphic 39"/>
          <p:cNvSpPr>
            <a:spLocks/>
          </p:cNvSpPr>
          <p:nvPr/>
        </p:nvSpPr>
        <p:spPr bwMode="auto">
          <a:xfrm rot="-1670987">
            <a:off x="6302375" y="3908425"/>
            <a:ext cx="1089025" cy="571500"/>
          </a:xfrm>
          <a:custGeom>
            <a:avLst/>
            <a:gdLst>
              <a:gd name="T0" fmla="*/ 1073722 w 3097421"/>
              <a:gd name="T1" fmla="*/ 96611 h 1962152"/>
              <a:gd name="T2" fmla="*/ 1025586 w 3097421"/>
              <a:gd name="T3" fmla="*/ 75981 h 1962152"/>
              <a:gd name="T4" fmla="*/ 1004616 w 3097421"/>
              <a:gd name="T5" fmla="*/ 63643 h 1962152"/>
              <a:gd name="T6" fmla="*/ 954811 w 3097421"/>
              <a:gd name="T7" fmla="*/ 90985 h 1962152"/>
              <a:gd name="T8" fmla="*/ 921449 w 3097421"/>
              <a:gd name="T9" fmla="*/ 119313 h 1962152"/>
              <a:gd name="T10" fmla="*/ 909892 w 3097421"/>
              <a:gd name="T11" fmla="*/ 83582 h 1962152"/>
              <a:gd name="T12" fmla="*/ 904888 w 3097421"/>
              <a:gd name="T13" fmla="*/ 67690 h 1962152"/>
              <a:gd name="T14" fmla="*/ 855321 w 3097421"/>
              <a:gd name="T15" fmla="*/ 57622 h 1962152"/>
              <a:gd name="T16" fmla="*/ 878675 w 3097421"/>
              <a:gd name="T17" fmla="*/ 17943 h 1962152"/>
              <a:gd name="T18" fmla="*/ 838521 w 3097421"/>
              <a:gd name="T19" fmla="*/ 17450 h 1962152"/>
              <a:gd name="T20" fmla="*/ 794913 w 3097421"/>
              <a:gd name="T21" fmla="*/ 52687 h 1962152"/>
              <a:gd name="T22" fmla="*/ 781449 w 3097421"/>
              <a:gd name="T23" fmla="*/ 91478 h 1962152"/>
              <a:gd name="T24" fmla="*/ 879628 w 3097421"/>
              <a:gd name="T25" fmla="*/ 95426 h 1962152"/>
              <a:gd name="T26" fmla="*/ 908939 w 3097421"/>
              <a:gd name="T27" fmla="*/ 131651 h 1962152"/>
              <a:gd name="T28" fmla="*/ 891781 w 3097421"/>
              <a:gd name="T29" fmla="*/ 186728 h 1962152"/>
              <a:gd name="T30" fmla="*/ 939917 w 3097421"/>
              <a:gd name="T31" fmla="*/ 254933 h 1962152"/>
              <a:gd name="T32" fmla="*/ 818266 w 3097421"/>
              <a:gd name="T33" fmla="*/ 275858 h 1962152"/>
              <a:gd name="T34" fmla="*/ 861875 w 3097421"/>
              <a:gd name="T35" fmla="*/ 236179 h 1962152"/>
              <a:gd name="T36" fmla="*/ 824462 w 3097421"/>
              <a:gd name="T37" fmla="*/ 188900 h 1962152"/>
              <a:gd name="T38" fmla="*/ 749279 w 3097421"/>
              <a:gd name="T39" fmla="*/ 192650 h 1962152"/>
              <a:gd name="T40" fmla="*/ 666589 w 3097421"/>
              <a:gd name="T41" fmla="*/ 189985 h 1962152"/>
              <a:gd name="T42" fmla="*/ 668138 w 3097421"/>
              <a:gd name="T43" fmla="*/ 203113 h 1962152"/>
              <a:gd name="T44" fmla="*/ 571865 w 3097421"/>
              <a:gd name="T45" fmla="*/ 220090 h 1962152"/>
              <a:gd name="T46" fmla="*/ 543627 w 3097421"/>
              <a:gd name="T47" fmla="*/ 295007 h 1962152"/>
              <a:gd name="T48" fmla="*/ 508239 w 3097421"/>
              <a:gd name="T49" fmla="*/ 357388 h 1962152"/>
              <a:gd name="T50" fmla="*/ 353465 w 3097421"/>
              <a:gd name="T51" fmla="*/ 366272 h 1962152"/>
              <a:gd name="T52" fmla="*/ 223353 w 3097421"/>
              <a:gd name="T53" fmla="*/ 292046 h 1962152"/>
              <a:gd name="T54" fmla="*/ 193447 w 3097421"/>
              <a:gd name="T55" fmla="*/ 283360 h 1962152"/>
              <a:gd name="T56" fmla="*/ 1259 w 3097421"/>
              <a:gd name="T57" fmla="*/ 337450 h 1962152"/>
              <a:gd name="T58" fmla="*/ 187132 w 3097421"/>
              <a:gd name="T59" fmla="*/ 338832 h 1962152"/>
              <a:gd name="T60" fmla="*/ 253379 w 3097421"/>
              <a:gd name="T61" fmla="*/ 350282 h 1962152"/>
              <a:gd name="T62" fmla="*/ 348698 w 3097421"/>
              <a:gd name="T63" fmla="*/ 417006 h 1962152"/>
              <a:gd name="T64" fmla="*/ 486554 w 3097421"/>
              <a:gd name="T65" fmla="*/ 436155 h 1962152"/>
              <a:gd name="T66" fmla="*/ 430792 w 3097421"/>
              <a:gd name="T67" fmla="*/ 518672 h 1962152"/>
              <a:gd name="T68" fmla="*/ 360971 w 3097421"/>
              <a:gd name="T69" fmla="*/ 501793 h 1962152"/>
              <a:gd name="T70" fmla="*/ 294009 w 3097421"/>
              <a:gd name="T71" fmla="*/ 475242 h 1962152"/>
              <a:gd name="T72" fmla="*/ 214179 w 3097421"/>
              <a:gd name="T73" fmla="*/ 464384 h 1962152"/>
              <a:gd name="T74" fmla="*/ 104442 w 3097421"/>
              <a:gd name="T75" fmla="*/ 403879 h 1962152"/>
              <a:gd name="T76" fmla="*/ 247302 w 3097421"/>
              <a:gd name="T77" fmla="*/ 508407 h 1962152"/>
              <a:gd name="T78" fmla="*/ 387065 w 3097421"/>
              <a:gd name="T79" fmla="*/ 556575 h 1962152"/>
              <a:gd name="T80" fmla="*/ 539099 w 3097421"/>
              <a:gd name="T81" fmla="*/ 513145 h 1962152"/>
              <a:gd name="T82" fmla="*/ 638231 w 3097421"/>
              <a:gd name="T83" fmla="*/ 445137 h 1962152"/>
              <a:gd name="T84" fmla="*/ 682079 w 3097421"/>
              <a:gd name="T85" fmla="*/ 459647 h 1962152"/>
              <a:gd name="T86" fmla="*/ 743679 w 3097421"/>
              <a:gd name="T87" fmla="*/ 411084 h 1962152"/>
              <a:gd name="T88" fmla="*/ 760598 w 3097421"/>
              <a:gd name="T89" fmla="*/ 420165 h 1962152"/>
              <a:gd name="T90" fmla="*/ 742606 w 3097421"/>
              <a:gd name="T91" fmla="*/ 435958 h 1962152"/>
              <a:gd name="T92" fmla="*/ 774300 w 3097421"/>
              <a:gd name="T93" fmla="*/ 452244 h 1962152"/>
              <a:gd name="T94" fmla="*/ 821721 w 3097421"/>
              <a:gd name="T95" fmla="*/ 349690 h 1962152"/>
              <a:gd name="T96" fmla="*/ 950522 w 3097421"/>
              <a:gd name="T97" fmla="*/ 296093 h 1962152"/>
              <a:gd name="T98" fmla="*/ 1025586 w 3097421"/>
              <a:gd name="T99" fmla="*/ 249011 h 1962152"/>
              <a:gd name="T100" fmla="*/ 806947 w 3097421"/>
              <a:gd name="T101" fmla="*/ 101842 h 1962152"/>
              <a:gd name="T102" fmla="*/ 849960 w 3097421"/>
              <a:gd name="T103" fmla="*/ 60386 h 1962152"/>
              <a:gd name="T104" fmla="*/ 849126 w 3097421"/>
              <a:gd name="T105" fmla="*/ 206568 h 1962152"/>
              <a:gd name="T106" fmla="*/ 751423 w 3097421"/>
              <a:gd name="T107" fmla="*/ 211306 h 1962152"/>
              <a:gd name="T108" fmla="*/ 644308 w 3097421"/>
              <a:gd name="T109" fmla="*/ 178240 h 1962152"/>
              <a:gd name="T110" fmla="*/ 811713 w 3097421"/>
              <a:gd name="T111" fmla="*/ 206272 h 19621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97421" h="1962152">
                <a:moveTo>
                  <a:pt x="3060674" y="466913"/>
                </a:moveTo>
                <a:cubicBezTo>
                  <a:pt x="3044408" y="473691"/>
                  <a:pt x="3036952" y="465219"/>
                  <a:pt x="3026447" y="455391"/>
                </a:cubicBezTo>
                <a:cubicBezTo>
                  <a:pt x="3015942" y="445563"/>
                  <a:pt x="3014247" y="426247"/>
                  <a:pt x="2995269" y="424552"/>
                </a:cubicBezTo>
                <a:cubicBezTo>
                  <a:pt x="2991203" y="424214"/>
                  <a:pt x="2992897" y="419469"/>
                  <a:pt x="2994253" y="416080"/>
                </a:cubicBezTo>
                <a:cubicBezTo>
                  <a:pt x="2997303" y="410319"/>
                  <a:pt x="3003064" y="407269"/>
                  <a:pt x="3007808" y="403880"/>
                </a:cubicBezTo>
                <a:cubicBezTo>
                  <a:pt x="3016280" y="397780"/>
                  <a:pt x="3028141" y="400492"/>
                  <a:pt x="3036614" y="390664"/>
                </a:cubicBezTo>
                <a:cubicBezTo>
                  <a:pt x="3045425" y="380497"/>
                  <a:pt x="3075586" y="338814"/>
                  <a:pt x="3053897" y="331698"/>
                </a:cubicBezTo>
                <a:cubicBezTo>
                  <a:pt x="3033903" y="324920"/>
                  <a:pt x="3019331" y="308992"/>
                  <a:pt x="3000014" y="301198"/>
                </a:cubicBezTo>
                <a:cubicBezTo>
                  <a:pt x="2996625" y="299164"/>
                  <a:pt x="2992558" y="300520"/>
                  <a:pt x="2988831" y="299842"/>
                </a:cubicBezTo>
                <a:cubicBezTo>
                  <a:pt x="2983747" y="299503"/>
                  <a:pt x="2978664" y="299842"/>
                  <a:pt x="2973581" y="298487"/>
                </a:cubicBezTo>
                <a:cubicBezTo>
                  <a:pt x="2967820" y="298148"/>
                  <a:pt x="2964092" y="295437"/>
                  <a:pt x="2962059" y="290353"/>
                </a:cubicBezTo>
                <a:cubicBezTo>
                  <a:pt x="2958670" y="285609"/>
                  <a:pt x="2963075" y="277476"/>
                  <a:pt x="2955620" y="274426"/>
                </a:cubicBezTo>
                <a:cubicBezTo>
                  <a:pt x="2953925" y="273748"/>
                  <a:pt x="2952231" y="273748"/>
                  <a:pt x="2950536" y="274426"/>
                </a:cubicBezTo>
                <a:cubicBezTo>
                  <a:pt x="2935626" y="277815"/>
                  <a:pt x="2926476" y="269342"/>
                  <a:pt x="2916987" y="260870"/>
                </a:cubicBezTo>
                <a:cubicBezTo>
                  <a:pt x="2924442" y="261209"/>
                  <a:pt x="2931559" y="263243"/>
                  <a:pt x="2938675" y="265276"/>
                </a:cubicBezTo>
                <a:cubicBezTo>
                  <a:pt x="2942403" y="266292"/>
                  <a:pt x="2947487" y="268665"/>
                  <a:pt x="2950536" y="264259"/>
                </a:cubicBezTo>
                <a:cubicBezTo>
                  <a:pt x="2959009" y="251381"/>
                  <a:pt x="2936303" y="237148"/>
                  <a:pt x="2928170" y="231387"/>
                </a:cubicBezTo>
                <a:cubicBezTo>
                  <a:pt x="2920376" y="226304"/>
                  <a:pt x="2912242" y="221898"/>
                  <a:pt x="2904109" y="217832"/>
                </a:cubicBezTo>
                <a:cubicBezTo>
                  <a:pt x="2899365" y="215460"/>
                  <a:pt x="2888520" y="205632"/>
                  <a:pt x="2884793" y="204954"/>
                </a:cubicBezTo>
                <a:cubicBezTo>
                  <a:pt x="2878354" y="203599"/>
                  <a:pt x="2873609" y="206648"/>
                  <a:pt x="2869543" y="211054"/>
                </a:cubicBezTo>
                <a:cubicBezTo>
                  <a:pt x="2865476" y="213426"/>
                  <a:pt x="2860054" y="212748"/>
                  <a:pt x="2857343" y="218509"/>
                </a:cubicBezTo>
                <a:cubicBezTo>
                  <a:pt x="2851582" y="231048"/>
                  <a:pt x="2843787" y="241893"/>
                  <a:pt x="2834976" y="252398"/>
                </a:cubicBezTo>
                <a:cubicBezTo>
                  <a:pt x="2834637" y="252398"/>
                  <a:pt x="2834637" y="252398"/>
                  <a:pt x="2834298" y="252398"/>
                </a:cubicBezTo>
                <a:cubicBezTo>
                  <a:pt x="2805493" y="241554"/>
                  <a:pt x="2793293" y="244265"/>
                  <a:pt x="2778721" y="264937"/>
                </a:cubicBezTo>
                <a:cubicBezTo>
                  <a:pt x="2773977" y="271715"/>
                  <a:pt x="2773299" y="280865"/>
                  <a:pt x="2767877" y="287303"/>
                </a:cubicBezTo>
                <a:cubicBezTo>
                  <a:pt x="2765166" y="290015"/>
                  <a:pt x="2766521" y="295098"/>
                  <a:pt x="2761777" y="297809"/>
                </a:cubicBezTo>
                <a:cubicBezTo>
                  <a:pt x="2758727" y="284931"/>
                  <a:pt x="2751610" y="279848"/>
                  <a:pt x="2739410" y="286626"/>
                </a:cubicBezTo>
                <a:cubicBezTo>
                  <a:pt x="2732294" y="296114"/>
                  <a:pt x="2719077" y="300859"/>
                  <a:pt x="2715688" y="312381"/>
                </a:cubicBezTo>
                <a:cubicBezTo>
                  <a:pt x="2708572" y="334070"/>
                  <a:pt x="2691627" y="344914"/>
                  <a:pt x="2674344" y="356436"/>
                </a:cubicBezTo>
                <a:cubicBezTo>
                  <a:pt x="2663161" y="363553"/>
                  <a:pt x="2655367" y="372364"/>
                  <a:pt x="2660789" y="386936"/>
                </a:cubicBezTo>
                <a:cubicBezTo>
                  <a:pt x="2662144" y="389986"/>
                  <a:pt x="2660789" y="393714"/>
                  <a:pt x="2660450" y="397103"/>
                </a:cubicBezTo>
                <a:cubicBezTo>
                  <a:pt x="2660450" y="409641"/>
                  <a:pt x="2653333" y="416758"/>
                  <a:pt x="2644183" y="422180"/>
                </a:cubicBezTo>
                <a:cubicBezTo>
                  <a:pt x="2643844" y="420825"/>
                  <a:pt x="2642828" y="419808"/>
                  <a:pt x="2641472" y="418452"/>
                </a:cubicBezTo>
                <a:cubicBezTo>
                  <a:pt x="2636389" y="413030"/>
                  <a:pt x="2631644" y="413369"/>
                  <a:pt x="2626900" y="414725"/>
                </a:cubicBezTo>
                <a:cubicBezTo>
                  <a:pt x="2624867" y="412691"/>
                  <a:pt x="2623172" y="410997"/>
                  <a:pt x="2620800" y="409641"/>
                </a:cubicBezTo>
                <a:cubicBezTo>
                  <a:pt x="2608600" y="403880"/>
                  <a:pt x="2605889" y="394392"/>
                  <a:pt x="2605550" y="382531"/>
                </a:cubicBezTo>
                <a:cubicBezTo>
                  <a:pt x="2605550" y="377108"/>
                  <a:pt x="2604534" y="371347"/>
                  <a:pt x="2603517" y="365925"/>
                </a:cubicBezTo>
                <a:cubicBezTo>
                  <a:pt x="2600467" y="351014"/>
                  <a:pt x="2608261" y="346270"/>
                  <a:pt x="2621478" y="347625"/>
                </a:cubicBezTo>
                <a:cubicBezTo>
                  <a:pt x="2629611" y="348642"/>
                  <a:pt x="2637744" y="351353"/>
                  <a:pt x="2645878" y="353047"/>
                </a:cubicBezTo>
                <a:cubicBezTo>
                  <a:pt x="2659433" y="356097"/>
                  <a:pt x="2656383" y="349997"/>
                  <a:pt x="2651639" y="342881"/>
                </a:cubicBezTo>
                <a:cubicBezTo>
                  <a:pt x="2631306" y="334409"/>
                  <a:pt x="2626222" y="313398"/>
                  <a:pt x="2616395" y="297131"/>
                </a:cubicBezTo>
                <a:cubicBezTo>
                  <a:pt x="2608600" y="283576"/>
                  <a:pt x="2600806" y="281203"/>
                  <a:pt x="2587928" y="286965"/>
                </a:cubicBezTo>
                <a:cubicBezTo>
                  <a:pt x="2580812" y="290353"/>
                  <a:pt x="2573356" y="293403"/>
                  <a:pt x="2566239" y="286287"/>
                </a:cubicBezTo>
                <a:cubicBezTo>
                  <a:pt x="2556751" y="276459"/>
                  <a:pt x="2545228" y="270020"/>
                  <a:pt x="2532012" y="265615"/>
                </a:cubicBezTo>
                <a:cubicBezTo>
                  <a:pt x="2520490" y="261887"/>
                  <a:pt x="2520490" y="250704"/>
                  <a:pt x="2521168" y="241554"/>
                </a:cubicBezTo>
                <a:cubicBezTo>
                  <a:pt x="2522184" y="231048"/>
                  <a:pt x="2532012" y="231726"/>
                  <a:pt x="2539806" y="232065"/>
                </a:cubicBezTo>
                <a:cubicBezTo>
                  <a:pt x="2549295" y="232404"/>
                  <a:pt x="2558784" y="234437"/>
                  <a:pt x="2566578" y="240537"/>
                </a:cubicBezTo>
                <a:cubicBezTo>
                  <a:pt x="2569289" y="242570"/>
                  <a:pt x="2572678" y="244943"/>
                  <a:pt x="2575389" y="241215"/>
                </a:cubicBezTo>
                <a:cubicBezTo>
                  <a:pt x="2578100" y="238165"/>
                  <a:pt x="2576067" y="234776"/>
                  <a:pt x="2573695" y="232404"/>
                </a:cubicBezTo>
                <a:cubicBezTo>
                  <a:pt x="2566917" y="226304"/>
                  <a:pt x="2560140" y="220882"/>
                  <a:pt x="2553362" y="214782"/>
                </a:cubicBezTo>
                <a:cubicBezTo>
                  <a:pt x="2543195" y="210037"/>
                  <a:pt x="2533029" y="204954"/>
                  <a:pt x="2522862" y="200210"/>
                </a:cubicBezTo>
                <a:cubicBezTo>
                  <a:pt x="2514051" y="194787"/>
                  <a:pt x="2504901" y="208004"/>
                  <a:pt x="2496090" y="199871"/>
                </a:cubicBezTo>
                <a:cubicBezTo>
                  <a:pt x="2492362" y="196821"/>
                  <a:pt x="2488973" y="193771"/>
                  <a:pt x="2485246" y="190721"/>
                </a:cubicBezTo>
                <a:cubicBezTo>
                  <a:pt x="2473046" y="183265"/>
                  <a:pt x="2466268" y="188687"/>
                  <a:pt x="2462201" y="200549"/>
                </a:cubicBezTo>
                <a:cubicBezTo>
                  <a:pt x="2456101" y="208343"/>
                  <a:pt x="2451018" y="219187"/>
                  <a:pt x="2439157" y="206987"/>
                </a:cubicBezTo>
                <a:cubicBezTo>
                  <a:pt x="2440174" y="201904"/>
                  <a:pt x="2436107" y="200210"/>
                  <a:pt x="2432718" y="197837"/>
                </a:cubicBezTo>
                <a:cubicBezTo>
                  <a:pt x="2432040" y="197499"/>
                  <a:pt x="2431024" y="197499"/>
                  <a:pt x="2430346" y="197499"/>
                </a:cubicBezTo>
                <a:cubicBezTo>
                  <a:pt x="2427974" y="191737"/>
                  <a:pt x="2422213" y="186654"/>
                  <a:pt x="2427296" y="179538"/>
                </a:cubicBezTo>
                <a:cubicBezTo>
                  <a:pt x="2437801" y="168354"/>
                  <a:pt x="2447968" y="157171"/>
                  <a:pt x="2458474" y="146327"/>
                </a:cubicBezTo>
                <a:cubicBezTo>
                  <a:pt x="2485585" y="136838"/>
                  <a:pt x="2507951" y="121249"/>
                  <a:pt x="2522862" y="96172"/>
                </a:cubicBezTo>
                <a:cubicBezTo>
                  <a:pt x="2520829" y="92783"/>
                  <a:pt x="2521845" y="88038"/>
                  <a:pt x="2517440" y="85666"/>
                </a:cubicBezTo>
                <a:cubicBezTo>
                  <a:pt x="2515067" y="83972"/>
                  <a:pt x="2512695" y="82616"/>
                  <a:pt x="2510662" y="80583"/>
                </a:cubicBezTo>
                <a:cubicBezTo>
                  <a:pt x="2506934" y="74144"/>
                  <a:pt x="2503206" y="68044"/>
                  <a:pt x="2499140" y="61605"/>
                </a:cubicBezTo>
                <a:cubicBezTo>
                  <a:pt x="2496429" y="58216"/>
                  <a:pt x="2493718" y="54827"/>
                  <a:pt x="2491345" y="51777"/>
                </a:cubicBezTo>
                <a:cubicBezTo>
                  <a:pt x="2484907" y="46016"/>
                  <a:pt x="2479484" y="39239"/>
                  <a:pt x="2475418" y="31783"/>
                </a:cubicBezTo>
                <a:cubicBezTo>
                  <a:pt x="2469657" y="27039"/>
                  <a:pt x="2464235" y="22294"/>
                  <a:pt x="2458474" y="17889"/>
                </a:cubicBezTo>
                <a:cubicBezTo>
                  <a:pt x="2452374" y="7722"/>
                  <a:pt x="2442546" y="3317"/>
                  <a:pt x="2431702" y="944"/>
                </a:cubicBezTo>
                <a:cubicBezTo>
                  <a:pt x="2427635" y="-411"/>
                  <a:pt x="2423568" y="-750"/>
                  <a:pt x="2420857" y="2978"/>
                </a:cubicBezTo>
                <a:cubicBezTo>
                  <a:pt x="2408318" y="18567"/>
                  <a:pt x="2395441" y="34833"/>
                  <a:pt x="2384935" y="51777"/>
                </a:cubicBezTo>
                <a:cubicBezTo>
                  <a:pt x="2383241" y="54827"/>
                  <a:pt x="2383241" y="57538"/>
                  <a:pt x="2384935" y="59911"/>
                </a:cubicBezTo>
                <a:cubicBezTo>
                  <a:pt x="2381207" y="61605"/>
                  <a:pt x="2378158" y="64994"/>
                  <a:pt x="2374769" y="67705"/>
                </a:cubicBezTo>
                <a:cubicBezTo>
                  <a:pt x="2359180" y="78549"/>
                  <a:pt x="2348674" y="94477"/>
                  <a:pt x="2334102" y="106338"/>
                </a:cubicBezTo>
                <a:cubicBezTo>
                  <a:pt x="2331730" y="107355"/>
                  <a:pt x="2329358" y="107694"/>
                  <a:pt x="2326986" y="108371"/>
                </a:cubicBezTo>
                <a:cubicBezTo>
                  <a:pt x="2317836" y="117860"/>
                  <a:pt x="2315464" y="132432"/>
                  <a:pt x="2302586" y="138532"/>
                </a:cubicBezTo>
                <a:cubicBezTo>
                  <a:pt x="2288353" y="148360"/>
                  <a:pt x="2281236" y="165304"/>
                  <a:pt x="2266325" y="174454"/>
                </a:cubicBezTo>
                <a:cubicBezTo>
                  <a:pt x="2264969" y="176826"/>
                  <a:pt x="2262597" y="178521"/>
                  <a:pt x="2261581" y="180893"/>
                </a:cubicBezTo>
                <a:cubicBezTo>
                  <a:pt x="2261242" y="180893"/>
                  <a:pt x="2260903" y="180893"/>
                  <a:pt x="2260903" y="180893"/>
                </a:cubicBezTo>
                <a:cubicBezTo>
                  <a:pt x="2252431" y="178182"/>
                  <a:pt x="2247347" y="183943"/>
                  <a:pt x="2241247" y="188010"/>
                </a:cubicBezTo>
                <a:cubicBezTo>
                  <a:pt x="2235147" y="192415"/>
                  <a:pt x="2234809" y="201226"/>
                  <a:pt x="2228031" y="204954"/>
                </a:cubicBezTo>
                <a:cubicBezTo>
                  <a:pt x="2223286" y="209021"/>
                  <a:pt x="2217864" y="212748"/>
                  <a:pt x="2216509" y="219526"/>
                </a:cubicBezTo>
                <a:cubicBezTo>
                  <a:pt x="2216170" y="223254"/>
                  <a:pt x="2218881" y="224948"/>
                  <a:pt x="2220914" y="227659"/>
                </a:cubicBezTo>
                <a:cubicBezTo>
                  <a:pt x="2230403" y="240198"/>
                  <a:pt x="2239553" y="252737"/>
                  <a:pt x="2243281" y="268665"/>
                </a:cubicBezTo>
                <a:cubicBezTo>
                  <a:pt x="2241586" y="271715"/>
                  <a:pt x="2242264" y="275104"/>
                  <a:pt x="2241925" y="278154"/>
                </a:cubicBezTo>
                <a:cubicBezTo>
                  <a:pt x="2233792" y="288998"/>
                  <a:pt x="2227692" y="301537"/>
                  <a:pt x="2222609" y="314075"/>
                </a:cubicBezTo>
                <a:cubicBezTo>
                  <a:pt x="2220914" y="322887"/>
                  <a:pt x="2224303" y="331020"/>
                  <a:pt x="2224303" y="339831"/>
                </a:cubicBezTo>
                <a:cubicBezTo>
                  <a:pt x="2233453" y="365925"/>
                  <a:pt x="2255819" y="372703"/>
                  <a:pt x="2279541" y="375414"/>
                </a:cubicBezTo>
                <a:cubicBezTo>
                  <a:pt x="2308686" y="378464"/>
                  <a:pt x="2343252" y="368297"/>
                  <a:pt x="2369685" y="356436"/>
                </a:cubicBezTo>
                <a:cubicBezTo>
                  <a:pt x="2393068" y="346270"/>
                  <a:pt x="2407302" y="328309"/>
                  <a:pt x="2422891" y="308992"/>
                </a:cubicBezTo>
                <a:cubicBezTo>
                  <a:pt x="2447290" y="278831"/>
                  <a:pt x="2455762" y="278831"/>
                  <a:pt x="2478468" y="310687"/>
                </a:cubicBezTo>
                <a:cubicBezTo>
                  <a:pt x="2479484" y="312042"/>
                  <a:pt x="2480501" y="313398"/>
                  <a:pt x="2481179" y="314753"/>
                </a:cubicBezTo>
                <a:cubicBezTo>
                  <a:pt x="2485585" y="322887"/>
                  <a:pt x="2493040" y="326275"/>
                  <a:pt x="2501851" y="327631"/>
                </a:cubicBezTo>
                <a:cubicBezTo>
                  <a:pt x="2525912" y="332036"/>
                  <a:pt x="2530317" y="339492"/>
                  <a:pt x="2522184" y="362197"/>
                </a:cubicBezTo>
                <a:cubicBezTo>
                  <a:pt x="2520151" y="367958"/>
                  <a:pt x="2517101" y="374397"/>
                  <a:pt x="2522862" y="379142"/>
                </a:cubicBezTo>
                <a:cubicBezTo>
                  <a:pt x="2535401" y="389308"/>
                  <a:pt x="2544551" y="403880"/>
                  <a:pt x="2560817" y="408964"/>
                </a:cubicBezTo>
                <a:cubicBezTo>
                  <a:pt x="2568273" y="411336"/>
                  <a:pt x="2570984" y="415402"/>
                  <a:pt x="2566239" y="422519"/>
                </a:cubicBezTo>
                <a:cubicBezTo>
                  <a:pt x="2564206" y="425569"/>
                  <a:pt x="2564884" y="428958"/>
                  <a:pt x="2566578" y="432008"/>
                </a:cubicBezTo>
                <a:cubicBezTo>
                  <a:pt x="2570645" y="438108"/>
                  <a:pt x="2570984" y="446919"/>
                  <a:pt x="2579795" y="449291"/>
                </a:cubicBezTo>
                <a:cubicBezTo>
                  <a:pt x="2581828" y="449969"/>
                  <a:pt x="2583523" y="450986"/>
                  <a:pt x="2585217" y="452002"/>
                </a:cubicBezTo>
                <a:cubicBezTo>
                  <a:pt x="2582845" y="453358"/>
                  <a:pt x="2579795" y="453358"/>
                  <a:pt x="2578100" y="455391"/>
                </a:cubicBezTo>
                <a:cubicBezTo>
                  <a:pt x="2573695" y="460474"/>
                  <a:pt x="2570984" y="466574"/>
                  <a:pt x="2569967" y="473013"/>
                </a:cubicBezTo>
                <a:cubicBezTo>
                  <a:pt x="2570306" y="498091"/>
                  <a:pt x="2568273" y="523168"/>
                  <a:pt x="2573017" y="547907"/>
                </a:cubicBezTo>
                <a:cubicBezTo>
                  <a:pt x="2572339" y="552990"/>
                  <a:pt x="2575050" y="555701"/>
                  <a:pt x="2579795" y="557057"/>
                </a:cubicBezTo>
                <a:cubicBezTo>
                  <a:pt x="2581828" y="558074"/>
                  <a:pt x="2583523" y="559768"/>
                  <a:pt x="2585217" y="561124"/>
                </a:cubicBezTo>
                <a:cubicBezTo>
                  <a:pt x="2582845" y="566546"/>
                  <a:pt x="2579117" y="571629"/>
                  <a:pt x="2575050" y="576374"/>
                </a:cubicBezTo>
                <a:cubicBezTo>
                  <a:pt x="2553701" y="590607"/>
                  <a:pt x="2552345" y="622462"/>
                  <a:pt x="2536417" y="641101"/>
                </a:cubicBezTo>
                <a:cubicBezTo>
                  <a:pt x="2523879" y="656012"/>
                  <a:pt x="2525912" y="670584"/>
                  <a:pt x="2529301" y="686851"/>
                </a:cubicBezTo>
                <a:cubicBezTo>
                  <a:pt x="2535062" y="712945"/>
                  <a:pt x="2550312" y="735650"/>
                  <a:pt x="2558445" y="760728"/>
                </a:cubicBezTo>
                <a:cubicBezTo>
                  <a:pt x="2563189" y="775639"/>
                  <a:pt x="2578100" y="784111"/>
                  <a:pt x="2586234" y="775300"/>
                </a:cubicBezTo>
                <a:cubicBezTo>
                  <a:pt x="2596061" y="764794"/>
                  <a:pt x="2603856" y="764455"/>
                  <a:pt x="2614022" y="773605"/>
                </a:cubicBezTo>
                <a:cubicBezTo>
                  <a:pt x="2625883" y="784789"/>
                  <a:pt x="2637067" y="797327"/>
                  <a:pt x="2649944" y="807494"/>
                </a:cubicBezTo>
                <a:cubicBezTo>
                  <a:pt x="2663500" y="818000"/>
                  <a:pt x="2679089" y="825455"/>
                  <a:pt x="2692305" y="836299"/>
                </a:cubicBezTo>
                <a:cubicBezTo>
                  <a:pt x="2684850" y="848499"/>
                  <a:pt x="2683155" y="863410"/>
                  <a:pt x="2673327" y="875271"/>
                </a:cubicBezTo>
                <a:cubicBezTo>
                  <a:pt x="2650283" y="903060"/>
                  <a:pt x="2624528" y="928138"/>
                  <a:pt x="2602161" y="956604"/>
                </a:cubicBezTo>
                <a:cubicBezTo>
                  <a:pt x="2596061" y="964398"/>
                  <a:pt x="2586911" y="967787"/>
                  <a:pt x="2577761" y="970837"/>
                </a:cubicBezTo>
                <a:cubicBezTo>
                  <a:pt x="2551667" y="979987"/>
                  <a:pt x="2525234" y="987782"/>
                  <a:pt x="2500157" y="999643"/>
                </a:cubicBezTo>
                <a:cubicBezTo>
                  <a:pt x="2456779" y="1019976"/>
                  <a:pt x="2412046" y="1026415"/>
                  <a:pt x="2365958" y="1009131"/>
                </a:cubicBezTo>
                <a:cubicBezTo>
                  <a:pt x="2365280" y="1008793"/>
                  <a:pt x="2364602" y="1008454"/>
                  <a:pt x="2363585" y="1008454"/>
                </a:cubicBezTo>
                <a:cubicBezTo>
                  <a:pt x="2365619" y="1005404"/>
                  <a:pt x="2365280" y="1001337"/>
                  <a:pt x="2363924" y="996931"/>
                </a:cubicBezTo>
                <a:cubicBezTo>
                  <a:pt x="2357147" y="976598"/>
                  <a:pt x="2348336" y="957282"/>
                  <a:pt x="2327325" y="947115"/>
                </a:cubicBezTo>
                <a:cubicBezTo>
                  <a:pt x="2325630" y="946437"/>
                  <a:pt x="2323936" y="945760"/>
                  <a:pt x="2322580" y="946099"/>
                </a:cubicBezTo>
                <a:cubicBezTo>
                  <a:pt x="2321902" y="946099"/>
                  <a:pt x="2321563" y="946437"/>
                  <a:pt x="2320886" y="946437"/>
                </a:cubicBezTo>
                <a:cubicBezTo>
                  <a:pt x="2319191" y="929832"/>
                  <a:pt x="2329358" y="905093"/>
                  <a:pt x="2344608" y="899332"/>
                </a:cubicBezTo>
                <a:cubicBezTo>
                  <a:pt x="2366635" y="891199"/>
                  <a:pt x="2374430" y="874932"/>
                  <a:pt x="2377141" y="854938"/>
                </a:cubicBezTo>
                <a:cubicBezTo>
                  <a:pt x="2379174" y="839688"/>
                  <a:pt x="2386630" y="831894"/>
                  <a:pt x="2401541" y="830199"/>
                </a:cubicBezTo>
                <a:cubicBezTo>
                  <a:pt x="2413402" y="824099"/>
                  <a:pt x="2421535" y="806816"/>
                  <a:pt x="2439496" y="818677"/>
                </a:cubicBezTo>
                <a:cubicBezTo>
                  <a:pt x="2442207" y="820372"/>
                  <a:pt x="2448646" y="815288"/>
                  <a:pt x="2451357" y="810883"/>
                </a:cubicBezTo>
                <a:cubicBezTo>
                  <a:pt x="2457796" y="801055"/>
                  <a:pt x="2460846" y="790550"/>
                  <a:pt x="2452713" y="780044"/>
                </a:cubicBezTo>
                <a:cubicBezTo>
                  <a:pt x="2444918" y="769878"/>
                  <a:pt x="2442207" y="758356"/>
                  <a:pt x="2440513" y="745817"/>
                </a:cubicBezTo>
                <a:cubicBezTo>
                  <a:pt x="2439157" y="736667"/>
                  <a:pt x="2441190" y="725145"/>
                  <a:pt x="2428990" y="720400"/>
                </a:cubicBezTo>
                <a:cubicBezTo>
                  <a:pt x="2427974" y="720400"/>
                  <a:pt x="2426618" y="720400"/>
                  <a:pt x="2425602" y="720400"/>
                </a:cubicBezTo>
                <a:cubicBezTo>
                  <a:pt x="2426279" y="711928"/>
                  <a:pt x="2426618" y="703456"/>
                  <a:pt x="2425263" y="694984"/>
                </a:cubicBezTo>
                <a:cubicBezTo>
                  <a:pt x="2404591" y="683462"/>
                  <a:pt x="2385613" y="668890"/>
                  <a:pt x="2361891" y="663806"/>
                </a:cubicBezTo>
                <a:cubicBezTo>
                  <a:pt x="2353419" y="662112"/>
                  <a:pt x="2348674" y="656012"/>
                  <a:pt x="2344947" y="648556"/>
                </a:cubicBezTo>
                <a:cubicBezTo>
                  <a:pt x="2339186" y="637034"/>
                  <a:pt x="2329358" y="633306"/>
                  <a:pt x="2316819" y="629918"/>
                </a:cubicBezTo>
                <a:cubicBezTo>
                  <a:pt x="2269036" y="617040"/>
                  <a:pt x="2245653" y="656012"/>
                  <a:pt x="2213798" y="676684"/>
                </a:cubicBezTo>
                <a:cubicBezTo>
                  <a:pt x="2212442" y="677701"/>
                  <a:pt x="2211764" y="679395"/>
                  <a:pt x="2210748" y="680751"/>
                </a:cubicBezTo>
                <a:cubicBezTo>
                  <a:pt x="2204309" y="684139"/>
                  <a:pt x="2197192" y="685156"/>
                  <a:pt x="2190753" y="688884"/>
                </a:cubicBezTo>
                <a:cubicBezTo>
                  <a:pt x="2190076" y="688206"/>
                  <a:pt x="2189398" y="687528"/>
                  <a:pt x="2189059" y="686512"/>
                </a:cubicBezTo>
                <a:cubicBezTo>
                  <a:pt x="2178215" y="680751"/>
                  <a:pt x="2167709" y="674312"/>
                  <a:pt x="2156865" y="668551"/>
                </a:cubicBezTo>
                <a:cubicBezTo>
                  <a:pt x="2149070" y="664484"/>
                  <a:pt x="2141615" y="656351"/>
                  <a:pt x="2131109" y="661434"/>
                </a:cubicBezTo>
                <a:cubicBezTo>
                  <a:pt x="2130093" y="662112"/>
                  <a:pt x="2129415" y="662790"/>
                  <a:pt x="2128737" y="663467"/>
                </a:cubicBezTo>
                <a:cubicBezTo>
                  <a:pt x="2129076" y="663128"/>
                  <a:pt x="2070110" y="631612"/>
                  <a:pt x="2063671" y="628901"/>
                </a:cubicBezTo>
                <a:cubicBezTo>
                  <a:pt x="2039271" y="618734"/>
                  <a:pt x="2014193" y="610262"/>
                  <a:pt x="1988438" y="603484"/>
                </a:cubicBezTo>
                <a:cubicBezTo>
                  <a:pt x="1937944" y="590268"/>
                  <a:pt x="1867795" y="573662"/>
                  <a:pt x="1816962" y="590607"/>
                </a:cubicBezTo>
                <a:cubicBezTo>
                  <a:pt x="1809845" y="592979"/>
                  <a:pt x="1801712" y="595690"/>
                  <a:pt x="1801034" y="605857"/>
                </a:cubicBezTo>
                <a:cubicBezTo>
                  <a:pt x="1800356" y="615007"/>
                  <a:pt x="1805101" y="620429"/>
                  <a:pt x="1812895" y="624157"/>
                </a:cubicBezTo>
                <a:cubicBezTo>
                  <a:pt x="1838989" y="637373"/>
                  <a:pt x="1867795" y="644829"/>
                  <a:pt x="1895922" y="652284"/>
                </a:cubicBezTo>
                <a:cubicBezTo>
                  <a:pt x="1923711" y="659740"/>
                  <a:pt x="1948450" y="669567"/>
                  <a:pt x="1974205" y="682106"/>
                </a:cubicBezTo>
                <a:cubicBezTo>
                  <a:pt x="1977933" y="683801"/>
                  <a:pt x="1984033" y="685495"/>
                  <a:pt x="1983016" y="690578"/>
                </a:cubicBezTo>
                <a:cubicBezTo>
                  <a:pt x="1982338" y="693967"/>
                  <a:pt x="1979288" y="693967"/>
                  <a:pt x="1975899" y="694306"/>
                </a:cubicBezTo>
                <a:cubicBezTo>
                  <a:pt x="1975899" y="693628"/>
                  <a:pt x="1975899" y="692950"/>
                  <a:pt x="1975899" y="692273"/>
                </a:cubicBezTo>
                <a:cubicBezTo>
                  <a:pt x="1973188" y="686512"/>
                  <a:pt x="1967766" y="685156"/>
                  <a:pt x="1962344" y="683123"/>
                </a:cubicBezTo>
                <a:cubicBezTo>
                  <a:pt x="1938283" y="673634"/>
                  <a:pt x="1921000" y="688884"/>
                  <a:pt x="1901683" y="697695"/>
                </a:cubicBezTo>
                <a:cubicBezTo>
                  <a:pt x="1901344" y="697695"/>
                  <a:pt x="1901006" y="697356"/>
                  <a:pt x="1900328" y="697356"/>
                </a:cubicBezTo>
                <a:cubicBezTo>
                  <a:pt x="1894905" y="697695"/>
                  <a:pt x="1889483" y="698712"/>
                  <a:pt x="1884061" y="699389"/>
                </a:cubicBezTo>
                <a:cubicBezTo>
                  <a:pt x="1882028" y="700067"/>
                  <a:pt x="1879317" y="700067"/>
                  <a:pt x="1876945" y="700067"/>
                </a:cubicBezTo>
                <a:cubicBezTo>
                  <a:pt x="1871861" y="697695"/>
                  <a:pt x="1865084" y="700067"/>
                  <a:pt x="1859661" y="700745"/>
                </a:cubicBezTo>
                <a:cubicBezTo>
                  <a:pt x="1814928" y="704134"/>
                  <a:pt x="1770873" y="712945"/>
                  <a:pt x="1726479" y="720061"/>
                </a:cubicBezTo>
                <a:cubicBezTo>
                  <a:pt x="1707501" y="723111"/>
                  <a:pt x="1690557" y="732939"/>
                  <a:pt x="1670902" y="733956"/>
                </a:cubicBezTo>
                <a:cubicBezTo>
                  <a:pt x="1664463" y="733956"/>
                  <a:pt x="1659041" y="735989"/>
                  <a:pt x="1653618" y="739717"/>
                </a:cubicBezTo>
                <a:cubicBezTo>
                  <a:pt x="1644807" y="745478"/>
                  <a:pt x="1636335" y="751239"/>
                  <a:pt x="1626508" y="755644"/>
                </a:cubicBezTo>
                <a:cubicBezTo>
                  <a:pt x="1589230" y="772250"/>
                  <a:pt x="1556697" y="793939"/>
                  <a:pt x="1541108" y="834605"/>
                </a:cubicBezTo>
                <a:cubicBezTo>
                  <a:pt x="1533992" y="853244"/>
                  <a:pt x="1527214" y="872221"/>
                  <a:pt x="1515692" y="889166"/>
                </a:cubicBezTo>
                <a:cubicBezTo>
                  <a:pt x="1506203" y="903399"/>
                  <a:pt x="1500781" y="920004"/>
                  <a:pt x="1505186" y="937288"/>
                </a:cubicBezTo>
                <a:cubicBezTo>
                  <a:pt x="1507558" y="946437"/>
                  <a:pt x="1506881" y="954910"/>
                  <a:pt x="1505864" y="963721"/>
                </a:cubicBezTo>
                <a:cubicBezTo>
                  <a:pt x="1503831" y="968126"/>
                  <a:pt x="1506881" y="972871"/>
                  <a:pt x="1505864" y="977276"/>
                </a:cubicBezTo>
                <a:cubicBezTo>
                  <a:pt x="1504170" y="981682"/>
                  <a:pt x="1504170" y="986087"/>
                  <a:pt x="1504847" y="990493"/>
                </a:cubicBezTo>
                <a:cubicBezTo>
                  <a:pt x="1507897" y="1011165"/>
                  <a:pt x="1529586" y="1022687"/>
                  <a:pt x="1546192" y="1012859"/>
                </a:cubicBezTo>
                <a:cubicBezTo>
                  <a:pt x="1548903" y="1011504"/>
                  <a:pt x="1551614" y="1010487"/>
                  <a:pt x="1554325" y="1009131"/>
                </a:cubicBezTo>
                <a:cubicBezTo>
                  <a:pt x="1572964" y="1031837"/>
                  <a:pt x="1582113" y="1059626"/>
                  <a:pt x="1594313" y="1085720"/>
                </a:cubicBezTo>
                <a:cubicBezTo>
                  <a:pt x="1600074" y="1097920"/>
                  <a:pt x="1598041" y="1108764"/>
                  <a:pt x="1586519" y="1116897"/>
                </a:cubicBezTo>
                <a:cubicBezTo>
                  <a:pt x="1582791" y="1120964"/>
                  <a:pt x="1574997" y="1122658"/>
                  <a:pt x="1575675" y="1128758"/>
                </a:cubicBezTo>
                <a:cubicBezTo>
                  <a:pt x="1576014" y="1131131"/>
                  <a:pt x="1576014" y="1133503"/>
                  <a:pt x="1576014" y="1136214"/>
                </a:cubicBezTo>
                <a:cubicBezTo>
                  <a:pt x="1551614" y="1153836"/>
                  <a:pt x="1528569" y="1173491"/>
                  <a:pt x="1503831" y="1190436"/>
                </a:cubicBezTo>
                <a:cubicBezTo>
                  <a:pt x="1484853" y="1203313"/>
                  <a:pt x="1468925" y="1220935"/>
                  <a:pt x="1445542" y="1227035"/>
                </a:cubicBezTo>
                <a:cubicBezTo>
                  <a:pt x="1444864" y="1226697"/>
                  <a:pt x="1444526" y="1226358"/>
                  <a:pt x="1443848" y="1226358"/>
                </a:cubicBezTo>
                <a:cubicBezTo>
                  <a:pt x="1436731" y="1222969"/>
                  <a:pt x="1430631" y="1225002"/>
                  <a:pt x="1424870" y="1230424"/>
                </a:cubicBezTo>
                <a:cubicBezTo>
                  <a:pt x="1416059" y="1230763"/>
                  <a:pt x="1407248" y="1231102"/>
                  <a:pt x="1398437" y="1231441"/>
                </a:cubicBezTo>
                <a:cubicBezTo>
                  <a:pt x="1369293" y="1244996"/>
                  <a:pt x="1338115" y="1248046"/>
                  <a:pt x="1306599" y="1250758"/>
                </a:cubicBezTo>
                <a:cubicBezTo>
                  <a:pt x="1262205" y="1254485"/>
                  <a:pt x="1217811" y="1257196"/>
                  <a:pt x="1174433" y="1266346"/>
                </a:cubicBezTo>
                <a:cubicBezTo>
                  <a:pt x="1139528" y="1273463"/>
                  <a:pt x="1104623" y="1279224"/>
                  <a:pt x="1069040" y="1274818"/>
                </a:cubicBezTo>
                <a:cubicBezTo>
                  <a:pt x="1046334" y="1274141"/>
                  <a:pt x="1026001" y="1266007"/>
                  <a:pt x="1005329" y="1257535"/>
                </a:cubicBezTo>
                <a:cubicBezTo>
                  <a:pt x="998551" y="1248385"/>
                  <a:pt x="988385" y="1241946"/>
                  <a:pt x="983979" y="1230763"/>
                </a:cubicBezTo>
                <a:cubicBezTo>
                  <a:pt x="980590" y="1222291"/>
                  <a:pt x="973474" y="1211447"/>
                  <a:pt x="969407" y="1202975"/>
                </a:cubicBezTo>
                <a:cubicBezTo>
                  <a:pt x="964324" y="1192130"/>
                  <a:pt x="957207" y="1182302"/>
                  <a:pt x="949074" y="1173491"/>
                </a:cubicBezTo>
                <a:cubicBezTo>
                  <a:pt x="896546" y="1115203"/>
                  <a:pt x="807080" y="1087753"/>
                  <a:pt x="730831" y="1083009"/>
                </a:cubicBezTo>
                <a:cubicBezTo>
                  <a:pt x="725409" y="1082670"/>
                  <a:pt x="723375" y="1079281"/>
                  <a:pt x="721681" y="1074875"/>
                </a:cubicBezTo>
                <a:cubicBezTo>
                  <a:pt x="719309" y="1068098"/>
                  <a:pt x="711176" y="1067420"/>
                  <a:pt x="708464" y="1061320"/>
                </a:cubicBezTo>
                <a:cubicBezTo>
                  <a:pt x="696603" y="1036920"/>
                  <a:pt x="661020" y="1011165"/>
                  <a:pt x="635265" y="1002693"/>
                </a:cubicBezTo>
                <a:cubicBezTo>
                  <a:pt x="608832" y="994220"/>
                  <a:pt x="580365" y="996931"/>
                  <a:pt x="577315" y="961348"/>
                </a:cubicBezTo>
                <a:cubicBezTo>
                  <a:pt x="576638" y="952199"/>
                  <a:pt x="573927" y="943387"/>
                  <a:pt x="567488" y="936610"/>
                </a:cubicBezTo>
                <a:cubicBezTo>
                  <a:pt x="563760" y="934576"/>
                  <a:pt x="561727" y="935593"/>
                  <a:pt x="560371" y="939660"/>
                </a:cubicBezTo>
                <a:cubicBezTo>
                  <a:pt x="557999" y="937288"/>
                  <a:pt x="555966" y="933899"/>
                  <a:pt x="553932" y="939999"/>
                </a:cubicBezTo>
                <a:cubicBezTo>
                  <a:pt x="554949" y="942710"/>
                  <a:pt x="555627" y="945760"/>
                  <a:pt x="556643" y="948471"/>
                </a:cubicBezTo>
                <a:cubicBezTo>
                  <a:pt x="556982" y="949826"/>
                  <a:pt x="556982" y="951521"/>
                  <a:pt x="557321" y="952876"/>
                </a:cubicBezTo>
                <a:cubicBezTo>
                  <a:pt x="559016" y="961010"/>
                  <a:pt x="557321" y="967787"/>
                  <a:pt x="550205" y="972871"/>
                </a:cubicBezTo>
                <a:cubicBezTo>
                  <a:pt x="523433" y="977954"/>
                  <a:pt x="498694" y="990493"/>
                  <a:pt x="472600" y="997609"/>
                </a:cubicBezTo>
                <a:cubicBezTo>
                  <a:pt x="445828" y="1004726"/>
                  <a:pt x="414650" y="999643"/>
                  <a:pt x="387200" y="998965"/>
                </a:cubicBezTo>
                <a:cubicBezTo>
                  <a:pt x="355006" y="998287"/>
                  <a:pt x="322473" y="997609"/>
                  <a:pt x="290279" y="996931"/>
                </a:cubicBezTo>
                <a:cubicBezTo>
                  <a:pt x="243174" y="995237"/>
                  <a:pt x="196068" y="994898"/>
                  <a:pt x="149302" y="993882"/>
                </a:cubicBezTo>
                <a:cubicBezTo>
                  <a:pt x="104230" y="992865"/>
                  <a:pt x="68308" y="1001337"/>
                  <a:pt x="25270" y="1014554"/>
                </a:cubicBezTo>
                <a:cubicBezTo>
                  <a:pt x="5953" y="1020654"/>
                  <a:pt x="9681" y="1037598"/>
                  <a:pt x="9342" y="1053526"/>
                </a:cubicBezTo>
                <a:cubicBezTo>
                  <a:pt x="7986" y="1086398"/>
                  <a:pt x="-6586" y="1127064"/>
                  <a:pt x="3581" y="1158580"/>
                </a:cubicBezTo>
                <a:cubicBezTo>
                  <a:pt x="11714" y="1184336"/>
                  <a:pt x="34420" y="1200602"/>
                  <a:pt x="50347" y="1221274"/>
                </a:cubicBezTo>
                <a:cubicBezTo>
                  <a:pt x="61530" y="1236185"/>
                  <a:pt x="75425" y="1281596"/>
                  <a:pt x="99825" y="1278546"/>
                </a:cubicBezTo>
                <a:cubicBezTo>
                  <a:pt x="131680" y="1274818"/>
                  <a:pt x="166585" y="1276852"/>
                  <a:pt x="199796" y="1272107"/>
                </a:cubicBezTo>
                <a:cubicBezTo>
                  <a:pt x="236396" y="1266685"/>
                  <a:pt x="272318" y="1258213"/>
                  <a:pt x="307223" y="1246352"/>
                </a:cubicBezTo>
                <a:cubicBezTo>
                  <a:pt x="375678" y="1223308"/>
                  <a:pt x="434983" y="1181625"/>
                  <a:pt x="504116" y="1160614"/>
                </a:cubicBezTo>
                <a:cubicBezTo>
                  <a:pt x="505133" y="1161630"/>
                  <a:pt x="506488" y="1162308"/>
                  <a:pt x="508183" y="1163325"/>
                </a:cubicBezTo>
                <a:cubicBezTo>
                  <a:pt x="516316" y="1162986"/>
                  <a:pt x="524110" y="1164003"/>
                  <a:pt x="532244" y="1163325"/>
                </a:cubicBezTo>
                <a:cubicBezTo>
                  <a:pt x="536988" y="1162647"/>
                  <a:pt x="541732" y="1160614"/>
                  <a:pt x="545121" y="1166036"/>
                </a:cubicBezTo>
                <a:cubicBezTo>
                  <a:pt x="548849" y="1171458"/>
                  <a:pt x="554271" y="1170780"/>
                  <a:pt x="559693" y="1170441"/>
                </a:cubicBezTo>
                <a:cubicBezTo>
                  <a:pt x="566471" y="1169086"/>
                  <a:pt x="572232" y="1165697"/>
                  <a:pt x="578332" y="1162647"/>
                </a:cubicBezTo>
                <a:cubicBezTo>
                  <a:pt x="606121" y="1148075"/>
                  <a:pt x="634587" y="1139942"/>
                  <a:pt x="664748" y="1156208"/>
                </a:cubicBezTo>
                <a:cubicBezTo>
                  <a:pt x="665087" y="1156547"/>
                  <a:pt x="665765" y="1156208"/>
                  <a:pt x="666443" y="1156208"/>
                </a:cubicBezTo>
                <a:cubicBezTo>
                  <a:pt x="674237" y="1160953"/>
                  <a:pt x="682031" y="1165697"/>
                  <a:pt x="689826" y="1170441"/>
                </a:cubicBezTo>
                <a:cubicBezTo>
                  <a:pt x="700331" y="1180947"/>
                  <a:pt x="712192" y="1190436"/>
                  <a:pt x="720664" y="1202636"/>
                </a:cubicBezTo>
                <a:cubicBezTo>
                  <a:pt x="735236" y="1223647"/>
                  <a:pt x="763364" y="1239574"/>
                  <a:pt x="783358" y="1255841"/>
                </a:cubicBezTo>
                <a:cubicBezTo>
                  <a:pt x="806403" y="1275835"/>
                  <a:pt x="830802" y="1295490"/>
                  <a:pt x="854863" y="1314129"/>
                </a:cubicBezTo>
                <a:cubicBezTo>
                  <a:pt x="873502" y="1328701"/>
                  <a:pt x="893158" y="1341918"/>
                  <a:pt x="898919" y="1366657"/>
                </a:cubicBezTo>
                <a:cubicBezTo>
                  <a:pt x="910102" y="1375129"/>
                  <a:pt x="918913" y="1385634"/>
                  <a:pt x="926707" y="1397156"/>
                </a:cubicBezTo>
                <a:cubicBezTo>
                  <a:pt x="933485" y="1407323"/>
                  <a:pt x="942635" y="1416134"/>
                  <a:pt x="955852" y="1417828"/>
                </a:cubicBezTo>
                <a:cubicBezTo>
                  <a:pt x="956868" y="1416812"/>
                  <a:pt x="957546" y="1416134"/>
                  <a:pt x="958224" y="1415117"/>
                </a:cubicBezTo>
                <a:cubicBezTo>
                  <a:pt x="960935" y="1411390"/>
                  <a:pt x="989062" y="1430367"/>
                  <a:pt x="991773" y="1431723"/>
                </a:cubicBezTo>
                <a:cubicBezTo>
                  <a:pt x="1023629" y="1447312"/>
                  <a:pt x="1058873" y="1439856"/>
                  <a:pt x="1091745" y="1449684"/>
                </a:cubicBezTo>
                <a:cubicBezTo>
                  <a:pt x="1120550" y="1458156"/>
                  <a:pt x="1150711" y="1462900"/>
                  <a:pt x="1180872" y="1464256"/>
                </a:cubicBezTo>
                <a:cubicBezTo>
                  <a:pt x="1208661" y="1465611"/>
                  <a:pt x="1236111" y="1470356"/>
                  <a:pt x="1264238" y="1468323"/>
                </a:cubicBezTo>
                <a:cubicBezTo>
                  <a:pt x="1289993" y="1466628"/>
                  <a:pt x="1314732" y="1457817"/>
                  <a:pt x="1340488" y="1463917"/>
                </a:cubicBezTo>
                <a:cubicBezTo>
                  <a:pt x="1353365" y="1466967"/>
                  <a:pt x="1363871" y="1477134"/>
                  <a:pt x="1378782" y="1476795"/>
                </a:cubicBezTo>
                <a:cubicBezTo>
                  <a:pt x="1379798" y="1476795"/>
                  <a:pt x="1380476" y="1478150"/>
                  <a:pt x="1381493" y="1478828"/>
                </a:cubicBezTo>
                <a:cubicBezTo>
                  <a:pt x="1386576" y="1484589"/>
                  <a:pt x="1386576" y="1491367"/>
                  <a:pt x="1383865" y="1497467"/>
                </a:cubicBezTo>
                <a:cubicBezTo>
                  <a:pt x="1377765" y="1511361"/>
                  <a:pt x="1379798" y="1524239"/>
                  <a:pt x="1386576" y="1537117"/>
                </a:cubicBezTo>
                <a:cubicBezTo>
                  <a:pt x="1385898" y="1541861"/>
                  <a:pt x="1390643" y="1543555"/>
                  <a:pt x="1393015" y="1547283"/>
                </a:cubicBezTo>
                <a:cubicBezTo>
                  <a:pt x="1392337" y="1548978"/>
                  <a:pt x="1391320" y="1550333"/>
                  <a:pt x="1390304" y="1551689"/>
                </a:cubicBezTo>
                <a:cubicBezTo>
                  <a:pt x="1376748" y="1569650"/>
                  <a:pt x="1363532" y="1587611"/>
                  <a:pt x="1347604" y="1603538"/>
                </a:cubicBezTo>
                <a:cubicBezTo>
                  <a:pt x="1318460" y="1646238"/>
                  <a:pt x="1292027" y="1690971"/>
                  <a:pt x="1265255" y="1735026"/>
                </a:cubicBezTo>
                <a:cubicBezTo>
                  <a:pt x="1259494" y="1744515"/>
                  <a:pt x="1253733" y="1753665"/>
                  <a:pt x="1247294" y="1762476"/>
                </a:cubicBezTo>
                <a:cubicBezTo>
                  <a:pt x="1237805" y="1764848"/>
                  <a:pt x="1228655" y="1769592"/>
                  <a:pt x="1225266" y="1780776"/>
                </a:cubicBezTo>
                <a:cubicBezTo>
                  <a:pt x="1224250" y="1784165"/>
                  <a:pt x="1223233" y="1787215"/>
                  <a:pt x="1222555" y="1789587"/>
                </a:cubicBezTo>
                <a:cubicBezTo>
                  <a:pt x="1220861" y="1790942"/>
                  <a:pt x="1219505" y="1792298"/>
                  <a:pt x="1217811" y="1793654"/>
                </a:cubicBezTo>
                <a:cubicBezTo>
                  <a:pt x="1215100" y="1795687"/>
                  <a:pt x="1212389" y="1797381"/>
                  <a:pt x="1209338" y="1798737"/>
                </a:cubicBezTo>
                <a:cubicBezTo>
                  <a:pt x="1206289" y="1797381"/>
                  <a:pt x="1202561" y="1795348"/>
                  <a:pt x="1197477" y="1792637"/>
                </a:cubicBezTo>
                <a:cubicBezTo>
                  <a:pt x="1178161" y="1781793"/>
                  <a:pt x="1164267" y="1763493"/>
                  <a:pt x="1144611" y="1753326"/>
                </a:cubicBezTo>
                <a:cubicBezTo>
                  <a:pt x="1138511" y="1750276"/>
                  <a:pt x="1132072" y="1748243"/>
                  <a:pt x="1125295" y="1746209"/>
                </a:cubicBezTo>
                <a:cubicBezTo>
                  <a:pt x="1092423" y="1735365"/>
                  <a:pt x="1060906" y="1726554"/>
                  <a:pt x="1026679" y="1722826"/>
                </a:cubicBezTo>
                <a:cubicBezTo>
                  <a:pt x="1004651" y="1720454"/>
                  <a:pt x="973474" y="1721471"/>
                  <a:pt x="952802" y="1712321"/>
                </a:cubicBezTo>
                <a:cubicBezTo>
                  <a:pt x="920268" y="1697749"/>
                  <a:pt x="949752" y="1653354"/>
                  <a:pt x="948396" y="1629632"/>
                </a:cubicBezTo>
                <a:cubicBezTo>
                  <a:pt x="947718" y="1616755"/>
                  <a:pt x="940602" y="1613366"/>
                  <a:pt x="929080" y="1619466"/>
                </a:cubicBezTo>
                <a:cubicBezTo>
                  <a:pt x="900274" y="1634716"/>
                  <a:pt x="912474" y="1683854"/>
                  <a:pt x="878247" y="1686904"/>
                </a:cubicBezTo>
                <a:cubicBezTo>
                  <a:pt x="848763" y="1689615"/>
                  <a:pt x="836902" y="1676060"/>
                  <a:pt x="836902" y="1647932"/>
                </a:cubicBezTo>
                <a:cubicBezTo>
                  <a:pt x="836902" y="1645560"/>
                  <a:pt x="836902" y="1643527"/>
                  <a:pt x="836902" y="1641155"/>
                </a:cubicBezTo>
                <a:cubicBezTo>
                  <a:pt x="836902" y="1637766"/>
                  <a:pt x="836902" y="1634377"/>
                  <a:pt x="836225" y="1631666"/>
                </a:cubicBezTo>
                <a:cubicBezTo>
                  <a:pt x="836902" y="1628277"/>
                  <a:pt x="837241" y="1624888"/>
                  <a:pt x="836225" y="1621838"/>
                </a:cubicBezTo>
                <a:cubicBezTo>
                  <a:pt x="833852" y="1613366"/>
                  <a:pt x="831480" y="1618110"/>
                  <a:pt x="829447" y="1621838"/>
                </a:cubicBezTo>
                <a:cubicBezTo>
                  <a:pt x="829108" y="1621499"/>
                  <a:pt x="828769" y="1621499"/>
                  <a:pt x="828769" y="1621160"/>
                </a:cubicBezTo>
                <a:cubicBezTo>
                  <a:pt x="824025" y="1616077"/>
                  <a:pt x="823347" y="1608960"/>
                  <a:pt x="820297" y="1602860"/>
                </a:cubicBezTo>
                <a:cubicBezTo>
                  <a:pt x="797592" y="1591677"/>
                  <a:pt x="776242" y="1594388"/>
                  <a:pt x="755231" y="1608621"/>
                </a:cubicBezTo>
                <a:cubicBezTo>
                  <a:pt x="742353" y="1617433"/>
                  <a:pt x="727103" y="1621838"/>
                  <a:pt x="711514" y="1617433"/>
                </a:cubicBezTo>
                <a:cubicBezTo>
                  <a:pt x="677965" y="1607944"/>
                  <a:pt x="643059" y="1602860"/>
                  <a:pt x="609171" y="1594388"/>
                </a:cubicBezTo>
                <a:cubicBezTo>
                  <a:pt x="601715" y="1592355"/>
                  <a:pt x="596293" y="1592694"/>
                  <a:pt x="591888" y="1596760"/>
                </a:cubicBezTo>
                <a:cubicBezTo>
                  <a:pt x="589177" y="1588627"/>
                  <a:pt x="579688" y="1588288"/>
                  <a:pt x="572910" y="1586255"/>
                </a:cubicBezTo>
                <a:cubicBezTo>
                  <a:pt x="548849" y="1578122"/>
                  <a:pt x="529871" y="1561177"/>
                  <a:pt x="508183" y="1548300"/>
                </a:cubicBezTo>
                <a:cubicBezTo>
                  <a:pt x="483783" y="1534066"/>
                  <a:pt x="461077" y="1517461"/>
                  <a:pt x="439728" y="1498822"/>
                </a:cubicBezTo>
                <a:cubicBezTo>
                  <a:pt x="389911" y="1455445"/>
                  <a:pt x="358056" y="1402240"/>
                  <a:pt x="320440" y="1349373"/>
                </a:cubicBezTo>
                <a:cubicBezTo>
                  <a:pt x="317729" y="1345307"/>
                  <a:pt x="311290" y="1336157"/>
                  <a:pt x="308917" y="1342596"/>
                </a:cubicBezTo>
                <a:cubicBezTo>
                  <a:pt x="303495" y="1356490"/>
                  <a:pt x="286212" y="1367334"/>
                  <a:pt x="297056" y="1386651"/>
                </a:cubicBezTo>
                <a:cubicBezTo>
                  <a:pt x="303834" y="1398851"/>
                  <a:pt x="307901" y="1412745"/>
                  <a:pt x="317051" y="1423590"/>
                </a:cubicBezTo>
                <a:cubicBezTo>
                  <a:pt x="341112" y="1472050"/>
                  <a:pt x="375678" y="1514750"/>
                  <a:pt x="412956" y="1554061"/>
                </a:cubicBezTo>
                <a:cubicBezTo>
                  <a:pt x="431933" y="1574055"/>
                  <a:pt x="451928" y="1593033"/>
                  <a:pt x="472261" y="1611333"/>
                </a:cubicBezTo>
                <a:cubicBezTo>
                  <a:pt x="481072" y="1619127"/>
                  <a:pt x="525466" y="1647932"/>
                  <a:pt x="527160" y="1657760"/>
                </a:cubicBezTo>
                <a:cubicBezTo>
                  <a:pt x="527160" y="1657082"/>
                  <a:pt x="526821" y="1656404"/>
                  <a:pt x="526821" y="1655727"/>
                </a:cubicBezTo>
                <a:cubicBezTo>
                  <a:pt x="545799" y="1664199"/>
                  <a:pt x="563760" y="1673688"/>
                  <a:pt x="581382" y="1684532"/>
                </a:cubicBezTo>
                <a:cubicBezTo>
                  <a:pt x="618999" y="1707915"/>
                  <a:pt x="659326" y="1737059"/>
                  <a:pt x="703381" y="1745532"/>
                </a:cubicBezTo>
                <a:cubicBezTo>
                  <a:pt x="708464" y="1748581"/>
                  <a:pt x="708464" y="1759765"/>
                  <a:pt x="716937" y="1756037"/>
                </a:cubicBezTo>
                <a:cubicBezTo>
                  <a:pt x="727781" y="1751293"/>
                  <a:pt x="749470" y="1763493"/>
                  <a:pt x="759975" y="1766543"/>
                </a:cubicBezTo>
                <a:cubicBezTo>
                  <a:pt x="780986" y="1772643"/>
                  <a:pt x="831819" y="1777387"/>
                  <a:pt x="840969" y="1801448"/>
                </a:cubicBezTo>
                <a:cubicBezTo>
                  <a:pt x="846052" y="1815003"/>
                  <a:pt x="857236" y="1817714"/>
                  <a:pt x="869774" y="1817714"/>
                </a:cubicBezTo>
                <a:cubicBezTo>
                  <a:pt x="877569" y="1817714"/>
                  <a:pt x="885363" y="1817037"/>
                  <a:pt x="893496" y="1816698"/>
                </a:cubicBezTo>
                <a:cubicBezTo>
                  <a:pt x="931452" y="1832286"/>
                  <a:pt x="966018" y="1854314"/>
                  <a:pt x="1001940" y="1873969"/>
                </a:cubicBezTo>
                <a:cubicBezTo>
                  <a:pt x="1031762" y="1890236"/>
                  <a:pt x="1069378" y="1895658"/>
                  <a:pt x="1100895" y="1910908"/>
                </a:cubicBezTo>
                <a:cubicBezTo>
                  <a:pt x="1116145" y="1918364"/>
                  <a:pt x="1129361" y="1929208"/>
                  <a:pt x="1144611" y="1936325"/>
                </a:cubicBezTo>
                <a:cubicBezTo>
                  <a:pt x="1163589" y="1945136"/>
                  <a:pt x="1183922" y="1951575"/>
                  <a:pt x="1203577" y="1958691"/>
                </a:cubicBezTo>
                <a:cubicBezTo>
                  <a:pt x="1233061" y="1969535"/>
                  <a:pt x="1259833" y="1968180"/>
                  <a:pt x="1282877" y="1948524"/>
                </a:cubicBezTo>
                <a:cubicBezTo>
                  <a:pt x="1285927" y="1949202"/>
                  <a:pt x="1288638" y="1950219"/>
                  <a:pt x="1291688" y="1951575"/>
                </a:cubicBezTo>
                <a:cubicBezTo>
                  <a:pt x="1332693" y="1924125"/>
                  <a:pt x="1368615" y="1889897"/>
                  <a:pt x="1410298" y="1863125"/>
                </a:cubicBezTo>
                <a:cubicBezTo>
                  <a:pt x="1421142" y="1856009"/>
                  <a:pt x="1437409" y="1855331"/>
                  <a:pt x="1442492" y="1840081"/>
                </a:cubicBezTo>
                <a:cubicBezTo>
                  <a:pt x="1475364" y="1819748"/>
                  <a:pt x="1505864" y="1788570"/>
                  <a:pt x="1533314" y="1761798"/>
                </a:cubicBezTo>
                <a:cubicBezTo>
                  <a:pt x="1568219" y="1727909"/>
                  <a:pt x="1605497" y="1690632"/>
                  <a:pt x="1631930" y="1649627"/>
                </a:cubicBezTo>
                <a:cubicBezTo>
                  <a:pt x="1643452" y="1632005"/>
                  <a:pt x="1659041" y="1618110"/>
                  <a:pt x="1672596" y="1602522"/>
                </a:cubicBezTo>
                <a:cubicBezTo>
                  <a:pt x="1684457" y="1588627"/>
                  <a:pt x="1698351" y="1578122"/>
                  <a:pt x="1719024" y="1578461"/>
                </a:cubicBezTo>
                <a:cubicBezTo>
                  <a:pt x="1734273" y="1578799"/>
                  <a:pt x="1745795" y="1572361"/>
                  <a:pt x="1748846" y="1554739"/>
                </a:cubicBezTo>
                <a:cubicBezTo>
                  <a:pt x="1750879" y="1543894"/>
                  <a:pt x="1759012" y="1533050"/>
                  <a:pt x="1771212" y="1537117"/>
                </a:cubicBezTo>
                <a:cubicBezTo>
                  <a:pt x="1785106" y="1541861"/>
                  <a:pt x="1794934" y="1541183"/>
                  <a:pt x="1804084" y="1530000"/>
                </a:cubicBezTo>
                <a:cubicBezTo>
                  <a:pt x="1806795" y="1526611"/>
                  <a:pt x="1811201" y="1527289"/>
                  <a:pt x="1815267" y="1528305"/>
                </a:cubicBezTo>
                <a:cubicBezTo>
                  <a:pt x="1826112" y="1537794"/>
                  <a:pt x="1835939" y="1547622"/>
                  <a:pt x="1825434" y="1563211"/>
                </a:cubicBezTo>
                <a:cubicBezTo>
                  <a:pt x="1824756" y="1564905"/>
                  <a:pt x="1824078" y="1566261"/>
                  <a:pt x="1823739" y="1567955"/>
                </a:cubicBezTo>
                <a:cubicBezTo>
                  <a:pt x="1822723" y="1574055"/>
                  <a:pt x="1816284" y="1580494"/>
                  <a:pt x="1824078" y="1586255"/>
                </a:cubicBezTo>
                <a:cubicBezTo>
                  <a:pt x="1831195" y="1591338"/>
                  <a:pt x="1836278" y="1586933"/>
                  <a:pt x="1841023" y="1581511"/>
                </a:cubicBezTo>
                <a:cubicBezTo>
                  <a:pt x="1845428" y="1576427"/>
                  <a:pt x="1848478" y="1580833"/>
                  <a:pt x="1852206" y="1582866"/>
                </a:cubicBezTo>
                <a:cubicBezTo>
                  <a:pt x="1865761" y="1590322"/>
                  <a:pt x="1879995" y="1597099"/>
                  <a:pt x="1895922" y="1589305"/>
                </a:cubicBezTo>
                <a:cubicBezTo>
                  <a:pt x="1911511" y="1588627"/>
                  <a:pt x="1925405" y="1582527"/>
                  <a:pt x="1939978" y="1578122"/>
                </a:cubicBezTo>
                <a:cubicBezTo>
                  <a:pt x="1948111" y="1575750"/>
                  <a:pt x="1953194" y="1571344"/>
                  <a:pt x="1954211" y="1562533"/>
                </a:cubicBezTo>
                <a:cubicBezTo>
                  <a:pt x="1964377" y="1560500"/>
                  <a:pt x="1967427" y="1568294"/>
                  <a:pt x="1971833" y="1574733"/>
                </a:cubicBezTo>
                <a:cubicBezTo>
                  <a:pt x="1988438" y="1599133"/>
                  <a:pt x="2013516" y="1575411"/>
                  <a:pt x="2029782" y="1560500"/>
                </a:cubicBezTo>
                <a:cubicBezTo>
                  <a:pt x="2050793" y="1541522"/>
                  <a:pt x="2064349" y="1517800"/>
                  <a:pt x="2083665" y="1497128"/>
                </a:cubicBezTo>
                <a:cubicBezTo>
                  <a:pt x="2087732" y="1493061"/>
                  <a:pt x="2087054" y="1487978"/>
                  <a:pt x="2088071" y="1483233"/>
                </a:cubicBezTo>
                <a:cubicBezTo>
                  <a:pt x="2089765" y="1476117"/>
                  <a:pt x="2090104" y="1466289"/>
                  <a:pt x="2094848" y="1462900"/>
                </a:cubicBezTo>
                <a:cubicBezTo>
                  <a:pt x="2112471" y="1449345"/>
                  <a:pt x="2114843" y="1431045"/>
                  <a:pt x="2115182" y="1411390"/>
                </a:cubicBezTo>
                <a:cubicBezTo>
                  <a:pt x="2115182" y="1400884"/>
                  <a:pt x="2119926" y="1393429"/>
                  <a:pt x="2129754" y="1389023"/>
                </a:cubicBezTo>
                <a:cubicBezTo>
                  <a:pt x="2143309" y="1382923"/>
                  <a:pt x="2155509" y="1374451"/>
                  <a:pt x="2163981" y="1362251"/>
                </a:cubicBezTo>
                <a:cubicBezTo>
                  <a:pt x="2185331" y="1331074"/>
                  <a:pt x="2214475" y="1306335"/>
                  <a:pt x="2236842" y="1276174"/>
                </a:cubicBezTo>
                <a:cubicBezTo>
                  <a:pt x="2230064" y="1291763"/>
                  <a:pt x="2226337" y="1308368"/>
                  <a:pt x="2221592" y="1324635"/>
                </a:cubicBezTo>
                <a:cubicBezTo>
                  <a:pt x="2211425" y="1344629"/>
                  <a:pt x="2204648" y="1363268"/>
                  <a:pt x="2180926" y="1369368"/>
                </a:cubicBezTo>
                <a:cubicBezTo>
                  <a:pt x="2155170" y="1375807"/>
                  <a:pt x="2150087" y="1393090"/>
                  <a:pt x="2166015" y="1413762"/>
                </a:cubicBezTo>
                <a:cubicBezTo>
                  <a:pt x="2174826" y="1424945"/>
                  <a:pt x="2174487" y="1433756"/>
                  <a:pt x="2163304" y="1442567"/>
                </a:cubicBezTo>
                <a:cubicBezTo>
                  <a:pt x="2158559" y="1446295"/>
                  <a:pt x="2153476" y="1450362"/>
                  <a:pt x="2153476" y="1457478"/>
                </a:cubicBezTo>
                <a:cubicBezTo>
                  <a:pt x="2154154" y="1472728"/>
                  <a:pt x="2145004" y="1476795"/>
                  <a:pt x="2131787" y="1476117"/>
                </a:cubicBezTo>
                <a:cubicBezTo>
                  <a:pt x="2130093" y="1469339"/>
                  <a:pt x="2128059" y="1462561"/>
                  <a:pt x="2126365" y="1455784"/>
                </a:cubicBezTo>
                <a:cubicBezTo>
                  <a:pt x="2125348" y="1452056"/>
                  <a:pt x="2124671" y="1446973"/>
                  <a:pt x="2119587" y="1448328"/>
                </a:cubicBezTo>
                <a:cubicBezTo>
                  <a:pt x="2114504" y="1449684"/>
                  <a:pt x="2116537" y="1454428"/>
                  <a:pt x="2117554" y="1458156"/>
                </a:cubicBezTo>
                <a:cubicBezTo>
                  <a:pt x="2119248" y="1464256"/>
                  <a:pt x="2120943" y="1470356"/>
                  <a:pt x="2122298" y="1476456"/>
                </a:cubicBezTo>
                <a:cubicBezTo>
                  <a:pt x="2114504" y="1480861"/>
                  <a:pt x="2110437" y="1489334"/>
                  <a:pt x="2112132" y="1496789"/>
                </a:cubicBezTo>
                <a:cubicBezTo>
                  <a:pt x="2114165" y="1505939"/>
                  <a:pt x="2108404" y="1507294"/>
                  <a:pt x="2103660" y="1510683"/>
                </a:cubicBezTo>
                <a:cubicBezTo>
                  <a:pt x="2098915" y="1514750"/>
                  <a:pt x="2103321" y="1521189"/>
                  <a:pt x="2099593" y="1525255"/>
                </a:cubicBezTo>
                <a:cubicBezTo>
                  <a:pt x="2093154" y="1533050"/>
                  <a:pt x="2099593" y="1536100"/>
                  <a:pt x="2105015" y="1539150"/>
                </a:cubicBezTo>
                <a:cubicBezTo>
                  <a:pt x="2115182" y="1544233"/>
                  <a:pt x="2120265" y="1550672"/>
                  <a:pt x="2117215" y="1563211"/>
                </a:cubicBezTo>
                <a:cubicBezTo>
                  <a:pt x="2109760" y="1593033"/>
                  <a:pt x="2154493" y="1599133"/>
                  <a:pt x="2174487" y="1595405"/>
                </a:cubicBezTo>
                <a:cubicBezTo>
                  <a:pt x="2186687" y="1593033"/>
                  <a:pt x="2199903" y="1587272"/>
                  <a:pt x="2203970" y="1574394"/>
                </a:cubicBezTo>
                <a:cubicBezTo>
                  <a:pt x="2206681" y="1566261"/>
                  <a:pt x="2202953" y="1560500"/>
                  <a:pt x="2202275" y="1552705"/>
                </a:cubicBezTo>
                <a:cubicBezTo>
                  <a:pt x="2200242" y="1530339"/>
                  <a:pt x="2214814" y="1514411"/>
                  <a:pt x="2221931" y="1494417"/>
                </a:cubicBezTo>
                <a:cubicBezTo>
                  <a:pt x="2225659" y="1484250"/>
                  <a:pt x="2229048" y="1473745"/>
                  <a:pt x="2221931" y="1463917"/>
                </a:cubicBezTo>
                <a:cubicBezTo>
                  <a:pt x="2219220" y="1460189"/>
                  <a:pt x="2220575" y="1457139"/>
                  <a:pt x="2221592" y="1455106"/>
                </a:cubicBezTo>
                <a:cubicBezTo>
                  <a:pt x="2242603" y="1411390"/>
                  <a:pt x="2260903" y="1366318"/>
                  <a:pt x="2278186" y="1320907"/>
                </a:cubicBezTo>
                <a:cubicBezTo>
                  <a:pt x="2286997" y="1298202"/>
                  <a:pt x="2295130" y="1275496"/>
                  <a:pt x="2303603" y="1252452"/>
                </a:cubicBezTo>
                <a:cubicBezTo>
                  <a:pt x="2308008" y="1240591"/>
                  <a:pt x="2312414" y="1228730"/>
                  <a:pt x="2316819" y="1216869"/>
                </a:cubicBezTo>
                <a:cubicBezTo>
                  <a:pt x="2321563" y="1203991"/>
                  <a:pt x="2322580" y="1200263"/>
                  <a:pt x="2337152" y="1200602"/>
                </a:cubicBezTo>
                <a:cubicBezTo>
                  <a:pt x="2341897" y="1197891"/>
                  <a:pt x="2345286" y="1193825"/>
                  <a:pt x="2346641" y="1188402"/>
                </a:cubicBezTo>
                <a:cubicBezTo>
                  <a:pt x="2356808" y="1185352"/>
                  <a:pt x="2367313" y="1182302"/>
                  <a:pt x="2377480" y="1179252"/>
                </a:cubicBezTo>
                <a:cubicBezTo>
                  <a:pt x="2385274" y="1177558"/>
                  <a:pt x="2392730" y="1175186"/>
                  <a:pt x="2400524" y="1174169"/>
                </a:cubicBezTo>
                <a:cubicBezTo>
                  <a:pt x="2443901" y="1168747"/>
                  <a:pt x="2484568" y="1155869"/>
                  <a:pt x="2523540" y="1136214"/>
                </a:cubicBezTo>
                <a:cubicBezTo>
                  <a:pt x="2546923" y="1124353"/>
                  <a:pt x="2568951" y="1109103"/>
                  <a:pt x="2594367" y="1100970"/>
                </a:cubicBezTo>
                <a:cubicBezTo>
                  <a:pt x="2617750" y="1085720"/>
                  <a:pt x="2638761" y="1066403"/>
                  <a:pt x="2665872" y="1056914"/>
                </a:cubicBezTo>
                <a:cubicBezTo>
                  <a:pt x="2682139" y="1051153"/>
                  <a:pt x="2693322" y="1029465"/>
                  <a:pt x="2703488" y="1016587"/>
                </a:cubicBezTo>
                <a:cubicBezTo>
                  <a:pt x="2731277" y="981682"/>
                  <a:pt x="2757371" y="948471"/>
                  <a:pt x="2777704" y="908821"/>
                </a:cubicBezTo>
                <a:cubicBezTo>
                  <a:pt x="2784482" y="895604"/>
                  <a:pt x="2792954" y="888488"/>
                  <a:pt x="2807865" y="891199"/>
                </a:cubicBezTo>
                <a:cubicBezTo>
                  <a:pt x="2808882" y="891538"/>
                  <a:pt x="2809899" y="891538"/>
                  <a:pt x="2810915" y="891538"/>
                </a:cubicBezTo>
                <a:cubicBezTo>
                  <a:pt x="2811254" y="892555"/>
                  <a:pt x="2811932" y="893232"/>
                  <a:pt x="2812271" y="894249"/>
                </a:cubicBezTo>
                <a:cubicBezTo>
                  <a:pt x="2816676" y="902382"/>
                  <a:pt x="2845143" y="900010"/>
                  <a:pt x="2852259" y="899671"/>
                </a:cubicBezTo>
                <a:cubicBezTo>
                  <a:pt x="2867170" y="898993"/>
                  <a:pt x="2874965" y="898654"/>
                  <a:pt x="2885470" y="888149"/>
                </a:cubicBezTo>
                <a:cubicBezTo>
                  <a:pt x="2895976" y="877644"/>
                  <a:pt x="2908853" y="867816"/>
                  <a:pt x="2916987" y="854938"/>
                </a:cubicBezTo>
                <a:cubicBezTo>
                  <a:pt x="2944437" y="811222"/>
                  <a:pt x="2965448" y="763439"/>
                  <a:pt x="2991542" y="718706"/>
                </a:cubicBezTo>
                <a:cubicBezTo>
                  <a:pt x="3013908" y="680751"/>
                  <a:pt x="3037291" y="643473"/>
                  <a:pt x="3062030" y="606873"/>
                </a:cubicBezTo>
                <a:cubicBezTo>
                  <a:pt x="3084736" y="573662"/>
                  <a:pt x="3098630" y="537741"/>
                  <a:pt x="3098630" y="496735"/>
                </a:cubicBezTo>
                <a:cubicBezTo>
                  <a:pt x="3098291" y="483858"/>
                  <a:pt x="3072875" y="461830"/>
                  <a:pt x="3060674" y="466913"/>
                </a:cubicBezTo>
                <a:close/>
                <a:moveTo>
                  <a:pt x="2420518" y="264259"/>
                </a:moveTo>
                <a:cubicBezTo>
                  <a:pt x="2410691" y="279509"/>
                  <a:pt x="2398830" y="293065"/>
                  <a:pt x="2386291" y="305942"/>
                </a:cubicBezTo>
                <a:cubicBezTo>
                  <a:pt x="2361213" y="331698"/>
                  <a:pt x="2330374" y="345253"/>
                  <a:pt x="2295130" y="349659"/>
                </a:cubicBezTo>
                <a:cubicBezTo>
                  <a:pt x="2284286" y="351014"/>
                  <a:pt x="2273781" y="349320"/>
                  <a:pt x="2263614" y="345253"/>
                </a:cubicBezTo>
                <a:cubicBezTo>
                  <a:pt x="2255819" y="342203"/>
                  <a:pt x="2249381" y="337120"/>
                  <a:pt x="2249720" y="327970"/>
                </a:cubicBezTo>
                <a:cubicBezTo>
                  <a:pt x="2250059" y="315431"/>
                  <a:pt x="2257175" y="305603"/>
                  <a:pt x="2267003" y="298487"/>
                </a:cubicBezTo>
                <a:cubicBezTo>
                  <a:pt x="2274458" y="293403"/>
                  <a:pt x="2281236" y="297809"/>
                  <a:pt x="2286658" y="302892"/>
                </a:cubicBezTo>
                <a:cubicBezTo>
                  <a:pt x="2295469" y="311703"/>
                  <a:pt x="2302247" y="308653"/>
                  <a:pt x="2310041" y="301198"/>
                </a:cubicBezTo>
                <a:cubicBezTo>
                  <a:pt x="2344947" y="268665"/>
                  <a:pt x="2374430" y="230032"/>
                  <a:pt x="2417468" y="206987"/>
                </a:cubicBezTo>
                <a:cubicBezTo>
                  <a:pt x="2417468" y="206987"/>
                  <a:pt x="2417468" y="206987"/>
                  <a:pt x="2417468" y="207326"/>
                </a:cubicBezTo>
                <a:cubicBezTo>
                  <a:pt x="2417468" y="207326"/>
                  <a:pt x="2417468" y="207326"/>
                  <a:pt x="2417468" y="207326"/>
                </a:cubicBezTo>
                <a:cubicBezTo>
                  <a:pt x="2417468" y="207326"/>
                  <a:pt x="2417807" y="207326"/>
                  <a:pt x="2417807" y="207326"/>
                </a:cubicBezTo>
                <a:cubicBezTo>
                  <a:pt x="2417468" y="207665"/>
                  <a:pt x="2416790" y="208004"/>
                  <a:pt x="2416452" y="208343"/>
                </a:cubicBezTo>
                <a:cubicBezTo>
                  <a:pt x="2408657" y="214443"/>
                  <a:pt x="2414418" y="218848"/>
                  <a:pt x="2418146" y="223593"/>
                </a:cubicBezTo>
                <a:cubicBezTo>
                  <a:pt x="2431363" y="240876"/>
                  <a:pt x="2432040" y="246637"/>
                  <a:pt x="2420518" y="264259"/>
                </a:cubicBezTo>
                <a:close/>
                <a:moveTo>
                  <a:pt x="2372058" y="691595"/>
                </a:moveTo>
                <a:cubicBezTo>
                  <a:pt x="2387646" y="694306"/>
                  <a:pt x="2401541" y="701423"/>
                  <a:pt x="2415096" y="709217"/>
                </a:cubicBezTo>
                <a:cubicBezTo>
                  <a:pt x="2422213" y="713284"/>
                  <a:pt x="2420518" y="722095"/>
                  <a:pt x="2422552" y="728872"/>
                </a:cubicBezTo>
                <a:cubicBezTo>
                  <a:pt x="2421535" y="734295"/>
                  <a:pt x="2420518" y="740056"/>
                  <a:pt x="2414079" y="732600"/>
                </a:cubicBezTo>
                <a:cubicBezTo>
                  <a:pt x="2405946" y="723111"/>
                  <a:pt x="2396118" y="718028"/>
                  <a:pt x="2383580" y="718367"/>
                </a:cubicBezTo>
                <a:cubicBezTo>
                  <a:pt x="2370024" y="718706"/>
                  <a:pt x="2371719" y="703795"/>
                  <a:pt x="2363924" y="698034"/>
                </a:cubicBezTo>
                <a:cubicBezTo>
                  <a:pt x="2363246" y="691595"/>
                  <a:pt x="2366635" y="690578"/>
                  <a:pt x="2372058" y="691595"/>
                </a:cubicBezTo>
                <a:close/>
                <a:moveTo>
                  <a:pt x="2152120" y="713623"/>
                </a:moveTo>
                <a:cubicBezTo>
                  <a:pt x="2150087" y="720739"/>
                  <a:pt x="2143987" y="724128"/>
                  <a:pt x="2137209" y="725484"/>
                </a:cubicBezTo>
                <a:cubicBezTo>
                  <a:pt x="2128398" y="727178"/>
                  <a:pt x="2120943" y="723789"/>
                  <a:pt x="2114165" y="718367"/>
                </a:cubicBezTo>
                <a:cubicBezTo>
                  <a:pt x="2110437" y="715656"/>
                  <a:pt x="2108404" y="709556"/>
                  <a:pt x="2101965" y="711928"/>
                </a:cubicBezTo>
                <a:cubicBezTo>
                  <a:pt x="2100949" y="712267"/>
                  <a:pt x="2099932" y="712606"/>
                  <a:pt x="2098915" y="712606"/>
                </a:cubicBezTo>
                <a:cubicBezTo>
                  <a:pt x="2087054" y="697017"/>
                  <a:pt x="2069432" y="689223"/>
                  <a:pt x="2052149" y="689900"/>
                </a:cubicBezTo>
                <a:cubicBezTo>
                  <a:pt x="2016905" y="691595"/>
                  <a:pt x="2021988" y="678378"/>
                  <a:pt x="1992505" y="665840"/>
                </a:cubicBezTo>
                <a:cubicBezTo>
                  <a:pt x="1992505" y="665840"/>
                  <a:pt x="1932522" y="647540"/>
                  <a:pt x="1932522" y="647540"/>
                </a:cubicBezTo>
                <a:cubicBezTo>
                  <a:pt x="1892533" y="637034"/>
                  <a:pt x="1874233" y="630934"/>
                  <a:pt x="1832550" y="611957"/>
                </a:cubicBezTo>
                <a:cubicBezTo>
                  <a:pt x="1835939" y="605518"/>
                  <a:pt x="1849495" y="601112"/>
                  <a:pt x="1853222" y="600773"/>
                </a:cubicBezTo>
                <a:cubicBezTo>
                  <a:pt x="1891856" y="599079"/>
                  <a:pt x="1920661" y="607890"/>
                  <a:pt x="1958277" y="616023"/>
                </a:cubicBezTo>
                <a:cubicBezTo>
                  <a:pt x="2019955" y="629579"/>
                  <a:pt x="2077226" y="653640"/>
                  <a:pt x="2132465" y="683123"/>
                </a:cubicBezTo>
                <a:cubicBezTo>
                  <a:pt x="2132465" y="684478"/>
                  <a:pt x="2132126" y="686173"/>
                  <a:pt x="2131787" y="687528"/>
                </a:cubicBezTo>
                <a:cubicBezTo>
                  <a:pt x="2131787" y="695323"/>
                  <a:pt x="2139243" y="696339"/>
                  <a:pt x="2143648" y="700406"/>
                </a:cubicBezTo>
                <a:cubicBezTo>
                  <a:pt x="2147376" y="704473"/>
                  <a:pt x="2154154" y="706506"/>
                  <a:pt x="2152120" y="713623"/>
                </a:cubicBezTo>
                <a:close/>
                <a:moveTo>
                  <a:pt x="2308686" y="708200"/>
                </a:moveTo>
                <a:cubicBezTo>
                  <a:pt x="2291403" y="708539"/>
                  <a:pt x="2270053" y="692950"/>
                  <a:pt x="2268358" y="678039"/>
                </a:cubicBezTo>
                <a:cubicBezTo>
                  <a:pt x="2269375" y="649912"/>
                  <a:pt x="2271408" y="648217"/>
                  <a:pt x="2296147" y="662112"/>
                </a:cubicBezTo>
                <a:cubicBezTo>
                  <a:pt x="2308686" y="669228"/>
                  <a:pt x="2324952" y="674312"/>
                  <a:pt x="2329358" y="691256"/>
                </a:cubicBezTo>
                <a:cubicBezTo>
                  <a:pt x="2322241" y="697017"/>
                  <a:pt x="2315464" y="702439"/>
                  <a:pt x="2308686" y="708200"/>
                </a:cubicBezTo>
                <a:close/>
              </a:path>
            </a:pathLst>
          </a:custGeom>
          <a:solidFill>
            <a:schemeClr val="tx1">
              <a:alpha val="70195"/>
            </a:schemeClr>
          </a:solidFill>
          <a:ln>
            <a:noFill/>
          </a:ln>
          <a:extLst>
            <a:ext uri="{91240B29-F687-4F45-9708-019B960494DF}">
              <a14:hiddenLine xmlns:a14="http://schemas.microsoft.com/office/drawing/2010/main" w="3387" cap="flat">
                <a:solidFill>
                  <a:srgbClr val="000000"/>
                </a:solidFill>
                <a:prstDash val="solid"/>
                <a:miter lim="800000"/>
                <a:headEnd/>
                <a:tailEnd/>
              </a14:hiddenLine>
            </a:ext>
          </a:extLst>
        </p:spPr>
        <p:txBody>
          <a:bodyPr anchor="ctr"/>
          <a:lstStyle/>
          <a:p>
            <a:endParaRPr lang="es-CL"/>
          </a:p>
        </p:txBody>
      </p:sp>
      <p:sp>
        <p:nvSpPr>
          <p:cNvPr id="42" name="Rounded Rectangle 13">
            <a:extLst>
              <a:ext uri="{FF2B5EF4-FFF2-40B4-BE49-F238E27FC236}">
                <a16:creationId xmlns:a16="http://schemas.microsoft.com/office/drawing/2014/main" id="{62EB1EF6-4E99-432D-9AF1-DE0417E43C4C}"/>
              </a:ext>
            </a:extLst>
          </p:cNvPr>
          <p:cNvSpPr/>
          <p:nvPr/>
        </p:nvSpPr>
        <p:spPr>
          <a:xfrm>
            <a:off x="103188" y="2247900"/>
            <a:ext cx="1895475" cy="427038"/>
          </a:xfrm>
          <a:prstGeom prst="roundRect">
            <a:avLst>
              <a:gd name="adj" fmla="val 50000"/>
            </a:avLst>
          </a:prstGeom>
          <a:solidFill>
            <a:schemeClr val="accent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sp>
        <p:nvSpPr>
          <p:cNvPr id="43" name="TextBox 14">
            <a:extLst>
              <a:ext uri="{FF2B5EF4-FFF2-40B4-BE49-F238E27FC236}">
                <a16:creationId xmlns:a16="http://schemas.microsoft.com/office/drawing/2014/main" id="{619CC516-6373-467A-A7EF-DD797DA3DCD9}"/>
              </a:ext>
            </a:extLst>
          </p:cNvPr>
          <p:cNvSpPr txBox="1"/>
          <p:nvPr/>
        </p:nvSpPr>
        <p:spPr>
          <a:xfrm>
            <a:off x="220663" y="2338388"/>
            <a:ext cx="1276350" cy="254000"/>
          </a:xfrm>
          <a:prstGeom prst="rect">
            <a:avLst/>
          </a:prstGeom>
          <a:noFill/>
        </p:spPr>
        <p:txBody>
          <a:bodyPr lIns="0" anchor="ctr">
            <a:spAutoFit/>
          </a:bodyPr>
          <a:lstStyle/>
          <a:p>
            <a:pPr algn="ctr">
              <a:defRPr/>
            </a:pPr>
            <a:r>
              <a:rPr lang="en-US" altLang="ko-KR" sz="1050" b="1" dirty="0">
                <a:solidFill>
                  <a:schemeClr val="bg1"/>
                </a:solidFill>
                <a:cs typeface="Arial" pitchFamily="34" charset="0"/>
              </a:rPr>
              <a:t>SUPERFICIE</a:t>
            </a:r>
            <a:endParaRPr lang="ko-KR" altLang="en-US" sz="1050" b="1" dirty="0">
              <a:solidFill>
                <a:schemeClr val="bg1"/>
              </a:solidFill>
              <a:cs typeface="Arial" pitchFamily="34" charset="0"/>
            </a:endParaRPr>
          </a:p>
        </p:txBody>
      </p:sp>
      <p:sp>
        <p:nvSpPr>
          <p:cNvPr id="44" name="TextBox 23">
            <a:extLst>
              <a:ext uri="{FF2B5EF4-FFF2-40B4-BE49-F238E27FC236}">
                <a16:creationId xmlns:a16="http://schemas.microsoft.com/office/drawing/2014/main" id="{30A28066-53A3-4E3C-BF6C-2DA507B815CC}"/>
              </a:ext>
            </a:extLst>
          </p:cNvPr>
          <p:cNvSpPr txBox="1"/>
          <p:nvPr/>
        </p:nvSpPr>
        <p:spPr>
          <a:xfrm>
            <a:off x="5480050" y="4687888"/>
            <a:ext cx="2555875" cy="576262"/>
          </a:xfrm>
          <a:prstGeom prst="rect">
            <a:avLst/>
          </a:prstGeom>
          <a:noFill/>
        </p:spPr>
        <p:txBody>
          <a:bodyPr lIns="0" anchor="ctr">
            <a:spAutoFit/>
          </a:bodyPr>
          <a:lstStyle/>
          <a:p>
            <a:pPr algn="ctr">
              <a:defRPr/>
            </a:pPr>
            <a:r>
              <a:rPr lang="en-US" altLang="ko-KR" sz="1050" b="1" dirty="0" err="1">
                <a:solidFill>
                  <a:schemeClr val="tx1">
                    <a:lumMod val="75000"/>
                    <a:lumOff val="25000"/>
                  </a:schemeClr>
                </a:solidFill>
                <a:cs typeface="Arial" pitchFamily="34" charset="0"/>
              </a:rPr>
              <a:t>Velocidad</a:t>
            </a:r>
            <a:r>
              <a:rPr lang="en-US" altLang="ko-KR" sz="1050" b="1" dirty="0">
                <a:solidFill>
                  <a:schemeClr val="tx1">
                    <a:lumMod val="75000"/>
                    <a:lumOff val="25000"/>
                  </a:schemeClr>
                </a:solidFill>
                <a:cs typeface="Arial" pitchFamily="34" charset="0"/>
              </a:rPr>
              <a:t> de </a:t>
            </a:r>
            <a:r>
              <a:rPr lang="en-US" altLang="ko-KR" sz="1050" b="1" dirty="0" err="1">
                <a:solidFill>
                  <a:schemeClr val="tx1">
                    <a:lumMod val="75000"/>
                    <a:lumOff val="25000"/>
                  </a:schemeClr>
                </a:solidFill>
                <a:cs typeface="Arial" pitchFamily="34" charset="0"/>
              </a:rPr>
              <a:t>ascenso</a:t>
            </a:r>
            <a:r>
              <a:rPr lang="en-US" altLang="ko-KR" sz="1050" b="1" dirty="0">
                <a:solidFill>
                  <a:schemeClr val="tx1">
                    <a:lumMod val="75000"/>
                    <a:lumOff val="25000"/>
                  </a:schemeClr>
                </a:solidFill>
                <a:cs typeface="Arial" pitchFamily="34" charset="0"/>
              </a:rPr>
              <a:t>:</a:t>
            </a:r>
          </a:p>
          <a:p>
            <a:pPr algn="ctr">
              <a:defRPr/>
            </a:pPr>
            <a:endParaRPr lang="en-US" altLang="ko-KR" sz="1050" b="1" dirty="0">
              <a:solidFill>
                <a:schemeClr val="tx1">
                  <a:lumMod val="75000"/>
                  <a:lumOff val="25000"/>
                </a:schemeClr>
              </a:solidFill>
              <a:cs typeface="Arial" pitchFamily="34" charset="0"/>
            </a:endParaRPr>
          </a:p>
          <a:p>
            <a:pPr algn="ctr">
              <a:defRPr/>
            </a:pPr>
            <a:r>
              <a:rPr lang="en-US" altLang="ko-KR" sz="1050" b="1" dirty="0">
                <a:solidFill>
                  <a:schemeClr val="tx1">
                    <a:lumMod val="75000"/>
                    <a:lumOff val="25000"/>
                  </a:schemeClr>
                </a:solidFill>
                <a:cs typeface="Arial" pitchFamily="34" charset="0"/>
              </a:rPr>
              <a:t>  24 </a:t>
            </a:r>
            <a:r>
              <a:rPr lang="en-US" altLang="ko-KR" sz="1050" b="1" dirty="0" err="1">
                <a:solidFill>
                  <a:schemeClr val="tx1">
                    <a:lumMod val="75000"/>
                    <a:lumOff val="25000"/>
                  </a:schemeClr>
                </a:solidFill>
                <a:cs typeface="Arial" pitchFamily="34" charset="0"/>
              </a:rPr>
              <a:t>mts</a:t>
            </a:r>
            <a:r>
              <a:rPr lang="en-US" altLang="ko-KR" sz="1050" b="1" dirty="0">
                <a:solidFill>
                  <a:schemeClr val="tx1">
                    <a:lumMod val="75000"/>
                    <a:lumOff val="25000"/>
                  </a:schemeClr>
                </a:solidFill>
                <a:cs typeface="Arial" pitchFamily="34" charset="0"/>
              </a:rPr>
              <a:t>/min</a:t>
            </a:r>
            <a:endParaRPr lang="ko-KR" altLang="en-US" sz="1050" b="1" dirty="0">
              <a:solidFill>
                <a:schemeClr val="tx1">
                  <a:lumMod val="75000"/>
                  <a:lumOff val="25000"/>
                </a:schemeClr>
              </a:solidFill>
              <a:cs typeface="Arial" pitchFamily="34" charset="0"/>
            </a:endParaRPr>
          </a:p>
        </p:txBody>
      </p:sp>
      <p:sp>
        <p:nvSpPr>
          <p:cNvPr id="46" name="TextBox 23">
            <a:extLst>
              <a:ext uri="{FF2B5EF4-FFF2-40B4-BE49-F238E27FC236}">
                <a16:creationId xmlns:a16="http://schemas.microsoft.com/office/drawing/2014/main" id="{30A28066-53A3-4E3C-BF6C-2DA507B815CC}"/>
              </a:ext>
            </a:extLst>
          </p:cNvPr>
          <p:cNvSpPr txBox="1"/>
          <p:nvPr/>
        </p:nvSpPr>
        <p:spPr>
          <a:xfrm>
            <a:off x="2163763" y="5884863"/>
            <a:ext cx="2555875" cy="215900"/>
          </a:xfrm>
          <a:prstGeom prst="rect">
            <a:avLst/>
          </a:prstGeom>
          <a:noFill/>
        </p:spPr>
        <p:txBody>
          <a:bodyPr lIns="0" anchor="ctr">
            <a:spAutoFit/>
          </a:bodyPr>
          <a:lstStyle/>
          <a:p>
            <a:pPr algn="ctr">
              <a:defRPr/>
            </a:pPr>
            <a:r>
              <a:rPr lang="en-US" altLang="ko-KR" sz="800" b="1" dirty="0">
                <a:solidFill>
                  <a:schemeClr val="tx1">
                    <a:lumMod val="75000"/>
                    <a:lumOff val="25000"/>
                  </a:schemeClr>
                </a:solidFill>
                <a:cs typeface="Arial" pitchFamily="34" charset="0"/>
              </a:rPr>
              <a:t>TIEMPO EN EL FONDO </a:t>
            </a:r>
            <a:endParaRPr lang="ko-KR" altLang="en-US" sz="800" b="1" dirty="0">
              <a:solidFill>
                <a:schemeClr val="tx1">
                  <a:lumMod val="75000"/>
                  <a:lumOff val="25000"/>
                </a:schemeClr>
              </a:solidFill>
              <a:cs typeface="Arial" pitchFamily="34" charset="0"/>
            </a:endParaRPr>
          </a:p>
        </p:txBody>
      </p:sp>
      <p:sp>
        <p:nvSpPr>
          <p:cNvPr id="50" name="TextBox 23">
            <a:extLst>
              <a:ext uri="{FF2B5EF4-FFF2-40B4-BE49-F238E27FC236}">
                <a16:creationId xmlns:a16="http://schemas.microsoft.com/office/drawing/2014/main" id="{30A28066-53A3-4E3C-BF6C-2DA507B815CC}"/>
              </a:ext>
            </a:extLst>
          </p:cNvPr>
          <p:cNvSpPr txBox="1"/>
          <p:nvPr/>
        </p:nvSpPr>
        <p:spPr>
          <a:xfrm>
            <a:off x="3254375" y="6324600"/>
            <a:ext cx="2555875" cy="215900"/>
          </a:xfrm>
          <a:prstGeom prst="rect">
            <a:avLst/>
          </a:prstGeom>
          <a:noFill/>
        </p:spPr>
        <p:txBody>
          <a:bodyPr lIns="0" anchor="ctr">
            <a:spAutoFit/>
          </a:bodyPr>
          <a:lstStyle/>
          <a:p>
            <a:pPr algn="ctr">
              <a:defRPr/>
            </a:pPr>
            <a:r>
              <a:rPr lang="en-US" altLang="ko-KR" sz="800" b="1" dirty="0">
                <a:solidFill>
                  <a:schemeClr val="tx1">
                    <a:lumMod val="75000"/>
                    <a:lumOff val="25000"/>
                  </a:schemeClr>
                </a:solidFill>
                <a:cs typeface="Arial" pitchFamily="34" charset="0"/>
              </a:rPr>
              <a:t>TIEMPO TOTAL DE INMERSIÓN</a:t>
            </a:r>
            <a:endParaRPr lang="ko-KR" altLang="en-US" sz="800" b="1" dirty="0">
              <a:solidFill>
                <a:schemeClr val="tx1">
                  <a:lumMod val="75000"/>
                  <a:lumOff val="25000"/>
                </a:schemeClr>
              </a:solidFill>
              <a:cs typeface="Arial" pitchFamily="34" charset="0"/>
            </a:endParaRPr>
          </a:p>
        </p:txBody>
      </p:sp>
      <p:sp>
        <p:nvSpPr>
          <p:cNvPr id="47" name="TextBox 23">
            <a:extLst>
              <a:ext uri="{FF2B5EF4-FFF2-40B4-BE49-F238E27FC236}">
                <a16:creationId xmlns:a16="http://schemas.microsoft.com/office/drawing/2014/main" id="{30A28066-53A3-4E3C-BF6C-2DA507B815CC}"/>
              </a:ext>
            </a:extLst>
          </p:cNvPr>
          <p:cNvSpPr txBox="1"/>
          <p:nvPr/>
        </p:nvSpPr>
        <p:spPr>
          <a:xfrm>
            <a:off x="5137150" y="5568950"/>
            <a:ext cx="2555875" cy="215900"/>
          </a:xfrm>
          <a:prstGeom prst="rect">
            <a:avLst/>
          </a:prstGeom>
          <a:noFill/>
        </p:spPr>
        <p:txBody>
          <a:bodyPr lIns="0" anchor="ctr">
            <a:spAutoFit/>
          </a:bodyPr>
          <a:lstStyle/>
          <a:p>
            <a:pPr algn="ctr">
              <a:defRPr/>
            </a:pPr>
            <a:r>
              <a:rPr lang="en-US" altLang="ko-KR" sz="800" b="1" dirty="0">
                <a:solidFill>
                  <a:schemeClr val="tx1">
                    <a:lumMod val="75000"/>
                    <a:lumOff val="25000"/>
                  </a:schemeClr>
                </a:solidFill>
                <a:cs typeface="Arial" pitchFamily="34" charset="0"/>
              </a:rPr>
              <a:t>TIEMPO TOTAL DE DESCOMPRESIÓN</a:t>
            </a:r>
            <a:endParaRPr lang="ko-KR" altLang="en-US" sz="800" b="1" dirty="0">
              <a:solidFill>
                <a:schemeClr val="tx1">
                  <a:lumMod val="75000"/>
                  <a:lumOff val="25000"/>
                </a:schemeClr>
              </a:solidFill>
              <a:cs typeface="Arial" pitchFamily="34" charset="0"/>
            </a:endParaRPr>
          </a:p>
        </p:txBody>
      </p:sp>
      <p:cxnSp>
        <p:nvCxnSpPr>
          <p:cNvPr id="8" name="Conector recto 7"/>
          <p:cNvCxnSpPr/>
          <p:nvPr/>
        </p:nvCxnSpPr>
        <p:spPr>
          <a:xfrm>
            <a:off x="1733550" y="2781300"/>
            <a:ext cx="84138" cy="3743325"/>
          </a:xfrm>
          <a:prstGeom prst="line">
            <a:avLst/>
          </a:prstGeom>
          <a:ln w="28575">
            <a:solidFill>
              <a:schemeClr val="accent1">
                <a:lumMod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2" name="Conector recto 51"/>
          <p:cNvCxnSpPr/>
          <p:nvPr/>
        </p:nvCxnSpPr>
        <p:spPr>
          <a:xfrm flipH="1">
            <a:off x="7675563" y="2767013"/>
            <a:ext cx="1587" cy="3757612"/>
          </a:xfrm>
          <a:prstGeom prst="line">
            <a:avLst/>
          </a:prstGeom>
          <a:ln w="28575">
            <a:solidFill>
              <a:schemeClr val="accent1">
                <a:lumMod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5" name="Conector recto 54"/>
          <p:cNvCxnSpPr/>
          <p:nvPr/>
        </p:nvCxnSpPr>
        <p:spPr>
          <a:xfrm>
            <a:off x="5081588" y="5178425"/>
            <a:ext cx="25400" cy="779463"/>
          </a:xfrm>
          <a:prstGeom prst="line">
            <a:avLst/>
          </a:prstGeom>
          <a:ln w="28575">
            <a:solidFill>
              <a:schemeClr val="accent1">
                <a:lumMod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a:off x="3473450" y="5102225"/>
            <a:ext cx="11113" cy="598488"/>
          </a:xfrm>
          <a:prstGeom prst="line">
            <a:avLst/>
          </a:prstGeom>
          <a:ln w="28575">
            <a:solidFill>
              <a:schemeClr val="accent1">
                <a:lumMod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2" name="Conector recto de flecha 21"/>
          <p:cNvCxnSpPr/>
          <p:nvPr/>
        </p:nvCxnSpPr>
        <p:spPr>
          <a:xfrm flipH="1">
            <a:off x="1893888" y="5980113"/>
            <a:ext cx="646112" cy="1587"/>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60" name="Conector recto de flecha 59"/>
          <p:cNvCxnSpPr/>
          <p:nvPr/>
        </p:nvCxnSpPr>
        <p:spPr>
          <a:xfrm flipV="1">
            <a:off x="4235450" y="5957888"/>
            <a:ext cx="730250" cy="11112"/>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62" name="Conector recto de flecha 61"/>
          <p:cNvCxnSpPr/>
          <p:nvPr/>
        </p:nvCxnSpPr>
        <p:spPr>
          <a:xfrm flipH="1" flipV="1">
            <a:off x="5127625" y="5673725"/>
            <a:ext cx="152400" cy="4763"/>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68" name="Conector recto de flecha 67"/>
          <p:cNvCxnSpPr/>
          <p:nvPr/>
        </p:nvCxnSpPr>
        <p:spPr>
          <a:xfrm flipH="1">
            <a:off x="1933575" y="6462713"/>
            <a:ext cx="1503363" cy="14287"/>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0" name="Conector recto de flecha 69"/>
          <p:cNvCxnSpPr/>
          <p:nvPr/>
        </p:nvCxnSpPr>
        <p:spPr>
          <a:xfrm>
            <a:off x="5795963" y="6451600"/>
            <a:ext cx="1782762" cy="4763"/>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82" name="Conector recto de flecha 81"/>
          <p:cNvCxnSpPr/>
          <p:nvPr/>
        </p:nvCxnSpPr>
        <p:spPr>
          <a:xfrm flipH="1" flipV="1">
            <a:off x="1827213" y="5678488"/>
            <a:ext cx="152400" cy="4762"/>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84" name="Conector recto de flecha 83"/>
          <p:cNvCxnSpPr/>
          <p:nvPr/>
        </p:nvCxnSpPr>
        <p:spPr>
          <a:xfrm>
            <a:off x="7432675" y="5659438"/>
            <a:ext cx="122238" cy="14287"/>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88" name="Conector recto de flecha 87"/>
          <p:cNvCxnSpPr/>
          <p:nvPr/>
        </p:nvCxnSpPr>
        <p:spPr>
          <a:xfrm>
            <a:off x="3279775" y="5673725"/>
            <a:ext cx="122238" cy="14288"/>
          </a:xfrm>
          <a:prstGeom prst="straightConnector1">
            <a:avLst/>
          </a:prstGeom>
          <a:ln w="28575">
            <a:solidFill>
              <a:schemeClr val="accent2">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91" name="Conector recto de flecha 90"/>
          <p:cNvCxnSpPr/>
          <p:nvPr/>
        </p:nvCxnSpPr>
        <p:spPr>
          <a:xfrm>
            <a:off x="4079875" y="2276475"/>
            <a:ext cx="33338" cy="3082925"/>
          </a:xfrm>
          <a:prstGeom prst="straightConnector1">
            <a:avLst/>
          </a:prstGeom>
          <a:ln w="28575">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92" name="TextBox 23">
            <a:extLst>
              <a:ext uri="{FF2B5EF4-FFF2-40B4-BE49-F238E27FC236}">
                <a16:creationId xmlns:a16="http://schemas.microsoft.com/office/drawing/2014/main" id="{30A28066-53A3-4E3C-BF6C-2DA507B815CC}"/>
              </a:ext>
            </a:extLst>
          </p:cNvPr>
          <p:cNvSpPr txBox="1"/>
          <p:nvPr/>
        </p:nvSpPr>
        <p:spPr>
          <a:xfrm>
            <a:off x="8027988" y="4067175"/>
            <a:ext cx="1023937" cy="369888"/>
          </a:xfrm>
          <a:prstGeom prst="rect">
            <a:avLst/>
          </a:prstGeom>
          <a:noFill/>
          <a:ln>
            <a:solidFill>
              <a:schemeClr val="tx1"/>
            </a:solidFill>
          </a:ln>
        </p:spPr>
        <p:txBody>
          <a:bodyPr lIns="0" anchor="ctr">
            <a:spAutoFit/>
          </a:bodyPr>
          <a:lstStyle/>
          <a:p>
            <a:pPr algn="ctr">
              <a:defRPr/>
            </a:pPr>
            <a:r>
              <a:rPr lang="en-US" altLang="ko-KR" sz="900" b="1" dirty="0">
                <a:solidFill>
                  <a:schemeClr val="tx1">
                    <a:lumMod val="75000"/>
                    <a:lumOff val="25000"/>
                  </a:schemeClr>
                </a:solidFill>
                <a:cs typeface="Arial" pitchFamily="34" charset="0"/>
              </a:rPr>
              <a:t>PROFUNDIDAD </a:t>
            </a:r>
          </a:p>
          <a:p>
            <a:pPr algn="ctr">
              <a:defRPr/>
            </a:pPr>
            <a:r>
              <a:rPr lang="en-US" altLang="ko-KR" sz="900" b="1" dirty="0">
                <a:solidFill>
                  <a:schemeClr val="tx1">
                    <a:lumMod val="75000"/>
                    <a:lumOff val="25000"/>
                  </a:schemeClr>
                </a:solidFill>
                <a:cs typeface="Arial" pitchFamily="34" charset="0"/>
              </a:rPr>
              <a:t>DE ASCENSO</a:t>
            </a:r>
            <a:endParaRPr lang="ko-KR" altLang="en-US" sz="900" b="1" dirty="0">
              <a:solidFill>
                <a:schemeClr val="tx1">
                  <a:lumMod val="75000"/>
                  <a:lumOff val="25000"/>
                </a:schemeClr>
              </a:solidFill>
              <a:cs typeface="Arial" pitchFamily="34" charset="0"/>
            </a:endParaRPr>
          </a:p>
        </p:txBody>
      </p:sp>
      <p:cxnSp>
        <p:nvCxnSpPr>
          <p:cNvPr id="94" name="Conector recto de flecha 93"/>
          <p:cNvCxnSpPr/>
          <p:nvPr/>
        </p:nvCxnSpPr>
        <p:spPr>
          <a:xfrm>
            <a:off x="7948613" y="2270125"/>
            <a:ext cx="33337" cy="3082925"/>
          </a:xfrm>
          <a:prstGeom prst="straightConnector1">
            <a:avLst/>
          </a:prstGeom>
          <a:ln w="28575">
            <a:solidFill>
              <a:srgbClr val="FF0000"/>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95" name="TextBox 23">
            <a:extLst>
              <a:ext uri="{FF2B5EF4-FFF2-40B4-BE49-F238E27FC236}">
                <a16:creationId xmlns:a16="http://schemas.microsoft.com/office/drawing/2014/main" id="{30A28066-53A3-4E3C-BF6C-2DA507B815CC}"/>
              </a:ext>
            </a:extLst>
          </p:cNvPr>
          <p:cNvSpPr txBox="1"/>
          <p:nvPr/>
        </p:nvSpPr>
        <p:spPr>
          <a:xfrm>
            <a:off x="3289300" y="3400425"/>
            <a:ext cx="2027238" cy="506413"/>
          </a:xfrm>
          <a:prstGeom prst="rect">
            <a:avLst/>
          </a:prstGeom>
          <a:solidFill>
            <a:schemeClr val="bg1"/>
          </a:solidFill>
          <a:ln>
            <a:solidFill>
              <a:schemeClr val="tx1"/>
            </a:solidFill>
          </a:ln>
        </p:spPr>
        <p:txBody>
          <a:bodyPr lIns="0" anchor="ctr">
            <a:spAutoFit/>
          </a:bodyPr>
          <a:lstStyle/>
          <a:p>
            <a:pPr algn="ctr">
              <a:defRPr/>
            </a:pPr>
            <a:r>
              <a:rPr lang="en-US" altLang="ko-KR" sz="900" b="1" dirty="0">
                <a:solidFill>
                  <a:schemeClr val="tx1">
                    <a:lumMod val="75000"/>
                    <a:lumOff val="25000"/>
                  </a:schemeClr>
                </a:solidFill>
                <a:cs typeface="Arial" pitchFamily="34" charset="0"/>
              </a:rPr>
              <a:t>PROFUNDIDAD DEL FONDO</a:t>
            </a:r>
          </a:p>
          <a:p>
            <a:pPr algn="ctr">
              <a:defRPr/>
            </a:pPr>
            <a:r>
              <a:rPr lang="en-US" altLang="ko-KR" sz="900" b="1" dirty="0">
                <a:solidFill>
                  <a:schemeClr val="tx1">
                    <a:lumMod val="75000"/>
                    <a:lumOff val="25000"/>
                  </a:schemeClr>
                </a:solidFill>
                <a:cs typeface="Arial" pitchFamily="34" charset="0"/>
              </a:rPr>
              <a:t> O</a:t>
            </a:r>
          </a:p>
          <a:p>
            <a:pPr algn="ctr">
              <a:defRPr/>
            </a:pPr>
            <a:r>
              <a:rPr lang="en-US" altLang="ko-KR" sz="900" b="1" dirty="0">
                <a:solidFill>
                  <a:schemeClr val="tx1">
                    <a:lumMod val="75000"/>
                    <a:lumOff val="25000"/>
                  </a:schemeClr>
                </a:solidFill>
                <a:cs typeface="Arial" pitchFamily="34" charset="0"/>
              </a:rPr>
              <a:t> PROFUNDIDAD MÁXIMA</a:t>
            </a:r>
            <a:endParaRPr lang="ko-KR" altLang="en-US" sz="900" b="1" dirty="0">
              <a:solidFill>
                <a:schemeClr val="tx1">
                  <a:lumMod val="75000"/>
                  <a:lumOff val="25000"/>
                </a:schemeClr>
              </a:solidFill>
              <a:cs typeface="Arial" pitchFamily="34" charset="0"/>
            </a:endParaRPr>
          </a:p>
        </p:txBody>
      </p:sp>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0486" name="Rectángulo 3"/>
          <p:cNvSpPr>
            <a:spLocks noChangeArrowheads="1"/>
          </p:cNvSpPr>
          <p:nvPr/>
        </p:nvSpPr>
        <p:spPr bwMode="auto">
          <a:xfrm>
            <a:off x="244475" y="781050"/>
            <a:ext cx="8574088" cy="566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endParaRPr lang="es-CL" altLang="es-CL" sz="2000">
              <a:solidFill>
                <a:srgbClr val="000000"/>
              </a:solidFill>
            </a:endParaRPr>
          </a:p>
          <a:p>
            <a:pPr>
              <a:spcBef>
                <a:spcPct val="0"/>
              </a:spcBef>
              <a:buFontTx/>
              <a:buNone/>
            </a:pPr>
            <a:r>
              <a:rPr lang="es-ES" altLang="es-CL" sz="1800"/>
              <a:t>a.- </a:t>
            </a:r>
            <a:r>
              <a:rPr lang="es-ES" altLang="es-CL" sz="1800" b="1"/>
              <a:t>Tiempo de Descenso (TD): </a:t>
            </a:r>
          </a:p>
          <a:p>
            <a:pPr>
              <a:spcBef>
                <a:spcPct val="0"/>
              </a:spcBef>
              <a:buFontTx/>
              <a:buNone/>
            </a:pPr>
            <a:endParaRPr lang="es-ES" altLang="es-CL" sz="1800"/>
          </a:p>
          <a:p>
            <a:pPr>
              <a:spcBef>
                <a:spcPct val="0"/>
              </a:spcBef>
              <a:buFontTx/>
              <a:buNone/>
            </a:pPr>
            <a:r>
              <a:rPr lang="es-ES" altLang="es-CL" sz="1800"/>
              <a:t>Tiempo total transcurrido en minutos desde que el buceador deja la superficie hasta que llega al fondo. </a:t>
            </a:r>
          </a:p>
          <a:p>
            <a:pPr>
              <a:spcBef>
                <a:spcPct val="0"/>
              </a:spcBef>
              <a:buFontTx/>
              <a:buNone/>
            </a:pPr>
            <a:endParaRPr lang="es-ES" altLang="es-CL" sz="1800"/>
          </a:p>
          <a:p>
            <a:pPr>
              <a:spcBef>
                <a:spcPct val="0"/>
              </a:spcBef>
              <a:buFontTx/>
              <a:buNone/>
            </a:pPr>
            <a:r>
              <a:rPr lang="es-ES" altLang="es-CL" sz="1800"/>
              <a:t>b.- </a:t>
            </a:r>
            <a:r>
              <a:rPr lang="es-ES" altLang="es-CL" sz="1800" b="1"/>
              <a:t>Tiempo en el Fondo o Tiempo de Fondo (TF): </a:t>
            </a:r>
          </a:p>
          <a:p>
            <a:pPr>
              <a:spcBef>
                <a:spcPct val="0"/>
              </a:spcBef>
              <a:buFontTx/>
              <a:buNone/>
            </a:pPr>
            <a:endParaRPr lang="es-ES" altLang="es-CL" sz="1800"/>
          </a:p>
          <a:p>
            <a:pPr>
              <a:spcBef>
                <a:spcPct val="0"/>
              </a:spcBef>
              <a:buFontTx/>
              <a:buNone/>
            </a:pPr>
            <a:r>
              <a:rPr lang="es-ES" altLang="es-CL" sz="1800"/>
              <a:t>Tiempo total transcurrido desde que el buceador deja la superficie hasta que deja el fondo. </a:t>
            </a:r>
          </a:p>
          <a:p>
            <a:pPr>
              <a:spcBef>
                <a:spcPct val="0"/>
              </a:spcBef>
              <a:buFontTx/>
              <a:buNone/>
            </a:pPr>
            <a:r>
              <a:rPr lang="es-ES" altLang="es-CL" sz="1800"/>
              <a:t> </a:t>
            </a:r>
          </a:p>
          <a:p>
            <a:pPr>
              <a:spcBef>
                <a:spcPct val="0"/>
              </a:spcBef>
              <a:buFontTx/>
              <a:buNone/>
            </a:pPr>
            <a:r>
              <a:rPr lang="es-ES" altLang="es-CL" sz="1800"/>
              <a:t>c.- </a:t>
            </a:r>
            <a:r>
              <a:rPr lang="es-ES" altLang="es-CL" sz="1800" b="1"/>
              <a:t>Tiempo Total de Descompresión (TTD): </a:t>
            </a:r>
          </a:p>
          <a:p>
            <a:pPr>
              <a:spcBef>
                <a:spcPct val="0"/>
              </a:spcBef>
              <a:buFontTx/>
              <a:buNone/>
            </a:pPr>
            <a:endParaRPr lang="es-ES" altLang="es-CL" sz="1800"/>
          </a:p>
          <a:p>
            <a:pPr>
              <a:spcBef>
                <a:spcPct val="0"/>
              </a:spcBef>
              <a:buFontTx/>
              <a:buNone/>
            </a:pPr>
            <a:r>
              <a:rPr lang="es-ES" altLang="es-CL" sz="1800"/>
              <a:t>Tiempo transcurrido desde que el buceador deja el fondo y hasta que llega a superficie. Este tiempo también es llamado tiempo total de ascenso. </a:t>
            </a:r>
          </a:p>
          <a:p>
            <a:pPr>
              <a:spcBef>
                <a:spcPct val="0"/>
              </a:spcBef>
              <a:buFontTx/>
              <a:buNone/>
            </a:pPr>
            <a:endParaRPr lang="es-ES" altLang="es-CL" sz="1800"/>
          </a:p>
          <a:p>
            <a:pPr>
              <a:spcBef>
                <a:spcPct val="0"/>
              </a:spcBef>
              <a:buFontTx/>
              <a:buNone/>
            </a:pPr>
            <a:r>
              <a:rPr lang="es-ES" altLang="es-CL" sz="1800"/>
              <a:t>d.- </a:t>
            </a:r>
            <a:r>
              <a:rPr lang="es-ES" altLang="es-CL" sz="1800" b="1"/>
              <a:t>Tiempo Total de Inmersión (TTI): </a:t>
            </a:r>
          </a:p>
          <a:p>
            <a:pPr>
              <a:spcBef>
                <a:spcPct val="0"/>
              </a:spcBef>
              <a:buFontTx/>
              <a:buNone/>
            </a:pPr>
            <a:endParaRPr lang="es-ES" altLang="es-CL" sz="1800"/>
          </a:p>
          <a:p>
            <a:pPr>
              <a:spcBef>
                <a:spcPct val="0"/>
              </a:spcBef>
              <a:buFontTx/>
              <a:buNone/>
            </a:pPr>
            <a:r>
              <a:rPr lang="es-ES" altLang="es-CL" sz="1800"/>
              <a:t>Tiempo transcurrido en minutos desde que el buceador deja la superficie</a:t>
            </a:r>
          </a:p>
          <a:p>
            <a:pPr>
              <a:spcBef>
                <a:spcPct val="0"/>
              </a:spcBef>
              <a:buFontTx/>
              <a:buNone/>
            </a:pPr>
            <a:r>
              <a:rPr lang="es-ES" altLang="es-CL" sz="1800"/>
              <a:t>y llega de nuevo a esta tras finalizar la inmersión. </a:t>
            </a:r>
          </a:p>
        </p:txBody>
      </p:sp>
      <p:sp>
        <p:nvSpPr>
          <p:cNvPr id="3" name="Marcador de texto 2"/>
          <p:cNvSpPr>
            <a:spLocks noGrp="1"/>
          </p:cNvSpPr>
          <p:nvPr>
            <p:ph type="body" sz="quarter" idx="10"/>
          </p:nvPr>
        </p:nvSpPr>
        <p:spPr>
          <a:xfrm>
            <a:off x="333375" y="254000"/>
            <a:ext cx="8396288" cy="723900"/>
          </a:xfrm>
        </p:spPr>
        <p:txBody>
          <a:bodyPr/>
          <a:lstStyle/>
          <a:p>
            <a:pPr>
              <a:defRPr/>
            </a:pPr>
            <a:r>
              <a:rPr lang="es-ES" dirty="0" smtClean="0"/>
              <a:t>TÉRMINOS </a:t>
            </a:r>
            <a:endParaRPr lang="es-CL" dirty="0"/>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1510" name="Rectángulo 3"/>
          <p:cNvSpPr>
            <a:spLocks noChangeArrowheads="1"/>
          </p:cNvSpPr>
          <p:nvPr/>
        </p:nvSpPr>
        <p:spPr bwMode="auto">
          <a:xfrm>
            <a:off x="433388" y="846138"/>
            <a:ext cx="7804150"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endParaRPr lang="es-CL" altLang="es-CL" sz="2000">
              <a:solidFill>
                <a:srgbClr val="000000"/>
              </a:solidFill>
            </a:endParaRPr>
          </a:p>
          <a:p>
            <a:pPr>
              <a:spcBef>
                <a:spcPct val="0"/>
              </a:spcBef>
              <a:buFontTx/>
              <a:buNone/>
            </a:pPr>
            <a:endParaRPr lang="es-ES" altLang="es-CL" sz="1800"/>
          </a:p>
          <a:p>
            <a:pPr>
              <a:spcBef>
                <a:spcPct val="0"/>
              </a:spcBef>
              <a:buFontTx/>
              <a:buNone/>
            </a:pPr>
            <a:r>
              <a:rPr lang="es-ES" altLang="es-CL" sz="1800"/>
              <a:t>e.- </a:t>
            </a:r>
            <a:r>
              <a:rPr lang="es-ES" altLang="es-CL" sz="1800" b="1"/>
              <a:t>Profundidad del Fondo (Prof.): </a:t>
            </a:r>
          </a:p>
          <a:p>
            <a:pPr>
              <a:spcBef>
                <a:spcPct val="0"/>
              </a:spcBef>
              <a:buFontTx/>
              <a:buNone/>
            </a:pPr>
            <a:endParaRPr lang="es-ES" altLang="es-CL" sz="1800"/>
          </a:p>
          <a:p>
            <a:pPr>
              <a:spcBef>
                <a:spcPct val="0"/>
              </a:spcBef>
              <a:buFontTx/>
              <a:buNone/>
            </a:pPr>
            <a:r>
              <a:rPr lang="es-ES" altLang="es-CL" sz="1800"/>
              <a:t>La Profundidad del Fondo, es la mayor profundidad alcanzada por el buceador en una inmersión, registrados por su profundímetro. </a:t>
            </a:r>
          </a:p>
          <a:p>
            <a:pPr>
              <a:spcBef>
                <a:spcPct val="0"/>
              </a:spcBef>
              <a:buFontTx/>
              <a:buNone/>
            </a:pPr>
            <a:endParaRPr lang="es-ES" altLang="es-CL" sz="1800"/>
          </a:p>
          <a:p>
            <a:pPr>
              <a:spcBef>
                <a:spcPct val="0"/>
              </a:spcBef>
              <a:buFontTx/>
              <a:buNone/>
            </a:pPr>
            <a:r>
              <a:rPr lang="es-CL" altLang="es-CL" sz="1800"/>
              <a:t>f.- </a:t>
            </a:r>
            <a:r>
              <a:rPr lang="es-CL" altLang="es-CL" sz="1800" b="1"/>
              <a:t>Profundidad Máxima (Prof. Máx.): </a:t>
            </a:r>
          </a:p>
          <a:p>
            <a:pPr>
              <a:spcBef>
                <a:spcPct val="0"/>
              </a:spcBef>
              <a:buFontTx/>
              <a:buNone/>
            </a:pPr>
            <a:endParaRPr lang="es-CL" altLang="es-CL" sz="1800"/>
          </a:p>
          <a:p>
            <a:pPr>
              <a:spcBef>
                <a:spcPct val="0"/>
              </a:spcBef>
              <a:buFontTx/>
              <a:buNone/>
            </a:pPr>
            <a:r>
              <a:rPr lang="es-ES" altLang="es-CL" sz="1800"/>
              <a:t>Es la profundidad obtenida después de aplicar el factor de corrección del profundímetro a la Profundidad del fondo. En buceo autónomo, la Profundidad máxima, es igual a la Profundidad del fondo leída en el profundímetro. </a:t>
            </a:r>
          </a:p>
          <a:p>
            <a:pPr>
              <a:spcBef>
                <a:spcPct val="0"/>
              </a:spcBef>
              <a:buFontTx/>
              <a:buNone/>
            </a:pPr>
            <a:endParaRPr lang="es-ES" altLang="es-CL" sz="1800"/>
          </a:p>
          <a:p>
            <a:pPr>
              <a:spcBef>
                <a:spcPct val="0"/>
              </a:spcBef>
              <a:buFontTx/>
              <a:buNone/>
            </a:pPr>
            <a:r>
              <a:rPr lang="es-CL" altLang="es-CL" sz="1800"/>
              <a:t>g.- </a:t>
            </a:r>
            <a:r>
              <a:rPr lang="es-CL" altLang="es-CL" sz="1800" b="1"/>
              <a:t>Profundidad de Ascenso: </a:t>
            </a:r>
          </a:p>
          <a:p>
            <a:pPr>
              <a:spcBef>
                <a:spcPct val="0"/>
              </a:spcBef>
              <a:buFontTx/>
              <a:buNone/>
            </a:pPr>
            <a:endParaRPr lang="es-CL" altLang="es-CL" sz="1800"/>
          </a:p>
          <a:p>
            <a:pPr>
              <a:spcBef>
                <a:spcPct val="0"/>
              </a:spcBef>
              <a:buFontTx/>
              <a:buNone/>
            </a:pPr>
            <a:r>
              <a:rPr lang="es-ES" altLang="es-CL" sz="1800"/>
              <a:t>Profundidad donde se encuentra el buceador en el momento de dejar el fondo.</a:t>
            </a:r>
          </a:p>
        </p:txBody>
      </p:sp>
      <p:sp>
        <p:nvSpPr>
          <p:cNvPr id="29" name="Marcador de texto 2"/>
          <p:cNvSpPr>
            <a:spLocks noGrp="1"/>
          </p:cNvSpPr>
          <p:nvPr>
            <p:ph type="body" sz="quarter" idx="10"/>
          </p:nvPr>
        </p:nvSpPr>
        <p:spPr>
          <a:xfrm>
            <a:off x="333375" y="254000"/>
            <a:ext cx="8396288" cy="723900"/>
          </a:xfrm>
        </p:spPr>
        <p:txBody>
          <a:bodyPr/>
          <a:lstStyle/>
          <a:p>
            <a:pPr>
              <a:defRPr/>
            </a:pPr>
            <a:r>
              <a:rPr lang="es-ES" dirty="0" smtClean="0"/>
              <a:t>TÉRMINOS </a:t>
            </a:r>
            <a:endParaRPr lang="es-CL" dirty="0"/>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61963" y="339725"/>
            <a:ext cx="8396287" cy="723900"/>
          </a:xfrm>
        </p:spPr>
        <p:txBody>
          <a:bodyPr/>
          <a:lstStyle/>
          <a:p>
            <a:pPr>
              <a:defRPr/>
            </a:pPr>
            <a:r>
              <a:rPr lang="es-CL" dirty="0" smtClean="0">
                <a:solidFill>
                  <a:schemeClr val="accent2"/>
                </a:solidFill>
              </a:rPr>
              <a:t>Buceo con descompresión</a:t>
            </a:r>
            <a:endParaRPr lang="es-CL" dirty="0"/>
          </a:p>
        </p:txBody>
      </p:sp>
      <p:grpSp>
        <p:nvGrpSpPr>
          <p:cNvPr id="23555" name="Graphic 3"/>
          <p:cNvGrpSpPr>
            <a:grpSpLocks/>
          </p:cNvGrpSpPr>
          <p:nvPr/>
        </p:nvGrpSpPr>
        <p:grpSpPr bwMode="auto">
          <a:xfrm>
            <a:off x="5184775" y="1458913"/>
            <a:ext cx="3497263" cy="4287837"/>
            <a:chOff x="6212724" y="746144"/>
            <a:chExt cx="4662892" cy="5716146"/>
          </a:xfrm>
        </p:grpSpPr>
        <p:sp>
          <p:nvSpPr>
            <p:cNvPr id="6" name="Freeform: Shape 5">
              <a:extLst>
                <a:ext uri="{FF2B5EF4-FFF2-40B4-BE49-F238E27FC236}">
                  <a16:creationId xmlns:a16="http://schemas.microsoft.com/office/drawing/2014/main" id="{CED07255-0F7B-4D63-A2A0-69CE70CCABF5}"/>
                </a:ext>
              </a:extLst>
            </p:cNvPr>
            <p:cNvSpPr/>
            <p:nvPr/>
          </p:nvSpPr>
          <p:spPr>
            <a:xfrm>
              <a:off x="8490196" y="1789483"/>
              <a:ext cx="1159902" cy="1809444"/>
            </a:xfrm>
            <a:custGeom>
              <a:avLst/>
              <a:gdLst>
                <a:gd name="connsiteX0" fmla="*/ 181122 w 1160083"/>
                <a:gd name="connsiteY0" fmla="*/ 64390 h 1809304"/>
                <a:gd name="connsiteX1" fmla="*/ 74692 w 1160083"/>
                <a:gd name="connsiteY1" fmla="*/ 214456 h 1809304"/>
                <a:gd name="connsiteX2" fmla="*/ 191 w 1160083"/>
                <a:gd name="connsiteY2" fmla="*/ 347493 h 1809304"/>
                <a:gd name="connsiteX3" fmla="*/ 15091 w 1160083"/>
                <a:gd name="connsiteY3" fmla="*/ 356007 h 1809304"/>
                <a:gd name="connsiteX4" fmla="*/ 76289 w 1160083"/>
                <a:gd name="connsiteY4" fmla="*/ 488512 h 1809304"/>
                <a:gd name="connsiteX5" fmla="*/ 106089 w 1160083"/>
                <a:gd name="connsiteY5" fmla="*/ 512991 h 1809304"/>
                <a:gd name="connsiteX6" fmla="*/ 251898 w 1160083"/>
                <a:gd name="connsiteY6" fmla="*/ 651350 h 1809304"/>
                <a:gd name="connsiteX7" fmla="*/ 290212 w 1160083"/>
                <a:gd name="connsiteY7" fmla="*/ 657735 h 1809304"/>
                <a:gd name="connsiteX8" fmla="*/ 389724 w 1160083"/>
                <a:gd name="connsiteY8" fmla="*/ 614099 h 1809304"/>
                <a:gd name="connsiteX9" fmla="*/ 486043 w 1160083"/>
                <a:gd name="connsiteY9" fmla="*/ 646560 h 1809304"/>
                <a:gd name="connsiteX10" fmla="*/ 487107 w 1160083"/>
                <a:gd name="connsiteY10" fmla="*/ 646560 h 1809304"/>
                <a:gd name="connsiteX11" fmla="*/ 482318 w 1160083"/>
                <a:gd name="connsiteY11" fmla="*/ 751926 h 1809304"/>
                <a:gd name="connsiteX12" fmla="*/ 374824 w 1160083"/>
                <a:gd name="connsiteY12" fmla="*/ 1010017 h 1809304"/>
                <a:gd name="connsiteX13" fmla="*/ 286487 w 1160083"/>
                <a:gd name="connsiteY13" fmla="*/ 1188819 h 1809304"/>
                <a:gd name="connsiteX14" fmla="*/ 962316 w 1160083"/>
                <a:gd name="connsiteY14" fmla="*/ 1809837 h 1809304"/>
                <a:gd name="connsiteX15" fmla="*/ 989987 w 1160083"/>
                <a:gd name="connsiteY15" fmla="*/ 1685314 h 1809304"/>
                <a:gd name="connsiteX16" fmla="*/ 1034156 w 1160083"/>
                <a:gd name="connsiteY16" fmla="*/ 1443718 h 1809304"/>
                <a:gd name="connsiteX17" fmla="*/ 1045863 w 1160083"/>
                <a:gd name="connsiteY17" fmla="*/ 1294717 h 1809304"/>
                <a:gd name="connsiteX18" fmla="*/ 1056506 w 1160083"/>
                <a:gd name="connsiteY18" fmla="*/ 1234052 h 1809304"/>
                <a:gd name="connsiteX19" fmla="*/ 1071406 w 1160083"/>
                <a:gd name="connsiteY19" fmla="*/ 1203187 h 1809304"/>
                <a:gd name="connsiteX20" fmla="*/ 1076728 w 1160083"/>
                <a:gd name="connsiteY20" fmla="*/ 1099419 h 1809304"/>
                <a:gd name="connsiteX21" fmla="*/ 1081517 w 1160083"/>
                <a:gd name="connsiteY21" fmla="*/ 974896 h 1809304"/>
                <a:gd name="connsiteX22" fmla="*/ 1162936 w 1160083"/>
                <a:gd name="connsiteY22" fmla="*/ 863145 h 1809304"/>
                <a:gd name="connsiteX23" fmla="*/ 223694 w 1160083"/>
                <a:gd name="connsiteY23" fmla="*/ 0 h 1809304"/>
                <a:gd name="connsiteX24" fmla="*/ 181122 w 1160083"/>
                <a:gd name="connsiteY24" fmla="*/ 64390 h 1809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60083" h="1809304">
                  <a:moveTo>
                    <a:pt x="181122" y="64390"/>
                  </a:moveTo>
                  <a:cubicBezTo>
                    <a:pt x="144403" y="114412"/>
                    <a:pt x="109814" y="164966"/>
                    <a:pt x="74692" y="214456"/>
                  </a:cubicBezTo>
                  <a:cubicBezTo>
                    <a:pt x="48085" y="252238"/>
                    <a:pt x="-3534" y="297471"/>
                    <a:pt x="191" y="347493"/>
                  </a:cubicBezTo>
                  <a:cubicBezTo>
                    <a:pt x="4981" y="350154"/>
                    <a:pt x="9770" y="354411"/>
                    <a:pt x="15091" y="356007"/>
                  </a:cubicBezTo>
                  <a:cubicBezTo>
                    <a:pt x="92785" y="375697"/>
                    <a:pt x="53938" y="440087"/>
                    <a:pt x="76289" y="488512"/>
                  </a:cubicBezTo>
                  <a:cubicBezTo>
                    <a:pt x="83206" y="503412"/>
                    <a:pt x="94382" y="503412"/>
                    <a:pt x="106089" y="512991"/>
                  </a:cubicBezTo>
                  <a:cubicBezTo>
                    <a:pt x="143871" y="545984"/>
                    <a:pt x="257219" y="596538"/>
                    <a:pt x="251898" y="651350"/>
                  </a:cubicBezTo>
                  <a:cubicBezTo>
                    <a:pt x="250833" y="667314"/>
                    <a:pt x="280633" y="673168"/>
                    <a:pt x="290212" y="657735"/>
                  </a:cubicBezTo>
                  <a:cubicBezTo>
                    <a:pt x="308305" y="627403"/>
                    <a:pt x="353538" y="605585"/>
                    <a:pt x="389724" y="614099"/>
                  </a:cubicBezTo>
                  <a:cubicBezTo>
                    <a:pt x="430167" y="623146"/>
                    <a:pt x="441874" y="680086"/>
                    <a:pt x="486043" y="646560"/>
                  </a:cubicBezTo>
                  <a:cubicBezTo>
                    <a:pt x="486043" y="646560"/>
                    <a:pt x="486575" y="646560"/>
                    <a:pt x="487107" y="646560"/>
                  </a:cubicBezTo>
                  <a:cubicBezTo>
                    <a:pt x="480721" y="681150"/>
                    <a:pt x="480189" y="716804"/>
                    <a:pt x="482318" y="751926"/>
                  </a:cubicBezTo>
                  <a:cubicBezTo>
                    <a:pt x="488171" y="838134"/>
                    <a:pt x="413138" y="934985"/>
                    <a:pt x="374824" y="1010017"/>
                  </a:cubicBezTo>
                  <a:cubicBezTo>
                    <a:pt x="345023" y="1069086"/>
                    <a:pt x="317352" y="1129751"/>
                    <a:pt x="286487" y="1188819"/>
                  </a:cubicBezTo>
                  <a:lnTo>
                    <a:pt x="962316" y="1809837"/>
                  </a:lnTo>
                  <a:cubicBezTo>
                    <a:pt x="974023" y="1766200"/>
                    <a:pt x="981473" y="1722032"/>
                    <a:pt x="989987" y="1685314"/>
                  </a:cubicBezTo>
                  <a:cubicBezTo>
                    <a:pt x="1008080" y="1605491"/>
                    <a:pt x="1022980" y="1525137"/>
                    <a:pt x="1034156" y="1443718"/>
                  </a:cubicBezTo>
                  <a:cubicBezTo>
                    <a:pt x="1040541" y="1394229"/>
                    <a:pt x="1040541" y="1344207"/>
                    <a:pt x="1045863" y="1294717"/>
                  </a:cubicBezTo>
                  <a:cubicBezTo>
                    <a:pt x="1047991" y="1274495"/>
                    <a:pt x="1050120" y="1253742"/>
                    <a:pt x="1056506" y="1234052"/>
                  </a:cubicBezTo>
                  <a:cubicBezTo>
                    <a:pt x="1059699" y="1224473"/>
                    <a:pt x="1067681" y="1217023"/>
                    <a:pt x="1071406" y="1203187"/>
                  </a:cubicBezTo>
                  <a:cubicBezTo>
                    <a:pt x="1080453" y="1169662"/>
                    <a:pt x="1071406" y="1132944"/>
                    <a:pt x="1076728" y="1099419"/>
                  </a:cubicBezTo>
                  <a:cubicBezTo>
                    <a:pt x="1083645" y="1055250"/>
                    <a:pt x="1096949" y="1019596"/>
                    <a:pt x="1081517" y="974896"/>
                  </a:cubicBezTo>
                  <a:cubicBezTo>
                    <a:pt x="1062891" y="920617"/>
                    <a:pt x="1111849" y="875384"/>
                    <a:pt x="1162936" y="863145"/>
                  </a:cubicBezTo>
                  <a:lnTo>
                    <a:pt x="223694" y="0"/>
                  </a:lnTo>
                  <a:cubicBezTo>
                    <a:pt x="207729" y="21818"/>
                    <a:pt x="192297" y="48425"/>
                    <a:pt x="181122" y="64390"/>
                  </a:cubicBezTo>
                  <a:close/>
                </a:path>
              </a:pathLst>
            </a:custGeom>
            <a:solidFill>
              <a:schemeClr val="bg2">
                <a:lumMod val="75000"/>
              </a:schemeClr>
            </a:solidFill>
            <a:ln w="5315" cap="flat">
              <a:noFill/>
              <a:prstDash val="solid"/>
              <a:miter/>
            </a:ln>
          </p:spPr>
          <p:txBody>
            <a:bodyPr anchor="ctr"/>
            <a:lstStyle/>
            <a:p>
              <a:pPr>
                <a:defRPr/>
              </a:pPr>
              <a:endParaRPr lang="en-US">
                <a:ln>
                  <a:solidFill>
                    <a:sysClr val="windowText" lastClr="000000"/>
                  </a:solidFill>
                </a:ln>
              </a:endParaRPr>
            </a:p>
          </p:txBody>
        </p:sp>
        <p:sp>
          <p:nvSpPr>
            <p:cNvPr id="23568" name="Freeform: Shape 6"/>
            <p:cNvSpPr>
              <a:spLocks/>
            </p:cNvSpPr>
            <p:nvPr/>
          </p:nvSpPr>
          <p:spPr bwMode="auto">
            <a:xfrm>
              <a:off x="8762816" y="1162885"/>
              <a:ext cx="1756090" cy="1521944"/>
            </a:xfrm>
            <a:custGeom>
              <a:avLst/>
              <a:gdLst>
                <a:gd name="T0" fmla="*/ 470419 w 1756089"/>
                <a:gd name="T1" fmla="*/ 83547 h 1521944"/>
                <a:gd name="T2" fmla="*/ 444344 w 1756089"/>
                <a:gd name="T3" fmla="*/ 80354 h 1521944"/>
                <a:gd name="T4" fmla="*/ 350686 w 1756089"/>
                <a:gd name="T5" fmla="*/ 168159 h 1521944"/>
                <a:gd name="T6" fmla="*/ 345896 w 1756089"/>
                <a:gd name="T7" fmla="*/ 178270 h 1521944"/>
                <a:gd name="T8" fmla="*/ 136230 w 1756089"/>
                <a:gd name="T9" fmla="*/ 375165 h 1521944"/>
                <a:gd name="T10" fmla="*/ 139423 w 1756089"/>
                <a:gd name="T11" fmla="*/ 436894 h 1521944"/>
                <a:gd name="T12" fmla="*/ 31397 w 1756089"/>
                <a:gd name="T13" fmla="*/ 570463 h 1521944"/>
                <a:gd name="T14" fmla="*/ 0 w 1756089"/>
                <a:gd name="T15" fmla="*/ 605053 h 1521944"/>
                <a:gd name="T16" fmla="*/ 939250 w 1756089"/>
                <a:gd name="T17" fmla="*/ 1468197 h 1521944"/>
                <a:gd name="T18" fmla="*/ 991400 w 1756089"/>
                <a:gd name="T19" fmla="*/ 1469262 h 1521944"/>
                <a:gd name="T20" fmla="*/ 1137741 w 1756089"/>
                <a:gd name="T21" fmla="*/ 1491612 h 1521944"/>
                <a:gd name="T22" fmla="*/ 1269182 w 1756089"/>
                <a:gd name="T23" fmla="*/ 1424561 h 1521944"/>
                <a:gd name="T24" fmla="*/ 1287807 w 1756089"/>
                <a:gd name="T25" fmla="*/ 1425093 h 1521944"/>
                <a:gd name="T26" fmla="*/ 1284082 w 1756089"/>
                <a:gd name="T27" fmla="*/ 1443186 h 1521944"/>
                <a:gd name="T28" fmla="*/ 1264925 w 1756089"/>
                <a:gd name="T29" fmla="*/ 1470858 h 1521944"/>
                <a:gd name="T30" fmla="*/ 1377740 w 1756089"/>
                <a:gd name="T31" fmla="*/ 1501191 h 1521944"/>
                <a:gd name="T32" fmla="*/ 1429891 w 1756089"/>
                <a:gd name="T33" fmla="*/ 1371878 h 1521944"/>
                <a:gd name="T34" fmla="*/ 1458095 w 1756089"/>
                <a:gd name="T35" fmla="*/ 1362832 h 1521944"/>
                <a:gd name="T36" fmla="*/ 1498006 w 1756089"/>
                <a:gd name="T37" fmla="*/ 1404339 h 1521944"/>
                <a:gd name="T38" fmla="*/ 1566121 w 1756089"/>
                <a:gd name="T39" fmla="*/ 1384650 h 1521944"/>
                <a:gd name="T40" fmla="*/ 1586875 w 1756089"/>
                <a:gd name="T41" fmla="*/ 1357510 h 1521944"/>
                <a:gd name="T42" fmla="*/ 1640621 w 1756089"/>
                <a:gd name="T43" fmla="*/ 1391036 h 1521944"/>
                <a:gd name="T44" fmla="*/ 1696497 w 1756089"/>
                <a:gd name="T45" fmla="*/ 1235649 h 1521944"/>
                <a:gd name="T46" fmla="*/ 1756098 w 1756089"/>
                <a:gd name="T47" fmla="*/ 1165405 h 1521944"/>
                <a:gd name="T48" fmla="*/ 1752373 w 1756089"/>
                <a:gd name="T49" fmla="*/ 1084518 h 1521944"/>
                <a:gd name="T50" fmla="*/ 573124 w 1756089"/>
                <a:gd name="T51" fmla="*/ 0 h 1521944"/>
                <a:gd name="T52" fmla="*/ 470419 w 1756089"/>
                <a:gd name="T53" fmla="*/ 83547 h 15219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756089" h="1521944">
                  <a:moveTo>
                    <a:pt x="470419" y="83547"/>
                  </a:moveTo>
                  <a:cubicBezTo>
                    <a:pt x="483191" y="67051"/>
                    <a:pt x="443812" y="80354"/>
                    <a:pt x="444344" y="80354"/>
                  </a:cubicBezTo>
                  <a:cubicBezTo>
                    <a:pt x="409754" y="91529"/>
                    <a:pt x="378890" y="145809"/>
                    <a:pt x="350686" y="168159"/>
                  </a:cubicBezTo>
                  <a:cubicBezTo>
                    <a:pt x="348557" y="170287"/>
                    <a:pt x="347493" y="175077"/>
                    <a:pt x="345896" y="178270"/>
                  </a:cubicBezTo>
                  <a:cubicBezTo>
                    <a:pt x="261817" y="201152"/>
                    <a:pt x="166030" y="296407"/>
                    <a:pt x="136230" y="375165"/>
                  </a:cubicBezTo>
                  <a:cubicBezTo>
                    <a:pt x="127184" y="398579"/>
                    <a:pt x="143148" y="417204"/>
                    <a:pt x="139423" y="436894"/>
                  </a:cubicBezTo>
                  <a:cubicBezTo>
                    <a:pt x="129844" y="479998"/>
                    <a:pt x="69179" y="546516"/>
                    <a:pt x="31397" y="570463"/>
                  </a:cubicBezTo>
                  <a:cubicBezTo>
                    <a:pt x="21818" y="576849"/>
                    <a:pt x="11175" y="589620"/>
                    <a:pt x="0" y="605053"/>
                  </a:cubicBezTo>
                  <a:lnTo>
                    <a:pt x="939242" y="1468197"/>
                  </a:lnTo>
                  <a:cubicBezTo>
                    <a:pt x="957335" y="1463940"/>
                    <a:pt x="975428" y="1463940"/>
                    <a:pt x="991392" y="1469262"/>
                  </a:cubicBezTo>
                  <a:cubicBezTo>
                    <a:pt x="1037689" y="1484162"/>
                    <a:pt x="1087711" y="1499594"/>
                    <a:pt x="1137733" y="1491612"/>
                  </a:cubicBezTo>
                  <a:cubicBezTo>
                    <a:pt x="1189884" y="1483097"/>
                    <a:pt x="1224474" y="1447443"/>
                    <a:pt x="1269174" y="1424561"/>
                  </a:cubicBezTo>
                  <a:cubicBezTo>
                    <a:pt x="1275028" y="1421900"/>
                    <a:pt x="1282478" y="1418708"/>
                    <a:pt x="1287799" y="1425093"/>
                  </a:cubicBezTo>
                  <a:cubicBezTo>
                    <a:pt x="1293653" y="1431479"/>
                    <a:pt x="1288331" y="1437333"/>
                    <a:pt x="1284074" y="1443186"/>
                  </a:cubicBezTo>
                  <a:cubicBezTo>
                    <a:pt x="1277689" y="1452765"/>
                    <a:pt x="1266513" y="1459151"/>
                    <a:pt x="1264917" y="1470858"/>
                  </a:cubicBezTo>
                  <a:cubicBezTo>
                    <a:pt x="1258531" y="1533652"/>
                    <a:pt x="1347400" y="1541102"/>
                    <a:pt x="1377732" y="1501191"/>
                  </a:cubicBezTo>
                  <a:cubicBezTo>
                    <a:pt x="1405404" y="1463940"/>
                    <a:pt x="1416579" y="1414450"/>
                    <a:pt x="1429883" y="1371878"/>
                  </a:cubicBezTo>
                  <a:cubicBezTo>
                    <a:pt x="1434672" y="1358043"/>
                    <a:pt x="1442122" y="1346867"/>
                    <a:pt x="1458087" y="1362832"/>
                  </a:cubicBezTo>
                  <a:cubicBezTo>
                    <a:pt x="1475647" y="1380925"/>
                    <a:pt x="1466069" y="1394761"/>
                    <a:pt x="1497998" y="1404339"/>
                  </a:cubicBezTo>
                  <a:cubicBezTo>
                    <a:pt x="1520348" y="1411257"/>
                    <a:pt x="1563452" y="1412854"/>
                    <a:pt x="1566113" y="1384650"/>
                  </a:cubicBezTo>
                  <a:cubicBezTo>
                    <a:pt x="1567177" y="1371878"/>
                    <a:pt x="1571966" y="1361235"/>
                    <a:pt x="1586867" y="1357510"/>
                  </a:cubicBezTo>
                  <a:cubicBezTo>
                    <a:pt x="1603363" y="1381989"/>
                    <a:pt x="1610281" y="1394761"/>
                    <a:pt x="1640613" y="1391036"/>
                  </a:cubicBezTo>
                  <a:cubicBezTo>
                    <a:pt x="1714582" y="1383054"/>
                    <a:pt x="1650724" y="1277688"/>
                    <a:pt x="1696489" y="1235649"/>
                  </a:cubicBezTo>
                  <a:cubicBezTo>
                    <a:pt x="1718839" y="1215427"/>
                    <a:pt x="1746511" y="1194673"/>
                    <a:pt x="1756090" y="1165405"/>
                  </a:cubicBezTo>
                  <a:cubicBezTo>
                    <a:pt x="1765136" y="1137733"/>
                    <a:pt x="1752365" y="1111126"/>
                    <a:pt x="1752365" y="1084518"/>
                  </a:cubicBezTo>
                  <a:lnTo>
                    <a:pt x="573124" y="0"/>
                  </a:lnTo>
                  <a:cubicBezTo>
                    <a:pt x="525231" y="2661"/>
                    <a:pt x="501816" y="44168"/>
                    <a:pt x="470419" y="83547"/>
                  </a:cubicBezTo>
                  <a:close/>
                </a:path>
              </a:pathLst>
            </a:custGeom>
            <a:solidFill>
              <a:schemeClr val="accent2"/>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sp>
          <p:nvSpPr>
            <p:cNvPr id="8" name="Freeform: Shape 7">
              <a:extLst>
                <a:ext uri="{FF2B5EF4-FFF2-40B4-BE49-F238E27FC236}">
                  <a16:creationId xmlns:a16="http://schemas.microsoft.com/office/drawing/2014/main" id="{13009080-9ACF-4DD0-8527-8BEFCA76623E}"/>
                </a:ext>
              </a:extLst>
            </p:cNvPr>
            <p:cNvSpPr/>
            <p:nvPr/>
          </p:nvSpPr>
          <p:spPr>
            <a:xfrm>
              <a:off x="8166355" y="3038104"/>
              <a:ext cx="1265733" cy="842290"/>
            </a:xfrm>
            <a:custGeom>
              <a:avLst/>
              <a:gdLst>
                <a:gd name="connsiteX0" fmla="*/ 450198 w 1266513"/>
                <a:gd name="connsiteY0" fmla="*/ 205409 h 840794"/>
                <a:gd name="connsiteX1" fmla="*/ 267138 w 1266513"/>
                <a:gd name="connsiteY1" fmla="*/ 297471 h 840794"/>
                <a:gd name="connsiteX2" fmla="*/ 207006 w 1266513"/>
                <a:gd name="connsiteY2" fmla="*/ 369311 h 840794"/>
                <a:gd name="connsiteX3" fmla="*/ 118137 w 1266513"/>
                <a:gd name="connsiteY3" fmla="*/ 476273 h 840794"/>
                <a:gd name="connsiteX4" fmla="*/ 36718 w 1266513"/>
                <a:gd name="connsiteY4" fmla="*/ 570463 h 840794"/>
                <a:gd name="connsiteX5" fmla="*/ 0 w 1266513"/>
                <a:gd name="connsiteY5" fmla="*/ 585363 h 840794"/>
                <a:gd name="connsiteX6" fmla="*/ 271928 w 1266513"/>
                <a:gd name="connsiteY6" fmla="*/ 835473 h 840794"/>
                <a:gd name="connsiteX7" fmla="*/ 500219 w 1266513"/>
                <a:gd name="connsiteY7" fmla="*/ 843455 h 840794"/>
                <a:gd name="connsiteX8" fmla="*/ 517248 w 1266513"/>
                <a:gd name="connsiteY8" fmla="*/ 840262 h 840794"/>
                <a:gd name="connsiteX9" fmla="*/ 527359 w 1266513"/>
                <a:gd name="connsiteY9" fmla="*/ 829619 h 840794"/>
                <a:gd name="connsiteX10" fmla="*/ 632192 w 1266513"/>
                <a:gd name="connsiteY10" fmla="*/ 829087 h 840794"/>
                <a:gd name="connsiteX11" fmla="*/ 820573 w 1266513"/>
                <a:gd name="connsiteY11" fmla="*/ 823233 h 840794"/>
                <a:gd name="connsiteX12" fmla="*/ 1050461 w 1266513"/>
                <a:gd name="connsiteY12" fmla="*/ 822701 h 840794"/>
                <a:gd name="connsiteX13" fmla="*/ 1149973 w 1266513"/>
                <a:gd name="connsiteY13" fmla="*/ 797690 h 840794"/>
                <a:gd name="connsiteX14" fmla="*/ 1269174 w 1266513"/>
                <a:gd name="connsiteY14" fmla="*/ 621017 h 840794"/>
                <a:gd name="connsiteX15" fmla="*/ 593345 w 1266513"/>
                <a:gd name="connsiteY15" fmla="*/ 0 h 840794"/>
                <a:gd name="connsiteX16" fmla="*/ 450198 w 1266513"/>
                <a:gd name="connsiteY16" fmla="*/ 205409 h 840794"/>
                <a:gd name="connsiteX17" fmla="*/ 843987 w 1266513"/>
                <a:gd name="connsiteY17" fmla="*/ 387404 h 840794"/>
                <a:gd name="connsiteX18" fmla="*/ 876448 w 1266513"/>
                <a:gd name="connsiteY18" fmla="*/ 341639 h 840794"/>
                <a:gd name="connsiteX19" fmla="*/ 882302 w 1266513"/>
                <a:gd name="connsiteY19" fmla="*/ 470419 h 840794"/>
                <a:gd name="connsiteX20" fmla="*/ 877513 w 1266513"/>
                <a:gd name="connsiteY20" fmla="*/ 470419 h 840794"/>
                <a:gd name="connsiteX21" fmla="*/ 754054 w 1266513"/>
                <a:gd name="connsiteY21" fmla="*/ 465630 h 840794"/>
                <a:gd name="connsiteX22" fmla="*/ 843987 w 1266513"/>
                <a:gd name="connsiteY22" fmla="*/ 387404 h 840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66513" h="840794">
                  <a:moveTo>
                    <a:pt x="450198" y="205409"/>
                  </a:moveTo>
                  <a:cubicBezTo>
                    <a:pt x="398579" y="184655"/>
                    <a:pt x="307050" y="271396"/>
                    <a:pt x="267138" y="297471"/>
                  </a:cubicBezTo>
                  <a:cubicBezTo>
                    <a:pt x="234145" y="318757"/>
                    <a:pt x="227227" y="338446"/>
                    <a:pt x="207006" y="369311"/>
                  </a:cubicBezTo>
                  <a:cubicBezTo>
                    <a:pt x="181463" y="408158"/>
                    <a:pt x="149534" y="441683"/>
                    <a:pt x="118137" y="476273"/>
                  </a:cubicBezTo>
                  <a:cubicBezTo>
                    <a:pt x="91529" y="505541"/>
                    <a:pt x="68115" y="546516"/>
                    <a:pt x="36718" y="570463"/>
                  </a:cubicBezTo>
                  <a:cubicBezTo>
                    <a:pt x="26075" y="578977"/>
                    <a:pt x="13304" y="583235"/>
                    <a:pt x="0" y="585363"/>
                  </a:cubicBezTo>
                  <a:lnTo>
                    <a:pt x="271928" y="835473"/>
                  </a:lnTo>
                  <a:cubicBezTo>
                    <a:pt x="348025" y="815251"/>
                    <a:pt x="420929" y="847712"/>
                    <a:pt x="500219" y="843455"/>
                  </a:cubicBezTo>
                  <a:cubicBezTo>
                    <a:pt x="506073" y="842923"/>
                    <a:pt x="514587" y="843987"/>
                    <a:pt x="517248" y="840262"/>
                  </a:cubicBezTo>
                  <a:cubicBezTo>
                    <a:pt x="520441" y="836005"/>
                    <a:pt x="523634" y="832280"/>
                    <a:pt x="527359" y="829619"/>
                  </a:cubicBezTo>
                  <a:cubicBezTo>
                    <a:pt x="542791" y="818444"/>
                    <a:pt x="611438" y="830151"/>
                    <a:pt x="632192" y="829087"/>
                  </a:cubicBezTo>
                  <a:cubicBezTo>
                    <a:pt x="698711" y="826426"/>
                    <a:pt x="754054" y="815784"/>
                    <a:pt x="820573" y="823233"/>
                  </a:cubicBezTo>
                  <a:cubicBezTo>
                    <a:pt x="897202" y="832812"/>
                    <a:pt x="974896" y="832812"/>
                    <a:pt x="1050461" y="822701"/>
                  </a:cubicBezTo>
                  <a:cubicBezTo>
                    <a:pt x="1084519" y="818444"/>
                    <a:pt x="1118576" y="812058"/>
                    <a:pt x="1149973" y="797690"/>
                  </a:cubicBezTo>
                  <a:cubicBezTo>
                    <a:pt x="1218088" y="765761"/>
                    <a:pt x="1250017" y="694453"/>
                    <a:pt x="1269174" y="621017"/>
                  </a:cubicBezTo>
                  <a:lnTo>
                    <a:pt x="593345" y="0"/>
                  </a:lnTo>
                  <a:cubicBezTo>
                    <a:pt x="554499" y="73969"/>
                    <a:pt x="510862" y="145276"/>
                    <a:pt x="450198" y="205409"/>
                  </a:cubicBezTo>
                  <a:close/>
                  <a:moveTo>
                    <a:pt x="843987" y="387404"/>
                  </a:moveTo>
                  <a:cubicBezTo>
                    <a:pt x="854630" y="371439"/>
                    <a:pt x="865805" y="356539"/>
                    <a:pt x="876448" y="341639"/>
                  </a:cubicBezTo>
                  <a:cubicBezTo>
                    <a:pt x="896670" y="383679"/>
                    <a:pt x="884431" y="427315"/>
                    <a:pt x="882302" y="470419"/>
                  </a:cubicBezTo>
                  <a:cubicBezTo>
                    <a:pt x="880705" y="470419"/>
                    <a:pt x="879109" y="470419"/>
                    <a:pt x="877513" y="470419"/>
                  </a:cubicBezTo>
                  <a:cubicBezTo>
                    <a:pt x="836537" y="464033"/>
                    <a:pt x="795562" y="451794"/>
                    <a:pt x="754054" y="465630"/>
                  </a:cubicBezTo>
                  <a:cubicBezTo>
                    <a:pt x="780130" y="435297"/>
                    <a:pt x="821637" y="421461"/>
                    <a:pt x="843987" y="387404"/>
                  </a:cubicBezTo>
                  <a:close/>
                </a:path>
              </a:pathLst>
            </a:custGeom>
            <a:solidFill>
              <a:schemeClr val="accent4"/>
            </a:solidFill>
            <a:ln w="5315" cap="flat">
              <a:noFill/>
              <a:prstDash val="solid"/>
              <a:miter/>
            </a:ln>
          </p:spPr>
          <p:txBody>
            <a:bodyPr anchor="ctr"/>
            <a:lstStyle/>
            <a:p>
              <a:pPr>
                <a:defRPr/>
              </a:pPr>
              <a:endParaRPr lang="en-US"/>
            </a:p>
          </p:txBody>
        </p:sp>
        <p:sp>
          <p:nvSpPr>
            <p:cNvPr id="9" name="Freeform: Shape 8">
              <a:extLst>
                <a:ext uri="{FF2B5EF4-FFF2-40B4-BE49-F238E27FC236}">
                  <a16:creationId xmlns:a16="http://schemas.microsoft.com/office/drawing/2014/main" id="{F9F621A9-B934-4A3B-8A0F-DA7AA7709070}"/>
                </a:ext>
              </a:extLst>
            </p:cNvPr>
            <p:cNvSpPr/>
            <p:nvPr/>
          </p:nvSpPr>
          <p:spPr>
            <a:xfrm>
              <a:off x="6212724" y="3573531"/>
              <a:ext cx="2218207" cy="2888759"/>
            </a:xfrm>
            <a:custGeom>
              <a:avLst/>
              <a:gdLst>
                <a:gd name="connsiteX0" fmla="*/ 1912605 w 2219058"/>
                <a:gd name="connsiteY0" fmla="*/ 2693285 h 2889565"/>
                <a:gd name="connsiteX1" fmla="*/ 1817883 w 2219058"/>
                <a:gd name="connsiteY1" fmla="*/ 2192002 h 2889565"/>
                <a:gd name="connsiteX2" fmla="*/ 1762007 w 2219058"/>
                <a:gd name="connsiteY2" fmla="*/ 1695507 h 2889565"/>
                <a:gd name="connsiteX3" fmla="*/ 1736464 w 2219058"/>
                <a:gd name="connsiteY3" fmla="*/ 1423580 h 2889565"/>
                <a:gd name="connsiteX4" fmla="*/ 1742318 w 2219058"/>
                <a:gd name="connsiteY4" fmla="*/ 1155377 h 2889565"/>
                <a:gd name="connsiteX5" fmla="*/ 1748172 w 2219058"/>
                <a:gd name="connsiteY5" fmla="*/ 1133026 h 2889565"/>
                <a:gd name="connsiteX6" fmla="*/ 1870566 w 2219058"/>
                <a:gd name="connsiteY6" fmla="*/ 761587 h 2889565"/>
                <a:gd name="connsiteX7" fmla="*/ 1876419 w 2219058"/>
                <a:gd name="connsiteY7" fmla="*/ 752008 h 2889565"/>
                <a:gd name="connsiteX8" fmla="*/ 2044046 w 2219058"/>
                <a:gd name="connsiteY8" fmla="*/ 499770 h 2889565"/>
                <a:gd name="connsiteX9" fmla="*/ 2180276 w 2219058"/>
                <a:gd name="connsiteY9" fmla="*/ 369394 h 2889565"/>
                <a:gd name="connsiteX10" fmla="*/ 2220719 w 2219058"/>
                <a:gd name="connsiteY10" fmla="*/ 353429 h 2889565"/>
                <a:gd name="connsiteX11" fmla="*/ 1948792 w 2219058"/>
                <a:gd name="connsiteY11" fmla="*/ 103319 h 2889565"/>
                <a:gd name="connsiteX12" fmla="*/ 1835976 w 2219058"/>
                <a:gd name="connsiteY12" fmla="*/ 121945 h 2889565"/>
                <a:gd name="connsiteX13" fmla="*/ 1831719 w 2219058"/>
                <a:gd name="connsiteY13" fmla="*/ 104384 h 2889565"/>
                <a:gd name="connsiteX14" fmla="*/ 1781165 w 2219058"/>
                <a:gd name="connsiteY14" fmla="*/ 22433 h 2889565"/>
                <a:gd name="connsiteX15" fmla="*/ 1707728 w 2219058"/>
                <a:gd name="connsiteY15" fmla="*/ 5404 h 2889565"/>
                <a:gd name="connsiteX16" fmla="*/ 1583738 w 2219058"/>
                <a:gd name="connsiteY16" fmla="*/ 83630 h 2889565"/>
                <a:gd name="connsiteX17" fmla="*/ 982942 w 2219058"/>
                <a:gd name="connsiteY17" fmla="*/ 125670 h 2889565"/>
                <a:gd name="connsiteX18" fmla="*/ 576913 w 2219058"/>
                <a:gd name="connsiteY18" fmla="*/ 76180 h 2889565"/>
                <a:gd name="connsiteX19" fmla="*/ 370971 w 2219058"/>
                <a:gd name="connsiteY19" fmla="*/ 39462 h 2889565"/>
                <a:gd name="connsiteX20" fmla="*/ 7514 w 2219058"/>
                <a:gd name="connsiteY20" fmla="*/ 101191 h 2889565"/>
                <a:gd name="connsiteX21" fmla="*/ 1128 w 2219058"/>
                <a:gd name="connsiteY21" fmla="*/ 177288 h 2889565"/>
                <a:gd name="connsiteX22" fmla="*/ 67115 w 2219058"/>
                <a:gd name="connsiteY22" fmla="*/ 330547 h 2889565"/>
                <a:gd name="connsiteX23" fmla="*/ 554031 w 2219058"/>
                <a:gd name="connsiteY23" fmla="*/ 409305 h 2889565"/>
                <a:gd name="connsiteX24" fmla="*/ 797754 w 2219058"/>
                <a:gd name="connsiteY24" fmla="*/ 444427 h 2889565"/>
                <a:gd name="connsiteX25" fmla="*/ 1072343 w 2219058"/>
                <a:gd name="connsiteY25" fmla="*/ 440170 h 2889565"/>
                <a:gd name="connsiteX26" fmla="*/ 1319260 w 2219058"/>
                <a:gd name="connsiteY26" fmla="*/ 375779 h 2889565"/>
                <a:gd name="connsiteX27" fmla="*/ 1535844 w 2219058"/>
                <a:gd name="connsiteY27" fmla="*/ 369926 h 2889565"/>
                <a:gd name="connsiteX28" fmla="*/ 1746043 w 2219058"/>
                <a:gd name="connsiteY28" fmla="*/ 365669 h 2889565"/>
                <a:gd name="connsiteX29" fmla="*/ 1718371 w 2219058"/>
                <a:gd name="connsiteY29" fmla="*/ 429527 h 2889565"/>
                <a:gd name="connsiteX30" fmla="*/ 1633760 w 2219058"/>
                <a:gd name="connsiteY30" fmla="*/ 512010 h 2889565"/>
                <a:gd name="connsiteX31" fmla="*/ 1589591 w 2219058"/>
                <a:gd name="connsiteY31" fmla="*/ 542874 h 2889565"/>
                <a:gd name="connsiteX32" fmla="*/ 1572030 w 2219058"/>
                <a:gd name="connsiteY32" fmla="*/ 517331 h 2889565"/>
                <a:gd name="connsiteX33" fmla="*/ 1561920 w 2219058"/>
                <a:gd name="connsiteY33" fmla="*/ 534360 h 2889565"/>
                <a:gd name="connsiteX34" fmla="*/ 1534248 w 2219058"/>
                <a:gd name="connsiteY34" fmla="*/ 571078 h 2889565"/>
                <a:gd name="connsiteX35" fmla="*/ 1355446 w 2219058"/>
                <a:gd name="connsiteY35" fmla="*/ 691876 h 2889565"/>
                <a:gd name="connsiteX36" fmla="*/ 1376200 w 2219058"/>
                <a:gd name="connsiteY36" fmla="*/ 761587 h 2889565"/>
                <a:gd name="connsiteX37" fmla="*/ 1417175 w 2219058"/>
                <a:gd name="connsiteY37" fmla="*/ 828638 h 2889565"/>
                <a:gd name="connsiteX38" fmla="*/ 1476244 w 2219058"/>
                <a:gd name="connsiteY38" fmla="*/ 1039368 h 2889565"/>
                <a:gd name="connsiteX39" fmla="*/ 1606620 w 2219058"/>
                <a:gd name="connsiteY39" fmla="*/ 1558213 h 2889565"/>
                <a:gd name="connsiteX40" fmla="*/ 1683249 w 2219058"/>
                <a:gd name="connsiteY40" fmla="*/ 2283531 h 2889565"/>
                <a:gd name="connsiteX41" fmla="*/ 1783293 w 2219058"/>
                <a:gd name="connsiteY41" fmla="*/ 2764593 h 2889565"/>
                <a:gd name="connsiteX42" fmla="*/ 1782761 w 2219058"/>
                <a:gd name="connsiteY42" fmla="*/ 2737986 h 2889565"/>
                <a:gd name="connsiteX43" fmla="*/ 1858326 w 2219058"/>
                <a:gd name="connsiteY43" fmla="*/ 2864637 h 2889565"/>
                <a:gd name="connsiteX44" fmla="*/ 1903027 w 2219058"/>
                <a:gd name="connsiteY44" fmla="*/ 2893373 h 2889565"/>
                <a:gd name="connsiteX45" fmla="*/ 1913670 w 2219058"/>
                <a:gd name="connsiteY45" fmla="*/ 2893373 h 2889565"/>
                <a:gd name="connsiteX46" fmla="*/ 1931231 w 2219058"/>
                <a:gd name="connsiteY46" fmla="*/ 2885923 h 2889565"/>
                <a:gd name="connsiteX47" fmla="*/ 1912605 w 2219058"/>
                <a:gd name="connsiteY47" fmla="*/ 2693285 h 2889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19058" h="2889565">
                  <a:moveTo>
                    <a:pt x="1912605" y="2693285"/>
                  </a:moveTo>
                  <a:cubicBezTo>
                    <a:pt x="1847683" y="2534705"/>
                    <a:pt x="1836508" y="2359628"/>
                    <a:pt x="1817883" y="2192002"/>
                  </a:cubicBezTo>
                  <a:cubicBezTo>
                    <a:pt x="1799258" y="2026504"/>
                    <a:pt x="1779568" y="1861006"/>
                    <a:pt x="1762007" y="1695507"/>
                  </a:cubicBezTo>
                  <a:cubicBezTo>
                    <a:pt x="1752429" y="1605042"/>
                    <a:pt x="1739657" y="1514577"/>
                    <a:pt x="1736464" y="1423580"/>
                  </a:cubicBezTo>
                  <a:cubicBezTo>
                    <a:pt x="1732739" y="1333646"/>
                    <a:pt x="1754557" y="1244246"/>
                    <a:pt x="1742318" y="1155377"/>
                  </a:cubicBezTo>
                  <a:cubicBezTo>
                    <a:pt x="1743914" y="1147927"/>
                    <a:pt x="1746575" y="1140477"/>
                    <a:pt x="1748172" y="1133026"/>
                  </a:cubicBezTo>
                  <a:cubicBezTo>
                    <a:pt x="1775311" y="1027661"/>
                    <a:pt x="1762540" y="830234"/>
                    <a:pt x="1870566" y="761587"/>
                  </a:cubicBezTo>
                  <a:cubicBezTo>
                    <a:pt x="1873759" y="759991"/>
                    <a:pt x="1875355" y="755201"/>
                    <a:pt x="1876419" y="752008"/>
                  </a:cubicBezTo>
                  <a:cubicBezTo>
                    <a:pt x="1913138" y="658350"/>
                    <a:pt x="1974867" y="574271"/>
                    <a:pt x="2044046" y="499770"/>
                  </a:cubicBezTo>
                  <a:cubicBezTo>
                    <a:pt x="2085554" y="455070"/>
                    <a:pt x="2124401" y="400258"/>
                    <a:pt x="2180276" y="369394"/>
                  </a:cubicBezTo>
                  <a:cubicBezTo>
                    <a:pt x="2193580" y="361944"/>
                    <a:pt x="2207416" y="356622"/>
                    <a:pt x="2220719" y="353429"/>
                  </a:cubicBezTo>
                  <a:lnTo>
                    <a:pt x="1948792" y="103319"/>
                  </a:lnTo>
                  <a:cubicBezTo>
                    <a:pt x="1909412" y="109705"/>
                    <a:pt x="1863116" y="98530"/>
                    <a:pt x="1835976" y="121945"/>
                  </a:cubicBezTo>
                  <a:cubicBezTo>
                    <a:pt x="1835444" y="116091"/>
                    <a:pt x="1834380" y="109705"/>
                    <a:pt x="1831719" y="104384"/>
                  </a:cubicBezTo>
                  <a:cubicBezTo>
                    <a:pt x="1818415" y="75116"/>
                    <a:pt x="1800322" y="48508"/>
                    <a:pt x="1781165" y="22433"/>
                  </a:cubicBezTo>
                  <a:cubicBezTo>
                    <a:pt x="1764668" y="615"/>
                    <a:pt x="1734336" y="-5771"/>
                    <a:pt x="1707728" y="5404"/>
                  </a:cubicBezTo>
                  <a:cubicBezTo>
                    <a:pt x="1663560" y="24029"/>
                    <a:pt x="1628970" y="63941"/>
                    <a:pt x="1583738" y="83630"/>
                  </a:cubicBezTo>
                  <a:cubicBezTo>
                    <a:pt x="1393761" y="167177"/>
                    <a:pt x="1184626" y="143230"/>
                    <a:pt x="982942" y="125670"/>
                  </a:cubicBezTo>
                  <a:cubicBezTo>
                    <a:pt x="847244" y="113962"/>
                    <a:pt x="711546" y="97466"/>
                    <a:pt x="576913" y="76180"/>
                  </a:cubicBezTo>
                  <a:cubicBezTo>
                    <a:pt x="508266" y="65005"/>
                    <a:pt x="439619" y="51701"/>
                    <a:pt x="370971" y="39462"/>
                  </a:cubicBezTo>
                  <a:cubicBezTo>
                    <a:pt x="262945" y="20304"/>
                    <a:pt x="79886" y="-4175"/>
                    <a:pt x="7514" y="101191"/>
                  </a:cubicBezTo>
                  <a:cubicBezTo>
                    <a:pt x="5918" y="128863"/>
                    <a:pt x="-3129" y="145891"/>
                    <a:pt x="1128" y="177288"/>
                  </a:cubicBezTo>
                  <a:cubicBezTo>
                    <a:pt x="6982" y="226246"/>
                    <a:pt x="-468" y="316179"/>
                    <a:pt x="67115" y="330547"/>
                  </a:cubicBezTo>
                  <a:cubicBezTo>
                    <a:pt x="228356" y="363008"/>
                    <a:pt x="391193" y="385890"/>
                    <a:pt x="554031" y="409305"/>
                  </a:cubicBezTo>
                  <a:cubicBezTo>
                    <a:pt x="634385" y="420480"/>
                    <a:pt x="716336" y="438573"/>
                    <a:pt x="797754" y="444427"/>
                  </a:cubicBezTo>
                  <a:cubicBezTo>
                    <a:pt x="888752" y="451877"/>
                    <a:pt x="981878" y="451877"/>
                    <a:pt x="1072343" y="440170"/>
                  </a:cubicBezTo>
                  <a:cubicBezTo>
                    <a:pt x="1159615" y="428994"/>
                    <a:pt x="1235181" y="394405"/>
                    <a:pt x="1319260" y="375779"/>
                  </a:cubicBezTo>
                  <a:cubicBezTo>
                    <a:pt x="1388439" y="360879"/>
                    <a:pt x="1463472" y="367265"/>
                    <a:pt x="1535844" y="369926"/>
                  </a:cubicBezTo>
                  <a:cubicBezTo>
                    <a:pt x="1603427" y="372587"/>
                    <a:pt x="1676864" y="368329"/>
                    <a:pt x="1746043" y="365669"/>
                  </a:cubicBezTo>
                  <a:cubicBezTo>
                    <a:pt x="1786486" y="364072"/>
                    <a:pt x="1725289" y="422076"/>
                    <a:pt x="1718371" y="429527"/>
                  </a:cubicBezTo>
                  <a:cubicBezTo>
                    <a:pt x="1690700" y="457730"/>
                    <a:pt x="1662496" y="484870"/>
                    <a:pt x="1633760" y="512010"/>
                  </a:cubicBezTo>
                  <a:cubicBezTo>
                    <a:pt x="1624181" y="521056"/>
                    <a:pt x="1605556" y="547663"/>
                    <a:pt x="1589591" y="542874"/>
                  </a:cubicBezTo>
                  <a:cubicBezTo>
                    <a:pt x="1579480" y="539681"/>
                    <a:pt x="1581609" y="519459"/>
                    <a:pt x="1572030" y="517331"/>
                  </a:cubicBezTo>
                  <a:cubicBezTo>
                    <a:pt x="1551277" y="513606"/>
                    <a:pt x="1560855" y="528506"/>
                    <a:pt x="1561920" y="534360"/>
                  </a:cubicBezTo>
                  <a:cubicBezTo>
                    <a:pt x="1565645" y="556178"/>
                    <a:pt x="1557130" y="566288"/>
                    <a:pt x="1534248" y="571078"/>
                  </a:cubicBezTo>
                  <a:cubicBezTo>
                    <a:pt x="1467197" y="584382"/>
                    <a:pt x="1320324" y="596089"/>
                    <a:pt x="1355446" y="691876"/>
                  </a:cubicBezTo>
                  <a:cubicBezTo>
                    <a:pt x="1363428" y="714758"/>
                    <a:pt x="1367685" y="738173"/>
                    <a:pt x="1376200" y="761587"/>
                  </a:cubicBezTo>
                  <a:cubicBezTo>
                    <a:pt x="1385778" y="789259"/>
                    <a:pt x="1404936" y="805223"/>
                    <a:pt x="1417175" y="828638"/>
                  </a:cubicBezTo>
                  <a:cubicBezTo>
                    <a:pt x="1449636" y="889303"/>
                    <a:pt x="1457618" y="973914"/>
                    <a:pt x="1476244" y="1039368"/>
                  </a:cubicBezTo>
                  <a:cubicBezTo>
                    <a:pt x="1523073" y="1211252"/>
                    <a:pt x="1582673" y="1381540"/>
                    <a:pt x="1606620" y="1558213"/>
                  </a:cubicBezTo>
                  <a:cubicBezTo>
                    <a:pt x="1639613" y="1798744"/>
                    <a:pt x="1658238" y="2041936"/>
                    <a:pt x="1683249" y="2283531"/>
                  </a:cubicBezTo>
                  <a:cubicBezTo>
                    <a:pt x="1699746" y="2446901"/>
                    <a:pt x="1736996" y="2607077"/>
                    <a:pt x="1783293" y="2764593"/>
                  </a:cubicBezTo>
                  <a:cubicBezTo>
                    <a:pt x="1783293" y="2755547"/>
                    <a:pt x="1782761" y="2746500"/>
                    <a:pt x="1782761" y="2737986"/>
                  </a:cubicBezTo>
                  <a:cubicBezTo>
                    <a:pt x="1784358" y="2787476"/>
                    <a:pt x="1821608" y="2832708"/>
                    <a:pt x="1858326" y="2864637"/>
                  </a:cubicBezTo>
                  <a:cubicBezTo>
                    <a:pt x="1873226" y="2877941"/>
                    <a:pt x="1887594" y="2890713"/>
                    <a:pt x="1903027" y="2893373"/>
                  </a:cubicBezTo>
                  <a:lnTo>
                    <a:pt x="1913670" y="2893373"/>
                  </a:lnTo>
                  <a:cubicBezTo>
                    <a:pt x="1919523" y="2892309"/>
                    <a:pt x="1924845" y="2890181"/>
                    <a:pt x="1931231" y="2885923"/>
                  </a:cubicBezTo>
                  <a:cubicBezTo>
                    <a:pt x="1987638" y="2848141"/>
                    <a:pt x="1930698" y="2738518"/>
                    <a:pt x="1912605" y="2693285"/>
                  </a:cubicBezTo>
                  <a:close/>
                </a:path>
              </a:pathLst>
            </a:custGeom>
            <a:solidFill>
              <a:schemeClr val="accent5"/>
            </a:solidFill>
            <a:ln w="5315" cap="flat">
              <a:noFill/>
              <a:prstDash val="solid"/>
              <a:miter/>
            </a:ln>
          </p:spPr>
          <p:txBody>
            <a:bodyPr anchor="ctr"/>
            <a:lstStyle/>
            <a:p>
              <a:pPr>
                <a:defRPr/>
              </a:pPr>
              <a:endParaRPr lang="en-US"/>
            </a:p>
          </p:txBody>
        </p:sp>
        <p:sp>
          <p:nvSpPr>
            <p:cNvPr id="23571" name="Freeform: Shape 9"/>
            <p:cNvSpPr>
              <a:spLocks/>
            </p:cNvSpPr>
            <p:nvPr/>
          </p:nvSpPr>
          <p:spPr bwMode="auto">
            <a:xfrm>
              <a:off x="9343029" y="746144"/>
              <a:ext cx="1532587" cy="1452765"/>
            </a:xfrm>
            <a:custGeom>
              <a:avLst/>
              <a:gdLst>
                <a:gd name="T0" fmla="*/ 354411 w 1532587"/>
                <a:gd name="T1" fmla="*/ 256496 h 1452764"/>
                <a:gd name="T2" fmla="*/ 301196 w 1532587"/>
                <a:gd name="T3" fmla="*/ 141551 h 1452764"/>
                <a:gd name="T4" fmla="*/ 245853 w 1532587"/>
                <a:gd name="T5" fmla="*/ 204877 h 1452764"/>
                <a:gd name="T6" fmla="*/ 332593 w 1532587"/>
                <a:gd name="T7" fmla="*/ 284699 h 1452764"/>
                <a:gd name="T8" fmla="*/ 241596 w 1532587"/>
                <a:gd name="T9" fmla="*/ 375697 h 1452764"/>
                <a:gd name="T10" fmla="*/ 172948 w 1532587"/>
                <a:gd name="T11" fmla="*/ 268203 h 1452764"/>
                <a:gd name="T12" fmla="*/ 181995 w 1532587"/>
                <a:gd name="T13" fmla="*/ 394322 h 1452764"/>
                <a:gd name="T14" fmla="*/ 181995 w 1532587"/>
                <a:gd name="T15" fmla="*/ 394322 h 1452764"/>
                <a:gd name="T16" fmla="*/ 0 w 1532587"/>
                <a:gd name="T17" fmla="*/ 370375 h 1452764"/>
                <a:gd name="T18" fmla="*/ 1181369 w 1532587"/>
                <a:gd name="T19" fmla="*/ 1436807 h 1452764"/>
                <a:gd name="T20" fmla="*/ 1250017 w 1532587"/>
                <a:gd name="T21" fmla="*/ 1126032 h 1452764"/>
                <a:gd name="T22" fmla="*/ 1335692 w 1532587"/>
                <a:gd name="T23" fmla="*/ 938184 h 1452764"/>
                <a:gd name="T24" fmla="*/ 1267578 w 1532587"/>
                <a:gd name="T25" fmla="*/ 752464 h 1452764"/>
                <a:gd name="T26" fmla="*/ 1300571 w 1532587"/>
                <a:gd name="T27" fmla="*/ 589088 h 1452764"/>
                <a:gd name="T28" fmla="*/ 1463408 w 1532587"/>
                <a:gd name="T29" fmla="*/ 593345 h 1452764"/>
                <a:gd name="T30" fmla="*/ 1467666 w 1532587"/>
                <a:gd name="T31" fmla="*/ 407626 h 1452764"/>
                <a:gd name="T32" fmla="*/ 1475648 w 1532587"/>
                <a:gd name="T33" fmla="*/ 369843 h 1452764"/>
                <a:gd name="T34" fmla="*/ 1208509 w 1532587"/>
                <a:gd name="T35" fmla="*/ 6386 h 1452764"/>
                <a:gd name="T36" fmla="*/ 1079729 w 1532587"/>
                <a:gd name="T37" fmla="*/ 0 h 1452764"/>
                <a:gd name="T38" fmla="*/ 524166 w 1532587"/>
                <a:gd name="T39" fmla="*/ 133569 h 1452764"/>
                <a:gd name="T40" fmla="*/ 429976 w 1532587"/>
                <a:gd name="T41" fmla="*/ 202749 h 1452764"/>
                <a:gd name="T42" fmla="*/ 575253 w 1532587"/>
                <a:gd name="T43" fmla="*/ 179866 h 1452764"/>
                <a:gd name="T44" fmla="*/ 422526 w 1532587"/>
                <a:gd name="T45" fmla="*/ 317693 h 1452764"/>
                <a:gd name="T46" fmla="*/ 752990 w 1532587"/>
                <a:gd name="T47" fmla="*/ 116008 h 1452764"/>
                <a:gd name="T48" fmla="*/ 1198931 w 1532587"/>
                <a:gd name="T49" fmla="*/ 62794 h 1452764"/>
                <a:gd name="T50" fmla="*/ 1419772 w 1532587"/>
                <a:gd name="T51" fmla="*/ 120798 h 1452764"/>
                <a:gd name="T52" fmla="*/ 1394761 w 1532587"/>
                <a:gd name="T53" fmla="*/ 411351 h 1452764"/>
                <a:gd name="T54" fmla="*/ 1330371 w 1532587"/>
                <a:gd name="T55" fmla="*/ 391661 h 1452764"/>
                <a:gd name="T56" fmla="*/ 1327710 w 1532587"/>
                <a:gd name="T57" fmla="*/ 272992 h 1452764"/>
                <a:gd name="T58" fmla="*/ 1235649 w 1532587"/>
                <a:gd name="T59" fmla="*/ 101640 h 1452764"/>
                <a:gd name="T60" fmla="*/ 1164873 w 1532587"/>
                <a:gd name="T61" fmla="*/ 100576 h 1452764"/>
                <a:gd name="T62" fmla="*/ 1024386 w 1532587"/>
                <a:gd name="T63" fmla="*/ 93126 h 1452764"/>
                <a:gd name="T64" fmla="*/ 787580 w 1532587"/>
                <a:gd name="T65" fmla="*/ 142084 h 1452764"/>
                <a:gd name="T66" fmla="*/ 752990 w 1532587"/>
                <a:gd name="T67" fmla="*/ 116008 h 1452764"/>
                <a:gd name="T68" fmla="*/ 656139 w 1532587"/>
                <a:gd name="T69" fmla="*/ 236274 h 1452764"/>
                <a:gd name="T70" fmla="*/ 656139 w 1532587"/>
                <a:gd name="T71" fmla="*/ 312903 h 1452764"/>
                <a:gd name="T72" fmla="*/ 602924 w 1532587"/>
                <a:gd name="T73" fmla="*/ 362925 h 1452764"/>
                <a:gd name="T74" fmla="*/ 576317 w 1532587"/>
                <a:gd name="T75" fmla="*/ 386340 h 1452764"/>
                <a:gd name="T76" fmla="*/ 447005 w 1532587"/>
                <a:gd name="T77" fmla="*/ 402836 h 1452764"/>
                <a:gd name="T78" fmla="*/ 515120 w 1532587"/>
                <a:gd name="T79" fmla="*/ 320353 h 1452764"/>
                <a:gd name="T80" fmla="*/ 668379 w 1532587"/>
                <a:gd name="T81" fmla="*/ 176141 h 14527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32587" h="1452764">
                  <a:moveTo>
                    <a:pt x="524166" y="133569"/>
                  </a:moveTo>
                  <a:cubicBezTo>
                    <a:pt x="475741" y="142084"/>
                    <a:pt x="347493" y="195298"/>
                    <a:pt x="354411" y="256496"/>
                  </a:cubicBezTo>
                  <a:cubicBezTo>
                    <a:pt x="326207" y="247981"/>
                    <a:pt x="321418" y="225099"/>
                    <a:pt x="316628" y="202216"/>
                  </a:cubicBezTo>
                  <a:cubicBezTo>
                    <a:pt x="312371" y="181995"/>
                    <a:pt x="339511" y="156984"/>
                    <a:pt x="301196" y="141551"/>
                  </a:cubicBezTo>
                  <a:cubicBezTo>
                    <a:pt x="277250" y="131441"/>
                    <a:pt x="258624" y="128248"/>
                    <a:pt x="239467" y="145276"/>
                  </a:cubicBezTo>
                  <a:cubicBezTo>
                    <a:pt x="224567" y="158048"/>
                    <a:pt x="207538" y="213924"/>
                    <a:pt x="245853" y="204877"/>
                  </a:cubicBezTo>
                  <a:cubicBezTo>
                    <a:pt x="267671" y="200088"/>
                    <a:pt x="276185" y="213391"/>
                    <a:pt x="290021" y="221906"/>
                  </a:cubicBezTo>
                  <a:cubicBezTo>
                    <a:pt x="313968" y="236274"/>
                    <a:pt x="316096" y="265010"/>
                    <a:pt x="332593" y="284699"/>
                  </a:cubicBezTo>
                  <a:cubicBezTo>
                    <a:pt x="335786" y="287892"/>
                    <a:pt x="321418" y="343236"/>
                    <a:pt x="315032" y="348557"/>
                  </a:cubicBezTo>
                  <a:cubicBezTo>
                    <a:pt x="300664" y="361329"/>
                    <a:pt x="260753" y="361861"/>
                    <a:pt x="241596" y="375697"/>
                  </a:cubicBezTo>
                  <a:cubicBezTo>
                    <a:pt x="251174" y="352814"/>
                    <a:pt x="258092" y="306517"/>
                    <a:pt x="241596" y="285764"/>
                  </a:cubicBezTo>
                  <a:cubicBezTo>
                    <a:pt x="231485" y="272992"/>
                    <a:pt x="187316" y="253835"/>
                    <a:pt x="172948" y="268203"/>
                  </a:cubicBezTo>
                  <a:cubicBezTo>
                    <a:pt x="167095" y="274056"/>
                    <a:pt x="161241" y="279378"/>
                    <a:pt x="155387" y="285232"/>
                  </a:cubicBezTo>
                  <a:cubicBezTo>
                    <a:pt x="95787" y="295342"/>
                    <a:pt x="163370" y="365586"/>
                    <a:pt x="181995" y="394322"/>
                  </a:cubicBezTo>
                  <a:cubicBezTo>
                    <a:pt x="184656" y="396983"/>
                    <a:pt x="186252" y="400176"/>
                    <a:pt x="186252" y="403901"/>
                  </a:cubicBezTo>
                  <a:cubicBezTo>
                    <a:pt x="186252" y="401772"/>
                    <a:pt x="184124" y="398579"/>
                    <a:pt x="181995" y="394322"/>
                  </a:cubicBezTo>
                  <a:cubicBezTo>
                    <a:pt x="159645" y="369843"/>
                    <a:pt x="60665" y="382083"/>
                    <a:pt x="38847" y="375697"/>
                  </a:cubicBezTo>
                  <a:cubicBezTo>
                    <a:pt x="23947" y="371440"/>
                    <a:pt x="11175" y="369843"/>
                    <a:pt x="0" y="370375"/>
                  </a:cubicBezTo>
                  <a:lnTo>
                    <a:pt x="1179241" y="1454361"/>
                  </a:lnTo>
                  <a:cubicBezTo>
                    <a:pt x="1179241" y="1448508"/>
                    <a:pt x="1179773" y="1442654"/>
                    <a:pt x="1181369" y="1436801"/>
                  </a:cubicBezTo>
                  <a:cubicBezTo>
                    <a:pt x="1198398" y="1369750"/>
                    <a:pt x="1193077" y="1295781"/>
                    <a:pt x="1196270" y="1227134"/>
                  </a:cubicBezTo>
                  <a:cubicBezTo>
                    <a:pt x="1197866" y="1176580"/>
                    <a:pt x="1230327" y="1167001"/>
                    <a:pt x="1250017" y="1126026"/>
                  </a:cubicBezTo>
                  <a:cubicBezTo>
                    <a:pt x="1256935" y="1117512"/>
                    <a:pt x="1262788" y="1107401"/>
                    <a:pt x="1261192" y="1097822"/>
                  </a:cubicBezTo>
                  <a:cubicBezTo>
                    <a:pt x="1247888" y="1036625"/>
                    <a:pt x="1326646" y="995117"/>
                    <a:pt x="1335692" y="938178"/>
                  </a:cubicBezTo>
                  <a:cubicBezTo>
                    <a:pt x="1340482" y="908909"/>
                    <a:pt x="1348996" y="808865"/>
                    <a:pt x="1308553" y="795030"/>
                  </a:cubicBezTo>
                  <a:cubicBezTo>
                    <a:pt x="1286735" y="787580"/>
                    <a:pt x="1287799" y="760440"/>
                    <a:pt x="1267578" y="752458"/>
                  </a:cubicBezTo>
                  <a:cubicBezTo>
                    <a:pt x="1218088" y="735961"/>
                    <a:pt x="1187755" y="566206"/>
                    <a:pt x="1268110" y="577381"/>
                  </a:cubicBezTo>
                  <a:cubicBezTo>
                    <a:pt x="1279285" y="578977"/>
                    <a:pt x="1289928" y="584831"/>
                    <a:pt x="1300571" y="589088"/>
                  </a:cubicBezTo>
                  <a:cubicBezTo>
                    <a:pt x="1350061" y="610906"/>
                    <a:pt x="1395826" y="593345"/>
                    <a:pt x="1446380" y="597070"/>
                  </a:cubicBezTo>
                  <a:cubicBezTo>
                    <a:pt x="1451701" y="597603"/>
                    <a:pt x="1457555" y="594410"/>
                    <a:pt x="1463408" y="593345"/>
                  </a:cubicBezTo>
                  <a:cubicBezTo>
                    <a:pt x="1511834" y="580574"/>
                    <a:pt x="1517155" y="489576"/>
                    <a:pt x="1511301" y="452858"/>
                  </a:cubicBezTo>
                  <a:cubicBezTo>
                    <a:pt x="1505448" y="418801"/>
                    <a:pt x="1474051" y="429976"/>
                    <a:pt x="1467666" y="407626"/>
                  </a:cubicBezTo>
                  <a:cubicBezTo>
                    <a:pt x="1464472" y="398579"/>
                    <a:pt x="1468730" y="389000"/>
                    <a:pt x="1472455" y="380486"/>
                  </a:cubicBezTo>
                  <a:cubicBezTo>
                    <a:pt x="1472455" y="377825"/>
                    <a:pt x="1473519" y="373568"/>
                    <a:pt x="1475648" y="369843"/>
                  </a:cubicBezTo>
                  <a:cubicBezTo>
                    <a:pt x="1516091" y="277781"/>
                    <a:pt x="1579949" y="169223"/>
                    <a:pt x="1481501" y="90997"/>
                  </a:cubicBezTo>
                  <a:cubicBezTo>
                    <a:pt x="1407533" y="32461"/>
                    <a:pt x="1298974" y="17029"/>
                    <a:pt x="1208509" y="6386"/>
                  </a:cubicBezTo>
                  <a:cubicBezTo>
                    <a:pt x="1179773" y="2661"/>
                    <a:pt x="1150505" y="1064"/>
                    <a:pt x="1121237" y="0"/>
                  </a:cubicBezTo>
                  <a:lnTo>
                    <a:pt x="1079729" y="0"/>
                  </a:lnTo>
                  <a:cubicBezTo>
                    <a:pt x="927003" y="3193"/>
                    <a:pt x="770019" y="44168"/>
                    <a:pt x="644432" y="123458"/>
                  </a:cubicBezTo>
                  <a:cubicBezTo>
                    <a:pt x="610907" y="144744"/>
                    <a:pt x="563013" y="126651"/>
                    <a:pt x="524166" y="133569"/>
                  </a:cubicBezTo>
                  <a:close/>
                  <a:moveTo>
                    <a:pt x="383147" y="297471"/>
                  </a:moveTo>
                  <a:cubicBezTo>
                    <a:pt x="386872" y="263413"/>
                    <a:pt x="416672" y="212859"/>
                    <a:pt x="429976" y="202749"/>
                  </a:cubicBezTo>
                  <a:cubicBezTo>
                    <a:pt x="465630" y="174013"/>
                    <a:pt x="517781" y="163370"/>
                    <a:pt x="563013" y="161241"/>
                  </a:cubicBezTo>
                  <a:cubicBezTo>
                    <a:pt x="576317" y="160709"/>
                    <a:pt x="585896" y="160709"/>
                    <a:pt x="575253" y="179866"/>
                  </a:cubicBezTo>
                  <a:cubicBezTo>
                    <a:pt x="556627" y="213391"/>
                    <a:pt x="515120" y="232549"/>
                    <a:pt x="484787" y="255431"/>
                  </a:cubicBezTo>
                  <a:cubicBezTo>
                    <a:pt x="460308" y="274056"/>
                    <a:pt x="443280" y="295342"/>
                    <a:pt x="422526" y="317693"/>
                  </a:cubicBezTo>
                  <a:cubicBezTo>
                    <a:pt x="403369" y="338978"/>
                    <a:pt x="379422" y="327803"/>
                    <a:pt x="383147" y="297471"/>
                  </a:cubicBezTo>
                  <a:close/>
                  <a:moveTo>
                    <a:pt x="752990" y="116008"/>
                  </a:moveTo>
                  <a:cubicBezTo>
                    <a:pt x="827491" y="87272"/>
                    <a:pt x="903056" y="72904"/>
                    <a:pt x="982346" y="65454"/>
                  </a:cubicBezTo>
                  <a:cubicBezTo>
                    <a:pt x="1054718" y="58536"/>
                    <a:pt x="1126558" y="54811"/>
                    <a:pt x="1198931" y="62794"/>
                  </a:cubicBezTo>
                  <a:cubicBezTo>
                    <a:pt x="1218088" y="62794"/>
                    <a:pt x="1237777" y="66519"/>
                    <a:pt x="1256935" y="69711"/>
                  </a:cubicBezTo>
                  <a:cubicBezTo>
                    <a:pt x="1313875" y="78226"/>
                    <a:pt x="1370282" y="87804"/>
                    <a:pt x="1419772" y="120798"/>
                  </a:cubicBezTo>
                  <a:cubicBezTo>
                    <a:pt x="1474583" y="157516"/>
                    <a:pt x="1486823" y="196363"/>
                    <a:pt x="1462344" y="256496"/>
                  </a:cubicBezTo>
                  <a:cubicBezTo>
                    <a:pt x="1439994" y="308646"/>
                    <a:pt x="1410193" y="357072"/>
                    <a:pt x="1394761" y="411351"/>
                  </a:cubicBezTo>
                  <a:cubicBezTo>
                    <a:pt x="1379861" y="410819"/>
                    <a:pt x="1361236" y="410819"/>
                    <a:pt x="1346335" y="406561"/>
                  </a:cubicBezTo>
                  <a:cubicBezTo>
                    <a:pt x="1346335" y="406561"/>
                    <a:pt x="1316535" y="396983"/>
                    <a:pt x="1330371" y="391661"/>
                  </a:cubicBezTo>
                  <a:cubicBezTo>
                    <a:pt x="1380925" y="371440"/>
                    <a:pt x="1384650" y="359200"/>
                    <a:pt x="1351125" y="320885"/>
                  </a:cubicBezTo>
                  <a:cubicBezTo>
                    <a:pt x="1338353" y="306517"/>
                    <a:pt x="1334096" y="291617"/>
                    <a:pt x="1327710" y="272992"/>
                  </a:cubicBezTo>
                  <a:cubicBezTo>
                    <a:pt x="1312278" y="229356"/>
                    <a:pt x="1307489" y="189445"/>
                    <a:pt x="1303232" y="144212"/>
                  </a:cubicBezTo>
                  <a:cubicBezTo>
                    <a:pt x="1298974" y="105898"/>
                    <a:pt x="1275028" y="91530"/>
                    <a:pt x="1235649" y="101640"/>
                  </a:cubicBezTo>
                  <a:cubicBezTo>
                    <a:pt x="1229795" y="103237"/>
                    <a:pt x="1224474" y="104301"/>
                    <a:pt x="1219152" y="107494"/>
                  </a:cubicBezTo>
                  <a:cubicBezTo>
                    <a:pt x="1198931" y="117073"/>
                    <a:pt x="1181902" y="114412"/>
                    <a:pt x="1164873" y="100576"/>
                  </a:cubicBezTo>
                  <a:cubicBezTo>
                    <a:pt x="1151569" y="89933"/>
                    <a:pt x="1135605" y="80354"/>
                    <a:pt x="1116980" y="81419"/>
                  </a:cubicBezTo>
                  <a:cubicBezTo>
                    <a:pt x="1087179" y="83015"/>
                    <a:pt x="1053654" y="85144"/>
                    <a:pt x="1024386" y="93126"/>
                  </a:cubicBezTo>
                  <a:cubicBezTo>
                    <a:pt x="986071" y="103769"/>
                    <a:pt x="955206" y="102705"/>
                    <a:pt x="916892" y="106430"/>
                  </a:cubicBezTo>
                  <a:cubicBezTo>
                    <a:pt x="872191" y="111219"/>
                    <a:pt x="829087" y="126119"/>
                    <a:pt x="787580" y="142084"/>
                  </a:cubicBezTo>
                  <a:cubicBezTo>
                    <a:pt x="772148" y="134101"/>
                    <a:pt x="753522" y="133569"/>
                    <a:pt x="737026" y="126119"/>
                  </a:cubicBezTo>
                  <a:cubicBezTo>
                    <a:pt x="741815" y="120266"/>
                    <a:pt x="748201" y="117605"/>
                    <a:pt x="752990" y="116008"/>
                  </a:cubicBezTo>
                  <a:close/>
                  <a:moveTo>
                    <a:pt x="668379" y="176141"/>
                  </a:moveTo>
                  <a:cubicBezTo>
                    <a:pt x="665186" y="174545"/>
                    <a:pt x="656671" y="232017"/>
                    <a:pt x="656139" y="236274"/>
                  </a:cubicBezTo>
                  <a:cubicBezTo>
                    <a:pt x="655607" y="243192"/>
                    <a:pt x="654543" y="249578"/>
                    <a:pt x="654011" y="256496"/>
                  </a:cubicBezTo>
                  <a:cubicBezTo>
                    <a:pt x="652946" y="275653"/>
                    <a:pt x="656139" y="294278"/>
                    <a:pt x="656139" y="312903"/>
                  </a:cubicBezTo>
                  <a:cubicBezTo>
                    <a:pt x="656139" y="330464"/>
                    <a:pt x="660396" y="327803"/>
                    <a:pt x="641239" y="340043"/>
                  </a:cubicBezTo>
                  <a:cubicBezTo>
                    <a:pt x="628999" y="348025"/>
                    <a:pt x="615696" y="354943"/>
                    <a:pt x="602924" y="362925"/>
                  </a:cubicBezTo>
                  <a:cubicBezTo>
                    <a:pt x="599731" y="364522"/>
                    <a:pt x="578978" y="385808"/>
                    <a:pt x="579510" y="385808"/>
                  </a:cubicBezTo>
                  <a:cubicBezTo>
                    <a:pt x="578445" y="385808"/>
                    <a:pt x="577913" y="386340"/>
                    <a:pt x="576317" y="386340"/>
                  </a:cubicBezTo>
                  <a:cubicBezTo>
                    <a:pt x="536938" y="393258"/>
                    <a:pt x="492237" y="408690"/>
                    <a:pt x="457116" y="426783"/>
                  </a:cubicBezTo>
                  <a:cubicBezTo>
                    <a:pt x="452858" y="420397"/>
                    <a:pt x="447005" y="410286"/>
                    <a:pt x="447005" y="402836"/>
                  </a:cubicBezTo>
                  <a:cubicBezTo>
                    <a:pt x="447005" y="392725"/>
                    <a:pt x="453923" y="383147"/>
                    <a:pt x="460308" y="375697"/>
                  </a:cubicBezTo>
                  <a:cubicBezTo>
                    <a:pt x="476805" y="356539"/>
                    <a:pt x="497559" y="338446"/>
                    <a:pt x="515120" y="320353"/>
                  </a:cubicBezTo>
                  <a:cubicBezTo>
                    <a:pt x="560885" y="271396"/>
                    <a:pt x="605053" y="222970"/>
                    <a:pt x="652414" y="177205"/>
                  </a:cubicBezTo>
                  <a:cubicBezTo>
                    <a:pt x="657736" y="172416"/>
                    <a:pt x="663057" y="173480"/>
                    <a:pt x="668379" y="176141"/>
                  </a:cubicBezTo>
                  <a:close/>
                </a:path>
              </a:pathLst>
            </a:custGeom>
            <a:solidFill>
              <a:schemeClr val="accent1"/>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grpSp>
      <p:sp>
        <p:nvSpPr>
          <p:cNvPr id="23556" name="TextBox 10"/>
          <p:cNvSpPr txBox="1">
            <a:spLocks noChangeArrowheads="1"/>
          </p:cNvSpPr>
          <p:nvPr/>
        </p:nvSpPr>
        <p:spPr bwMode="auto">
          <a:xfrm>
            <a:off x="960438" y="2081213"/>
            <a:ext cx="4000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s-CL" altLang="es-CL" sz="1800" b="1"/>
              <a:t>Términos.</a:t>
            </a:r>
          </a:p>
        </p:txBody>
      </p:sp>
      <p:sp>
        <p:nvSpPr>
          <p:cNvPr id="12" name="Rectangle 11">
            <a:extLst>
              <a:ext uri="{FF2B5EF4-FFF2-40B4-BE49-F238E27FC236}">
                <a16:creationId xmlns:a16="http://schemas.microsoft.com/office/drawing/2014/main" id="{219FED74-0C93-4722-9A55-7ED0B059563D}"/>
              </a:ext>
            </a:extLst>
          </p:cNvPr>
          <p:cNvSpPr/>
          <p:nvPr/>
        </p:nvSpPr>
        <p:spPr>
          <a:xfrm>
            <a:off x="593725" y="2132013"/>
            <a:ext cx="339725" cy="2698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01</a:t>
            </a:r>
            <a:endParaRPr lang="ko-KR" altLang="en-US" sz="1050" b="1" dirty="0"/>
          </a:p>
        </p:txBody>
      </p:sp>
      <p:sp>
        <p:nvSpPr>
          <p:cNvPr id="14" name="Rectangle 13">
            <a:extLst>
              <a:ext uri="{FF2B5EF4-FFF2-40B4-BE49-F238E27FC236}">
                <a16:creationId xmlns:a16="http://schemas.microsoft.com/office/drawing/2014/main" id="{98A97564-54C9-49BC-9386-F492CDC72776}"/>
              </a:ext>
            </a:extLst>
          </p:cNvPr>
          <p:cNvSpPr/>
          <p:nvPr/>
        </p:nvSpPr>
        <p:spPr>
          <a:xfrm>
            <a:off x="593725" y="2847975"/>
            <a:ext cx="339725" cy="26987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02</a:t>
            </a:r>
            <a:endParaRPr lang="ko-KR" altLang="en-US" sz="1050" b="1" dirty="0"/>
          </a:p>
        </p:txBody>
      </p:sp>
      <p:sp>
        <p:nvSpPr>
          <p:cNvPr id="15" name="TextBox 14">
            <a:extLst>
              <a:ext uri="{FF2B5EF4-FFF2-40B4-BE49-F238E27FC236}">
                <a16:creationId xmlns:a16="http://schemas.microsoft.com/office/drawing/2014/main" id="{66F5CD1A-DF3A-42F8-88E3-D62F58BF55EA}"/>
              </a:ext>
            </a:extLst>
          </p:cNvPr>
          <p:cNvSpPr txBox="1"/>
          <p:nvPr/>
        </p:nvSpPr>
        <p:spPr>
          <a:xfrm>
            <a:off x="933450" y="2844800"/>
            <a:ext cx="3998913" cy="369888"/>
          </a:xfrm>
          <a:prstGeom prst="rect">
            <a:avLst/>
          </a:prstGeom>
          <a:noFill/>
        </p:spPr>
        <p:txBody>
          <a:bodyPr>
            <a:spAutoFit/>
          </a:bodyPr>
          <a:lstStyle/>
          <a:p>
            <a:pPr>
              <a:defRPr/>
            </a:pPr>
            <a:r>
              <a:rPr lang="es-CL" altLang="es-CL" b="1" dirty="0"/>
              <a:t>Paradas de descompresión.</a:t>
            </a:r>
            <a:endParaRPr lang="ko-KR" altLang="en-US" b="1" dirty="0">
              <a:solidFill>
                <a:schemeClr val="tx1">
                  <a:lumMod val="75000"/>
                  <a:lumOff val="25000"/>
                </a:schemeClr>
              </a:solidFill>
            </a:endParaRPr>
          </a:p>
        </p:txBody>
      </p:sp>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3" name="Flecha derecha 2"/>
          <p:cNvSpPr/>
          <p:nvPr/>
        </p:nvSpPr>
        <p:spPr>
          <a:xfrm flipH="1">
            <a:off x="4284663" y="2874963"/>
            <a:ext cx="1119187" cy="33813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6" name="Rectangle 13">
            <a:extLst>
              <a:ext uri="{FF2B5EF4-FFF2-40B4-BE49-F238E27FC236}">
                <a16:creationId xmlns:a16="http://schemas.microsoft.com/office/drawing/2014/main" id="{98A97564-54C9-49BC-9386-F492CDC72776}"/>
              </a:ext>
            </a:extLst>
          </p:cNvPr>
          <p:cNvSpPr/>
          <p:nvPr/>
        </p:nvSpPr>
        <p:spPr>
          <a:xfrm>
            <a:off x="611188" y="3638550"/>
            <a:ext cx="339725" cy="26987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03</a:t>
            </a:r>
            <a:endParaRPr lang="ko-KR" altLang="en-US" sz="1050" b="1" dirty="0"/>
          </a:p>
        </p:txBody>
      </p:sp>
      <p:sp>
        <p:nvSpPr>
          <p:cNvPr id="29" name="TextBox 14">
            <a:extLst>
              <a:ext uri="{FF2B5EF4-FFF2-40B4-BE49-F238E27FC236}">
                <a16:creationId xmlns:a16="http://schemas.microsoft.com/office/drawing/2014/main" id="{66F5CD1A-DF3A-42F8-88E3-D62F58BF55EA}"/>
              </a:ext>
            </a:extLst>
          </p:cNvPr>
          <p:cNvSpPr txBox="1"/>
          <p:nvPr/>
        </p:nvSpPr>
        <p:spPr>
          <a:xfrm>
            <a:off x="950913" y="3616325"/>
            <a:ext cx="3998912" cy="369888"/>
          </a:xfrm>
          <a:prstGeom prst="rect">
            <a:avLst/>
          </a:prstGeom>
          <a:noFill/>
        </p:spPr>
        <p:txBody>
          <a:bodyPr>
            <a:spAutoFit/>
          </a:bodyPr>
          <a:lstStyle/>
          <a:p>
            <a:pPr>
              <a:defRPr/>
            </a:pPr>
            <a:r>
              <a:rPr lang="es-CL" altLang="es-CL" b="1" dirty="0"/>
              <a:t>Empleo de tablas.</a:t>
            </a:r>
            <a:endParaRPr lang="ko-KR" altLang="en-US" b="1" dirty="0">
              <a:solidFill>
                <a:schemeClr val="tx1">
                  <a:lumMod val="75000"/>
                  <a:lumOff val="25000"/>
                </a:schemeClr>
              </a:solidFill>
            </a:endParaRPr>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61963" y="339725"/>
            <a:ext cx="8396287" cy="723900"/>
          </a:xfrm>
        </p:spPr>
        <p:txBody>
          <a:bodyPr/>
          <a:lstStyle/>
          <a:p>
            <a:pPr>
              <a:defRPr/>
            </a:pPr>
            <a:r>
              <a:rPr lang="en-US" dirty="0" err="1" smtClean="0">
                <a:solidFill>
                  <a:schemeClr val="accent2"/>
                </a:solidFill>
              </a:rPr>
              <a:t>Paradas</a:t>
            </a:r>
            <a:r>
              <a:rPr lang="en-US" dirty="0" smtClean="0">
                <a:solidFill>
                  <a:schemeClr val="accent2"/>
                </a:solidFill>
              </a:rPr>
              <a:t> de </a:t>
            </a:r>
            <a:r>
              <a:rPr lang="en-US" dirty="0" err="1" smtClean="0">
                <a:solidFill>
                  <a:schemeClr val="accent2"/>
                </a:solidFill>
              </a:rPr>
              <a:t>descompresión</a:t>
            </a:r>
            <a:endParaRPr lang="en-US" dirty="0"/>
          </a:p>
        </p:txBody>
      </p:sp>
      <p:grpSp>
        <p:nvGrpSpPr>
          <p:cNvPr id="24579" name="Group 10"/>
          <p:cNvGrpSpPr>
            <a:grpSpLocks/>
          </p:cNvGrpSpPr>
          <p:nvPr/>
        </p:nvGrpSpPr>
        <p:grpSpPr bwMode="auto">
          <a:xfrm>
            <a:off x="250825" y="2216150"/>
            <a:ext cx="8283575" cy="3406775"/>
            <a:chOff x="992431" y="1345515"/>
            <a:chExt cx="10349670" cy="4602901"/>
          </a:xfrm>
        </p:grpSpPr>
        <p:sp>
          <p:nvSpPr>
            <p:cNvPr id="4" name="Rounded Rectangle 3">
              <a:extLst>
                <a:ext uri="{FF2B5EF4-FFF2-40B4-BE49-F238E27FC236}">
                  <a16:creationId xmlns:a16="http://schemas.microsoft.com/office/drawing/2014/main" id="{BE361F4E-4A5D-4EE0-8E3F-497DBE8D72FB}"/>
                </a:ext>
              </a:extLst>
            </p:cNvPr>
            <p:cNvSpPr/>
            <p:nvPr/>
          </p:nvSpPr>
          <p:spPr>
            <a:xfrm>
              <a:off x="992431" y="5030410"/>
              <a:ext cx="2128248" cy="576972"/>
            </a:xfrm>
            <a:prstGeom prst="roundRect">
              <a:avLst>
                <a:gd name="adj" fmla="val 50000"/>
              </a:avLst>
            </a:prstGeom>
            <a:solidFill>
              <a:schemeClr val="accent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altLang="ko-KR" sz="1050" b="1" dirty="0">
                  <a:solidFill>
                    <a:schemeClr val="bg1"/>
                  </a:solidFill>
                </a:rPr>
                <a:t>FONDO</a:t>
              </a:r>
            </a:p>
          </p:txBody>
        </p:sp>
        <p:sp>
          <p:nvSpPr>
            <p:cNvPr id="5" name="Rounded Rectangle 4">
              <a:extLst>
                <a:ext uri="{FF2B5EF4-FFF2-40B4-BE49-F238E27FC236}">
                  <a16:creationId xmlns:a16="http://schemas.microsoft.com/office/drawing/2014/main" id="{BE82DBE4-4F17-4FDC-9695-CF2F12CB9189}"/>
                </a:ext>
              </a:extLst>
            </p:cNvPr>
            <p:cNvSpPr/>
            <p:nvPr/>
          </p:nvSpPr>
          <p:spPr>
            <a:xfrm rot="18887744">
              <a:off x="2091273" y="3990753"/>
              <a:ext cx="3215166" cy="700160"/>
            </a:xfrm>
            <a:prstGeom prst="roundRect">
              <a:avLst>
                <a:gd name="adj" fmla="val 50000"/>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sp>
          <p:nvSpPr>
            <p:cNvPr id="6" name="Rounded Rectangle 11">
              <a:extLst>
                <a:ext uri="{FF2B5EF4-FFF2-40B4-BE49-F238E27FC236}">
                  <a16:creationId xmlns:a16="http://schemas.microsoft.com/office/drawing/2014/main" id="{6813525B-B547-4B49-A8F5-DDCC75B851C4}"/>
                </a:ext>
              </a:extLst>
            </p:cNvPr>
            <p:cNvSpPr/>
            <p:nvPr/>
          </p:nvSpPr>
          <p:spPr>
            <a:xfrm>
              <a:off x="4263149" y="3082863"/>
              <a:ext cx="2628078" cy="576972"/>
            </a:xfrm>
            <a:prstGeom prst="roundRect">
              <a:avLst>
                <a:gd name="adj" fmla="val 50000"/>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sp>
          <p:nvSpPr>
            <p:cNvPr id="7" name="Rounded Rectangle 13">
              <a:extLst>
                <a:ext uri="{FF2B5EF4-FFF2-40B4-BE49-F238E27FC236}">
                  <a16:creationId xmlns:a16="http://schemas.microsoft.com/office/drawing/2014/main" id="{62EB1EF6-4E99-432D-9AF1-DE0417E43C4C}"/>
                </a:ext>
              </a:extLst>
            </p:cNvPr>
            <p:cNvSpPr/>
            <p:nvPr/>
          </p:nvSpPr>
          <p:spPr>
            <a:xfrm>
              <a:off x="8430389" y="1345515"/>
              <a:ext cx="2911712" cy="576972"/>
            </a:xfrm>
            <a:prstGeom prst="roundRect">
              <a:avLst>
                <a:gd name="adj" fmla="val 50000"/>
              </a:avLst>
            </a:prstGeom>
            <a:solidFill>
              <a:schemeClr val="accent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sp>
          <p:nvSpPr>
            <p:cNvPr id="9" name="Rounded Rectangle 4">
              <a:extLst>
                <a:ext uri="{FF2B5EF4-FFF2-40B4-BE49-F238E27FC236}">
                  <a16:creationId xmlns:a16="http://schemas.microsoft.com/office/drawing/2014/main" id="{EE8AF56F-4CF2-4F58-AAF6-06FE46FC15E2}"/>
                </a:ext>
              </a:extLst>
            </p:cNvPr>
            <p:cNvSpPr/>
            <p:nvPr/>
          </p:nvSpPr>
          <p:spPr>
            <a:xfrm rot="19369460">
              <a:off x="6010573" y="2128395"/>
              <a:ext cx="3181462" cy="697084"/>
            </a:xfrm>
            <a:prstGeom prst="roundRect">
              <a:avLst>
                <a:gd name="adj" fmla="val 50000"/>
              </a:avLst>
            </a:prstGeom>
            <a:solidFill>
              <a:schemeClr val="accent1">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5"/>
            </a:p>
          </p:txBody>
        </p:sp>
      </p:grpSp>
      <p:sp>
        <p:nvSpPr>
          <p:cNvPr id="13" name="TextBox 12">
            <a:extLst>
              <a:ext uri="{FF2B5EF4-FFF2-40B4-BE49-F238E27FC236}">
                <a16:creationId xmlns:a16="http://schemas.microsoft.com/office/drawing/2014/main" id="{DEEFA5A1-7DFA-4069-BB6A-7FDA71E75868}"/>
              </a:ext>
            </a:extLst>
          </p:cNvPr>
          <p:cNvSpPr txBox="1"/>
          <p:nvPr/>
        </p:nvSpPr>
        <p:spPr>
          <a:xfrm>
            <a:off x="2073275" y="4300538"/>
            <a:ext cx="887413" cy="254000"/>
          </a:xfrm>
          <a:prstGeom prst="rect">
            <a:avLst/>
          </a:prstGeom>
          <a:noFill/>
        </p:spPr>
        <p:txBody>
          <a:bodyPr lIns="0" anchor="ctr">
            <a:spAutoFit/>
          </a:bodyPr>
          <a:lstStyle/>
          <a:p>
            <a:pPr algn="ctr">
              <a:defRPr/>
            </a:pPr>
            <a:r>
              <a:rPr lang="en-US" altLang="ko-KR" sz="1050" b="1" dirty="0">
                <a:solidFill>
                  <a:schemeClr val="tx1">
                    <a:lumMod val="75000"/>
                    <a:lumOff val="25000"/>
                  </a:schemeClr>
                </a:solidFill>
                <a:cs typeface="Arial" pitchFamily="34" charset="0"/>
              </a:rPr>
              <a:t>ASCENSO</a:t>
            </a:r>
            <a:endParaRPr lang="ko-KR" altLang="en-US" sz="1050" b="1" dirty="0">
              <a:solidFill>
                <a:schemeClr val="tx1">
                  <a:lumMod val="75000"/>
                  <a:lumOff val="25000"/>
                </a:schemeClr>
              </a:solidFill>
              <a:cs typeface="Arial" pitchFamily="34" charset="0"/>
            </a:endParaRPr>
          </a:p>
        </p:txBody>
      </p:sp>
      <p:sp>
        <p:nvSpPr>
          <p:cNvPr id="24581" name="Graphic 39"/>
          <p:cNvSpPr>
            <a:spLocks/>
          </p:cNvSpPr>
          <p:nvPr/>
        </p:nvSpPr>
        <p:spPr bwMode="auto">
          <a:xfrm rot="-238048">
            <a:off x="2879725" y="4448175"/>
            <a:ext cx="646113" cy="371475"/>
          </a:xfrm>
          <a:custGeom>
            <a:avLst/>
            <a:gdLst>
              <a:gd name="T0" fmla="*/ 637034 w 3097421"/>
              <a:gd name="T1" fmla="*/ 62797 h 1962152"/>
              <a:gd name="T2" fmla="*/ 608475 w 3097421"/>
              <a:gd name="T3" fmla="*/ 49388 h 1962152"/>
              <a:gd name="T4" fmla="*/ 596033 w 3097421"/>
              <a:gd name="T5" fmla="*/ 41368 h 1962152"/>
              <a:gd name="T6" fmla="*/ 566485 w 3097421"/>
              <a:gd name="T7" fmla="*/ 59140 h 1962152"/>
              <a:gd name="T8" fmla="*/ 546691 w 3097421"/>
              <a:gd name="T9" fmla="*/ 77553 h 1962152"/>
              <a:gd name="T10" fmla="*/ 539834 w 3097421"/>
              <a:gd name="T11" fmla="*/ 54328 h 1962152"/>
              <a:gd name="T12" fmla="*/ 536865 w 3097421"/>
              <a:gd name="T13" fmla="*/ 43999 h 1962152"/>
              <a:gd name="T14" fmla="*/ 507458 w 3097421"/>
              <a:gd name="T15" fmla="*/ 37455 h 1962152"/>
              <a:gd name="T16" fmla="*/ 521313 w 3097421"/>
              <a:gd name="T17" fmla="*/ 11663 h 1962152"/>
              <a:gd name="T18" fmla="*/ 497490 w 3097421"/>
              <a:gd name="T19" fmla="*/ 11342 h 1962152"/>
              <a:gd name="T20" fmla="*/ 471618 w 3097421"/>
              <a:gd name="T21" fmla="*/ 34247 h 1962152"/>
              <a:gd name="T22" fmla="*/ 463630 w 3097421"/>
              <a:gd name="T23" fmla="*/ 59461 h 1962152"/>
              <a:gd name="T24" fmla="*/ 521879 w 3097421"/>
              <a:gd name="T25" fmla="*/ 62027 h 1962152"/>
              <a:gd name="T26" fmla="*/ 539269 w 3097421"/>
              <a:gd name="T27" fmla="*/ 85573 h 1962152"/>
              <a:gd name="T28" fmla="*/ 529089 w 3097421"/>
              <a:gd name="T29" fmla="*/ 121373 h 1962152"/>
              <a:gd name="T30" fmla="*/ 557648 w 3097421"/>
              <a:gd name="T31" fmla="*/ 165706 h 1962152"/>
              <a:gd name="T32" fmla="*/ 485473 w 3097421"/>
              <a:gd name="T33" fmla="*/ 179308 h 1962152"/>
              <a:gd name="T34" fmla="*/ 511346 w 3097421"/>
              <a:gd name="T35" fmla="*/ 153517 h 1962152"/>
              <a:gd name="T36" fmla="*/ 489149 w 3097421"/>
              <a:gd name="T37" fmla="*/ 122785 h 1962152"/>
              <a:gd name="T38" fmla="*/ 444543 w 3097421"/>
              <a:gd name="T39" fmla="*/ 125223 h 1962152"/>
              <a:gd name="T40" fmla="*/ 395484 w 3097421"/>
              <a:gd name="T41" fmla="*/ 123491 h 1962152"/>
              <a:gd name="T42" fmla="*/ 396403 w 3097421"/>
              <a:gd name="T43" fmla="*/ 132024 h 1962152"/>
              <a:gd name="T44" fmla="*/ 339285 w 3097421"/>
              <a:gd name="T45" fmla="*/ 143059 h 1962152"/>
              <a:gd name="T46" fmla="*/ 322531 w 3097421"/>
              <a:gd name="T47" fmla="*/ 191755 h 1962152"/>
              <a:gd name="T48" fmla="*/ 301536 w 3097421"/>
              <a:gd name="T49" fmla="*/ 232303 h 1962152"/>
              <a:gd name="T50" fmla="*/ 209709 w 3097421"/>
              <a:gd name="T51" fmla="*/ 238077 h 1962152"/>
              <a:gd name="T52" fmla="*/ 132514 w 3097421"/>
              <a:gd name="T53" fmla="*/ 189830 h 1962152"/>
              <a:gd name="T54" fmla="*/ 114771 w 3097421"/>
              <a:gd name="T55" fmla="*/ 184184 h 1962152"/>
              <a:gd name="T56" fmla="*/ 747 w 3097421"/>
              <a:gd name="T57" fmla="*/ 219343 h 1962152"/>
              <a:gd name="T58" fmla="*/ 111025 w 3097421"/>
              <a:gd name="T59" fmla="*/ 220241 h 1962152"/>
              <a:gd name="T60" fmla="*/ 150328 w 3097421"/>
              <a:gd name="T61" fmla="*/ 227683 h 1962152"/>
              <a:gd name="T62" fmla="*/ 206881 w 3097421"/>
              <a:gd name="T63" fmla="*/ 271054 h 1962152"/>
              <a:gd name="T64" fmla="*/ 288670 w 3097421"/>
              <a:gd name="T65" fmla="*/ 283501 h 1962152"/>
              <a:gd name="T66" fmla="*/ 255587 w 3097421"/>
              <a:gd name="T67" fmla="*/ 337137 h 1962152"/>
              <a:gd name="T68" fmla="*/ 214162 w 3097421"/>
              <a:gd name="T69" fmla="*/ 326166 h 1962152"/>
              <a:gd name="T70" fmla="*/ 174434 w 3097421"/>
              <a:gd name="T71" fmla="*/ 308907 h 1962152"/>
              <a:gd name="T72" fmla="*/ 127071 w 3097421"/>
              <a:gd name="T73" fmla="*/ 301850 h 1962152"/>
              <a:gd name="T74" fmla="*/ 61965 w 3097421"/>
              <a:gd name="T75" fmla="*/ 262521 h 1962152"/>
              <a:gd name="T76" fmla="*/ 146723 w 3097421"/>
              <a:gd name="T77" fmla="*/ 330464 h 1962152"/>
              <a:gd name="T78" fmla="*/ 229643 w 3097421"/>
              <a:gd name="T79" fmla="*/ 361773 h 1962152"/>
              <a:gd name="T80" fmla="*/ 319845 w 3097421"/>
              <a:gd name="T81" fmla="*/ 333544 h 1962152"/>
              <a:gd name="T82" fmla="*/ 378659 w 3097421"/>
              <a:gd name="T83" fmla="*/ 289339 h 1962152"/>
              <a:gd name="T84" fmla="*/ 404674 w 3097421"/>
              <a:gd name="T85" fmla="*/ 298770 h 1962152"/>
              <a:gd name="T86" fmla="*/ 441221 w 3097421"/>
              <a:gd name="T87" fmla="*/ 267205 h 1962152"/>
              <a:gd name="T88" fmla="*/ 451259 w 3097421"/>
              <a:gd name="T89" fmla="*/ 273107 h 1962152"/>
              <a:gd name="T90" fmla="*/ 440585 w 3097421"/>
              <a:gd name="T91" fmla="*/ 283372 h 1962152"/>
              <a:gd name="T92" fmla="*/ 459388 w 3097421"/>
              <a:gd name="T93" fmla="*/ 293958 h 1962152"/>
              <a:gd name="T94" fmla="*/ 487523 w 3097421"/>
              <a:gd name="T95" fmla="*/ 227298 h 1962152"/>
              <a:gd name="T96" fmla="*/ 563940 w 3097421"/>
              <a:gd name="T97" fmla="*/ 192460 h 1962152"/>
              <a:gd name="T98" fmla="*/ 608475 w 3097421"/>
              <a:gd name="T99" fmla="*/ 161857 h 1962152"/>
              <a:gd name="T100" fmla="*/ 478757 w 3097421"/>
              <a:gd name="T101" fmla="*/ 66198 h 1962152"/>
              <a:gd name="T102" fmla="*/ 504277 w 3097421"/>
              <a:gd name="T103" fmla="*/ 39251 h 1962152"/>
              <a:gd name="T104" fmla="*/ 503782 w 3097421"/>
              <a:gd name="T105" fmla="*/ 134269 h 1962152"/>
              <a:gd name="T106" fmla="*/ 445816 w 3097421"/>
              <a:gd name="T107" fmla="*/ 137349 h 1962152"/>
              <a:gd name="T108" fmla="*/ 382265 w 3097421"/>
              <a:gd name="T109" fmla="*/ 115856 h 1962152"/>
              <a:gd name="T110" fmla="*/ 481585 w 3097421"/>
              <a:gd name="T111" fmla="*/ 134077 h 19621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97421" h="1962152">
                <a:moveTo>
                  <a:pt x="3060674" y="466913"/>
                </a:moveTo>
                <a:cubicBezTo>
                  <a:pt x="3044408" y="473691"/>
                  <a:pt x="3036952" y="465219"/>
                  <a:pt x="3026447" y="455391"/>
                </a:cubicBezTo>
                <a:cubicBezTo>
                  <a:pt x="3015942" y="445563"/>
                  <a:pt x="3014247" y="426247"/>
                  <a:pt x="2995269" y="424552"/>
                </a:cubicBezTo>
                <a:cubicBezTo>
                  <a:pt x="2991203" y="424214"/>
                  <a:pt x="2992897" y="419469"/>
                  <a:pt x="2994253" y="416080"/>
                </a:cubicBezTo>
                <a:cubicBezTo>
                  <a:pt x="2997303" y="410319"/>
                  <a:pt x="3003064" y="407269"/>
                  <a:pt x="3007808" y="403880"/>
                </a:cubicBezTo>
                <a:cubicBezTo>
                  <a:pt x="3016280" y="397780"/>
                  <a:pt x="3028141" y="400492"/>
                  <a:pt x="3036614" y="390664"/>
                </a:cubicBezTo>
                <a:cubicBezTo>
                  <a:pt x="3045425" y="380497"/>
                  <a:pt x="3075586" y="338814"/>
                  <a:pt x="3053897" y="331698"/>
                </a:cubicBezTo>
                <a:cubicBezTo>
                  <a:pt x="3033903" y="324920"/>
                  <a:pt x="3019331" y="308992"/>
                  <a:pt x="3000014" y="301198"/>
                </a:cubicBezTo>
                <a:cubicBezTo>
                  <a:pt x="2996625" y="299164"/>
                  <a:pt x="2992558" y="300520"/>
                  <a:pt x="2988831" y="299842"/>
                </a:cubicBezTo>
                <a:cubicBezTo>
                  <a:pt x="2983747" y="299503"/>
                  <a:pt x="2978664" y="299842"/>
                  <a:pt x="2973581" y="298487"/>
                </a:cubicBezTo>
                <a:cubicBezTo>
                  <a:pt x="2967820" y="298148"/>
                  <a:pt x="2964092" y="295437"/>
                  <a:pt x="2962059" y="290353"/>
                </a:cubicBezTo>
                <a:cubicBezTo>
                  <a:pt x="2958670" y="285609"/>
                  <a:pt x="2963075" y="277476"/>
                  <a:pt x="2955620" y="274426"/>
                </a:cubicBezTo>
                <a:cubicBezTo>
                  <a:pt x="2953925" y="273748"/>
                  <a:pt x="2952231" y="273748"/>
                  <a:pt x="2950536" y="274426"/>
                </a:cubicBezTo>
                <a:cubicBezTo>
                  <a:pt x="2935626" y="277815"/>
                  <a:pt x="2926476" y="269342"/>
                  <a:pt x="2916987" y="260870"/>
                </a:cubicBezTo>
                <a:cubicBezTo>
                  <a:pt x="2924442" y="261209"/>
                  <a:pt x="2931559" y="263243"/>
                  <a:pt x="2938675" y="265276"/>
                </a:cubicBezTo>
                <a:cubicBezTo>
                  <a:pt x="2942403" y="266292"/>
                  <a:pt x="2947487" y="268665"/>
                  <a:pt x="2950536" y="264259"/>
                </a:cubicBezTo>
                <a:cubicBezTo>
                  <a:pt x="2959009" y="251381"/>
                  <a:pt x="2936303" y="237148"/>
                  <a:pt x="2928170" y="231387"/>
                </a:cubicBezTo>
                <a:cubicBezTo>
                  <a:pt x="2920376" y="226304"/>
                  <a:pt x="2912242" y="221898"/>
                  <a:pt x="2904109" y="217832"/>
                </a:cubicBezTo>
                <a:cubicBezTo>
                  <a:pt x="2899365" y="215460"/>
                  <a:pt x="2888520" y="205632"/>
                  <a:pt x="2884793" y="204954"/>
                </a:cubicBezTo>
                <a:cubicBezTo>
                  <a:pt x="2878354" y="203599"/>
                  <a:pt x="2873609" y="206648"/>
                  <a:pt x="2869543" y="211054"/>
                </a:cubicBezTo>
                <a:cubicBezTo>
                  <a:pt x="2865476" y="213426"/>
                  <a:pt x="2860054" y="212748"/>
                  <a:pt x="2857343" y="218509"/>
                </a:cubicBezTo>
                <a:cubicBezTo>
                  <a:pt x="2851582" y="231048"/>
                  <a:pt x="2843787" y="241893"/>
                  <a:pt x="2834976" y="252398"/>
                </a:cubicBezTo>
                <a:cubicBezTo>
                  <a:pt x="2834637" y="252398"/>
                  <a:pt x="2834637" y="252398"/>
                  <a:pt x="2834298" y="252398"/>
                </a:cubicBezTo>
                <a:cubicBezTo>
                  <a:pt x="2805493" y="241554"/>
                  <a:pt x="2793293" y="244265"/>
                  <a:pt x="2778721" y="264937"/>
                </a:cubicBezTo>
                <a:cubicBezTo>
                  <a:pt x="2773977" y="271715"/>
                  <a:pt x="2773299" y="280865"/>
                  <a:pt x="2767877" y="287303"/>
                </a:cubicBezTo>
                <a:cubicBezTo>
                  <a:pt x="2765166" y="290015"/>
                  <a:pt x="2766521" y="295098"/>
                  <a:pt x="2761777" y="297809"/>
                </a:cubicBezTo>
                <a:cubicBezTo>
                  <a:pt x="2758727" y="284931"/>
                  <a:pt x="2751610" y="279848"/>
                  <a:pt x="2739410" y="286626"/>
                </a:cubicBezTo>
                <a:cubicBezTo>
                  <a:pt x="2732294" y="296114"/>
                  <a:pt x="2719077" y="300859"/>
                  <a:pt x="2715688" y="312381"/>
                </a:cubicBezTo>
                <a:cubicBezTo>
                  <a:pt x="2708572" y="334070"/>
                  <a:pt x="2691627" y="344914"/>
                  <a:pt x="2674344" y="356436"/>
                </a:cubicBezTo>
                <a:cubicBezTo>
                  <a:pt x="2663161" y="363553"/>
                  <a:pt x="2655367" y="372364"/>
                  <a:pt x="2660789" y="386936"/>
                </a:cubicBezTo>
                <a:cubicBezTo>
                  <a:pt x="2662144" y="389986"/>
                  <a:pt x="2660789" y="393714"/>
                  <a:pt x="2660450" y="397103"/>
                </a:cubicBezTo>
                <a:cubicBezTo>
                  <a:pt x="2660450" y="409641"/>
                  <a:pt x="2653333" y="416758"/>
                  <a:pt x="2644183" y="422180"/>
                </a:cubicBezTo>
                <a:cubicBezTo>
                  <a:pt x="2643844" y="420825"/>
                  <a:pt x="2642828" y="419808"/>
                  <a:pt x="2641472" y="418452"/>
                </a:cubicBezTo>
                <a:cubicBezTo>
                  <a:pt x="2636389" y="413030"/>
                  <a:pt x="2631644" y="413369"/>
                  <a:pt x="2626900" y="414725"/>
                </a:cubicBezTo>
                <a:cubicBezTo>
                  <a:pt x="2624867" y="412691"/>
                  <a:pt x="2623172" y="410997"/>
                  <a:pt x="2620800" y="409641"/>
                </a:cubicBezTo>
                <a:cubicBezTo>
                  <a:pt x="2608600" y="403880"/>
                  <a:pt x="2605889" y="394392"/>
                  <a:pt x="2605550" y="382531"/>
                </a:cubicBezTo>
                <a:cubicBezTo>
                  <a:pt x="2605550" y="377108"/>
                  <a:pt x="2604534" y="371347"/>
                  <a:pt x="2603517" y="365925"/>
                </a:cubicBezTo>
                <a:cubicBezTo>
                  <a:pt x="2600467" y="351014"/>
                  <a:pt x="2608261" y="346270"/>
                  <a:pt x="2621478" y="347625"/>
                </a:cubicBezTo>
                <a:cubicBezTo>
                  <a:pt x="2629611" y="348642"/>
                  <a:pt x="2637744" y="351353"/>
                  <a:pt x="2645878" y="353047"/>
                </a:cubicBezTo>
                <a:cubicBezTo>
                  <a:pt x="2659433" y="356097"/>
                  <a:pt x="2656383" y="349997"/>
                  <a:pt x="2651639" y="342881"/>
                </a:cubicBezTo>
                <a:cubicBezTo>
                  <a:pt x="2631306" y="334409"/>
                  <a:pt x="2626222" y="313398"/>
                  <a:pt x="2616395" y="297131"/>
                </a:cubicBezTo>
                <a:cubicBezTo>
                  <a:pt x="2608600" y="283576"/>
                  <a:pt x="2600806" y="281203"/>
                  <a:pt x="2587928" y="286965"/>
                </a:cubicBezTo>
                <a:cubicBezTo>
                  <a:pt x="2580812" y="290353"/>
                  <a:pt x="2573356" y="293403"/>
                  <a:pt x="2566239" y="286287"/>
                </a:cubicBezTo>
                <a:cubicBezTo>
                  <a:pt x="2556751" y="276459"/>
                  <a:pt x="2545228" y="270020"/>
                  <a:pt x="2532012" y="265615"/>
                </a:cubicBezTo>
                <a:cubicBezTo>
                  <a:pt x="2520490" y="261887"/>
                  <a:pt x="2520490" y="250704"/>
                  <a:pt x="2521168" y="241554"/>
                </a:cubicBezTo>
                <a:cubicBezTo>
                  <a:pt x="2522184" y="231048"/>
                  <a:pt x="2532012" y="231726"/>
                  <a:pt x="2539806" y="232065"/>
                </a:cubicBezTo>
                <a:cubicBezTo>
                  <a:pt x="2549295" y="232404"/>
                  <a:pt x="2558784" y="234437"/>
                  <a:pt x="2566578" y="240537"/>
                </a:cubicBezTo>
                <a:cubicBezTo>
                  <a:pt x="2569289" y="242570"/>
                  <a:pt x="2572678" y="244943"/>
                  <a:pt x="2575389" y="241215"/>
                </a:cubicBezTo>
                <a:cubicBezTo>
                  <a:pt x="2578100" y="238165"/>
                  <a:pt x="2576067" y="234776"/>
                  <a:pt x="2573695" y="232404"/>
                </a:cubicBezTo>
                <a:cubicBezTo>
                  <a:pt x="2566917" y="226304"/>
                  <a:pt x="2560140" y="220882"/>
                  <a:pt x="2553362" y="214782"/>
                </a:cubicBezTo>
                <a:cubicBezTo>
                  <a:pt x="2543195" y="210037"/>
                  <a:pt x="2533029" y="204954"/>
                  <a:pt x="2522862" y="200210"/>
                </a:cubicBezTo>
                <a:cubicBezTo>
                  <a:pt x="2514051" y="194787"/>
                  <a:pt x="2504901" y="208004"/>
                  <a:pt x="2496090" y="199871"/>
                </a:cubicBezTo>
                <a:cubicBezTo>
                  <a:pt x="2492362" y="196821"/>
                  <a:pt x="2488973" y="193771"/>
                  <a:pt x="2485246" y="190721"/>
                </a:cubicBezTo>
                <a:cubicBezTo>
                  <a:pt x="2473046" y="183265"/>
                  <a:pt x="2466268" y="188687"/>
                  <a:pt x="2462201" y="200549"/>
                </a:cubicBezTo>
                <a:cubicBezTo>
                  <a:pt x="2456101" y="208343"/>
                  <a:pt x="2451018" y="219187"/>
                  <a:pt x="2439157" y="206987"/>
                </a:cubicBezTo>
                <a:cubicBezTo>
                  <a:pt x="2440174" y="201904"/>
                  <a:pt x="2436107" y="200210"/>
                  <a:pt x="2432718" y="197837"/>
                </a:cubicBezTo>
                <a:cubicBezTo>
                  <a:pt x="2432040" y="197499"/>
                  <a:pt x="2431024" y="197499"/>
                  <a:pt x="2430346" y="197499"/>
                </a:cubicBezTo>
                <a:cubicBezTo>
                  <a:pt x="2427974" y="191737"/>
                  <a:pt x="2422213" y="186654"/>
                  <a:pt x="2427296" y="179538"/>
                </a:cubicBezTo>
                <a:cubicBezTo>
                  <a:pt x="2437801" y="168354"/>
                  <a:pt x="2447968" y="157171"/>
                  <a:pt x="2458474" y="146327"/>
                </a:cubicBezTo>
                <a:cubicBezTo>
                  <a:pt x="2485585" y="136838"/>
                  <a:pt x="2507951" y="121249"/>
                  <a:pt x="2522862" y="96172"/>
                </a:cubicBezTo>
                <a:cubicBezTo>
                  <a:pt x="2520829" y="92783"/>
                  <a:pt x="2521845" y="88038"/>
                  <a:pt x="2517440" y="85666"/>
                </a:cubicBezTo>
                <a:cubicBezTo>
                  <a:pt x="2515067" y="83972"/>
                  <a:pt x="2512695" y="82616"/>
                  <a:pt x="2510662" y="80583"/>
                </a:cubicBezTo>
                <a:cubicBezTo>
                  <a:pt x="2506934" y="74144"/>
                  <a:pt x="2503206" y="68044"/>
                  <a:pt x="2499140" y="61605"/>
                </a:cubicBezTo>
                <a:cubicBezTo>
                  <a:pt x="2496429" y="58216"/>
                  <a:pt x="2493718" y="54827"/>
                  <a:pt x="2491345" y="51777"/>
                </a:cubicBezTo>
                <a:cubicBezTo>
                  <a:pt x="2484907" y="46016"/>
                  <a:pt x="2479484" y="39239"/>
                  <a:pt x="2475418" y="31783"/>
                </a:cubicBezTo>
                <a:cubicBezTo>
                  <a:pt x="2469657" y="27039"/>
                  <a:pt x="2464235" y="22294"/>
                  <a:pt x="2458474" y="17889"/>
                </a:cubicBezTo>
                <a:cubicBezTo>
                  <a:pt x="2452374" y="7722"/>
                  <a:pt x="2442546" y="3317"/>
                  <a:pt x="2431702" y="944"/>
                </a:cubicBezTo>
                <a:cubicBezTo>
                  <a:pt x="2427635" y="-411"/>
                  <a:pt x="2423568" y="-750"/>
                  <a:pt x="2420857" y="2978"/>
                </a:cubicBezTo>
                <a:cubicBezTo>
                  <a:pt x="2408318" y="18567"/>
                  <a:pt x="2395441" y="34833"/>
                  <a:pt x="2384935" y="51777"/>
                </a:cubicBezTo>
                <a:cubicBezTo>
                  <a:pt x="2383241" y="54827"/>
                  <a:pt x="2383241" y="57538"/>
                  <a:pt x="2384935" y="59911"/>
                </a:cubicBezTo>
                <a:cubicBezTo>
                  <a:pt x="2381207" y="61605"/>
                  <a:pt x="2378158" y="64994"/>
                  <a:pt x="2374769" y="67705"/>
                </a:cubicBezTo>
                <a:cubicBezTo>
                  <a:pt x="2359180" y="78549"/>
                  <a:pt x="2348674" y="94477"/>
                  <a:pt x="2334102" y="106338"/>
                </a:cubicBezTo>
                <a:cubicBezTo>
                  <a:pt x="2331730" y="107355"/>
                  <a:pt x="2329358" y="107694"/>
                  <a:pt x="2326986" y="108371"/>
                </a:cubicBezTo>
                <a:cubicBezTo>
                  <a:pt x="2317836" y="117860"/>
                  <a:pt x="2315464" y="132432"/>
                  <a:pt x="2302586" y="138532"/>
                </a:cubicBezTo>
                <a:cubicBezTo>
                  <a:pt x="2288353" y="148360"/>
                  <a:pt x="2281236" y="165304"/>
                  <a:pt x="2266325" y="174454"/>
                </a:cubicBezTo>
                <a:cubicBezTo>
                  <a:pt x="2264969" y="176826"/>
                  <a:pt x="2262597" y="178521"/>
                  <a:pt x="2261581" y="180893"/>
                </a:cubicBezTo>
                <a:cubicBezTo>
                  <a:pt x="2261242" y="180893"/>
                  <a:pt x="2260903" y="180893"/>
                  <a:pt x="2260903" y="180893"/>
                </a:cubicBezTo>
                <a:cubicBezTo>
                  <a:pt x="2252431" y="178182"/>
                  <a:pt x="2247347" y="183943"/>
                  <a:pt x="2241247" y="188010"/>
                </a:cubicBezTo>
                <a:cubicBezTo>
                  <a:pt x="2235147" y="192415"/>
                  <a:pt x="2234809" y="201226"/>
                  <a:pt x="2228031" y="204954"/>
                </a:cubicBezTo>
                <a:cubicBezTo>
                  <a:pt x="2223286" y="209021"/>
                  <a:pt x="2217864" y="212748"/>
                  <a:pt x="2216509" y="219526"/>
                </a:cubicBezTo>
                <a:cubicBezTo>
                  <a:pt x="2216170" y="223254"/>
                  <a:pt x="2218881" y="224948"/>
                  <a:pt x="2220914" y="227659"/>
                </a:cubicBezTo>
                <a:cubicBezTo>
                  <a:pt x="2230403" y="240198"/>
                  <a:pt x="2239553" y="252737"/>
                  <a:pt x="2243281" y="268665"/>
                </a:cubicBezTo>
                <a:cubicBezTo>
                  <a:pt x="2241586" y="271715"/>
                  <a:pt x="2242264" y="275104"/>
                  <a:pt x="2241925" y="278154"/>
                </a:cubicBezTo>
                <a:cubicBezTo>
                  <a:pt x="2233792" y="288998"/>
                  <a:pt x="2227692" y="301537"/>
                  <a:pt x="2222609" y="314075"/>
                </a:cubicBezTo>
                <a:cubicBezTo>
                  <a:pt x="2220914" y="322887"/>
                  <a:pt x="2224303" y="331020"/>
                  <a:pt x="2224303" y="339831"/>
                </a:cubicBezTo>
                <a:cubicBezTo>
                  <a:pt x="2233453" y="365925"/>
                  <a:pt x="2255819" y="372703"/>
                  <a:pt x="2279541" y="375414"/>
                </a:cubicBezTo>
                <a:cubicBezTo>
                  <a:pt x="2308686" y="378464"/>
                  <a:pt x="2343252" y="368297"/>
                  <a:pt x="2369685" y="356436"/>
                </a:cubicBezTo>
                <a:cubicBezTo>
                  <a:pt x="2393068" y="346270"/>
                  <a:pt x="2407302" y="328309"/>
                  <a:pt x="2422891" y="308992"/>
                </a:cubicBezTo>
                <a:cubicBezTo>
                  <a:pt x="2447290" y="278831"/>
                  <a:pt x="2455762" y="278831"/>
                  <a:pt x="2478468" y="310687"/>
                </a:cubicBezTo>
                <a:cubicBezTo>
                  <a:pt x="2479484" y="312042"/>
                  <a:pt x="2480501" y="313398"/>
                  <a:pt x="2481179" y="314753"/>
                </a:cubicBezTo>
                <a:cubicBezTo>
                  <a:pt x="2485585" y="322887"/>
                  <a:pt x="2493040" y="326275"/>
                  <a:pt x="2501851" y="327631"/>
                </a:cubicBezTo>
                <a:cubicBezTo>
                  <a:pt x="2525912" y="332036"/>
                  <a:pt x="2530317" y="339492"/>
                  <a:pt x="2522184" y="362197"/>
                </a:cubicBezTo>
                <a:cubicBezTo>
                  <a:pt x="2520151" y="367958"/>
                  <a:pt x="2517101" y="374397"/>
                  <a:pt x="2522862" y="379142"/>
                </a:cubicBezTo>
                <a:cubicBezTo>
                  <a:pt x="2535401" y="389308"/>
                  <a:pt x="2544551" y="403880"/>
                  <a:pt x="2560817" y="408964"/>
                </a:cubicBezTo>
                <a:cubicBezTo>
                  <a:pt x="2568273" y="411336"/>
                  <a:pt x="2570984" y="415402"/>
                  <a:pt x="2566239" y="422519"/>
                </a:cubicBezTo>
                <a:cubicBezTo>
                  <a:pt x="2564206" y="425569"/>
                  <a:pt x="2564884" y="428958"/>
                  <a:pt x="2566578" y="432008"/>
                </a:cubicBezTo>
                <a:cubicBezTo>
                  <a:pt x="2570645" y="438108"/>
                  <a:pt x="2570984" y="446919"/>
                  <a:pt x="2579795" y="449291"/>
                </a:cubicBezTo>
                <a:cubicBezTo>
                  <a:pt x="2581828" y="449969"/>
                  <a:pt x="2583523" y="450986"/>
                  <a:pt x="2585217" y="452002"/>
                </a:cubicBezTo>
                <a:cubicBezTo>
                  <a:pt x="2582845" y="453358"/>
                  <a:pt x="2579795" y="453358"/>
                  <a:pt x="2578100" y="455391"/>
                </a:cubicBezTo>
                <a:cubicBezTo>
                  <a:pt x="2573695" y="460474"/>
                  <a:pt x="2570984" y="466574"/>
                  <a:pt x="2569967" y="473013"/>
                </a:cubicBezTo>
                <a:cubicBezTo>
                  <a:pt x="2570306" y="498091"/>
                  <a:pt x="2568273" y="523168"/>
                  <a:pt x="2573017" y="547907"/>
                </a:cubicBezTo>
                <a:cubicBezTo>
                  <a:pt x="2572339" y="552990"/>
                  <a:pt x="2575050" y="555701"/>
                  <a:pt x="2579795" y="557057"/>
                </a:cubicBezTo>
                <a:cubicBezTo>
                  <a:pt x="2581828" y="558074"/>
                  <a:pt x="2583523" y="559768"/>
                  <a:pt x="2585217" y="561124"/>
                </a:cubicBezTo>
                <a:cubicBezTo>
                  <a:pt x="2582845" y="566546"/>
                  <a:pt x="2579117" y="571629"/>
                  <a:pt x="2575050" y="576374"/>
                </a:cubicBezTo>
                <a:cubicBezTo>
                  <a:pt x="2553701" y="590607"/>
                  <a:pt x="2552345" y="622462"/>
                  <a:pt x="2536417" y="641101"/>
                </a:cubicBezTo>
                <a:cubicBezTo>
                  <a:pt x="2523879" y="656012"/>
                  <a:pt x="2525912" y="670584"/>
                  <a:pt x="2529301" y="686851"/>
                </a:cubicBezTo>
                <a:cubicBezTo>
                  <a:pt x="2535062" y="712945"/>
                  <a:pt x="2550312" y="735650"/>
                  <a:pt x="2558445" y="760728"/>
                </a:cubicBezTo>
                <a:cubicBezTo>
                  <a:pt x="2563189" y="775639"/>
                  <a:pt x="2578100" y="784111"/>
                  <a:pt x="2586234" y="775300"/>
                </a:cubicBezTo>
                <a:cubicBezTo>
                  <a:pt x="2596061" y="764794"/>
                  <a:pt x="2603856" y="764455"/>
                  <a:pt x="2614022" y="773605"/>
                </a:cubicBezTo>
                <a:cubicBezTo>
                  <a:pt x="2625883" y="784789"/>
                  <a:pt x="2637067" y="797327"/>
                  <a:pt x="2649944" y="807494"/>
                </a:cubicBezTo>
                <a:cubicBezTo>
                  <a:pt x="2663500" y="818000"/>
                  <a:pt x="2679089" y="825455"/>
                  <a:pt x="2692305" y="836299"/>
                </a:cubicBezTo>
                <a:cubicBezTo>
                  <a:pt x="2684850" y="848499"/>
                  <a:pt x="2683155" y="863410"/>
                  <a:pt x="2673327" y="875271"/>
                </a:cubicBezTo>
                <a:cubicBezTo>
                  <a:pt x="2650283" y="903060"/>
                  <a:pt x="2624528" y="928138"/>
                  <a:pt x="2602161" y="956604"/>
                </a:cubicBezTo>
                <a:cubicBezTo>
                  <a:pt x="2596061" y="964398"/>
                  <a:pt x="2586911" y="967787"/>
                  <a:pt x="2577761" y="970837"/>
                </a:cubicBezTo>
                <a:cubicBezTo>
                  <a:pt x="2551667" y="979987"/>
                  <a:pt x="2525234" y="987782"/>
                  <a:pt x="2500157" y="999643"/>
                </a:cubicBezTo>
                <a:cubicBezTo>
                  <a:pt x="2456779" y="1019976"/>
                  <a:pt x="2412046" y="1026415"/>
                  <a:pt x="2365958" y="1009131"/>
                </a:cubicBezTo>
                <a:cubicBezTo>
                  <a:pt x="2365280" y="1008793"/>
                  <a:pt x="2364602" y="1008454"/>
                  <a:pt x="2363585" y="1008454"/>
                </a:cubicBezTo>
                <a:cubicBezTo>
                  <a:pt x="2365619" y="1005404"/>
                  <a:pt x="2365280" y="1001337"/>
                  <a:pt x="2363924" y="996931"/>
                </a:cubicBezTo>
                <a:cubicBezTo>
                  <a:pt x="2357147" y="976598"/>
                  <a:pt x="2348336" y="957282"/>
                  <a:pt x="2327325" y="947115"/>
                </a:cubicBezTo>
                <a:cubicBezTo>
                  <a:pt x="2325630" y="946437"/>
                  <a:pt x="2323936" y="945760"/>
                  <a:pt x="2322580" y="946099"/>
                </a:cubicBezTo>
                <a:cubicBezTo>
                  <a:pt x="2321902" y="946099"/>
                  <a:pt x="2321563" y="946437"/>
                  <a:pt x="2320886" y="946437"/>
                </a:cubicBezTo>
                <a:cubicBezTo>
                  <a:pt x="2319191" y="929832"/>
                  <a:pt x="2329358" y="905093"/>
                  <a:pt x="2344608" y="899332"/>
                </a:cubicBezTo>
                <a:cubicBezTo>
                  <a:pt x="2366635" y="891199"/>
                  <a:pt x="2374430" y="874932"/>
                  <a:pt x="2377141" y="854938"/>
                </a:cubicBezTo>
                <a:cubicBezTo>
                  <a:pt x="2379174" y="839688"/>
                  <a:pt x="2386630" y="831894"/>
                  <a:pt x="2401541" y="830199"/>
                </a:cubicBezTo>
                <a:cubicBezTo>
                  <a:pt x="2413402" y="824099"/>
                  <a:pt x="2421535" y="806816"/>
                  <a:pt x="2439496" y="818677"/>
                </a:cubicBezTo>
                <a:cubicBezTo>
                  <a:pt x="2442207" y="820372"/>
                  <a:pt x="2448646" y="815288"/>
                  <a:pt x="2451357" y="810883"/>
                </a:cubicBezTo>
                <a:cubicBezTo>
                  <a:pt x="2457796" y="801055"/>
                  <a:pt x="2460846" y="790550"/>
                  <a:pt x="2452713" y="780044"/>
                </a:cubicBezTo>
                <a:cubicBezTo>
                  <a:pt x="2444918" y="769878"/>
                  <a:pt x="2442207" y="758356"/>
                  <a:pt x="2440513" y="745817"/>
                </a:cubicBezTo>
                <a:cubicBezTo>
                  <a:pt x="2439157" y="736667"/>
                  <a:pt x="2441190" y="725145"/>
                  <a:pt x="2428990" y="720400"/>
                </a:cubicBezTo>
                <a:cubicBezTo>
                  <a:pt x="2427974" y="720400"/>
                  <a:pt x="2426618" y="720400"/>
                  <a:pt x="2425602" y="720400"/>
                </a:cubicBezTo>
                <a:cubicBezTo>
                  <a:pt x="2426279" y="711928"/>
                  <a:pt x="2426618" y="703456"/>
                  <a:pt x="2425263" y="694984"/>
                </a:cubicBezTo>
                <a:cubicBezTo>
                  <a:pt x="2404591" y="683462"/>
                  <a:pt x="2385613" y="668890"/>
                  <a:pt x="2361891" y="663806"/>
                </a:cubicBezTo>
                <a:cubicBezTo>
                  <a:pt x="2353419" y="662112"/>
                  <a:pt x="2348674" y="656012"/>
                  <a:pt x="2344947" y="648556"/>
                </a:cubicBezTo>
                <a:cubicBezTo>
                  <a:pt x="2339186" y="637034"/>
                  <a:pt x="2329358" y="633306"/>
                  <a:pt x="2316819" y="629918"/>
                </a:cubicBezTo>
                <a:cubicBezTo>
                  <a:pt x="2269036" y="617040"/>
                  <a:pt x="2245653" y="656012"/>
                  <a:pt x="2213798" y="676684"/>
                </a:cubicBezTo>
                <a:cubicBezTo>
                  <a:pt x="2212442" y="677701"/>
                  <a:pt x="2211764" y="679395"/>
                  <a:pt x="2210748" y="680751"/>
                </a:cubicBezTo>
                <a:cubicBezTo>
                  <a:pt x="2204309" y="684139"/>
                  <a:pt x="2197192" y="685156"/>
                  <a:pt x="2190753" y="688884"/>
                </a:cubicBezTo>
                <a:cubicBezTo>
                  <a:pt x="2190076" y="688206"/>
                  <a:pt x="2189398" y="687528"/>
                  <a:pt x="2189059" y="686512"/>
                </a:cubicBezTo>
                <a:cubicBezTo>
                  <a:pt x="2178215" y="680751"/>
                  <a:pt x="2167709" y="674312"/>
                  <a:pt x="2156865" y="668551"/>
                </a:cubicBezTo>
                <a:cubicBezTo>
                  <a:pt x="2149070" y="664484"/>
                  <a:pt x="2141615" y="656351"/>
                  <a:pt x="2131109" y="661434"/>
                </a:cubicBezTo>
                <a:cubicBezTo>
                  <a:pt x="2130093" y="662112"/>
                  <a:pt x="2129415" y="662790"/>
                  <a:pt x="2128737" y="663467"/>
                </a:cubicBezTo>
                <a:cubicBezTo>
                  <a:pt x="2129076" y="663128"/>
                  <a:pt x="2070110" y="631612"/>
                  <a:pt x="2063671" y="628901"/>
                </a:cubicBezTo>
                <a:cubicBezTo>
                  <a:pt x="2039271" y="618734"/>
                  <a:pt x="2014193" y="610262"/>
                  <a:pt x="1988438" y="603484"/>
                </a:cubicBezTo>
                <a:cubicBezTo>
                  <a:pt x="1937944" y="590268"/>
                  <a:pt x="1867795" y="573662"/>
                  <a:pt x="1816962" y="590607"/>
                </a:cubicBezTo>
                <a:cubicBezTo>
                  <a:pt x="1809845" y="592979"/>
                  <a:pt x="1801712" y="595690"/>
                  <a:pt x="1801034" y="605857"/>
                </a:cubicBezTo>
                <a:cubicBezTo>
                  <a:pt x="1800356" y="615007"/>
                  <a:pt x="1805101" y="620429"/>
                  <a:pt x="1812895" y="624157"/>
                </a:cubicBezTo>
                <a:cubicBezTo>
                  <a:pt x="1838989" y="637373"/>
                  <a:pt x="1867795" y="644829"/>
                  <a:pt x="1895922" y="652284"/>
                </a:cubicBezTo>
                <a:cubicBezTo>
                  <a:pt x="1923711" y="659740"/>
                  <a:pt x="1948450" y="669567"/>
                  <a:pt x="1974205" y="682106"/>
                </a:cubicBezTo>
                <a:cubicBezTo>
                  <a:pt x="1977933" y="683801"/>
                  <a:pt x="1984033" y="685495"/>
                  <a:pt x="1983016" y="690578"/>
                </a:cubicBezTo>
                <a:cubicBezTo>
                  <a:pt x="1982338" y="693967"/>
                  <a:pt x="1979288" y="693967"/>
                  <a:pt x="1975899" y="694306"/>
                </a:cubicBezTo>
                <a:cubicBezTo>
                  <a:pt x="1975899" y="693628"/>
                  <a:pt x="1975899" y="692950"/>
                  <a:pt x="1975899" y="692273"/>
                </a:cubicBezTo>
                <a:cubicBezTo>
                  <a:pt x="1973188" y="686512"/>
                  <a:pt x="1967766" y="685156"/>
                  <a:pt x="1962344" y="683123"/>
                </a:cubicBezTo>
                <a:cubicBezTo>
                  <a:pt x="1938283" y="673634"/>
                  <a:pt x="1921000" y="688884"/>
                  <a:pt x="1901683" y="697695"/>
                </a:cubicBezTo>
                <a:cubicBezTo>
                  <a:pt x="1901344" y="697695"/>
                  <a:pt x="1901006" y="697356"/>
                  <a:pt x="1900328" y="697356"/>
                </a:cubicBezTo>
                <a:cubicBezTo>
                  <a:pt x="1894905" y="697695"/>
                  <a:pt x="1889483" y="698712"/>
                  <a:pt x="1884061" y="699389"/>
                </a:cubicBezTo>
                <a:cubicBezTo>
                  <a:pt x="1882028" y="700067"/>
                  <a:pt x="1879317" y="700067"/>
                  <a:pt x="1876945" y="700067"/>
                </a:cubicBezTo>
                <a:cubicBezTo>
                  <a:pt x="1871861" y="697695"/>
                  <a:pt x="1865084" y="700067"/>
                  <a:pt x="1859661" y="700745"/>
                </a:cubicBezTo>
                <a:cubicBezTo>
                  <a:pt x="1814928" y="704134"/>
                  <a:pt x="1770873" y="712945"/>
                  <a:pt x="1726479" y="720061"/>
                </a:cubicBezTo>
                <a:cubicBezTo>
                  <a:pt x="1707501" y="723111"/>
                  <a:pt x="1690557" y="732939"/>
                  <a:pt x="1670902" y="733956"/>
                </a:cubicBezTo>
                <a:cubicBezTo>
                  <a:pt x="1664463" y="733956"/>
                  <a:pt x="1659041" y="735989"/>
                  <a:pt x="1653618" y="739717"/>
                </a:cubicBezTo>
                <a:cubicBezTo>
                  <a:pt x="1644807" y="745478"/>
                  <a:pt x="1636335" y="751239"/>
                  <a:pt x="1626508" y="755644"/>
                </a:cubicBezTo>
                <a:cubicBezTo>
                  <a:pt x="1589230" y="772250"/>
                  <a:pt x="1556697" y="793939"/>
                  <a:pt x="1541108" y="834605"/>
                </a:cubicBezTo>
                <a:cubicBezTo>
                  <a:pt x="1533992" y="853244"/>
                  <a:pt x="1527214" y="872221"/>
                  <a:pt x="1515692" y="889166"/>
                </a:cubicBezTo>
                <a:cubicBezTo>
                  <a:pt x="1506203" y="903399"/>
                  <a:pt x="1500781" y="920004"/>
                  <a:pt x="1505186" y="937288"/>
                </a:cubicBezTo>
                <a:cubicBezTo>
                  <a:pt x="1507558" y="946437"/>
                  <a:pt x="1506881" y="954910"/>
                  <a:pt x="1505864" y="963721"/>
                </a:cubicBezTo>
                <a:cubicBezTo>
                  <a:pt x="1503831" y="968126"/>
                  <a:pt x="1506881" y="972871"/>
                  <a:pt x="1505864" y="977276"/>
                </a:cubicBezTo>
                <a:cubicBezTo>
                  <a:pt x="1504170" y="981682"/>
                  <a:pt x="1504170" y="986087"/>
                  <a:pt x="1504847" y="990493"/>
                </a:cubicBezTo>
                <a:cubicBezTo>
                  <a:pt x="1507897" y="1011165"/>
                  <a:pt x="1529586" y="1022687"/>
                  <a:pt x="1546192" y="1012859"/>
                </a:cubicBezTo>
                <a:cubicBezTo>
                  <a:pt x="1548903" y="1011504"/>
                  <a:pt x="1551614" y="1010487"/>
                  <a:pt x="1554325" y="1009131"/>
                </a:cubicBezTo>
                <a:cubicBezTo>
                  <a:pt x="1572964" y="1031837"/>
                  <a:pt x="1582113" y="1059626"/>
                  <a:pt x="1594313" y="1085720"/>
                </a:cubicBezTo>
                <a:cubicBezTo>
                  <a:pt x="1600074" y="1097920"/>
                  <a:pt x="1598041" y="1108764"/>
                  <a:pt x="1586519" y="1116897"/>
                </a:cubicBezTo>
                <a:cubicBezTo>
                  <a:pt x="1582791" y="1120964"/>
                  <a:pt x="1574997" y="1122658"/>
                  <a:pt x="1575675" y="1128758"/>
                </a:cubicBezTo>
                <a:cubicBezTo>
                  <a:pt x="1576014" y="1131131"/>
                  <a:pt x="1576014" y="1133503"/>
                  <a:pt x="1576014" y="1136214"/>
                </a:cubicBezTo>
                <a:cubicBezTo>
                  <a:pt x="1551614" y="1153836"/>
                  <a:pt x="1528569" y="1173491"/>
                  <a:pt x="1503831" y="1190436"/>
                </a:cubicBezTo>
                <a:cubicBezTo>
                  <a:pt x="1484853" y="1203313"/>
                  <a:pt x="1468925" y="1220935"/>
                  <a:pt x="1445542" y="1227035"/>
                </a:cubicBezTo>
                <a:cubicBezTo>
                  <a:pt x="1444864" y="1226697"/>
                  <a:pt x="1444526" y="1226358"/>
                  <a:pt x="1443848" y="1226358"/>
                </a:cubicBezTo>
                <a:cubicBezTo>
                  <a:pt x="1436731" y="1222969"/>
                  <a:pt x="1430631" y="1225002"/>
                  <a:pt x="1424870" y="1230424"/>
                </a:cubicBezTo>
                <a:cubicBezTo>
                  <a:pt x="1416059" y="1230763"/>
                  <a:pt x="1407248" y="1231102"/>
                  <a:pt x="1398437" y="1231441"/>
                </a:cubicBezTo>
                <a:cubicBezTo>
                  <a:pt x="1369293" y="1244996"/>
                  <a:pt x="1338115" y="1248046"/>
                  <a:pt x="1306599" y="1250758"/>
                </a:cubicBezTo>
                <a:cubicBezTo>
                  <a:pt x="1262205" y="1254485"/>
                  <a:pt x="1217811" y="1257196"/>
                  <a:pt x="1174433" y="1266346"/>
                </a:cubicBezTo>
                <a:cubicBezTo>
                  <a:pt x="1139528" y="1273463"/>
                  <a:pt x="1104623" y="1279224"/>
                  <a:pt x="1069040" y="1274818"/>
                </a:cubicBezTo>
                <a:cubicBezTo>
                  <a:pt x="1046334" y="1274141"/>
                  <a:pt x="1026001" y="1266007"/>
                  <a:pt x="1005329" y="1257535"/>
                </a:cubicBezTo>
                <a:cubicBezTo>
                  <a:pt x="998551" y="1248385"/>
                  <a:pt x="988385" y="1241946"/>
                  <a:pt x="983979" y="1230763"/>
                </a:cubicBezTo>
                <a:cubicBezTo>
                  <a:pt x="980590" y="1222291"/>
                  <a:pt x="973474" y="1211447"/>
                  <a:pt x="969407" y="1202975"/>
                </a:cubicBezTo>
                <a:cubicBezTo>
                  <a:pt x="964324" y="1192130"/>
                  <a:pt x="957207" y="1182302"/>
                  <a:pt x="949074" y="1173491"/>
                </a:cubicBezTo>
                <a:cubicBezTo>
                  <a:pt x="896546" y="1115203"/>
                  <a:pt x="807080" y="1087753"/>
                  <a:pt x="730831" y="1083009"/>
                </a:cubicBezTo>
                <a:cubicBezTo>
                  <a:pt x="725409" y="1082670"/>
                  <a:pt x="723375" y="1079281"/>
                  <a:pt x="721681" y="1074875"/>
                </a:cubicBezTo>
                <a:cubicBezTo>
                  <a:pt x="719309" y="1068098"/>
                  <a:pt x="711176" y="1067420"/>
                  <a:pt x="708464" y="1061320"/>
                </a:cubicBezTo>
                <a:cubicBezTo>
                  <a:pt x="696603" y="1036920"/>
                  <a:pt x="661020" y="1011165"/>
                  <a:pt x="635265" y="1002693"/>
                </a:cubicBezTo>
                <a:cubicBezTo>
                  <a:pt x="608832" y="994220"/>
                  <a:pt x="580365" y="996931"/>
                  <a:pt x="577315" y="961348"/>
                </a:cubicBezTo>
                <a:cubicBezTo>
                  <a:pt x="576638" y="952199"/>
                  <a:pt x="573927" y="943387"/>
                  <a:pt x="567488" y="936610"/>
                </a:cubicBezTo>
                <a:cubicBezTo>
                  <a:pt x="563760" y="934576"/>
                  <a:pt x="561727" y="935593"/>
                  <a:pt x="560371" y="939660"/>
                </a:cubicBezTo>
                <a:cubicBezTo>
                  <a:pt x="557999" y="937288"/>
                  <a:pt x="555966" y="933899"/>
                  <a:pt x="553932" y="939999"/>
                </a:cubicBezTo>
                <a:cubicBezTo>
                  <a:pt x="554949" y="942710"/>
                  <a:pt x="555627" y="945760"/>
                  <a:pt x="556643" y="948471"/>
                </a:cubicBezTo>
                <a:cubicBezTo>
                  <a:pt x="556982" y="949826"/>
                  <a:pt x="556982" y="951521"/>
                  <a:pt x="557321" y="952876"/>
                </a:cubicBezTo>
                <a:cubicBezTo>
                  <a:pt x="559016" y="961010"/>
                  <a:pt x="557321" y="967787"/>
                  <a:pt x="550205" y="972871"/>
                </a:cubicBezTo>
                <a:cubicBezTo>
                  <a:pt x="523433" y="977954"/>
                  <a:pt x="498694" y="990493"/>
                  <a:pt x="472600" y="997609"/>
                </a:cubicBezTo>
                <a:cubicBezTo>
                  <a:pt x="445828" y="1004726"/>
                  <a:pt x="414650" y="999643"/>
                  <a:pt x="387200" y="998965"/>
                </a:cubicBezTo>
                <a:cubicBezTo>
                  <a:pt x="355006" y="998287"/>
                  <a:pt x="322473" y="997609"/>
                  <a:pt x="290279" y="996931"/>
                </a:cubicBezTo>
                <a:cubicBezTo>
                  <a:pt x="243174" y="995237"/>
                  <a:pt x="196068" y="994898"/>
                  <a:pt x="149302" y="993882"/>
                </a:cubicBezTo>
                <a:cubicBezTo>
                  <a:pt x="104230" y="992865"/>
                  <a:pt x="68308" y="1001337"/>
                  <a:pt x="25270" y="1014554"/>
                </a:cubicBezTo>
                <a:cubicBezTo>
                  <a:pt x="5953" y="1020654"/>
                  <a:pt x="9681" y="1037598"/>
                  <a:pt x="9342" y="1053526"/>
                </a:cubicBezTo>
                <a:cubicBezTo>
                  <a:pt x="7986" y="1086398"/>
                  <a:pt x="-6586" y="1127064"/>
                  <a:pt x="3581" y="1158580"/>
                </a:cubicBezTo>
                <a:cubicBezTo>
                  <a:pt x="11714" y="1184336"/>
                  <a:pt x="34420" y="1200602"/>
                  <a:pt x="50347" y="1221274"/>
                </a:cubicBezTo>
                <a:cubicBezTo>
                  <a:pt x="61530" y="1236185"/>
                  <a:pt x="75425" y="1281596"/>
                  <a:pt x="99825" y="1278546"/>
                </a:cubicBezTo>
                <a:cubicBezTo>
                  <a:pt x="131680" y="1274818"/>
                  <a:pt x="166585" y="1276852"/>
                  <a:pt x="199796" y="1272107"/>
                </a:cubicBezTo>
                <a:cubicBezTo>
                  <a:pt x="236396" y="1266685"/>
                  <a:pt x="272318" y="1258213"/>
                  <a:pt x="307223" y="1246352"/>
                </a:cubicBezTo>
                <a:cubicBezTo>
                  <a:pt x="375678" y="1223308"/>
                  <a:pt x="434983" y="1181625"/>
                  <a:pt x="504116" y="1160614"/>
                </a:cubicBezTo>
                <a:cubicBezTo>
                  <a:pt x="505133" y="1161630"/>
                  <a:pt x="506488" y="1162308"/>
                  <a:pt x="508183" y="1163325"/>
                </a:cubicBezTo>
                <a:cubicBezTo>
                  <a:pt x="516316" y="1162986"/>
                  <a:pt x="524110" y="1164003"/>
                  <a:pt x="532244" y="1163325"/>
                </a:cubicBezTo>
                <a:cubicBezTo>
                  <a:pt x="536988" y="1162647"/>
                  <a:pt x="541732" y="1160614"/>
                  <a:pt x="545121" y="1166036"/>
                </a:cubicBezTo>
                <a:cubicBezTo>
                  <a:pt x="548849" y="1171458"/>
                  <a:pt x="554271" y="1170780"/>
                  <a:pt x="559693" y="1170441"/>
                </a:cubicBezTo>
                <a:cubicBezTo>
                  <a:pt x="566471" y="1169086"/>
                  <a:pt x="572232" y="1165697"/>
                  <a:pt x="578332" y="1162647"/>
                </a:cubicBezTo>
                <a:cubicBezTo>
                  <a:pt x="606121" y="1148075"/>
                  <a:pt x="634587" y="1139942"/>
                  <a:pt x="664748" y="1156208"/>
                </a:cubicBezTo>
                <a:cubicBezTo>
                  <a:pt x="665087" y="1156547"/>
                  <a:pt x="665765" y="1156208"/>
                  <a:pt x="666443" y="1156208"/>
                </a:cubicBezTo>
                <a:cubicBezTo>
                  <a:pt x="674237" y="1160953"/>
                  <a:pt x="682031" y="1165697"/>
                  <a:pt x="689826" y="1170441"/>
                </a:cubicBezTo>
                <a:cubicBezTo>
                  <a:pt x="700331" y="1180947"/>
                  <a:pt x="712192" y="1190436"/>
                  <a:pt x="720664" y="1202636"/>
                </a:cubicBezTo>
                <a:cubicBezTo>
                  <a:pt x="735236" y="1223647"/>
                  <a:pt x="763364" y="1239574"/>
                  <a:pt x="783358" y="1255841"/>
                </a:cubicBezTo>
                <a:cubicBezTo>
                  <a:pt x="806403" y="1275835"/>
                  <a:pt x="830802" y="1295490"/>
                  <a:pt x="854863" y="1314129"/>
                </a:cubicBezTo>
                <a:cubicBezTo>
                  <a:pt x="873502" y="1328701"/>
                  <a:pt x="893158" y="1341918"/>
                  <a:pt x="898919" y="1366657"/>
                </a:cubicBezTo>
                <a:cubicBezTo>
                  <a:pt x="910102" y="1375129"/>
                  <a:pt x="918913" y="1385634"/>
                  <a:pt x="926707" y="1397156"/>
                </a:cubicBezTo>
                <a:cubicBezTo>
                  <a:pt x="933485" y="1407323"/>
                  <a:pt x="942635" y="1416134"/>
                  <a:pt x="955852" y="1417828"/>
                </a:cubicBezTo>
                <a:cubicBezTo>
                  <a:pt x="956868" y="1416812"/>
                  <a:pt x="957546" y="1416134"/>
                  <a:pt x="958224" y="1415117"/>
                </a:cubicBezTo>
                <a:cubicBezTo>
                  <a:pt x="960935" y="1411390"/>
                  <a:pt x="989062" y="1430367"/>
                  <a:pt x="991773" y="1431723"/>
                </a:cubicBezTo>
                <a:cubicBezTo>
                  <a:pt x="1023629" y="1447312"/>
                  <a:pt x="1058873" y="1439856"/>
                  <a:pt x="1091745" y="1449684"/>
                </a:cubicBezTo>
                <a:cubicBezTo>
                  <a:pt x="1120550" y="1458156"/>
                  <a:pt x="1150711" y="1462900"/>
                  <a:pt x="1180872" y="1464256"/>
                </a:cubicBezTo>
                <a:cubicBezTo>
                  <a:pt x="1208661" y="1465611"/>
                  <a:pt x="1236111" y="1470356"/>
                  <a:pt x="1264238" y="1468323"/>
                </a:cubicBezTo>
                <a:cubicBezTo>
                  <a:pt x="1289993" y="1466628"/>
                  <a:pt x="1314732" y="1457817"/>
                  <a:pt x="1340488" y="1463917"/>
                </a:cubicBezTo>
                <a:cubicBezTo>
                  <a:pt x="1353365" y="1466967"/>
                  <a:pt x="1363871" y="1477134"/>
                  <a:pt x="1378782" y="1476795"/>
                </a:cubicBezTo>
                <a:cubicBezTo>
                  <a:pt x="1379798" y="1476795"/>
                  <a:pt x="1380476" y="1478150"/>
                  <a:pt x="1381493" y="1478828"/>
                </a:cubicBezTo>
                <a:cubicBezTo>
                  <a:pt x="1386576" y="1484589"/>
                  <a:pt x="1386576" y="1491367"/>
                  <a:pt x="1383865" y="1497467"/>
                </a:cubicBezTo>
                <a:cubicBezTo>
                  <a:pt x="1377765" y="1511361"/>
                  <a:pt x="1379798" y="1524239"/>
                  <a:pt x="1386576" y="1537117"/>
                </a:cubicBezTo>
                <a:cubicBezTo>
                  <a:pt x="1385898" y="1541861"/>
                  <a:pt x="1390643" y="1543555"/>
                  <a:pt x="1393015" y="1547283"/>
                </a:cubicBezTo>
                <a:cubicBezTo>
                  <a:pt x="1392337" y="1548978"/>
                  <a:pt x="1391320" y="1550333"/>
                  <a:pt x="1390304" y="1551689"/>
                </a:cubicBezTo>
                <a:cubicBezTo>
                  <a:pt x="1376748" y="1569650"/>
                  <a:pt x="1363532" y="1587611"/>
                  <a:pt x="1347604" y="1603538"/>
                </a:cubicBezTo>
                <a:cubicBezTo>
                  <a:pt x="1318460" y="1646238"/>
                  <a:pt x="1292027" y="1690971"/>
                  <a:pt x="1265255" y="1735026"/>
                </a:cubicBezTo>
                <a:cubicBezTo>
                  <a:pt x="1259494" y="1744515"/>
                  <a:pt x="1253733" y="1753665"/>
                  <a:pt x="1247294" y="1762476"/>
                </a:cubicBezTo>
                <a:cubicBezTo>
                  <a:pt x="1237805" y="1764848"/>
                  <a:pt x="1228655" y="1769592"/>
                  <a:pt x="1225266" y="1780776"/>
                </a:cubicBezTo>
                <a:cubicBezTo>
                  <a:pt x="1224250" y="1784165"/>
                  <a:pt x="1223233" y="1787215"/>
                  <a:pt x="1222555" y="1789587"/>
                </a:cubicBezTo>
                <a:cubicBezTo>
                  <a:pt x="1220861" y="1790942"/>
                  <a:pt x="1219505" y="1792298"/>
                  <a:pt x="1217811" y="1793654"/>
                </a:cubicBezTo>
                <a:cubicBezTo>
                  <a:pt x="1215100" y="1795687"/>
                  <a:pt x="1212389" y="1797381"/>
                  <a:pt x="1209338" y="1798737"/>
                </a:cubicBezTo>
                <a:cubicBezTo>
                  <a:pt x="1206289" y="1797381"/>
                  <a:pt x="1202561" y="1795348"/>
                  <a:pt x="1197477" y="1792637"/>
                </a:cubicBezTo>
                <a:cubicBezTo>
                  <a:pt x="1178161" y="1781793"/>
                  <a:pt x="1164267" y="1763493"/>
                  <a:pt x="1144611" y="1753326"/>
                </a:cubicBezTo>
                <a:cubicBezTo>
                  <a:pt x="1138511" y="1750276"/>
                  <a:pt x="1132072" y="1748243"/>
                  <a:pt x="1125295" y="1746209"/>
                </a:cubicBezTo>
                <a:cubicBezTo>
                  <a:pt x="1092423" y="1735365"/>
                  <a:pt x="1060906" y="1726554"/>
                  <a:pt x="1026679" y="1722826"/>
                </a:cubicBezTo>
                <a:cubicBezTo>
                  <a:pt x="1004651" y="1720454"/>
                  <a:pt x="973474" y="1721471"/>
                  <a:pt x="952802" y="1712321"/>
                </a:cubicBezTo>
                <a:cubicBezTo>
                  <a:pt x="920268" y="1697749"/>
                  <a:pt x="949752" y="1653354"/>
                  <a:pt x="948396" y="1629632"/>
                </a:cubicBezTo>
                <a:cubicBezTo>
                  <a:pt x="947718" y="1616755"/>
                  <a:pt x="940602" y="1613366"/>
                  <a:pt x="929080" y="1619466"/>
                </a:cubicBezTo>
                <a:cubicBezTo>
                  <a:pt x="900274" y="1634716"/>
                  <a:pt x="912474" y="1683854"/>
                  <a:pt x="878247" y="1686904"/>
                </a:cubicBezTo>
                <a:cubicBezTo>
                  <a:pt x="848763" y="1689615"/>
                  <a:pt x="836902" y="1676060"/>
                  <a:pt x="836902" y="1647932"/>
                </a:cubicBezTo>
                <a:cubicBezTo>
                  <a:pt x="836902" y="1645560"/>
                  <a:pt x="836902" y="1643527"/>
                  <a:pt x="836902" y="1641155"/>
                </a:cubicBezTo>
                <a:cubicBezTo>
                  <a:pt x="836902" y="1637766"/>
                  <a:pt x="836902" y="1634377"/>
                  <a:pt x="836225" y="1631666"/>
                </a:cubicBezTo>
                <a:cubicBezTo>
                  <a:pt x="836902" y="1628277"/>
                  <a:pt x="837241" y="1624888"/>
                  <a:pt x="836225" y="1621838"/>
                </a:cubicBezTo>
                <a:cubicBezTo>
                  <a:pt x="833852" y="1613366"/>
                  <a:pt x="831480" y="1618110"/>
                  <a:pt x="829447" y="1621838"/>
                </a:cubicBezTo>
                <a:cubicBezTo>
                  <a:pt x="829108" y="1621499"/>
                  <a:pt x="828769" y="1621499"/>
                  <a:pt x="828769" y="1621160"/>
                </a:cubicBezTo>
                <a:cubicBezTo>
                  <a:pt x="824025" y="1616077"/>
                  <a:pt x="823347" y="1608960"/>
                  <a:pt x="820297" y="1602860"/>
                </a:cubicBezTo>
                <a:cubicBezTo>
                  <a:pt x="797592" y="1591677"/>
                  <a:pt x="776242" y="1594388"/>
                  <a:pt x="755231" y="1608621"/>
                </a:cubicBezTo>
                <a:cubicBezTo>
                  <a:pt x="742353" y="1617433"/>
                  <a:pt x="727103" y="1621838"/>
                  <a:pt x="711514" y="1617433"/>
                </a:cubicBezTo>
                <a:cubicBezTo>
                  <a:pt x="677965" y="1607944"/>
                  <a:pt x="643059" y="1602860"/>
                  <a:pt x="609171" y="1594388"/>
                </a:cubicBezTo>
                <a:cubicBezTo>
                  <a:pt x="601715" y="1592355"/>
                  <a:pt x="596293" y="1592694"/>
                  <a:pt x="591888" y="1596760"/>
                </a:cubicBezTo>
                <a:cubicBezTo>
                  <a:pt x="589177" y="1588627"/>
                  <a:pt x="579688" y="1588288"/>
                  <a:pt x="572910" y="1586255"/>
                </a:cubicBezTo>
                <a:cubicBezTo>
                  <a:pt x="548849" y="1578122"/>
                  <a:pt x="529871" y="1561177"/>
                  <a:pt x="508183" y="1548300"/>
                </a:cubicBezTo>
                <a:cubicBezTo>
                  <a:pt x="483783" y="1534066"/>
                  <a:pt x="461077" y="1517461"/>
                  <a:pt x="439728" y="1498822"/>
                </a:cubicBezTo>
                <a:cubicBezTo>
                  <a:pt x="389911" y="1455445"/>
                  <a:pt x="358056" y="1402240"/>
                  <a:pt x="320440" y="1349373"/>
                </a:cubicBezTo>
                <a:cubicBezTo>
                  <a:pt x="317729" y="1345307"/>
                  <a:pt x="311290" y="1336157"/>
                  <a:pt x="308917" y="1342596"/>
                </a:cubicBezTo>
                <a:cubicBezTo>
                  <a:pt x="303495" y="1356490"/>
                  <a:pt x="286212" y="1367334"/>
                  <a:pt x="297056" y="1386651"/>
                </a:cubicBezTo>
                <a:cubicBezTo>
                  <a:pt x="303834" y="1398851"/>
                  <a:pt x="307901" y="1412745"/>
                  <a:pt x="317051" y="1423590"/>
                </a:cubicBezTo>
                <a:cubicBezTo>
                  <a:pt x="341112" y="1472050"/>
                  <a:pt x="375678" y="1514750"/>
                  <a:pt x="412956" y="1554061"/>
                </a:cubicBezTo>
                <a:cubicBezTo>
                  <a:pt x="431933" y="1574055"/>
                  <a:pt x="451928" y="1593033"/>
                  <a:pt x="472261" y="1611333"/>
                </a:cubicBezTo>
                <a:cubicBezTo>
                  <a:pt x="481072" y="1619127"/>
                  <a:pt x="525466" y="1647932"/>
                  <a:pt x="527160" y="1657760"/>
                </a:cubicBezTo>
                <a:cubicBezTo>
                  <a:pt x="527160" y="1657082"/>
                  <a:pt x="526821" y="1656404"/>
                  <a:pt x="526821" y="1655727"/>
                </a:cubicBezTo>
                <a:cubicBezTo>
                  <a:pt x="545799" y="1664199"/>
                  <a:pt x="563760" y="1673688"/>
                  <a:pt x="581382" y="1684532"/>
                </a:cubicBezTo>
                <a:cubicBezTo>
                  <a:pt x="618999" y="1707915"/>
                  <a:pt x="659326" y="1737059"/>
                  <a:pt x="703381" y="1745532"/>
                </a:cubicBezTo>
                <a:cubicBezTo>
                  <a:pt x="708464" y="1748581"/>
                  <a:pt x="708464" y="1759765"/>
                  <a:pt x="716937" y="1756037"/>
                </a:cubicBezTo>
                <a:cubicBezTo>
                  <a:pt x="727781" y="1751293"/>
                  <a:pt x="749470" y="1763493"/>
                  <a:pt x="759975" y="1766543"/>
                </a:cubicBezTo>
                <a:cubicBezTo>
                  <a:pt x="780986" y="1772643"/>
                  <a:pt x="831819" y="1777387"/>
                  <a:pt x="840969" y="1801448"/>
                </a:cubicBezTo>
                <a:cubicBezTo>
                  <a:pt x="846052" y="1815003"/>
                  <a:pt x="857236" y="1817714"/>
                  <a:pt x="869774" y="1817714"/>
                </a:cubicBezTo>
                <a:cubicBezTo>
                  <a:pt x="877569" y="1817714"/>
                  <a:pt x="885363" y="1817037"/>
                  <a:pt x="893496" y="1816698"/>
                </a:cubicBezTo>
                <a:cubicBezTo>
                  <a:pt x="931452" y="1832286"/>
                  <a:pt x="966018" y="1854314"/>
                  <a:pt x="1001940" y="1873969"/>
                </a:cubicBezTo>
                <a:cubicBezTo>
                  <a:pt x="1031762" y="1890236"/>
                  <a:pt x="1069378" y="1895658"/>
                  <a:pt x="1100895" y="1910908"/>
                </a:cubicBezTo>
                <a:cubicBezTo>
                  <a:pt x="1116145" y="1918364"/>
                  <a:pt x="1129361" y="1929208"/>
                  <a:pt x="1144611" y="1936325"/>
                </a:cubicBezTo>
                <a:cubicBezTo>
                  <a:pt x="1163589" y="1945136"/>
                  <a:pt x="1183922" y="1951575"/>
                  <a:pt x="1203577" y="1958691"/>
                </a:cubicBezTo>
                <a:cubicBezTo>
                  <a:pt x="1233061" y="1969535"/>
                  <a:pt x="1259833" y="1968180"/>
                  <a:pt x="1282877" y="1948524"/>
                </a:cubicBezTo>
                <a:cubicBezTo>
                  <a:pt x="1285927" y="1949202"/>
                  <a:pt x="1288638" y="1950219"/>
                  <a:pt x="1291688" y="1951575"/>
                </a:cubicBezTo>
                <a:cubicBezTo>
                  <a:pt x="1332693" y="1924125"/>
                  <a:pt x="1368615" y="1889897"/>
                  <a:pt x="1410298" y="1863125"/>
                </a:cubicBezTo>
                <a:cubicBezTo>
                  <a:pt x="1421142" y="1856009"/>
                  <a:pt x="1437409" y="1855331"/>
                  <a:pt x="1442492" y="1840081"/>
                </a:cubicBezTo>
                <a:cubicBezTo>
                  <a:pt x="1475364" y="1819748"/>
                  <a:pt x="1505864" y="1788570"/>
                  <a:pt x="1533314" y="1761798"/>
                </a:cubicBezTo>
                <a:cubicBezTo>
                  <a:pt x="1568219" y="1727909"/>
                  <a:pt x="1605497" y="1690632"/>
                  <a:pt x="1631930" y="1649627"/>
                </a:cubicBezTo>
                <a:cubicBezTo>
                  <a:pt x="1643452" y="1632005"/>
                  <a:pt x="1659041" y="1618110"/>
                  <a:pt x="1672596" y="1602522"/>
                </a:cubicBezTo>
                <a:cubicBezTo>
                  <a:pt x="1684457" y="1588627"/>
                  <a:pt x="1698351" y="1578122"/>
                  <a:pt x="1719024" y="1578461"/>
                </a:cubicBezTo>
                <a:cubicBezTo>
                  <a:pt x="1734273" y="1578799"/>
                  <a:pt x="1745795" y="1572361"/>
                  <a:pt x="1748846" y="1554739"/>
                </a:cubicBezTo>
                <a:cubicBezTo>
                  <a:pt x="1750879" y="1543894"/>
                  <a:pt x="1759012" y="1533050"/>
                  <a:pt x="1771212" y="1537117"/>
                </a:cubicBezTo>
                <a:cubicBezTo>
                  <a:pt x="1785106" y="1541861"/>
                  <a:pt x="1794934" y="1541183"/>
                  <a:pt x="1804084" y="1530000"/>
                </a:cubicBezTo>
                <a:cubicBezTo>
                  <a:pt x="1806795" y="1526611"/>
                  <a:pt x="1811201" y="1527289"/>
                  <a:pt x="1815267" y="1528305"/>
                </a:cubicBezTo>
                <a:cubicBezTo>
                  <a:pt x="1826112" y="1537794"/>
                  <a:pt x="1835939" y="1547622"/>
                  <a:pt x="1825434" y="1563211"/>
                </a:cubicBezTo>
                <a:cubicBezTo>
                  <a:pt x="1824756" y="1564905"/>
                  <a:pt x="1824078" y="1566261"/>
                  <a:pt x="1823739" y="1567955"/>
                </a:cubicBezTo>
                <a:cubicBezTo>
                  <a:pt x="1822723" y="1574055"/>
                  <a:pt x="1816284" y="1580494"/>
                  <a:pt x="1824078" y="1586255"/>
                </a:cubicBezTo>
                <a:cubicBezTo>
                  <a:pt x="1831195" y="1591338"/>
                  <a:pt x="1836278" y="1586933"/>
                  <a:pt x="1841023" y="1581511"/>
                </a:cubicBezTo>
                <a:cubicBezTo>
                  <a:pt x="1845428" y="1576427"/>
                  <a:pt x="1848478" y="1580833"/>
                  <a:pt x="1852206" y="1582866"/>
                </a:cubicBezTo>
                <a:cubicBezTo>
                  <a:pt x="1865761" y="1590322"/>
                  <a:pt x="1879995" y="1597099"/>
                  <a:pt x="1895922" y="1589305"/>
                </a:cubicBezTo>
                <a:cubicBezTo>
                  <a:pt x="1911511" y="1588627"/>
                  <a:pt x="1925405" y="1582527"/>
                  <a:pt x="1939978" y="1578122"/>
                </a:cubicBezTo>
                <a:cubicBezTo>
                  <a:pt x="1948111" y="1575750"/>
                  <a:pt x="1953194" y="1571344"/>
                  <a:pt x="1954211" y="1562533"/>
                </a:cubicBezTo>
                <a:cubicBezTo>
                  <a:pt x="1964377" y="1560500"/>
                  <a:pt x="1967427" y="1568294"/>
                  <a:pt x="1971833" y="1574733"/>
                </a:cubicBezTo>
                <a:cubicBezTo>
                  <a:pt x="1988438" y="1599133"/>
                  <a:pt x="2013516" y="1575411"/>
                  <a:pt x="2029782" y="1560500"/>
                </a:cubicBezTo>
                <a:cubicBezTo>
                  <a:pt x="2050793" y="1541522"/>
                  <a:pt x="2064349" y="1517800"/>
                  <a:pt x="2083665" y="1497128"/>
                </a:cubicBezTo>
                <a:cubicBezTo>
                  <a:pt x="2087732" y="1493061"/>
                  <a:pt x="2087054" y="1487978"/>
                  <a:pt x="2088071" y="1483233"/>
                </a:cubicBezTo>
                <a:cubicBezTo>
                  <a:pt x="2089765" y="1476117"/>
                  <a:pt x="2090104" y="1466289"/>
                  <a:pt x="2094848" y="1462900"/>
                </a:cubicBezTo>
                <a:cubicBezTo>
                  <a:pt x="2112471" y="1449345"/>
                  <a:pt x="2114843" y="1431045"/>
                  <a:pt x="2115182" y="1411390"/>
                </a:cubicBezTo>
                <a:cubicBezTo>
                  <a:pt x="2115182" y="1400884"/>
                  <a:pt x="2119926" y="1393429"/>
                  <a:pt x="2129754" y="1389023"/>
                </a:cubicBezTo>
                <a:cubicBezTo>
                  <a:pt x="2143309" y="1382923"/>
                  <a:pt x="2155509" y="1374451"/>
                  <a:pt x="2163981" y="1362251"/>
                </a:cubicBezTo>
                <a:cubicBezTo>
                  <a:pt x="2185331" y="1331074"/>
                  <a:pt x="2214475" y="1306335"/>
                  <a:pt x="2236842" y="1276174"/>
                </a:cubicBezTo>
                <a:cubicBezTo>
                  <a:pt x="2230064" y="1291763"/>
                  <a:pt x="2226337" y="1308368"/>
                  <a:pt x="2221592" y="1324635"/>
                </a:cubicBezTo>
                <a:cubicBezTo>
                  <a:pt x="2211425" y="1344629"/>
                  <a:pt x="2204648" y="1363268"/>
                  <a:pt x="2180926" y="1369368"/>
                </a:cubicBezTo>
                <a:cubicBezTo>
                  <a:pt x="2155170" y="1375807"/>
                  <a:pt x="2150087" y="1393090"/>
                  <a:pt x="2166015" y="1413762"/>
                </a:cubicBezTo>
                <a:cubicBezTo>
                  <a:pt x="2174826" y="1424945"/>
                  <a:pt x="2174487" y="1433756"/>
                  <a:pt x="2163304" y="1442567"/>
                </a:cubicBezTo>
                <a:cubicBezTo>
                  <a:pt x="2158559" y="1446295"/>
                  <a:pt x="2153476" y="1450362"/>
                  <a:pt x="2153476" y="1457478"/>
                </a:cubicBezTo>
                <a:cubicBezTo>
                  <a:pt x="2154154" y="1472728"/>
                  <a:pt x="2145004" y="1476795"/>
                  <a:pt x="2131787" y="1476117"/>
                </a:cubicBezTo>
                <a:cubicBezTo>
                  <a:pt x="2130093" y="1469339"/>
                  <a:pt x="2128059" y="1462561"/>
                  <a:pt x="2126365" y="1455784"/>
                </a:cubicBezTo>
                <a:cubicBezTo>
                  <a:pt x="2125348" y="1452056"/>
                  <a:pt x="2124671" y="1446973"/>
                  <a:pt x="2119587" y="1448328"/>
                </a:cubicBezTo>
                <a:cubicBezTo>
                  <a:pt x="2114504" y="1449684"/>
                  <a:pt x="2116537" y="1454428"/>
                  <a:pt x="2117554" y="1458156"/>
                </a:cubicBezTo>
                <a:cubicBezTo>
                  <a:pt x="2119248" y="1464256"/>
                  <a:pt x="2120943" y="1470356"/>
                  <a:pt x="2122298" y="1476456"/>
                </a:cubicBezTo>
                <a:cubicBezTo>
                  <a:pt x="2114504" y="1480861"/>
                  <a:pt x="2110437" y="1489334"/>
                  <a:pt x="2112132" y="1496789"/>
                </a:cubicBezTo>
                <a:cubicBezTo>
                  <a:pt x="2114165" y="1505939"/>
                  <a:pt x="2108404" y="1507294"/>
                  <a:pt x="2103660" y="1510683"/>
                </a:cubicBezTo>
                <a:cubicBezTo>
                  <a:pt x="2098915" y="1514750"/>
                  <a:pt x="2103321" y="1521189"/>
                  <a:pt x="2099593" y="1525255"/>
                </a:cubicBezTo>
                <a:cubicBezTo>
                  <a:pt x="2093154" y="1533050"/>
                  <a:pt x="2099593" y="1536100"/>
                  <a:pt x="2105015" y="1539150"/>
                </a:cubicBezTo>
                <a:cubicBezTo>
                  <a:pt x="2115182" y="1544233"/>
                  <a:pt x="2120265" y="1550672"/>
                  <a:pt x="2117215" y="1563211"/>
                </a:cubicBezTo>
                <a:cubicBezTo>
                  <a:pt x="2109760" y="1593033"/>
                  <a:pt x="2154493" y="1599133"/>
                  <a:pt x="2174487" y="1595405"/>
                </a:cubicBezTo>
                <a:cubicBezTo>
                  <a:pt x="2186687" y="1593033"/>
                  <a:pt x="2199903" y="1587272"/>
                  <a:pt x="2203970" y="1574394"/>
                </a:cubicBezTo>
                <a:cubicBezTo>
                  <a:pt x="2206681" y="1566261"/>
                  <a:pt x="2202953" y="1560500"/>
                  <a:pt x="2202275" y="1552705"/>
                </a:cubicBezTo>
                <a:cubicBezTo>
                  <a:pt x="2200242" y="1530339"/>
                  <a:pt x="2214814" y="1514411"/>
                  <a:pt x="2221931" y="1494417"/>
                </a:cubicBezTo>
                <a:cubicBezTo>
                  <a:pt x="2225659" y="1484250"/>
                  <a:pt x="2229048" y="1473745"/>
                  <a:pt x="2221931" y="1463917"/>
                </a:cubicBezTo>
                <a:cubicBezTo>
                  <a:pt x="2219220" y="1460189"/>
                  <a:pt x="2220575" y="1457139"/>
                  <a:pt x="2221592" y="1455106"/>
                </a:cubicBezTo>
                <a:cubicBezTo>
                  <a:pt x="2242603" y="1411390"/>
                  <a:pt x="2260903" y="1366318"/>
                  <a:pt x="2278186" y="1320907"/>
                </a:cubicBezTo>
                <a:cubicBezTo>
                  <a:pt x="2286997" y="1298202"/>
                  <a:pt x="2295130" y="1275496"/>
                  <a:pt x="2303603" y="1252452"/>
                </a:cubicBezTo>
                <a:cubicBezTo>
                  <a:pt x="2308008" y="1240591"/>
                  <a:pt x="2312414" y="1228730"/>
                  <a:pt x="2316819" y="1216869"/>
                </a:cubicBezTo>
                <a:cubicBezTo>
                  <a:pt x="2321563" y="1203991"/>
                  <a:pt x="2322580" y="1200263"/>
                  <a:pt x="2337152" y="1200602"/>
                </a:cubicBezTo>
                <a:cubicBezTo>
                  <a:pt x="2341897" y="1197891"/>
                  <a:pt x="2345286" y="1193825"/>
                  <a:pt x="2346641" y="1188402"/>
                </a:cubicBezTo>
                <a:cubicBezTo>
                  <a:pt x="2356808" y="1185352"/>
                  <a:pt x="2367313" y="1182302"/>
                  <a:pt x="2377480" y="1179252"/>
                </a:cubicBezTo>
                <a:cubicBezTo>
                  <a:pt x="2385274" y="1177558"/>
                  <a:pt x="2392730" y="1175186"/>
                  <a:pt x="2400524" y="1174169"/>
                </a:cubicBezTo>
                <a:cubicBezTo>
                  <a:pt x="2443901" y="1168747"/>
                  <a:pt x="2484568" y="1155869"/>
                  <a:pt x="2523540" y="1136214"/>
                </a:cubicBezTo>
                <a:cubicBezTo>
                  <a:pt x="2546923" y="1124353"/>
                  <a:pt x="2568951" y="1109103"/>
                  <a:pt x="2594367" y="1100970"/>
                </a:cubicBezTo>
                <a:cubicBezTo>
                  <a:pt x="2617750" y="1085720"/>
                  <a:pt x="2638761" y="1066403"/>
                  <a:pt x="2665872" y="1056914"/>
                </a:cubicBezTo>
                <a:cubicBezTo>
                  <a:pt x="2682139" y="1051153"/>
                  <a:pt x="2693322" y="1029465"/>
                  <a:pt x="2703488" y="1016587"/>
                </a:cubicBezTo>
                <a:cubicBezTo>
                  <a:pt x="2731277" y="981682"/>
                  <a:pt x="2757371" y="948471"/>
                  <a:pt x="2777704" y="908821"/>
                </a:cubicBezTo>
                <a:cubicBezTo>
                  <a:pt x="2784482" y="895604"/>
                  <a:pt x="2792954" y="888488"/>
                  <a:pt x="2807865" y="891199"/>
                </a:cubicBezTo>
                <a:cubicBezTo>
                  <a:pt x="2808882" y="891538"/>
                  <a:pt x="2809899" y="891538"/>
                  <a:pt x="2810915" y="891538"/>
                </a:cubicBezTo>
                <a:cubicBezTo>
                  <a:pt x="2811254" y="892555"/>
                  <a:pt x="2811932" y="893232"/>
                  <a:pt x="2812271" y="894249"/>
                </a:cubicBezTo>
                <a:cubicBezTo>
                  <a:pt x="2816676" y="902382"/>
                  <a:pt x="2845143" y="900010"/>
                  <a:pt x="2852259" y="899671"/>
                </a:cubicBezTo>
                <a:cubicBezTo>
                  <a:pt x="2867170" y="898993"/>
                  <a:pt x="2874965" y="898654"/>
                  <a:pt x="2885470" y="888149"/>
                </a:cubicBezTo>
                <a:cubicBezTo>
                  <a:pt x="2895976" y="877644"/>
                  <a:pt x="2908853" y="867816"/>
                  <a:pt x="2916987" y="854938"/>
                </a:cubicBezTo>
                <a:cubicBezTo>
                  <a:pt x="2944437" y="811222"/>
                  <a:pt x="2965448" y="763439"/>
                  <a:pt x="2991542" y="718706"/>
                </a:cubicBezTo>
                <a:cubicBezTo>
                  <a:pt x="3013908" y="680751"/>
                  <a:pt x="3037291" y="643473"/>
                  <a:pt x="3062030" y="606873"/>
                </a:cubicBezTo>
                <a:cubicBezTo>
                  <a:pt x="3084736" y="573662"/>
                  <a:pt x="3098630" y="537741"/>
                  <a:pt x="3098630" y="496735"/>
                </a:cubicBezTo>
                <a:cubicBezTo>
                  <a:pt x="3098291" y="483858"/>
                  <a:pt x="3072875" y="461830"/>
                  <a:pt x="3060674" y="466913"/>
                </a:cubicBezTo>
                <a:close/>
                <a:moveTo>
                  <a:pt x="2420518" y="264259"/>
                </a:moveTo>
                <a:cubicBezTo>
                  <a:pt x="2410691" y="279509"/>
                  <a:pt x="2398830" y="293065"/>
                  <a:pt x="2386291" y="305942"/>
                </a:cubicBezTo>
                <a:cubicBezTo>
                  <a:pt x="2361213" y="331698"/>
                  <a:pt x="2330374" y="345253"/>
                  <a:pt x="2295130" y="349659"/>
                </a:cubicBezTo>
                <a:cubicBezTo>
                  <a:pt x="2284286" y="351014"/>
                  <a:pt x="2273781" y="349320"/>
                  <a:pt x="2263614" y="345253"/>
                </a:cubicBezTo>
                <a:cubicBezTo>
                  <a:pt x="2255819" y="342203"/>
                  <a:pt x="2249381" y="337120"/>
                  <a:pt x="2249720" y="327970"/>
                </a:cubicBezTo>
                <a:cubicBezTo>
                  <a:pt x="2250059" y="315431"/>
                  <a:pt x="2257175" y="305603"/>
                  <a:pt x="2267003" y="298487"/>
                </a:cubicBezTo>
                <a:cubicBezTo>
                  <a:pt x="2274458" y="293403"/>
                  <a:pt x="2281236" y="297809"/>
                  <a:pt x="2286658" y="302892"/>
                </a:cubicBezTo>
                <a:cubicBezTo>
                  <a:pt x="2295469" y="311703"/>
                  <a:pt x="2302247" y="308653"/>
                  <a:pt x="2310041" y="301198"/>
                </a:cubicBezTo>
                <a:cubicBezTo>
                  <a:pt x="2344947" y="268665"/>
                  <a:pt x="2374430" y="230032"/>
                  <a:pt x="2417468" y="206987"/>
                </a:cubicBezTo>
                <a:cubicBezTo>
                  <a:pt x="2417468" y="206987"/>
                  <a:pt x="2417468" y="206987"/>
                  <a:pt x="2417468" y="207326"/>
                </a:cubicBezTo>
                <a:cubicBezTo>
                  <a:pt x="2417468" y="207326"/>
                  <a:pt x="2417468" y="207326"/>
                  <a:pt x="2417468" y="207326"/>
                </a:cubicBezTo>
                <a:cubicBezTo>
                  <a:pt x="2417468" y="207326"/>
                  <a:pt x="2417807" y="207326"/>
                  <a:pt x="2417807" y="207326"/>
                </a:cubicBezTo>
                <a:cubicBezTo>
                  <a:pt x="2417468" y="207665"/>
                  <a:pt x="2416790" y="208004"/>
                  <a:pt x="2416452" y="208343"/>
                </a:cubicBezTo>
                <a:cubicBezTo>
                  <a:pt x="2408657" y="214443"/>
                  <a:pt x="2414418" y="218848"/>
                  <a:pt x="2418146" y="223593"/>
                </a:cubicBezTo>
                <a:cubicBezTo>
                  <a:pt x="2431363" y="240876"/>
                  <a:pt x="2432040" y="246637"/>
                  <a:pt x="2420518" y="264259"/>
                </a:cubicBezTo>
                <a:close/>
                <a:moveTo>
                  <a:pt x="2372058" y="691595"/>
                </a:moveTo>
                <a:cubicBezTo>
                  <a:pt x="2387646" y="694306"/>
                  <a:pt x="2401541" y="701423"/>
                  <a:pt x="2415096" y="709217"/>
                </a:cubicBezTo>
                <a:cubicBezTo>
                  <a:pt x="2422213" y="713284"/>
                  <a:pt x="2420518" y="722095"/>
                  <a:pt x="2422552" y="728872"/>
                </a:cubicBezTo>
                <a:cubicBezTo>
                  <a:pt x="2421535" y="734295"/>
                  <a:pt x="2420518" y="740056"/>
                  <a:pt x="2414079" y="732600"/>
                </a:cubicBezTo>
                <a:cubicBezTo>
                  <a:pt x="2405946" y="723111"/>
                  <a:pt x="2396118" y="718028"/>
                  <a:pt x="2383580" y="718367"/>
                </a:cubicBezTo>
                <a:cubicBezTo>
                  <a:pt x="2370024" y="718706"/>
                  <a:pt x="2371719" y="703795"/>
                  <a:pt x="2363924" y="698034"/>
                </a:cubicBezTo>
                <a:cubicBezTo>
                  <a:pt x="2363246" y="691595"/>
                  <a:pt x="2366635" y="690578"/>
                  <a:pt x="2372058" y="691595"/>
                </a:cubicBezTo>
                <a:close/>
                <a:moveTo>
                  <a:pt x="2152120" y="713623"/>
                </a:moveTo>
                <a:cubicBezTo>
                  <a:pt x="2150087" y="720739"/>
                  <a:pt x="2143987" y="724128"/>
                  <a:pt x="2137209" y="725484"/>
                </a:cubicBezTo>
                <a:cubicBezTo>
                  <a:pt x="2128398" y="727178"/>
                  <a:pt x="2120943" y="723789"/>
                  <a:pt x="2114165" y="718367"/>
                </a:cubicBezTo>
                <a:cubicBezTo>
                  <a:pt x="2110437" y="715656"/>
                  <a:pt x="2108404" y="709556"/>
                  <a:pt x="2101965" y="711928"/>
                </a:cubicBezTo>
                <a:cubicBezTo>
                  <a:pt x="2100949" y="712267"/>
                  <a:pt x="2099932" y="712606"/>
                  <a:pt x="2098915" y="712606"/>
                </a:cubicBezTo>
                <a:cubicBezTo>
                  <a:pt x="2087054" y="697017"/>
                  <a:pt x="2069432" y="689223"/>
                  <a:pt x="2052149" y="689900"/>
                </a:cubicBezTo>
                <a:cubicBezTo>
                  <a:pt x="2016905" y="691595"/>
                  <a:pt x="2021988" y="678378"/>
                  <a:pt x="1992505" y="665840"/>
                </a:cubicBezTo>
                <a:cubicBezTo>
                  <a:pt x="1992505" y="665840"/>
                  <a:pt x="1932522" y="647540"/>
                  <a:pt x="1932522" y="647540"/>
                </a:cubicBezTo>
                <a:cubicBezTo>
                  <a:pt x="1892533" y="637034"/>
                  <a:pt x="1874233" y="630934"/>
                  <a:pt x="1832550" y="611957"/>
                </a:cubicBezTo>
                <a:cubicBezTo>
                  <a:pt x="1835939" y="605518"/>
                  <a:pt x="1849495" y="601112"/>
                  <a:pt x="1853222" y="600773"/>
                </a:cubicBezTo>
                <a:cubicBezTo>
                  <a:pt x="1891856" y="599079"/>
                  <a:pt x="1920661" y="607890"/>
                  <a:pt x="1958277" y="616023"/>
                </a:cubicBezTo>
                <a:cubicBezTo>
                  <a:pt x="2019955" y="629579"/>
                  <a:pt x="2077226" y="653640"/>
                  <a:pt x="2132465" y="683123"/>
                </a:cubicBezTo>
                <a:cubicBezTo>
                  <a:pt x="2132465" y="684478"/>
                  <a:pt x="2132126" y="686173"/>
                  <a:pt x="2131787" y="687528"/>
                </a:cubicBezTo>
                <a:cubicBezTo>
                  <a:pt x="2131787" y="695323"/>
                  <a:pt x="2139243" y="696339"/>
                  <a:pt x="2143648" y="700406"/>
                </a:cubicBezTo>
                <a:cubicBezTo>
                  <a:pt x="2147376" y="704473"/>
                  <a:pt x="2154154" y="706506"/>
                  <a:pt x="2152120" y="713623"/>
                </a:cubicBezTo>
                <a:close/>
                <a:moveTo>
                  <a:pt x="2308686" y="708200"/>
                </a:moveTo>
                <a:cubicBezTo>
                  <a:pt x="2291403" y="708539"/>
                  <a:pt x="2270053" y="692950"/>
                  <a:pt x="2268358" y="678039"/>
                </a:cubicBezTo>
                <a:cubicBezTo>
                  <a:pt x="2269375" y="649912"/>
                  <a:pt x="2271408" y="648217"/>
                  <a:pt x="2296147" y="662112"/>
                </a:cubicBezTo>
                <a:cubicBezTo>
                  <a:pt x="2308686" y="669228"/>
                  <a:pt x="2324952" y="674312"/>
                  <a:pt x="2329358" y="691256"/>
                </a:cubicBezTo>
                <a:cubicBezTo>
                  <a:pt x="2322241" y="697017"/>
                  <a:pt x="2315464" y="702439"/>
                  <a:pt x="2308686" y="708200"/>
                </a:cubicBezTo>
                <a:close/>
              </a:path>
            </a:pathLst>
          </a:custGeom>
          <a:solidFill>
            <a:schemeClr val="tx1">
              <a:alpha val="70195"/>
            </a:schemeClr>
          </a:solidFill>
          <a:ln>
            <a:noFill/>
          </a:ln>
          <a:extLst>
            <a:ext uri="{91240B29-F687-4F45-9708-019B960494DF}">
              <a14:hiddenLine xmlns:a14="http://schemas.microsoft.com/office/drawing/2010/main" w="3387" cap="flat">
                <a:solidFill>
                  <a:srgbClr val="000000"/>
                </a:solidFill>
                <a:prstDash val="solid"/>
                <a:miter lim="800000"/>
                <a:headEnd/>
                <a:tailEnd/>
              </a14:hiddenLine>
            </a:ext>
          </a:extLst>
        </p:spPr>
        <p:txBody>
          <a:bodyPr anchor="ctr"/>
          <a:lstStyle/>
          <a:p>
            <a:endParaRPr lang="es-CL"/>
          </a:p>
        </p:txBody>
      </p:sp>
      <p:sp>
        <p:nvSpPr>
          <p:cNvPr id="14" name="TextBox 13">
            <a:extLst>
              <a:ext uri="{FF2B5EF4-FFF2-40B4-BE49-F238E27FC236}">
                <a16:creationId xmlns:a16="http://schemas.microsoft.com/office/drawing/2014/main" id="{37AFC60C-C5A2-4310-AB97-5FB973E98999}"/>
              </a:ext>
            </a:extLst>
          </p:cNvPr>
          <p:cNvSpPr txBox="1"/>
          <p:nvPr/>
        </p:nvSpPr>
        <p:spPr>
          <a:xfrm>
            <a:off x="3468688" y="3579813"/>
            <a:ext cx="1254125" cy="254000"/>
          </a:xfrm>
          <a:prstGeom prst="rect">
            <a:avLst/>
          </a:prstGeom>
          <a:noFill/>
        </p:spPr>
        <p:txBody>
          <a:bodyPr lIns="0" anchor="ctr">
            <a:spAutoFit/>
          </a:bodyPr>
          <a:lstStyle/>
          <a:p>
            <a:pPr algn="ctr">
              <a:defRPr/>
            </a:pPr>
            <a:r>
              <a:rPr lang="en-US" altLang="ko-KR" sz="1050" b="1" dirty="0">
                <a:solidFill>
                  <a:schemeClr val="bg1"/>
                </a:solidFill>
                <a:cs typeface="Arial" pitchFamily="34" charset="0"/>
              </a:rPr>
              <a:t>1era PARADA</a:t>
            </a:r>
          </a:p>
        </p:txBody>
      </p:sp>
      <p:sp>
        <p:nvSpPr>
          <p:cNvPr id="15" name="TextBox 14">
            <a:extLst>
              <a:ext uri="{FF2B5EF4-FFF2-40B4-BE49-F238E27FC236}">
                <a16:creationId xmlns:a16="http://schemas.microsoft.com/office/drawing/2014/main" id="{619CC516-6373-467A-A7EF-DD797DA3DCD9}"/>
              </a:ext>
            </a:extLst>
          </p:cNvPr>
          <p:cNvSpPr txBox="1"/>
          <p:nvPr/>
        </p:nvSpPr>
        <p:spPr>
          <a:xfrm>
            <a:off x="6532563" y="2244725"/>
            <a:ext cx="1274762" cy="254000"/>
          </a:xfrm>
          <a:prstGeom prst="rect">
            <a:avLst/>
          </a:prstGeom>
          <a:noFill/>
        </p:spPr>
        <p:txBody>
          <a:bodyPr lIns="0" anchor="ctr">
            <a:spAutoFit/>
          </a:bodyPr>
          <a:lstStyle/>
          <a:p>
            <a:pPr algn="ctr">
              <a:defRPr/>
            </a:pPr>
            <a:r>
              <a:rPr lang="en-US" altLang="ko-KR" sz="1050" b="1" dirty="0">
                <a:solidFill>
                  <a:schemeClr val="bg1"/>
                </a:solidFill>
                <a:cs typeface="Arial" pitchFamily="34" charset="0"/>
              </a:rPr>
              <a:t>SUPERFICIE</a:t>
            </a:r>
            <a:endParaRPr lang="ko-KR" altLang="en-US" sz="1050" b="1" dirty="0">
              <a:solidFill>
                <a:schemeClr val="bg1"/>
              </a:solidFill>
              <a:cs typeface="Arial" pitchFamily="34" charset="0"/>
            </a:endParaRPr>
          </a:p>
        </p:txBody>
      </p:sp>
      <p:grpSp>
        <p:nvGrpSpPr>
          <p:cNvPr id="24584" name="Group 22"/>
          <p:cNvGrpSpPr>
            <a:grpSpLocks/>
          </p:cNvGrpSpPr>
          <p:nvPr/>
        </p:nvGrpSpPr>
        <p:grpSpPr bwMode="auto">
          <a:xfrm>
            <a:off x="3886200" y="4684713"/>
            <a:ext cx="5695950" cy="249237"/>
            <a:chOff x="1575251" y="4385559"/>
            <a:chExt cx="8064468" cy="333185"/>
          </a:xfrm>
        </p:grpSpPr>
        <p:sp>
          <p:nvSpPr>
            <p:cNvPr id="24" name="TextBox 23">
              <a:extLst>
                <a:ext uri="{FF2B5EF4-FFF2-40B4-BE49-F238E27FC236}">
                  <a16:creationId xmlns:a16="http://schemas.microsoft.com/office/drawing/2014/main" id="{30A28066-53A3-4E3C-BF6C-2DA507B815CC}"/>
                </a:ext>
              </a:extLst>
            </p:cNvPr>
            <p:cNvSpPr txBox="1"/>
            <p:nvPr/>
          </p:nvSpPr>
          <p:spPr>
            <a:xfrm>
              <a:off x="1575251" y="4385559"/>
              <a:ext cx="3618672" cy="307719"/>
            </a:xfrm>
            <a:prstGeom prst="rect">
              <a:avLst/>
            </a:prstGeom>
            <a:noFill/>
          </p:spPr>
          <p:txBody>
            <a:bodyPr lIns="0" anchor="ctr">
              <a:spAutoFit/>
            </a:bodyPr>
            <a:lstStyle/>
            <a:p>
              <a:pPr algn="ctr">
                <a:defRPr/>
              </a:pPr>
              <a:r>
                <a:rPr lang="en-US" altLang="ko-KR" sz="900" b="1" dirty="0">
                  <a:solidFill>
                    <a:schemeClr val="tx1">
                      <a:lumMod val="75000"/>
                      <a:lumOff val="25000"/>
                    </a:schemeClr>
                  </a:solidFill>
                  <a:cs typeface="Arial" pitchFamily="34" charset="0"/>
                </a:rPr>
                <a:t>TIEMPO A LA PRIMERA PARADA </a:t>
              </a:r>
              <a:endParaRPr lang="ko-KR" altLang="en-US" sz="900" b="1" dirty="0">
                <a:solidFill>
                  <a:schemeClr val="tx1">
                    <a:lumMod val="75000"/>
                    <a:lumOff val="25000"/>
                  </a:schemeClr>
                </a:solidFill>
                <a:cs typeface="Arial" pitchFamily="34" charset="0"/>
              </a:endParaRPr>
            </a:p>
          </p:txBody>
        </p:sp>
        <p:sp>
          <p:nvSpPr>
            <p:cNvPr id="25" name="TextBox 24">
              <a:extLst>
                <a:ext uri="{FF2B5EF4-FFF2-40B4-BE49-F238E27FC236}">
                  <a16:creationId xmlns:a16="http://schemas.microsoft.com/office/drawing/2014/main" id="{7B4989E6-4B74-44AA-A830-5D0F0E2360C6}"/>
                </a:ext>
              </a:extLst>
            </p:cNvPr>
            <p:cNvSpPr txBox="1"/>
            <p:nvPr/>
          </p:nvSpPr>
          <p:spPr>
            <a:xfrm>
              <a:off x="6021047" y="4411025"/>
              <a:ext cx="3618672" cy="307719"/>
            </a:xfrm>
            <a:prstGeom prst="rect">
              <a:avLst/>
            </a:prstGeom>
            <a:noFill/>
          </p:spPr>
          <p:txBody>
            <a:bodyPr lIns="0">
              <a:spAutoFit/>
            </a:bodyPr>
            <a:lstStyle/>
            <a:p>
              <a:pPr algn="ctr">
                <a:defRPr/>
              </a:pPr>
              <a:r>
                <a:rPr lang="en-US" altLang="ko-KR" sz="900" dirty="0">
                  <a:solidFill>
                    <a:schemeClr val="tx1">
                      <a:lumMod val="75000"/>
                      <a:lumOff val="25000"/>
                    </a:schemeClr>
                  </a:solidFill>
                  <a:cs typeface="Arial" pitchFamily="34" charset="0"/>
                </a:rPr>
                <a:t>1:20 min</a:t>
              </a:r>
            </a:p>
          </p:txBody>
        </p:sp>
      </p:grpSp>
      <p:grpSp>
        <p:nvGrpSpPr>
          <p:cNvPr id="24585" name="Group 22"/>
          <p:cNvGrpSpPr>
            <a:grpSpLocks/>
          </p:cNvGrpSpPr>
          <p:nvPr/>
        </p:nvGrpSpPr>
        <p:grpSpPr bwMode="auto">
          <a:xfrm>
            <a:off x="431800" y="5435600"/>
            <a:ext cx="2555875" cy="433388"/>
            <a:chOff x="302738" y="4401667"/>
            <a:chExt cx="3619748" cy="578116"/>
          </a:xfrm>
        </p:grpSpPr>
        <p:sp>
          <p:nvSpPr>
            <p:cNvPr id="30" name="TextBox 23">
              <a:extLst>
                <a:ext uri="{FF2B5EF4-FFF2-40B4-BE49-F238E27FC236}">
                  <a16:creationId xmlns:a16="http://schemas.microsoft.com/office/drawing/2014/main" id="{30A28066-53A3-4E3C-BF6C-2DA507B815CC}"/>
                </a:ext>
              </a:extLst>
            </p:cNvPr>
            <p:cNvSpPr txBox="1"/>
            <p:nvPr/>
          </p:nvSpPr>
          <p:spPr>
            <a:xfrm>
              <a:off x="302738" y="4401667"/>
              <a:ext cx="3619748" cy="307058"/>
            </a:xfrm>
            <a:prstGeom prst="rect">
              <a:avLst/>
            </a:prstGeom>
            <a:noFill/>
          </p:spPr>
          <p:txBody>
            <a:bodyPr lIns="0" anchor="ctr">
              <a:spAutoFit/>
            </a:bodyPr>
            <a:lstStyle/>
            <a:p>
              <a:pPr algn="ctr">
                <a:defRPr/>
              </a:pPr>
              <a:r>
                <a:rPr lang="en-US" altLang="ko-KR" sz="900" b="1" dirty="0">
                  <a:solidFill>
                    <a:schemeClr val="tx1">
                      <a:lumMod val="75000"/>
                      <a:lumOff val="25000"/>
                    </a:schemeClr>
                  </a:solidFill>
                  <a:cs typeface="Arial" pitchFamily="34" charset="0"/>
                </a:rPr>
                <a:t>TIEMPO EN EL FONDO </a:t>
              </a:r>
              <a:endParaRPr lang="ko-KR" altLang="en-US" sz="900" b="1" dirty="0">
                <a:solidFill>
                  <a:schemeClr val="tx1">
                    <a:lumMod val="75000"/>
                    <a:lumOff val="25000"/>
                  </a:schemeClr>
                </a:solidFill>
                <a:cs typeface="Arial" pitchFamily="34" charset="0"/>
              </a:endParaRPr>
            </a:p>
          </p:txBody>
        </p:sp>
        <p:sp>
          <p:nvSpPr>
            <p:cNvPr id="31" name="TextBox 24">
              <a:extLst>
                <a:ext uri="{FF2B5EF4-FFF2-40B4-BE49-F238E27FC236}">
                  <a16:creationId xmlns:a16="http://schemas.microsoft.com/office/drawing/2014/main" id="{7B4989E6-4B74-44AA-A830-5D0F0E2360C6}"/>
                </a:ext>
              </a:extLst>
            </p:cNvPr>
            <p:cNvSpPr txBox="1"/>
            <p:nvPr/>
          </p:nvSpPr>
          <p:spPr>
            <a:xfrm>
              <a:off x="302738" y="4672725"/>
              <a:ext cx="3619748" cy="307058"/>
            </a:xfrm>
            <a:prstGeom prst="rect">
              <a:avLst/>
            </a:prstGeom>
            <a:noFill/>
          </p:spPr>
          <p:txBody>
            <a:bodyPr lIns="0">
              <a:spAutoFit/>
            </a:bodyPr>
            <a:lstStyle/>
            <a:p>
              <a:pPr algn="ctr">
                <a:defRPr/>
              </a:pPr>
              <a:r>
                <a:rPr lang="en-US" altLang="ko-KR" sz="900" dirty="0">
                  <a:solidFill>
                    <a:schemeClr val="tx1">
                      <a:lumMod val="75000"/>
                      <a:lumOff val="25000"/>
                    </a:schemeClr>
                  </a:solidFill>
                  <a:cs typeface="Arial" pitchFamily="34" charset="0"/>
                </a:rPr>
                <a:t>65 min.</a:t>
              </a:r>
            </a:p>
          </p:txBody>
        </p:sp>
      </p:grpSp>
      <p:grpSp>
        <p:nvGrpSpPr>
          <p:cNvPr id="24586" name="Group 22"/>
          <p:cNvGrpSpPr>
            <a:grpSpLocks/>
          </p:cNvGrpSpPr>
          <p:nvPr/>
        </p:nvGrpSpPr>
        <p:grpSpPr bwMode="auto">
          <a:xfrm>
            <a:off x="5430838" y="3657600"/>
            <a:ext cx="4216400" cy="406400"/>
            <a:chOff x="-1650996" y="4645792"/>
            <a:chExt cx="5971257" cy="541613"/>
          </a:xfrm>
        </p:grpSpPr>
        <p:sp>
          <p:nvSpPr>
            <p:cNvPr id="33" name="TextBox 23">
              <a:extLst>
                <a:ext uri="{FF2B5EF4-FFF2-40B4-BE49-F238E27FC236}">
                  <a16:creationId xmlns:a16="http://schemas.microsoft.com/office/drawing/2014/main" id="{30A28066-53A3-4E3C-BF6C-2DA507B815CC}"/>
                </a:ext>
              </a:extLst>
            </p:cNvPr>
            <p:cNvSpPr txBox="1"/>
            <p:nvPr/>
          </p:nvSpPr>
          <p:spPr>
            <a:xfrm>
              <a:off x="-1650996" y="4645792"/>
              <a:ext cx="3619625" cy="492953"/>
            </a:xfrm>
            <a:prstGeom prst="rect">
              <a:avLst/>
            </a:prstGeom>
            <a:noFill/>
          </p:spPr>
          <p:txBody>
            <a:bodyPr lIns="0" anchor="ctr">
              <a:spAutoFit/>
            </a:bodyPr>
            <a:lstStyle/>
            <a:p>
              <a:pPr algn="ctr">
                <a:defRPr/>
              </a:pPr>
              <a:r>
                <a:rPr lang="en-US" altLang="ko-KR" sz="900" b="1" dirty="0">
                  <a:solidFill>
                    <a:schemeClr val="tx1">
                      <a:lumMod val="75000"/>
                      <a:lumOff val="25000"/>
                    </a:schemeClr>
                  </a:solidFill>
                  <a:cs typeface="Arial" pitchFamily="34" charset="0"/>
                </a:rPr>
                <a:t>PARADA DE DESCOMPRESIÓN </a:t>
              </a:r>
            </a:p>
            <a:p>
              <a:pPr algn="ctr">
                <a:defRPr/>
              </a:pPr>
              <a:r>
                <a:rPr lang="en-US" altLang="ko-KR" sz="900" b="1" dirty="0">
                  <a:solidFill>
                    <a:schemeClr val="tx1">
                      <a:lumMod val="75000"/>
                      <a:lumOff val="25000"/>
                    </a:schemeClr>
                  </a:solidFill>
                  <a:cs typeface="Arial" pitchFamily="34" charset="0"/>
                </a:rPr>
                <a:t>TIEMPO EN LA PARADA </a:t>
              </a:r>
              <a:endParaRPr lang="ko-KR" altLang="en-US" sz="900" b="1" dirty="0">
                <a:solidFill>
                  <a:schemeClr val="tx1">
                    <a:lumMod val="75000"/>
                    <a:lumOff val="25000"/>
                  </a:schemeClr>
                </a:solidFill>
                <a:cs typeface="Arial" pitchFamily="34" charset="0"/>
              </a:endParaRPr>
            </a:p>
          </p:txBody>
        </p:sp>
        <p:sp>
          <p:nvSpPr>
            <p:cNvPr id="34" name="TextBox 24">
              <a:extLst>
                <a:ext uri="{FF2B5EF4-FFF2-40B4-BE49-F238E27FC236}">
                  <a16:creationId xmlns:a16="http://schemas.microsoft.com/office/drawing/2014/main" id="{7B4989E6-4B74-44AA-A830-5D0F0E2360C6}"/>
                </a:ext>
              </a:extLst>
            </p:cNvPr>
            <p:cNvSpPr txBox="1"/>
            <p:nvPr/>
          </p:nvSpPr>
          <p:spPr>
            <a:xfrm>
              <a:off x="700636" y="4880633"/>
              <a:ext cx="3619625" cy="306772"/>
            </a:xfrm>
            <a:prstGeom prst="rect">
              <a:avLst/>
            </a:prstGeom>
            <a:noFill/>
          </p:spPr>
          <p:txBody>
            <a:bodyPr lIns="0">
              <a:spAutoFit/>
            </a:bodyPr>
            <a:lstStyle/>
            <a:p>
              <a:pPr algn="ctr">
                <a:defRPr/>
              </a:pPr>
              <a:r>
                <a:rPr lang="en-US" altLang="ko-KR" sz="900" dirty="0">
                  <a:solidFill>
                    <a:schemeClr val="tx1">
                      <a:lumMod val="75000"/>
                      <a:lumOff val="25000"/>
                    </a:schemeClr>
                  </a:solidFill>
                  <a:cs typeface="Arial" pitchFamily="34" charset="0"/>
                </a:rPr>
                <a:t>2:00 min</a:t>
              </a:r>
            </a:p>
          </p:txBody>
        </p:sp>
      </p:grpSp>
      <p:grpSp>
        <p:nvGrpSpPr>
          <p:cNvPr id="24587" name="Group 22"/>
          <p:cNvGrpSpPr>
            <a:grpSpLocks/>
          </p:cNvGrpSpPr>
          <p:nvPr/>
        </p:nvGrpSpPr>
        <p:grpSpPr bwMode="auto">
          <a:xfrm>
            <a:off x="5932488" y="3068638"/>
            <a:ext cx="3833812" cy="239712"/>
            <a:chOff x="302738" y="4401667"/>
            <a:chExt cx="5429621" cy="320139"/>
          </a:xfrm>
        </p:grpSpPr>
        <p:sp>
          <p:nvSpPr>
            <p:cNvPr id="36" name="TextBox 23">
              <a:extLst>
                <a:ext uri="{FF2B5EF4-FFF2-40B4-BE49-F238E27FC236}">
                  <a16:creationId xmlns:a16="http://schemas.microsoft.com/office/drawing/2014/main" id="{30A28066-53A3-4E3C-BF6C-2DA507B815CC}"/>
                </a:ext>
              </a:extLst>
            </p:cNvPr>
            <p:cNvSpPr txBox="1"/>
            <p:nvPr/>
          </p:nvSpPr>
          <p:spPr>
            <a:xfrm>
              <a:off x="302738" y="4401667"/>
              <a:ext cx="3619748" cy="307418"/>
            </a:xfrm>
            <a:prstGeom prst="rect">
              <a:avLst/>
            </a:prstGeom>
            <a:noFill/>
          </p:spPr>
          <p:txBody>
            <a:bodyPr lIns="0" anchor="ctr">
              <a:spAutoFit/>
            </a:bodyPr>
            <a:lstStyle/>
            <a:p>
              <a:pPr algn="ctr">
                <a:defRPr/>
              </a:pPr>
              <a:r>
                <a:rPr lang="en-US" altLang="ko-KR" sz="900" b="1" dirty="0">
                  <a:solidFill>
                    <a:schemeClr val="tx1">
                      <a:lumMod val="75000"/>
                      <a:lumOff val="25000"/>
                    </a:schemeClr>
                  </a:solidFill>
                  <a:cs typeface="Arial" pitchFamily="34" charset="0"/>
                </a:rPr>
                <a:t>TIEMPO A LA SUPERFICIE </a:t>
              </a:r>
              <a:endParaRPr lang="ko-KR" altLang="en-US" sz="900" b="1" dirty="0">
                <a:solidFill>
                  <a:schemeClr val="tx1">
                    <a:lumMod val="75000"/>
                    <a:lumOff val="25000"/>
                  </a:schemeClr>
                </a:solidFill>
                <a:cs typeface="Arial" pitchFamily="34" charset="0"/>
              </a:endParaRPr>
            </a:p>
          </p:txBody>
        </p:sp>
        <p:sp>
          <p:nvSpPr>
            <p:cNvPr id="37" name="TextBox 24">
              <a:extLst>
                <a:ext uri="{FF2B5EF4-FFF2-40B4-BE49-F238E27FC236}">
                  <a16:creationId xmlns:a16="http://schemas.microsoft.com/office/drawing/2014/main" id="{7B4989E6-4B74-44AA-A830-5D0F0E2360C6}"/>
                </a:ext>
              </a:extLst>
            </p:cNvPr>
            <p:cNvSpPr txBox="1"/>
            <p:nvPr/>
          </p:nvSpPr>
          <p:spPr>
            <a:xfrm>
              <a:off x="2112611" y="4414388"/>
              <a:ext cx="3619748" cy="307418"/>
            </a:xfrm>
            <a:prstGeom prst="rect">
              <a:avLst/>
            </a:prstGeom>
            <a:noFill/>
          </p:spPr>
          <p:txBody>
            <a:bodyPr lIns="0">
              <a:spAutoFit/>
            </a:bodyPr>
            <a:lstStyle/>
            <a:p>
              <a:pPr algn="ctr">
                <a:defRPr/>
              </a:pPr>
              <a:r>
                <a:rPr lang="en-US" altLang="ko-KR" sz="900" dirty="0">
                  <a:solidFill>
                    <a:schemeClr val="tx1">
                      <a:lumMod val="75000"/>
                      <a:lumOff val="25000"/>
                    </a:schemeClr>
                  </a:solidFill>
                  <a:cs typeface="Arial" pitchFamily="34" charset="0"/>
                </a:rPr>
                <a:t>00:40 min</a:t>
              </a:r>
            </a:p>
          </p:txBody>
        </p:sp>
      </p:grpSp>
      <p:grpSp>
        <p:nvGrpSpPr>
          <p:cNvPr id="24588" name="Group 22"/>
          <p:cNvGrpSpPr>
            <a:grpSpLocks/>
          </p:cNvGrpSpPr>
          <p:nvPr/>
        </p:nvGrpSpPr>
        <p:grpSpPr bwMode="auto">
          <a:xfrm>
            <a:off x="6321425" y="1782763"/>
            <a:ext cx="2555875" cy="455612"/>
            <a:chOff x="302738" y="4401667"/>
            <a:chExt cx="3619748" cy="608895"/>
          </a:xfrm>
        </p:grpSpPr>
        <p:sp>
          <p:nvSpPr>
            <p:cNvPr id="39" name="TextBox 23">
              <a:extLst>
                <a:ext uri="{FF2B5EF4-FFF2-40B4-BE49-F238E27FC236}">
                  <a16:creationId xmlns:a16="http://schemas.microsoft.com/office/drawing/2014/main" id="{30A28066-53A3-4E3C-BF6C-2DA507B815CC}"/>
                </a:ext>
              </a:extLst>
            </p:cNvPr>
            <p:cNvSpPr txBox="1"/>
            <p:nvPr/>
          </p:nvSpPr>
          <p:spPr>
            <a:xfrm>
              <a:off x="302738" y="4401667"/>
              <a:ext cx="3619748" cy="307630"/>
            </a:xfrm>
            <a:prstGeom prst="rect">
              <a:avLst/>
            </a:prstGeom>
            <a:noFill/>
          </p:spPr>
          <p:txBody>
            <a:bodyPr lIns="0" anchor="ctr">
              <a:spAutoFit/>
            </a:bodyPr>
            <a:lstStyle/>
            <a:p>
              <a:pPr algn="ctr">
                <a:defRPr/>
              </a:pPr>
              <a:r>
                <a:rPr lang="en-US" altLang="ko-KR" sz="900" b="1" dirty="0">
                  <a:solidFill>
                    <a:schemeClr val="tx1">
                      <a:lumMod val="75000"/>
                      <a:lumOff val="25000"/>
                    </a:schemeClr>
                  </a:solidFill>
                  <a:cs typeface="Arial" pitchFamily="34" charset="0"/>
                </a:rPr>
                <a:t>TIEMPO TOTAL DE ASCENSO </a:t>
              </a:r>
              <a:endParaRPr lang="ko-KR" altLang="en-US" sz="900" b="1" dirty="0">
                <a:solidFill>
                  <a:schemeClr val="tx1">
                    <a:lumMod val="75000"/>
                    <a:lumOff val="25000"/>
                  </a:schemeClr>
                </a:solidFill>
                <a:cs typeface="Arial" pitchFamily="34" charset="0"/>
              </a:endParaRPr>
            </a:p>
          </p:txBody>
        </p:sp>
        <p:sp>
          <p:nvSpPr>
            <p:cNvPr id="40" name="TextBox 24">
              <a:extLst>
                <a:ext uri="{FF2B5EF4-FFF2-40B4-BE49-F238E27FC236}">
                  <a16:creationId xmlns:a16="http://schemas.microsoft.com/office/drawing/2014/main" id="{7B4989E6-4B74-44AA-A830-5D0F0E2360C6}"/>
                </a:ext>
              </a:extLst>
            </p:cNvPr>
            <p:cNvSpPr txBox="1"/>
            <p:nvPr/>
          </p:nvSpPr>
          <p:spPr>
            <a:xfrm>
              <a:off x="302738" y="4671108"/>
              <a:ext cx="3619748" cy="339454"/>
            </a:xfrm>
            <a:prstGeom prst="rect">
              <a:avLst/>
            </a:prstGeom>
            <a:noFill/>
          </p:spPr>
          <p:txBody>
            <a:bodyPr lIns="0">
              <a:spAutoFit/>
            </a:bodyPr>
            <a:lstStyle/>
            <a:p>
              <a:pPr algn="ctr">
                <a:defRPr/>
              </a:pPr>
              <a:r>
                <a:rPr lang="en-US" altLang="ko-KR" sz="1050" b="1" dirty="0">
                  <a:solidFill>
                    <a:schemeClr val="tx1">
                      <a:lumMod val="75000"/>
                      <a:lumOff val="25000"/>
                    </a:schemeClr>
                  </a:solidFill>
                  <a:cs typeface="Arial" pitchFamily="34" charset="0"/>
                </a:rPr>
                <a:t>4:00 min</a:t>
              </a:r>
            </a:p>
          </p:txBody>
        </p:sp>
      </p:grpSp>
      <p:sp>
        <p:nvSpPr>
          <p:cNvPr id="41" name="TextBox 12">
            <a:extLst>
              <a:ext uri="{FF2B5EF4-FFF2-40B4-BE49-F238E27FC236}">
                <a16:creationId xmlns:a16="http://schemas.microsoft.com/office/drawing/2014/main" id="{DEEFA5A1-7DFA-4069-BB6A-7FDA71E75868}"/>
              </a:ext>
            </a:extLst>
          </p:cNvPr>
          <p:cNvSpPr txBox="1"/>
          <p:nvPr/>
        </p:nvSpPr>
        <p:spPr>
          <a:xfrm>
            <a:off x="5057775" y="3043238"/>
            <a:ext cx="869950" cy="254000"/>
          </a:xfrm>
          <a:prstGeom prst="rect">
            <a:avLst/>
          </a:prstGeom>
          <a:noFill/>
        </p:spPr>
        <p:txBody>
          <a:bodyPr lIns="0" anchor="ctr">
            <a:spAutoFit/>
          </a:bodyPr>
          <a:lstStyle/>
          <a:p>
            <a:pPr algn="ctr">
              <a:defRPr/>
            </a:pPr>
            <a:r>
              <a:rPr lang="en-US" altLang="ko-KR" sz="1050" b="1" dirty="0">
                <a:solidFill>
                  <a:schemeClr val="tx1">
                    <a:lumMod val="75000"/>
                    <a:lumOff val="25000"/>
                  </a:schemeClr>
                </a:solidFill>
                <a:cs typeface="Arial" pitchFamily="34" charset="0"/>
              </a:rPr>
              <a:t>ASCENSO</a:t>
            </a:r>
            <a:endParaRPr lang="ko-KR" altLang="en-US" sz="1050" b="1" dirty="0">
              <a:solidFill>
                <a:schemeClr val="tx1">
                  <a:lumMod val="75000"/>
                  <a:lumOff val="25000"/>
                </a:schemeClr>
              </a:solidFill>
              <a:cs typeface="Arial" pitchFamily="34" charset="0"/>
            </a:endParaRPr>
          </a:p>
        </p:txBody>
      </p:sp>
      <p:cxnSp>
        <p:nvCxnSpPr>
          <p:cNvPr id="45" name="Conector recto de flecha 44"/>
          <p:cNvCxnSpPr/>
          <p:nvPr/>
        </p:nvCxnSpPr>
        <p:spPr>
          <a:xfrm>
            <a:off x="4751388" y="3776663"/>
            <a:ext cx="962025" cy="12700"/>
          </a:xfrm>
          <a:prstGeom prst="straightConnector1">
            <a:avLst/>
          </a:prstGeom>
          <a:ln w="38100">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8" name="Conector recto de flecha 47"/>
          <p:cNvCxnSpPr/>
          <p:nvPr/>
        </p:nvCxnSpPr>
        <p:spPr>
          <a:xfrm flipV="1">
            <a:off x="5927725" y="2763838"/>
            <a:ext cx="954088" cy="79692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49" name="Conector recto de flecha 48"/>
          <p:cNvCxnSpPr/>
          <p:nvPr/>
        </p:nvCxnSpPr>
        <p:spPr>
          <a:xfrm flipV="1">
            <a:off x="3049588" y="4043363"/>
            <a:ext cx="1042987" cy="124618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53" name="Conector recto 52"/>
          <p:cNvCxnSpPr/>
          <p:nvPr/>
        </p:nvCxnSpPr>
        <p:spPr>
          <a:xfrm>
            <a:off x="187325" y="2251075"/>
            <a:ext cx="8116888" cy="1588"/>
          </a:xfrm>
          <a:prstGeom prst="line">
            <a:avLst/>
          </a:prstGeom>
          <a:ln w="28575">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4" name="Conector recto 53"/>
          <p:cNvCxnSpPr/>
          <p:nvPr/>
        </p:nvCxnSpPr>
        <p:spPr>
          <a:xfrm>
            <a:off x="233363" y="5362575"/>
            <a:ext cx="8070850" cy="0"/>
          </a:xfrm>
          <a:prstGeom prst="line">
            <a:avLst/>
          </a:prstGeom>
          <a:ln w="28575">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56" name="Conector recto de flecha 55"/>
          <p:cNvCxnSpPr/>
          <p:nvPr/>
        </p:nvCxnSpPr>
        <p:spPr>
          <a:xfrm>
            <a:off x="3538538" y="2301875"/>
            <a:ext cx="11112" cy="1163638"/>
          </a:xfrm>
          <a:prstGeom prst="straightConnector1">
            <a:avLst/>
          </a:prstGeom>
          <a:ln w="28575">
            <a:solidFill>
              <a:schemeClr val="accent2">
                <a:lumMod val="75000"/>
              </a:schemeClr>
            </a:solidFill>
            <a:prstDash val="lg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9" name="Conector recto de flecha 58"/>
          <p:cNvCxnSpPr/>
          <p:nvPr/>
        </p:nvCxnSpPr>
        <p:spPr>
          <a:xfrm>
            <a:off x="841375" y="2236788"/>
            <a:ext cx="0" cy="3125787"/>
          </a:xfrm>
          <a:prstGeom prst="straightConnector1">
            <a:avLst/>
          </a:prstGeom>
          <a:ln w="28575">
            <a:solidFill>
              <a:schemeClr val="accent2">
                <a:lumMod val="75000"/>
              </a:schemeClr>
            </a:solidFill>
            <a:prstDash val="lg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24597" name="Rectángulo 60"/>
          <p:cNvSpPr>
            <a:spLocks noChangeArrowheads="1"/>
          </p:cNvSpPr>
          <p:nvPr/>
        </p:nvSpPr>
        <p:spPr bwMode="auto">
          <a:xfrm>
            <a:off x="4763" y="3957638"/>
            <a:ext cx="981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s-ES" altLang="ko-KR" sz="1800" b="1"/>
              <a:t>18 mts.</a:t>
            </a:r>
            <a:endParaRPr lang="ko-KR" altLang="en-US" sz="1800" b="1"/>
          </a:p>
        </p:txBody>
      </p:sp>
      <p:sp>
        <p:nvSpPr>
          <p:cNvPr id="24598" name="Rectángulo 63"/>
          <p:cNvSpPr>
            <a:spLocks noChangeArrowheads="1"/>
          </p:cNvSpPr>
          <p:nvPr/>
        </p:nvSpPr>
        <p:spPr bwMode="auto">
          <a:xfrm>
            <a:off x="2874963" y="2722563"/>
            <a:ext cx="850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n-US" altLang="ko-KR" sz="1800" b="1">
                <a:cs typeface="Arial" panose="020B0604020202020204" pitchFamily="34" charset="0"/>
              </a:rPr>
              <a:t>6 mts.</a:t>
            </a:r>
            <a:endParaRPr lang="ko-KR" altLang="en-US" sz="1800" b="1">
              <a:cs typeface="Arial" panose="020B0604020202020204" pitchFamily="34" charset="0"/>
            </a:endParaRPr>
          </a:p>
        </p:txBody>
      </p:sp>
      <p:sp>
        <p:nvSpPr>
          <p:cNvPr id="24599" name="Graphic 39"/>
          <p:cNvSpPr>
            <a:spLocks/>
          </p:cNvSpPr>
          <p:nvPr/>
        </p:nvSpPr>
        <p:spPr bwMode="auto">
          <a:xfrm rot="-238048">
            <a:off x="5568950" y="3151188"/>
            <a:ext cx="646113" cy="371475"/>
          </a:xfrm>
          <a:custGeom>
            <a:avLst/>
            <a:gdLst>
              <a:gd name="T0" fmla="*/ 637034 w 3097421"/>
              <a:gd name="T1" fmla="*/ 62797 h 1962152"/>
              <a:gd name="T2" fmla="*/ 608475 w 3097421"/>
              <a:gd name="T3" fmla="*/ 49388 h 1962152"/>
              <a:gd name="T4" fmla="*/ 596033 w 3097421"/>
              <a:gd name="T5" fmla="*/ 41368 h 1962152"/>
              <a:gd name="T6" fmla="*/ 566485 w 3097421"/>
              <a:gd name="T7" fmla="*/ 59140 h 1962152"/>
              <a:gd name="T8" fmla="*/ 546691 w 3097421"/>
              <a:gd name="T9" fmla="*/ 77553 h 1962152"/>
              <a:gd name="T10" fmla="*/ 539834 w 3097421"/>
              <a:gd name="T11" fmla="*/ 54328 h 1962152"/>
              <a:gd name="T12" fmla="*/ 536865 w 3097421"/>
              <a:gd name="T13" fmla="*/ 43999 h 1962152"/>
              <a:gd name="T14" fmla="*/ 507458 w 3097421"/>
              <a:gd name="T15" fmla="*/ 37455 h 1962152"/>
              <a:gd name="T16" fmla="*/ 521313 w 3097421"/>
              <a:gd name="T17" fmla="*/ 11663 h 1962152"/>
              <a:gd name="T18" fmla="*/ 497490 w 3097421"/>
              <a:gd name="T19" fmla="*/ 11342 h 1962152"/>
              <a:gd name="T20" fmla="*/ 471618 w 3097421"/>
              <a:gd name="T21" fmla="*/ 34247 h 1962152"/>
              <a:gd name="T22" fmla="*/ 463630 w 3097421"/>
              <a:gd name="T23" fmla="*/ 59461 h 1962152"/>
              <a:gd name="T24" fmla="*/ 521879 w 3097421"/>
              <a:gd name="T25" fmla="*/ 62027 h 1962152"/>
              <a:gd name="T26" fmla="*/ 539269 w 3097421"/>
              <a:gd name="T27" fmla="*/ 85573 h 1962152"/>
              <a:gd name="T28" fmla="*/ 529089 w 3097421"/>
              <a:gd name="T29" fmla="*/ 121373 h 1962152"/>
              <a:gd name="T30" fmla="*/ 557648 w 3097421"/>
              <a:gd name="T31" fmla="*/ 165706 h 1962152"/>
              <a:gd name="T32" fmla="*/ 485473 w 3097421"/>
              <a:gd name="T33" fmla="*/ 179308 h 1962152"/>
              <a:gd name="T34" fmla="*/ 511346 w 3097421"/>
              <a:gd name="T35" fmla="*/ 153517 h 1962152"/>
              <a:gd name="T36" fmla="*/ 489149 w 3097421"/>
              <a:gd name="T37" fmla="*/ 122785 h 1962152"/>
              <a:gd name="T38" fmla="*/ 444543 w 3097421"/>
              <a:gd name="T39" fmla="*/ 125223 h 1962152"/>
              <a:gd name="T40" fmla="*/ 395484 w 3097421"/>
              <a:gd name="T41" fmla="*/ 123491 h 1962152"/>
              <a:gd name="T42" fmla="*/ 396403 w 3097421"/>
              <a:gd name="T43" fmla="*/ 132024 h 1962152"/>
              <a:gd name="T44" fmla="*/ 339285 w 3097421"/>
              <a:gd name="T45" fmla="*/ 143059 h 1962152"/>
              <a:gd name="T46" fmla="*/ 322531 w 3097421"/>
              <a:gd name="T47" fmla="*/ 191755 h 1962152"/>
              <a:gd name="T48" fmla="*/ 301536 w 3097421"/>
              <a:gd name="T49" fmla="*/ 232303 h 1962152"/>
              <a:gd name="T50" fmla="*/ 209709 w 3097421"/>
              <a:gd name="T51" fmla="*/ 238077 h 1962152"/>
              <a:gd name="T52" fmla="*/ 132514 w 3097421"/>
              <a:gd name="T53" fmla="*/ 189830 h 1962152"/>
              <a:gd name="T54" fmla="*/ 114771 w 3097421"/>
              <a:gd name="T55" fmla="*/ 184184 h 1962152"/>
              <a:gd name="T56" fmla="*/ 747 w 3097421"/>
              <a:gd name="T57" fmla="*/ 219343 h 1962152"/>
              <a:gd name="T58" fmla="*/ 111025 w 3097421"/>
              <a:gd name="T59" fmla="*/ 220241 h 1962152"/>
              <a:gd name="T60" fmla="*/ 150328 w 3097421"/>
              <a:gd name="T61" fmla="*/ 227683 h 1962152"/>
              <a:gd name="T62" fmla="*/ 206881 w 3097421"/>
              <a:gd name="T63" fmla="*/ 271054 h 1962152"/>
              <a:gd name="T64" fmla="*/ 288670 w 3097421"/>
              <a:gd name="T65" fmla="*/ 283501 h 1962152"/>
              <a:gd name="T66" fmla="*/ 255587 w 3097421"/>
              <a:gd name="T67" fmla="*/ 337137 h 1962152"/>
              <a:gd name="T68" fmla="*/ 214162 w 3097421"/>
              <a:gd name="T69" fmla="*/ 326166 h 1962152"/>
              <a:gd name="T70" fmla="*/ 174434 w 3097421"/>
              <a:gd name="T71" fmla="*/ 308907 h 1962152"/>
              <a:gd name="T72" fmla="*/ 127071 w 3097421"/>
              <a:gd name="T73" fmla="*/ 301850 h 1962152"/>
              <a:gd name="T74" fmla="*/ 61965 w 3097421"/>
              <a:gd name="T75" fmla="*/ 262521 h 1962152"/>
              <a:gd name="T76" fmla="*/ 146723 w 3097421"/>
              <a:gd name="T77" fmla="*/ 330464 h 1962152"/>
              <a:gd name="T78" fmla="*/ 229643 w 3097421"/>
              <a:gd name="T79" fmla="*/ 361773 h 1962152"/>
              <a:gd name="T80" fmla="*/ 319845 w 3097421"/>
              <a:gd name="T81" fmla="*/ 333544 h 1962152"/>
              <a:gd name="T82" fmla="*/ 378659 w 3097421"/>
              <a:gd name="T83" fmla="*/ 289339 h 1962152"/>
              <a:gd name="T84" fmla="*/ 404674 w 3097421"/>
              <a:gd name="T85" fmla="*/ 298770 h 1962152"/>
              <a:gd name="T86" fmla="*/ 441221 w 3097421"/>
              <a:gd name="T87" fmla="*/ 267205 h 1962152"/>
              <a:gd name="T88" fmla="*/ 451259 w 3097421"/>
              <a:gd name="T89" fmla="*/ 273107 h 1962152"/>
              <a:gd name="T90" fmla="*/ 440585 w 3097421"/>
              <a:gd name="T91" fmla="*/ 283372 h 1962152"/>
              <a:gd name="T92" fmla="*/ 459388 w 3097421"/>
              <a:gd name="T93" fmla="*/ 293958 h 1962152"/>
              <a:gd name="T94" fmla="*/ 487523 w 3097421"/>
              <a:gd name="T95" fmla="*/ 227298 h 1962152"/>
              <a:gd name="T96" fmla="*/ 563940 w 3097421"/>
              <a:gd name="T97" fmla="*/ 192460 h 1962152"/>
              <a:gd name="T98" fmla="*/ 608475 w 3097421"/>
              <a:gd name="T99" fmla="*/ 161857 h 1962152"/>
              <a:gd name="T100" fmla="*/ 478757 w 3097421"/>
              <a:gd name="T101" fmla="*/ 66198 h 1962152"/>
              <a:gd name="T102" fmla="*/ 504277 w 3097421"/>
              <a:gd name="T103" fmla="*/ 39251 h 1962152"/>
              <a:gd name="T104" fmla="*/ 503782 w 3097421"/>
              <a:gd name="T105" fmla="*/ 134269 h 1962152"/>
              <a:gd name="T106" fmla="*/ 445816 w 3097421"/>
              <a:gd name="T107" fmla="*/ 137349 h 1962152"/>
              <a:gd name="T108" fmla="*/ 382265 w 3097421"/>
              <a:gd name="T109" fmla="*/ 115856 h 1962152"/>
              <a:gd name="T110" fmla="*/ 481585 w 3097421"/>
              <a:gd name="T111" fmla="*/ 134077 h 196215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97421" h="1962152">
                <a:moveTo>
                  <a:pt x="3060674" y="466913"/>
                </a:moveTo>
                <a:cubicBezTo>
                  <a:pt x="3044408" y="473691"/>
                  <a:pt x="3036952" y="465219"/>
                  <a:pt x="3026447" y="455391"/>
                </a:cubicBezTo>
                <a:cubicBezTo>
                  <a:pt x="3015942" y="445563"/>
                  <a:pt x="3014247" y="426247"/>
                  <a:pt x="2995269" y="424552"/>
                </a:cubicBezTo>
                <a:cubicBezTo>
                  <a:pt x="2991203" y="424214"/>
                  <a:pt x="2992897" y="419469"/>
                  <a:pt x="2994253" y="416080"/>
                </a:cubicBezTo>
                <a:cubicBezTo>
                  <a:pt x="2997303" y="410319"/>
                  <a:pt x="3003064" y="407269"/>
                  <a:pt x="3007808" y="403880"/>
                </a:cubicBezTo>
                <a:cubicBezTo>
                  <a:pt x="3016280" y="397780"/>
                  <a:pt x="3028141" y="400492"/>
                  <a:pt x="3036614" y="390664"/>
                </a:cubicBezTo>
                <a:cubicBezTo>
                  <a:pt x="3045425" y="380497"/>
                  <a:pt x="3075586" y="338814"/>
                  <a:pt x="3053897" y="331698"/>
                </a:cubicBezTo>
                <a:cubicBezTo>
                  <a:pt x="3033903" y="324920"/>
                  <a:pt x="3019331" y="308992"/>
                  <a:pt x="3000014" y="301198"/>
                </a:cubicBezTo>
                <a:cubicBezTo>
                  <a:pt x="2996625" y="299164"/>
                  <a:pt x="2992558" y="300520"/>
                  <a:pt x="2988831" y="299842"/>
                </a:cubicBezTo>
                <a:cubicBezTo>
                  <a:pt x="2983747" y="299503"/>
                  <a:pt x="2978664" y="299842"/>
                  <a:pt x="2973581" y="298487"/>
                </a:cubicBezTo>
                <a:cubicBezTo>
                  <a:pt x="2967820" y="298148"/>
                  <a:pt x="2964092" y="295437"/>
                  <a:pt x="2962059" y="290353"/>
                </a:cubicBezTo>
                <a:cubicBezTo>
                  <a:pt x="2958670" y="285609"/>
                  <a:pt x="2963075" y="277476"/>
                  <a:pt x="2955620" y="274426"/>
                </a:cubicBezTo>
                <a:cubicBezTo>
                  <a:pt x="2953925" y="273748"/>
                  <a:pt x="2952231" y="273748"/>
                  <a:pt x="2950536" y="274426"/>
                </a:cubicBezTo>
                <a:cubicBezTo>
                  <a:pt x="2935626" y="277815"/>
                  <a:pt x="2926476" y="269342"/>
                  <a:pt x="2916987" y="260870"/>
                </a:cubicBezTo>
                <a:cubicBezTo>
                  <a:pt x="2924442" y="261209"/>
                  <a:pt x="2931559" y="263243"/>
                  <a:pt x="2938675" y="265276"/>
                </a:cubicBezTo>
                <a:cubicBezTo>
                  <a:pt x="2942403" y="266292"/>
                  <a:pt x="2947487" y="268665"/>
                  <a:pt x="2950536" y="264259"/>
                </a:cubicBezTo>
                <a:cubicBezTo>
                  <a:pt x="2959009" y="251381"/>
                  <a:pt x="2936303" y="237148"/>
                  <a:pt x="2928170" y="231387"/>
                </a:cubicBezTo>
                <a:cubicBezTo>
                  <a:pt x="2920376" y="226304"/>
                  <a:pt x="2912242" y="221898"/>
                  <a:pt x="2904109" y="217832"/>
                </a:cubicBezTo>
                <a:cubicBezTo>
                  <a:pt x="2899365" y="215460"/>
                  <a:pt x="2888520" y="205632"/>
                  <a:pt x="2884793" y="204954"/>
                </a:cubicBezTo>
                <a:cubicBezTo>
                  <a:pt x="2878354" y="203599"/>
                  <a:pt x="2873609" y="206648"/>
                  <a:pt x="2869543" y="211054"/>
                </a:cubicBezTo>
                <a:cubicBezTo>
                  <a:pt x="2865476" y="213426"/>
                  <a:pt x="2860054" y="212748"/>
                  <a:pt x="2857343" y="218509"/>
                </a:cubicBezTo>
                <a:cubicBezTo>
                  <a:pt x="2851582" y="231048"/>
                  <a:pt x="2843787" y="241893"/>
                  <a:pt x="2834976" y="252398"/>
                </a:cubicBezTo>
                <a:cubicBezTo>
                  <a:pt x="2834637" y="252398"/>
                  <a:pt x="2834637" y="252398"/>
                  <a:pt x="2834298" y="252398"/>
                </a:cubicBezTo>
                <a:cubicBezTo>
                  <a:pt x="2805493" y="241554"/>
                  <a:pt x="2793293" y="244265"/>
                  <a:pt x="2778721" y="264937"/>
                </a:cubicBezTo>
                <a:cubicBezTo>
                  <a:pt x="2773977" y="271715"/>
                  <a:pt x="2773299" y="280865"/>
                  <a:pt x="2767877" y="287303"/>
                </a:cubicBezTo>
                <a:cubicBezTo>
                  <a:pt x="2765166" y="290015"/>
                  <a:pt x="2766521" y="295098"/>
                  <a:pt x="2761777" y="297809"/>
                </a:cubicBezTo>
                <a:cubicBezTo>
                  <a:pt x="2758727" y="284931"/>
                  <a:pt x="2751610" y="279848"/>
                  <a:pt x="2739410" y="286626"/>
                </a:cubicBezTo>
                <a:cubicBezTo>
                  <a:pt x="2732294" y="296114"/>
                  <a:pt x="2719077" y="300859"/>
                  <a:pt x="2715688" y="312381"/>
                </a:cubicBezTo>
                <a:cubicBezTo>
                  <a:pt x="2708572" y="334070"/>
                  <a:pt x="2691627" y="344914"/>
                  <a:pt x="2674344" y="356436"/>
                </a:cubicBezTo>
                <a:cubicBezTo>
                  <a:pt x="2663161" y="363553"/>
                  <a:pt x="2655367" y="372364"/>
                  <a:pt x="2660789" y="386936"/>
                </a:cubicBezTo>
                <a:cubicBezTo>
                  <a:pt x="2662144" y="389986"/>
                  <a:pt x="2660789" y="393714"/>
                  <a:pt x="2660450" y="397103"/>
                </a:cubicBezTo>
                <a:cubicBezTo>
                  <a:pt x="2660450" y="409641"/>
                  <a:pt x="2653333" y="416758"/>
                  <a:pt x="2644183" y="422180"/>
                </a:cubicBezTo>
                <a:cubicBezTo>
                  <a:pt x="2643844" y="420825"/>
                  <a:pt x="2642828" y="419808"/>
                  <a:pt x="2641472" y="418452"/>
                </a:cubicBezTo>
                <a:cubicBezTo>
                  <a:pt x="2636389" y="413030"/>
                  <a:pt x="2631644" y="413369"/>
                  <a:pt x="2626900" y="414725"/>
                </a:cubicBezTo>
                <a:cubicBezTo>
                  <a:pt x="2624867" y="412691"/>
                  <a:pt x="2623172" y="410997"/>
                  <a:pt x="2620800" y="409641"/>
                </a:cubicBezTo>
                <a:cubicBezTo>
                  <a:pt x="2608600" y="403880"/>
                  <a:pt x="2605889" y="394392"/>
                  <a:pt x="2605550" y="382531"/>
                </a:cubicBezTo>
                <a:cubicBezTo>
                  <a:pt x="2605550" y="377108"/>
                  <a:pt x="2604534" y="371347"/>
                  <a:pt x="2603517" y="365925"/>
                </a:cubicBezTo>
                <a:cubicBezTo>
                  <a:pt x="2600467" y="351014"/>
                  <a:pt x="2608261" y="346270"/>
                  <a:pt x="2621478" y="347625"/>
                </a:cubicBezTo>
                <a:cubicBezTo>
                  <a:pt x="2629611" y="348642"/>
                  <a:pt x="2637744" y="351353"/>
                  <a:pt x="2645878" y="353047"/>
                </a:cubicBezTo>
                <a:cubicBezTo>
                  <a:pt x="2659433" y="356097"/>
                  <a:pt x="2656383" y="349997"/>
                  <a:pt x="2651639" y="342881"/>
                </a:cubicBezTo>
                <a:cubicBezTo>
                  <a:pt x="2631306" y="334409"/>
                  <a:pt x="2626222" y="313398"/>
                  <a:pt x="2616395" y="297131"/>
                </a:cubicBezTo>
                <a:cubicBezTo>
                  <a:pt x="2608600" y="283576"/>
                  <a:pt x="2600806" y="281203"/>
                  <a:pt x="2587928" y="286965"/>
                </a:cubicBezTo>
                <a:cubicBezTo>
                  <a:pt x="2580812" y="290353"/>
                  <a:pt x="2573356" y="293403"/>
                  <a:pt x="2566239" y="286287"/>
                </a:cubicBezTo>
                <a:cubicBezTo>
                  <a:pt x="2556751" y="276459"/>
                  <a:pt x="2545228" y="270020"/>
                  <a:pt x="2532012" y="265615"/>
                </a:cubicBezTo>
                <a:cubicBezTo>
                  <a:pt x="2520490" y="261887"/>
                  <a:pt x="2520490" y="250704"/>
                  <a:pt x="2521168" y="241554"/>
                </a:cubicBezTo>
                <a:cubicBezTo>
                  <a:pt x="2522184" y="231048"/>
                  <a:pt x="2532012" y="231726"/>
                  <a:pt x="2539806" y="232065"/>
                </a:cubicBezTo>
                <a:cubicBezTo>
                  <a:pt x="2549295" y="232404"/>
                  <a:pt x="2558784" y="234437"/>
                  <a:pt x="2566578" y="240537"/>
                </a:cubicBezTo>
                <a:cubicBezTo>
                  <a:pt x="2569289" y="242570"/>
                  <a:pt x="2572678" y="244943"/>
                  <a:pt x="2575389" y="241215"/>
                </a:cubicBezTo>
                <a:cubicBezTo>
                  <a:pt x="2578100" y="238165"/>
                  <a:pt x="2576067" y="234776"/>
                  <a:pt x="2573695" y="232404"/>
                </a:cubicBezTo>
                <a:cubicBezTo>
                  <a:pt x="2566917" y="226304"/>
                  <a:pt x="2560140" y="220882"/>
                  <a:pt x="2553362" y="214782"/>
                </a:cubicBezTo>
                <a:cubicBezTo>
                  <a:pt x="2543195" y="210037"/>
                  <a:pt x="2533029" y="204954"/>
                  <a:pt x="2522862" y="200210"/>
                </a:cubicBezTo>
                <a:cubicBezTo>
                  <a:pt x="2514051" y="194787"/>
                  <a:pt x="2504901" y="208004"/>
                  <a:pt x="2496090" y="199871"/>
                </a:cubicBezTo>
                <a:cubicBezTo>
                  <a:pt x="2492362" y="196821"/>
                  <a:pt x="2488973" y="193771"/>
                  <a:pt x="2485246" y="190721"/>
                </a:cubicBezTo>
                <a:cubicBezTo>
                  <a:pt x="2473046" y="183265"/>
                  <a:pt x="2466268" y="188687"/>
                  <a:pt x="2462201" y="200549"/>
                </a:cubicBezTo>
                <a:cubicBezTo>
                  <a:pt x="2456101" y="208343"/>
                  <a:pt x="2451018" y="219187"/>
                  <a:pt x="2439157" y="206987"/>
                </a:cubicBezTo>
                <a:cubicBezTo>
                  <a:pt x="2440174" y="201904"/>
                  <a:pt x="2436107" y="200210"/>
                  <a:pt x="2432718" y="197837"/>
                </a:cubicBezTo>
                <a:cubicBezTo>
                  <a:pt x="2432040" y="197499"/>
                  <a:pt x="2431024" y="197499"/>
                  <a:pt x="2430346" y="197499"/>
                </a:cubicBezTo>
                <a:cubicBezTo>
                  <a:pt x="2427974" y="191737"/>
                  <a:pt x="2422213" y="186654"/>
                  <a:pt x="2427296" y="179538"/>
                </a:cubicBezTo>
                <a:cubicBezTo>
                  <a:pt x="2437801" y="168354"/>
                  <a:pt x="2447968" y="157171"/>
                  <a:pt x="2458474" y="146327"/>
                </a:cubicBezTo>
                <a:cubicBezTo>
                  <a:pt x="2485585" y="136838"/>
                  <a:pt x="2507951" y="121249"/>
                  <a:pt x="2522862" y="96172"/>
                </a:cubicBezTo>
                <a:cubicBezTo>
                  <a:pt x="2520829" y="92783"/>
                  <a:pt x="2521845" y="88038"/>
                  <a:pt x="2517440" y="85666"/>
                </a:cubicBezTo>
                <a:cubicBezTo>
                  <a:pt x="2515067" y="83972"/>
                  <a:pt x="2512695" y="82616"/>
                  <a:pt x="2510662" y="80583"/>
                </a:cubicBezTo>
                <a:cubicBezTo>
                  <a:pt x="2506934" y="74144"/>
                  <a:pt x="2503206" y="68044"/>
                  <a:pt x="2499140" y="61605"/>
                </a:cubicBezTo>
                <a:cubicBezTo>
                  <a:pt x="2496429" y="58216"/>
                  <a:pt x="2493718" y="54827"/>
                  <a:pt x="2491345" y="51777"/>
                </a:cubicBezTo>
                <a:cubicBezTo>
                  <a:pt x="2484907" y="46016"/>
                  <a:pt x="2479484" y="39239"/>
                  <a:pt x="2475418" y="31783"/>
                </a:cubicBezTo>
                <a:cubicBezTo>
                  <a:pt x="2469657" y="27039"/>
                  <a:pt x="2464235" y="22294"/>
                  <a:pt x="2458474" y="17889"/>
                </a:cubicBezTo>
                <a:cubicBezTo>
                  <a:pt x="2452374" y="7722"/>
                  <a:pt x="2442546" y="3317"/>
                  <a:pt x="2431702" y="944"/>
                </a:cubicBezTo>
                <a:cubicBezTo>
                  <a:pt x="2427635" y="-411"/>
                  <a:pt x="2423568" y="-750"/>
                  <a:pt x="2420857" y="2978"/>
                </a:cubicBezTo>
                <a:cubicBezTo>
                  <a:pt x="2408318" y="18567"/>
                  <a:pt x="2395441" y="34833"/>
                  <a:pt x="2384935" y="51777"/>
                </a:cubicBezTo>
                <a:cubicBezTo>
                  <a:pt x="2383241" y="54827"/>
                  <a:pt x="2383241" y="57538"/>
                  <a:pt x="2384935" y="59911"/>
                </a:cubicBezTo>
                <a:cubicBezTo>
                  <a:pt x="2381207" y="61605"/>
                  <a:pt x="2378158" y="64994"/>
                  <a:pt x="2374769" y="67705"/>
                </a:cubicBezTo>
                <a:cubicBezTo>
                  <a:pt x="2359180" y="78549"/>
                  <a:pt x="2348674" y="94477"/>
                  <a:pt x="2334102" y="106338"/>
                </a:cubicBezTo>
                <a:cubicBezTo>
                  <a:pt x="2331730" y="107355"/>
                  <a:pt x="2329358" y="107694"/>
                  <a:pt x="2326986" y="108371"/>
                </a:cubicBezTo>
                <a:cubicBezTo>
                  <a:pt x="2317836" y="117860"/>
                  <a:pt x="2315464" y="132432"/>
                  <a:pt x="2302586" y="138532"/>
                </a:cubicBezTo>
                <a:cubicBezTo>
                  <a:pt x="2288353" y="148360"/>
                  <a:pt x="2281236" y="165304"/>
                  <a:pt x="2266325" y="174454"/>
                </a:cubicBezTo>
                <a:cubicBezTo>
                  <a:pt x="2264969" y="176826"/>
                  <a:pt x="2262597" y="178521"/>
                  <a:pt x="2261581" y="180893"/>
                </a:cubicBezTo>
                <a:cubicBezTo>
                  <a:pt x="2261242" y="180893"/>
                  <a:pt x="2260903" y="180893"/>
                  <a:pt x="2260903" y="180893"/>
                </a:cubicBezTo>
                <a:cubicBezTo>
                  <a:pt x="2252431" y="178182"/>
                  <a:pt x="2247347" y="183943"/>
                  <a:pt x="2241247" y="188010"/>
                </a:cubicBezTo>
                <a:cubicBezTo>
                  <a:pt x="2235147" y="192415"/>
                  <a:pt x="2234809" y="201226"/>
                  <a:pt x="2228031" y="204954"/>
                </a:cubicBezTo>
                <a:cubicBezTo>
                  <a:pt x="2223286" y="209021"/>
                  <a:pt x="2217864" y="212748"/>
                  <a:pt x="2216509" y="219526"/>
                </a:cubicBezTo>
                <a:cubicBezTo>
                  <a:pt x="2216170" y="223254"/>
                  <a:pt x="2218881" y="224948"/>
                  <a:pt x="2220914" y="227659"/>
                </a:cubicBezTo>
                <a:cubicBezTo>
                  <a:pt x="2230403" y="240198"/>
                  <a:pt x="2239553" y="252737"/>
                  <a:pt x="2243281" y="268665"/>
                </a:cubicBezTo>
                <a:cubicBezTo>
                  <a:pt x="2241586" y="271715"/>
                  <a:pt x="2242264" y="275104"/>
                  <a:pt x="2241925" y="278154"/>
                </a:cubicBezTo>
                <a:cubicBezTo>
                  <a:pt x="2233792" y="288998"/>
                  <a:pt x="2227692" y="301537"/>
                  <a:pt x="2222609" y="314075"/>
                </a:cubicBezTo>
                <a:cubicBezTo>
                  <a:pt x="2220914" y="322887"/>
                  <a:pt x="2224303" y="331020"/>
                  <a:pt x="2224303" y="339831"/>
                </a:cubicBezTo>
                <a:cubicBezTo>
                  <a:pt x="2233453" y="365925"/>
                  <a:pt x="2255819" y="372703"/>
                  <a:pt x="2279541" y="375414"/>
                </a:cubicBezTo>
                <a:cubicBezTo>
                  <a:pt x="2308686" y="378464"/>
                  <a:pt x="2343252" y="368297"/>
                  <a:pt x="2369685" y="356436"/>
                </a:cubicBezTo>
                <a:cubicBezTo>
                  <a:pt x="2393068" y="346270"/>
                  <a:pt x="2407302" y="328309"/>
                  <a:pt x="2422891" y="308992"/>
                </a:cubicBezTo>
                <a:cubicBezTo>
                  <a:pt x="2447290" y="278831"/>
                  <a:pt x="2455762" y="278831"/>
                  <a:pt x="2478468" y="310687"/>
                </a:cubicBezTo>
                <a:cubicBezTo>
                  <a:pt x="2479484" y="312042"/>
                  <a:pt x="2480501" y="313398"/>
                  <a:pt x="2481179" y="314753"/>
                </a:cubicBezTo>
                <a:cubicBezTo>
                  <a:pt x="2485585" y="322887"/>
                  <a:pt x="2493040" y="326275"/>
                  <a:pt x="2501851" y="327631"/>
                </a:cubicBezTo>
                <a:cubicBezTo>
                  <a:pt x="2525912" y="332036"/>
                  <a:pt x="2530317" y="339492"/>
                  <a:pt x="2522184" y="362197"/>
                </a:cubicBezTo>
                <a:cubicBezTo>
                  <a:pt x="2520151" y="367958"/>
                  <a:pt x="2517101" y="374397"/>
                  <a:pt x="2522862" y="379142"/>
                </a:cubicBezTo>
                <a:cubicBezTo>
                  <a:pt x="2535401" y="389308"/>
                  <a:pt x="2544551" y="403880"/>
                  <a:pt x="2560817" y="408964"/>
                </a:cubicBezTo>
                <a:cubicBezTo>
                  <a:pt x="2568273" y="411336"/>
                  <a:pt x="2570984" y="415402"/>
                  <a:pt x="2566239" y="422519"/>
                </a:cubicBezTo>
                <a:cubicBezTo>
                  <a:pt x="2564206" y="425569"/>
                  <a:pt x="2564884" y="428958"/>
                  <a:pt x="2566578" y="432008"/>
                </a:cubicBezTo>
                <a:cubicBezTo>
                  <a:pt x="2570645" y="438108"/>
                  <a:pt x="2570984" y="446919"/>
                  <a:pt x="2579795" y="449291"/>
                </a:cubicBezTo>
                <a:cubicBezTo>
                  <a:pt x="2581828" y="449969"/>
                  <a:pt x="2583523" y="450986"/>
                  <a:pt x="2585217" y="452002"/>
                </a:cubicBezTo>
                <a:cubicBezTo>
                  <a:pt x="2582845" y="453358"/>
                  <a:pt x="2579795" y="453358"/>
                  <a:pt x="2578100" y="455391"/>
                </a:cubicBezTo>
                <a:cubicBezTo>
                  <a:pt x="2573695" y="460474"/>
                  <a:pt x="2570984" y="466574"/>
                  <a:pt x="2569967" y="473013"/>
                </a:cubicBezTo>
                <a:cubicBezTo>
                  <a:pt x="2570306" y="498091"/>
                  <a:pt x="2568273" y="523168"/>
                  <a:pt x="2573017" y="547907"/>
                </a:cubicBezTo>
                <a:cubicBezTo>
                  <a:pt x="2572339" y="552990"/>
                  <a:pt x="2575050" y="555701"/>
                  <a:pt x="2579795" y="557057"/>
                </a:cubicBezTo>
                <a:cubicBezTo>
                  <a:pt x="2581828" y="558074"/>
                  <a:pt x="2583523" y="559768"/>
                  <a:pt x="2585217" y="561124"/>
                </a:cubicBezTo>
                <a:cubicBezTo>
                  <a:pt x="2582845" y="566546"/>
                  <a:pt x="2579117" y="571629"/>
                  <a:pt x="2575050" y="576374"/>
                </a:cubicBezTo>
                <a:cubicBezTo>
                  <a:pt x="2553701" y="590607"/>
                  <a:pt x="2552345" y="622462"/>
                  <a:pt x="2536417" y="641101"/>
                </a:cubicBezTo>
                <a:cubicBezTo>
                  <a:pt x="2523879" y="656012"/>
                  <a:pt x="2525912" y="670584"/>
                  <a:pt x="2529301" y="686851"/>
                </a:cubicBezTo>
                <a:cubicBezTo>
                  <a:pt x="2535062" y="712945"/>
                  <a:pt x="2550312" y="735650"/>
                  <a:pt x="2558445" y="760728"/>
                </a:cubicBezTo>
                <a:cubicBezTo>
                  <a:pt x="2563189" y="775639"/>
                  <a:pt x="2578100" y="784111"/>
                  <a:pt x="2586234" y="775300"/>
                </a:cubicBezTo>
                <a:cubicBezTo>
                  <a:pt x="2596061" y="764794"/>
                  <a:pt x="2603856" y="764455"/>
                  <a:pt x="2614022" y="773605"/>
                </a:cubicBezTo>
                <a:cubicBezTo>
                  <a:pt x="2625883" y="784789"/>
                  <a:pt x="2637067" y="797327"/>
                  <a:pt x="2649944" y="807494"/>
                </a:cubicBezTo>
                <a:cubicBezTo>
                  <a:pt x="2663500" y="818000"/>
                  <a:pt x="2679089" y="825455"/>
                  <a:pt x="2692305" y="836299"/>
                </a:cubicBezTo>
                <a:cubicBezTo>
                  <a:pt x="2684850" y="848499"/>
                  <a:pt x="2683155" y="863410"/>
                  <a:pt x="2673327" y="875271"/>
                </a:cubicBezTo>
                <a:cubicBezTo>
                  <a:pt x="2650283" y="903060"/>
                  <a:pt x="2624528" y="928138"/>
                  <a:pt x="2602161" y="956604"/>
                </a:cubicBezTo>
                <a:cubicBezTo>
                  <a:pt x="2596061" y="964398"/>
                  <a:pt x="2586911" y="967787"/>
                  <a:pt x="2577761" y="970837"/>
                </a:cubicBezTo>
                <a:cubicBezTo>
                  <a:pt x="2551667" y="979987"/>
                  <a:pt x="2525234" y="987782"/>
                  <a:pt x="2500157" y="999643"/>
                </a:cubicBezTo>
                <a:cubicBezTo>
                  <a:pt x="2456779" y="1019976"/>
                  <a:pt x="2412046" y="1026415"/>
                  <a:pt x="2365958" y="1009131"/>
                </a:cubicBezTo>
                <a:cubicBezTo>
                  <a:pt x="2365280" y="1008793"/>
                  <a:pt x="2364602" y="1008454"/>
                  <a:pt x="2363585" y="1008454"/>
                </a:cubicBezTo>
                <a:cubicBezTo>
                  <a:pt x="2365619" y="1005404"/>
                  <a:pt x="2365280" y="1001337"/>
                  <a:pt x="2363924" y="996931"/>
                </a:cubicBezTo>
                <a:cubicBezTo>
                  <a:pt x="2357147" y="976598"/>
                  <a:pt x="2348336" y="957282"/>
                  <a:pt x="2327325" y="947115"/>
                </a:cubicBezTo>
                <a:cubicBezTo>
                  <a:pt x="2325630" y="946437"/>
                  <a:pt x="2323936" y="945760"/>
                  <a:pt x="2322580" y="946099"/>
                </a:cubicBezTo>
                <a:cubicBezTo>
                  <a:pt x="2321902" y="946099"/>
                  <a:pt x="2321563" y="946437"/>
                  <a:pt x="2320886" y="946437"/>
                </a:cubicBezTo>
                <a:cubicBezTo>
                  <a:pt x="2319191" y="929832"/>
                  <a:pt x="2329358" y="905093"/>
                  <a:pt x="2344608" y="899332"/>
                </a:cubicBezTo>
                <a:cubicBezTo>
                  <a:pt x="2366635" y="891199"/>
                  <a:pt x="2374430" y="874932"/>
                  <a:pt x="2377141" y="854938"/>
                </a:cubicBezTo>
                <a:cubicBezTo>
                  <a:pt x="2379174" y="839688"/>
                  <a:pt x="2386630" y="831894"/>
                  <a:pt x="2401541" y="830199"/>
                </a:cubicBezTo>
                <a:cubicBezTo>
                  <a:pt x="2413402" y="824099"/>
                  <a:pt x="2421535" y="806816"/>
                  <a:pt x="2439496" y="818677"/>
                </a:cubicBezTo>
                <a:cubicBezTo>
                  <a:pt x="2442207" y="820372"/>
                  <a:pt x="2448646" y="815288"/>
                  <a:pt x="2451357" y="810883"/>
                </a:cubicBezTo>
                <a:cubicBezTo>
                  <a:pt x="2457796" y="801055"/>
                  <a:pt x="2460846" y="790550"/>
                  <a:pt x="2452713" y="780044"/>
                </a:cubicBezTo>
                <a:cubicBezTo>
                  <a:pt x="2444918" y="769878"/>
                  <a:pt x="2442207" y="758356"/>
                  <a:pt x="2440513" y="745817"/>
                </a:cubicBezTo>
                <a:cubicBezTo>
                  <a:pt x="2439157" y="736667"/>
                  <a:pt x="2441190" y="725145"/>
                  <a:pt x="2428990" y="720400"/>
                </a:cubicBezTo>
                <a:cubicBezTo>
                  <a:pt x="2427974" y="720400"/>
                  <a:pt x="2426618" y="720400"/>
                  <a:pt x="2425602" y="720400"/>
                </a:cubicBezTo>
                <a:cubicBezTo>
                  <a:pt x="2426279" y="711928"/>
                  <a:pt x="2426618" y="703456"/>
                  <a:pt x="2425263" y="694984"/>
                </a:cubicBezTo>
                <a:cubicBezTo>
                  <a:pt x="2404591" y="683462"/>
                  <a:pt x="2385613" y="668890"/>
                  <a:pt x="2361891" y="663806"/>
                </a:cubicBezTo>
                <a:cubicBezTo>
                  <a:pt x="2353419" y="662112"/>
                  <a:pt x="2348674" y="656012"/>
                  <a:pt x="2344947" y="648556"/>
                </a:cubicBezTo>
                <a:cubicBezTo>
                  <a:pt x="2339186" y="637034"/>
                  <a:pt x="2329358" y="633306"/>
                  <a:pt x="2316819" y="629918"/>
                </a:cubicBezTo>
                <a:cubicBezTo>
                  <a:pt x="2269036" y="617040"/>
                  <a:pt x="2245653" y="656012"/>
                  <a:pt x="2213798" y="676684"/>
                </a:cubicBezTo>
                <a:cubicBezTo>
                  <a:pt x="2212442" y="677701"/>
                  <a:pt x="2211764" y="679395"/>
                  <a:pt x="2210748" y="680751"/>
                </a:cubicBezTo>
                <a:cubicBezTo>
                  <a:pt x="2204309" y="684139"/>
                  <a:pt x="2197192" y="685156"/>
                  <a:pt x="2190753" y="688884"/>
                </a:cubicBezTo>
                <a:cubicBezTo>
                  <a:pt x="2190076" y="688206"/>
                  <a:pt x="2189398" y="687528"/>
                  <a:pt x="2189059" y="686512"/>
                </a:cubicBezTo>
                <a:cubicBezTo>
                  <a:pt x="2178215" y="680751"/>
                  <a:pt x="2167709" y="674312"/>
                  <a:pt x="2156865" y="668551"/>
                </a:cubicBezTo>
                <a:cubicBezTo>
                  <a:pt x="2149070" y="664484"/>
                  <a:pt x="2141615" y="656351"/>
                  <a:pt x="2131109" y="661434"/>
                </a:cubicBezTo>
                <a:cubicBezTo>
                  <a:pt x="2130093" y="662112"/>
                  <a:pt x="2129415" y="662790"/>
                  <a:pt x="2128737" y="663467"/>
                </a:cubicBezTo>
                <a:cubicBezTo>
                  <a:pt x="2129076" y="663128"/>
                  <a:pt x="2070110" y="631612"/>
                  <a:pt x="2063671" y="628901"/>
                </a:cubicBezTo>
                <a:cubicBezTo>
                  <a:pt x="2039271" y="618734"/>
                  <a:pt x="2014193" y="610262"/>
                  <a:pt x="1988438" y="603484"/>
                </a:cubicBezTo>
                <a:cubicBezTo>
                  <a:pt x="1937944" y="590268"/>
                  <a:pt x="1867795" y="573662"/>
                  <a:pt x="1816962" y="590607"/>
                </a:cubicBezTo>
                <a:cubicBezTo>
                  <a:pt x="1809845" y="592979"/>
                  <a:pt x="1801712" y="595690"/>
                  <a:pt x="1801034" y="605857"/>
                </a:cubicBezTo>
                <a:cubicBezTo>
                  <a:pt x="1800356" y="615007"/>
                  <a:pt x="1805101" y="620429"/>
                  <a:pt x="1812895" y="624157"/>
                </a:cubicBezTo>
                <a:cubicBezTo>
                  <a:pt x="1838989" y="637373"/>
                  <a:pt x="1867795" y="644829"/>
                  <a:pt x="1895922" y="652284"/>
                </a:cubicBezTo>
                <a:cubicBezTo>
                  <a:pt x="1923711" y="659740"/>
                  <a:pt x="1948450" y="669567"/>
                  <a:pt x="1974205" y="682106"/>
                </a:cubicBezTo>
                <a:cubicBezTo>
                  <a:pt x="1977933" y="683801"/>
                  <a:pt x="1984033" y="685495"/>
                  <a:pt x="1983016" y="690578"/>
                </a:cubicBezTo>
                <a:cubicBezTo>
                  <a:pt x="1982338" y="693967"/>
                  <a:pt x="1979288" y="693967"/>
                  <a:pt x="1975899" y="694306"/>
                </a:cubicBezTo>
                <a:cubicBezTo>
                  <a:pt x="1975899" y="693628"/>
                  <a:pt x="1975899" y="692950"/>
                  <a:pt x="1975899" y="692273"/>
                </a:cubicBezTo>
                <a:cubicBezTo>
                  <a:pt x="1973188" y="686512"/>
                  <a:pt x="1967766" y="685156"/>
                  <a:pt x="1962344" y="683123"/>
                </a:cubicBezTo>
                <a:cubicBezTo>
                  <a:pt x="1938283" y="673634"/>
                  <a:pt x="1921000" y="688884"/>
                  <a:pt x="1901683" y="697695"/>
                </a:cubicBezTo>
                <a:cubicBezTo>
                  <a:pt x="1901344" y="697695"/>
                  <a:pt x="1901006" y="697356"/>
                  <a:pt x="1900328" y="697356"/>
                </a:cubicBezTo>
                <a:cubicBezTo>
                  <a:pt x="1894905" y="697695"/>
                  <a:pt x="1889483" y="698712"/>
                  <a:pt x="1884061" y="699389"/>
                </a:cubicBezTo>
                <a:cubicBezTo>
                  <a:pt x="1882028" y="700067"/>
                  <a:pt x="1879317" y="700067"/>
                  <a:pt x="1876945" y="700067"/>
                </a:cubicBezTo>
                <a:cubicBezTo>
                  <a:pt x="1871861" y="697695"/>
                  <a:pt x="1865084" y="700067"/>
                  <a:pt x="1859661" y="700745"/>
                </a:cubicBezTo>
                <a:cubicBezTo>
                  <a:pt x="1814928" y="704134"/>
                  <a:pt x="1770873" y="712945"/>
                  <a:pt x="1726479" y="720061"/>
                </a:cubicBezTo>
                <a:cubicBezTo>
                  <a:pt x="1707501" y="723111"/>
                  <a:pt x="1690557" y="732939"/>
                  <a:pt x="1670902" y="733956"/>
                </a:cubicBezTo>
                <a:cubicBezTo>
                  <a:pt x="1664463" y="733956"/>
                  <a:pt x="1659041" y="735989"/>
                  <a:pt x="1653618" y="739717"/>
                </a:cubicBezTo>
                <a:cubicBezTo>
                  <a:pt x="1644807" y="745478"/>
                  <a:pt x="1636335" y="751239"/>
                  <a:pt x="1626508" y="755644"/>
                </a:cubicBezTo>
                <a:cubicBezTo>
                  <a:pt x="1589230" y="772250"/>
                  <a:pt x="1556697" y="793939"/>
                  <a:pt x="1541108" y="834605"/>
                </a:cubicBezTo>
                <a:cubicBezTo>
                  <a:pt x="1533992" y="853244"/>
                  <a:pt x="1527214" y="872221"/>
                  <a:pt x="1515692" y="889166"/>
                </a:cubicBezTo>
                <a:cubicBezTo>
                  <a:pt x="1506203" y="903399"/>
                  <a:pt x="1500781" y="920004"/>
                  <a:pt x="1505186" y="937288"/>
                </a:cubicBezTo>
                <a:cubicBezTo>
                  <a:pt x="1507558" y="946437"/>
                  <a:pt x="1506881" y="954910"/>
                  <a:pt x="1505864" y="963721"/>
                </a:cubicBezTo>
                <a:cubicBezTo>
                  <a:pt x="1503831" y="968126"/>
                  <a:pt x="1506881" y="972871"/>
                  <a:pt x="1505864" y="977276"/>
                </a:cubicBezTo>
                <a:cubicBezTo>
                  <a:pt x="1504170" y="981682"/>
                  <a:pt x="1504170" y="986087"/>
                  <a:pt x="1504847" y="990493"/>
                </a:cubicBezTo>
                <a:cubicBezTo>
                  <a:pt x="1507897" y="1011165"/>
                  <a:pt x="1529586" y="1022687"/>
                  <a:pt x="1546192" y="1012859"/>
                </a:cubicBezTo>
                <a:cubicBezTo>
                  <a:pt x="1548903" y="1011504"/>
                  <a:pt x="1551614" y="1010487"/>
                  <a:pt x="1554325" y="1009131"/>
                </a:cubicBezTo>
                <a:cubicBezTo>
                  <a:pt x="1572964" y="1031837"/>
                  <a:pt x="1582113" y="1059626"/>
                  <a:pt x="1594313" y="1085720"/>
                </a:cubicBezTo>
                <a:cubicBezTo>
                  <a:pt x="1600074" y="1097920"/>
                  <a:pt x="1598041" y="1108764"/>
                  <a:pt x="1586519" y="1116897"/>
                </a:cubicBezTo>
                <a:cubicBezTo>
                  <a:pt x="1582791" y="1120964"/>
                  <a:pt x="1574997" y="1122658"/>
                  <a:pt x="1575675" y="1128758"/>
                </a:cubicBezTo>
                <a:cubicBezTo>
                  <a:pt x="1576014" y="1131131"/>
                  <a:pt x="1576014" y="1133503"/>
                  <a:pt x="1576014" y="1136214"/>
                </a:cubicBezTo>
                <a:cubicBezTo>
                  <a:pt x="1551614" y="1153836"/>
                  <a:pt x="1528569" y="1173491"/>
                  <a:pt x="1503831" y="1190436"/>
                </a:cubicBezTo>
                <a:cubicBezTo>
                  <a:pt x="1484853" y="1203313"/>
                  <a:pt x="1468925" y="1220935"/>
                  <a:pt x="1445542" y="1227035"/>
                </a:cubicBezTo>
                <a:cubicBezTo>
                  <a:pt x="1444864" y="1226697"/>
                  <a:pt x="1444526" y="1226358"/>
                  <a:pt x="1443848" y="1226358"/>
                </a:cubicBezTo>
                <a:cubicBezTo>
                  <a:pt x="1436731" y="1222969"/>
                  <a:pt x="1430631" y="1225002"/>
                  <a:pt x="1424870" y="1230424"/>
                </a:cubicBezTo>
                <a:cubicBezTo>
                  <a:pt x="1416059" y="1230763"/>
                  <a:pt x="1407248" y="1231102"/>
                  <a:pt x="1398437" y="1231441"/>
                </a:cubicBezTo>
                <a:cubicBezTo>
                  <a:pt x="1369293" y="1244996"/>
                  <a:pt x="1338115" y="1248046"/>
                  <a:pt x="1306599" y="1250758"/>
                </a:cubicBezTo>
                <a:cubicBezTo>
                  <a:pt x="1262205" y="1254485"/>
                  <a:pt x="1217811" y="1257196"/>
                  <a:pt x="1174433" y="1266346"/>
                </a:cubicBezTo>
                <a:cubicBezTo>
                  <a:pt x="1139528" y="1273463"/>
                  <a:pt x="1104623" y="1279224"/>
                  <a:pt x="1069040" y="1274818"/>
                </a:cubicBezTo>
                <a:cubicBezTo>
                  <a:pt x="1046334" y="1274141"/>
                  <a:pt x="1026001" y="1266007"/>
                  <a:pt x="1005329" y="1257535"/>
                </a:cubicBezTo>
                <a:cubicBezTo>
                  <a:pt x="998551" y="1248385"/>
                  <a:pt x="988385" y="1241946"/>
                  <a:pt x="983979" y="1230763"/>
                </a:cubicBezTo>
                <a:cubicBezTo>
                  <a:pt x="980590" y="1222291"/>
                  <a:pt x="973474" y="1211447"/>
                  <a:pt x="969407" y="1202975"/>
                </a:cubicBezTo>
                <a:cubicBezTo>
                  <a:pt x="964324" y="1192130"/>
                  <a:pt x="957207" y="1182302"/>
                  <a:pt x="949074" y="1173491"/>
                </a:cubicBezTo>
                <a:cubicBezTo>
                  <a:pt x="896546" y="1115203"/>
                  <a:pt x="807080" y="1087753"/>
                  <a:pt x="730831" y="1083009"/>
                </a:cubicBezTo>
                <a:cubicBezTo>
                  <a:pt x="725409" y="1082670"/>
                  <a:pt x="723375" y="1079281"/>
                  <a:pt x="721681" y="1074875"/>
                </a:cubicBezTo>
                <a:cubicBezTo>
                  <a:pt x="719309" y="1068098"/>
                  <a:pt x="711176" y="1067420"/>
                  <a:pt x="708464" y="1061320"/>
                </a:cubicBezTo>
                <a:cubicBezTo>
                  <a:pt x="696603" y="1036920"/>
                  <a:pt x="661020" y="1011165"/>
                  <a:pt x="635265" y="1002693"/>
                </a:cubicBezTo>
                <a:cubicBezTo>
                  <a:pt x="608832" y="994220"/>
                  <a:pt x="580365" y="996931"/>
                  <a:pt x="577315" y="961348"/>
                </a:cubicBezTo>
                <a:cubicBezTo>
                  <a:pt x="576638" y="952199"/>
                  <a:pt x="573927" y="943387"/>
                  <a:pt x="567488" y="936610"/>
                </a:cubicBezTo>
                <a:cubicBezTo>
                  <a:pt x="563760" y="934576"/>
                  <a:pt x="561727" y="935593"/>
                  <a:pt x="560371" y="939660"/>
                </a:cubicBezTo>
                <a:cubicBezTo>
                  <a:pt x="557999" y="937288"/>
                  <a:pt x="555966" y="933899"/>
                  <a:pt x="553932" y="939999"/>
                </a:cubicBezTo>
                <a:cubicBezTo>
                  <a:pt x="554949" y="942710"/>
                  <a:pt x="555627" y="945760"/>
                  <a:pt x="556643" y="948471"/>
                </a:cubicBezTo>
                <a:cubicBezTo>
                  <a:pt x="556982" y="949826"/>
                  <a:pt x="556982" y="951521"/>
                  <a:pt x="557321" y="952876"/>
                </a:cubicBezTo>
                <a:cubicBezTo>
                  <a:pt x="559016" y="961010"/>
                  <a:pt x="557321" y="967787"/>
                  <a:pt x="550205" y="972871"/>
                </a:cubicBezTo>
                <a:cubicBezTo>
                  <a:pt x="523433" y="977954"/>
                  <a:pt x="498694" y="990493"/>
                  <a:pt x="472600" y="997609"/>
                </a:cubicBezTo>
                <a:cubicBezTo>
                  <a:pt x="445828" y="1004726"/>
                  <a:pt x="414650" y="999643"/>
                  <a:pt x="387200" y="998965"/>
                </a:cubicBezTo>
                <a:cubicBezTo>
                  <a:pt x="355006" y="998287"/>
                  <a:pt x="322473" y="997609"/>
                  <a:pt x="290279" y="996931"/>
                </a:cubicBezTo>
                <a:cubicBezTo>
                  <a:pt x="243174" y="995237"/>
                  <a:pt x="196068" y="994898"/>
                  <a:pt x="149302" y="993882"/>
                </a:cubicBezTo>
                <a:cubicBezTo>
                  <a:pt x="104230" y="992865"/>
                  <a:pt x="68308" y="1001337"/>
                  <a:pt x="25270" y="1014554"/>
                </a:cubicBezTo>
                <a:cubicBezTo>
                  <a:pt x="5953" y="1020654"/>
                  <a:pt x="9681" y="1037598"/>
                  <a:pt x="9342" y="1053526"/>
                </a:cubicBezTo>
                <a:cubicBezTo>
                  <a:pt x="7986" y="1086398"/>
                  <a:pt x="-6586" y="1127064"/>
                  <a:pt x="3581" y="1158580"/>
                </a:cubicBezTo>
                <a:cubicBezTo>
                  <a:pt x="11714" y="1184336"/>
                  <a:pt x="34420" y="1200602"/>
                  <a:pt x="50347" y="1221274"/>
                </a:cubicBezTo>
                <a:cubicBezTo>
                  <a:pt x="61530" y="1236185"/>
                  <a:pt x="75425" y="1281596"/>
                  <a:pt x="99825" y="1278546"/>
                </a:cubicBezTo>
                <a:cubicBezTo>
                  <a:pt x="131680" y="1274818"/>
                  <a:pt x="166585" y="1276852"/>
                  <a:pt x="199796" y="1272107"/>
                </a:cubicBezTo>
                <a:cubicBezTo>
                  <a:pt x="236396" y="1266685"/>
                  <a:pt x="272318" y="1258213"/>
                  <a:pt x="307223" y="1246352"/>
                </a:cubicBezTo>
                <a:cubicBezTo>
                  <a:pt x="375678" y="1223308"/>
                  <a:pt x="434983" y="1181625"/>
                  <a:pt x="504116" y="1160614"/>
                </a:cubicBezTo>
                <a:cubicBezTo>
                  <a:pt x="505133" y="1161630"/>
                  <a:pt x="506488" y="1162308"/>
                  <a:pt x="508183" y="1163325"/>
                </a:cubicBezTo>
                <a:cubicBezTo>
                  <a:pt x="516316" y="1162986"/>
                  <a:pt x="524110" y="1164003"/>
                  <a:pt x="532244" y="1163325"/>
                </a:cubicBezTo>
                <a:cubicBezTo>
                  <a:pt x="536988" y="1162647"/>
                  <a:pt x="541732" y="1160614"/>
                  <a:pt x="545121" y="1166036"/>
                </a:cubicBezTo>
                <a:cubicBezTo>
                  <a:pt x="548849" y="1171458"/>
                  <a:pt x="554271" y="1170780"/>
                  <a:pt x="559693" y="1170441"/>
                </a:cubicBezTo>
                <a:cubicBezTo>
                  <a:pt x="566471" y="1169086"/>
                  <a:pt x="572232" y="1165697"/>
                  <a:pt x="578332" y="1162647"/>
                </a:cubicBezTo>
                <a:cubicBezTo>
                  <a:pt x="606121" y="1148075"/>
                  <a:pt x="634587" y="1139942"/>
                  <a:pt x="664748" y="1156208"/>
                </a:cubicBezTo>
                <a:cubicBezTo>
                  <a:pt x="665087" y="1156547"/>
                  <a:pt x="665765" y="1156208"/>
                  <a:pt x="666443" y="1156208"/>
                </a:cubicBezTo>
                <a:cubicBezTo>
                  <a:pt x="674237" y="1160953"/>
                  <a:pt x="682031" y="1165697"/>
                  <a:pt x="689826" y="1170441"/>
                </a:cubicBezTo>
                <a:cubicBezTo>
                  <a:pt x="700331" y="1180947"/>
                  <a:pt x="712192" y="1190436"/>
                  <a:pt x="720664" y="1202636"/>
                </a:cubicBezTo>
                <a:cubicBezTo>
                  <a:pt x="735236" y="1223647"/>
                  <a:pt x="763364" y="1239574"/>
                  <a:pt x="783358" y="1255841"/>
                </a:cubicBezTo>
                <a:cubicBezTo>
                  <a:pt x="806403" y="1275835"/>
                  <a:pt x="830802" y="1295490"/>
                  <a:pt x="854863" y="1314129"/>
                </a:cubicBezTo>
                <a:cubicBezTo>
                  <a:pt x="873502" y="1328701"/>
                  <a:pt x="893158" y="1341918"/>
                  <a:pt x="898919" y="1366657"/>
                </a:cubicBezTo>
                <a:cubicBezTo>
                  <a:pt x="910102" y="1375129"/>
                  <a:pt x="918913" y="1385634"/>
                  <a:pt x="926707" y="1397156"/>
                </a:cubicBezTo>
                <a:cubicBezTo>
                  <a:pt x="933485" y="1407323"/>
                  <a:pt x="942635" y="1416134"/>
                  <a:pt x="955852" y="1417828"/>
                </a:cubicBezTo>
                <a:cubicBezTo>
                  <a:pt x="956868" y="1416812"/>
                  <a:pt x="957546" y="1416134"/>
                  <a:pt x="958224" y="1415117"/>
                </a:cubicBezTo>
                <a:cubicBezTo>
                  <a:pt x="960935" y="1411390"/>
                  <a:pt x="989062" y="1430367"/>
                  <a:pt x="991773" y="1431723"/>
                </a:cubicBezTo>
                <a:cubicBezTo>
                  <a:pt x="1023629" y="1447312"/>
                  <a:pt x="1058873" y="1439856"/>
                  <a:pt x="1091745" y="1449684"/>
                </a:cubicBezTo>
                <a:cubicBezTo>
                  <a:pt x="1120550" y="1458156"/>
                  <a:pt x="1150711" y="1462900"/>
                  <a:pt x="1180872" y="1464256"/>
                </a:cubicBezTo>
                <a:cubicBezTo>
                  <a:pt x="1208661" y="1465611"/>
                  <a:pt x="1236111" y="1470356"/>
                  <a:pt x="1264238" y="1468323"/>
                </a:cubicBezTo>
                <a:cubicBezTo>
                  <a:pt x="1289993" y="1466628"/>
                  <a:pt x="1314732" y="1457817"/>
                  <a:pt x="1340488" y="1463917"/>
                </a:cubicBezTo>
                <a:cubicBezTo>
                  <a:pt x="1353365" y="1466967"/>
                  <a:pt x="1363871" y="1477134"/>
                  <a:pt x="1378782" y="1476795"/>
                </a:cubicBezTo>
                <a:cubicBezTo>
                  <a:pt x="1379798" y="1476795"/>
                  <a:pt x="1380476" y="1478150"/>
                  <a:pt x="1381493" y="1478828"/>
                </a:cubicBezTo>
                <a:cubicBezTo>
                  <a:pt x="1386576" y="1484589"/>
                  <a:pt x="1386576" y="1491367"/>
                  <a:pt x="1383865" y="1497467"/>
                </a:cubicBezTo>
                <a:cubicBezTo>
                  <a:pt x="1377765" y="1511361"/>
                  <a:pt x="1379798" y="1524239"/>
                  <a:pt x="1386576" y="1537117"/>
                </a:cubicBezTo>
                <a:cubicBezTo>
                  <a:pt x="1385898" y="1541861"/>
                  <a:pt x="1390643" y="1543555"/>
                  <a:pt x="1393015" y="1547283"/>
                </a:cubicBezTo>
                <a:cubicBezTo>
                  <a:pt x="1392337" y="1548978"/>
                  <a:pt x="1391320" y="1550333"/>
                  <a:pt x="1390304" y="1551689"/>
                </a:cubicBezTo>
                <a:cubicBezTo>
                  <a:pt x="1376748" y="1569650"/>
                  <a:pt x="1363532" y="1587611"/>
                  <a:pt x="1347604" y="1603538"/>
                </a:cubicBezTo>
                <a:cubicBezTo>
                  <a:pt x="1318460" y="1646238"/>
                  <a:pt x="1292027" y="1690971"/>
                  <a:pt x="1265255" y="1735026"/>
                </a:cubicBezTo>
                <a:cubicBezTo>
                  <a:pt x="1259494" y="1744515"/>
                  <a:pt x="1253733" y="1753665"/>
                  <a:pt x="1247294" y="1762476"/>
                </a:cubicBezTo>
                <a:cubicBezTo>
                  <a:pt x="1237805" y="1764848"/>
                  <a:pt x="1228655" y="1769592"/>
                  <a:pt x="1225266" y="1780776"/>
                </a:cubicBezTo>
                <a:cubicBezTo>
                  <a:pt x="1224250" y="1784165"/>
                  <a:pt x="1223233" y="1787215"/>
                  <a:pt x="1222555" y="1789587"/>
                </a:cubicBezTo>
                <a:cubicBezTo>
                  <a:pt x="1220861" y="1790942"/>
                  <a:pt x="1219505" y="1792298"/>
                  <a:pt x="1217811" y="1793654"/>
                </a:cubicBezTo>
                <a:cubicBezTo>
                  <a:pt x="1215100" y="1795687"/>
                  <a:pt x="1212389" y="1797381"/>
                  <a:pt x="1209338" y="1798737"/>
                </a:cubicBezTo>
                <a:cubicBezTo>
                  <a:pt x="1206289" y="1797381"/>
                  <a:pt x="1202561" y="1795348"/>
                  <a:pt x="1197477" y="1792637"/>
                </a:cubicBezTo>
                <a:cubicBezTo>
                  <a:pt x="1178161" y="1781793"/>
                  <a:pt x="1164267" y="1763493"/>
                  <a:pt x="1144611" y="1753326"/>
                </a:cubicBezTo>
                <a:cubicBezTo>
                  <a:pt x="1138511" y="1750276"/>
                  <a:pt x="1132072" y="1748243"/>
                  <a:pt x="1125295" y="1746209"/>
                </a:cubicBezTo>
                <a:cubicBezTo>
                  <a:pt x="1092423" y="1735365"/>
                  <a:pt x="1060906" y="1726554"/>
                  <a:pt x="1026679" y="1722826"/>
                </a:cubicBezTo>
                <a:cubicBezTo>
                  <a:pt x="1004651" y="1720454"/>
                  <a:pt x="973474" y="1721471"/>
                  <a:pt x="952802" y="1712321"/>
                </a:cubicBezTo>
                <a:cubicBezTo>
                  <a:pt x="920268" y="1697749"/>
                  <a:pt x="949752" y="1653354"/>
                  <a:pt x="948396" y="1629632"/>
                </a:cubicBezTo>
                <a:cubicBezTo>
                  <a:pt x="947718" y="1616755"/>
                  <a:pt x="940602" y="1613366"/>
                  <a:pt x="929080" y="1619466"/>
                </a:cubicBezTo>
                <a:cubicBezTo>
                  <a:pt x="900274" y="1634716"/>
                  <a:pt x="912474" y="1683854"/>
                  <a:pt x="878247" y="1686904"/>
                </a:cubicBezTo>
                <a:cubicBezTo>
                  <a:pt x="848763" y="1689615"/>
                  <a:pt x="836902" y="1676060"/>
                  <a:pt x="836902" y="1647932"/>
                </a:cubicBezTo>
                <a:cubicBezTo>
                  <a:pt x="836902" y="1645560"/>
                  <a:pt x="836902" y="1643527"/>
                  <a:pt x="836902" y="1641155"/>
                </a:cubicBezTo>
                <a:cubicBezTo>
                  <a:pt x="836902" y="1637766"/>
                  <a:pt x="836902" y="1634377"/>
                  <a:pt x="836225" y="1631666"/>
                </a:cubicBezTo>
                <a:cubicBezTo>
                  <a:pt x="836902" y="1628277"/>
                  <a:pt x="837241" y="1624888"/>
                  <a:pt x="836225" y="1621838"/>
                </a:cubicBezTo>
                <a:cubicBezTo>
                  <a:pt x="833852" y="1613366"/>
                  <a:pt x="831480" y="1618110"/>
                  <a:pt x="829447" y="1621838"/>
                </a:cubicBezTo>
                <a:cubicBezTo>
                  <a:pt x="829108" y="1621499"/>
                  <a:pt x="828769" y="1621499"/>
                  <a:pt x="828769" y="1621160"/>
                </a:cubicBezTo>
                <a:cubicBezTo>
                  <a:pt x="824025" y="1616077"/>
                  <a:pt x="823347" y="1608960"/>
                  <a:pt x="820297" y="1602860"/>
                </a:cubicBezTo>
                <a:cubicBezTo>
                  <a:pt x="797592" y="1591677"/>
                  <a:pt x="776242" y="1594388"/>
                  <a:pt x="755231" y="1608621"/>
                </a:cubicBezTo>
                <a:cubicBezTo>
                  <a:pt x="742353" y="1617433"/>
                  <a:pt x="727103" y="1621838"/>
                  <a:pt x="711514" y="1617433"/>
                </a:cubicBezTo>
                <a:cubicBezTo>
                  <a:pt x="677965" y="1607944"/>
                  <a:pt x="643059" y="1602860"/>
                  <a:pt x="609171" y="1594388"/>
                </a:cubicBezTo>
                <a:cubicBezTo>
                  <a:pt x="601715" y="1592355"/>
                  <a:pt x="596293" y="1592694"/>
                  <a:pt x="591888" y="1596760"/>
                </a:cubicBezTo>
                <a:cubicBezTo>
                  <a:pt x="589177" y="1588627"/>
                  <a:pt x="579688" y="1588288"/>
                  <a:pt x="572910" y="1586255"/>
                </a:cubicBezTo>
                <a:cubicBezTo>
                  <a:pt x="548849" y="1578122"/>
                  <a:pt x="529871" y="1561177"/>
                  <a:pt x="508183" y="1548300"/>
                </a:cubicBezTo>
                <a:cubicBezTo>
                  <a:pt x="483783" y="1534066"/>
                  <a:pt x="461077" y="1517461"/>
                  <a:pt x="439728" y="1498822"/>
                </a:cubicBezTo>
                <a:cubicBezTo>
                  <a:pt x="389911" y="1455445"/>
                  <a:pt x="358056" y="1402240"/>
                  <a:pt x="320440" y="1349373"/>
                </a:cubicBezTo>
                <a:cubicBezTo>
                  <a:pt x="317729" y="1345307"/>
                  <a:pt x="311290" y="1336157"/>
                  <a:pt x="308917" y="1342596"/>
                </a:cubicBezTo>
                <a:cubicBezTo>
                  <a:pt x="303495" y="1356490"/>
                  <a:pt x="286212" y="1367334"/>
                  <a:pt x="297056" y="1386651"/>
                </a:cubicBezTo>
                <a:cubicBezTo>
                  <a:pt x="303834" y="1398851"/>
                  <a:pt x="307901" y="1412745"/>
                  <a:pt x="317051" y="1423590"/>
                </a:cubicBezTo>
                <a:cubicBezTo>
                  <a:pt x="341112" y="1472050"/>
                  <a:pt x="375678" y="1514750"/>
                  <a:pt x="412956" y="1554061"/>
                </a:cubicBezTo>
                <a:cubicBezTo>
                  <a:pt x="431933" y="1574055"/>
                  <a:pt x="451928" y="1593033"/>
                  <a:pt x="472261" y="1611333"/>
                </a:cubicBezTo>
                <a:cubicBezTo>
                  <a:pt x="481072" y="1619127"/>
                  <a:pt x="525466" y="1647932"/>
                  <a:pt x="527160" y="1657760"/>
                </a:cubicBezTo>
                <a:cubicBezTo>
                  <a:pt x="527160" y="1657082"/>
                  <a:pt x="526821" y="1656404"/>
                  <a:pt x="526821" y="1655727"/>
                </a:cubicBezTo>
                <a:cubicBezTo>
                  <a:pt x="545799" y="1664199"/>
                  <a:pt x="563760" y="1673688"/>
                  <a:pt x="581382" y="1684532"/>
                </a:cubicBezTo>
                <a:cubicBezTo>
                  <a:pt x="618999" y="1707915"/>
                  <a:pt x="659326" y="1737059"/>
                  <a:pt x="703381" y="1745532"/>
                </a:cubicBezTo>
                <a:cubicBezTo>
                  <a:pt x="708464" y="1748581"/>
                  <a:pt x="708464" y="1759765"/>
                  <a:pt x="716937" y="1756037"/>
                </a:cubicBezTo>
                <a:cubicBezTo>
                  <a:pt x="727781" y="1751293"/>
                  <a:pt x="749470" y="1763493"/>
                  <a:pt x="759975" y="1766543"/>
                </a:cubicBezTo>
                <a:cubicBezTo>
                  <a:pt x="780986" y="1772643"/>
                  <a:pt x="831819" y="1777387"/>
                  <a:pt x="840969" y="1801448"/>
                </a:cubicBezTo>
                <a:cubicBezTo>
                  <a:pt x="846052" y="1815003"/>
                  <a:pt x="857236" y="1817714"/>
                  <a:pt x="869774" y="1817714"/>
                </a:cubicBezTo>
                <a:cubicBezTo>
                  <a:pt x="877569" y="1817714"/>
                  <a:pt x="885363" y="1817037"/>
                  <a:pt x="893496" y="1816698"/>
                </a:cubicBezTo>
                <a:cubicBezTo>
                  <a:pt x="931452" y="1832286"/>
                  <a:pt x="966018" y="1854314"/>
                  <a:pt x="1001940" y="1873969"/>
                </a:cubicBezTo>
                <a:cubicBezTo>
                  <a:pt x="1031762" y="1890236"/>
                  <a:pt x="1069378" y="1895658"/>
                  <a:pt x="1100895" y="1910908"/>
                </a:cubicBezTo>
                <a:cubicBezTo>
                  <a:pt x="1116145" y="1918364"/>
                  <a:pt x="1129361" y="1929208"/>
                  <a:pt x="1144611" y="1936325"/>
                </a:cubicBezTo>
                <a:cubicBezTo>
                  <a:pt x="1163589" y="1945136"/>
                  <a:pt x="1183922" y="1951575"/>
                  <a:pt x="1203577" y="1958691"/>
                </a:cubicBezTo>
                <a:cubicBezTo>
                  <a:pt x="1233061" y="1969535"/>
                  <a:pt x="1259833" y="1968180"/>
                  <a:pt x="1282877" y="1948524"/>
                </a:cubicBezTo>
                <a:cubicBezTo>
                  <a:pt x="1285927" y="1949202"/>
                  <a:pt x="1288638" y="1950219"/>
                  <a:pt x="1291688" y="1951575"/>
                </a:cubicBezTo>
                <a:cubicBezTo>
                  <a:pt x="1332693" y="1924125"/>
                  <a:pt x="1368615" y="1889897"/>
                  <a:pt x="1410298" y="1863125"/>
                </a:cubicBezTo>
                <a:cubicBezTo>
                  <a:pt x="1421142" y="1856009"/>
                  <a:pt x="1437409" y="1855331"/>
                  <a:pt x="1442492" y="1840081"/>
                </a:cubicBezTo>
                <a:cubicBezTo>
                  <a:pt x="1475364" y="1819748"/>
                  <a:pt x="1505864" y="1788570"/>
                  <a:pt x="1533314" y="1761798"/>
                </a:cubicBezTo>
                <a:cubicBezTo>
                  <a:pt x="1568219" y="1727909"/>
                  <a:pt x="1605497" y="1690632"/>
                  <a:pt x="1631930" y="1649627"/>
                </a:cubicBezTo>
                <a:cubicBezTo>
                  <a:pt x="1643452" y="1632005"/>
                  <a:pt x="1659041" y="1618110"/>
                  <a:pt x="1672596" y="1602522"/>
                </a:cubicBezTo>
                <a:cubicBezTo>
                  <a:pt x="1684457" y="1588627"/>
                  <a:pt x="1698351" y="1578122"/>
                  <a:pt x="1719024" y="1578461"/>
                </a:cubicBezTo>
                <a:cubicBezTo>
                  <a:pt x="1734273" y="1578799"/>
                  <a:pt x="1745795" y="1572361"/>
                  <a:pt x="1748846" y="1554739"/>
                </a:cubicBezTo>
                <a:cubicBezTo>
                  <a:pt x="1750879" y="1543894"/>
                  <a:pt x="1759012" y="1533050"/>
                  <a:pt x="1771212" y="1537117"/>
                </a:cubicBezTo>
                <a:cubicBezTo>
                  <a:pt x="1785106" y="1541861"/>
                  <a:pt x="1794934" y="1541183"/>
                  <a:pt x="1804084" y="1530000"/>
                </a:cubicBezTo>
                <a:cubicBezTo>
                  <a:pt x="1806795" y="1526611"/>
                  <a:pt x="1811201" y="1527289"/>
                  <a:pt x="1815267" y="1528305"/>
                </a:cubicBezTo>
                <a:cubicBezTo>
                  <a:pt x="1826112" y="1537794"/>
                  <a:pt x="1835939" y="1547622"/>
                  <a:pt x="1825434" y="1563211"/>
                </a:cubicBezTo>
                <a:cubicBezTo>
                  <a:pt x="1824756" y="1564905"/>
                  <a:pt x="1824078" y="1566261"/>
                  <a:pt x="1823739" y="1567955"/>
                </a:cubicBezTo>
                <a:cubicBezTo>
                  <a:pt x="1822723" y="1574055"/>
                  <a:pt x="1816284" y="1580494"/>
                  <a:pt x="1824078" y="1586255"/>
                </a:cubicBezTo>
                <a:cubicBezTo>
                  <a:pt x="1831195" y="1591338"/>
                  <a:pt x="1836278" y="1586933"/>
                  <a:pt x="1841023" y="1581511"/>
                </a:cubicBezTo>
                <a:cubicBezTo>
                  <a:pt x="1845428" y="1576427"/>
                  <a:pt x="1848478" y="1580833"/>
                  <a:pt x="1852206" y="1582866"/>
                </a:cubicBezTo>
                <a:cubicBezTo>
                  <a:pt x="1865761" y="1590322"/>
                  <a:pt x="1879995" y="1597099"/>
                  <a:pt x="1895922" y="1589305"/>
                </a:cubicBezTo>
                <a:cubicBezTo>
                  <a:pt x="1911511" y="1588627"/>
                  <a:pt x="1925405" y="1582527"/>
                  <a:pt x="1939978" y="1578122"/>
                </a:cubicBezTo>
                <a:cubicBezTo>
                  <a:pt x="1948111" y="1575750"/>
                  <a:pt x="1953194" y="1571344"/>
                  <a:pt x="1954211" y="1562533"/>
                </a:cubicBezTo>
                <a:cubicBezTo>
                  <a:pt x="1964377" y="1560500"/>
                  <a:pt x="1967427" y="1568294"/>
                  <a:pt x="1971833" y="1574733"/>
                </a:cubicBezTo>
                <a:cubicBezTo>
                  <a:pt x="1988438" y="1599133"/>
                  <a:pt x="2013516" y="1575411"/>
                  <a:pt x="2029782" y="1560500"/>
                </a:cubicBezTo>
                <a:cubicBezTo>
                  <a:pt x="2050793" y="1541522"/>
                  <a:pt x="2064349" y="1517800"/>
                  <a:pt x="2083665" y="1497128"/>
                </a:cubicBezTo>
                <a:cubicBezTo>
                  <a:pt x="2087732" y="1493061"/>
                  <a:pt x="2087054" y="1487978"/>
                  <a:pt x="2088071" y="1483233"/>
                </a:cubicBezTo>
                <a:cubicBezTo>
                  <a:pt x="2089765" y="1476117"/>
                  <a:pt x="2090104" y="1466289"/>
                  <a:pt x="2094848" y="1462900"/>
                </a:cubicBezTo>
                <a:cubicBezTo>
                  <a:pt x="2112471" y="1449345"/>
                  <a:pt x="2114843" y="1431045"/>
                  <a:pt x="2115182" y="1411390"/>
                </a:cubicBezTo>
                <a:cubicBezTo>
                  <a:pt x="2115182" y="1400884"/>
                  <a:pt x="2119926" y="1393429"/>
                  <a:pt x="2129754" y="1389023"/>
                </a:cubicBezTo>
                <a:cubicBezTo>
                  <a:pt x="2143309" y="1382923"/>
                  <a:pt x="2155509" y="1374451"/>
                  <a:pt x="2163981" y="1362251"/>
                </a:cubicBezTo>
                <a:cubicBezTo>
                  <a:pt x="2185331" y="1331074"/>
                  <a:pt x="2214475" y="1306335"/>
                  <a:pt x="2236842" y="1276174"/>
                </a:cubicBezTo>
                <a:cubicBezTo>
                  <a:pt x="2230064" y="1291763"/>
                  <a:pt x="2226337" y="1308368"/>
                  <a:pt x="2221592" y="1324635"/>
                </a:cubicBezTo>
                <a:cubicBezTo>
                  <a:pt x="2211425" y="1344629"/>
                  <a:pt x="2204648" y="1363268"/>
                  <a:pt x="2180926" y="1369368"/>
                </a:cubicBezTo>
                <a:cubicBezTo>
                  <a:pt x="2155170" y="1375807"/>
                  <a:pt x="2150087" y="1393090"/>
                  <a:pt x="2166015" y="1413762"/>
                </a:cubicBezTo>
                <a:cubicBezTo>
                  <a:pt x="2174826" y="1424945"/>
                  <a:pt x="2174487" y="1433756"/>
                  <a:pt x="2163304" y="1442567"/>
                </a:cubicBezTo>
                <a:cubicBezTo>
                  <a:pt x="2158559" y="1446295"/>
                  <a:pt x="2153476" y="1450362"/>
                  <a:pt x="2153476" y="1457478"/>
                </a:cubicBezTo>
                <a:cubicBezTo>
                  <a:pt x="2154154" y="1472728"/>
                  <a:pt x="2145004" y="1476795"/>
                  <a:pt x="2131787" y="1476117"/>
                </a:cubicBezTo>
                <a:cubicBezTo>
                  <a:pt x="2130093" y="1469339"/>
                  <a:pt x="2128059" y="1462561"/>
                  <a:pt x="2126365" y="1455784"/>
                </a:cubicBezTo>
                <a:cubicBezTo>
                  <a:pt x="2125348" y="1452056"/>
                  <a:pt x="2124671" y="1446973"/>
                  <a:pt x="2119587" y="1448328"/>
                </a:cubicBezTo>
                <a:cubicBezTo>
                  <a:pt x="2114504" y="1449684"/>
                  <a:pt x="2116537" y="1454428"/>
                  <a:pt x="2117554" y="1458156"/>
                </a:cubicBezTo>
                <a:cubicBezTo>
                  <a:pt x="2119248" y="1464256"/>
                  <a:pt x="2120943" y="1470356"/>
                  <a:pt x="2122298" y="1476456"/>
                </a:cubicBezTo>
                <a:cubicBezTo>
                  <a:pt x="2114504" y="1480861"/>
                  <a:pt x="2110437" y="1489334"/>
                  <a:pt x="2112132" y="1496789"/>
                </a:cubicBezTo>
                <a:cubicBezTo>
                  <a:pt x="2114165" y="1505939"/>
                  <a:pt x="2108404" y="1507294"/>
                  <a:pt x="2103660" y="1510683"/>
                </a:cubicBezTo>
                <a:cubicBezTo>
                  <a:pt x="2098915" y="1514750"/>
                  <a:pt x="2103321" y="1521189"/>
                  <a:pt x="2099593" y="1525255"/>
                </a:cubicBezTo>
                <a:cubicBezTo>
                  <a:pt x="2093154" y="1533050"/>
                  <a:pt x="2099593" y="1536100"/>
                  <a:pt x="2105015" y="1539150"/>
                </a:cubicBezTo>
                <a:cubicBezTo>
                  <a:pt x="2115182" y="1544233"/>
                  <a:pt x="2120265" y="1550672"/>
                  <a:pt x="2117215" y="1563211"/>
                </a:cubicBezTo>
                <a:cubicBezTo>
                  <a:pt x="2109760" y="1593033"/>
                  <a:pt x="2154493" y="1599133"/>
                  <a:pt x="2174487" y="1595405"/>
                </a:cubicBezTo>
                <a:cubicBezTo>
                  <a:pt x="2186687" y="1593033"/>
                  <a:pt x="2199903" y="1587272"/>
                  <a:pt x="2203970" y="1574394"/>
                </a:cubicBezTo>
                <a:cubicBezTo>
                  <a:pt x="2206681" y="1566261"/>
                  <a:pt x="2202953" y="1560500"/>
                  <a:pt x="2202275" y="1552705"/>
                </a:cubicBezTo>
                <a:cubicBezTo>
                  <a:pt x="2200242" y="1530339"/>
                  <a:pt x="2214814" y="1514411"/>
                  <a:pt x="2221931" y="1494417"/>
                </a:cubicBezTo>
                <a:cubicBezTo>
                  <a:pt x="2225659" y="1484250"/>
                  <a:pt x="2229048" y="1473745"/>
                  <a:pt x="2221931" y="1463917"/>
                </a:cubicBezTo>
                <a:cubicBezTo>
                  <a:pt x="2219220" y="1460189"/>
                  <a:pt x="2220575" y="1457139"/>
                  <a:pt x="2221592" y="1455106"/>
                </a:cubicBezTo>
                <a:cubicBezTo>
                  <a:pt x="2242603" y="1411390"/>
                  <a:pt x="2260903" y="1366318"/>
                  <a:pt x="2278186" y="1320907"/>
                </a:cubicBezTo>
                <a:cubicBezTo>
                  <a:pt x="2286997" y="1298202"/>
                  <a:pt x="2295130" y="1275496"/>
                  <a:pt x="2303603" y="1252452"/>
                </a:cubicBezTo>
                <a:cubicBezTo>
                  <a:pt x="2308008" y="1240591"/>
                  <a:pt x="2312414" y="1228730"/>
                  <a:pt x="2316819" y="1216869"/>
                </a:cubicBezTo>
                <a:cubicBezTo>
                  <a:pt x="2321563" y="1203991"/>
                  <a:pt x="2322580" y="1200263"/>
                  <a:pt x="2337152" y="1200602"/>
                </a:cubicBezTo>
                <a:cubicBezTo>
                  <a:pt x="2341897" y="1197891"/>
                  <a:pt x="2345286" y="1193825"/>
                  <a:pt x="2346641" y="1188402"/>
                </a:cubicBezTo>
                <a:cubicBezTo>
                  <a:pt x="2356808" y="1185352"/>
                  <a:pt x="2367313" y="1182302"/>
                  <a:pt x="2377480" y="1179252"/>
                </a:cubicBezTo>
                <a:cubicBezTo>
                  <a:pt x="2385274" y="1177558"/>
                  <a:pt x="2392730" y="1175186"/>
                  <a:pt x="2400524" y="1174169"/>
                </a:cubicBezTo>
                <a:cubicBezTo>
                  <a:pt x="2443901" y="1168747"/>
                  <a:pt x="2484568" y="1155869"/>
                  <a:pt x="2523540" y="1136214"/>
                </a:cubicBezTo>
                <a:cubicBezTo>
                  <a:pt x="2546923" y="1124353"/>
                  <a:pt x="2568951" y="1109103"/>
                  <a:pt x="2594367" y="1100970"/>
                </a:cubicBezTo>
                <a:cubicBezTo>
                  <a:pt x="2617750" y="1085720"/>
                  <a:pt x="2638761" y="1066403"/>
                  <a:pt x="2665872" y="1056914"/>
                </a:cubicBezTo>
                <a:cubicBezTo>
                  <a:pt x="2682139" y="1051153"/>
                  <a:pt x="2693322" y="1029465"/>
                  <a:pt x="2703488" y="1016587"/>
                </a:cubicBezTo>
                <a:cubicBezTo>
                  <a:pt x="2731277" y="981682"/>
                  <a:pt x="2757371" y="948471"/>
                  <a:pt x="2777704" y="908821"/>
                </a:cubicBezTo>
                <a:cubicBezTo>
                  <a:pt x="2784482" y="895604"/>
                  <a:pt x="2792954" y="888488"/>
                  <a:pt x="2807865" y="891199"/>
                </a:cubicBezTo>
                <a:cubicBezTo>
                  <a:pt x="2808882" y="891538"/>
                  <a:pt x="2809899" y="891538"/>
                  <a:pt x="2810915" y="891538"/>
                </a:cubicBezTo>
                <a:cubicBezTo>
                  <a:pt x="2811254" y="892555"/>
                  <a:pt x="2811932" y="893232"/>
                  <a:pt x="2812271" y="894249"/>
                </a:cubicBezTo>
                <a:cubicBezTo>
                  <a:pt x="2816676" y="902382"/>
                  <a:pt x="2845143" y="900010"/>
                  <a:pt x="2852259" y="899671"/>
                </a:cubicBezTo>
                <a:cubicBezTo>
                  <a:pt x="2867170" y="898993"/>
                  <a:pt x="2874965" y="898654"/>
                  <a:pt x="2885470" y="888149"/>
                </a:cubicBezTo>
                <a:cubicBezTo>
                  <a:pt x="2895976" y="877644"/>
                  <a:pt x="2908853" y="867816"/>
                  <a:pt x="2916987" y="854938"/>
                </a:cubicBezTo>
                <a:cubicBezTo>
                  <a:pt x="2944437" y="811222"/>
                  <a:pt x="2965448" y="763439"/>
                  <a:pt x="2991542" y="718706"/>
                </a:cubicBezTo>
                <a:cubicBezTo>
                  <a:pt x="3013908" y="680751"/>
                  <a:pt x="3037291" y="643473"/>
                  <a:pt x="3062030" y="606873"/>
                </a:cubicBezTo>
                <a:cubicBezTo>
                  <a:pt x="3084736" y="573662"/>
                  <a:pt x="3098630" y="537741"/>
                  <a:pt x="3098630" y="496735"/>
                </a:cubicBezTo>
                <a:cubicBezTo>
                  <a:pt x="3098291" y="483858"/>
                  <a:pt x="3072875" y="461830"/>
                  <a:pt x="3060674" y="466913"/>
                </a:cubicBezTo>
                <a:close/>
                <a:moveTo>
                  <a:pt x="2420518" y="264259"/>
                </a:moveTo>
                <a:cubicBezTo>
                  <a:pt x="2410691" y="279509"/>
                  <a:pt x="2398830" y="293065"/>
                  <a:pt x="2386291" y="305942"/>
                </a:cubicBezTo>
                <a:cubicBezTo>
                  <a:pt x="2361213" y="331698"/>
                  <a:pt x="2330374" y="345253"/>
                  <a:pt x="2295130" y="349659"/>
                </a:cubicBezTo>
                <a:cubicBezTo>
                  <a:pt x="2284286" y="351014"/>
                  <a:pt x="2273781" y="349320"/>
                  <a:pt x="2263614" y="345253"/>
                </a:cubicBezTo>
                <a:cubicBezTo>
                  <a:pt x="2255819" y="342203"/>
                  <a:pt x="2249381" y="337120"/>
                  <a:pt x="2249720" y="327970"/>
                </a:cubicBezTo>
                <a:cubicBezTo>
                  <a:pt x="2250059" y="315431"/>
                  <a:pt x="2257175" y="305603"/>
                  <a:pt x="2267003" y="298487"/>
                </a:cubicBezTo>
                <a:cubicBezTo>
                  <a:pt x="2274458" y="293403"/>
                  <a:pt x="2281236" y="297809"/>
                  <a:pt x="2286658" y="302892"/>
                </a:cubicBezTo>
                <a:cubicBezTo>
                  <a:pt x="2295469" y="311703"/>
                  <a:pt x="2302247" y="308653"/>
                  <a:pt x="2310041" y="301198"/>
                </a:cubicBezTo>
                <a:cubicBezTo>
                  <a:pt x="2344947" y="268665"/>
                  <a:pt x="2374430" y="230032"/>
                  <a:pt x="2417468" y="206987"/>
                </a:cubicBezTo>
                <a:cubicBezTo>
                  <a:pt x="2417468" y="206987"/>
                  <a:pt x="2417468" y="206987"/>
                  <a:pt x="2417468" y="207326"/>
                </a:cubicBezTo>
                <a:cubicBezTo>
                  <a:pt x="2417468" y="207326"/>
                  <a:pt x="2417468" y="207326"/>
                  <a:pt x="2417468" y="207326"/>
                </a:cubicBezTo>
                <a:cubicBezTo>
                  <a:pt x="2417468" y="207326"/>
                  <a:pt x="2417807" y="207326"/>
                  <a:pt x="2417807" y="207326"/>
                </a:cubicBezTo>
                <a:cubicBezTo>
                  <a:pt x="2417468" y="207665"/>
                  <a:pt x="2416790" y="208004"/>
                  <a:pt x="2416452" y="208343"/>
                </a:cubicBezTo>
                <a:cubicBezTo>
                  <a:pt x="2408657" y="214443"/>
                  <a:pt x="2414418" y="218848"/>
                  <a:pt x="2418146" y="223593"/>
                </a:cubicBezTo>
                <a:cubicBezTo>
                  <a:pt x="2431363" y="240876"/>
                  <a:pt x="2432040" y="246637"/>
                  <a:pt x="2420518" y="264259"/>
                </a:cubicBezTo>
                <a:close/>
                <a:moveTo>
                  <a:pt x="2372058" y="691595"/>
                </a:moveTo>
                <a:cubicBezTo>
                  <a:pt x="2387646" y="694306"/>
                  <a:pt x="2401541" y="701423"/>
                  <a:pt x="2415096" y="709217"/>
                </a:cubicBezTo>
                <a:cubicBezTo>
                  <a:pt x="2422213" y="713284"/>
                  <a:pt x="2420518" y="722095"/>
                  <a:pt x="2422552" y="728872"/>
                </a:cubicBezTo>
                <a:cubicBezTo>
                  <a:pt x="2421535" y="734295"/>
                  <a:pt x="2420518" y="740056"/>
                  <a:pt x="2414079" y="732600"/>
                </a:cubicBezTo>
                <a:cubicBezTo>
                  <a:pt x="2405946" y="723111"/>
                  <a:pt x="2396118" y="718028"/>
                  <a:pt x="2383580" y="718367"/>
                </a:cubicBezTo>
                <a:cubicBezTo>
                  <a:pt x="2370024" y="718706"/>
                  <a:pt x="2371719" y="703795"/>
                  <a:pt x="2363924" y="698034"/>
                </a:cubicBezTo>
                <a:cubicBezTo>
                  <a:pt x="2363246" y="691595"/>
                  <a:pt x="2366635" y="690578"/>
                  <a:pt x="2372058" y="691595"/>
                </a:cubicBezTo>
                <a:close/>
                <a:moveTo>
                  <a:pt x="2152120" y="713623"/>
                </a:moveTo>
                <a:cubicBezTo>
                  <a:pt x="2150087" y="720739"/>
                  <a:pt x="2143987" y="724128"/>
                  <a:pt x="2137209" y="725484"/>
                </a:cubicBezTo>
                <a:cubicBezTo>
                  <a:pt x="2128398" y="727178"/>
                  <a:pt x="2120943" y="723789"/>
                  <a:pt x="2114165" y="718367"/>
                </a:cubicBezTo>
                <a:cubicBezTo>
                  <a:pt x="2110437" y="715656"/>
                  <a:pt x="2108404" y="709556"/>
                  <a:pt x="2101965" y="711928"/>
                </a:cubicBezTo>
                <a:cubicBezTo>
                  <a:pt x="2100949" y="712267"/>
                  <a:pt x="2099932" y="712606"/>
                  <a:pt x="2098915" y="712606"/>
                </a:cubicBezTo>
                <a:cubicBezTo>
                  <a:pt x="2087054" y="697017"/>
                  <a:pt x="2069432" y="689223"/>
                  <a:pt x="2052149" y="689900"/>
                </a:cubicBezTo>
                <a:cubicBezTo>
                  <a:pt x="2016905" y="691595"/>
                  <a:pt x="2021988" y="678378"/>
                  <a:pt x="1992505" y="665840"/>
                </a:cubicBezTo>
                <a:cubicBezTo>
                  <a:pt x="1992505" y="665840"/>
                  <a:pt x="1932522" y="647540"/>
                  <a:pt x="1932522" y="647540"/>
                </a:cubicBezTo>
                <a:cubicBezTo>
                  <a:pt x="1892533" y="637034"/>
                  <a:pt x="1874233" y="630934"/>
                  <a:pt x="1832550" y="611957"/>
                </a:cubicBezTo>
                <a:cubicBezTo>
                  <a:pt x="1835939" y="605518"/>
                  <a:pt x="1849495" y="601112"/>
                  <a:pt x="1853222" y="600773"/>
                </a:cubicBezTo>
                <a:cubicBezTo>
                  <a:pt x="1891856" y="599079"/>
                  <a:pt x="1920661" y="607890"/>
                  <a:pt x="1958277" y="616023"/>
                </a:cubicBezTo>
                <a:cubicBezTo>
                  <a:pt x="2019955" y="629579"/>
                  <a:pt x="2077226" y="653640"/>
                  <a:pt x="2132465" y="683123"/>
                </a:cubicBezTo>
                <a:cubicBezTo>
                  <a:pt x="2132465" y="684478"/>
                  <a:pt x="2132126" y="686173"/>
                  <a:pt x="2131787" y="687528"/>
                </a:cubicBezTo>
                <a:cubicBezTo>
                  <a:pt x="2131787" y="695323"/>
                  <a:pt x="2139243" y="696339"/>
                  <a:pt x="2143648" y="700406"/>
                </a:cubicBezTo>
                <a:cubicBezTo>
                  <a:pt x="2147376" y="704473"/>
                  <a:pt x="2154154" y="706506"/>
                  <a:pt x="2152120" y="713623"/>
                </a:cubicBezTo>
                <a:close/>
                <a:moveTo>
                  <a:pt x="2308686" y="708200"/>
                </a:moveTo>
                <a:cubicBezTo>
                  <a:pt x="2291403" y="708539"/>
                  <a:pt x="2270053" y="692950"/>
                  <a:pt x="2268358" y="678039"/>
                </a:cubicBezTo>
                <a:cubicBezTo>
                  <a:pt x="2269375" y="649912"/>
                  <a:pt x="2271408" y="648217"/>
                  <a:pt x="2296147" y="662112"/>
                </a:cubicBezTo>
                <a:cubicBezTo>
                  <a:pt x="2308686" y="669228"/>
                  <a:pt x="2324952" y="674312"/>
                  <a:pt x="2329358" y="691256"/>
                </a:cubicBezTo>
                <a:cubicBezTo>
                  <a:pt x="2322241" y="697017"/>
                  <a:pt x="2315464" y="702439"/>
                  <a:pt x="2308686" y="708200"/>
                </a:cubicBezTo>
                <a:close/>
              </a:path>
            </a:pathLst>
          </a:custGeom>
          <a:solidFill>
            <a:schemeClr val="tx1">
              <a:alpha val="70195"/>
            </a:schemeClr>
          </a:solidFill>
          <a:ln>
            <a:noFill/>
          </a:ln>
          <a:extLst>
            <a:ext uri="{91240B29-F687-4F45-9708-019B960494DF}">
              <a14:hiddenLine xmlns:a14="http://schemas.microsoft.com/office/drawing/2010/main" w="3387" cap="flat">
                <a:solidFill>
                  <a:srgbClr val="000000"/>
                </a:solidFill>
                <a:prstDash val="solid"/>
                <a:miter lim="800000"/>
                <a:headEnd/>
                <a:tailEnd/>
              </a14:hiddenLine>
            </a:ext>
          </a:extLst>
        </p:spPr>
        <p:txBody>
          <a:bodyPr anchor="ctr"/>
          <a:lstStyle/>
          <a:p>
            <a:endParaRPr lang="es-CL"/>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9" name="Marcador de texto 2"/>
          <p:cNvSpPr>
            <a:spLocks noGrp="1"/>
          </p:cNvSpPr>
          <p:nvPr>
            <p:ph type="body" sz="quarter" idx="10"/>
          </p:nvPr>
        </p:nvSpPr>
        <p:spPr>
          <a:xfrm>
            <a:off x="333375" y="254000"/>
            <a:ext cx="8396288" cy="723900"/>
          </a:xfrm>
        </p:spPr>
        <p:txBody>
          <a:bodyPr/>
          <a:lstStyle/>
          <a:p>
            <a:pPr>
              <a:defRPr/>
            </a:pPr>
            <a:r>
              <a:rPr lang="es-ES" altLang="es-CL" sz="4000" dirty="0"/>
              <a:t>T</a:t>
            </a:r>
            <a:r>
              <a:rPr lang="es-ES" altLang="es-CL" sz="4000" dirty="0" smtClean="0">
                <a:solidFill>
                  <a:srgbClr val="000000"/>
                </a:solidFill>
              </a:rPr>
              <a:t>ABLA </a:t>
            </a:r>
            <a:r>
              <a:rPr lang="es-ES" altLang="es-CL" sz="4000" dirty="0">
                <a:solidFill>
                  <a:srgbClr val="000000"/>
                </a:solidFill>
              </a:rPr>
              <a:t>DE DESCOMPRESIÓN</a:t>
            </a:r>
            <a:endParaRPr lang="es-CL" sz="4000" dirty="0"/>
          </a:p>
        </p:txBody>
      </p:sp>
      <p:sp>
        <p:nvSpPr>
          <p:cNvPr id="25607" name="Rectángulo 6"/>
          <p:cNvSpPr>
            <a:spLocks noChangeArrowheads="1"/>
          </p:cNvSpPr>
          <p:nvPr/>
        </p:nvSpPr>
        <p:spPr bwMode="auto">
          <a:xfrm>
            <a:off x="333375" y="1187450"/>
            <a:ext cx="7954963"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s-ES" altLang="es-CL" sz="1800"/>
              <a:t>1</a:t>
            </a:r>
            <a:r>
              <a:rPr lang="es-CL" altLang="es-CL" sz="1800"/>
              <a:t>.- </a:t>
            </a:r>
            <a:r>
              <a:rPr lang="es-CL" altLang="es-CL" sz="1800" b="1"/>
              <a:t>Parada de Descompresión: </a:t>
            </a:r>
            <a:endParaRPr lang="es-CL" altLang="es-CL" sz="1800"/>
          </a:p>
          <a:p>
            <a:pPr>
              <a:spcBef>
                <a:spcPct val="0"/>
              </a:spcBef>
              <a:buFontTx/>
              <a:buNone/>
            </a:pPr>
            <a:r>
              <a:rPr lang="es-ES" altLang="es-CL" sz="1800"/>
              <a:t>Es la profundidad específica donde el buceador debe permanecer un tiempo dado por la tabla de descompresión (tiempo de parada) durante el ascenso para eliminar nitrógeno de los tejidos del organismo. </a:t>
            </a:r>
          </a:p>
          <a:p>
            <a:pPr>
              <a:spcBef>
                <a:spcPct val="0"/>
              </a:spcBef>
              <a:buFontTx/>
              <a:buNone/>
            </a:pPr>
            <a:endParaRPr lang="es-ES" altLang="es-CL" sz="1800"/>
          </a:p>
          <a:p>
            <a:pPr>
              <a:spcBef>
                <a:spcPct val="0"/>
              </a:spcBef>
              <a:buFontTx/>
              <a:buNone/>
            </a:pPr>
            <a:r>
              <a:rPr lang="es-CL" altLang="es-CL" sz="1800"/>
              <a:t>2.- </a:t>
            </a:r>
            <a:r>
              <a:rPr lang="es-CL" altLang="es-CL" sz="1800" b="1"/>
              <a:t>Límite Sin Descompresión: </a:t>
            </a:r>
            <a:endParaRPr lang="es-CL" altLang="es-CL" sz="1800"/>
          </a:p>
          <a:p>
            <a:pPr>
              <a:spcBef>
                <a:spcPct val="0"/>
              </a:spcBef>
              <a:buFontTx/>
              <a:buNone/>
            </a:pPr>
            <a:r>
              <a:rPr lang="es-ES" altLang="es-CL" sz="1800"/>
              <a:t>El tiempo máximo que puede permanecer un buceador a una profundidad dada y ascender directamente a superficie a la velocidad de ascenso, sin efectuar paradas de descompresión.</a:t>
            </a:r>
          </a:p>
          <a:p>
            <a:pPr>
              <a:spcBef>
                <a:spcPct val="0"/>
              </a:spcBef>
              <a:buFontTx/>
              <a:buNone/>
            </a:pPr>
            <a:endParaRPr lang="es-ES" altLang="es-CL" sz="1800"/>
          </a:p>
          <a:p>
            <a:pPr>
              <a:spcBef>
                <a:spcPct val="0"/>
              </a:spcBef>
              <a:buFontTx/>
              <a:buNone/>
            </a:pPr>
            <a:r>
              <a:rPr lang="es-CL" altLang="es-CL" sz="1800"/>
              <a:t>3.- </a:t>
            </a:r>
            <a:r>
              <a:rPr lang="es-CL" altLang="es-CL" sz="1800" b="1"/>
              <a:t>Inmersión Sin Descompresión: </a:t>
            </a:r>
            <a:endParaRPr lang="es-CL" altLang="es-CL" sz="1800"/>
          </a:p>
          <a:p>
            <a:pPr>
              <a:spcBef>
                <a:spcPct val="0"/>
              </a:spcBef>
              <a:buFontTx/>
              <a:buNone/>
            </a:pPr>
            <a:r>
              <a:rPr lang="es-ES" altLang="es-CL" sz="1800"/>
              <a:t>Aquella inmersión que por su profundidad y tiempo en el fondo el buceador no necesita hacer paradas de descompresión durante el ascenso a superficie.</a:t>
            </a:r>
          </a:p>
          <a:p>
            <a:pPr>
              <a:spcBef>
                <a:spcPct val="0"/>
              </a:spcBef>
              <a:buFontTx/>
              <a:buNone/>
            </a:pPr>
            <a:endParaRPr lang="es-ES" altLang="es-CL" sz="1800"/>
          </a:p>
          <a:p>
            <a:pPr>
              <a:spcBef>
                <a:spcPct val="0"/>
              </a:spcBef>
              <a:buFontTx/>
              <a:buNone/>
            </a:pPr>
            <a:r>
              <a:rPr lang="es-CL" altLang="es-CL" sz="1800"/>
              <a:t>4.- </a:t>
            </a:r>
            <a:r>
              <a:rPr lang="es-CL" altLang="es-CL" sz="1800" b="1"/>
              <a:t>Inmersión Con Descompresión: </a:t>
            </a:r>
            <a:endParaRPr lang="es-CL" altLang="es-CL" sz="1800"/>
          </a:p>
          <a:p>
            <a:pPr>
              <a:spcBef>
                <a:spcPct val="0"/>
              </a:spcBef>
              <a:buFontTx/>
              <a:buNone/>
            </a:pPr>
            <a:r>
              <a:rPr lang="es-ES" altLang="es-CL" sz="1800"/>
              <a:t>Aquella inmersión que por su profundidad y tiempo en el fondo el buceador necesita hacer paradas de descompresión durante el ascenso. </a:t>
            </a: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10" name="Marcador de texto 2"/>
          <p:cNvSpPr>
            <a:spLocks noGrp="1"/>
          </p:cNvSpPr>
          <p:nvPr>
            <p:ph type="body" sz="quarter" idx="10"/>
          </p:nvPr>
        </p:nvSpPr>
        <p:spPr>
          <a:xfrm>
            <a:off x="333375" y="254000"/>
            <a:ext cx="8396288" cy="723900"/>
          </a:xfrm>
        </p:spPr>
        <p:txBody>
          <a:bodyPr/>
          <a:lstStyle/>
          <a:p>
            <a:pPr>
              <a:defRPr/>
            </a:pPr>
            <a:r>
              <a:rPr lang="es-ES" altLang="es-CL" sz="4000" dirty="0"/>
              <a:t>T</a:t>
            </a:r>
            <a:r>
              <a:rPr lang="es-ES" altLang="es-CL" sz="4000" dirty="0" smtClean="0">
                <a:solidFill>
                  <a:srgbClr val="000000"/>
                </a:solidFill>
              </a:rPr>
              <a:t>ABLA </a:t>
            </a:r>
            <a:r>
              <a:rPr lang="es-ES" altLang="es-CL" sz="4000" dirty="0">
                <a:solidFill>
                  <a:srgbClr val="000000"/>
                </a:solidFill>
              </a:rPr>
              <a:t>DE DESCOMPRESIÓN</a:t>
            </a:r>
            <a:endParaRPr lang="es-CL" sz="4000" dirty="0"/>
          </a:p>
        </p:txBody>
      </p:sp>
      <p:sp>
        <p:nvSpPr>
          <p:cNvPr id="2" name="Rectángulo 1"/>
          <p:cNvSpPr/>
          <p:nvPr/>
        </p:nvSpPr>
        <p:spPr>
          <a:xfrm>
            <a:off x="7300913" y="5516563"/>
            <a:ext cx="1652587" cy="11303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6632" name="Rectángulo 6"/>
          <p:cNvSpPr>
            <a:spLocks noChangeArrowheads="1"/>
          </p:cNvSpPr>
          <p:nvPr/>
        </p:nvSpPr>
        <p:spPr bwMode="auto">
          <a:xfrm>
            <a:off x="192088" y="615950"/>
            <a:ext cx="8761412" cy="621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endParaRPr lang="es-CL" altLang="es-CL" sz="2000">
              <a:solidFill>
                <a:srgbClr val="000000"/>
              </a:solidFill>
            </a:endParaRPr>
          </a:p>
          <a:p>
            <a:pPr>
              <a:spcBef>
                <a:spcPct val="0"/>
              </a:spcBef>
              <a:buFontTx/>
              <a:buNone/>
            </a:pPr>
            <a:r>
              <a:rPr lang="es-ES" altLang="es-CL" sz="1800"/>
              <a:t>5.- </a:t>
            </a:r>
            <a:r>
              <a:rPr lang="es-ES" altLang="es-CL" sz="1800" b="1"/>
              <a:t>Intervalo en Superficie (IS): </a:t>
            </a:r>
            <a:endParaRPr lang="es-ES" altLang="es-CL" sz="1800"/>
          </a:p>
          <a:p>
            <a:pPr>
              <a:spcBef>
                <a:spcPct val="0"/>
              </a:spcBef>
              <a:buFontTx/>
              <a:buNone/>
            </a:pPr>
            <a:r>
              <a:rPr lang="es-ES" altLang="es-CL" sz="1800"/>
              <a:t>Tiempo que un buceador pasa en la superficie entre inmersiones. Comienza cuando el buceador llega a superficie y termina cuando inicia su siguiente descenso.</a:t>
            </a:r>
          </a:p>
          <a:p>
            <a:pPr>
              <a:spcBef>
                <a:spcPct val="0"/>
              </a:spcBef>
              <a:buFontTx/>
              <a:buNone/>
            </a:pPr>
            <a:endParaRPr lang="es-ES" altLang="es-CL" sz="1800"/>
          </a:p>
          <a:p>
            <a:pPr>
              <a:spcBef>
                <a:spcPct val="0"/>
              </a:spcBef>
              <a:buFontTx/>
              <a:buNone/>
            </a:pPr>
            <a:r>
              <a:rPr lang="es-CL" altLang="es-CL" sz="1800"/>
              <a:t>6.- </a:t>
            </a:r>
            <a:r>
              <a:rPr lang="es-CL" altLang="es-CL" sz="1800" b="1"/>
              <a:t>Nitrógeno Residual (NR): </a:t>
            </a:r>
            <a:endParaRPr lang="es-CL" altLang="es-CL" sz="1800"/>
          </a:p>
          <a:p>
            <a:pPr>
              <a:spcBef>
                <a:spcPct val="0"/>
              </a:spcBef>
              <a:buFontTx/>
              <a:buNone/>
            </a:pPr>
            <a:r>
              <a:rPr lang="es-ES" altLang="es-CL" sz="1800"/>
              <a:t>Es el exceso de nitrógeno que permanece disuelto en los tejidos del buceador después llegar a superficie tras una inmersión. ( Este exceso de nitrógeno se eliminará gradualmente durante el intervalo en superficie)</a:t>
            </a:r>
          </a:p>
          <a:p>
            <a:pPr>
              <a:spcBef>
                <a:spcPct val="0"/>
              </a:spcBef>
              <a:buFontTx/>
              <a:buNone/>
            </a:pPr>
            <a:r>
              <a:rPr lang="es-ES" altLang="es-CL" sz="1800"/>
              <a:t> </a:t>
            </a:r>
          </a:p>
          <a:p>
            <a:pPr>
              <a:spcBef>
                <a:spcPct val="0"/>
              </a:spcBef>
              <a:buFontTx/>
              <a:buNone/>
            </a:pPr>
            <a:r>
              <a:rPr lang="es-CL" altLang="es-CL" sz="1800"/>
              <a:t>7.- </a:t>
            </a:r>
            <a:r>
              <a:rPr lang="es-CL" altLang="es-CL" sz="1800" b="1"/>
              <a:t>Inmersión Sencilla: </a:t>
            </a:r>
            <a:endParaRPr lang="es-CL" altLang="es-CL" sz="1800"/>
          </a:p>
          <a:p>
            <a:pPr>
              <a:spcBef>
                <a:spcPct val="0"/>
              </a:spcBef>
              <a:buFontTx/>
              <a:buNone/>
            </a:pPr>
            <a:r>
              <a:rPr lang="es-ES" altLang="es-CL" sz="1800"/>
              <a:t>Es aquella inmersión llevada a cabo después de que haya sido eliminado todo el nitrógeno residual de las inmersiones previas. </a:t>
            </a:r>
          </a:p>
          <a:p>
            <a:pPr>
              <a:spcBef>
                <a:spcPct val="0"/>
              </a:spcBef>
              <a:buFontTx/>
              <a:buNone/>
            </a:pPr>
            <a:endParaRPr lang="es-ES" altLang="es-CL" sz="1800"/>
          </a:p>
          <a:p>
            <a:pPr>
              <a:spcBef>
                <a:spcPct val="0"/>
              </a:spcBef>
              <a:buFontTx/>
              <a:buNone/>
            </a:pPr>
            <a:r>
              <a:rPr lang="es-CL" altLang="es-CL" sz="1800"/>
              <a:t>8.- </a:t>
            </a:r>
            <a:r>
              <a:rPr lang="es-CL" altLang="es-CL" sz="1800" b="1"/>
              <a:t>Inmersión Continuada: </a:t>
            </a:r>
            <a:endParaRPr lang="es-CL" altLang="es-CL" sz="1800"/>
          </a:p>
          <a:p>
            <a:pPr>
              <a:spcBef>
                <a:spcPct val="0"/>
              </a:spcBef>
              <a:buFontTx/>
              <a:buNone/>
            </a:pPr>
            <a:r>
              <a:rPr lang="es-ES" altLang="es-CL" sz="1800"/>
              <a:t>Una Inmersión Continuada, es aquella inmersión en la que el intervalo en superficie es menor de 10 minutos. </a:t>
            </a:r>
          </a:p>
          <a:p>
            <a:pPr>
              <a:spcBef>
                <a:spcPct val="0"/>
              </a:spcBef>
              <a:buFontTx/>
              <a:buNone/>
            </a:pPr>
            <a:endParaRPr lang="es-ES" altLang="es-CL" sz="1800"/>
          </a:p>
          <a:p>
            <a:pPr>
              <a:spcBef>
                <a:spcPct val="0"/>
              </a:spcBef>
              <a:buFontTx/>
              <a:buNone/>
            </a:pPr>
            <a:r>
              <a:rPr lang="es-CL" altLang="es-CL" sz="1800"/>
              <a:t>9.- </a:t>
            </a:r>
            <a:r>
              <a:rPr lang="es-CL" altLang="es-CL" sz="1800" b="1"/>
              <a:t>Inmersión Sucesiva: </a:t>
            </a:r>
            <a:endParaRPr lang="es-CL" altLang="es-CL" sz="1800"/>
          </a:p>
          <a:p>
            <a:pPr>
              <a:spcBef>
                <a:spcPct val="0"/>
              </a:spcBef>
              <a:buFontTx/>
              <a:buNone/>
            </a:pPr>
            <a:r>
              <a:rPr lang="es-ES" altLang="es-CL" sz="1800"/>
              <a:t>Una Inmersión Sucesiva, es aquella inmersión en la cual aún tenemos nitrógeno residual en los tejidos correspondiente a una inmersión anterior. </a:t>
            </a:r>
          </a:p>
          <a:p>
            <a:pPr>
              <a:spcBef>
                <a:spcPct val="0"/>
              </a:spcBef>
              <a:buFontTx/>
              <a:buNone/>
            </a:pPr>
            <a:r>
              <a:rPr lang="es-ES" altLang="es-CL" sz="1800"/>
              <a:t>(El intervalo en superficie debe ser mayor de 10 minutos.)</a:t>
            </a:r>
          </a:p>
        </p:txBody>
      </p:sp>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7164388" y="5589588"/>
            <a:ext cx="1800225" cy="9350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7655" name="Rectángulo 6"/>
          <p:cNvSpPr>
            <a:spLocks noChangeArrowheads="1"/>
          </p:cNvSpPr>
          <p:nvPr/>
        </p:nvSpPr>
        <p:spPr bwMode="auto">
          <a:xfrm>
            <a:off x="333375" y="995363"/>
            <a:ext cx="7954963"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s-ES" altLang="es-CL" sz="1800"/>
              <a:t>10.- </a:t>
            </a:r>
            <a:r>
              <a:rPr lang="es-ES" altLang="es-CL" sz="1800" b="1"/>
              <a:t>Grupo de Inmersión Sucesiva (GIS): </a:t>
            </a:r>
            <a:endParaRPr lang="es-ES" altLang="es-CL" sz="1800"/>
          </a:p>
          <a:p>
            <a:pPr>
              <a:spcBef>
                <a:spcPct val="0"/>
              </a:spcBef>
              <a:buFontTx/>
              <a:buNone/>
            </a:pPr>
            <a:r>
              <a:rPr lang="es-ES" altLang="es-CL" sz="1800"/>
              <a:t>El Grupo de Inmersión Sucesiva, es una letra que nos indica la cantidad de nitrógeno residual que permanece disuelto en nuestros tejidos después de una inmersión. </a:t>
            </a:r>
          </a:p>
          <a:p>
            <a:pPr>
              <a:spcBef>
                <a:spcPct val="0"/>
              </a:spcBef>
              <a:buFontTx/>
              <a:buNone/>
            </a:pPr>
            <a:endParaRPr lang="es-ES" altLang="es-CL" sz="1800"/>
          </a:p>
          <a:p>
            <a:pPr>
              <a:spcBef>
                <a:spcPct val="0"/>
              </a:spcBef>
              <a:buFontTx/>
              <a:buNone/>
            </a:pPr>
            <a:r>
              <a:rPr lang="es-ES" altLang="es-CL" sz="1800"/>
              <a:t>11.- </a:t>
            </a:r>
            <a:r>
              <a:rPr lang="es-ES" altLang="es-CL" sz="1800" b="1"/>
              <a:t>Tiempo de Nitrógeno Residual (TNR): </a:t>
            </a:r>
            <a:endParaRPr lang="es-ES" altLang="es-CL" sz="1800"/>
          </a:p>
          <a:p>
            <a:pPr>
              <a:spcBef>
                <a:spcPct val="0"/>
              </a:spcBef>
              <a:buFontTx/>
              <a:buNone/>
            </a:pPr>
            <a:r>
              <a:rPr lang="es-ES" altLang="es-CL" sz="1800"/>
              <a:t>El Tiempo de Nitrógeno Residual, es el tiempo que tenemos que añadir al tiempo en el fondo de la inmersión sucesiva, para compensar el nitrógeno que todavía está disuelto en los tejidos de un buceador después de la inmersión previa. El tiempo de nitrógeno residual se expresa en minutos.</a:t>
            </a:r>
          </a:p>
          <a:p>
            <a:pPr>
              <a:spcBef>
                <a:spcPct val="0"/>
              </a:spcBef>
              <a:buFontTx/>
              <a:buNone/>
            </a:pPr>
            <a:endParaRPr lang="es-ES" altLang="es-CL" sz="1800"/>
          </a:p>
          <a:p>
            <a:pPr>
              <a:spcBef>
                <a:spcPct val="0"/>
              </a:spcBef>
              <a:buFontTx/>
              <a:buNone/>
            </a:pPr>
            <a:r>
              <a:rPr lang="es-ES" altLang="es-CL" sz="1800"/>
              <a:t>12.-</a:t>
            </a:r>
            <a:r>
              <a:rPr lang="es-ES" altLang="es-CL" sz="1800" b="1"/>
              <a:t>Tiempo de Parada de Descompresión: </a:t>
            </a:r>
            <a:endParaRPr lang="es-ES" altLang="es-CL" sz="1800"/>
          </a:p>
          <a:p>
            <a:pPr>
              <a:spcBef>
                <a:spcPct val="0"/>
              </a:spcBef>
              <a:buFontTx/>
              <a:buNone/>
            </a:pPr>
            <a:r>
              <a:rPr lang="es-ES" altLang="es-CL" sz="1800"/>
              <a:t>Para las paradas de descompresión con aire en el agua, el tiempo de la primera parada comienza cuando el buceador llega a la parada y termina cuando deja la parada. Para las siguientes paradas, el tiempo de las paradas comienza cuando el buceador deja la parada anterior y termina cuando deja la parada actual. </a:t>
            </a:r>
          </a:p>
          <a:p>
            <a:pPr>
              <a:spcBef>
                <a:spcPct val="0"/>
              </a:spcBef>
              <a:buFontTx/>
              <a:buNone/>
            </a:pPr>
            <a:endParaRPr lang="es-ES" altLang="es-CL" sz="1800"/>
          </a:p>
          <a:p>
            <a:pPr>
              <a:spcBef>
                <a:spcPct val="0"/>
              </a:spcBef>
              <a:buFontTx/>
              <a:buNone/>
            </a:pPr>
            <a:r>
              <a:rPr lang="es-ES" altLang="es-CL" sz="1800"/>
              <a:t>13.-</a:t>
            </a:r>
            <a:r>
              <a:rPr lang="es-ES" altLang="es-CL" sz="1800" b="1"/>
              <a:t>Última Parada en el Agua: </a:t>
            </a:r>
            <a:endParaRPr lang="es-ES" altLang="es-CL" sz="1800"/>
          </a:p>
          <a:p>
            <a:pPr>
              <a:spcBef>
                <a:spcPct val="0"/>
              </a:spcBef>
              <a:buFontTx/>
              <a:buNone/>
            </a:pPr>
            <a:r>
              <a:rPr lang="es-ES" altLang="es-CL" sz="1800"/>
              <a:t>La última parada en el agua para todas las descompresiones es a 6 metros. </a:t>
            </a:r>
          </a:p>
        </p:txBody>
      </p:sp>
      <p:sp>
        <p:nvSpPr>
          <p:cNvPr id="10" name="Marcador de texto 2"/>
          <p:cNvSpPr>
            <a:spLocks noGrp="1"/>
          </p:cNvSpPr>
          <p:nvPr>
            <p:ph type="body" sz="quarter" idx="10"/>
          </p:nvPr>
        </p:nvSpPr>
        <p:spPr>
          <a:xfrm>
            <a:off x="333375" y="254000"/>
            <a:ext cx="8396288" cy="723900"/>
          </a:xfrm>
        </p:spPr>
        <p:txBody>
          <a:bodyPr/>
          <a:lstStyle/>
          <a:p>
            <a:pPr>
              <a:defRPr/>
            </a:pPr>
            <a:r>
              <a:rPr lang="es-ES" altLang="es-CL" sz="4000" dirty="0"/>
              <a:t>T</a:t>
            </a:r>
            <a:r>
              <a:rPr lang="es-ES" altLang="es-CL" sz="4000" dirty="0" smtClean="0">
                <a:solidFill>
                  <a:srgbClr val="000000"/>
                </a:solidFill>
              </a:rPr>
              <a:t>ABLA </a:t>
            </a:r>
            <a:r>
              <a:rPr lang="es-ES" altLang="es-CL" sz="4000" dirty="0">
                <a:solidFill>
                  <a:srgbClr val="000000"/>
                </a:solidFill>
              </a:rPr>
              <a:t>DE DESCOMPRESIÓN</a:t>
            </a:r>
            <a:endParaRPr lang="es-CL" sz="4000" dirty="0"/>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8678" name="Rectángulo 6"/>
          <p:cNvSpPr>
            <a:spLocks noChangeArrowheads="1"/>
          </p:cNvSpPr>
          <p:nvPr/>
        </p:nvSpPr>
        <p:spPr bwMode="auto">
          <a:xfrm>
            <a:off x="333375" y="995363"/>
            <a:ext cx="7954963"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endParaRPr lang="es-CL" altLang="es-CL" sz="1800"/>
          </a:p>
          <a:p>
            <a:pPr>
              <a:spcBef>
                <a:spcPct val="0"/>
              </a:spcBef>
              <a:buFontTx/>
              <a:buNone/>
            </a:pPr>
            <a:r>
              <a:rPr lang="es-CL" altLang="es-CL" sz="1800"/>
              <a:t>14.- </a:t>
            </a:r>
            <a:r>
              <a:rPr lang="es-CL" altLang="es-CL" sz="1800" b="1"/>
              <a:t>Velocidad de Descenso: </a:t>
            </a:r>
            <a:endParaRPr lang="es-CL" altLang="es-CL" sz="1800"/>
          </a:p>
          <a:p>
            <a:pPr>
              <a:spcBef>
                <a:spcPct val="0"/>
              </a:spcBef>
              <a:buFontTx/>
              <a:buNone/>
            </a:pPr>
            <a:r>
              <a:rPr lang="es-ES" altLang="es-CL" sz="1800"/>
              <a:t>La velocidad de descenso en inmersiones con aire no es crítica, pero como norma no sobrepasar los 24 m/min. </a:t>
            </a:r>
          </a:p>
          <a:p>
            <a:pPr>
              <a:spcBef>
                <a:spcPct val="0"/>
              </a:spcBef>
              <a:buFontTx/>
              <a:buNone/>
            </a:pPr>
            <a:endParaRPr lang="es-ES" altLang="es-CL" sz="1800"/>
          </a:p>
          <a:p>
            <a:pPr>
              <a:spcBef>
                <a:spcPct val="0"/>
              </a:spcBef>
              <a:buFontTx/>
              <a:buNone/>
            </a:pPr>
            <a:r>
              <a:rPr lang="es-CL" altLang="es-CL" sz="1800"/>
              <a:t>15.- </a:t>
            </a:r>
            <a:r>
              <a:rPr lang="es-CL" altLang="es-CL" sz="1800" b="1"/>
              <a:t>Velocidad de Ascenso: </a:t>
            </a:r>
            <a:endParaRPr lang="es-CL" altLang="es-CL" sz="1800"/>
          </a:p>
          <a:p>
            <a:pPr>
              <a:spcBef>
                <a:spcPct val="0"/>
              </a:spcBef>
              <a:buFontTx/>
              <a:buNone/>
            </a:pPr>
            <a:r>
              <a:rPr lang="es-ES" altLang="es-CL" sz="1800"/>
              <a:t>La velocidad de ascenso desde el fondo hasta la primera parada, entre paradas y desde la última parada a superficie, es de 9 m/min, (20 segundos por cada 3 m). </a:t>
            </a:r>
          </a:p>
          <a:p>
            <a:pPr>
              <a:spcBef>
                <a:spcPct val="0"/>
              </a:spcBef>
              <a:buFontTx/>
              <a:buNone/>
            </a:pPr>
            <a:endParaRPr lang="es-ES" altLang="es-CL" sz="1800"/>
          </a:p>
        </p:txBody>
      </p:sp>
      <p:sp>
        <p:nvSpPr>
          <p:cNvPr id="10" name="Marcador de texto 2"/>
          <p:cNvSpPr>
            <a:spLocks noGrp="1"/>
          </p:cNvSpPr>
          <p:nvPr>
            <p:ph type="body" sz="quarter" idx="10"/>
          </p:nvPr>
        </p:nvSpPr>
        <p:spPr>
          <a:xfrm>
            <a:off x="333375" y="254000"/>
            <a:ext cx="8396288" cy="723900"/>
          </a:xfrm>
        </p:spPr>
        <p:txBody>
          <a:bodyPr/>
          <a:lstStyle/>
          <a:p>
            <a:pPr>
              <a:defRPr/>
            </a:pPr>
            <a:r>
              <a:rPr lang="es-ES" altLang="es-CL" sz="4000" dirty="0"/>
              <a:t>T</a:t>
            </a:r>
            <a:r>
              <a:rPr lang="es-ES" altLang="es-CL" sz="4000" dirty="0" smtClean="0">
                <a:solidFill>
                  <a:srgbClr val="000000"/>
                </a:solidFill>
              </a:rPr>
              <a:t>ABLA </a:t>
            </a:r>
            <a:r>
              <a:rPr lang="es-ES" altLang="es-CL" sz="4000" dirty="0">
                <a:solidFill>
                  <a:srgbClr val="000000"/>
                </a:solidFill>
              </a:rPr>
              <a:t>DE DESCOMPRESIÓN</a:t>
            </a:r>
            <a:endParaRPr lang="es-CL" sz="4000" dirty="0"/>
          </a:p>
        </p:txBody>
      </p:sp>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xfrm>
            <a:off x="461963" y="339725"/>
            <a:ext cx="8396287" cy="723900"/>
          </a:xfrm>
        </p:spPr>
        <p:txBody>
          <a:bodyPr/>
          <a:lstStyle/>
          <a:p>
            <a:pPr>
              <a:defRPr/>
            </a:pPr>
            <a:r>
              <a:rPr lang="es-CL" dirty="0" smtClean="0">
                <a:solidFill>
                  <a:schemeClr val="accent2"/>
                </a:solidFill>
              </a:rPr>
              <a:t>Buceo con descompresión</a:t>
            </a:r>
            <a:endParaRPr lang="es-CL" dirty="0"/>
          </a:p>
        </p:txBody>
      </p:sp>
      <p:grpSp>
        <p:nvGrpSpPr>
          <p:cNvPr id="30723" name="Graphic 3"/>
          <p:cNvGrpSpPr>
            <a:grpSpLocks/>
          </p:cNvGrpSpPr>
          <p:nvPr/>
        </p:nvGrpSpPr>
        <p:grpSpPr bwMode="auto">
          <a:xfrm>
            <a:off x="5184775" y="1458913"/>
            <a:ext cx="3497263" cy="4287837"/>
            <a:chOff x="6212724" y="746144"/>
            <a:chExt cx="4662892" cy="5716146"/>
          </a:xfrm>
        </p:grpSpPr>
        <p:sp>
          <p:nvSpPr>
            <p:cNvPr id="6" name="Freeform: Shape 5">
              <a:extLst>
                <a:ext uri="{FF2B5EF4-FFF2-40B4-BE49-F238E27FC236}">
                  <a16:creationId xmlns:a16="http://schemas.microsoft.com/office/drawing/2014/main" id="{CED07255-0F7B-4D63-A2A0-69CE70CCABF5}"/>
                </a:ext>
              </a:extLst>
            </p:cNvPr>
            <p:cNvSpPr/>
            <p:nvPr/>
          </p:nvSpPr>
          <p:spPr>
            <a:xfrm>
              <a:off x="8490196" y="1789483"/>
              <a:ext cx="1159902" cy="1809444"/>
            </a:xfrm>
            <a:custGeom>
              <a:avLst/>
              <a:gdLst>
                <a:gd name="connsiteX0" fmla="*/ 181122 w 1160083"/>
                <a:gd name="connsiteY0" fmla="*/ 64390 h 1809304"/>
                <a:gd name="connsiteX1" fmla="*/ 74692 w 1160083"/>
                <a:gd name="connsiteY1" fmla="*/ 214456 h 1809304"/>
                <a:gd name="connsiteX2" fmla="*/ 191 w 1160083"/>
                <a:gd name="connsiteY2" fmla="*/ 347493 h 1809304"/>
                <a:gd name="connsiteX3" fmla="*/ 15091 w 1160083"/>
                <a:gd name="connsiteY3" fmla="*/ 356007 h 1809304"/>
                <a:gd name="connsiteX4" fmla="*/ 76289 w 1160083"/>
                <a:gd name="connsiteY4" fmla="*/ 488512 h 1809304"/>
                <a:gd name="connsiteX5" fmla="*/ 106089 w 1160083"/>
                <a:gd name="connsiteY5" fmla="*/ 512991 h 1809304"/>
                <a:gd name="connsiteX6" fmla="*/ 251898 w 1160083"/>
                <a:gd name="connsiteY6" fmla="*/ 651350 h 1809304"/>
                <a:gd name="connsiteX7" fmla="*/ 290212 w 1160083"/>
                <a:gd name="connsiteY7" fmla="*/ 657735 h 1809304"/>
                <a:gd name="connsiteX8" fmla="*/ 389724 w 1160083"/>
                <a:gd name="connsiteY8" fmla="*/ 614099 h 1809304"/>
                <a:gd name="connsiteX9" fmla="*/ 486043 w 1160083"/>
                <a:gd name="connsiteY9" fmla="*/ 646560 h 1809304"/>
                <a:gd name="connsiteX10" fmla="*/ 487107 w 1160083"/>
                <a:gd name="connsiteY10" fmla="*/ 646560 h 1809304"/>
                <a:gd name="connsiteX11" fmla="*/ 482318 w 1160083"/>
                <a:gd name="connsiteY11" fmla="*/ 751926 h 1809304"/>
                <a:gd name="connsiteX12" fmla="*/ 374824 w 1160083"/>
                <a:gd name="connsiteY12" fmla="*/ 1010017 h 1809304"/>
                <a:gd name="connsiteX13" fmla="*/ 286487 w 1160083"/>
                <a:gd name="connsiteY13" fmla="*/ 1188819 h 1809304"/>
                <a:gd name="connsiteX14" fmla="*/ 962316 w 1160083"/>
                <a:gd name="connsiteY14" fmla="*/ 1809837 h 1809304"/>
                <a:gd name="connsiteX15" fmla="*/ 989987 w 1160083"/>
                <a:gd name="connsiteY15" fmla="*/ 1685314 h 1809304"/>
                <a:gd name="connsiteX16" fmla="*/ 1034156 w 1160083"/>
                <a:gd name="connsiteY16" fmla="*/ 1443718 h 1809304"/>
                <a:gd name="connsiteX17" fmla="*/ 1045863 w 1160083"/>
                <a:gd name="connsiteY17" fmla="*/ 1294717 h 1809304"/>
                <a:gd name="connsiteX18" fmla="*/ 1056506 w 1160083"/>
                <a:gd name="connsiteY18" fmla="*/ 1234052 h 1809304"/>
                <a:gd name="connsiteX19" fmla="*/ 1071406 w 1160083"/>
                <a:gd name="connsiteY19" fmla="*/ 1203187 h 1809304"/>
                <a:gd name="connsiteX20" fmla="*/ 1076728 w 1160083"/>
                <a:gd name="connsiteY20" fmla="*/ 1099419 h 1809304"/>
                <a:gd name="connsiteX21" fmla="*/ 1081517 w 1160083"/>
                <a:gd name="connsiteY21" fmla="*/ 974896 h 1809304"/>
                <a:gd name="connsiteX22" fmla="*/ 1162936 w 1160083"/>
                <a:gd name="connsiteY22" fmla="*/ 863145 h 1809304"/>
                <a:gd name="connsiteX23" fmla="*/ 223694 w 1160083"/>
                <a:gd name="connsiteY23" fmla="*/ 0 h 1809304"/>
                <a:gd name="connsiteX24" fmla="*/ 181122 w 1160083"/>
                <a:gd name="connsiteY24" fmla="*/ 64390 h 1809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60083" h="1809304">
                  <a:moveTo>
                    <a:pt x="181122" y="64390"/>
                  </a:moveTo>
                  <a:cubicBezTo>
                    <a:pt x="144403" y="114412"/>
                    <a:pt x="109814" y="164966"/>
                    <a:pt x="74692" y="214456"/>
                  </a:cubicBezTo>
                  <a:cubicBezTo>
                    <a:pt x="48085" y="252238"/>
                    <a:pt x="-3534" y="297471"/>
                    <a:pt x="191" y="347493"/>
                  </a:cubicBezTo>
                  <a:cubicBezTo>
                    <a:pt x="4981" y="350154"/>
                    <a:pt x="9770" y="354411"/>
                    <a:pt x="15091" y="356007"/>
                  </a:cubicBezTo>
                  <a:cubicBezTo>
                    <a:pt x="92785" y="375697"/>
                    <a:pt x="53938" y="440087"/>
                    <a:pt x="76289" y="488512"/>
                  </a:cubicBezTo>
                  <a:cubicBezTo>
                    <a:pt x="83206" y="503412"/>
                    <a:pt x="94382" y="503412"/>
                    <a:pt x="106089" y="512991"/>
                  </a:cubicBezTo>
                  <a:cubicBezTo>
                    <a:pt x="143871" y="545984"/>
                    <a:pt x="257219" y="596538"/>
                    <a:pt x="251898" y="651350"/>
                  </a:cubicBezTo>
                  <a:cubicBezTo>
                    <a:pt x="250833" y="667314"/>
                    <a:pt x="280633" y="673168"/>
                    <a:pt x="290212" y="657735"/>
                  </a:cubicBezTo>
                  <a:cubicBezTo>
                    <a:pt x="308305" y="627403"/>
                    <a:pt x="353538" y="605585"/>
                    <a:pt x="389724" y="614099"/>
                  </a:cubicBezTo>
                  <a:cubicBezTo>
                    <a:pt x="430167" y="623146"/>
                    <a:pt x="441874" y="680086"/>
                    <a:pt x="486043" y="646560"/>
                  </a:cubicBezTo>
                  <a:cubicBezTo>
                    <a:pt x="486043" y="646560"/>
                    <a:pt x="486575" y="646560"/>
                    <a:pt x="487107" y="646560"/>
                  </a:cubicBezTo>
                  <a:cubicBezTo>
                    <a:pt x="480721" y="681150"/>
                    <a:pt x="480189" y="716804"/>
                    <a:pt x="482318" y="751926"/>
                  </a:cubicBezTo>
                  <a:cubicBezTo>
                    <a:pt x="488171" y="838134"/>
                    <a:pt x="413138" y="934985"/>
                    <a:pt x="374824" y="1010017"/>
                  </a:cubicBezTo>
                  <a:cubicBezTo>
                    <a:pt x="345023" y="1069086"/>
                    <a:pt x="317352" y="1129751"/>
                    <a:pt x="286487" y="1188819"/>
                  </a:cubicBezTo>
                  <a:lnTo>
                    <a:pt x="962316" y="1809837"/>
                  </a:lnTo>
                  <a:cubicBezTo>
                    <a:pt x="974023" y="1766200"/>
                    <a:pt x="981473" y="1722032"/>
                    <a:pt x="989987" y="1685314"/>
                  </a:cubicBezTo>
                  <a:cubicBezTo>
                    <a:pt x="1008080" y="1605491"/>
                    <a:pt x="1022980" y="1525137"/>
                    <a:pt x="1034156" y="1443718"/>
                  </a:cubicBezTo>
                  <a:cubicBezTo>
                    <a:pt x="1040541" y="1394229"/>
                    <a:pt x="1040541" y="1344207"/>
                    <a:pt x="1045863" y="1294717"/>
                  </a:cubicBezTo>
                  <a:cubicBezTo>
                    <a:pt x="1047991" y="1274495"/>
                    <a:pt x="1050120" y="1253742"/>
                    <a:pt x="1056506" y="1234052"/>
                  </a:cubicBezTo>
                  <a:cubicBezTo>
                    <a:pt x="1059699" y="1224473"/>
                    <a:pt x="1067681" y="1217023"/>
                    <a:pt x="1071406" y="1203187"/>
                  </a:cubicBezTo>
                  <a:cubicBezTo>
                    <a:pt x="1080453" y="1169662"/>
                    <a:pt x="1071406" y="1132944"/>
                    <a:pt x="1076728" y="1099419"/>
                  </a:cubicBezTo>
                  <a:cubicBezTo>
                    <a:pt x="1083645" y="1055250"/>
                    <a:pt x="1096949" y="1019596"/>
                    <a:pt x="1081517" y="974896"/>
                  </a:cubicBezTo>
                  <a:cubicBezTo>
                    <a:pt x="1062891" y="920617"/>
                    <a:pt x="1111849" y="875384"/>
                    <a:pt x="1162936" y="863145"/>
                  </a:cubicBezTo>
                  <a:lnTo>
                    <a:pt x="223694" y="0"/>
                  </a:lnTo>
                  <a:cubicBezTo>
                    <a:pt x="207729" y="21818"/>
                    <a:pt x="192297" y="48425"/>
                    <a:pt x="181122" y="64390"/>
                  </a:cubicBezTo>
                  <a:close/>
                </a:path>
              </a:pathLst>
            </a:custGeom>
            <a:solidFill>
              <a:schemeClr val="bg2">
                <a:lumMod val="75000"/>
              </a:schemeClr>
            </a:solidFill>
            <a:ln w="5315" cap="flat">
              <a:noFill/>
              <a:prstDash val="solid"/>
              <a:miter/>
            </a:ln>
          </p:spPr>
          <p:txBody>
            <a:bodyPr anchor="ctr"/>
            <a:lstStyle/>
            <a:p>
              <a:pPr>
                <a:defRPr/>
              </a:pPr>
              <a:endParaRPr lang="en-US">
                <a:ln>
                  <a:solidFill>
                    <a:sysClr val="windowText" lastClr="000000"/>
                  </a:solidFill>
                </a:ln>
              </a:endParaRPr>
            </a:p>
          </p:txBody>
        </p:sp>
        <p:sp>
          <p:nvSpPr>
            <p:cNvPr id="30736" name="Freeform: Shape 6"/>
            <p:cNvSpPr>
              <a:spLocks/>
            </p:cNvSpPr>
            <p:nvPr/>
          </p:nvSpPr>
          <p:spPr bwMode="auto">
            <a:xfrm>
              <a:off x="8762816" y="1162885"/>
              <a:ext cx="1756090" cy="1521944"/>
            </a:xfrm>
            <a:custGeom>
              <a:avLst/>
              <a:gdLst>
                <a:gd name="T0" fmla="*/ 470419 w 1756089"/>
                <a:gd name="T1" fmla="*/ 83547 h 1521944"/>
                <a:gd name="T2" fmla="*/ 444344 w 1756089"/>
                <a:gd name="T3" fmla="*/ 80354 h 1521944"/>
                <a:gd name="T4" fmla="*/ 350686 w 1756089"/>
                <a:gd name="T5" fmla="*/ 168159 h 1521944"/>
                <a:gd name="T6" fmla="*/ 345896 w 1756089"/>
                <a:gd name="T7" fmla="*/ 178270 h 1521944"/>
                <a:gd name="T8" fmla="*/ 136230 w 1756089"/>
                <a:gd name="T9" fmla="*/ 375165 h 1521944"/>
                <a:gd name="T10" fmla="*/ 139423 w 1756089"/>
                <a:gd name="T11" fmla="*/ 436894 h 1521944"/>
                <a:gd name="T12" fmla="*/ 31397 w 1756089"/>
                <a:gd name="T13" fmla="*/ 570463 h 1521944"/>
                <a:gd name="T14" fmla="*/ 0 w 1756089"/>
                <a:gd name="T15" fmla="*/ 605053 h 1521944"/>
                <a:gd name="T16" fmla="*/ 939250 w 1756089"/>
                <a:gd name="T17" fmla="*/ 1468197 h 1521944"/>
                <a:gd name="T18" fmla="*/ 991400 w 1756089"/>
                <a:gd name="T19" fmla="*/ 1469262 h 1521944"/>
                <a:gd name="T20" fmla="*/ 1137741 w 1756089"/>
                <a:gd name="T21" fmla="*/ 1491612 h 1521944"/>
                <a:gd name="T22" fmla="*/ 1269182 w 1756089"/>
                <a:gd name="T23" fmla="*/ 1424561 h 1521944"/>
                <a:gd name="T24" fmla="*/ 1287807 w 1756089"/>
                <a:gd name="T25" fmla="*/ 1425093 h 1521944"/>
                <a:gd name="T26" fmla="*/ 1284082 w 1756089"/>
                <a:gd name="T27" fmla="*/ 1443186 h 1521944"/>
                <a:gd name="T28" fmla="*/ 1264925 w 1756089"/>
                <a:gd name="T29" fmla="*/ 1470858 h 1521944"/>
                <a:gd name="T30" fmla="*/ 1377740 w 1756089"/>
                <a:gd name="T31" fmla="*/ 1501191 h 1521944"/>
                <a:gd name="T32" fmla="*/ 1429891 w 1756089"/>
                <a:gd name="T33" fmla="*/ 1371878 h 1521944"/>
                <a:gd name="T34" fmla="*/ 1458095 w 1756089"/>
                <a:gd name="T35" fmla="*/ 1362832 h 1521944"/>
                <a:gd name="T36" fmla="*/ 1498006 w 1756089"/>
                <a:gd name="T37" fmla="*/ 1404339 h 1521944"/>
                <a:gd name="T38" fmla="*/ 1566121 w 1756089"/>
                <a:gd name="T39" fmla="*/ 1384650 h 1521944"/>
                <a:gd name="T40" fmla="*/ 1586875 w 1756089"/>
                <a:gd name="T41" fmla="*/ 1357510 h 1521944"/>
                <a:gd name="T42" fmla="*/ 1640621 w 1756089"/>
                <a:gd name="T43" fmla="*/ 1391036 h 1521944"/>
                <a:gd name="T44" fmla="*/ 1696497 w 1756089"/>
                <a:gd name="T45" fmla="*/ 1235649 h 1521944"/>
                <a:gd name="T46" fmla="*/ 1756098 w 1756089"/>
                <a:gd name="T47" fmla="*/ 1165405 h 1521944"/>
                <a:gd name="T48" fmla="*/ 1752373 w 1756089"/>
                <a:gd name="T49" fmla="*/ 1084518 h 1521944"/>
                <a:gd name="T50" fmla="*/ 573124 w 1756089"/>
                <a:gd name="T51" fmla="*/ 0 h 1521944"/>
                <a:gd name="T52" fmla="*/ 470419 w 1756089"/>
                <a:gd name="T53" fmla="*/ 83547 h 15219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756089" h="1521944">
                  <a:moveTo>
                    <a:pt x="470419" y="83547"/>
                  </a:moveTo>
                  <a:cubicBezTo>
                    <a:pt x="483191" y="67051"/>
                    <a:pt x="443812" y="80354"/>
                    <a:pt x="444344" y="80354"/>
                  </a:cubicBezTo>
                  <a:cubicBezTo>
                    <a:pt x="409754" y="91529"/>
                    <a:pt x="378890" y="145809"/>
                    <a:pt x="350686" y="168159"/>
                  </a:cubicBezTo>
                  <a:cubicBezTo>
                    <a:pt x="348557" y="170287"/>
                    <a:pt x="347493" y="175077"/>
                    <a:pt x="345896" y="178270"/>
                  </a:cubicBezTo>
                  <a:cubicBezTo>
                    <a:pt x="261817" y="201152"/>
                    <a:pt x="166030" y="296407"/>
                    <a:pt x="136230" y="375165"/>
                  </a:cubicBezTo>
                  <a:cubicBezTo>
                    <a:pt x="127184" y="398579"/>
                    <a:pt x="143148" y="417204"/>
                    <a:pt x="139423" y="436894"/>
                  </a:cubicBezTo>
                  <a:cubicBezTo>
                    <a:pt x="129844" y="479998"/>
                    <a:pt x="69179" y="546516"/>
                    <a:pt x="31397" y="570463"/>
                  </a:cubicBezTo>
                  <a:cubicBezTo>
                    <a:pt x="21818" y="576849"/>
                    <a:pt x="11175" y="589620"/>
                    <a:pt x="0" y="605053"/>
                  </a:cubicBezTo>
                  <a:lnTo>
                    <a:pt x="939242" y="1468197"/>
                  </a:lnTo>
                  <a:cubicBezTo>
                    <a:pt x="957335" y="1463940"/>
                    <a:pt x="975428" y="1463940"/>
                    <a:pt x="991392" y="1469262"/>
                  </a:cubicBezTo>
                  <a:cubicBezTo>
                    <a:pt x="1037689" y="1484162"/>
                    <a:pt x="1087711" y="1499594"/>
                    <a:pt x="1137733" y="1491612"/>
                  </a:cubicBezTo>
                  <a:cubicBezTo>
                    <a:pt x="1189884" y="1483097"/>
                    <a:pt x="1224474" y="1447443"/>
                    <a:pt x="1269174" y="1424561"/>
                  </a:cubicBezTo>
                  <a:cubicBezTo>
                    <a:pt x="1275028" y="1421900"/>
                    <a:pt x="1282478" y="1418708"/>
                    <a:pt x="1287799" y="1425093"/>
                  </a:cubicBezTo>
                  <a:cubicBezTo>
                    <a:pt x="1293653" y="1431479"/>
                    <a:pt x="1288331" y="1437333"/>
                    <a:pt x="1284074" y="1443186"/>
                  </a:cubicBezTo>
                  <a:cubicBezTo>
                    <a:pt x="1277689" y="1452765"/>
                    <a:pt x="1266513" y="1459151"/>
                    <a:pt x="1264917" y="1470858"/>
                  </a:cubicBezTo>
                  <a:cubicBezTo>
                    <a:pt x="1258531" y="1533652"/>
                    <a:pt x="1347400" y="1541102"/>
                    <a:pt x="1377732" y="1501191"/>
                  </a:cubicBezTo>
                  <a:cubicBezTo>
                    <a:pt x="1405404" y="1463940"/>
                    <a:pt x="1416579" y="1414450"/>
                    <a:pt x="1429883" y="1371878"/>
                  </a:cubicBezTo>
                  <a:cubicBezTo>
                    <a:pt x="1434672" y="1358043"/>
                    <a:pt x="1442122" y="1346867"/>
                    <a:pt x="1458087" y="1362832"/>
                  </a:cubicBezTo>
                  <a:cubicBezTo>
                    <a:pt x="1475647" y="1380925"/>
                    <a:pt x="1466069" y="1394761"/>
                    <a:pt x="1497998" y="1404339"/>
                  </a:cubicBezTo>
                  <a:cubicBezTo>
                    <a:pt x="1520348" y="1411257"/>
                    <a:pt x="1563452" y="1412854"/>
                    <a:pt x="1566113" y="1384650"/>
                  </a:cubicBezTo>
                  <a:cubicBezTo>
                    <a:pt x="1567177" y="1371878"/>
                    <a:pt x="1571966" y="1361235"/>
                    <a:pt x="1586867" y="1357510"/>
                  </a:cubicBezTo>
                  <a:cubicBezTo>
                    <a:pt x="1603363" y="1381989"/>
                    <a:pt x="1610281" y="1394761"/>
                    <a:pt x="1640613" y="1391036"/>
                  </a:cubicBezTo>
                  <a:cubicBezTo>
                    <a:pt x="1714582" y="1383054"/>
                    <a:pt x="1650724" y="1277688"/>
                    <a:pt x="1696489" y="1235649"/>
                  </a:cubicBezTo>
                  <a:cubicBezTo>
                    <a:pt x="1718839" y="1215427"/>
                    <a:pt x="1746511" y="1194673"/>
                    <a:pt x="1756090" y="1165405"/>
                  </a:cubicBezTo>
                  <a:cubicBezTo>
                    <a:pt x="1765136" y="1137733"/>
                    <a:pt x="1752365" y="1111126"/>
                    <a:pt x="1752365" y="1084518"/>
                  </a:cubicBezTo>
                  <a:lnTo>
                    <a:pt x="573124" y="0"/>
                  </a:lnTo>
                  <a:cubicBezTo>
                    <a:pt x="525231" y="2661"/>
                    <a:pt x="501816" y="44168"/>
                    <a:pt x="470419" y="83547"/>
                  </a:cubicBezTo>
                  <a:close/>
                </a:path>
              </a:pathLst>
            </a:custGeom>
            <a:solidFill>
              <a:schemeClr val="accent2"/>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sp>
          <p:nvSpPr>
            <p:cNvPr id="8" name="Freeform: Shape 7">
              <a:extLst>
                <a:ext uri="{FF2B5EF4-FFF2-40B4-BE49-F238E27FC236}">
                  <a16:creationId xmlns:a16="http://schemas.microsoft.com/office/drawing/2014/main" id="{13009080-9ACF-4DD0-8527-8BEFCA76623E}"/>
                </a:ext>
              </a:extLst>
            </p:cNvPr>
            <p:cNvSpPr/>
            <p:nvPr/>
          </p:nvSpPr>
          <p:spPr>
            <a:xfrm>
              <a:off x="8166355" y="3038104"/>
              <a:ext cx="1265733" cy="842290"/>
            </a:xfrm>
            <a:custGeom>
              <a:avLst/>
              <a:gdLst>
                <a:gd name="connsiteX0" fmla="*/ 450198 w 1266513"/>
                <a:gd name="connsiteY0" fmla="*/ 205409 h 840794"/>
                <a:gd name="connsiteX1" fmla="*/ 267138 w 1266513"/>
                <a:gd name="connsiteY1" fmla="*/ 297471 h 840794"/>
                <a:gd name="connsiteX2" fmla="*/ 207006 w 1266513"/>
                <a:gd name="connsiteY2" fmla="*/ 369311 h 840794"/>
                <a:gd name="connsiteX3" fmla="*/ 118137 w 1266513"/>
                <a:gd name="connsiteY3" fmla="*/ 476273 h 840794"/>
                <a:gd name="connsiteX4" fmla="*/ 36718 w 1266513"/>
                <a:gd name="connsiteY4" fmla="*/ 570463 h 840794"/>
                <a:gd name="connsiteX5" fmla="*/ 0 w 1266513"/>
                <a:gd name="connsiteY5" fmla="*/ 585363 h 840794"/>
                <a:gd name="connsiteX6" fmla="*/ 271928 w 1266513"/>
                <a:gd name="connsiteY6" fmla="*/ 835473 h 840794"/>
                <a:gd name="connsiteX7" fmla="*/ 500219 w 1266513"/>
                <a:gd name="connsiteY7" fmla="*/ 843455 h 840794"/>
                <a:gd name="connsiteX8" fmla="*/ 517248 w 1266513"/>
                <a:gd name="connsiteY8" fmla="*/ 840262 h 840794"/>
                <a:gd name="connsiteX9" fmla="*/ 527359 w 1266513"/>
                <a:gd name="connsiteY9" fmla="*/ 829619 h 840794"/>
                <a:gd name="connsiteX10" fmla="*/ 632192 w 1266513"/>
                <a:gd name="connsiteY10" fmla="*/ 829087 h 840794"/>
                <a:gd name="connsiteX11" fmla="*/ 820573 w 1266513"/>
                <a:gd name="connsiteY11" fmla="*/ 823233 h 840794"/>
                <a:gd name="connsiteX12" fmla="*/ 1050461 w 1266513"/>
                <a:gd name="connsiteY12" fmla="*/ 822701 h 840794"/>
                <a:gd name="connsiteX13" fmla="*/ 1149973 w 1266513"/>
                <a:gd name="connsiteY13" fmla="*/ 797690 h 840794"/>
                <a:gd name="connsiteX14" fmla="*/ 1269174 w 1266513"/>
                <a:gd name="connsiteY14" fmla="*/ 621017 h 840794"/>
                <a:gd name="connsiteX15" fmla="*/ 593345 w 1266513"/>
                <a:gd name="connsiteY15" fmla="*/ 0 h 840794"/>
                <a:gd name="connsiteX16" fmla="*/ 450198 w 1266513"/>
                <a:gd name="connsiteY16" fmla="*/ 205409 h 840794"/>
                <a:gd name="connsiteX17" fmla="*/ 843987 w 1266513"/>
                <a:gd name="connsiteY17" fmla="*/ 387404 h 840794"/>
                <a:gd name="connsiteX18" fmla="*/ 876448 w 1266513"/>
                <a:gd name="connsiteY18" fmla="*/ 341639 h 840794"/>
                <a:gd name="connsiteX19" fmla="*/ 882302 w 1266513"/>
                <a:gd name="connsiteY19" fmla="*/ 470419 h 840794"/>
                <a:gd name="connsiteX20" fmla="*/ 877513 w 1266513"/>
                <a:gd name="connsiteY20" fmla="*/ 470419 h 840794"/>
                <a:gd name="connsiteX21" fmla="*/ 754054 w 1266513"/>
                <a:gd name="connsiteY21" fmla="*/ 465630 h 840794"/>
                <a:gd name="connsiteX22" fmla="*/ 843987 w 1266513"/>
                <a:gd name="connsiteY22" fmla="*/ 387404 h 840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66513" h="840794">
                  <a:moveTo>
                    <a:pt x="450198" y="205409"/>
                  </a:moveTo>
                  <a:cubicBezTo>
                    <a:pt x="398579" y="184655"/>
                    <a:pt x="307050" y="271396"/>
                    <a:pt x="267138" y="297471"/>
                  </a:cubicBezTo>
                  <a:cubicBezTo>
                    <a:pt x="234145" y="318757"/>
                    <a:pt x="227227" y="338446"/>
                    <a:pt x="207006" y="369311"/>
                  </a:cubicBezTo>
                  <a:cubicBezTo>
                    <a:pt x="181463" y="408158"/>
                    <a:pt x="149534" y="441683"/>
                    <a:pt x="118137" y="476273"/>
                  </a:cubicBezTo>
                  <a:cubicBezTo>
                    <a:pt x="91529" y="505541"/>
                    <a:pt x="68115" y="546516"/>
                    <a:pt x="36718" y="570463"/>
                  </a:cubicBezTo>
                  <a:cubicBezTo>
                    <a:pt x="26075" y="578977"/>
                    <a:pt x="13304" y="583235"/>
                    <a:pt x="0" y="585363"/>
                  </a:cubicBezTo>
                  <a:lnTo>
                    <a:pt x="271928" y="835473"/>
                  </a:lnTo>
                  <a:cubicBezTo>
                    <a:pt x="348025" y="815251"/>
                    <a:pt x="420929" y="847712"/>
                    <a:pt x="500219" y="843455"/>
                  </a:cubicBezTo>
                  <a:cubicBezTo>
                    <a:pt x="506073" y="842923"/>
                    <a:pt x="514587" y="843987"/>
                    <a:pt x="517248" y="840262"/>
                  </a:cubicBezTo>
                  <a:cubicBezTo>
                    <a:pt x="520441" y="836005"/>
                    <a:pt x="523634" y="832280"/>
                    <a:pt x="527359" y="829619"/>
                  </a:cubicBezTo>
                  <a:cubicBezTo>
                    <a:pt x="542791" y="818444"/>
                    <a:pt x="611438" y="830151"/>
                    <a:pt x="632192" y="829087"/>
                  </a:cubicBezTo>
                  <a:cubicBezTo>
                    <a:pt x="698711" y="826426"/>
                    <a:pt x="754054" y="815784"/>
                    <a:pt x="820573" y="823233"/>
                  </a:cubicBezTo>
                  <a:cubicBezTo>
                    <a:pt x="897202" y="832812"/>
                    <a:pt x="974896" y="832812"/>
                    <a:pt x="1050461" y="822701"/>
                  </a:cubicBezTo>
                  <a:cubicBezTo>
                    <a:pt x="1084519" y="818444"/>
                    <a:pt x="1118576" y="812058"/>
                    <a:pt x="1149973" y="797690"/>
                  </a:cubicBezTo>
                  <a:cubicBezTo>
                    <a:pt x="1218088" y="765761"/>
                    <a:pt x="1250017" y="694453"/>
                    <a:pt x="1269174" y="621017"/>
                  </a:cubicBezTo>
                  <a:lnTo>
                    <a:pt x="593345" y="0"/>
                  </a:lnTo>
                  <a:cubicBezTo>
                    <a:pt x="554499" y="73969"/>
                    <a:pt x="510862" y="145276"/>
                    <a:pt x="450198" y="205409"/>
                  </a:cubicBezTo>
                  <a:close/>
                  <a:moveTo>
                    <a:pt x="843987" y="387404"/>
                  </a:moveTo>
                  <a:cubicBezTo>
                    <a:pt x="854630" y="371439"/>
                    <a:pt x="865805" y="356539"/>
                    <a:pt x="876448" y="341639"/>
                  </a:cubicBezTo>
                  <a:cubicBezTo>
                    <a:pt x="896670" y="383679"/>
                    <a:pt x="884431" y="427315"/>
                    <a:pt x="882302" y="470419"/>
                  </a:cubicBezTo>
                  <a:cubicBezTo>
                    <a:pt x="880705" y="470419"/>
                    <a:pt x="879109" y="470419"/>
                    <a:pt x="877513" y="470419"/>
                  </a:cubicBezTo>
                  <a:cubicBezTo>
                    <a:pt x="836537" y="464033"/>
                    <a:pt x="795562" y="451794"/>
                    <a:pt x="754054" y="465630"/>
                  </a:cubicBezTo>
                  <a:cubicBezTo>
                    <a:pt x="780130" y="435297"/>
                    <a:pt x="821637" y="421461"/>
                    <a:pt x="843987" y="387404"/>
                  </a:cubicBezTo>
                  <a:close/>
                </a:path>
              </a:pathLst>
            </a:custGeom>
            <a:solidFill>
              <a:schemeClr val="accent4"/>
            </a:solidFill>
            <a:ln w="5315" cap="flat">
              <a:noFill/>
              <a:prstDash val="solid"/>
              <a:miter/>
            </a:ln>
          </p:spPr>
          <p:txBody>
            <a:bodyPr anchor="ctr"/>
            <a:lstStyle/>
            <a:p>
              <a:pPr>
                <a:defRPr/>
              </a:pPr>
              <a:endParaRPr lang="en-US"/>
            </a:p>
          </p:txBody>
        </p:sp>
        <p:sp>
          <p:nvSpPr>
            <p:cNvPr id="9" name="Freeform: Shape 8">
              <a:extLst>
                <a:ext uri="{FF2B5EF4-FFF2-40B4-BE49-F238E27FC236}">
                  <a16:creationId xmlns:a16="http://schemas.microsoft.com/office/drawing/2014/main" id="{F9F621A9-B934-4A3B-8A0F-DA7AA7709070}"/>
                </a:ext>
              </a:extLst>
            </p:cNvPr>
            <p:cNvSpPr/>
            <p:nvPr/>
          </p:nvSpPr>
          <p:spPr>
            <a:xfrm>
              <a:off x="6212724" y="3573531"/>
              <a:ext cx="2218207" cy="2888759"/>
            </a:xfrm>
            <a:custGeom>
              <a:avLst/>
              <a:gdLst>
                <a:gd name="connsiteX0" fmla="*/ 1912605 w 2219058"/>
                <a:gd name="connsiteY0" fmla="*/ 2693285 h 2889565"/>
                <a:gd name="connsiteX1" fmla="*/ 1817883 w 2219058"/>
                <a:gd name="connsiteY1" fmla="*/ 2192002 h 2889565"/>
                <a:gd name="connsiteX2" fmla="*/ 1762007 w 2219058"/>
                <a:gd name="connsiteY2" fmla="*/ 1695507 h 2889565"/>
                <a:gd name="connsiteX3" fmla="*/ 1736464 w 2219058"/>
                <a:gd name="connsiteY3" fmla="*/ 1423580 h 2889565"/>
                <a:gd name="connsiteX4" fmla="*/ 1742318 w 2219058"/>
                <a:gd name="connsiteY4" fmla="*/ 1155377 h 2889565"/>
                <a:gd name="connsiteX5" fmla="*/ 1748172 w 2219058"/>
                <a:gd name="connsiteY5" fmla="*/ 1133026 h 2889565"/>
                <a:gd name="connsiteX6" fmla="*/ 1870566 w 2219058"/>
                <a:gd name="connsiteY6" fmla="*/ 761587 h 2889565"/>
                <a:gd name="connsiteX7" fmla="*/ 1876419 w 2219058"/>
                <a:gd name="connsiteY7" fmla="*/ 752008 h 2889565"/>
                <a:gd name="connsiteX8" fmla="*/ 2044046 w 2219058"/>
                <a:gd name="connsiteY8" fmla="*/ 499770 h 2889565"/>
                <a:gd name="connsiteX9" fmla="*/ 2180276 w 2219058"/>
                <a:gd name="connsiteY9" fmla="*/ 369394 h 2889565"/>
                <a:gd name="connsiteX10" fmla="*/ 2220719 w 2219058"/>
                <a:gd name="connsiteY10" fmla="*/ 353429 h 2889565"/>
                <a:gd name="connsiteX11" fmla="*/ 1948792 w 2219058"/>
                <a:gd name="connsiteY11" fmla="*/ 103319 h 2889565"/>
                <a:gd name="connsiteX12" fmla="*/ 1835976 w 2219058"/>
                <a:gd name="connsiteY12" fmla="*/ 121945 h 2889565"/>
                <a:gd name="connsiteX13" fmla="*/ 1831719 w 2219058"/>
                <a:gd name="connsiteY13" fmla="*/ 104384 h 2889565"/>
                <a:gd name="connsiteX14" fmla="*/ 1781165 w 2219058"/>
                <a:gd name="connsiteY14" fmla="*/ 22433 h 2889565"/>
                <a:gd name="connsiteX15" fmla="*/ 1707728 w 2219058"/>
                <a:gd name="connsiteY15" fmla="*/ 5404 h 2889565"/>
                <a:gd name="connsiteX16" fmla="*/ 1583738 w 2219058"/>
                <a:gd name="connsiteY16" fmla="*/ 83630 h 2889565"/>
                <a:gd name="connsiteX17" fmla="*/ 982942 w 2219058"/>
                <a:gd name="connsiteY17" fmla="*/ 125670 h 2889565"/>
                <a:gd name="connsiteX18" fmla="*/ 576913 w 2219058"/>
                <a:gd name="connsiteY18" fmla="*/ 76180 h 2889565"/>
                <a:gd name="connsiteX19" fmla="*/ 370971 w 2219058"/>
                <a:gd name="connsiteY19" fmla="*/ 39462 h 2889565"/>
                <a:gd name="connsiteX20" fmla="*/ 7514 w 2219058"/>
                <a:gd name="connsiteY20" fmla="*/ 101191 h 2889565"/>
                <a:gd name="connsiteX21" fmla="*/ 1128 w 2219058"/>
                <a:gd name="connsiteY21" fmla="*/ 177288 h 2889565"/>
                <a:gd name="connsiteX22" fmla="*/ 67115 w 2219058"/>
                <a:gd name="connsiteY22" fmla="*/ 330547 h 2889565"/>
                <a:gd name="connsiteX23" fmla="*/ 554031 w 2219058"/>
                <a:gd name="connsiteY23" fmla="*/ 409305 h 2889565"/>
                <a:gd name="connsiteX24" fmla="*/ 797754 w 2219058"/>
                <a:gd name="connsiteY24" fmla="*/ 444427 h 2889565"/>
                <a:gd name="connsiteX25" fmla="*/ 1072343 w 2219058"/>
                <a:gd name="connsiteY25" fmla="*/ 440170 h 2889565"/>
                <a:gd name="connsiteX26" fmla="*/ 1319260 w 2219058"/>
                <a:gd name="connsiteY26" fmla="*/ 375779 h 2889565"/>
                <a:gd name="connsiteX27" fmla="*/ 1535844 w 2219058"/>
                <a:gd name="connsiteY27" fmla="*/ 369926 h 2889565"/>
                <a:gd name="connsiteX28" fmla="*/ 1746043 w 2219058"/>
                <a:gd name="connsiteY28" fmla="*/ 365669 h 2889565"/>
                <a:gd name="connsiteX29" fmla="*/ 1718371 w 2219058"/>
                <a:gd name="connsiteY29" fmla="*/ 429527 h 2889565"/>
                <a:gd name="connsiteX30" fmla="*/ 1633760 w 2219058"/>
                <a:gd name="connsiteY30" fmla="*/ 512010 h 2889565"/>
                <a:gd name="connsiteX31" fmla="*/ 1589591 w 2219058"/>
                <a:gd name="connsiteY31" fmla="*/ 542874 h 2889565"/>
                <a:gd name="connsiteX32" fmla="*/ 1572030 w 2219058"/>
                <a:gd name="connsiteY32" fmla="*/ 517331 h 2889565"/>
                <a:gd name="connsiteX33" fmla="*/ 1561920 w 2219058"/>
                <a:gd name="connsiteY33" fmla="*/ 534360 h 2889565"/>
                <a:gd name="connsiteX34" fmla="*/ 1534248 w 2219058"/>
                <a:gd name="connsiteY34" fmla="*/ 571078 h 2889565"/>
                <a:gd name="connsiteX35" fmla="*/ 1355446 w 2219058"/>
                <a:gd name="connsiteY35" fmla="*/ 691876 h 2889565"/>
                <a:gd name="connsiteX36" fmla="*/ 1376200 w 2219058"/>
                <a:gd name="connsiteY36" fmla="*/ 761587 h 2889565"/>
                <a:gd name="connsiteX37" fmla="*/ 1417175 w 2219058"/>
                <a:gd name="connsiteY37" fmla="*/ 828638 h 2889565"/>
                <a:gd name="connsiteX38" fmla="*/ 1476244 w 2219058"/>
                <a:gd name="connsiteY38" fmla="*/ 1039368 h 2889565"/>
                <a:gd name="connsiteX39" fmla="*/ 1606620 w 2219058"/>
                <a:gd name="connsiteY39" fmla="*/ 1558213 h 2889565"/>
                <a:gd name="connsiteX40" fmla="*/ 1683249 w 2219058"/>
                <a:gd name="connsiteY40" fmla="*/ 2283531 h 2889565"/>
                <a:gd name="connsiteX41" fmla="*/ 1783293 w 2219058"/>
                <a:gd name="connsiteY41" fmla="*/ 2764593 h 2889565"/>
                <a:gd name="connsiteX42" fmla="*/ 1782761 w 2219058"/>
                <a:gd name="connsiteY42" fmla="*/ 2737986 h 2889565"/>
                <a:gd name="connsiteX43" fmla="*/ 1858326 w 2219058"/>
                <a:gd name="connsiteY43" fmla="*/ 2864637 h 2889565"/>
                <a:gd name="connsiteX44" fmla="*/ 1903027 w 2219058"/>
                <a:gd name="connsiteY44" fmla="*/ 2893373 h 2889565"/>
                <a:gd name="connsiteX45" fmla="*/ 1913670 w 2219058"/>
                <a:gd name="connsiteY45" fmla="*/ 2893373 h 2889565"/>
                <a:gd name="connsiteX46" fmla="*/ 1931231 w 2219058"/>
                <a:gd name="connsiteY46" fmla="*/ 2885923 h 2889565"/>
                <a:gd name="connsiteX47" fmla="*/ 1912605 w 2219058"/>
                <a:gd name="connsiteY47" fmla="*/ 2693285 h 2889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219058" h="2889565">
                  <a:moveTo>
                    <a:pt x="1912605" y="2693285"/>
                  </a:moveTo>
                  <a:cubicBezTo>
                    <a:pt x="1847683" y="2534705"/>
                    <a:pt x="1836508" y="2359628"/>
                    <a:pt x="1817883" y="2192002"/>
                  </a:cubicBezTo>
                  <a:cubicBezTo>
                    <a:pt x="1799258" y="2026504"/>
                    <a:pt x="1779568" y="1861006"/>
                    <a:pt x="1762007" y="1695507"/>
                  </a:cubicBezTo>
                  <a:cubicBezTo>
                    <a:pt x="1752429" y="1605042"/>
                    <a:pt x="1739657" y="1514577"/>
                    <a:pt x="1736464" y="1423580"/>
                  </a:cubicBezTo>
                  <a:cubicBezTo>
                    <a:pt x="1732739" y="1333646"/>
                    <a:pt x="1754557" y="1244246"/>
                    <a:pt x="1742318" y="1155377"/>
                  </a:cubicBezTo>
                  <a:cubicBezTo>
                    <a:pt x="1743914" y="1147927"/>
                    <a:pt x="1746575" y="1140477"/>
                    <a:pt x="1748172" y="1133026"/>
                  </a:cubicBezTo>
                  <a:cubicBezTo>
                    <a:pt x="1775311" y="1027661"/>
                    <a:pt x="1762540" y="830234"/>
                    <a:pt x="1870566" y="761587"/>
                  </a:cubicBezTo>
                  <a:cubicBezTo>
                    <a:pt x="1873759" y="759991"/>
                    <a:pt x="1875355" y="755201"/>
                    <a:pt x="1876419" y="752008"/>
                  </a:cubicBezTo>
                  <a:cubicBezTo>
                    <a:pt x="1913138" y="658350"/>
                    <a:pt x="1974867" y="574271"/>
                    <a:pt x="2044046" y="499770"/>
                  </a:cubicBezTo>
                  <a:cubicBezTo>
                    <a:pt x="2085554" y="455070"/>
                    <a:pt x="2124401" y="400258"/>
                    <a:pt x="2180276" y="369394"/>
                  </a:cubicBezTo>
                  <a:cubicBezTo>
                    <a:pt x="2193580" y="361944"/>
                    <a:pt x="2207416" y="356622"/>
                    <a:pt x="2220719" y="353429"/>
                  </a:cubicBezTo>
                  <a:lnTo>
                    <a:pt x="1948792" y="103319"/>
                  </a:lnTo>
                  <a:cubicBezTo>
                    <a:pt x="1909412" y="109705"/>
                    <a:pt x="1863116" y="98530"/>
                    <a:pt x="1835976" y="121945"/>
                  </a:cubicBezTo>
                  <a:cubicBezTo>
                    <a:pt x="1835444" y="116091"/>
                    <a:pt x="1834380" y="109705"/>
                    <a:pt x="1831719" y="104384"/>
                  </a:cubicBezTo>
                  <a:cubicBezTo>
                    <a:pt x="1818415" y="75116"/>
                    <a:pt x="1800322" y="48508"/>
                    <a:pt x="1781165" y="22433"/>
                  </a:cubicBezTo>
                  <a:cubicBezTo>
                    <a:pt x="1764668" y="615"/>
                    <a:pt x="1734336" y="-5771"/>
                    <a:pt x="1707728" y="5404"/>
                  </a:cubicBezTo>
                  <a:cubicBezTo>
                    <a:pt x="1663560" y="24029"/>
                    <a:pt x="1628970" y="63941"/>
                    <a:pt x="1583738" y="83630"/>
                  </a:cubicBezTo>
                  <a:cubicBezTo>
                    <a:pt x="1393761" y="167177"/>
                    <a:pt x="1184626" y="143230"/>
                    <a:pt x="982942" y="125670"/>
                  </a:cubicBezTo>
                  <a:cubicBezTo>
                    <a:pt x="847244" y="113962"/>
                    <a:pt x="711546" y="97466"/>
                    <a:pt x="576913" y="76180"/>
                  </a:cubicBezTo>
                  <a:cubicBezTo>
                    <a:pt x="508266" y="65005"/>
                    <a:pt x="439619" y="51701"/>
                    <a:pt x="370971" y="39462"/>
                  </a:cubicBezTo>
                  <a:cubicBezTo>
                    <a:pt x="262945" y="20304"/>
                    <a:pt x="79886" y="-4175"/>
                    <a:pt x="7514" y="101191"/>
                  </a:cubicBezTo>
                  <a:cubicBezTo>
                    <a:pt x="5918" y="128863"/>
                    <a:pt x="-3129" y="145891"/>
                    <a:pt x="1128" y="177288"/>
                  </a:cubicBezTo>
                  <a:cubicBezTo>
                    <a:pt x="6982" y="226246"/>
                    <a:pt x="-468" y="316179"/>
                    <a:pt x="67115" y="330547"/>
                  </a:cubicBezTo>
                  <a:cubicBezTo>
                    <a:pt x="228356" y="363008"/>
                    <a:pt x="391193" y="385890"/>
                    <a:pt x="554031" y="409305"/>
                  </a:cubicBezTo>
                  <a:cubicBezTo>
                    <a:pt x="634385" y="420480"/>
                    <a:pt x="716336" y="438573"/>
                    <a:pt x="797754" y="444427"/>
                  </a:cubicBezTo>
                  <a:cubicBezTo>
                    <a:pt x="888752" y="451877"/>
                    <a:pt x="981878" y="451877"/>
                    <a:pt x="1072343" y="440170"/>
                  </a:cubicBezTo>
                  <a:cubicBezTo>
                    <a:pt x="1159615" y="428994"/>
                    <a:pt x="1235181" y="394405"/>
                    <a:pt x="1319260" y="375779"/>
                  </a:cubicBezTo>
                  <a:cubicBezTo>
                    <a:pt x="1388439" y="360879"/>
                    <a:pt x="1463472" y="367265"/>
                    <a:pt x="1535844" y="369926"/>
                  </a:cubicBezTo>
                  <a:cubicBezTo>
                    <a:pt x="1603427" y="372587"/>
                    <a:pt x="1676864" y="368329"/>
                    <a:pt x="1746043" y="365669"/>
                  </a:cubicBezTo>
                  <a:cubicBezTo>
                    <a:pt x="1786486" y="364072"/>
                    <a:pt x="1725289" y="422076"/>
                    <a:pt x="1718371" y="429527"/>
                  </a:cubicBezTo>
                  <a:cubicBezTo>
                    <a:pt x="1690700" y="457730"/>
                    <a:pt x="1662496" y="484870"/>
                    <a:pt x="1633760" y="512010"/>
                  </a:cubicBezTo>
                  <a:cubicBezTo>
                    <a:pt x="1624181" y="521056"/>
                    <a:pt x="1605556" y="547663"/>
                    <a:pt x="1589591" y="542874"/>
                  </a:cubicBezTo>
                  <a:cubicBezTo>
                    <a:pt x="1579480" y="539681"/>
                    <a:pt x="1581609" y="519459"/>
                    <a:pt x="1572030" y="517331"/>
                  </a:cubicBezTo>
                  <a:cubicBezTo>
                    <a:pt x="1551277" y="513606"/>
                    <a:pt x="1560855" y="528506"/>
                    <a:pt x="1561920" y="534360"/>
                  </a:cubicBezTo>
                  <a:cubicBezTo>
                    <a:pt x="1565645" y="556178"/>
                    <a:pt x="1557130" y="566288"/>
                    <a:pt x="1534248" y="571078"/>
                  </a:cubicBezTo>
                  <a:cubicBezTo>
                    <a:pt x="1467197" y="584382"/>
                    <a:pt x="1320324" y="596089"/>
                    <a:pt x="1355446" y="691876"/>
                  </a:cubicBezTo>
                  <a:cubicBezTo>
                    <a:pt x="1363428" y="714758"/>
                    <a:pt x="1367685" y="738173"/>
                    <a:pt x="1376200" y="761587"/>
                  </a:cubicBezTo>
                  <a:cubicBezTo>
                    <a:pt x="1385778" y="789259"/>
                    <a:pt x="1404936" y="805223"/>
                    <a:pt x="1417175" y="828638"/>
                  </a:cubicBezTo>
                  <a:cubicBezTo>
                    <a:pt x="1449636" y="889303"/>
                    <a:pt x="1457618" y="973914"/>
                    <a:pt x="1476244" y="1039368"/>
                  </a:cubicBezTo>
                  <a:cubicBezTo>
                    <a:pt x="1523073" y="1211252"/>
                    <a:pt x="1582673" y="1381540"/>
                    <a:pt x="1606620" y="1558213"/>
                  </a:cubicBezTo>
                  <a:cubicBezTo>
                    <a:pt x="1639613" y="1798744"/>
                    <a:pt x="1658238" y="2041936"/>
                    <a:pt x="1683249" y="2283531"/>
                  </a:cubicBezTo>
                  <a:cubicBezTo>
                    <a:pt x="1699746" y="2446901"/>
                    <a:pt x="1736996" y="2607077"/>
                    <a:pt x="1783293" y="2764593"/>
                  </a:cubicBezTo>
                  <a:cubicBezTo>
                    <a:pt x="1783293" y="2755547"/>
                    <a:pt x="1782761" y="2746500"/>
                    <a:pt x="1782761" y="2737986"/>
                  </a:cubicBezTo>
                  <a:cubicBezTo>
                    <a:pt x="1784358" y="2787476"/>
                    <a:pt x="1821608" y="2832708"/>
                    <a:pt x="1858326" y="2864637"/>
                  </a:cubicBezTo>
                  <a:cubicBezTo>
                    <a:pt x="1873226" y="2877941"/>
                    <a:pt x="1887594" y="2890713"/>
                    <a:pt x="1903027" y="2893373"/>
                  </a:cubicBezTo>
                  <a:lnTo>
                    <a:pt x="1913670" y="2893373"/>
                  </a:lnTo>
                  <a:cubicBezTo>
                    <a:pt x="1919523" y="2892309"/>
                    <a:pt x="1924845" y="2890181"/>
                    <a:pt x="1931231" y="2885923"/>
                  </a:cubicBezTo>
                  <a:cubicBezTo>
                    <a:pt x="1987638" y="2848141"/>
                    <a:pt x="1930698" y="2738518"/>
                    <a:pt x="1912605" y="2693285"/>
                  </a:cubicBezTo>
                  <a:close/>
                </a:path>
              </a:pathLst>
            </a:custGeom>
            <a:solidFill>
              <a:schemeClr val="accent5"/>
            </a:solidFill>
            <a:ln w="5315" cap="flat">
              <a:noFill/>
              <a:prstDash val="solid"/>
              <a:miter/>
            </a:ln>
          </p:spPr>
          <p:txBody>
            <a:bodyPr anchor="ctr"/>
            <a:lstStyle/>
            <a:p>
              <a:pPr>
                <a:defRPr/>
              </a:pPr>
              <a:endParaRPr lang="en-US"/>
            </a:p>
          </p:txBody>
        </p:sp>
        <p:sp>
          <p:nvSpPr>
            <p:cNvPr id="30739" name="Freeform: Shape 9"/>
            <p:cNvSpPr>
              <a:spLocks/>
            </p:cNvSpPr>
            <p:nvPr/>
          </p:nvSpPr>
          <p:spPr bwMode="auto">
            <a:xfrm>
              <a:off x="9343029" y="746144"/>
              <a:ext cx="1532587" cy="1452765"/>
            </a:xfrm>
            <a:custGeom>
              <a:avLst/>
              <a:gdLst>
                <a:gd name="T0" fmla="*/ 354411 w 1532587"/>
                <a:gd name="T1" fmla="*/ 256496 h 1452764"/>
                <a:gd name="T2" fmla="*/ 301196 w 1532587"/>
                <a:gd name="T3" fmla="*/ 141551 h 1452764"/>
                <a:gd name="T4" fmla="*/ 245853 w 1532587"/>
                <a:gd name="T5" fmla="*/ 204877 h 1452764"/>
                <a:gd name="T6" fmla="*/ 332593 w 1532587"/>
                <a:gd name="T7" fmla="*/ 284699 h 1452764"/>
                <a:gd name="T8" fmla="*/ 241596 w 1532587"/>
                <a:gd name="T9" fmla="*/ 375697 h 1452764"/>
                <a:gd name="T10" fmla="*/ 172948 w 1532587"/>
                <a:gd name="T11" fmla="*/ 268203 h 1452764"/>
                <a:gd name="T12" fmla="*/ 181995 w 1532587"/>
                <a:gd name="T13" fmla="*/ 394322 h 1452764"/>
                <a:gd name="T14" fmla="*/ 181995 w 1532587"/>
                <a:gd name="T15" fmla="*/ 394322 h 1452764"/>
                <a:gd name="T16" fmla="*/ 0 w 1532587"/>
                <a:gd name="T17" fmla="*/ 370375 h 1452764"/>
                <a:gd name="T18" fmla="*/ 1181369 w 1532587"/>
                <a:gd name="T19" fmla="*/ 1436807 h 1452764"/>
                <a:gd name="T20" fmla="*/ 1250017 w 1532587"/>
                <a:gd name="T21" fmla="*/ 1126032 h 1452764"/>
                <a:gd name="T22" fmla="*/ 1335692 w 1532587"/>
                <a:gd name="T23" fmla="*/ 938184 h 1452764"/>
                <a:gd name="T24" fmla="*/ 1267578 w 1532587"/>
                <a:gd name="T25" fmla="*/ 752464 h 1452764"/>
                <a:gd name="T26" fmla="*/ 1300571 w 1532587"/>
                <a:gd name="T27" fmla="*/ 589088 h 1452764"/>
                <a:gd name="T28" fmla="*/ 1463408 w 1532587"/>
                <a:gd name="T29" fmla="*/ 593345 h 1452764"/>
                <a:gd name="T30" fmla="*/ 1467666 w 1532587"/>
                <a:gd name="T31" fmla="*/ 407626 h 1452764"/>
                <a:gd name="T32" fmla="*/ 1475648 w 1532587"/>
                <a:gd name="T33" fmla="*/ 369843 h 1452764"/>
                <a:gd name="T34" fmla="*/ 1208509 w 1532587"/>
                <a:gd name="T35" fmla="*/ 6386 h 1452764"/>
                <a:gd name="T36" fmla="*/ 1079729 w 1532587"/>
                <a:gd name="T37" fmla="*/ 0 h 1452764"/>
                <a:gd name="T38" fmla="*/ 524166 w 1532587"/>
                <a:gd name="T39" fmla="*/ 133569 h 1452764"/>
                <a:gd name="T40" fmla="*/ 429976 w 1532587"/>
                <a:gd name="T41" fmla="*/ 202749 h 1452764"/>
                <a:gd name="T42" fmla="*/ 575253 w 1532587"/>
                <a:gd name="T43" fmla="*/ 179866 h 1452764"/>
                <a:gd name="T44" fmla="*/ 422526 w 1532587"/>
                <a:gd name="T45" fmla="*/ 317693 h 1452764"/>
                <a:gd name="T46" fmla="*/ 752990 w 1532587"/>
                <a:gd name="T47" fmla="*/ 116008 h 1452764"/>
                <a:gd name="T48" fmla="*/ 1198931 w 1532587"/>
                <a:gd name="T49" fmla="*/ 62794 h 1452764"/>
                <a:gd name="T50" fmla="*/ 1419772 w 1532587"/>
                <a:gd name="T51" fmla="*/ 120798 h 1452764"/>
                <a:gd name="T52" fmla="*/ 1394761 w 1532587"/>
                <a:gd name="T53" fmla="*/ 411351 h 1452764"/>
                <a:gd name="T54" fmla="*/ 1330371 w 1532587"/>
                <a:gd name="T55" fmla="*/ 391661 h 1452764"/>
                <a:gd name="T56" fmla="*/ 1327710 w 1532587"/>
                <a:gd name="T57" fmla="*/ 272992 h 1452764"/>
                <a:gd name="T58" fmla="*/ 1235649 w 1532587"/>
                <a:gd name="T59" fmla="*/ 101640 h 1452764"/>
                <a:gd name="T60" fmla="*/ 1164873 w 1532587"/>
                <a:gd name="T61" fmla="*/ 100576 h 1452764"/>
                <a:gd name="T62" fmla="*/ 1024386 w 1532587"/>
                <a:gd name="T63" fmla="*/ 93126 h 1452764"/>
                <a:gd name="T64" fmla="*/ 787580 w 1532587"/>
                <a:gd name="T65" fmla="*/ 142084 h 1452764"/>
                <a:gd name="T66" fmla="*/ 752990 w 1532587"/>
                <a:gd name="T67" fmla="*/ 116008 h 1452764"/>
                <a:gd name="T68" fmla="*/ 656139 w 1532587"/>
                <a:gd name="T69" fmla="*/ 236274 h 1452764"/>
                <a:gd name="T70" fmla="*/ 656139 w 1532587"/>
                <a:gd name="T71" fmla="*/ 312903 h 1452764"/>
                <a:gd name="T72" fmla="*/ 602924 w 1532587"/>
                <a:gd name="T73" fmla="*/ 362925 h 1452764"/>
                <a:gd name="T74" fmla="*/ 576317 w 1532587"/>
                <a:gd name="T75" fmla="*/ 386340 h 1452764"/>
                <a:gd name="T76" fmla="*/ 447005 w 1532587"/>
                <a:gd name="T77" fmla="*/ 402836 h 1452764"/>
                <a:gd name="T78" fmla="*/ 515120 w 1532587"/>
                <a:gd name="T79" fmla="*/ 320353 h 1452764"/>
                <a:gd name="T80" fmla="*/ 668379 w 1532587"/>
                <a:gd name="T81" fmla="*/ 176141 h 14527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32587" h="1452764">
                  <a:moveTo>
                    <a:pt x="524166" y="133569"/>
                  </a:moveTo>
                  <a:cubicBezTo>
                    <a:pt x="475741" y="142084"/>
                    <a:pt x="347493" y="195298"/>
                    <a:pt x="354411" y="256496"/>
                  </a:cubicBezTo>
                  <a:cubicBezTo>
                    <a:pt x="326207" y="247981"/>
                    <a:pt x="321418" y="225099"/>
                    <a:pt x="316628" y="202216"/>
                  </a:cubicBezTo>
                  <a:cubicBezTo>
                    <a:pt x="312371" y="181995"/>
                    <a:pt x="339511" y="156984"/>
                    <a:pt x="301196" y="141551"/>
                  </a:cubicBezTo>
                  <a:cubicBezTo>
                    <a:pt x="277250" y="131441"/>
                    <a:pt x="258624" y="128248"/>
                    <a:pt x="239467" y="145276"/>
                  </a:cubicBezTo>
                  <a:cubicBezTo>
                    <a:pt x="224567" y="158048"/>
                    <a:pt x="207538" y="213924"/>
                    <a:pt x="245853" y="204877"/>
                  </a:cubicBezTo>
                  <a:cubicBezTo>
                    <a:pt x="267671" y="200088"/>
                    <a:pt x="276185" y="213391"/>
                    <a:pt x="290021" y="221906"/>
                  </a:cubicBezTo>
                  <a:cubicBezTo>
                    <a:pt x="313968" y="236274"/>
                    <a:pt x="316096" y="265010"/>
                    <a:pt x="332593" y="284699"/>
                  </a:cubicBezTo>
                  <a:cubicBezTo>
                    <a:pt x="335786" y="287892"/>
                    <a:pt x="321418" y="343236"/>
                    <a:pt x="315032" y="348557"/>
                  </a:cubicBezTo>
                  <a:cubicBezTo>
                    <a:pt x="300664" y="361329"/>
                    <a:pt x="260753" y="361861"/>
                    <a:pt x="241596" y="375697"/>
                  </a:cubicBezTo>
                  <a:cubicBezTo>
                    <a:pt x="251174" y="352814"/>
                    <a:pt x="258092" y="306517"/>
                    <a:pt x="241596" y="285764"/>
                  </a:cubicBezTo>
                  <a:cubicBezTo>
                    <a:pt x="231485" y="272992"/>
                    <a:pt x="187316" y="253835"/>
                    <a:pt x="172948" y="268203"/>
                  </a:cubicBezTo>
                  <a:cubicBezTo>
                    <a:pt x="167095" y="274056"/>
                    <a:pt x="161241" y="279378"/>
                    <a:pt x="155387" y="285232"/>
                  </a:cubicBezTo>
                  <a:cubicBezTo>
                    <a:pt x="95787" y="295342"/>
                    <a:pt x="163370" y="365586"/>
                    <a:pt x="181995" y="394322"/>
                  </a:cubicBezTo>
                  <a:cubicBezTo>
                    <a:pt x="184656" y="396983"/>
                    <a:pt x="186252" y="400176"/>
                    <a:pt x="186252" y="403901"/>
                  </a:cubicBezTo>
                  <a:cubicBezTo>
                    <a:pt x="186252" y="401772"/>
                    <a:pt x="184124" y="398579"/>
                    <a:pt x="181995" y="394322"/>
                  </a:cubicBezTo>
                  <a:cubicBezTo>
                    <a:pt x="159645" y="369843"/>
                    <a:pt x="60665" y="382083"/>
                    <a:pt x="38847" y="375697"/>
                  </a:cubicBezTo>
                  <a:cubicBezTo>
                    <a:pt x="23947" y="371440"/>
                    <a:pt x="11175" y="369843"/>
                    <a:pt x="0" y="370375"/>
                  </a:cubicBezTo>
                  <a:lnTo>
                    <a:pt x="1179241" y="1454361"/>
                  </a:lnTo>
                  <a:cubicBezTo>
                    <a:pt x="1179241" y="1448508"/>
                    <a:pt x="1179773" y="1442654"/>
                    <a:pt x="1181369" y="1436801"/>
                  </a:cubicBezTo>
                  <a:cubicBezTo>
                    <a:pt x="1198398" y="1369750"/>
                    <a:pt x="1193077" y="1295781"/>
                    <a:pt x="1196270" y="1227134"/>
                  </a:cubicBezTo>
                  <a:cubicBezTo>
                    <a:pt x="1197866" y="1176580"/>
                    <a:pt x="1230327" y="1167001"/>
                    <a:pt x="1250017" y="1126026"/>
                  </a:cubicBezTo>
                  <a:cubicBezTo>
                    <a:pt x="1256935" y="1117512"/>
                    <a:pt x="1262788" y="1107401"/>
                    <a:pt x="1261192" y="1097822"/>
                  </a:cubicBezTo>
                  <a:cubicBezTo>
                    <a:pt x="1247888" y="1036625"/>
                    <a:pt x="1326646" y="995117"/>
                    <a:pt x="1335692" y="938178"/>
                  </a:cubicBezTo>
                  <a:cubicBezTo>
                    <a:pt x="1340482" y="908909"/>
                    <a:pt x="1348996" y="808865"/>
                    <a:pt x="1308553" y="795030"/>
                  </a:cubicBezTo>
                  <a:cubicBezTo>
                    <a:pt x="1286735" y="787580"/>
                    <a:pt x="1287799" y="760440"/>
                    <a:pt x="1267578" y="752458"/>
                  </a:cubicBezTo>
                  <a:cubicBezTo>
                    <a:pt x="1218088" y="735961"/>
                    <a:pt x="1187755" y="566206"/>
                    <a:pt x="1268110" y="577381"/>
                  </a:cubicBezTo>
                  <a:cubicBezTo>
                    <a:pt x="1279285" y="578977"/>
                    <a:pt x="1289928" y="584831"/>
                    <a:pt x="1300571" y="589088"/>
                  </a:cubicBezTo>
                  <a:cubicBezTo>
                    <a:pt x="1350061" y="610906"/>
                    <a:pt x="1395826" y="593345"/>
                    <a:pt x="1446380" y="597070"/>
                  </a:cubicBezTo>
                  <a:cubicBezTo>
                    <a:pt x="1451701" y="597603"/>
                    <a:pt x="1457555" y="594410"/>
                    <a:pt x="1463408" y="593345"/>
                  </a:cubicBezTo>
                  <a:cubicBezTo>
                    <a:pt x="1511834" y="580574"/>
                    <a:pt x="1517155" y="489576"/>
                    <a:pt x="1511301" y="452858"/>
                  </a:cubicBezTo>
                  <a:cubicBezTo>
                    <a:pt x="1505448" y="418801"/>
                    <a:pt x="1474051" y="429976"/>
                    <a:pt x="1467666" y="407626"/>
                  </a:cubicBezTo>
                  <a:cubicBezTo>
                    <a:pt x="1464472" y="398579"/>
                    <a:pt x="1468730" y="389000"/>
                    <a:pt x="1472455" y="380486"/>
                  </a:cubicBezTo>
                  <a:cubicBezTo>
                    <a:pt x="1472455" y="377825"/>
                    <a:pt x="1473519" y="373568"/>
                    <a:pt x="1475648" y="369843"/>
                  </a:cubicBezTo>
                  <a:cubicBezTo>
                    <a:pt x="1516091" y="277781"/>
                    <a:pt x="1579949" y="169223"/>
                    <a:pt x="1481501" y="90997"/>
                  </a:cubicBezTo>
                  <a:cubicBezTo>
                    <a:pt x="1407533" y="32461"/>
                    <a:pt x="1298974" y="17029"/>
                    <a:pt x="1208509" y="6386"/>
                  </a:cubicBezTo>
                  <a:cubicBezTo>
                    <a:pt x="1179773" y="2661"/>
                    <a:pt x="1150505" y="1064"/>
                    <a:pt x="1121237" y="0"/>
                  </a:cubicBezTo>
                  <a:lnTo>
                    <a:pt x="1079729" y="0"/>
                  </a:lnTo>
                  <a:cubicBezTo>
                    <a:pt x="927003" y="3193"/>
                    <a:pt x="770019" y="44168"/>
                    <a:pt x="644432" y="123458"/>
                  </a:cubicBezTo>
                  <a:cubicBezTo>
                    <a:pt x="610907" y="144744"/>
                    <a:pt x="563013" y="126651"/>
                    <a:pt x="524166" y="133569"/>
                  </a:cubicBezTo>
                  <a:close/>
                  <a:moveTo>
                    <a:pt x="383147" y="297471"/>
                  </a:moveTo>
                  <a:cubicBezTo>
                    <a:pt x="386872" y="263413"/>
                    <a:pt x="416672" y="212859"/>
                    <a:pt x="429976" y="202749"/>
                  </a:cubicBezTo>
                  <a:cubicBezTo>
                    <a:pt x="465630" y="174013"/>
                    <a:pt x="517781" y="163370"/>
                    <a:pt x="563013" y="161241"/>
                  </a:cubicBezTo>
                  <a:cubicBezTo>
                    <a:pt x="576317" y="160709"/>
                    <a:pt x="585896" y="160709"/>
                    <a:pt x="575253" y="179866"/>
                  </a:cubicBezTo>
                  <a:cubicBezTo>
                    <a:pt x="556627" y="213391"/>
                    <a:pt x="515120" y="232549"/>
                    <a:pt x="484787" y="255431"/>
                  </a:cubicBezTo>
                  <a:cubicBezTo>
                    <a:pt x="460308" y="274056"/>
                    <a:pt x="443280" y="295342"/>
                    <a:pt x="422526" y="317693"/>
                  </a:cubicBezTo>
                  <a:cubicBezTo>
                    <a:pt x="403369" y="338978"/>
                    <a:pt x="379422" y="327803"/>
                    <a:pt x="383147" y="297471"/>
                  </a:cubicBezTo>
                  <a:close/>
                  <a:moveTo>
                    <a:pt x="752990" y="116008"/>
                  </a:moveTo>
                  <a:cubicBezTo>
                    <a:pt x="827491" y="87272"/>
                    <a:pt x="903056" y="72904"/>
                    <a:pt x="982346" y="65454"/>
                  </a:cubicBezTo>
                  <a:cubicBezTo>
                    <a:pt x="1054718" y="58536"/>
                    <a:pt x="1126558" y="54811"/>
                    <a:pt x="1198931" y="62794"/>
                  </a:cubicBezTo>
                  <a:cubicBezTo>
                    <a:pt x="1218088" y="62794"/>
                    <a:pt x="1237777" y="66519"/>
                    <a:pt x="1256935" y="69711"/>
                  </a:cubicBezTo>
                  <a:cubicBezTo>
                    <a:pt x="1313875" y="78226"/>
                    <a:pt x="1370282" y="87804"/>
                    <a:pt x="1419772" y="120798"/>
                  </a:cubicBezTo>
                  <a:cubicBezTo>
                    <a:pt x="1474583" y="157516"/>
                    <a:pt x="1486823" y="196363"/>
                    <a:pt x="1462344" y="256496"/>
                  </a:cubicBezTo>
                  <a:cubicBezTo>
                    <a:pt x="1439994" y="308646"/>
                    <a:pt x="1410193" y="357072"/>
                    <a:pt x="1394761" y="411351"/>
                  </a:cubicBezTo>
                  <a:cubicBezTo>
                    <a:pt x="1379861" y="410819"/>
                    <a:pt x="1361236" y="410819"/>
                    <a:pt x="1346335" y="406561"/>
                  </a:cubicBezTo>
                  <a:cubicBezTo>
                    <a:pt x="1346335" y="406561"/>
                    <a:pt x="1316535" y="396983"/>
                    <a:pt x="1330371" y="391661"/>
                  </a:cubicBezTo>
                  <a:cubicBezTo>
                    <a:pt x="1380925" y="371440"/>
                    <a:pt x="1384650" y="359200"/>
                    <a:pt x="1351125" y="320885"/>
                  </a:cubicBezTo>
                  <a:cubicBezTo>
                    <a:pt x="1338353" y="306517"/>
                    <a:pt x="1334096" y="291617"/>
                    <a:pt x="1327710" y="272992"/>
                  </a:cubicBezTo>
                  <a:cubicBezTo>
                    <a:pt x="1312278" y="229356"/>
                    <a:pt x="1307489" y="189445"/>
                    <a:pt x="1303232" y="144212"/>
                  </a:cubicBezTo>
                  <a:cubicBezTo>
                    <a:pt x="1298974" y="105898"/>
                    <a:pt x="1275028" y="91530"/>
                    <a:pt x="1235649" y="101640"/>
                  </a:cubicBezTo>
                  <a:cubicBezTo>
                    <a:pt x="1229795" y="103237"/>
                    <a:pt x="1224474" y="104301"/>
                    <a:pt x="1219152" y="107494"/>
                  </a:cubicBezTo>
                  <a:cubicBezTo>
                    <a:pt x="1198931" y="117073"/>
                    <a:pt x="1181902" y="114412"/>
                    <a:pt x="1164873" y="100576"/>
                  </a:cubicBezTo>
                  <a:cubicBezTo>
                    <a:pt x="1151569" y="89933"/>
                    <a:pt x="1135605" y="80354"/>
                    <a:pt x="1116980" y="81419"/>
                  </a:cubicBezTo>
                  <a:cubicBezTo>
                    <a:pt x="1087179" y="83015"/>
                    <a:pt x="1053654" y="85144"/>
                    <a:pt x="1024386" y="93126"/>
                  </a:cubicBezTo>
                  <a:cubicBezTo>
                    <a:pt x="986071" y="103769"/>
                    <a:pt x="955206" y="102705"/>
                    <a:pt x="916892" y="106430"/>
                  </a:cubicBezTo>
                  <a:cubicBezTo>
                    <a:pt x="872191" y="111219"/>
                    <a:pt x="829087" y="126119"/>
                    <a:pt x="787580" y="142084"/>
                  </a:cubicBezTo>
                  <a:cubicBezTo>
                    <a:pt x="772148" y="134101"/>
                    <a:pt x="753522" y="133569"/>
                    <a:pt x="737026" y="126119"/>
                  </a:cubicBezTo>
                  <a:cubicBezTo>
                    <a:pt x="741815" y="120266"/>
                    <a:pt x="748201" y="117605"/>
                    <a:pt x="752990" y="116008"/>
                  </a:cubicBezTo>
                  <a:close/>
                  <a:moveTo>
                    <a:pt x="668379" y="176141"/>
                  </a:moveTo>
                  <a:cubicBezTo>
                    <a:pt x="665186" y="174545"/>
                    <a:pt x="656671" y="232017"/>
                    <a:pt x="656139" y="236274"/>
                  </a:cubicBezTo>
                  <a:cubicBezTo>
                    <a:pt x="655607" y="243192"/>
                    <a:pt x="654543" y="249578"/>
                    <a:pt x="654011" y="256496"/>
                  </a:cubicBezTo>
                  <a:cubicBezTo>
                    <a:pt x="652946" y="275653"/>
                    <a:pt x="656139" y="294278"/>
                    <a:pt x="656139" y="312903"/>
                  </a:cubicBezTo>
                  <a:cubicBezTo>
                    <a:pt x="656139" y="330464"/>
                    <a:pt x="660396" y="327803"/>
                    <a:pt x="641239" y="340043"/>
                  </a:cubicBezTo>
                  <a:cubicBezTo>
                    <a:pt x="628999" y="348025"/>
                    <a:pt x="615696" y="354943"/>
                    <a:pt x="602924" y="362925"/>
                  </a:cubicBezTo>
                  <a:cubicBezTo>
                    <a:pt x="599731" y="364522"/>
                    <a:pt x="578978" y="385808"/>
                    <a:pt x="579510" y="385808"/>
                  </a:cubicBezTo>
                  <a:cubicBezTo>
                    <a:pt x="578445" y="385808"/>
                    <a:pt x="577913" y="386340"/>
                    <a:pt x="576317" y="386340"/>
                  </a:cubicBezTo>
                  <a:cubicBezTo>
                    <a:pt x="536938" y="393258"/>
                    <a:pt x="492237" y="408690"/>
                    <a:pt x="457116" y="426783"/>
                  </a:cubicBezTo>
                  <a:cubicBezTo>
                    <a:pt x="452858" y="420397"/>
                    <a:pt x="447005" y="410286"/>
                    <a:pt x="447005" y="402836"/>
                  </a:cubicBezTo>
                  <a:cubicBezTo>
                    <a:pt x="447005" y="392725"/>
                    <a:pt x="453923" y="383147"/>
                    <a:pt x="460308" y="375697"/>
                  </a:cubicBezTo>
                  <a:cubicBezTo>
                    <a:pt x="476805" y="356539"/>
                    <a:pt x="497559" y="338446"/>
                    <a:pt x="515120" y="320353"/>
                  </a:cubicBezTo>
                  <a:cubicBezTo>
                    <a:pt x="560885" y="271396"/>
                    <a:pt x="605053" y="222970"/>
                    <a:pt x="652414" y="177205"/>
                  </a:cubicBezTo>
                  <a:cubicBezTo>
                    <a:pt x="657736" y="172416"/>
                    <a:pt x="663057" y="173480"/>
                    <a:pt x="668379" y="176141"/>
                  </a:cubicBezTo>
                  <a:close/>
                </a:path>
              </a:pathLst>
            </a:custGeom>
            <a:solidFill>
              <a:schemeClr val="accent1"/>
            </a:solidFill>
            <a:ln>
              <a:noFill/>
            </a:ln>
            <a:extLst>
              <a:ext uri="{91240B29-F687-4F45-9708-019B960494DF}">
                <a14:hiddenLine xmlns:a14="http://schemas.microsoft.com/office/drawing/2010/main" w="5315" cap="flat">
                  <a:solidFill>
                    <a:srgbClr val="000000"/>
                  </a:solidFill>
                  <a:prstDash val="solid"/>
                  <a:miter lim="800000"/>
                  <a:headEnd/>
                  <a:tailEnd/>
                </a14:hiddenLine>
              </a:ext>
            </a:extLst>
          </p:spPr>
          <p:txBody>
            <a:bodyPr anchor="ctr"/>
            <a:lstStyle/>
            <a:p>
              <a:endParaRPr lang="es-CL"/>
            </a:p>
          </p:txBody>
        </p:sp>
      </p:grpSp>
      <p:sp>
        <p:nvSpPr>
          <p:cNvPr id="30724" name="TextBox 10"/>
          <p:cNvSpPr txBox="1">
            <a:spLocks noChangeArrowheads="1"/>
          </p:cNvSpPr>
          <p:nvPr/>
        </p:nvSpPr>
        <p:spPr bwMode="auto">
          <a:xfrm>
            <a:off x="960438" y="2081213"/>
            <a:ext cx="4000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r>
              <a:rPr lang="es-CL" altLang="es-CL" sz="1800" b="1"/>
              <a:t>Términos.</a:t>
            </a:r>
          </a:p>
        </p:txBody>
      </p:sp>
      <p:sp>
        <p:nvSpPr>
          <p:cNvPr id="12" name="Rectangle 11">
            <a:extLst>
              <a:ext uri="{FF2B5EF4-FFF2-40B4-BE49-F238E27FC236}">
                <a16:creationId xmlns:a16="http://schemas.microsoft.com/office/drawing/2014/main" id="{219FED74-0C93-4722-9A55-7ED0B059563D}"/>
              </a:ext>
            </a:extLst>
          </p:cNvPr>
          <p:cNvSpPr/>
          <p:nvPr/>
        </p:nvSpPr>
        <p:spPr>
          <a:xfrm>
            <a:off x="593725" y="2132013"/>
            <a:ext cx="339725" cy="2698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01</a:t>
            </a:r>
            <a:endParaRPr lang="ko-KR" altLang="en-US" sz="1050" b="1" dirty="0"/>
          </a:p>
        </p:txBody>
      </p:sp>
      <p:sp>
        <p:nvSpPr>
          <p:cNvPr id="14" name="Rectangle 13">
            <a:extLst>
              <a:ext uri="{FF2B5EF4-FFF2-40B4-BE49-F238E27FC236}">
                <a16:creationId xmlns:a16="http://schemas.microsoft.com/office/drawing/2014/main" id="{98A97564-54C9-49BC-9386-F492CDC72776}"/>
              </a:ext>
            </a:extLst>
          </p:cNvPr>
          <p:cNvSpPr/>
          <p:nvPr/>
        </p:nvSpPr>
        <p:spPr>
          <a:xfrm>
            <a:off x="593725" y="2847975"/>
            <a:ext cx="339725" cy="26987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02</a:t>
            </a:r>
            <a:endParaRPr lang="ko-KR" altLang="en-US" sz="1050" b="1" dirty="0"/>
          </a:p>
        </p:txBody>
      </p:sp>
      <p:sp>
        <p:nvSpPr>
          <p:cNvPr id="15" name="TextBox 14">
            <a:extLst>
              <a:ext uri="{FF2B5EF4-FFF2-40B4-BE49-F238E27FC236}">
                <a16:creationId xmlns:a16="http://schemas.microsoft.com/office/drawing/2014/main" id="{66F5CD1A-DF3A-42F8-88E3-D62F58BF55EA}"/>
              </a:ext>
            </a:extLst>
          </p:cNvPr>
          <p:cNvSpPr txBox="1"/>
          <p:nvPr/>
        </p:nvSpPr>
        <p:spPr>
          <a:xfrm>
            <a:off x="933450" y="2844800"/>
            <a:ext cx="3998913" cy="369888"/>
          </a:xfrm>
          <a:prstGeom prst="rect">
            <a:avLst/>
          </a:prstGeom>
          <a:noFill/>
        </p:spPr>
        <p:txBody>
          <a:bodyPr>
            <a:spAutoFit/>
          </a:bodyPr>
          <a:lstStyle/>
          <a:p>
            <a:pPr>
              <a:defRPr/>
            </a:pPr>
            <a:r>
              <a:rPr lang="es-CL" altLang="es-CL" b="1" dirty="0"/>
              <a:t>Paradas de descompresión.</a:t>
            </a:r>
            <a:endParaRPr lang="ko-KR" altLang="en-US" b="1" dirty="0">
              <a:solidFill>
                <a:schemeClr val="tx1">
                  <a:lumMod val="75000"/>
                  <a:lumOff val="25000"/>
                </a:schemeClr>
              </a:solidFill>
            </a:endParaRPr>
          </a:p>
        </p:txBody>
      </p:sp>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3" name="Flecha derecha 2"/>
          <p:cNvSpPr/>
          <p:nvPr/>
        </p:nvSpPr>
        <p:spPr>
          <a:xfrm flipH="1">
            <a:off x="3957638" y="3595688"/>
            <a:ext cx="1119187" cy="338137"/>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6" name="Rectangle 13">
            <a:extLst>
              <a:ext uri="{FF2B5EF4-FFF2-40B4-BE49-F238E27FC236}">
                <a16:creationId xmlns:a16="http://schemas.microsoft.com/office/drawing/2014/main" id="{98A97564-54C9-49BC-9386-F492CDC72776}"/>
              </a:ext>
            </a:extLst>
          </p:cNvPr>
          <p:cNvSpPr/>
          <p:nvPr/>
        </p:nvSpPr>
        <p:spPr>
          <a:xfrm>
            <a:off x="611188" y="3638550"/>
            <a:ext cx="339725" cy="26987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050" b="1" dirty="0"/>
              <a:t>03</a:t>
            </a:r>
            <a:endParaRPr lang="ko-KR" altLang="en-US" sz="1050" b="1" dirty="0"/>
          </a:p>
        </p:txBody>
      </p:sp>
      <p:sp>
        <p:nvSpPr>
          <p:cNvPr id="29" name="TextBox 14">
            <a:extLst>
              <a:ext uri="{FF2B5EF4-FFF2-40B4-BE49-F238E27FC236}">
                <a16:creationId xmlns:a16="http://schemas.microsoft.com/office/drawing/2014/main" id="{66F5CD1A-DF3A-42F8-88E3-D62F58BF55EA}"/>
              </a:ext>
            </a:extLst>
          </p:cNvPr>
          <p:cNvSpPr txBox="1"/>
          <p:nvPr/>
        </p:nvSpPr>
        <p:spPr>
          <a:xfrm>
            <a:off x="950913" y="3616325"/>
            <a:ext cx="3998912" cy="369888"/>
          </a:xfrm>
          <a:prstGeom prst="rect">
            <a:avLst/>
          </a:prstGeom>
          <a:noFill/>
        </p:spPr>
        <p:txBody>
          <a:bodyPr>
            <a:spAutoFit/>
          </a:bodyPr>
          <a:lstStyle/>
          <a:p>
            <a:pPr>
              <a:defRPr/>
            </a:pPr>
            <a:r>
              <a:rPr lang="es-CL" altLang="es-CL" b="1" dirty="0"/>
              <a:t>Empleo de tablas.</a:t>
            </a:r>
            <a:endParaRPr lang="ko-KR" altLang="en-US" b="1" dirty="0">
              <a:solidFill>
                <a:schemeClr val="tx1">
                  <a:lumMod val="75000"/>
                  <a:lumOff val="25000"/>
                </a:schemeClr>
              </a:solidFill>
            </a:endParaRPr>
          </a:p>
        </p:txBody>
      </p:sp>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530" name="Imagen 2"/>
          <p:cNvPicPr>
            <a:picLocks noChangeAspect="1"/>
          </p:cNvPicPr>
          <p:nvPr/>
        </p:nvPicPr>
        <p:blipFill>
          <a:blip r:embed="rId2">
            <a:extLst>
              <a:ext uri="{28A0092B-C50C-407E-A947-70E740481C1C}">
                <a14:useLocalDpi xmlns:a14="http://schemas.microsoft.com/office/drawing/2010/main" val="0"/>
              </a:ext>
            </a:extLst>
          </a:blip>
          <a:srcRect l="20470" t="11501" r="35431" b="10953"/>
          <a:stretch>
            <a:fillRect/>
          </a:stretch>
        </p:blipFill>
        <p:spPr bwMode="auto">
          <a:xfrm>
            <a:off x="1042988" y="188913"/>
            <a:ext cx="6624637" cy="65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ángulo 2"/>
          <p:cNvSpPr/>
          <p:nvPr/>
        </p:nvSpPr>
        <p:spPr>
          <a:xfrm>
            <a:off x="1547813" y="3716338"/>
            <a:ext cx="4824412" cy="2174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Rectángulo 4"/>
          <p:cNvSpPr/>
          <p:nvPr/>
        </p:nvSpPr>
        <p:spPr>
          <a:xfrm rot="5400000">
            <a:off x="4211638" y="2565400"/>
            <a:ext cx="2520950" cy="2159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Elipse 3"/>
          <p:cNvSpPr/>
          <p:nvPr/>
        </p:nvSpPr>
        <p:spPr>
          <a:xfrm>
            <a:off x="2806700" y="3644900"/>
            <a:ext cx="503238" cy="360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7" name="Conector recto de flecha 6"/>
          <p:cNvCxnSpPr/>
          <p:nvPr/>
        </p:nvCxnSpPr>
        <p:spPr>
          <a:xfrm flipH="1">
            <a:off x="3057525" y="1557338"/>
            <a:ext cx="14288" cy="208756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Elipse 9"/>
          <p:cNvSpPr/>
          <p:nvPr/>
        </p:nvSpPr>
        <p:spPr>
          <a:xfrm>
            <a:off x="5219700" y="1376363"/>
            <a:ext cx="504825" cy="3603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2" name="CuadroTexto 1"/>
          <p:cNvSpPr txBox="1"/>
          <p:nvPr/>
        </p:nvSpPr>
        <p:spPr>
          <a:xfrm>
            <a:off x="3707905" y="180287"/>
            <a:ext cx="1656258" cy="369332"/>
          </a:xfrm>
          <a:prstGeom prst="rect">
            <a:avLst/>
          </a:prstGeom>
          <a:solidFill>
            <a:schemeClr val="bg1"/>
          </a:solidFill>
          <a:ln>
            <a:solidFill>
              <a:schemeClr val="tx1"/>
            </a:solidFill>
          </a:ln>
        </p:spPr>
        <p:txBody>
          <a:bodyPr wrap="square" rtlCol="0">
            <a:spAutoFit/>
          </a:bodyPr>
          <a:lstStyle/>
          <a:p>
            <a:pPr algn="ctr"/>
            <a:r>
              <a:rPr lang="es-ES" b="1" dirty="0" smtClean="0"/>
              <a:t>TABLA I</a:t>
            </a:r>
            <a:endParaRPr lang="es-CL" b="1" dirty="0"/>
          </a:p>
        </p:txBody>
      </p:sp>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n 1"/>
          <p:cNvPicPr>
            <a:picLocks noChangeAspect="1"/>
          </p:cNvPicPr>
          <p:nvPr/>
        </p:nvPicPr>
        <p:blipFill>
          <a:blip r:embed="rId2">
            <a:extLst>
              <a:ext uri="{28A0092B-C50C-407E-A947-70E740481C1C}">
                <a14:useLocalDpi xmlns:a14="http://schemas.microsoft.com/office/drawing/2010/main" val="0"/>
              </a:ext>
            </a:extLst>
          </a:blip>
          <a:srcRect l="17719" t="13300" r="33852" b="14320"/>
          <a:stretch>
            <a:fillRect/>
          </a:stretch>
        </p:blipFill>
        <p:spPr bwMode="auto">
          <a:xfrm>
            <a:off x="468313" y="476076"/>
            <a:ext cx="753745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a:spLocks noChangeArrowheads="1"/>
          </p:cNvSpPr>
          <p:nvPr/>
        </p:nvSpPr>
        <p:spPr bwMode="auto">
          <a:xfrm>
            <a:off x="8005763" y="1484313"/>
            <a:ext cx="904875" cy="923925"/>
          </a:xfrm>
          <a:prstGeom prst="rect">
            <a:avLst/>
          </a:prstGeom>
          <a:solidFill>
            <a:schemeClr val="bg1"/>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r>
              <a:rPr lang="es-ES" altLang="es-CL">
                <a:solidFill>
                  <a:srgbClr val="FF0000"/>
                </a:solidFill>
              </a:rPr>
              <a:t>USAR FILA “AIRE”</a:t>
            </a:r>
            <a:endParaRPr lang="es-CL" altLang="es-CL">
              <a:solidFill>
                <a:srgbClr val="FF0000"/>
              </a:solidFill>
            </a:endParaRPr>
          </a:p>
        </p:txBody>
      </p:sp>
      <p:cxnSp>
        <p:nvCxnSpPr>
          <p:cNvPr id="5" name="Conector recto 4"/>
          <p:cNvCxnSpPr/>
          <p:nvPr/>
        </p:nvCxnSpPr>
        <p:spPr>
          <a:xfrm>
            <a:off x="1373188" y="1873250"/>
            <a:ext cx="64389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9702" name="CuadroTexto 8"/>
          <p:cNvSpPr txBox="1">
            <a:spLocks noChangeArrowheads="1"/>
          </p:cNvSpPr>
          <p:nvPr/>
        </p:nvSpPr>
        <p:spPr bwMode="auto">
          <a:xfrm>
            <a:off x="238125" y="1700213"/>
            <a:ext cx="906463" cy="1200150"/>
          </a:xfrm>
          <a:prstGeom prst="rect">
            <a:avLst/>
          </a:prstGeom>
          <a:solidFill>
            <a:schemeClr val="bg1"/>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r>
              <a:rPr lang="es-ES" altLang="es-CL">
                <a:solidFill>
                  <a:srgbClr val="FF0000"/>
                </a:solidFill>
              </a:rPr>
              <a:t>EJ:</a:t>
            </a:r>
          </a:p>
          <a:p>
            <a:r>
              <a:rPr lang="es-ES" altLang="es-CL">
                <a:solidFill>
                  <a:srgbClr val="FF0000"/>
                </a:solidFill>
              </a:rPr>
              <a:t>70 min. fondo</a:t>
            </a:r>
            <a:endParaRPr lang="es-CL" altLang="es-CL">
              <a:solidFill>
                <a:srgbClr val="FF0000"/>
              </a:solidFill>
            </a:endParaRPr>
          </a:p>
        </p:txBody>
      </p:sp>
      <p:sp>
        <p:nvSpPr>
          <p:cNvPr id="7" name="CuadroTexto 6"/>
          <p:cNvSpPr txBox="1"/>
          <p:nvPr/>
        </p:nvSpPr>
        <p:spPr>
          <a:xfrm>
            <a:off x="3491880" y="115721"/>
            <a:ext cx="1656258" cy="369332"/>
          </a:xfrm>
          <a:prstGeom prst="rect">
            <a:avLst/>
          </a:prstGeom>
          <a:solidFill>
            <a:schemeClr val="bg1"/>
          </a:solidFill>
          <a:ln>
            <a:solidFill>
              <a:schemeClr val="tx1"/>
            </a:solidFill>
          </a:ln>
        </p:spPr>
        <p:txBody>
          <a:bodyPr wrap="square" rtlCol="0">
            <a:spAutoFit/>
          </a:bodyPr>
          <a:lstStyle/>
          <a:p>
            <a:pPr algn="ctr"/>
            <a:r>
              <a:rPr lang="es-ES" b="1" dirty="0" smtClean="0"/>
              <a:t>TABLA III</a:t>
            </a:r>
            <a:endParaRPr lang="es-CL" b="1" dirty="0"/>
          </a:p>
        </p:txBody>
      </p:sp>
      <p:sp>
        <p:nvSpPr>
          <p:cNvPr id="4" name="CuadroTexto 3"/>
          <p:cNvSpPr txBox="1"/>
          <p:nvPr/>
        </p:nvSpPr>
        <p:spPr>
          <a:xfrm>
            <a:off x="731285" y="4445954"/>
            <a:ext cx="441146" cy="369332"/>
          </a:xfrm>
          <a:prstGeom prst="rect">
            <a:avLst/>
          </a:prstGeom>
          <a:noFill/>
        </p:spPr>
        <p:txBody>
          <a:bodyPr wrap="none" rtlCol="0">
            <a:spAutoFit/>
          </a:bodyPr>
          <a:lstStyle/>
          <a:p>
            <a:r>
              <a:rPr lang="es-ES" dirty="0" smtClean="0"/>
              <a:t>18</a:t>
            </a:r>
            <a:endParaRPr lang="es-CL" dirty="0"/>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화살표: 위쪽/아래쪽 5">
            <a:extLst>
              <a:ext uri="{FF2B5EF4-FFF2-40B4-BE49-F238E27FC236}">
                <a16:creationId xmlns:a16="http://schemas.microsoft.com/office/drawing/2014/main" id="{739D1E36-C468-4787-89C2-5D01F5295477}"/>
              </a:ext>
            </a:extLst>
          </p:cNvPr>
          <p:cNvSpPr/>
          <p:nvPr/>
        </p:nvSpPr>
        <p:spPr>
          <a:xfrm rot="2585524">
            <a:off x="7902575" y="2005013"/>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2" name="화살표: 위쪽/아래쪽 5">
            <a:extLst>
              <a:ext uri="{FF2B5EF4-FFF2-40B4-BE49-F238E27FC236}">
                <a16:creationId xmlns:a16="http://schemas.microsoft.com/office/drawing/2014/main" id="{DFEFE330-9FB0-4C26-AC57-DDE4683378AE}"/>
              </a:ext>
            </a:extLst>
          </p:cNvPr>
          <p:cNvSpPr/>
          <p:nvPr/>
        </p:nvSpPr>
        <p:spPr>
          <a:xfrm rot="2585524">
            <a:off x="7478713" y="2501900"/>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3" name="화살표: 위쪽/아래쪽 5">
            <a:extLst>
              <a:ext uri="{FF2B5EF4-FFF2-40B4-BE49-F238E27FC236}">
                <a16:creationId xmlns:a16="http://schemas.microsoft.com/office/drawing/2014/main" id="{A727B9AE-4604-4CB3-97CC-965C345A0CA6}"/>
              </a:ext>
            </a:extLst>
          </p:cNvPr>
          <p:cNvSpPr/>
          <p:nvPr/>
        </p:nvSpPr>
        <p:spPr>
          <a:xfrm rot="2585524">
            <a:off x="7270750" y="3206750"/>
            <a:ext cx="207963"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4" name="화살표: 위쪽/아래쪽 5">
            <a:extLst>
              <a:ext uri="{FF2B5EF4-FFF2-40B4-BE49-F238E27FC236}">
                <a16:creationId xmlns:a16="http://schemas.microsoft.com/office/drawing/2014/main" id="{BA581061-B86B-4814-BBF3-F78598161B15}"/>
              </a:ext>
            </a:extLst>
          </p:cNvPr>
          <p:cNvSpPr/>
          <p:nvPr/>
        </p:nvSpPr>
        <p:spPr>
          <a:xfrm rot="2585524">
            <a:off x="6653213" y="3532188"/>
            <a:ext cx="207962" cy="387350"/>
          </a:xfrm>
          <a:prstGeom prst="up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2026" dirty="0"/>
          </a:p>
        </p:txBody>
      </p:sp>
      <p:sp>
        <p:nvSpPr>
          <p:cNvPr id="28678" name="Rectángulo 6"/>
          <p:cNvSpPr>
            <a:spLocks noChangeArrowheads="1"/>
          </p:cNvSpPr>
          <p:nvPr/>
        </p:nvSpPr>
        <p:spPr bwMode="auto">
          <a:xfrm>
            <a:off x="333375" y="995363"/>
            <a:ext cx="7954963"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spcBef>
                <a:spcPct val="0"/>
              </a:spcBef>
              <a:buFontTx/>
              <a:buNone/>
            </a:pPr>
            <a:endParaRPr lang="es-CL" altLang="es-CL" sz="1800" dirty="0"/>
          </a:p>
          <a:p>
            <a:pPr>
              <a:spcBef>
                <a:spcPct val="0"/>
              </a:spcBef>
              <a:buFontTx/>
              <a:buNone/>
            </a:pPr>
            <a:r>
              <a:rPr lang="es-CL" altLang="es-CL" sz="1800" dirty="0" smtClean="0"/>
              <a:t>Ejercicio </a:t>
            </a:r>
          </a:p>
          <a:p>
            <a:pPr>
              <a:spcBef>
                <a:spcPct val="0"/>
              </a:spcBef>
              <a:buFontTx/>
              <a:buNone/>
            </a:pPr>
            <a:endParaRPr lang="es-CL" altLang="es-CL" sz="1800" dirty="0"/>
          </a:p>
          <a:p>
            <a:pPr>
              <a:spcBef>
                <a:spcPct val="0"/>
              </a:spcBef>
              <a:buFontTx/>
              <a:buNone/>
            </a:pPr>
            <a:r>
              <a:rPr lang="es-CL" altLang="es-CL" sz="1800" dirty="0" smtClean="0"/>
              <a:t>1.- ¿Cuál es el límite de tiempo para un buceo sin descompresión?</a:t>
            </a:r>
          </a:p>
          <a:p>
            <a:pPr>
              <a:spcBef>
                <a:spcPct val="0"/>
              </a:spcBef>
              <a:buFontTx/>
              <a:buNone/>
            </a:pPr>
            <a:endParaRPr lang="es-CL" altLang="es-CL" sz="1800" dirty="0" smtClean="0"/>
          </a:p>
          <a:p>
            <a:pPr marL="896938" indent="-285750">
              <a:spcBef>
                <a:spcPct val="0"/>
              </a:spcBef>
            </a:pPr>
            <a:r>
              <a:rPr lang="es-CL" altLang="es-CL" sz="1800" dirty="0" smtClean="0"/>
              <a:t>	A una profundidad de buceo de 13 </a:t>
            </a:r>
            <a:r>
              <a:rPr lang="es-CL" altLang="es-CL" sz="1800" dirty="0" err="1" smtClean="0"/>
              <a:t>mts</a:t>
            </a:r>
            <a:r>
              <a:rPr lang="es-CL" altLang="es-CL" sz="1800" dirty="0" smtClean="0"/>
              <a:t>.</a:t>
            </a:r>
          </a:p>
          <a:p>
            <a:pPr marL="896938" indent="-285750">
              <a:spcBef>
                <a:spcPct val="0"/>
              </a:spcBef>
            </a:pPr>
            <a:r>
              <a:rPr lang="es-CL" altLang="es-CL" sz="1800" dirty="0" smtClean="0"/>
              <a:t>	A una profundidad de buceo de 16.7 </a:t>
            </a:r>
            <a:r>
              <a:rPr lang="es-CL" altLang="es-CL" sz="1800" dirty="0" err="1" smtClean="0"/>
              <a:t>mts</a:t>
            </a:r>
            <a:r>
              <a:rPr lang="es-CL" altLang="es-CL" sz="1800" dirty="0" smtClean="0"/>
              <a:t>.</a:t>
            </a:r>
          </a:p>
          <a:p>
            <a:pPr marL="896938" indent="-285750">
              <a:spcBef>
                <a:spcPct val="0"/>
              </a:spcBef>
            </a:pPr>
            <a:endParaRPr lang="es-CL" altLang="es-CL" sz="1800" dirty="0"/>
          </a:p>
          <a:p>
            <a:pPr>
              <a:spcBef>
                <a:spcPct val="0"/>
              </a:spcBef>
              <a:buFontTx/>
              <a:buNone/>
            </a:pPr>
            <a:r>
              <a:rPr lang="es-CL" altLang="es-CL" sz="1800" dirty="0" smtClean="0"/>
              <a:t>2.- Para un buceo a 18 </a:t>
            </a:r>
            <a:r>
              <a:rPr lang="es-CL" altLang="es-CL" sz="1800" dirty="0" err="1" smtClean="0"/>
              <a:t>mts</a:t>
            </a:r>
            <a:r>
              <a:rPr lang="es-CL" altLang="es-CL" sz="1800" dirty="0" smtClean="0"/>
              <a:t>.</a:t>
            </a:r>
          </a:p>
          <a:p>
            <a:pPr>
              <a:spcBef>
                <a:spcPct val="0"/>
              </a:spcBef>
              <a:buFontTx/>
              <a:buNone/>
            </a:pPr>
            <a:endParaRPr lang="es-CL" altLang="es-CL" sz="1800" dirty="0" smtClean="0"/>
          </a:p>
          <a:p>
            <a:pPr marL="896938" indent="-285750">
              <a:spcBef>
                <a:spcPct val="0"/>
              </a:spcBef>
            </a:pPr>
            <a:r>
              <a:rPr lang="es-ES" altLang="es-CL" sz="1800" dirty="0" smtClean="0"/>
              <a:t>Con un  tiempo en el fondo </a:t>
            </a:r>
            <a:r>
              <a:rPr lang="es-ES" altLang="es-CL" sz="1800" smtClean="0"/>
              <a:t>de 92 </a:t>
            </a:r>
            <a:r>
              <a:rPr lang="es-ES" altLang="es-CL" sz="1800" dirty="0" smtClean="0"/>
              <a:t>minutos ¿a que profundidad se debe hacer la parada da de descompresión y por cuánto tiempo?</a:t>
            </a:r>
          </a:p>
          <a:p>
            <a:pPr marL="896938" indent="-285750">
              <a:spcBef>
                <a:spcPct val="0"/>
              </a:spcBef>
            </a:pPr>
            <a:endParaRPr lang="es-ES" altLang="es-CL" sz="1800" dirty="0"/>
          </a:p>
          <a:p>
            <a:pPr>
              <a:spcBef>
                <a:spcPct val="0"/>
              </a:spcBef>
              <a:buNone/>
            </a:pPr>
            <a:r>
              <a:rPr lang="es-ES" altLang="es-CL" sz="1800" dirty="0" smtClean="0"/>
              <a:t>3.- Para un buceo a 26,5 metros.</a:t>
            </a:r>
          </a:p>
          <a:p>
            <a:pPr marL="896938" indent="-285750">
              <a:spcBef>
                <a:spcPct val="0"/>
              </a:spcBef>
            </a:pPr>
            <a:r>
              <a:rPr lang="es-ES" altLang="es-CL" sz="1800" dirty="0" smtClean="0"/>
              <a:t>Con un  tiempo en el fondo de 85 minutos ¿a que profundidad se debe hacer la parada da de descompresión y por cuánto tiempo?</a:t>
            </a:r>
          </a:p>
          <a:p>
            <a:pPr marL="896938" indent="-285750">
              <a:spcBef>
                <a:spcPct val="0"/>
              </a:spcBef>
            </a:pPr>
            <a:endParaRPr lang="es-ES" altLang="es-CL" sz="1800" dirty="0" smtClean="0"/>
          </a:p>
          <a:p>
            <a:pPr>
              <a:spcBef>
                <a:spcPct val="0"/>
              </a:spcBef>
              <a:buNone/>
            </a:pPr>
            <a:r>
              <a:rPr lang="es-ES" altLang="es-CL" sz="1800" dirty="0" smtClean="0"/>
              <a:t> </a:t>
            </a:r>
          </a:p>
          <a:p>
            <a:pPr>
              <a:spcBef>
                <a:spcPct val="0"/>
              </a:spcBef>
              <a:buNone/>
            </a:pPr>
            <a:endParaRPr lang="es-ES" altLang="es-CL" sz="1800" dirty="0"/>
          </a:p>
        </p:txBody>
      </p:sp>
      <p:sp>
        <p:nvSpPr>
          <p:cNvPr id="10" name="Marcador de texto 2"/>
          <p:cNvSpPr>
            <a:spLocks noGrp="1"/>
          </p:cNvSpPr>
          <p:nvPr>
            <p:ph type="body" sz="quarter" idx="10"/>
          </p:nvPr>
        </p:nvSpPr>
        <p:spPr>
          <a:xfrm>
            <a:off x="333375" y="254000"/>
            <a:ext cx="8396288" cy="723900"/>
          </a:xfrm>
        </p:spPr>
        <p:txBody>
          <a:bodyPr/>
          <a:lstStyle/>
          <a:p>
            <a:pPr>
              <a:defRPr/>
            </a:pPr>
            <a:r>
              <a:rPr lang="es-ES" altLang="es-CL" sz="4000" dirty="0" smtClean="0"/>
              <a:t>EMPLEO DE TABLA</a:t>
            </a:r>
            <a:endParaRPr lang="es-CL" sz="4000" dirty="0"/>
          </a:p>
        </p:txBody>
      </p:sp>
    </p:spTree>
    <p:extLst>
      <p:ext uri="{BB962C8B-B14F-4D97-AF65-F5344CB8AC3E}">
        <p14:creationId xmlns:p14="http://schemas.microsoft.com/office/powerpoint/2010/main" val="180600281"/>
      </p:ext>
    </p:extLst>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12_Diseño predeterminado">
  <a:themeElements>
    <a:clrScheme name="1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2_Diseño predeterminado">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2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2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2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2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2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2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2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2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2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2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2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2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14391</TotalTime>
  <Words>1069</Words>
  <Application>Microsoft Office PowerPoint</Application>
  <PresentationFormat>Presentación en pantalla (4:3)</PresentationFormat>
  <Paragraphs>167</Paragraphs>
  <Slides>15</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15</vt:i4>
      </vt:variant>
    </vt:vector>
  </HeadingPairs>
  <TitlesOfParts>
    <vt:vector size="19" baseType="lpstr">
      <vt:lpstr>Arial</vt:lpstr>
      <vt:lpstr>ＭＳ Ｐゴシック</vt:lpstr>
      <vt:lpstr>Calibri</vt:lpstr>
      <vt:lpstr>12_Diseño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Karep</dc:creator>
  <cp:lastModifiedBy>9238412-8</cp:lastModifiedBy>
  <cp:revision>487</cp:revision>
  <cp:lastPrinted>2024-03-26T13:55:28Z</cp:lastPrinted>
  <dcterms:created xsi:type="dcterms:W3CDTF">2014-11-04T18:51:00Z</dcterms:created>
  <dcterms:modified xsi:type="dcterms:W3CDTF">2024-03-26T14:05:27Z</dcterms:modified>
</cp:coreProperties>
</file>