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71" r:id="rId13"/>
    <p:sldId id="267" r:id="rId14"/>
    <p:sldId id="268" r:id="rId15"/>
    <p:sldId id="269" r:id="rId16"/>
    <p:sldId id="270" r:id="rId17"/>
    <p:sldId id="272" r:id="rId18"/>
    <p:sldId id="273" r:id="rId19"/>
  </p:sldIdLst>
  <p:sldSz cx="12192000" cy="6858000"/>
  <p:notesSz cx="6858000" cy="9144000"/>
  <p:defaultText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876"/>
  </p:normalViewPr>
  <p:slideViewPr>
    <p:cSldViewPr snapToGrid="0">
      <p:cViewPr varScale="1">
        <p:scale>
          <a:sx n="91" d="100"/>
          <a:sy n="91" d="100"/>
        </p:scale>
        <p:origin x="1376" y="4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ata4.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4.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64BFAB-31CE-4753-8A42-4A4C9286C85C}"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139189D8-3A9B-4C5F-8920-B1758A97062C}">
      <dgm:prSet/>
      <dgm:spPr/>
      <dgm:t>
        <a:bodyPr/>
        <a:lstStyle/>
        <a:p>
          <a:pPr>
            <a:defRPr cap="all"/>
          </a:pPr>
          <a:r>
            <a:rPr lang="es-ES_tradnl"/>
            <a:t>Ataques = especificación de Operación Ofensiva </a:t>
          </a:r>
          <a:endParaRPr lang="en-US"/>
        </a:p>
      </dgm:t>
    </dgm:pt>
    <dgm:pt modelId="{FD907C53-5745-4A7F-B86E-F9FE89AF3FBA}" type="parTrans" cxnId="{A3F9BCC1-D1D5-40BB-A8E6-4FB7E33893FA}">
      <dgm:prSet/>
      <dgm:spPr/>
      <dgm:t>
        <a:bodyPr/>
        <a:lstStyle/>
        <a:p>
          <a:endParaRPr lang="en-US"/>
        </a:p>
      </dgm:t>
    </dgm:pt>
    <dgm:pt modelId="{C8806421-B1A5-4809-9A98-E1B9D8E60543}" type="sibTrans" cxnId="{A3F9BCC1-D1D5-40BB-A8E6-4FB7E33893FA}">
      <dgm:prSet/>
      <dgm:spPr/>
      <dgm:t>
        <a:bodyPr/>
        <a:lstStyle/>
        <a:p>
          <a:endParaRPr lang="en-US"/>
        </a:p>
      </dgm:t>
    </dgm:pt>
    <dgm:pt modelId="{A2A56BBB-AF6B-45EC-95CF-BF420AA59A21}">
      <dgm:prSet/>
      <dgm:spPr/>
      <dgm:t>
        <a:bodyPr/>
        <a:lstStyle/>
        <a:p>
          <a:pPr>
            <a:defRPr cap="all"/>
          </a:pPr>
          <a:r>
            <a:rPr lang="es-ES_tradnl"/>
            <a:t>Deliberado, no deliberado </a:t>
          </a:r>
          <a:endParaRPr lang="en-US"/>
        </a:p>
      </dgm:t>
    </dgm:pt>
    <dgm:pt modelId="{42F23838-6C8E-470A-A99A-47AA971894AD}" type="parTrans" cxnId="{2713C018-AC60-4EEC-B789-6CB4AE352B8E}">
      <dgm:prSet/>
      <dgm:spPr/>
      <dgm:t>
        <a:bodyPr/>
        <a:lstStyle/>
        <a:p>
          <a:endParaRPr lang="en-US"/>
        </a:p>
      </dgm:t>
    </dgm:pt>
    <dgm:pt modelId="{CB284D03-7D82-45B3-B510-0AD75B8C7AA4}" type="sibTrans" cxnId="{2713C018-AC60-4EEC-B789-6CB4AE352B8E}">
      <dgm:prSet/>
      <dgm:spPr/>
      <dgm:t>
        <a:bodyPr/>
        <a:lstStyle/>
        <a:p>
          <a:endParaRPr lang="en-US"/>
        </a:p>
      </dgm:t>
    </dgm:pt>
    <dgm:pt modelId="{5E477C75-3A36-485E-A257-6BB7A5FE1A44}">
      <dgm:prSet/>
      <dgm:spPr/>
      <dgm:t>
        <a:bodyPr/>
        <a:lstStyle/>
        <a:p>
          <a:pPr>
            <a:defRPr cap="all"/>
          </a:pPr>
          <a:r>
            <a:rPr lang="es-ES_tradnl" dirty="0"/>
            <a:t>Organización de la fuerza (seguridad, cuerpo principal, reserva, consideraciones logísticas 5B)</a:t>
          </a:r>
          <a:endParaRPr lang="en-US" dirty="0"/>
        </a:p>
      </dgm:t>
    </dgm:pt>
    <dgm:pt modelId="{109C1383-AA4B-47AF-903D-2F6CA5E56511}" type="parTrans" cxnId="{EAD6918D-DD4E-42CC-9A76-8B2FC2225A15}">
      <dgm:prSet/>
      <dgm:spPr/>
      <dgm:t>
        <a:bodyPr/>
        <a:lstStyle/>
        <a:p>
          <a:endParaRPr lang="en-US"/>
        </a:p>
      </dgm:t>
    </dgm:pt>
    <dgm:pt modelId="{D50DE607-24B6-4202-82AC-EE619C2702E4}" type="sibTrans" cxnId="{EAD6918D-DD4E-42CC-9A76-8B2FC2225A15}">
      <dgm:prSet/>
      <dgm:spPr/>
      <dgm:t>
        <a:bodyPr/>
        <a:lstStyle/>
        <a:p>
          <a:endParaRPr lang="en-US"/>
        </a:p>
      </dgm:t>
    </dgm:pt>
    <dgm:pt modelId="{E3E8DFA3-9C93-4A52-B2C8-314DB7D0DD0D}">
      <dgm:prSet/>
      <dgm:spPr/>
      <dgm:t>
        <a:bodyPr/>
        <a:lstStyle/>
        <a:p>
          <a:pPr>
            <a:defRPr cap="all"/>
          </a:pPr>
          <a:r>
            <a:rPr lang="es-ES_tradnl"/>
            <a:t>Medidas de coordinación tácticas </a:t>
          </a:r>
          <a:endParaRPr lang="en-US"/>
        </a:p>
      </dgm:t>
    </dgm:pt>
    <dgm:pt modelId="{C972575D-CC88-4164-A2DC-A2041BE7176B}" type="parTrans" cxnId="{DA2FE96B-9419-41CC-8141-3991E8ECC28B}">
      <dgm:prSet/>
      <dgm:spPr/>
      <dgm:t>
        <a:bodyPr/>
        <a:lstStyle/>
        <a:p>
          <a:endParaRPr lang="en-US"/>
        </a:p>
      </dgm:t>
    </dgm:pt>
    <dgm:pt modelId="{C620A41D-E476-49B5-B442-D7BB07B33B4F}" type="sibTrans" cxnId="{DA2FE96B-9419-41CC-8141-3991E8ECC28B}">
      <dgm:prSet/>
      <dgm:spPr/>
      <dgm:t>
        <a:bodyPr/>
        <a:lstStyle/>
        <a:p>
          <a:endParaRPr lang="en-US"/>
        </a:p>
      </dgm:t>
    </dgm:pt>
    <dgm:pt modelId="{FC05172D-F240-4112-A81E-3CEF8F6D008F}">
      <dgm:prSet/>
      <dgm:spPr/>
      <dgm:t>
        <a:bodyPr/>
        <a:lstStyle/>
        <a:p>
          <a:pPr>
            <a:defRPr cap="all"/>
          </a:pPr>
          <a:r>
            <a:rPr lang="es-ES_tradnl"/>
            <a:t>Ataques con visibilidad y visibilidad reducida </a:t>
          </a:r>
          <a:endParaRPr lang="en-US"/>
        </a:p>
      </dgm:t>
    </dgm:pt>
    <dgm:pt modelId="{2F55E656-EED7-439C-968D-023DE3AF66F5}" type="parTrans" cxnId="{F874379A-9469-48BE-BE2C-B91D9F17ED8E}">
      <dgm:prSet/>
      <dgm:spPr/>
      <dgm:t>
        <a:bodyPr/>
        <a:lstStyle/>
        <a:p>
          <a:endParaRPr lang="en-US"/>
        </a:p>
      </dgm:t>
    </dgm:pt>
    <dgm:pt modelId="{219CB34E-C76E-423A-8F2A-551D4D7093C7}" type="sibTrans" cxnId="{F874379A-9469-48BE-BE2C-B91D9F17ED8E}">
      <dgm:prSet/>
      <dgm:spPr/>
      <dgm:t>
        <a:bodyPr/>
        <a:lstStyle/>
        <a:p>
          <a:endParaRPr lang="en-US"/>
        </a:p>
      </dgm:t>
    </dgm:pt>
    <dgm:pt modelId="{DB5D2F92-3C2E-494F-8755-801D7A417063}">
      <dgm:prSet/>
      <dgm:spPr/>
      <dgm:t>
        <a:bodyPr/>
        <a:lstStyle/>
        <a:p>
          <a:pPr>
            <a:defRPr cap="all"/>
          </a:pPr>
          <a:r>
            <a:rPr lang="es-ES_tradnl"/>
            <a:t>Secuencia típica </a:t>
          </a:r>
          <a:endParaRPr lang="en-US"/>
        </a:p>
      </dgm:t>
    </dgm:pt>
    <dgm:pt modelId="{0B20D077-390B-463E-A194-2F76841B561D}" type="parTrans" cxnId="{7F45F55D-317D-4A6C-BCBD-9BC5E613FF20}">
      <dgm:prSet/>
      <dgm:spPr/>
      <dgm:t>
        <a:bodyPr/>
        <a:lstStyle/>
        <a:p>
          <a:endParaRPr lang="en-US"/>
        </a:p>
      </dgm:t>
    </dgm:pt>
    <dgm:pt modelId="{9F10495B-6B4D-4D82-83F8-89AF4500EB8C}" type="sibTrans" cxnId="{7F45F55D-317D-4A6C-BCBD-9BC5E613FF20}">
      <dgm:prSet/>
      <dgm:spPr/>
      <dgm:t>
        <a:bodyPr/>
        <a:lstStyle/>
        <a:p>
          <a:endParaRPr lang="en-US"/>
        </a:p>
      </dgm:t>
    </dgm:pt>
    <dgm:pt modelId="{DEC98EF1-8FBD-45D1-A909-657A97E52459}" type="pres">
      <dgm:prSet presAssocID="{0B64BFAB-31CE-4753-8A42-4A4C9286C85C}" presName="root" presStyleCnt="0">
        <dgm:presLayoutVars>
          <dgm:dir/>
          <dgm:resizeHandles val="exact"/>
        </dgm:presLayoutVars>
      </dgm:prSet>
      <dgm:spPr/>
    </dgm:pt>
    <dgm:pt modelId="{75508F79-5E22-4843-844E-6000DBB34A43}" type="pres">
      <dgm:prSet presAssocID="{139189D8-3A9B-4C5F-8920-B1758A97062C}" presName="compNode" presStyleCnt="0"/>
      <dgm:spPr/>
    </dgm:pt>
    <dgm:pt modelId="{E7EBFECC-4FEB-46F5-BE31-B5853A553001}" type="pres">
      <dgm:prSet presAssocID="{139189D8-3A9B-4C5F-8920-B1758A97062C}" presName="iconBgRect" presStyleLbl="bgShp" presStyleIdx="0" presStyleCnt="6"/>
      <dgm:spPr/>
    </dgm:pt>
    <dgm:pt modelId="{6E04B006-863C-418B-BB51-0CF3A8D3C67D}" type="pres">
      <dgm:prSet presAssocID="{139189D8-3A9B-4C5F-8920-B1758A97062C}"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5CE32F38-29E3-408B-9CB8-088CA7ADE8E6}" type="pres">
      <dgm:prSet presAssocID="{139189D8-3A9B-4C5F-8920-B1758A97062C}" presName="spaceRect" presStyleCnt="0"/>
      <dgm:spPr/>
    </dgm:pt>
    <dgm:pt modelId="{699F06C2-C2D7-4678-BCD5-6437B48F9740}" type="pres">
      <dgm:prSet presAssocID="{139189D8-3A9B-4C5F-8920-B1758A97062C}" presName="textRect" presStyleLbl="revTx" presStyleIdx="0" presStyleCnt="6">
        <dgm:presLayoutVars>
          <dgm:chMax val="1"/>
          <dgm:chPref val="1"/>
        </dgm:presLayoutVars>
      </dgm:prSet>
      <dgm:spPr/>
    </dgm:pt>
    <dgm:pt modelId="{125F6A48-0B25-4CA8-8854-A5A7E2AE1CAE}" type="pres">
      <dgm:prSet presAssocID="{C8806421-B1A5-4809-9A98-E1B9D8E60543}" presName="sibTrans" presStyleCnt="0"/>
      <dgm:spPr/>
    </dgm:pt>
    <dgm:pt modelId="{1DC64961-B1E8-411A-A556-62CA358D6ABB}" type="pres">
      <dgm:prSet presAssocID="{A2A56BBB-AF6B-45EC-95CF-BF420AA59A21}" presName="compNode" presStyleCnt="0"/>
      <dgm:spPr/>
    </dgm:pt>
    <dgm:pt modelId="{0D702E61-382E-4E46-9AF1-2E60412C8164}" type="pres">
      <dgm:prSet presAssocID="{A2A56BBB-AF6B-45EC-95CF-BF420AA59A21}" presName="iconBgRect" presStyleLbl="bgShp" presStyleIdx="1" presStyleCnt="6"/>
      <dgm:spPr/>
    </dgm:pt>
    <dgm:pt modelId="{7E55F822-F9F1-48C3-9311-D1319A4D1A70}" type="pres">
      <dgm:prSet presAssocID="{A2A56BBB-AF6B-45EC-95CF-BF420AA59A21}"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xclamation Mark"/>
        </a:ext>
      </dgm:extLst>
    </dgm:pt>
    <dgm:pt modelId="{CAD3EA57-1187-499E-873D-1464CBF84031}" type="pres">
      <dgm:prSet presAssocID="{A2A56BBB-AF6B-45EC-95CF-BF420AA59A21}" presName="spaceRect" presStyleCnt="0"/>
      <dgm:spPr/>
    </dgm:pt>
    <dgm:pt modelId="{E3FBF8A9-D63E-4540-946B-AA86531B0DDF}" type="pres">
      <dgm:prSet presAssocID="{A2A56BBB-AF6B-45EC-95CF-BF420AA59A21}" presName="textRect" presStyleLbl="revTx" presStyleIdx="1" presStyleCnt="6">
        <dgm:presLayoutVars>
          <dgm:chMax val="1"/>
          <dgm:chPref val="1"/>
        </dgm:presLayoutVars>
      </dgm:prSet>
      <dgm:spPr/>
    </dgm:pt>
    <dgm:pt modelId="{7073DA95-AE36-4000-B47E-3BC6FFA0F429}" type="pres">
      <dgm:prSet presAssocID="{CB284D03-7D82-45B3-B510-0AD75B8C7AA4}" presName="sibTrans" presStyleCnt="0"/>
      <dgm:spPr/>
    </dgm:pt>
    <dgm:pt modelId="{B9656AE9-4DF9-4334-A7ED-ABFB70824531}" type="pres">
      <dgm:prSet presAssocID="{5E477C75-3A36-485E-A257-6BB7A5FE1A44}" presName="compNode" presStyleCnt="0"/>
      <dgm:spPr/>
    </dgm:pt>
    <dgm:pt modelId="{47DFCB92-81CD-41DC-A03E-A93872DBB821}" type="pres">
      <dgm:prSet presAssocID="{5E477C75-3A36-485E-A257-6BB7A5FE1A44}" presName="iconBgRect" presStyleLbl="bgShp" presStyleIdx="2" presStyleCnt="6"/>
      <dgm:spPr/>
    </dgm:pt>
    <dgm:pt modelId="{9386CFF2-4C47-4B04-A7C8-7E395236E9ED}" type="pres">
      <dgm:prSet presAssocID="{5E477C75-3A36-485E-A257-6BB7A5FE1A44}"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of People"/>
        </a:ext>
      </dgm:extLst>
    </dgm:pt>
    <dgm:pt modelId="{74670A89-E760-4229-A027-3A4E5C5529C1}" type="pres">
      <dgm:prSet presAssocID="{5E477C75-3A36-485E-A257-6BB7A5FE1A44}" presName="spaceRect" presStyleCnt="0"/>
      <dgm:spPr/>
    </dgm:pt>
    <dgm:pt modelId="{95ACBD22-0A74-49A9-AEB9-314DCDCA3109}" type="pres">
      <dgm:prSet presAssocID="{5E477C75-3A36-485E-A257-6BB7A5FE1A44}" presName="textRect" presStyleLbl="revTx" presStyleIdx="2" presStyleCnt="6">
        <dgm:presLayoutVars>
          <dgm:chMax val="1"/>
          <dgm:chPref val="1"/>
        </dgm:presLayoutVars>
      </dgm:prSet>
      <dgm:spPr/>
    </dgm:pt>
    <dgm:pt modelId="{E7D242A2-20BF-4829-918D-AD55A1CB5C3F}" type="pres">
      <dgm:prSet presAssocID="{D50DE607-24B6-4202-82AC-EE619C2702E4}" presName="sibTrans" presStyleCnt="0"/>
      <dgm:spPr/>
    </dgm:pt>
    <dgm:pt modelId="{A35F1B32-F30F-48B4-B32E-E79F7B4CE6E2}" type="pres">
      <dgm:prSet presAssocID="{E3E8DFA3-9C93-4A52-B2C8-314DB7D0DD0D}" presName="compNode" presStyleCnt="0"/>
      <dgm:spPr/>
    </dgm:pt>
    <dgm:pt modelId="{1EF6F6B4-A0D6-489D-997E-7371D900328B}" type="pres">
      <dgm:prSet presAssocID="{E3E8DFA3-9C93-4A52-B2C8-314DB7D0DD0D}" presName="iconBgRect" presStyleLbl="bgShp" presStyleIdx="3" presStyleCnt="6"/>
      <dgm:spPr/>
    </dgm:pt>
    <dgm:pt modelId="{776DA31B-8555-492E-A0CD-B639A0F56EDE}" type="pres">
      <dgm:prSet presAssocID="{E3E8DFA3-9C93-4A52-B2C8-314DB7D0DD0D}"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r chart"/>
        </a:ext>
      </dgm:extLst>
    </dgm:pt>
    <dgm:pt modelId="{CA7CCC33-CCCD-4905-A0BB-395E48041EC2}" type="pres">
      <dgm:prSet presAssocID="{E3E8DFA3-9C93-4A52-B2C8-314DB7D0DD0D}" presName="spaceRect" presStyleCnt="0"/>
      <dgm:spPr/>
    </dgm:pt>
    <dgm:pt modelId="{3C3953C9-B608-4593-85C2-93D0CB93E77A}" type="pres">
      <dgm:prSet presAssocID="{E3E8DFA3-9C93-4A52-B2C8-314DB7D0DD0D}" presName="textRect" presStyleLbl="revTx" presStyleIdx="3" presStyleCnt="6">
        <dgm:presLayoutVars>
          <dgm:chMax val="1"/>
          <dgm:chPref val="1"/>
        </dgm:presLayoutVars>
      </dgm:prSet>
      <dgm:spPr/>
    </dgm:pt>
    <dgm:pt modelId="{2B0664E6-6CFC-46B4-94C1-71CF235F4E7B}" type="pres">
      <dgm:prSet presAssocID="{C620A41D-E476-49B5-B442-D7BB07B33B4F}" presName="sibTrans" presStyleCnt="0"/>
      <dgm:spPr/>
    </dgm:pt>
    <dgm:pt modelId="{5E2E60AE-0300-4566-A51B-4027D30BEBB8}" type="pres">
      <dgm:prSet presAssocID="{FC05172D-F240-4112-A81E-3CEF8F6D008F}" presName="compNode" presStyleCnt="0"/>
      <dgm:spPr/>
    </dgm:pt>
    <dgm:pt modelId="{7A934E84-6155-4F8C-A2E7-96F13E3AADF1}" type="pres">
      <dgm:prSet presAssocID="{FC05172D-F240-4112-A81E-3CEF8F6D008F}" presName="iconBgRect" presStyleLbl="bgShp" presStyleIdx="4" presStyleCnt="6"/>
      <dgm:spPr/>
    </dgm:pt>
    <dgm:pt modelId="{AAF66625-A434-4004-9E30-66876DA0963A}" type="pres">
      <dgm:prSet presAssocID="{FC05172D-F240-4112-A81E-3CEF8F6D008F}"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Ojo"/>
        </a:ext>
      </dgm:extLst>
    </dgm:pt>
    <dgm:pt modelId="{BC8CA637-5476-4BAC-BA96-78575191D9D6}" type="pres">
      <dgm:prSet presAssocID="{FC05172D-F240-4112-A81E-3CEF8F6D008F}" presName="spaceRect" presStyleCnt="0"/>
      <dgm:spPr/>
    </dgm:pt>
    <dgm:pt modelId="{832876FD-0B50-4E9C-BD1F-7FAFA7D9F352}" type="pres">
      <dgm:prSet presAssocID="{FC05172D-F240-4112-A81E-3CEF8F6D008F}" presName="textRect" presStyleLbl="revTx" presStyleIdx="4" presStyleCnt="6">
        <dgm:presLayoutVars>
          <dgm:chMax val="1"/>
          <dgm:chPref val="1"/>
        </dgm:presLayoutVars>
      </dgm:prSet>
      <dgm:spPr/>
    </dgm:pt>
    <dgm:pt modelId="{919AFC35-982A-4870-B66B-42EBD4F689AF}" type="pres">
      <dgm:prSet presAssocID="{219CB34E-C76E-423A-8F2A-551D4D7093C7}" presName="sibTrans" presStyleCnt="0"/>
      <dgm:spPr/>
    </dgm:pt>
    <dgm:pt modelId="{133E0F5B-7FF5-4EE9-AB3E-B64F2F32E0EB}" type="pres">
      <dgm:prSet presAssocID="{DB5D2F92-3C2E-494F-8755-801D7A417063}" presName="compNode" presStyleCnt="0"/>
      <dgm:spPr/>
    </dgm:pt>
    <dgm:pt modelId="{0E63F2DB-1B76-4D38-BBD2-F4042EAD435D}" type="pres">
      <dgm:prSet presAssocID="{DB5D2F92-3C2E-494F-8755-801D7A417063}" presName="iconBgRect" presStyleLbl="bgShp" presStyleIdx="5" presStyleCnt="6"/>
      <dgm:spPr/>
    </dgm:pt>
    <dgm:pt modelId="{44D4F56D-6631-4387-891E-557940BE5395}" type="pres">
      <dgm:prSet presAssocID="{DB5D2F92-3C2E-494F-8755-801D7A417063}"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ADN"/>
        </a:ext>
      </dgm:extLst>
    </dgm:pt>
    <dgm:pt modelId="{DB05EE9D-26E3-46B9-8912-6A27E7153402}" type="pres">
      <dgm:prSet presAssocID="{DB5D2F92-3C2E-494F-8755-801D7A417063}" presName="spaceRect" presStyleCnt="0"/>
      <dgm:spPr/>
    </dgm:pt>
    <dgm:pt modelId="{A4EE715D-4890-4BF5-948F-DD622A1DDF0A}" type="pres">
      <dgm:prSet presAssocID="{DB5D2F92-3C2E-494F-8755-801D7A417063}" presName="textRect" presStyleLbl="revTx" presStyleIdx="5" presStyleCnt="6">
        <dgm:presLayoutVars>
          <dgm:chMax val="1"/>
          <dgm:chPref val="1"/>
        </dgm:presLayoutVars>
      </dgm:prSet>
      <dgm:spPr/>
    </dgm:pt>
  </dgm:ptLst>
  <dgm:cxnLst>
    <dgm:cxn modelId="{2713C018-AC60-4EEC-B789-6CB4AE352B8E}" srcId="{0B64BFAB-31CE-4753-8A42-4A4C9286C85C}" destId="{A2A56BBB-AF6B-45EC-95CF-BF420AA59A21}" srcOrd="1" destOrd="0" parTransId="{42F23838-6C8E-470A-A99A-47AA971894AD}" sibTransId="{CB284D03-7D82-45B3-B510-0AD75B8C7AA4}"/>
    <dgm:cxn modelId="{329F1A58-C3B7-4C5A-8982-FAC1CC17C315}" type="presOf" srcId="{139189D8-3A9B-4C5F-8920-B1758A97062C}" destId="{699F06C2-C2D7-4678-BCD5-6437B48F9740}" srcOrd="0" destOrd="0" presId="urn:microsoft.com/office/officeart/2018/5/layout/IconCircleLabelList"/>
    <dgm:cxn modelId="{5AC9B259-D5A8-4921-89CC-D837A6CB2037}" type="presOf" srcId="{FC05172D-F240-4112-A81E-3CEF8F6D008F}" destId="{832876FD-0B50-4E9C-BD1F-7FAFA7D9F352}" srcOrd="0" destOrd="0" presId="urn:microsoft.com/office/officeart/2018/5/layout/IconCircleLabelList"/>
    <dgm:cxn modelId="{7F45F55D-317D-4A6C-BCBD-9BC5E613FF20}" srcId="{0B64BFAB-31CE-4753-8A42-4A4C9286C85C}" destId="{DB5D2F92-3C2E-494F-8755-801D7A417063}" srcOrd="5" destOrd="0" parTransId="{0B20D077-390B-463E-A194-2F76841B561D}" sibTransId="{9F10495B-6B4D-4D82-83F8-89AF4500EB8C}"/>
    <dgm:cxn modelId="{DA2FE96B-9419-41CC-8141-3991E8ECC28B}" srcId="{0B64BFAB-31CE-4753-8A42-4A4C9286C85C}" destId="{E3E8DFA3-9C93-4A52-B2C8-314DB7D0DD0D}" srcOrd="3" destOrd="0" parTransId="{C972575D-CC88-4164-A2DC-A2041BE7176B}" sibTransId="{C620A41D-E476-49B5-B442-D7BB07B33B4F}"/>
    <dgm:cxn modelId="{EAD6918D-DD4E-42CC-9A76-8B2FC2225A15}" srcId="{0B64BFAB-31CE-4753-8A42-4A4C9286C85C}" destId="{5E477C75-3A36-485E-A257-6BB7A5FE1A44}" srcOrd="2" destOrd="0" parTransId="{109C1383-AA4B-47AF-903D-2F6CA5E56511}" sibTransId="{D50DE607-24B6-4202-82AC-EE619C2702E4}"/>
    <dgm:cxn modelId="{292F1491-6F1E-4E9E-A9D1-C55F4D5FB6A3}" type="presOf" srcId="{E3E8DFA3-9C93-4A52-B2C8-314DB7D0DD0D}" destId="{3C3953C9-B608-4593-85C2-93D0CB93E77A}" srcOrd="0" destOrd="0" presId="urn:microsoft.com/office/officeart/2018/5/layout/IconCircleLabelList"/>
    <dgm:cxn modelId="{F874379A-9469-48BE-BE2C-B91D9F17ED8E}" srcId="{0B64BFAB-31CE-4753-8A42-4A4C9286C85C}" destId="{FC05172D-F240-4112-A81E-3CEF8F6D008F}" srcOrd="4" destOrd="0" parTransId="{2F55E656-EED7-439C-968D-023DE3AF66F5}" sibTransId="{219CB34E-C76E-423A-8F2A-551D4D7093C7}"/>
    <dgm:cxn modelId="{E1207C9D-C4A6-4472-8D3A-BDA839E8E0B9}" type="presOf" srcId="{A2A56BBB-AF6B-45EC-95CF-BF420AA59A21}" destId="{E3FBF8A9-D63E-4540-946B-AA86531B0DDF}" srcOrd="0" destOrd="0" presId="urn:microsoft.com/office/officeart/2018/5/layout/IconCircleLabelList"/>
    <dgm:cxn modelId="{80C7D9AB-1BAD-4CC3-9BDF-EBF0EBA691FA}" type="presOf" srcId="{DB5D2F92-3C2E-494F-8755-801D7A417063}" destId="{A4EE715D-4890-4BF5-948F-DD622A1DDF0A}" srcOrd="0" destOrd="0" presId="urn:microsoft.com/office/officeart/2018/5/layout/IconCircleLabelList"/>
    <dgm:cxn modelId="{3294E7B0-52D8-44FE-BF77-A6B784FBAABA}" type="presOf" srcId="{0B64BFAB-31CE-4753-8A42-4A4C9286C85C}" destId="{DEC98EF1-8FBD-45D1-A909-657A97E52459}" srcOrd="0" destOrd="0" presId="urn:microsoft.com/office/officeart/2018/5/layout/IconCircleLabelList"/>
    <dgm:cxn modelId="{A3F9BCC1-D1D5-40BB-A8E6-4FB7E33893FA}" srcId="{0B64BFAB-31CE-4753-8A42-4A4C9286C85C}" destId="{139189D8-3A9B-4C5F-8920-B1758A97062C}" srcOrd="0" destOrd="0" parTransId="{FD907C53-5745-4A7F-B86E-F9FE89AF3FBA}" sibTransId="{C8806421-B1A5-4809-9A98-E1B9D8E60543}"/>
    <dgm:cxn modelId="{F7AC9DF6-DEFB-441D-9639-DF220BC5182C}" type="presOf" srcId="{5E477C75-3A36-485E-A257-6BB7A5FE1A44}" destId="{95ACBD22-0A74-49A9-AEB9-314DCDCA3109}" srcOrd="0" destOrd="0" presId="urn:microsoft.com/office/officeart/2018/5/layout/IconCircleLabelList"/>
    <dgm:cxn modelId="{0F5A0EBF-9689-4F97-AC77-39FA6C171E62}" type="presParOf" srcId="{DEC98EF1-8FBD-45D1-A909-657A97E52459}" destId="{75508F79-5E22-4843-844E-6000DBB34A43}" srcOrd="0" destOrd="0" presId="urn:microsoft.com/office/officeart/2018/5/layout/IconCircleLabelList"/>
    <dgm:cxn modelId="{E28B046E-B9B7-4B18-A981-C1469A5BEC58}" type="presParOf" srcId="{75508F79-5E22-4843-844E-6000DBB34A43}" destId="{E7EBFECC-4FEB-46F5-BE31-B5853A553001}" srcOrd="0" destOrd="0" presId="urn:microsoft.com/office/officeart/2018/5/layout/IconCircleLabelList"/>
    <dgm:cxn modelId="{042F257B-D902-4317-8677-C87AEB21C421}" type="presParOf" srcId="{75508F79-5E22-4843-844E-6000DBB34A43}" destId="{6E04B006-863C-418B-BB51-0CF3A8D3C67D}" srcOrd="1" destOrd="0" presId="urn:microsoft.com/office/officeart/2018/5/layout/IconCircleLabelList"/>
    <dgm:cxn modelId="{71F4F7F8-4FEF-4805-A19E-546748725432}" type="presParOf" srcId="{75508F79-5E22-4843-844E-6000DBB34A43}" destId="{5CE32F38-29E3-408B-9CB8-088CA7ADE8E6}" srcOrd="2" destOrd="0" presId="urn:microsoft.com/office/officeart/2018/5/layout/IconCircleLabelList"/>
    <dgm:cxn modelId="{3547F255-B8C4-4CF9-B388-0723BC5710A5}" type="presParOf" srcId="{75508F79-5E22-4843-844E-6000DBB34A43}" destId="{699F06C2-C2D7-4678-BCD5-6437B48F9740}" srcOrd="3" destOrd="0" presId="urn:microsoft.com/office/officeart/2018/5/layout/IconCircleLabelList"/>
    <dgm:cxn modelId="{C8EDC912-D010-434C-A9AD-E3ABA7C25632}" type="presParOf" srcId="{DEC98EF1-8FBD-45D1-A909-657A97E52459}" destId="{125F6A48-0B25-4CA8-8854-A5A7E2AE1CAE}" srcOrd="1" destOrd="0" presId="urn:microsoft.com/office/officeart/2018/5/layout/IconCircleLabelList"/>
    <dgm:cxn modelId="{131DEC98-EE96-4E51-BD19-883A0F70919C}" type="presParOf" srcId="{DEC98EF1-8FBD-45D1-A909-657A97E52459}" destId="{1DC64961-B1E8-411A-A556-62CA358D6ABB}" srcOrd="2" destOrd="0" presId="urn:microsoft.com/office/officeart/2018/5/layout/IconCircleLabelList"/>
    <dgm:cxn modelId="{A9A81022-B325-4FF9-A7E5-D734012B81F8}" type="presParOf" srcId="{1DC64961-B1E8-411A-A556-62CA358D6ABB}" destId="{0D702E61-382E-4E46-9AF1-2E60412C8164}" srcOrd="0" destOrd="0" presId="urn:microsoft.com/office/officeart/2018/5/layout/IconCircleLabelList"/>
    <dgm:cxn modelId="{5AB70E56-AF63-4DF1-80D3-F868C3517F62}" type="presParOf" srcId="{1DC64961-B1E8-411A-A556-62CA358D6ABB}" destId="{7E55F822-F9F1-48C3-9311-D1319A4D1A70}" srcOrd="1" destOrd="0" presId="urn:microsoft.com/office/officeart/2018/5/layout/IconCircleLabelList"/>
    <dgm:cxn modelId="{227CBD5A-AC19-44AF-934D-AA6D05EC5462}" type="presParOf" srcId="{1DC64961-B1E8-411A-A556-62CA358D6ABB}" destId="{CAD3EA57-1187-499E-873D-1464CBF84031}" srcOrd="2" destOrd="0" presId="urn:microsoft.com/office/officeart/2018/5/layout/IconCircleLabelList"/>
    <dgm:cxn modelId="{2E6F08C3-F5EE-452C-842C-00B4AE28AAA1}" type="presParOf" srcId="{1DC64961-B1E8-411A-A556-62CA358D6ABB}" destId="{E3FBF8A9-D63E-4540-946B-AA86531B0DDF}" srcOrd="3" destOrd="0" presId="urn:microsoft.com/office/officeart/2018/5/layout/IconCircleLabelList"/>
    <dgm:cxn modelId="{512F0A7F-B576-4AAB-B7A7-FCEBC660025A}" type="presParOf" srcId="{DEC98EF1-8FBD-45D1-A909-657A97E52459}" destId="{7073DA95-AE36-4000-B47E-3BC6FFA0F429}" srcOrd="3" destOrd="0" presId="urn:microsoft.com/office/officeart/2018/5/layout/IconCircleLabelList"/>
    <dgm:cxn modelId="{C8B3DC8A-0C03-459E-B80C-73CA96EB0604}" type="presParOf" srcId="{DEC98EF1-8FBD-45D1-A909-657A97E52459}" destId="{B9656AE9-4DF9-4334-A7ED-ABFB70824531}" srcOrd="4" destOrd="0" presId="urn:microsoft.com/office/officeart/2018/5/layout/IconCircleLabelList"/>
    <dgm:cxn modelId="{C4F12638-FABB-4B2B-A78F-E98261BE9524}" type="presParOf" srcId="{B9656AE9-4DF9-4334-A7ED-ABFB70824531}" destId="{47DFCB92-81CD-41DC-A03E-A93872DBB821}" srcOrd="0" destOrd="0" presId="urn:microsoft.com/office/officeart/2018/5/layout/IconCircleLabelList"/>
    <dgm:cxn modelId="{5AF030EE-4394-468A-B171-9E6497C57914}" type="presParOf" srcId="{B9656AE9-4DF9-4334-A7ED-ABFB70824531}" destId="{9386CFF2-4C47-4B04-A7C8-7E395236E9ED}" srcOrd="1" destOrd="0" presId="urn:microsoft.com/office/officeart/2018/5/layout/IconCircleLabelList"/>
    <dgm:cxn modelId="{A58BF4D1-D632-4C95-86EF-BEB0B017CCC6}" type="presParOf" srcId="{B9656AE9-4DF9-4334-A7ED-ABFB70824531}" destId="{74670A89-E760-4229-A027-3A4E5C5529C1}" srcOrd="2" destOrd="0" presId="urn:microsoft.com/office/officeart/2018/5/layout/IconCircleLabelList"/>
    <dgm:cxn modelId="{FA0DAFAD-4D95-4F4F-A66F-0A5AC3DDC7F8}" type="presParOf" srcId="{B9656AE9-4DF9-4334-A7ED-ABFB70824531}" destId="{95ACBD22-0A74-49A9-AEB9-314DCDCA3109}" srcOrd="3" destOrd="0" presId="urn:microsoft.com/office/officeart/2018/5/layout/IconCircleLabelList"/>
    <dgm:cxn modelId="{87EABECB-35EC-4848-9F53-FBFC1BF761AC}" type="presParOf" srcId="{DEC98EF1-8FBD-45D1-A909-657A97E52459}" destId="{E7D242A2-20BF-4829-918D-AD55A1CB5C3F}" srcOrd="5" destOrd="0" presId="urn:microsoft.com/office/officeart/2018/5/layout/IconCircleLabelList"/>
    <dgm:cxn modelId="{53190902-7D41-40F3-AFEA-2F09BD1D981A}" type="presParOf" srcId="{DEC98EF1-8FBD-45D1-A909-657A97E52459}" destId="{A35F1B32-F30F-48B4-B32E-E79F7B4CE6E2}" srcOrd="6" destOrd="0" presId="urn:microsoft.com/office/officeart/2018/5/layout/IconCircleLabelList"/>
    <dgm:cxn modelId="{B969B6EE-EBD7-4B1F-80DF-BB763988C5C3}" type="presParOf" srcId="{A35F1B32-F30F-48B4-B32E-E79F7B4CE6E2}" destId="{1EF6F6B4-A0D6-489D-997E-7371D900328B}" srcOrd="0" destOrd="0" presId="urn:microsoft.com/office/officeart/2018/5/layout/IconCircleLabelList"/>
    <dgm:cxn modelId="{4B6AF387-A6C6-465B-8A04-CDC537401659}" type="presParOf" srcId="{A35F1B32-F30F-48B4-B32E-E79F7B4CE6E2}" destId="{776DA31B-8555-492E-A0CD-B639A0F56EDE}" srcOrd="1" destOrd="0" presId="urn:microsoft.com/office/officeart/2018/5/layout/IconCircleLabelList"/>
    <dgm:cxn modelId="{21EBD1CC-A98F-45E9-A01A-9A902D3C7254}" type="presParOf" srcId="{A35F1B32-F30F-48B4-B32E-E79F7B4CE6E2}" destId="{CA7CCC33-CCCD-4905-A0BB-395E48041EC2}" srcOrd="2" destOrd="0" presId="urn:microsoft.com/office/officeart/2018/5/layout/IconCircleLabelList"/>
    <dgm:cxn modelId="{678595D6-6D2C-4B2C-9643-D7329A0FFFE5}" type="presParOf" srcId="{A35F1B32-F30F-48B4-B32E-E79F7B4CE6E2}" destId="{3C3953C9-B608-4593-85C2-93D0CB93E77A}" srcOrd="3" destOrd="0" presId="urn:microsoft.com/office/officeart/2018/5/layout/IconCircleLabelList"/>
    <dgm:cxn modelId="{053A8016-D12C-44EB-9B7F-26C3509CB67B}" type="presParOf" srcId="{DEC98EF1-8FBD-45D1-A909-657A97E52459}" destId="{2B0664E6-6CFC-46B4-94C1-71CF235F4E7B}" srcOrd="7" destOrd="0" presId="urn:microsoft.com/office/officeart/2018/5/layout/IconCircleLabelList"/>
    <dgm:cxn modelId="{1AA848AA-8824-4319-9468-7612D3006551}" type="presParOf" srcId="{DEC98EF1-8FBD-45D1-A909-657A97E52459}" destId="{5E2E60AE-0300-4566-A51B-4027D30BEBB8}" srcOrd="8" destOrd="0" presId="urn:microsoft.com/office/officeart/2018/5/layout/IconCircleLabelList"/>
    <dgm:cxn modelId="{C094E04B-C73B-40B9-A9A2-EB65329F9BB0}" type="presParOf" srcId="{5E2E60AE-0300-4566-A51B-4027D30BEBB8}" destId="{7A934E84-6155-4F8C-A2E7-96F13E3AADF1}" srcOrd="0" destOrd="0" presId="urn:microsoft.com/office/officeart/2018/5/layout/IconCircleLabelList"/>
    <dgm:cxn modelId="{4E61AB3C-237C-45DF-8F2C-A4F9A8F4B1B6}" type="presParOf" srcId="{5E2E60AE-0300-4566-A51B-4027D30BEBB8}" destId="{AAF66625-A434-4004-9E30-66876DA0963A}" srcOrd="1" destOrd="0" presId="urn:microsoft.com/office/officeart/2018/5/layout/IconCircleLabelList"/>
    <dgm:cxn modelId="{A988F9D5-6B47-4E63-BB73-280D758C2160}" type="presParOf" srcId="{5E2E60AE-0300-4566-A51B-4027D30BEBB8}" destId="{BC8CA637-5476-4BAC-BA96-78575191D9D6}" srcOrd="2" destOrd="0" presId="urn:microsoft.com/office/officeart/2018/5/layout/IconCircleLabelList"/>
    <dgm:cxn modelId="{51398333-75AF-461D-B567-FFBB192F137D}" type="presParOf" srcId="{5E2E60AE-0300-4566-A51B-4027D30BEBB8}" destId="{832876FD-0B50-4E9C-BD1F-7FAFA7D9F352}" srcOrd="3" destOrd="0" presId="urn:microsoft.com/office/officeart/2018/5/layout/IconCircleLabelList"/>
    <dgm:cxn modelId="{536F6829-FDCE-4351-B248-F4D4315CDCF9}" type="presParOf" srcId="{DEC98EF1-8FBD-45D1-A909-657A97E52459}" destId="{919AFC35-982A-4870-B66B-42EBD4F689AF}" srcOrd="9" destOrd="0" presId="urn:microsoft.com/office/officeart/2018/5/layout/IconCircleLabelList"/>
    <dgm:cxn modelId="{89D82B70-4A28-4374-9CAA-3320F883CB02}" type="presParOf" srcId="{DEC98EF1-8FBD-45D1-A909-657A97E52459}" destId="{133E0F5B-7FF5-4EE9-AB3E-B64F2F32E0EB}" srcOrd="10" destOrd="0" presId="urn:microsoft.com/office/officeart/2018/5/layout/IconCircleLabelList"/>
    <dgm:cxn modelId="{337C584F-D780-481D-8DE4-209C3A7D1DE3}" type="presParOf" srcId="{133E0F5B-7FF5-4EE9-AB3E-B64F2F32E0EB}" destId="{0E63F2DB-1B76-4D38-BBD2-F4042EAD435D}" srcOrd="0" destOrd="0" presId="urn:microsoft.com/office/officeart/2018/5/layout/IconCircleLabelList"/>
    <dgm:cxn modelId="{ACC8287C-6291-4557-B5AB-67AE7C274D7F}" type="presParOf" srcId="{133E0F5B-7FF5-4EE9-AB3E-B64F2F32E0EB}" destId="{44D4F56D-6631-4387-891E-557940BE5395}" srcOrd="1" destOrd="0" presId="urn:microsoft.com/office/officeart/2018/5/layout/IconCircleLabelList"/>
    <dgm:cxn modelId="{52B199BF-DE12-4DCA-8A61-FC9E06B3E699}" type="presParOf" srcId="{133E0F5B-7FF5-4EE9-AB3E-B64F2F32E0EB}" destId="{DB05EE9D-26E3-46B9-8912-6A27E7153402}" srcOrd="2" destOrd="0" presId="urn:microsoft.com/office/officeart/2018/5/layout/IconCircleLabelList"/>
    <dgm:cxn modelId="{3A71AF99-5B3F-44F1-9266-97FE3C3F636C}" type="presParOf" srcId="{133E0F5B-7FF5-4EE9-AB3E-B64F2F32E0EB}" destId="{A4EE715D-4890-4BF5-948F-DD622A1DDF0A}"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62166BF-828B-4645-A0A5-A42D7DE62D3A}" type="doc">
      <dgm:prSet loTypeId="urn:microsoft.com/office/officeart/2005/8/layout/hierarchy1" loCatId="hierarchy" qsTypeId="urn:microsoft.com/office/officeart/2005/8/quickstyle/simple1" qsCatId="simple" csTypeId="urn:microsoft.com/office/officeart/2005/8/colors/accent0_3" csCatId="mainScheme" phldr="1"/>
      <dgm:spPr/>
      <dgm:t>
        <a:bodyPr/>
        <a:lstStyle/>
        <a:p>
          <a:endParaRPr lang="en-US"/>
        </a:p>
      </dgm:t>
    </dgm:pt>
    <dgm:pt modelId="{017F47EC-CCF3-423B-97CA-0C8DEB7CDCEC}">
      <dgm:prSet/>
      <dgm:spPr/>
      <dgm:t>
        <a:bodyPr/>
        <a:lstStyle/>
        <a:p>
          <a:r>
            <a:rPr lang="es-ES_tradnl" dirty="0"/>
            <a:t>Revisen la página </a:t>
          </a:r>
        </a:p>
        <a:p>
          <a:r>
            <a:rPr lang="es-ES_tradnl" dirty="0"/>
            <a:t>5-6</a:t>
          </a:r>
          <a:endParaRPr lang="en-US" dirty="0"/>
        </a:p>
      </dgm:t>
    </dgm:pt>
    <dgm:pt modelId="{A90C9316-1B09-4BC3-9D9E-8D85BCDEA510}" type="parTrans" cxnId="{3CAF3388-1FBC-4E5E-995A-C2CF731AD9CF}">
      <dgm:prSet/>
      <dgm:spPr/>
      <dgm:t>
        <a:bodyPr/>
        <a:lstStyle/>
        <a:p>
          <a:endParaRPr lang="en-US"/>
        </a:p>
      </dgm:t>
    </dgm:pt>
    <dgm:pt modelId="{CC263111-48B3-4761-94BF-4B453E6AFFDD}" type="sibTrans" cxnId="{3CAF3388-1FBC-4E5E-995A-C2CF731AD9CF}">
      <dgm:prSet/>
      <dgm:spPr/>
      <dgm:t>
        <a:bodyPr/>
        <a:lstStyle/>
        <a:p>
          <a:endParaRPr lang="en-US"/>
        </a:p>
      </dgm:t>
    </dgm:pt>
    <dgm:pt modelId="{1C8EF4AC-E150-4A0B-9E0E-487B2066407D}">
      <dgm:prSet/>
      <dgm:spPr/>
      <dgm:t>
        <a:bodyPr/>
        <a:lstStyle/>
        <a:p>
          <a:r>
            <a:rPr lang="es-ES_tradnl"/>
            <a:t>Grupo 1: los ataques con baja visibilidad son la mejor opción </a:t>
          </a:r>
          <a:endParaRPr lang="en-US"/>
        </a:p>
      </dgm:t>
    </dgm:pt>
    <dgm:pt modelId="{B6CC3A3A-ED7D-4462-B7A1-A840BA295664}" type="parTrans" cxnId="{D46AEE68-E183-4427-ADA7-A419CAD00D26}">
      <dgm:prSet/>
      <dgm:spPr/>
      <dgm:t>
        <a:bodyPr/>
        <a:lstStyle/>
        <a:p>
          <a:endParaRPr lang="en-US"/>
        </a:p>
      </dgm:t>
    </dgm:pt>
    <dgm:pt modelId="{80517D7C-0997-4630-9C32-904646AD96ED}" type="sibTrans" cxnId="{D46AEE68-E183-4427-ADA7-A419CAD00D26}">
      <dgm:prSet/>
      <dgm:spPr/>
      <dgm:t>
        <a:bodyPr/>
        <a:lstStyle/>
        <a:p>
          <a:endParaRPr lang="en-US"/>
        </a:p>
      </dgm:t>
    </dgm:pt>
    <dgm:pt modelId="{83741788-934C-4CEB-808C-1EE1B80919B3}">
      <dgm:prSet/>
      <dgm:spPr/>
      <dgm:t>
        <a:bodyPr/>
        <a:lstStyle/>
        <a:p>
          <a:r>
            <a:rPr lang="es-ES_tradnl"/>
            <a:t>Grupo 2: los ataques con buena visibilidad son la mejor opción </a:t>
          </a:r>
          <a:endParaRPr lang="en-US"/>
        </a:p>
      </dgm:t>
    </dgm:pt>
    <dgm:pt modelId="{9AD17DB4-2752-46DE-A4E0-6482D09E9FC7}" type="parTrans" cxnId="{D497B32E-38FF-4A25-996A-A88B2B7D0193}">
      <dgm:prSet/>
      <dgm:spPr/>
      <dgm:t>
        <a:bodyPr/>
        <a:lstStyle/>
        <a:p>
          <a:endParaRPr lang="en-US"/>
        </a:p>
      </dgm:t>
    </dgm:pt>
    <dgm:pt modelId="{64EBB717-C324-4F38-A0F9-44D5842C8F2A}" type="sibTrans" cxnId="{D497B32E-38FF-4A25-996A-A88B2B7D0193}">
      <dgm:prSet/>
      <dgm:spPr/>
      <dgm:t>
        <a:bodyPr/>
        <a:lstStyle/>
        <a:p>
          <a:endParaRPr lang="en-US"/>
        </a:p>
      </dgm:t>
    </dgm:pt>
    <dgm:pt modelId="{3E9BE4BE-C825-E348-BDBB-7D26F1581AA4}" type="pres">
      <dgm:prSet presAssocID="{F62166BF-828B-4645-A0A5-A42D7DE62D3A}" presName="hierChild1" presStyleCnt="0">
        <dgm:presLayoutVars>
          <dgm:chPref val="1"/>
          <dgm:dir/>
          <dgm:animOne val="branch"/>
          <dgm:animLvl val="lvl"/>
          <dgm:resizeHandles/>
        </dgm:presLayoutVars>
      </dgm:prSet>
      <dgm:spPr/>
    </dgm:pt>
    <dgm:pt modelId="{74A056E8-3456-E24E-B37D-D38AF417E4FE}" type="pres">
      <dgm:prSet presAssocID="{017F47EC-CCF3-423B-97CA-0C8DEB7CDCEC}" presName="hierRoot1" presStyleCnt="0"/>
      <dgm:spPr/>
    </dgm:pt>
    <dgm:pt modelId="{76C22811-9031-B441-AD72-74B31FF5E247}" type="pres">
      <dgm:prSet presAssocID="{017F47EC-CCF3-423B-97CA-0C8DEB7CDCEC}" presName="composite" presStyleCnt="0"/>
      <dgm:spPr/>
    </dgm:pt>
    <dgm:pt modelId="{E0150213-6E17-9745-A367-8E4803CCA3E5}" type="pres">
      <dgm:prSet presAssocID="{017F47EC-CCF3-423B-97CA-0C8DEB7CDCEC}" presName="background" presStyleLbl="node0" presStyleIdx="0" presStyleCnt="3"/>
      <dgm:spPr/>
    </dgm:pt>
    <dgm:pt modelId="{B4D481F6-8C94-5D4A-A06D-E55829A2955F}" type="pres">
      <dgm:prSet presAssocID="{017F47EC-CCF3-423B-97CA-0C8DEB7CDCEC}" presName="text" presStyleLbl="fgAcc0" presStyleIdx="0" presStyleCnt="3">
        <dgm:presLayoutVars>
          <dgm:chPref val="3"/>
        </dgm:presLayoutVars>
      </dgm:prSet>
      <dgm:spPr/>
    </dgm:pt>
    <dgm:pt modelId="{272A8AC8-BF31-1042-8834-62E8633BB82F}" type="pres">
      <dgm:prSet presAssocID="{017F47EC-CCF3-423B-97CA-0C8DEB7CDCEC}" presName="hierChild2" presStyleCnt="0"/>
      <dgm:spPr/>
    </dgm:pt>
    <dgm:pt modelId="{AA27561A-2633-574D-9269-A37AE4ADC9F4}" type="pres">
      <dgm:prSet presAssocID="{1C8EF4AC-E150-4A0B-9E0E-487B2066407D}" presName="hierRoot1" presStyleCnt="0"/>
      <dgm:spPr/>
    </dgm:pt>
    <dgm:pt modelId="{B12CC76A-70D2-4149-9C51-734494491B22}" type="pres">
      <dgm:prSet presAssocID="{1C8EF4AC-E150-4A0B-9E0E-487B2066407D}" presName="composite" presStyleCnt="0"/>
      <dgm:spPr/>
    </dgm:pt>
    <dgm:pt modelId="{46752895-89D1-D44B-86C4-3448142A4EE1}" type="pres">
      <dgm:prSet presAssocID="{1C8EF4AC-E150-4A0B-9E0E-487B2066407D}" presName="background" presStyleLbl="node0" presStyleIdx="1" presStyleCnt="3"/>
      <dgm:spPr/>
    </dgm:pt>
    <dgm:pt modelId="{8EC65689-3C80-204D-ACAF-538AF32B7CC5}" type="pres">
      <dgm:prSet presAssocID="{1C8EF4AC-E150-4A0B-9E0E-487B2066407D}" presName="text" presStyleLbl="fgAcc0" presStyleIdx="1" presStyleCnt="3">
        <dgm:presLayoutVars>
          <dgm:chPref val="3"/>
        </dgm:presLayoutVars>
      </dgm:prSet>
      <dgm:spPr/>
    </dgm:pt>
    <dgm:pt modelId="{D2F3A501-8220-FC41-82F0-8578D31F5900}" type="pres">
      <dgm:prSet presAssocID="{1C8EF4AC-E150-4A0B-9E0E-487B2066407D}" presName="hierChild2" presStyleCnt="0"/>
      <dgm:spPr/>
    </dgm:pt>
    <dgm:pt modelId="{C1496130-2000-FC43-929F-DB65FECEE82F}" type="pres">
      <dgm:prSet presAssocID="{83741788-934C-4CEB-808C-1EE1B80919B3}" presName="hierRoot1" presStyleCnt="0"/>
      <dgm:spPr/>
    </dgm:pt>
    <dgm:pt modelId="{4E6E0393-E034-9649-B9D7-C5373A250CFA}" type="pres">
      <dgm:prSet presAssocID="{83741788-934C-4CEB-808C-1EE1B80919B3}" presName="composite" presStyleCnt="0"/>
      <dgm:spPr/>
    </dgm:pt>
    <dgm:pt modelId="{82B552DD-4327-DC4B-98F8-3AC96D7C9533}" type="pres">
      <dgm:prSet presAssocID="{83741788-934C-4CEB-808C-1EE1B80919B3}" presName="background" presStyleLbl="node0" presStyleIdx="2" presStyleCnt="3"/>
      <dgm:spPr/>
    </dgm:pt>
    <dgm:pt modelId="{9305E996-B5BA-8542-8D90-BE82F634A27B}" type="pres">
      <dgm:prSet presAssocID="{83741788-934C-4CEB-808C-1EE1B80919B3}" presName="text" presStyleLbl="fgAcc0" presStyleIdx="2" presStyleCnt="3">
        <dgm:presLayoutVars>
          <dgm:chPref val="3"/>
        </dgm:presLayoutVars>
      </dgm:prSet>
      <dgm:spPr/>
    </dgm:pt>
    <dgm:pt modelId="{B895915C-9A9B-8043-B2A6-F5FAC46A91B1}" type="pres">
      <dgm:prSet presAssocID="{83741788-934C-4CEB-808C-1EE1B80919B3}" presName="hierChild2" presStyleCnt="0"/>
      <dgm:spPr/>
    </dgm:pt>
  </dgm:ptLst>
  <dgm:cxnLst>
    <dgm:cxn modelId="{D497B32E-38FF-4A25-996A-A88B2B7D0193}" srcId="{F62166BF-828B-4645-A0A5-A42D7DE62D3A}" destId="{83741788-934C-4CEB-808C-1EE1B80919B3}" srcOrd="2" destOrd="0" parTransId="{9AD17DB4-2752-46DE-A4E0-6482D09E9FC7}" sibTransId="{64EBB717-C324-4F38-A0F9-44D5842C8F2A}"/>
    <dgm:cxn modelId="{D46AEE68-E183-4427-ADA7-A419CAD00D26}" srcId="{F62166BF-828B-4645-A0A5-A42D7DE62D3A}" destId="{1C8EF4AC-E150-4A0B-9E0E-487B2066407D}" srcOrd="1" destOrd="0" parTransId="{B6CC3A3A-ED7D-4462-B7A1-A840BA295664}" sibTransId="{80517D7C-0997-4630-9C32-904646AD96ED}"/>
    <dgm:cxn modelId="{F399F76E-832B-494A-BBA4-17E1E52FBE73}" type="presOf" srcId="{F62166BF-828B-4645-A0A5-A42D7DE62D3A}" destId="{3E9BE4BE-C825-E348-BDBB-7D26F1581AA4}" srcOrd="0" destOrd="0" presId="urn:microsoft.com/office/officeart/2005/8/layout/hierarchy1"/>
    <dgm:cxn modelId="{3CAF3388-1FBC-4E5E-995A-C2CF731AD9CF}" srcId="{F62166BF-828B-4645-A0A5-A42D7DE62D3A}" destId="{017F47EC-CCF3-423B-97CA-0C8DEB7CDCEC}" srcOrd="0" destOrd="0" parTransId="{A90C9316-1B09-4BC3-9D9E-8D85BCDEA510}" sibTransId="{CC263111-48B3-4761-94BF-4B453E6AFFDD}"/>
    <dgm:cxn modelId="{5CAB18CC-0153-174F-8D5A-12146D0C709E}" type="presOf" srcId="{83741788-934C-4CEB-808C-1EE1B80919B3}" destId="{9305E996-B5BA-8542-8D90-BE82F634A27B}" srcOrd="0" destOrd="0" presId="urn:microsoft.com/office/officeart/2005/8/layout/hierarchy1"/>
    <dgm:cxn modelId="{A0F902D6-931A-744A-92D1-6DE5EEC1A065}" type="presOf" srcId="{017F47EC-CCF3-423B-97CA-0C8DEB7CDCEC}" destId="{B4D481F6-8C94-5D4A-A06D-E55829A2955F}" srcOrd="0" destOrd="0" presId="urn:microsoft.com/office/officeart/2005/8/layout/hierarchy1"/>
    <dgm:cxn modelId="{46B2B3F6-104D-BB47-B415-F58B5675070A}" type="presOf" srcId="{1C8EF4AC-E150-4A0B-9E0E-487B2066407D}" destId="{8EC65689-3C80-204D-ACAF-538AF32B7CC5}" srcOrd="0" destOrd="0" presId="urn:microsoft.com/office/officeart/2005/8/layout/hierarchy1"/>
    <dgm:cxn modelId="{B41A2309-763A-E347-A3A2-4FC0153996C4}" type="presParOf" srcId="{3E9BE4BE-C825-E348-BDBB-7D26F1581AA4}" destId="{74A056E8-3456-E24E-B37D-D38AF417E4FE}" srcOrd="0" destOrd="0" presId="urn:microsoft.com/office/officeart/2005/8/layout/hierarchy1"/>
    <dgm:cxn modelId="{8D500889-6DA2-8445-8E35-604495D300AB}" type="presParOf" srcId="{74A056E8-3456-E24E-B37D-D38AF417E4FE}" destId="{76C22811-9031-B441-AD72-74B31FF5E247}" srcOrd="0" destOrd="0" presId="urn:microsoft.com/office/officeart/2005/8/layout/hierarchy1"/>
    <dgm:cxn modelId="{647E1C88-116B-C441-96A1-940284308EE4}" type="presParOf" srcId="{76C22811-9031-B441-AD72-74B31FF5E247}" destId="{E0150213-6E17-9745-A367-8E4803CCA3E5}" srcOrd="0" destOrd="0" presId="urn:microsoft.com/office/officeart/2005/8/layout/hierarchy1"/>
    <dgm:cxn modelId="{75957301-B163-244D-856E-8FCB6EB406EA}" type="presParOf" srcId="{76C22811-9031-B441-AD72-74B31FF5E247}" destId="{B4D481F6-8C94-5D4A-A06D-E55829A2955F}" srcOrd="1" destOrd="0" presId="urn:microsoft.com/office/officeart/2005/8/layout/hierarchy1"/>
    <dgm:cxn modelId="{3739C598-4729-044C-8D8C-A2188882F7C3}" type="presParOf" srcId="{74A056E8-3456-E24E-B37D-D38AF417E4FE}" destId="{272A8AC8-BF31-1042-8834-62E8633BB82F}" srcOrd="1" destOrd="0" presId="urn:microsoft.com/office/officeart/2005/8/layout/hierarchy1"/>
    <dgm:cxn modelId="{23F727BD-9890-734F-95D7-E9D6228539CF}" type="presParOf" srcId="{3E9BE4BE-C825-E348-BDBB-7D26F1581AA4}" destId="{AA27561A-2633-574D-9269-A37AE4ADC9F4}" srcOrd="1" destOrd="0" presId="urn:microsoft.com/office/officeart/2005/8/layout/hierarchy1"/>
    <dgm:cxn modelId="{65272AB7-48F1-B147-BD38-10C1AF794853}" type="presParOf" srcId="{AA27561A-2633-574D-9269-A37AE4ADC9F4}" destId="{B12CC76A-70D2-4149-9C51-734494491B22}" srcOrd="0" destOrd="0" presId="urn:microsoft.com/office/officeart/2005/8/layout/hierarchy1"/>
    <dgm:cxn modelId="{5FB67146-2F61-AA4C-9645-07CE9ACE74EC}" type="presParOf" srcId="{B12CC76A-70D2-4149-9C51-734494491B22}" destId="{46752895-89D1-D44B-86C4-3448142A4EE1}" srcOrd="0" destOrd="0" presId="urn:microsoft.com/office/officeart/2005/8/layout/hierarchy1"/>
    <dgm:cxn modelId="{8A815214-8602-BE40-831A-EF2BECB8F56A}" type="presParOf" srcId="{B12CC76A-70D2-4149-9C51-734494491B22}" destId="{8EC65689-3C80-204D-ACAF-538AF32B7CC5}" srcOrd="1" destOrd="0" presId="urn:microsoft.com/office/officeart/2005/8/layout/hierarchy1"/>
    <dgm:cxn modelId="{CB4D6BF5-6814-9C45-B85A-E90C66106B27}" type="presParOf" srcId="{AA27561A-2633-574D-9269-A37AE4ADC9F4}" destId="{D2F3A501-8220-FC41-82F0-8578D31F5900}" srcOrd="1" destOrd="0" presId="urn:microsoft.com/office/officeart/2005/8/layout/hierarchy1"/>
    <dgm:cxn modelId="{4A602D6D-016B-2E4C-9FE5-35F1F980F37B}" type="presParOf" srcId="{3E9BE4BE-C825-E348-BDBB-7D26F1581AA4}" destId="{C1496130-2000-FC43-929F-DB65FECEE82F}" srcOrd="2" destOrd="0" presId="urn:microsoft.com/office/officeart/2005/8/layout/hierarchy1"/>
    <dgm:cxn modelId="{2337B746-4A04-7B45-8EB6-CE62DEC1CCAB}" type="presParOf" srcId="{C1496130-2000-FC43-929F-DB65FECEE82F}" destId="{4E6E0393-E034-9649-B9D7-C5373A250CFA}" srcOrd="0" destOrd="0" presId="urn:microsoft.com/office/officeart/2005/8/layout/hierarchy1"/>
    <dgm:cxn modelId="{1E82AE38-3CF8-184E-89B4-AE8706D39E97}" type="presParOf" srcId="{4E6E0393-E034-9649-B9D7-C5373A250CFA}" destId="{82B552DD-4327-DC4B-98F8-3AC96D7C9533}" srcOrd="0" destOrd="0" presId="urn:microsoft.com/office/officeart/2005/8/layout/hierarchy1"/>
    <dgm:cxn modelId="{FC60C98D-ED60-7941-96F2-C8B01253C815}" type="presParOf" srcId="{4E6E0393-E034-9649-B9D7-C5373A250CFA}" destId="{9305E996-B5BA-8542-8D90-BE82F634A27B}" srcOrd="1" destOrd="0" presId="urn:microsoft.com/office/officeart/2005/8/layout/hierarchy1"/>
    <dgm:cxn modelId="{4D95549A-5F82-364C-9642-7B713254EEB1}" type="presParOf" srcId="{C1496130-2000-FC43-929F-DB65FECEE82F}" destId="{B895915C-9A9B-8043-B2A6-F5FAC46A91B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55F8FBF-EC59-4DB6-8B18-A5AE89D5DDC6}" type="doc">
      <dgm:prSet loTypeId="urn:microsoft.com/office/officeart/2005/8/layout/hierarchy3" loCatId="hierarchy" qsTypeId="urn:microsoft.com/office/officeart/2005/8/quickstyle/simple1" qsCatId="simple" csTypeId="urn:microsoft.com/office/officeart/2005/8/colors/colorful1" csCatId="colorful"/>
      <dgm:spPr/>
      <dgm:t>
        <a:bodyPr/>
        <a:lstStyle/>
        <a:p>
          <a:endParaRPr lang="en-US"/>
        </a:p>
      </dgm:t>
    </dgm:pt>
    <dgm:pt modelId="{F60A26C9-205B-4066-859E-5D3CBCBD1EB3}">
      <dgm:prSet/>
      <dgm:spPr/>
      <dgm:t>
        <a:bodyPr/>
        <a:lstStyle/>
        <a:p>
          <a:r>
            <a:rPr lang="es-ES_tradnl"/>
            <a:t>Amenazar la retaguardia enemiga</a:t>
          </a:r>
          <a:endParaRPr lang="en-US"/>
        </a:p>
      </dgm:t>
    </dgm:pt>
    <dgm:pt modelId="{8D3A4E9F-2897-4168-902C-AFBE8D5893D4}" type="parTrans" cxnId="{D0E6BF89-5C72-4945-AFC9-BACF3C56ECC5}">
      <dgm:prSet/>
      <dgm:spPr/>
      <dgm:t>
        <a:bodyPr/>
        <a:lstStyle/>
        <a:p>
          <a:endParaRPr lang="en-US"/>
        </a:p>
      </dgm:t>
    </dgm:pt>
    <dgm:pt modelId="{CB8B8284-9AE1-463D-BAB7-37EB76D01C5E}" type="sibTrans" cxnId="{D0E6BF89-5C72-4945-AFC9-BACF3C56ECC5}">
      <dgm:prSet/>
      <dgm:spPr/>
      <dgm:t>
        <a:bodyPr/>
        <a:lstStyle/>
        <a:p>
          <a:endParaRPr lang="en-US"/>
        </a:p>
      </dgm:t>
    </dgm:pt>
    <dgm:pt modelId="{187685B8-E5DA-4575-B6DD-0A005981D804}">
      <dgm:prSet/>
      <dgm:spPr/>
      <dgm:t>
        <a:bodyPr/>
        <a:lstStyle/>
        <a:p>
          <a:r>
            <a:rPr lang="es-ES_tradnl"/>
            <a:t>Superar terreno en forma rápida</a:t>
          </a:r>
          <a:endParaRPr lang="en-US"/>
        </a:p>
      </dgm:t>
    </dgm:pt>
    <dgm:pt modelId="{F8636E7E-D8C7-4288-8451-BB3A371F579B}" type="parTrans" cxnId="{FEC416FE-6FDF-4A16-B53E-204286BF0294}">
      <dgm:prSet/>
      <dgm:spPr/>
      <dgm:t>
        <a:bodyPr/>
        <a:lstStyle/>
        <a:p>
          <a:endParaRPr lang="en-US"/>
        </a:p>
      </dgm:t>
    </dgm:pt>
    <dgm:pt modelId="{F91E6E66-FD53-47A6-B50F-60D2D26E7753}" type="sibTrans" cxnId="{FEC416FE-6FDF-4A16-B53E-204286BF0294}">
      <dgm:prSet/>
      <dgm:spPr/>
      <dgm:t>
        <a:bodyPr/>
        <a:lstStyle/>
        <a:p>
          <a:endParaRPr lang="en-US"/>
        </a:p>
      </dgm:t>
    </dgm:pt>
    <dgm:pt modelId="{61FEF6B7-78FF-437F-AB7A-1C407C695111}">
      <dgm:prSet/>
      <dgm:spPr/>
      <dgm:t>
        <a:bodyPr/>
        <a:lstStyle/>
        <a:p>
          <a:r>
            <a:rPr lang="es-ES_tradnl"/>
            <a:t>Incrementar movilidad </a:t>
          </a:r>
          <a:endParaRPr lang="en-US"/>
        </a:p>
      </dgm:t>
    </dgm:pt>
    <dgm:pt modelId="{7517B5E7-F36D-4B65-9FD8-D1D0E42F13CF}" type="parTrans" cxnId="{D312E19B-A5F3-40B0-B31B-5E1F1FA56697}">
      <dgm:prSet/>
      <dgm:spPr/>
      <dgm:t>
        <a:bodyPr/>
        <a:lstStyle/>
        <a:p>
          <a:endParaRPr lang="en-US"/>
        </a:p>
      </dgm:t>
    </dgm:pt>
    <dgm:pt modelId="{55195029-E061-4112-A12B-A1A2DF5AA79D}" type="sibTrans" cxnId="{D312E19B-A5F3-40B0-B31B-5E1F1FA56697}">
      <dgm:prSet/>
      <dgm:spPr/>
      <dgm:t>
        <a:bodyPr/>
        <a:lstStyle/>
        <a:p>
          <a:endParaRPr lang="en-US"/>
        </a:p>
      </dgm:t>
    </dgm:pt>
    <dgm:pt modelId="{45D0CD40-0827-4EA0-8CB3-77F9BAF59452}">
      <dgm:prSet/>
      <dgm:spPr/>
      <dgm:t>
        <a:bodyPr/>
        <a:lstStyle/>
        <a:p>
          <a:r>
            <a:rPr lang="es-ES_tradnl"/>
            <a:t>Mantener una reserva embarcada, capaz de ser desplegada en forma rápida y sorpresiva </a:t>
          </a:r>
          <a:endParaRPr lang="en-US"/>
        </a:p>
      </dgm:t>
    </dgm:pt>
    <dgm:pt modelId="{EEB21485-4B12-46F7-93CE-C95AA7B71156}" type="parTrans" cxnId="{767C3351-02E9-480E-B8F7-94A121E0971D}">
      <dgm:prSet/>
      <dgm:spPr/>
      <dgm:t>
        <a:bodyPr/>
        <a:lstStyle/>
        <a:p>
          <a:endParaRPr lang="en-US"/>
        </a:p>
      </dgm:t>
    </dgm:pt>
    <dgm:pt modelId="{98F96F8B-271B-430C-9DC5-F295819DE262}" type="sibTrans" cxnId="{767C3351-02E9-480E-B8F7-94A121E0971D}">
      <dgm:prSet/>
      <dgm:spPr/>
      <dgm:t>
        <a:bodyPr/>
        <a:lstStyle/>
        <a:p>
          <a:endParaRPr lang="en-US"/>
        </a:p>
      </dgm:t>
    </dgm:pt>
    <dgm:pt modelId="{19835ED6-E19B-D549-A421-5E43120788DD}" type="pres">
      <dgm:prSet presAssocID="{555F8FBF-EC59-4DB6-8B18-A5AE89D5DDC6}" presName="diagram" presStyleCnt="0">
        <dgm:presLayoutVars>
          <dgm:chPref val="1"/>
          <dgm:dir/>
          <dgm:animOne val="branch"/>
          <dgm:animLvl val="lvl"/>
          <dgm:resizeHandles/>
        </dgm:presLayoutVars>
      </dgm:prSet>
      <dgm:spPr/>
    </dgm:pt>
    <dgm:pt modelId="{BD56F080-2DB7-974F-A26C-3628B901AAC8}" type="pres">
      <dgm:prSet presAssocID="{F60A26C9-205B-4066-859E-5D3CBCBD1EB3}" presName="root" presStyleCnt="0"/>
      <dgm:spPr/>
    </dgm:pt>
    <dgm:pt modelId="{0C4672BE-2949-CC48-BE48-86504A062D8B}" type="pres">
      <dgm:prSet presAssocID="{F60A26C9-205B-4066-859E-5D3CBCBD1EB3}" presName="rootComposite" presStyleCnt="0"/>
      <dgm:spPr/>
    </dgm:pt>
    <dgm:pt modelId="{B6D2C39E-CD0C-CE41-AC5D-3900E484A890}" type="pres">
      <dgm:prSet presAssocID="{F60A26C9-205B-4066-859E-5D3CBCBD1EB3}" presName="rootText" presStyleLbl="node1" presStyleIdx="0" presStyleCnt="4"/>
      <dgm:spPr/>
    </dgm:pt>
    <dgm:pt modelId="{72F4082F-5EB7-974C-B50D-F4348C15BBAC}" type="pres">
      <dgm:prSet presAssocID="{F60A26C9-205B-4066-859E-5D3CBCBD1EB3}" presName="rootConnector" presStyleLbl="node1" presStyleIdx="0" presStyleCnt="4"/>
      <dgm:spPr/>
    </dgm:pt>
    <dgm:pt modelId="{21FDA4B0-B6FA-D645-9F5C-5B3F902F1FCD}" type="pres">
      <dgm:prSet presAssocID="{F60A26C9-205B-4066-859E-5D3CBCBD1EB3}" presName="childShape" presStyleCnt="0"/>
      <dgm:spPr/>
    </dgm:pt>
    <dgm:pt modelId="{35F00C78-87C8-BE49-8C40-85D998FBBE7C}" type="pres">
      <dgm:prSet presAssocID="{187685B8-E5DA-4575-B6DD-0A005981D804}" presName="root" presStyleCnt="0"/>
      <dgm:spPr/>
    </dgm:pt>
    <dgm:pt modelId="{65D0602C-2B76-9A49-AE77-6644EC17E12E}" type="pres">
      <dgm:prSet presAssocID="{187685B8-E5DA-4575-B6DD-0A005981D804}" presName="rootComposite" presStyleCnt="0"/>
      <dgm:spPr/>
    </dgm:pt>
    <dgm:pt modelId="{26FE7CD0-5E8C-474A-A3BF-AAD1947F0350}" type="pres">
      <dgm:prSet presAssocID="{187685B8-E5DA-4575-B6DD-0A005981D804}" presName="rootText" presStyleLbl="node1" presStyleIdx="1" presStyleCnt="4"/>
      <dgm:spPr/>
    </dgm:pt>
    <dgm:pt modelId="{BAF38ED8-5515-5D4A-9ADF-B7F3DC15F623}" type="pres">
      <dgm:prSet presAssocID="{187685B8-E5DA-4575-B6DD-0A005981D804}" presName="rootConnector" presStyleLbl="node1" presStyleIdx="1" presStyleCnt="4"/>
      <dgm:spPr/>
    </dgm:pt>
    <dgm:pt modelId="{7B2E2C22-83C4-564A-B560-B1B08CA485A6}" type="pres">
      <dgm:prSet presAssocID="{187685B8-E5DA-4575-B6DD-0A005981D804}" presName="childShape" presStyleCnt="0"/>
      <dgm:spPr/>
    </dgm:pt>
    <dgm:pt modelId="{50B09B12-A359-8A47-8F9B-E452BEFA5BE3}" type="pres">
      <dgm:prSet presAssocID="{61FEF6B7-78FF-437F-AB7A-1C407C695111}" presName="root" presStyleCnt="0"/>
      <dgm:spPr/>
    </dgm:pt>
    <dgm:pt modelId="{C1FF3FCE-64AB-F147-9135-5508CE406CD1}" type="pres">
      <dgm:prSet presAssocID="{61FEF6B7-78FF-437F-AB7A-1C407C695111}" presName="rootComposite" presStyleCnt="0"/>
      <dgm:spPr/>
    </dgm:pt>
    <dgm:pt modelId="{D9F3437B-B4B7-7541-A275-19769FD53DFC}" type="pres">
      <dgm:prSet presAssocID="{61FEF6B7-78FF-437F-AB7A-1C407C695111}" presName="rootText" presStyleLbl="node1" presStyleIdx="2" presStyleCnt="4"/>
      <dgm:spPr/>
    </dgm:pt>
    <dgm:pt modelId="{161A3841-CC8B-D240-8A48-827B43B31281}" type="pres">
      <dgm:prSet presAssocID="{61FEF6B7-78FF-437F-AB7A-1C407C695111}" presName="rootConnector" presStyleLbl="node1" presStyleIdx="2" presStyleCnt="4"/>
      <dgm:spPr/>
    </dgm:pt>
    <dgm:pt modelId="{FE4EA284-5EB1-FA4B-97BE-F455EAC6139B}" type="pres">
      <dgm:prSet presAssocID="{61FEF6B7-78FF-437F-AB7A-1C407C695111}" presName="childShape" presStyleCnt="0"/>
      <dgm:spPr/>
    </dgm:pt>
    <dgm:pt modelId="{6D41F2B1-F686-CD41-A78A-83D22E104EB9}" type="pres">
      <dgm:prSet presAssocID="{45D0CD40-0827-4EA0-8CB3-77F9BAF59452}" presName="root" presStyleCnt="0"/>
      <dgm:spPr/>
    </dgm:pt>
    <dgm:pt modelId="{34955526-F298-7442-92A7-E5252ACF2B5A}" type="pres">
      <dgm:prSet presAssocID="{45D0CD40-0827-4EA0-8CB3-77F9BAF59452}" presName="rootComposite" presStyleCnt="0"/>
      <dgm:spPr/>
    </dgm:pt>
    <dgm:pt modelId="{84915269-0340-AA49-8B04-FDB1475DE635}" type="pres">
      <dgm:prSet presAssocID="{45D0CD40-0827-4EA0-8CB3-77F9BAF59452}" presName="rootText" presStyleLbl="node1" presStyleIdx="3" presStyleCnt="4"/>
      <dgm:spPr/>
    </dgm:pt>
    <dgm:pt modelId="{14C9FD14-E394-9F47-B5E9-F9DEE7328A25}" type="pres">
      <dgm:prSet presAssocID="{45D0CD40-0827-4EA0-8CB3-77F9BAF59452}" presName="rootConnector" presStyleLbl="node1" presStyleIdx="3" presStyleCnt="4"/>
      <dgm:spPr/>
    </dgm:pt>
    <dgm:pt modelId="{D9B0D344-D648-874B-AB99-E8617D057653}" type="pres">
      <dgm:prSet presAssocID="{45D0CD40-0827-4EA0-8CB3-77F9BAF59452}" presName="childShape" presStyleCnt="0"/>
      <dgm:spPr/>
    </dgm:pt>
  </dgm:ptLst>
  <dgm:cxnLst>
    <dgm:cxn modelId="{48C73731-8BEF-0044-BCD9-90A90122BB9B}" type="presOf" srcId="{555F8FBF-EC59-4DB6-8B18-A5AE89D5DDC6}" destId="{19835ED6-E19B-D549-A421-5E43120788DD}" srcOrd="0" destOrd="0" presId="urn:microsoft.com/office/officeart/2005/8/layout/hierarchy3"/>
    <dgm:cxn modelId="{B01D6046-A579-8E45-B18B-5A723D06DED9}" type="presOf" srcId="{187685B8-E5DA-4575-B6DD-0A005981D804}" destId="{26FE7CD0-5E8C-474A-A3BF-AAD1947F0350}" srcOrd="0" destOrd="0" presId="urn:microsoft.com/office/officeart/2005/8/layout/hierarchy3"/>
    <dgm:cxn modelId="{9BD9E94D-3E6D-904B-A065-F0D0CC6F6030}" type="presOf" srcId="{F60A26C9-205B-4066-859E-5D3CBCBD1EB3}" destId="{B6D2C39E-CD0C-CE41-AC5D-3900E484A890}" srcOrd="0" destOrd="0" presId="urn:microsoft.com/office/officeart/2005/8/layout/hierarchy3"/>
    <dgm:cxn modelId="{767C3351-02E9-480E-B8F7-94A121E0971D}" srcId="{555F8FBF-EC59-4DB6-8B18-A5AE89D5DDC6}" destId="{45D0CD40-0827-4EA0-8CB3-77F9BAF59452}" srcOrd="3" destOrd="0" parTransId="{EEB21485-4B12-46F7-93CE-C95AA7B71156}" sibTransId="{98F96F8B-271B-430C-9DC5-F295819DE262}"/>
    <dgm:cxn modelId="{1EE8A260-0047-104B-879E-B98EA67D8A0B}" type="presOf" srcId="{45D0CD40-0827-4EA0-8CB3-77F9BAF59452}" destId="{84915269-0340-AA49-8B04-FDB1475DE635}" srcOrd="0" destOrd="0" presId="urn:microsoft.com/office/officeart/2005/8/layout/hierarchy3"/>
    <dgm:cxn modelId="{F49E9262-02FB-B94E-9A97-6B2A0C43EA1B}" type="presOf" srcId="{187685B8-E5DA-4575-B6DD-0A005981D804}" destId="{BAF38ED8-5515-5D4A-9ADF-B7F3DC15F623}" srcOrd="1" destOrd="0" presId="urn:microsoft.com/office/officeart/2005/8/layout/hierarchy3"/>
    <dgm:cxn modelId="{95894977-8E1A-6243-A1DB-5C2B90E6092B}" type="presOf" srcId="{61FEF6B7-78FF-437F-AB7A-1C407C695111}" destId="{161A3841-CC8B-D240-8A48-827B43B31281}" srcOrd="1" destOrd="0" presId="urn:microsoft.com/office/officeart/2005/8/layout/hierarchy3"/>
    <dgm:cxn modelId="{56295887-06C7-6141-B4F6-0F9D1DA7B4AC}" type="presOf" srcId="{45D0CD40-0827-4EA0-8CB3-77F9BAF59452}" destId="{14C9FD14-E394-9F47-B5E9-F9DEE7328A25}" srcOrd="1" destOrd="0" presId="urn:microsoft.com/office/officeart/2005/8/layout/hierarchy3"/>
    <dgm:cxn modelId="{D0E6BF89-5C72-4945-AFC9-BACF3C56ECC5}" srcId="{555F8FBF-EC59-4DB6-8B18-A5AE89D5DDC6}" destId="{F60A26C9-205B-4066-859E-5D3CBCBD1EB3}" srcOrd="0" destOrd="0" parTransId="{8D3A4E9F-2897-4168-902C-AFBE8D5893D4}" sibTransId="{CB8B8284-9AE1-463D-BAB7-37EB76D01C5E}"/>
    <dgm:cxn modelId="{2BE1EF97-3DCD-9146-BE96-7DF2AB825BEB}" type="presOf" srcId="{61FEF6B7-78FF-437F-AB7A-1C407C695111}" destId="{D9F3437B-B4B7-7541-A275-19769FD53DFC}" srcOrd="0" destOrd="0" presId="urn:microsoft.com/office/officeart/2005/8/layout/hierarchy3"/>
    <dgm:cxn modelId="{D312E19B-A5F3-40B0-B31B-5E1F1FA56697}" srcId="{555F8FBF-EC59-4DB6-8B18-A5AE89D5DDC6}" destId="{61FEF6B7-78FF-437F-AB7A-1C407C695111}" srcOrd="2" destOrd="0" parTransId="{7517B5E7-F36D-4B65-9FD8-D1D0E42F13CF}" sibTransId="{55195029-E061-4112-A12B-A1A2DF5AA79D}"/>
    <dgm:cxn modelId="{FF831FB8-1166-B943-8204-A82BEB4D82B0}" type="presOf" srcId="{F60A26C9-205B-4066-859E-5D3CBCBD1EB3}" destId="{72F4082F-5EB7-974C-B50D-F4348C15BBAC}" srcOrd="1" destOrd="0" presId="urn:microsoft.com/office/officeart/2005/8/layout/hierarchy3"/>
    <dgm:cxn modelId="{FEC416FE-6FDF-4A16-B53E-204286BF0294}" srcId="{555F8FBF-EC59-4DB6-8B18-A5AE89D5DDC6}" destId="{187685B8-E5DA-4575-B6DD-0A005981D804}" srcOrd="1" destOrd="0" parTransId="{F8636E7E-D8C7-4288-8451-BB3A371F579B}" sibTransId="{F91E6E66-FD53-47A6-B50F-60D2D26E7753}"/>
    <dgm:cxn modelId="{73698758-67CE-AB45-8B5D-AEEA965A9A7E}" type="presParOf" srcId="{19835ED6-E19B-D549-A421-5E43120788DD}" destId="{BD56F080-2DB7-974F-A26C-3628B901AAC8}" srcOrd="0" destOrd="0" presId="urn:microsoft.com/office/officeart/2005/8/layout/hierarchy3"/>
    <dgm:cxn modelId="{8AE160E9-151C-544A-BB88-C052FB72CBEC}" type="presParOf" srcId="{BD56F080-2DB7-974F-A26C-3628B901AAC8}" destId="{0C4672BE-2949-CC48-BE48-86504A062D8B}" srcOrd="0" destOrd="0" presId="urn:microsoft.com/office/officeart/2005/8/layout/hierarchy3"/>
    <dgm:cxn modelId="{F163B1EE-A557-7843-AE9A-2B8AA34A0E55}" type="presParOf" srcId="{0C4672BE-2949-CC48-BE48-86504A062D8B}" destId="{B6D2C39E-CD0C-CE41-AC5D-3900E484A890}" srcOrd="0" destOrd="0" presId="urn:microsoft.com/office/officeart/2005/8/layout/hierarchy3"/>
    <dgm:cxn modelId="{C756246B-1A83-C641-88FE-3EB1B5358CD1}" type="presParOf" srcId="{0C4672BE-2949-CC48-BE48-86504A062D8B}" destId="{72F4082F-5EB7-974C-B50D-F4348C15BBAC}" srcOrd="1" destOrd="0" presId="urn:microsoft.com/office/officeart/2005/8/layout/hierarchy3"/>
    <dgm:cxn modelId="{006EC403-E991-D74E-B828-90FA9C288B76}" type="presParOf" srcId="{BD56F080-2DB7-974F-A26C-3628B901AAC8}" destId="{21FDA4B0-B6FA-D645-9F5C-5B3F902F1FCD}" srcOrd="1" destOrd="0" presId="urn:microsoft.com/office/officeart/2005/8/layout/hierarchy3"/>
    <dgm:cxn modelId="{05E9BA3A-80C6-6D4A-BBD1-52B2CEDFF535}" type="presParOf" srcId="{19835ED6-E19B-D549-A421-5E43120788DD}" destId="{35F00C78-87C8-BE49-8C40-85D998FBBE7C}" srcOrd="1" destOrd="0" presId="urn:microsoft.com/office/officeart/2005/8/layout/hierarchy3"/>
    <dgm:cxn modelId="{E038668E-8267-0840-8065-181D15A1C10A}" type="presParOf" srcId="{35F00C78-87C8-BE49-8C40-85D998FBBE7C}" destId="{65D0602C-2B76-9A49-AE77-6644EC17E12E}" srcOrd="0" destOrd="0" presId="urn:microsoft.com/office/officeart/2005/8/layout/hierarchy3"/>
    <dgm:cxn modelId="{3EFECD51-014D-BA4D-B94A-0FCAA419D594}" type="presParOf" srcId="{65D0602C-2B76-9A49-AE77-6644EC17E12E}" destId="{26FE7CD0-5E8C-474A-A3BF-AAD1947F0350}" srcOrd="0" destOrd="0" presId="urn:microsoft.com/office/officeart/2005/8/layout/hierarchy3"/>
    <dgm:cxn modelId="{39F76013-E39E-234F-9068-EF34FF108BA2}" type="presParOf" srcId="{65D0602C-2B76-9A49-AE77-6644EC17E12E}" destId="{BAF38ED8-5515-5D4A-9ADF-B7F3DC15F623}" srcOrd="1" destOrd="0" presId="urn:microsoft.com/office/officeart/2005/8/layout/hierarchy3"/>
    <dgm:cxn modelId="{3D333321-7785-0243-8A1E-E298DBF42A92}" type="presParOf" srcId="{35F00C78-87C8-BE49-8C40-85D998FBBE7C}" destId="{7B2E2C22-83C4-564A-B560-B1B08CA485A6}" srcOrd="1" destOrd="0" presId="urn:microsoft.com/office/officeart/2005/8/layout/hierarchy3"/>
    <dgm:cxn modelId="{DDEA689E-D97A-CB49-A4C9-F38C521CA4AF}" type="presParOf" srcId="{19835ED6-E19B-D549-A421-5E43120788DD}" destId="{50B09B12-A359-8A47-8F9B-E452BEFA5BE3}" srcOrd="2" destOrd="0" presId="urn:microsoft.com/office/officeart/2005/8/layout/hierarchy3"/>
    <dgm:cxn modelId="{ABC27B82-0D52-0047-87A9-D57AA3374091}" type="presParOf" srcId="{50B09B12-A359-8A47-8F9B-E452BEFA5BE3}" destId="{C1FF3FCE-64AB-F147-9135-5508CE406CD1}" srcOrd="0" destOrd="0" presId="urn:microsoft.com/office/officeart/2005/8/layout/hierarchy3"/>
    <dgm:cxn modelId="{71A62F8F-019F-9640-9718-A0225E325C44}" type="presParOf" srcId="{C1FF3FCE-64AB-F147-9135-5508CE406CD1}" destId="{D9F3437B-B4B7-7541-A275-19769FD53DFC}" srcOrd="0" destOrd="0" presId="urn:microsoft.com/office/officeart/2005/8/layout/hierarchy3"/>
    <dgm:cxn modelId="{0DB74C09-A7E9-344E-90D7-986EB9901DE2}" type="presParOf" srcId="{C1FF3FCE-64AB-F147-9135-5508CE406CD1}" destId="{161A3841-CC8B-D240-8A48-827B43B31281}" srcOrd="1" destOrd="0" presId="urn:microsoft.com/office/officeart/2005/8/layout/hierarchy3"/>
    <dgm:cxn modelId="{09592554-BF0C-104B-B968-E8B89B1F61A9}" type="presParOf" srcId="{50B09B12-A359-8A47-8F9B-E452BEFA5BE3}" destId="{FE4EA284-5EB1-FA4B-97BE-F455EAC6139B}" srcOrd="1" destOrd="0" presId="urn:microsoft.com/office/officeart/2005/8/layout/hierarchy3"/>
    <dgm:cxn modelId="{100C39CA-F12B-5C45-914A-CEEEF6786B87}" type="presParOf" srcId="{19835ED6-E19B-D549-A421-5E43120788DD}" destId="{6D41F2B1-F686-CD41-A78A-83D22E104EB9}" srcOrd="3" destOrd="0" presId="urn:microsoft.com/office/officeart/2005/8/layout/hierarchy3"/>
    <dgm:cxn modelId="{0C902E3D-0709-3C43-8CCC-2A08D22DED3F}" type="presParOf" srcId="{6D41F2B1-F686-CD41-A78A-83D22E104EB9}" destId="{34955526-F298-7442-92A7-E5252ACF2B5A}" srcOrd="0" destOrd="0" presId="urn:microsoft.com/office/officeart/2005/8/layout/hierarchy3"/>
    <dgm:cxn modelId="{A8BF3A21-43C0-D646-A89C-5BFBF1140985}" type="presParOf" srcId="{34955526-F298-7442-92A7-E5252ACF2B5A}" destId="{84915269-0340-AA49-8B04-FDB1475DE635}" srcOrd="0" destOrd="0" presId="urn:microsoft.com/office/officeart/2005/8/layout/hierarchy3"/>
    <dgm:cxn modelId="{CEE6625D-7A2D-EB44-A8AC-1D62606D5A54}" type="presParOf" srcId="{34955526-F298-7442-92A7-E5252ACF2B5A}" destId="{14C9FD14-E394-9F47-B5E9-F9DEE7328A25}" srcOrd="1" destOrd="0" presId="urn:microsoft.com/office/officeart/2005/8/layout/hierarchy3"/>
    <dgm:cxn modelId="{076E2AA7-6C53-E647-B12E-43D26C90DD46}" type="presParOf" srcId="{6D41F2B1-F686-CD41-A78A-83D22E104EB9}" destId="{D9B0D344-D648-874B-AB99-E8617D057653}"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BD133F0-1F0C-4145-97E4-A5EF24331123}"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33B2FCA0-4585-43C3-85A8-65B8AD50AF63}">
      <dgm:prSet/>
      <dgm:spPr/>
      <dgm:t>
        <a:bodyPr/>
        <a:lstStyle/>
        <a:p>
          <a:pPr>
            <a:defRPr cap="all"/>
          </a:pPr>
          <a:r>
            <a:rPr lang="es-ES_tradnl"/>
            <a:t>Primero: planifique la acción sobre el objetivo</a:t>
          </a:r>
          <a:endParaRPr lang="en-US"/>
        </a:p>
      </dgm:t>
    </dgm:pt>
    <dgm:pt modelId="{23280294-DED5-409F-A303-5FDA03BAD65A}" type="parTrans" cxnId="{494F379E-D5BE-425F-ABD0-59862B84DADE}">
      <dgm:prSet/>
      <dgm:spPr/>
      <dgm:t>
        <a:bodyPr/>
        <a:lstStyle/>
        <a:p>
          <a:endParaRPr lang="en-US"/>
        </a:p>
      </dgm:t>
    </dgm:pt>
    <dgm:pt modelId="{71857FA8-6EC2-41DB-B2CB-676CD1101716}" type="sibTrans" cxnId="{494F379E-D5BE-425F-ABD0-59862B84DADE}">
      <dgm:prSet/>
      <dgm:spPr/>
      <dgm:t>
        <a:bodyPr/>
        <a:lstStyle/>
        <a:p>
          <a:endParaRPr lang="en-US"/>
        </a:p>
      </dgm:t>
    </dgm:pt>
    <dgm:pt modelId="{88AC31F8-6511-46DF-AA99-F06ED9DCCBC4}">
      <dgm:prSet/>
      <dgm:spPr/>
      <dgm:t>
        <a:bodyPr/>
        <a:lstStyle/>
        <a:p>
          <a:pPr>
            <a:defRPr cap="all"/>
          </a:pPr>
          <a:r>
            <a:rPr lang="es-ES_tradnl"/>
            <a:t>Segundo: Planifique el plan de desembarco</a:t>
          </a:r>
          <a:endParaRPr lang="en-US"/>
        </a:p>
      </dgm:t>
    </dgm:pt>
    <dgm:pt modelId="{18E82170-B283-453C-A779-FC61AF3E9A50}" type="parTrans" cxnId="{83BCB8BF-2527-46C6-98CF-A102C6EAC6D2}">
      <dgm:prSet/>
      <dgm:spPr/>
      <dgm:t>
        <a:bodyPr/>
        <a:lstStyle/>
        <a:p>
          <a:endParaRPr lang="en-US"/>
        </a:p>
      </dgm:t>
    </dgm:pt>
    <dgm:pt modelId="{5619201B-A1C4-43AF-8EDD-A650EB0A5E75}" type="sibTrans" cxnId="{83BCB8BF-2527-46C6-98CF-A102C6EAC6D2}">
      <dgm:prSet/>
      <dgm:spPr/>
      <dgm:t>
        <a:bodyPr/>
        <a:lstStyle/>
        <a:p>
          <a:endParaRPr lang="en-US"/>
        </a:p>
      </dgm:t>
    </dgm:pt>
    <dgm:pt modelId="{9932A605-5A1F-441A-8FBA-464D481053FB}">
      <dgm:prSet/>
      <dgm:spPr/>
      <dgm:t>
        <a:bodyPr/>
        <a:lstStyle/>
        <a:p>
          <a:pPr>
            <a:defRPr cap="all"/>
          </a:pPr>
          <a:r>
            <a:rPr lang="es-ES_tradnl"/>
            <a:t>Tercero: Planifique el movimiento </a:t>
          </a:r>
          <a:endParaRPr lang="en-US"/>
        </a:p>
      </dgm:t>
    </dgm:pt>
    <dgm:pt modelId="{0192F044-C6C7-4B77-A81E-CF976845480F}" type="parTrans" cxnId="{3B2398B1-1483-4D24-B688-733EF2561B3E}">
      <dgm:prSet/>
      <dgm:spPr/>
      <dgm:t>
        <a:bodyPr/>
        <a:lstStyle/>
        <a:p>
          <a:endParaRPr lang="en-US"/>
        </a:p>
      </dgm:t>
    </dgm:pt>
    <dgm:pt modelId="{51324949-A637-4AB8-8837-7698E2543EAB}" type="sibTrans" cxnId="{3B2398B1-1483-4D24-B688-733EF2561B3E}">
      <dgm:prSet/>
      <dgm:spPr/>
      <dgm:t>
        <a:bodyPr/>
        <a:lstStyle/>
        <a:p>
          <a:endParaRPr lang="en-US"/>
        </a:p>
      </dgm:t>
    </dgm:pt>
    <dgm:pt modelId="{FB449103-92CE-4D9E-8FD3-666D5C3CDCA5}">
      <dgm:prSet/>
      <dgm:spPr/>
      <dgm:t>
        <a:bodyPr/>
        <a:lstStyle/>
        <a:p>
          <a:pPr>
            <a:defRPr cap="all"/>
          </a:pPr>
          <a:r>
            <a:rPr lang="es-ES_tradnl"/>
            <a:t>Cuarto: Planifique el embarque </a:t>
          </a:r>
          <a:endParaRPr lang="en-US"/>
        </a:p>
      </dgm:t>
    </dgm:pt>
    <dgm:pt modelId="{4DE0DD68-B046-43D6-839E-B8250ACCAEF8}" type="parTrans" cxnId="{92596EE2-F41C-4DCC-9839-09C40456A8F5}">
      <dgm:prSet/>
      <dgm:spPr/>
      <dgm:t>
        <a:bodyPr/>
        <a:lstStyle/>
        <a:p>
          <a:endParaRPr lang="en-US"/>
        </a:p>
      </dgm:t>
    </dgm:pt>
    <dgm:pt modelId="{95DD2E82-716C-4611-90F0-137BE35C8898}" type="sibTrans" cxnId="{92596EE2-F41C-4DCC-9839-09C40456A8F5}">
      <dgm:prSet/>
      <dgm:spPr/>
      <dgm:t>
        <a:bodyPr/>
        <a:lstStyle/>
        <a:p>
          <a:endParaRPr lang="en-US"/>
        </a:p>
      </dgm:t>
    </dgm:pt>
    <dgm:pt modelId="{2F03074B-32F8-4E39-89ED-4C079B1707BD}" type="pres">
      <dgm:prSet presAssocID="{9BD133F0-1F0C-4145-97E4-A5EF24331123}" presName="root" presStyleCnt="0">
        <dgm:presLayoutVars>
          <dgm:dir/>
          <dgm:resizeHandles val="exact"/>
        </dgm:presLayoutVars>
      </dgm:prSet>
      <dgm:spPr/>
    </dgm:pt>
    <dgm:pt modelId="{F7331C69-3A9C-4472-813A-5A272D383713}" type="pres">
      <dgm:prSet presAssocID="{33B2FCA0-4585-43C3-85A8-65B8AD50AF63}" presName="compNode" presStyleCnt="0"/>
      <dgm:spPr/>
    </dgm:pt>
    <dgm:pt modelId="{25959EFC-10A3-4860-854A-B360571BDB5C}" type="pres">
      <dgm:prSet presAssocID="{33B2FCA0-4585-43C3-85A8-65B8AD50AF63}" presName="iconBgRect" presStyleLbl="bgShp" presStyleIdx="0" presStyleCnt="4"/>
      <dgm:spPr/>
    </dgm:pt>
    <dgm:pt modelId="{6E5EA44B-4A1F-4112-AF71-B68C27F30A12}" type="pres">
      <dgm:prSet presAssocID="{33B2FCA0-4585-43C3-85A8-65B8AD50AF6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ana"/>
        </a:ext>
      </dgm:extLst>
    </dgm:pt>
    <dgm:pt modelId="{64965183-1545-412A-835F-EB6A38FAC34F}" type="pres">
      <dgm:prSet presAssocID="{33B2FCA0-4585-43C3-85A8-65B8AD50AF63}" presName="spaceRect" presStyleCnt="0"/>
      <dgm:spPr/>
    </dgm:pt>
    <dgm:pt modelId="{1B6A1B96-816B-487E-9E48-AB9E15C9DF44}" type="pres">
      <dgm:prSet presAssocID="{33B2FCA0-4585-43C3-85A8-65B8AD50AF63}" presName="textRect" presStyleLbl="revTx" presStyleIdx="0" presStyleCnt="4">
        <dgm:presLayoutVars>
          <dgm:chMax val="1"/>
          <dgm:chPref val="1"/>
        </dgm:presLayoutVars>
      </dgm:prSet>
      <dgm:spPr/>
    </dgm:pt>
    <dgm:pt modelId="{9C76FC2D-24D2-491A-8AEE-CE84C5F914D1}" type="pres">
      <dgm:prSet presAssocID="{71857FA8-6EC2-41DB-B2CB-676CD1101716}" presName="sibTrans" presStyleCnt="0"/>
      <dgm:spPr/>
    </dgm:pt>
    <dgm:pt modelId="{6795655B-11E9-4D80-A203-DE908C045448}" type="pres">
      <dgm:prSet presAssocID="{88AC31F8-6511-46DF-AA99-F06ED9DCCBC4}" presName="compNode" presStyleCnt="0"/>
      <dgm:spPr/>
    </dgm:pt>
    <dgm:pt modelId="{599D5212-B7B1-47F2-98F5-70F813C1B773}" type="pres">
      <dgm:prSet presAssocID="{88AC31F8-6511-46DF-AA99-F06ED9DCCBC4}" presName="iconBgRect" presStyleLbl="bgShp" presStyleIdx="1" presStyleCnt="4"/>
      <dgm:spPr/>
    </dgm:pt>
    <dgm:pt modelId="{54E797FA-358E-4772-BF51-4114AE229679}" type="pres">
      <dgm:prSet presAssocID="{88AC31F8-6511-46DF-AA99-F06ED9DCCBC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hete"/>
        </a:ext>
      </dgm:extLst>
    </dgm:pt>
    <dgm:pt modelId="{06D02D5D-FABA-4343-8D59-F6DAC6301B18}" type="pres">
      <dgm:prSet presAssocID="{88AC31F8-6511-46DF-AA99-F06ED9DCCBC4}" presName="spaceRect" presStyleCnt="0"/>
      <dgm:spPr/>
    </dgm:pt>
    <dgm:pt modelId="{27D53861-ECDD-4BAB-A65E-A33F422832CE}" type="pres">
      <dgm:prSet presAssocID="{88AC31F8-6511-46DF-AA99-F06ED9DCCBC4}" presName="textRect" presStyleLbl="revTx" presStyleIdx="1" presStyleCnt="4">
        <dgm:presLayoutVars>
          <dgm:chMax val="1"/>
          <dgm:chPref val="1"/>
        </dgm:presLayoutVars>
      </dgm:prSet>
      <dgm:spPr/>
    </dgm:pt>
    <dgm:pt modelId="{7EBD27AA-6B1B-4FB3-95E0-DF86056DE026}" type="pres">
      <dgm:prSet presAssocID="{5619201B-A1C4-43AF-8EDD-A650EB0A5E75}" presName="sibTrans" presStyleCnt="0"/>
      <dgm:spPr/>
    </dgm:pt>
    <dgm:pt modelId="{9B01D409-F177-435B-8263-BF493179094C}" type="pres">
      <dgm:prSet presAssocID="{9932A605-5A1F-441A-8FBA-464D481053FB}" presName="compNode" presStyleCnt="0"/>
      <dgm:spPr/>
    </dgm:pt>
    <dgm:pt modelId="{0F16D4EC-6CC2-4569-BE2A-E745C5321F8A}" type="pres">
      <dgm:prSet presAssocID="{9932A605-5A1F-441A-8FBA-464D481053FB}" presName="iconBgRect" presStyleLbl="bgShp" presStyleIdx="2" presStyleCnt="4"/>
      <dgm:spPr/>
    </dgm:pt>
    <dgm:pt modelId="{66921720-B2FC-4CBE-BC76-033BC3F5F66E}" type="pres">
      <dgm:prSet presAssocID="{9932A605-5A1F-441A-8FBA-464D481053F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vron Arrows"/>
        </a:ext>
      </dgm:extLst>
    </dgm:pt>
    <dgm:pt modelId="{AD41F465-3109-4B16-A615-BF60E95A24D2}" type="pres">
      <dgm:prSet presAssocID="{9932A605-5A1F-441A-8FBA-464D481053FB}" presName="spaceRect" presStyleCnt="0"/>
      <dgm:spPr/>
    </dgm:pt>
    <dgm:pt modelId="{ABE27556-33A3-4235-9ED5-3E00A778B6BE}" type="pres">
      <dgm:prSet presAssocID="{9932A605-5A1F-441A-8FBA-464D481053FB}" presName="textRect" presStyleLbl="revTx" presStyleIdx="2" presStyleCnt="4">
        <dgm:presLayoutVars>
          <dgm:chMax val="1"/>
          <dgm:chPref val="1"/>
        </dgm:presLayoutVars>
      </dgm:prSet>
      <dgm:spPr/>
    </dgm:pt>
    <dgm:pt modelId="{475239EA-F405-43C5-A2A1-2091FD205544}" type="pres">
      <dgm:prSet presAssocID="{51324949-A637-4AB8-8837-7698E2543EAB}" presName="sibTrans" presStyleCnt="0"/>
      <dgm:spPr/>
    </dgm:pt>
    <dgm:pt modelId="{903C5319-77D9-48E7-AB92-FEDECC9EE269}" type="pres">
      <dgm:prSet presAssocID="{FB449103-92CE-4D9E-8FD3-666D5C3CDCA5}" presName="compNode" presStyleCnt="0"/>
      <dgm:spPr/>
    </dgm:pt>
    <dgm:pt modelId="{6DCC078F-5630-471F-BA1D-7BC54F5C7E3B}" type="pres">
      <dgm:prSet presAssocID="{FB449103-92CE-4D9E-8FD3-666D5C3CDCA5}" presName="iconBgRect" presStyleLbl="bgShp" presStyleIdx="3" presStyleCnt="4"/>
      <dgm:spPr/>
    </dgm:pt>
    <dgm:pt modelId="{C14415B1-80CA-460E-B8A8-0283C8171775}" type="pres">
      <dgm:prSet presAssocID="{FB449103-92CE-4D9E-8FD3-666D5C3CDCA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overed plate"/>
        </a:ext>
      </dgm:extLst>
    </dgm:pt>
    <dgm:pt modelId="{531492D1-A9B4-432B-B6CE-AAB30D67E407}" type="pres">
      <dgm:prSet presAssocID="{FB449103-92CE-4D9E-8FD3-666D5C3CDCA5}" presName="spaceRect" presStyleCnt="0"/>
      <dgm:spPr/>
    </dgm:pt>
    <dgm:pt modelId="{101B901F-7D3D-48F4-8033-98909CDE17E6}" type="pres">
      <dgm:prSet presAssocID="{FB449103-92CE-4D9E-8FD3-666D5C3CDCA5}" presName="textRect" presStyleLbl="revTx" presStyleIdx="3" presStyleCnt="4">
        <dgm:presLayoutVars>
          <dgm:chMax val="1"/>
          <dgm:chPref val="1"/>
        </dgm:presLayoutVars>
      </dgm:prSet>
      <dgm:spPr/>
    </dgm:pt>
  </dgm:ptLst>
  <dgm:cxnLst>
    <dgm:cxn modelId="{AE9F466F-9631-4ACE-85E8-2A46658E5BE6}" type="presOf" srcId="{9BD133F0-1F0C-4145-97E4-A5EF24331123}" destId="{2F03074B-32F8-4E39-89ED-4C079B1707BD}" srcOrd="0" destOrd="0" presId="urn:microsoft.com/office/officeart/2018/5/layout/IconCircleLabelList"/>
    <dgm:cxn modelId="{E09E0590-F86B-4C18-8A84-6AFB5BCD00A7}" type="presOf" srcId="{FB449103-92CE-4D9E-8FD3-666D5C3CDCA5}" destId="{101B901F-7D3D-48F4-8033-98909CDE17E6}" srcOrd="0" destOrd="0" presId="urn:microsoft.com/office/officeart/2018/5/layout/IconCircleLabelList"/>
    <dgm:cxn modelId="{494F379E-D5BE-425F-ABD0-59862B84DADE}" srcId="{9BD133F0-1F0C-4145-97E4-A5EF24331123}" destId="{33B2FCA0-4585-43C3-85A8-65B8AD50AF63}" srcOrd="0" destOrd="0" parTransId="{23280294-DED5-409F-A303-5FDA03BAD65A}" sibTransId="{71857FA8-6EC2-41DB-B2CB-676CD1101716}"/>
    <dgm:cxn modelId="{907638A7-4A24-404C-8D70-CF6B5A2DCF06}" type="presOf" srcId="{88AC31F8-6511-46DF-AA99-F06ED9DCCBC4}" destId="{27D53861-ECDD-4BAB-A65E-A33F422832CE}" srcOrd="0" destOrd="0" presId="urn:microsoft.com/office/officeart/2018/5/layout/IconCircleLabelList"/>
    <dgm:cxn modelId="{3B2398B1-1483-4D24-B688-733EF2561B3E}" srcId="{9BD133F0-1F0C-4145-97E4-A5EF24331123}" destId="{9932A605-5A1F-441A-8FBA-464D481053FB}" srcOrd="2" destOrd="0" parTransId="{0192F044-C6C7-4B77-A81E-CF976845480F}" sibTransId="{51324949-A637-4AB8-8837-7698E2543EAB}"/>
    <dgm:cxn modelId="{83BCB8BF-2527-46C6-98CF-A102C6EAC6D2}" srcId="{9BD133F0-1F0C-4145-97E4-A5EF24331123}" destId="{88AC31F8-6511-46DF-AA99-F06ED9DCCBC4}" srcOrd="1" destOrd="0" parTransId="{18E82170-B283-453C-A779-FC61AF3E9A50}" sibTransId="{5619201B-A1C4-43AF-8EDD-A650EB0A5E75}"/>
    <dgm:cxn modelId="{92596EE2-F41C-4DCC-9839-09C40456A8F5}" srcId="{9BD133F0-1F0C-4145-97E4-A5EF24331123}" destId="{FB449103-92CE-4D9E-8FD3-666D5C3CDCA5}" srcOrd="3" destOrd="0" parTransId="{4DE0DD68-B046-43D6-839E-B8250ACCAEF8}" sibTransId="{95DD2E82-716C-4611-90F0-137BE35C8898}"/>
    <dgm:cxn modelId="{D8BA8AE9-4F9B-4019-94D6-011CDED85628}" type="presOf" srcId="{33B2FCA0-4585-43C3-85A8-65B8AD50AF63}" destId="{1B6A1B96-816B-487E-9E48-AB9E15C9DF44}" srcOrd="0" destOrd="0" presId="urn:microsoft.com/office/officeart/2018/5/layout/IconCircleLabelList"/>
    <dgm:cxn modelId="{5949F9EA-67B1-45AD-BD33-52544524BD72}" type="presOf" srcId="{9932A605-5A1F-441A-8FBA-464D481053FB}" destId="{ABE27556-33A3-4235-9ED5-3E00A778B6BE}" srcOrd="0" destOrd="0" presId="urn:microsoft.com/office/officeart/2018/5/layout/IconCircleLabelList"/>
    <dgm:cxn modelId="{43828C99-7B10-481A-9960-324D32835F6B}" type="presParOf" srcId="{2F03074B-32F8-4E39-89ED-4C079B1707BD}" destId="{F7331C69-3A9C-4472-813A-5A272D383713}" srcOrd="0" destOrd="0" presId="urn:microsoft.com/office/officeart/2018/5/layout/IconCircleLabelList"/>
    <dgm:cxn modelId="{C3A94421-823D-42A4-84EB-F1D185575A15}" type="presParOf" srcId="{F7331C69-3A9C-4472-813A-5A272D383713}" destId="{25959EFC-10A3-4860-854A-B360571BDB5C}" srcOrd="0" destOrd="0" presId="urn:microsoft.com/office/officeart/2018/5/layout/IconCircleLabelList"/>
    <dgm:cxn modelId="{FEC6F622-B45C-4975-AA34-282B392E537A}" type="presParOf" srcId="{F7331C69-3A9C-4472-813A-5A272D383713}" destId="{6E5EA44B-4A1F-4112-AF71-B68C27F30A12}" srcOrd="1" destOrd="0" presId="urn:microsoft.com/office/officeart/2018/5/layout/IconCircleLabelList"/>
    <dgm:cxn modelId="{F59E0E8A-D32E-4108-B194-ECE3CD10C044}" type="presParOf" srcId="{F7331C69-3A9C-4472-813A-5A272D383713}" destId="{64965183-1545-412A-835F-EB6A38FAC34F}" srcOrd="2" destOrd="0" presId="urn:microsoft.com/office/officeart/2018/5/layout/IconCircleLabelList"/>
    <dgm:cxn modelId="{C061E5C7-7A3B-4912-86D1-BCAE7CD58B84}" type="presParOf" srcId="{F7331C69-3A9C-4472-813A-5A272D383713}" destId="{1B6A1B96-816B-487E-9E48-AB9E15C9DF44}" srcOrd="3" destOrd="0" presId="urn:microsoft.com/office/officeart/2018/5/layout/IconCircleLabelList"/>
    <dgm:cxn modelId="{3586B412-C95F-429A-9FA3-9BD6D9B6254A}" type="presParOf" srcId="{2F03074B-32F8-4E39-89ED-4C079B1707BD}" destId="{9C76FC2D-24D2-491A-8AEE-CE84C5F914D1}" srcOrd="1" destOrd="0" presId="urn:microsoft.com/office/officeart/2018/5/layout/IconCircleLabelList"/>
    <dgm:cxn modelId="{D8812B88-1515-48B0-BF49-8DA4CB6674CF}" type="presParOf" srcId="{2F03074B-32F8-4E39-89ED-4C079B1707BD}" destId="{6795655B-11E9-4D80-A203-DE908C045448}" srcOrd="2" destOrd="0" presId="urn:microsoft.com/office/officeart/2018/5/layout/IconCircleLabelList"/>
    <dgm:cxn modelId="{723BB045-24BA-4CA7-BB39-332C17116B73}" type="presParOf" srcId="{6795655B-11E9-4D80-A203-DE908C045448}" destId="{599D5212-B7B1-47F2-98F5-70F813C1B773}" srcOrd="0" destOrd="0" presId="urn:microsoft.com/office/officeart/2018/5/layout/IconCircleLabelList"/>
    <dgm:cxn modelId="{D28ACD61-7565-47C1-A9D5-6C0D69443BEA}" type="presParOf" srcId="{6795655B-11E9-4D80-A203-DE908C045448}" destId="{54E797FA-358E-4772-BF51-4114AE229679}" srcOrd="1" destOrd="0" presId="urn:microsoft.com/office/officeart/2018/5/layout/IconCircleLabelList"/>
    <dgm:cxn modelId="{D7A69B21-FE57-4FD4-91B5-9335F0AE6A5F}" type="presParOf" srcId="{6795655B-11E9-4D80-A203-DE908C045448}" destId="{06D02D5D-FABA-4343-8D59-F6DAC6301B18}" srcOrd="2" destOrd="0" presId="urn:microsoft.com/office/officeart/2018/5/layout/IconCircleLabelList"/>
    <dgm:cxn modelId="{7F089DF5-BA9D-4373-869C-CD1635FF93D7}" type="presParOf" srcId="{6795655B-11E9-4D80-A203-DE908C045448}" destId="{27D53861-ECDD-4BAB-A65E-A33F422832CE}" srcOrd="3" destOrd="0" presId="urn:microsoft.com/office/officeart/2018/5/layout/IconCircleLabelList"/>
    <dgm:cxn modelId="{FB139A2D-960D-45BD-879B-5F491CDD59F0}" type="presParOf" srcId="{2F03074B-32F8-4E39-89ED-4C079B1707BD}" destId="{7EBD27AA-6B1B-4FB3-95E0-DF86056DE026}" srcOrd="3" destOrd="0" presId="urn:microsoft.com/office/officeart/2018/5/layout/IconCircleLabelList"/>
    <dgm:cxn modelId="{3AFDFBBC-BFF5-4AAC-A057-6A20E7735079}" type="presParOf" srcId="{2F03074B-32F8-4E39-89ED-4C079B1707BD}" destId="{9B01D409-F177-435B-8263-BF493179094C}" srcOrd="4" destOrd="0" presId="urn:microsoft.com/office/officeart/2018/5/layout/IconCircleLabelList"/>
    <dgm:cxn modelId="{D0180C73-2B03-4C60-BAE6-405F2B543CDA}" type="presParOf" srcId="{9B01D409-F177-435B-8263-BF493179094C}" destId="{0F16D4EC-6CC2-4569-BE2A-E745C5321F8A}" srcOrd="0" destOrd="0" presId="urn:microsoft.com/office/officeart/2018/5/layout/IconCircleLabelList"/>
    <dgm:cxn modelId="{881B5B67-38BE-4CFC-8305-4113C7F7A26E}" type="presParOf" srcId="{9B01D409-F177-435B-8263-BF493179094C}" destId="{66921720-B2FC-4CBE-BC76-033BC3F5F66E}" srcOrd="1" destOrd="0" presId="urn:microsoft.com/office/officeart/2018/5/layout/IconCircleLabelList"/>
    <dgm:cxn modelId="{D99328D4-CB21-4828-9CC3-E11C2E3BA378}" type="presParOf" srcId="{9B01D409-F177-435B-8263-BF493179094C}" destId="{AD41F465-3109-4B16-A615-BF60E95A24D2}" srcOrd="2" destOrd="0" presId="urn:microsoft.com/office/officeart/2018/5/layout/IconCircleLabelList"/>
    <dgm:cxn modelId="{E1FC15B9-29A6-47D1-AED8-5680A429955E}" type="presParOf" srcId="{9B01D409-F177-435B-8263-BF493179094C}" destId="{ABE27556-33A3-4235-9ED5-3E00A778B6BE}" srcOrd="3" destOrd="0" presId="urn:microsoft.com/office/officeart/2018/5/layout/IconCircleLabelList"/>
    <dgm:cxn modelId="{B8C7D503-867F-47DB-ACC1-077D7AF99750}" type="presParOf" srcId="{2F03074B-32F8-4E39-89ED-4C079B1707BD}" destId="{475239EA-F405-43C5-A2A1-2091FD205544}" srcOrd="5" destOrd="0" presId="urn:microsoft.com/office/officeart/2018/5/layout/IconCircleLabelList"/>
    <dgm:cxn modelId="{D829DA43-D234-4C21-81DD-99419CC85C54}" type="presParOf" srcId="{2F03074B-32F8-4E39-89ED-4C079B1707BD}" destId="{903C5319-77D9-48E7-AB92-FEDECC9EE269}" srcOrd="6" destOrd="0" presId="urn:microsoft.com/office/officeart/2018/5/layout/IconCircleLabelList"/>
    <dgm:cxn modelId="{34847DD3-279B-4FE3-9B23-D2F56F9D4641}" type="presParOf" srcId="{903C5319-77D9-48E7-AB92-FEDECC9EE269}" destId="{6DCC078F-5630-471F-BA1D-7BC54F5C7E3B}" srcOrd="0" destOrd="0" presId="urn:microsoft.com/office/officeart/2018/5/layout/IconCircleLabelList"/>
    <dgm:cxn modelId="{66CB2234-79A7-4D3B-B2B1-74CB7FB816C2}" type="presParOf" srcId="{903C5319-77D9-48E7-AB92-FEDECC9EE269}" destId="{C14415B1-80CA-460E-B8A8-0283C8171775}" srcOrd="1" destOrd="0" presId="urn:microsoft.com/office/officeart/2018/5/layout/IconCircleLabelList"/>
    <dgm:cxn modelId="{599C3FB8-DD35-4356-AA75-06B90313D91E}" type="presParOf" srcId="{903C5319-77D9-48E7-AB92-FEDECC9EE269}" destId="{531492D1-A9B4-432B-B6CE-AAB30D67E407}" srcOrd="2" destOrd="0" presId="urn:microsoft.com/office/officeart/2018/5/layout/IconCircleLabelList"/>
    <dgm:cxn modelId="{99E9C75A-8F9B-458E-9276-BC6C40DDEC19}" type="presParOf" srcId="{903C5319-77D9-48E7-AB92-FEDECC9EE269}" destId="{101B901F-7D3D-48F4-8033-98909CDE17E6}"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EBFECC-4FEB-46F5-BE31-B5853A553001}">
      <dsp:nvSpPr>
        <dsp:cNvPr id="0" name=""/>
        <dsp:cNvSpPr/>
      </dsp:nvSpPr>
      <dsp:spPr>
        <a:xfrm>
          <a:off x="299054" y="1172067"/>
          <a:ext cx="932871" cy="93287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04B006-863C-418B-BB51-0CF3A8D3C67D}">
      <dsp:nvSpPr>
        <dsp:cNvPr id="0" name=""/>
        <dsp:cNvSpPr/>
      </dsp:nvSpPr>
      <dsp:spPr>
        <a:xfrm>
          <a:off x="497863" y="1370876"/>
          <a:ext cx="535253" cy="53525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9F06C2-C2D7-4678-BCD5-6437B48F9740}">
      <dsp:nvSpPr>
        <dsp:cNvPr id="0" name=""/>
        <dsp:cNvSpPr/>
      </dsp:nvSpPr>
      <dsp:spPr>
        <a:xfrm>
          <a:off x="841" y="2395505"/>
          <a:ext cx="1529296" cy="783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s-ES_tradnl" sz="1100" kern="1200"/>
            <a:t>Ataques = especificación de Operación Ofensiva </a:t>
          </a:r>
          <a:endParaRPr lang="en-US" sz="1100" kern="1200"/>
        </a:p>
      </dsp:txBody>
      <dsp:txXfrm>
        <a:off x="841" y="2395505"/>
        <a:ext cx="1529296" cy="783764"/>
      </dsp:txXfrm>
    </dsp:sp>
    <dsp:sp modelId="{0D702E61-382E-4E46-9AF1-2E60412C8164}">
      <dsp:nvSpPr>
        <dsp:cNvPr id="0" name=""/>
        <dsp:cNvSpPr/>
      </dsp:nvSpPr>
      <dsp:spPr>
        <a:xfrm>
          <a:off x="2095978" y="1172067"/>
          <a:ext cx="932871" cy="932871"/>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55F822-F9F1-48C3-9311-D1319A4D1A70}">
      <dsp:nvSpPr>
        <dsp:cNvPr id="0" name=""/>
        <dsp:cNvSpPr/>
      </dsp:nvSpPr>
      <dsp:spPr>
        <a:xfrm>
          <a:off x="2294787" y="1370876"/>
          <a:ext cx="535253" cy="53525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3FBF8A9-D63E-4540-946B-AA86531B0DDF}">
      <dsp:nvSpPr>
        <dsp:cNvPr id="0" name=""/>
        <dsp:cNvSpPr/>
      </dsp:nvSpPr>
      <dsp:spPr>
        <a:xfrm>
          <a:off x="1797765" y="2395505"/>
          <a:ext cx="1529296" cy="783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s-ES_tradnl" sz="1100" kern="1200"/>
            <a:t>Deliberado, no deliberado </a:t>
          </a:r>
          <a:endParaRPr lang="en-US" sz="1100" kern="1200"/>
        </a:p>
      </dsp:txBody>
      <dsp:txXfrm>
        <a:off x="1797765" y="2395505"/>
        <a:ext cx="1529296" cy="783764"/>
      </dsp:txXfrm>
    </dsp:sp>
    <dsp:sp modelId="{47DFCB92-81CD-41DC-A03E-A93872DBB821}">
      <dsp:nvSpPr>
        <dsp:cNvPr id="0" name=""/>
        <dsp:cNvSpPr/>
      </dsp:nvSpPr>
      <dsp:spPr>
        <a:xfrm>
          <a:off x="3892902" y="1172067"/>
          <a:ext cx="932871" cy="932871"/>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86CFF2-4C47-4B04-A7C8-7E395236E9ED}">
      <dsp:nvSpPr>
        <dsp:cNvPr id="0" name=""/>
        <dsp:cNvSpPr/>
      </dsp:nvSpPr>
      <dsp:spPr>
        <a:xfrm>
          <a:off x="4091711" y="1370876"/>
          <a:ext cx="535253" cy="53525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ACBD22-0A74-49A9-AEB9-314DCDCA3109}">
      <dsp:nvSpPr>
        <dsp:cNvPr id="0" name=""/>
        <dsp:cNvSpPr/>
      </dsp:nvSpPr>
      <dsp:spPr>
        <a:xfrm>
          <a:off x="3594689" y="2395505"/>
          <a:ext cx="1529296" cy="783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s-ES_tradnl" sz="1100" kern="1200" dirty="0"/>
            <a:t>Organización de la fuerza (seguridad, cuerpo principal, reserva, consideraciones logísticas 5B)</a:t>
          </a:r>
          <a:endParaRPr lang="en-US" sz="1100" kern="1200" dirty="0"/>
        </a:p>
      </dsp:txBody>
      <dsp:txXfrm>
        <a:off x="3594689" y="2395505"/>
        <a:ext cx="1529296" cy="783764"/>
      </dsp:txXfrm>
    </dsp:sp>
    <dsp:sp modelId="{1EF6F6B4-A0D6-489D-997E-7371D900328B}">
      <dsp:nvSpPr>
        <dsp:cNvPr id="0" name=""/>
        <dsp:cNvSpPr/>
      </dsp:nvSpPr>
      <dsp:spPr>
        <a:xfrm>
          <a:off x="5689826" y="1172067"/>
          <a:ext cx="932871" cy="932871"/>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6DA31B-8555-492E-A0CD-B639A0F56EDE}">
      <dsp:nvSpPr>
        <dsp:cNvPr id="0" name=""/>
        <dsp:cNvSpPr/>
      </dsp:nvSpPr>
      <dsp:spPr>
        <a:xfrm>
          <a:off x="5888634" y="1370876"/>
          <a:ext cx="535253" cy="53525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C3953C9-B608-4593-85C2-93D0CB93E77A}">
      <dsp:nvSpPr>
        <dsp:cNvPr id="0" name=""/>
        <dsp:cNvSpPr/>
      </dsp:nvSpPr>
      <dsp:spPr>
        <a:xfrm>
          <a:off x="5391613" y="2395505"/>
          <a:ext cx="1529296" cy="783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s-ES_tradnl" sz="1100" kern="1200"/>
            <a:t>Medidas de coordinación tácticas </a:t>
          </a:r>
          <a:endParaRPr lang="en-US" sz="1100" kern="1200"/>
        </a:p>
      </dsp:txBody>
      <dsp:txXfrm>
        <a:off x="5391613" y="2395505"/>
        <a:ext cx="1529296" cy="783764"/>
      </dsp:txXfrm>
    </dsp:sp>
    <dsp:sp modelId="{7A934E84-6155-4F8C-A2E7-96F13E3AADF1}">
      <dsp:nvSpPr>
        <dsp:cNvPr id="0" name=""/>
        <dsp:cNvSpPr/>
      </dsp:nvSpPr>
      <dsp:spPr>
        <a:xfrm>
          <a:off x="7486750" y="1172067"/>
          <a:ext cx="932871" cy="932871"/>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F66625-A434-4004-9E30-66876DA0963A}">
      <dsp:nvSpPr>
        <dsp:cNvPr id="0" name=""/>
        <dsp:cNvSpPr/>
      </dsp:nvSpPr>
      <dsp:spPr>
        <a:xfrm>
          <a:off x="7685558" y="1370876"/>
          <a:ext cx="535253" cy="53525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2876FD-0B50-4E9C-BD1F-7FAFA7D9F352}">
      <dsp:nvSpPr>
        <dsp:cNvPr id="0" name=""/>
        <dsp:cNvSpPr/>
      </dsp:nvSpPr>
      <dsp:spPr>
        <a:xfrm>
          <a:off x="7188537" y="2395505"/>
          <a:ext cx="1529296" cy="783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s-ES_tradnl" sz="1100" kern="1200"/>
            <a:t>Ataques con visibilidad y visibilidad reducida </a:t>
          </a:r>
          <a:endParaRPr lang="en-US" sz="1100" kern="1200"/>
        </a:p>
      </dsp:txBody>
      <dsp:txXfrm>
        <a:off x="7188537" y="2395505"/>
        <a:ext cx="1529296" cy="783764"/>
      </dsp:txXfrm>
    </dsp:sp>
    <dsp:sp modelId="{0E63F2DB-1B76-4D38-BBD2-F4042EAD435D}">
      <dsp:nvSpPr>
        <dsp:cNvPr id="0" name=""/>
        <dsp:cNvSpPr/>
      </dsp:nvSpPr>
      <dsp:spPr>
        <a:xfrm>
          <a:off x="9283674" y="1172067"/>
          <a:ext cx="932871" cy="93287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D4F56D-6631-4387-891E-557940BE5395}">
      <dsp:nvSpPr>
        <dsp:cNvPr id="0" name=""/>
        <dsp:cNvSpPr/>
      </dsp:nvSpPr>
      <dsp:spPr>
        <a:xfrm>
          <a:off x="9482482" y="1370876"/>
          <a:ext cx="535253" cy="53525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4EE715D-4890-4BF5-948F-DD622A1DDF0A}">
      <dsp:nvSpPr>
        <dsp:cNvPr id="0" name=""/>
        <dsp:cNvSpPr/>
      </dsp:nvSpPr>
      <dsp:spPr>
        <a:xfrm>
          <a:off x="8985461" y="2395505"/>
          <a:ext cx="1529296" cy="783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s-ES_tradnl" sz="1100" kern="1200"/>
            <a:t>Secuencia típica </a:t>
          </a:r>
          <a:endParaRPr lang="en-US" sz="1100" kern="1200"/>
        </a:p>
      </dsp:txBody>
      <dsp:txXfrm>
        <a:off x="8985461" y="2395505"/>
        <a:ext cx="1529296" cy="7837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150213-6E17-9745-A367-8E4803CCA3E5}">
      <dsp:nvSpPr>
        <dsp:cNvPr id="0" name=""/>
        <dsp:cNvSpPr/>
      </dsp:nvSpPr>
      <dsp:spPr>
        <a:xfrm>
          <a:off x="0"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D481F6-8C94-5D4A-A06D-E55829A2955F}">
      <dsp:nvSpPr>
        <dsp:cNvPr id="0" name=""/>
        <dsp:cNvSpPr/>
      </dsp:nvSpPr>
      <dsp:spPr>
        <a:xfrm>
          <a:off x="324326"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_tradnl" sz="2400" kern="1200" dirty="0"/>
            <a:t>Revisen la página </a:t>
          </a:r>
        </a:p>
        <a:p>
          <a:pPr marL="0" lvl="0" indent="0" algn="ctr" defTabSz="1066800">
            <a:lnSpc>
              <a:spcPct val="90000"/>
            </a:lnSpc>
            <a:spcBef>
              <a:spcPct val="0"/>
            </a:spcBef>
            <a:spcAft>
              <a:spcPct val="35000"/>
            </a:spcAft>
            <a:buNone/>
          </a:pPr>
          <a:r>
            <a:rPr lang="es-ES_tradnl" sz="2400" kern="1200" dirty="0"/>
            <a:t>5-6</a:t>
          </a:r>
          <a:endParaRPr lang="en-US" sz="2400" kern="1200" dirty="0"/>
        </a:p>
      </dsp:txBody>
      <dsp:txXfrm>
        <a:off x="378614" y="886531"/>
        <a:ext cx="2810360" cy="1744948"/>
      </dsp:txXfrm>
    </dsp:sp>
    <dsp:sp modelId="{46752895-89D1-D44B-86C4-3448142A4EE1}">
      <dsp:nvSpPr>
        <dsp:cNvPr id="0" name=""/>
        <dsp:cNvSpPr/>
      </dsp:nvSpPr>
      <dsp:spPr>
        <a:xfrm>
          <a:off x="3567588"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C65689-3C80-204D-ACAF-538AF32B7CC5}">
      <dsp:nvSpPr>
        <dsp:cNvPr id="0" name=""/>
        <dsp:cNvSpPr/>
      </dsp:nvSpPr>
      <dsp:spPr>
        <a:xfrm>
          <a:off x="3891915"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_tradnl" sz="2400" kern="1200"/>
            <a:t>Grupo 1: los ataques con baja visibilidad son la mejor opción </a:t>
          </a:r>
          <a:endParaRPr lang="en-US" sz="2400" kern="1200"/>
        </a:p>
      </dsp:txBody>
      <dsp:txXfrm>
        <a:off x="3946203" y="886531"/>
        <a:ext cx="2810360" cy="1744948"/>
      </dsp:txXfrm>
    </dsp:sp>
    <dsp:sp modelId="{82B552DD-4327-DC4B-98F8-3AC96D7C9533}">
      <dsp:nvSpPr>
        <dsp:cNvPr id="0" name=""/>
        <dsp:cNvSpPr/>
      </dsp:nvSpPr>
      <dsp:spPr>
        <a:xfrm>
          <a:off x="7135177"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05E996-B5BA-8542-8D90-BE82F634A27B}">
      <dsp:nvSpPr>
        <dsp:cNvPr id="0" name=""/>
        <dsp:cNvSpPr/>
      </dsp:nvSpPr>
      <dsp:spPr>
        <a:xfrm>
          <a:off x="7459503"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_tradnl" sz="2400" kern="1200"/>
            <a:t>Grupo 2: los ataques con buena visibilidad son la mejor opción </a:t>
          </a:r>
          <a:endParaRPr lang="en-US" sz="2400" kern="1200"/>
        </a:p>
      </dsp:txBody>
      <dsp:txXfrm>
        <a:off x="7513791" y="886531"/>
        <a:ext cx="2810360" cy="17449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D2C39E-CD0C-CE41-AC5D-3900E484A890}">
      <dsp:nvSpPr>
        <dsp:cNvPr id="0" name=""/>
        <dsp:cNvSpPr/>
      </dsp:nvSpPr>
      <dsp:spPr>
        <a:xfrm>
          <a:off x="2000" y="1269764"/>
          <a:ext cx="2299753" cy="1149876"/>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s-ES_tradnl" sz="1600" kern="1200"/>
            <a:t>Amenazar la retaguardia enemiga</a:t>
          </a:r>
          <a:endParaRPr lang="en-US" sz="1600" kern="1200"/>
        </a:p>
      </dsp:txBody>
      <dsp:txXfrm>
        <a:off x="35679" y="1303443"/>
        <a:ext cx="2232395" cy="1082518"/>
      </dsp:txXfrm>
    </dsp:sp>
    <dsp:sp modelId="{26FE7CD0-5E8C-474A-A3BF-AAD1947F0350}">
      <dsp:nvSpPr>
        <dsp:cNvPr id="0" name=""/>
        <dsp:cNvSpPr/>
      </dsp:nvSpPr>
      <dsp:spPr>
        <a:xfrm>
          <a:off x="2876692" y="1269764"/>
          <a:ext cx="2299753" cy="1149876"/>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s-ES_tradnl" sz="1600" kern="1200"/>
            <a:t>Superar terreno en forma rápida</a:t>
          </a:r>
          <a:endParaRPr lang="en-US" sz="1600" kern="1200"/>
        </a:p>
      </dsp:txBody>
      <dsp:txXfrm>
        <a:off x="2910371" y="1303443"/>
        <a:ext cx="2232395" cy="1082518"/>
      </dsp:txXfrm>
    </dsp:sp>
    <dsp:sp modelId="{D9F3437B-B4B7-7541-A275-19769FD53DFC}">
      <dsp:nvSpPr>
        <dsp:cNvPr id="0" name=""/>
        <dsp:cNvSpPr/>
      </dsp:nvSpPr>
      <dsp:spPr>
        <a:xfrm>
          <a:off x="5751383" y="1269764"/>
          <a:ext cx="2299753" cy="1149876"/>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s-ES_tradnl" sz="1600" kern="1200"/>
            <a:t>Incrementar movilidad </a:t>
          </a:r>
          <a:endParaRPr lang="en-US" sz="1600" kern="1200"/>
        </a:p>
      </dsp:txBody>
      <dsp:txXfrm>
        <a:off x="5785062" y="1303443"/>
        <a:ext cx="2232395" cy="1082518"/>
      </dsp:txXfrm>
    </dsp:sp>
    <dsp:sp modelId="{84915269-0340-AA49-8B04-FDB1475DE635}">
      <dsp:nvSpPr>
        <dsp:cNvPr id="0" name=""/>
        <dsp:cNvSpPr/>
      </dsp:nvSpPr>
      <dsp:spPr>
        <a:xfrm>
          <a:off x="8626074" y="1269764"/>
          <a:ext cx="2299753" cy="1149876"/>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s-ES_tradnl" sz="1600" kern="1200"/>
            <a:t>Mantener una reserva embarcada, capaz de ser desplegada en forma rápida y sorpresiva </a:t>
          </a:r>
          <a:endParaRPr lang="en-US" sz="1600" kern="1200"/>
        </a:p>
      </dsp:txBody>
      <dsp:txXfrm>
        <a:off x="8659753" y="1303443"/>
        <a:ext cx="2232395" cy="10825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959EFC-10A3-4860-854A-B360571BDB5C}">
      <dsp:nvSpPr>
        <dsp:cNvPr id="0" name=""/>
        <dsp:cNvSpPr/>
      </dsp:nvSpPr>
      <dsp:spPr>
        <a:xfrm>
          <a:off x="562927" y="536506"/>
          <a:ext cx="1445998" cy="144599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5EA44B-4A1F-4112-AF71-B68C27F30A12}">
      <dsp:nvSpPr>
        <dsp:cNvPr id="0" name=""/>
        <dsp:cNvSpPr/>
      </dsp:nvSpPr>
      <dsp:spPr>
        <a:xfrm>
          <a:off x="871091" y="844670"/>
          <a:ext cx="829671" cy="8296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6A1B96-816B-487E-9E48-AB9E15C9DF44}">
      <dsp:nvSpPr>
        <dsp:cNvPr id="0" name=""/>
        <dsp:cNvSpPr/>
      </dsp:nvSpPr>
      <dsp:spPr>
        <a:xfrm>
          <a:off x="100682" y="24328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s-ES_tradnl" sz="1700" kern="1200"/>
            <a:t>Primero: planifique la acción sobre el objetivo</a:t>
          </a:r>
          <a:endParaRPr lang="en-US" sz="1700" kern="1200"/>
        </a:p>
      </dsp:txBody>
      <dsp:txXfrm>
        <a:off x="100682" y="2432898"/>
        <a:ext cx="2370489" cy="720000"/>
      </dsp:txXfrm>
    </dsp:sp>
    <dsp:sp modelId="{599D5212-B7B1-47F2-98F5-70F813C1B773}">
      <dsp:nvSpPr>
        <dsp:cNvPr id="0" name=""/>
        <dsp:cNvSpPr/>
      </dsp:nvSpPr>
      <dsp:spPr>
        <a:xfrm>
          <a:off x="3348252" y="536506"/>
          <a:ext cx="1445998" cy="1445998"/>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E797FA-358E-4772-BF51-4114AE229679}">
      <dsp:nvSpPr>
        <dsp:cNvPr id="0" name=""/>
        <dsp:cNvSpPr/>
      </dsp:nvSpPr>
      <dsp:spPr>
        <a:xfrm>
          <a:off x="3656416" y="844670"/>
          <a:ext cx="829671" cy="8296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7D53861-ECDD-4BAB-A65E-A33F422832CE}">
      <dsp:nvSpPr>
        <dsp:cNvPr id="0" name=""/>
        <dsp:cNvSpPr/>
      </dsp:nvSpPr>
      <dsp:spPr>
        <a:xfrm>
          <a:off x="2886007" y="24328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s-ES_tradnl" sz="1700" kern="1200"/>
            <a:t>Segundo: Planifique el plan de desembarco</a:t>
          </a:r>
          <a:endParaRPr lang="en-US" sz="1700" kern="1200"/>
        </a:p>
      </dsp:txBody>
      <dsp:txXfrm>
        <a:off x="2886007" y="2432898"/>
        <a:ext cx="2370489" cy="720000"/>
      </dsp:txXfrm>
    </dsp:sp>
    <dsp:sp modelId="{0F16D4EC-6CC2-4569-BE2A-E745C5321F8A}">
      <dsp:nvSpPr>
        <dsp:cNvPr id="0" name=""/>
        <dsp:cNvSpPr/>
      </dsp:nvSpPr>
      <dsp:spPr>
        <a:xfrm>
          <a:off x="6133577" y="536506"/>
          <a:ext cx="1445998" cy="1445998"/>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921720-B2FC-4CBE-BC76-033BC3F5F66E}">
      <dsp:nvSpPr>
        <dsp:cNvPr id="0" name=""/>
        <dsp:cNvSpPr/>
      </dsp:nvSpPr>
      <dsp:spPr>
        <a:xfrm>
          <a:off x="6441741" y="844670"/>
          <a:ext cx="829671" cy="8296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BE27556-33A3-4235-9ED5-3E00A778B6BE}">
      <dsp:nvSpPr>
        <dsp:cNvPr id="0" name=""/>
        <dsp:cNvSpPr/>
      </dsp:nvSpPr>
      <dsp:spPr>
        <a:xfrm>
          <a:off x="5671332" y="24328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s-ES_tradnl" sz="1700" kern="1200"/>
            <a:t>Tercero: Planifique el movimiento </a:t>
          </a:r>
          <a:endParaRPr lang="en-US" sz="1700" kern="1200"/>
        </a:p>
      </dsp:txBody>
      <dsp:txXfrm>
        <a:off x="5671332" y="2432898"/>
        <a:ext cx="2370489" cy="720000"/>
      </dsp:txXfrm>
    </dsp:sp>
    <dsp:sp modelId="{6DCC078F-5630-471F-BA1D-7BC54F5C7E3B}">
      <dsp:nvSpPr>
        <dsp:cNvPr id="0" name=""/>
        <dsp:cNvSpPr/>
      </dsp:nvSpPr>
      <dsp:spPr>
        <a:xfrm>
          <a:off x="8918902" y="536506"/>
          <a:ext cx="1445998" cy="1445998"/>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4415B1-80CA-460E-B8A8-0283C8171775}">
      <dsp:nvSpPr>
        <dsp:cNvPr id="0" name=""/>
        <dsp:cNvSpPr/>
      </dsp:nvSpPr>
      <dsp:spPr>
        <a:xfrm>
          <a:off x="9227066" y="844670"/>
          <a:ext cx="829671" cy="8296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01B901F-7D3D-48F4-8033-98909CDE17E6}">
      <dsp:nvSpPr>
        <dsp:cNvPr id="0" name=""/>
        <dsp:cNvSpPr/>
      </dsp:nvSpPr>
      <dsp:spPr>
        <a:xfrm>
          <a:off x="8456657" y="24328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s-ES_tradnl" sz="1700" kern="1200"/>
            <a:t>Cuarto: Planifique el embarque </a:t>
          </a:r>
          <a:endParaRPr lang="en-US" sz="1700" kern="1200"/>
        </a:p>
      </dsp:txBody>
      <dsp:txXfrm>
        <a:off x="8456657" y="2432898"/>
        <a:ext cx="2370489"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94F46B-0A05-B31C-DE05-2A5B0388851A}"/>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s-ES_tradnl"/>
          </a:p>
        </p:txBody>
      </p:sp>
      <p:sp>
        <p:nvSpPr>
          <p:cNvPr id="3" name="Subtítulo 2">
            <a:extLst>
              <a:ext uri="{FF2B5EF4-FFF2-40B4-BE49-F238E27FC236}">
                <a16:creationId xmlns:a16="http://schemas.microsoft.com/office/drawing/2014/main" id="{78FDE41E-7383-0B94-C4ED-C269AF1469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ES_tradnl"/>
          </a:p>
        </p:txBody>
      </p:sp>
      <p:sp>
        <p:nvSpPr>
          <p:cNvPr id="4" name="Marcador de fecha 3">
            <a:extLst>
              <a:ext uri="{FF2B5EF4-FFF2-40B4-BE49-F238E27FC236}">
                <a16:creationId xmlns:a16="http://schemas.microsoft.com/office/drawing/2014/main" id="{5D0BAB93-92CE-7364-60A5-FB8457CFC98A}"/>
              </a:ext>
            </a:extLst>
          </p:cNvPr>
          <p:cNvSpPr>
            <a:spLocks noGrp="1"/>
          </p:cNvSpPr>
          <p:nvPr>
            <p:ph type="dt" sz="half" idx="10"/>
          </p:nvPr>
        </p:nvSpPr>
        <p:spPr/>
        <p:txBody>
          <a:bodyPr/>
          <a:lstStyle/>
          <a:p>
            <a:fld id="{BF2774CE-889C-7649-BB5F-78F48D2981EF}" type="datetimeFigureOut">
              <a:rPr lang="es-ES_tradnl" smtClean="0"/>
              <a:t>18/7/25</a:t>
            </a:fld>
            <a:endParaRPr lang="es-ES_tradnl"/>
          </a:p>
        </p:txBody>
      </p:sp>
      <p:sp>
        <p:nvSpPr>
          <p:cNvPr id="5" name="Marcador de pie de página 4">
            <a:extLst>
              <a:ext uri="{FF2B5EF4-FFF2-40B4-BE49-F238E27FC236}">
                <a16:creationId xmlns:a16="http://schemas.microsoft.com/office/drawing/2014/main" id="{ED396046-A647-40D3-A9A1-A57B5CFF3993}"/>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46B6C6AE-5AA9-F072-AE33-C2215CA8DEEC}"/>
              </a:ext>
            </a:extLst>
          </p:cNvPr>
          <p:cNvSpPr>
            <a:spLocks noGrp="1"/>
          </p:cNvSpPr>
          <p:nvPr>
            <p:ph type="sldNum" sz="quarter" idx="12"/>
          </p:nvPr>
        </p:nvSpPr>
        <p:spPr/>
        <p:txBody>
          <a:bodyPr/>
          <a:lstStyle/>
          <a:p>
            <a:fld id="{576B35E1-BE57-7343-8B08-49F1B99F1649}" type="slidenum">
              <a:rPr lang="es-ES_tradnl" smtClean="0"/>
              <a:t>‹Nº›</a:t>
            </a:fld>
            <a:endParaRPr lang="es-ES_tradnl"/>
          </a:p>
        </p:txBody>
      </p:sp>
    </p:spTree>
    <p:extLst>
      <p:ext uri="{BB962C8B-B14F-4D97-AF65-F5344CB8AC3E}">
        <p14:creationId xmlns:p14="http://schemas.microsoft.com/office/powerpoint/2010/main" val="957994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D7063C-9300-7A23-2A48-F6C2A9165E22}"/>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3A1613D9-56A8-2C87-EF08-BD4CEC722C9B}"/>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C56AA9E0-8C2E-5DF6-34F3-CE7E6339760B}"/>
              </a:ext>
            </a:extLst>
          </p:cNvPr>
          <p:cNvSpPr>
            <a:spLocks noGrp="1"/>
          </p:cNvSpPr>
          <p:nvPr>
            <p:ph type="dt" sz="half" idx="10"/>
          </p:nvPr>
        </p:nvSpPr>
        <p:spPr/>
        <p:txBody>
          <a:bodyPr/>
          <a:lstStyle/>
          <a:p>
            <a:fld id="{BF2774CE-889C-7649-BB5F-78F48D2981EF}" type="datetimeFigureOut">
              <a:rPr lang="es-ES_tradnl" smtClean="0"/>
              <a:t>18/7/25</a:t>
            </a:fld>
            <a:endParaRPr lang="es-ES_tradnl"/>
          </a:p>
        </p:txBody>
      </p:sp>
      <p:sp>
        <p:nvSpPr>
          <p:cNvPr id="5" name="Marcador de pie de página 4">
            <a:extLst>
              <a:ext uri="{FF2B5EF4-FFF2-40B4-BE49-F238E27FC236}">
                <a16:creationId xmlns:a16="http://schemas.microsoft.com/office/drawing/2014/main" id="{44A0AFA8-6294-DF58-FE39-DE870F093333}"/>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5622C3E8-9B12-02B9-4D7E-3A739B46265B}"/>
              </a:ext>
            </a:extLst>
          </p:cNvPr>
          <p:cNvSpPr>
            <a:spLocks noGrp="1"/>
          </p:cNvSpPr>
          <p:nvPr>
            <p:ph type="sldNum" sz="quarter" idx="12"/>
          </p:nvPr>
        </p:nvSpPr>
        <p:spPr/>
        <p:txBody>
          <a:bodyPr/>
          <a:lstStyle/>
          <a:p>
            <a:fld id="{576B35E1-BE57-7343-8B08-49F1B99F1649}" type="slidenum">
              <a:rPr lang="es-ES_tradnl" smtClean="0"/>
              <a:t>‹Nº›</a:t>
            </a:fld>
            <a:endParaRPr lang="es-ES_tradnl"/>
          </a:p>
        </p:txBody>
      </p:sp>
    </p:spTree>
    <p:extLst>
      <p:ext uri="{BB962C8B-B14F-4D97-AF65-F5344CB8AC3E}">
        <p14:creationId xmlns:p14="http://schemas.microsoft.com/office/powerpoint/2010/main" val="4283620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DDDE85-F2A7-DBBE-485C-E57911C4288F}"/>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98B29296-9CD7-1D86-0C09-E141F87D275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2E89F83D-8905-7D62-1BF5-C0AD9DFC6A2B}"/>
              </a:ext>
            </a:extLst>
          </p:cNvPr>
          <p:cNvSpPr>
            <a:spLocks noGrp="1"/>
          </p:cNvSpPr>
          <p:nvPr>
            <p:ph type="dt" sz="half" idx="10"/>
          </p:nvPr>
        </p:nvSpPr>
        <p:spPr/>
        <p:txBody>
          <a:bodyPr/>
          <a:lstStyle/>
          <a:p>
            <a:fld id="{BF2774CE-889C-7649-BB5F-78F48D2981EF}" type="datetimeFigureOut">
              <a:rPr lang="es-ES_tradnl" smtClean="0"/>
              <a:t>18/7/25</a:t>
            </a:fld>
            <a:endParaRPr lang="es-ES_tradnl"/>
          </a:p>
        </p:txBody>
      </p:sp>
      <p:sp>
        <p:nvSpPr>
          <p:cNvPr id="5" name="Marcador de pie de página 4">
            <a:extLst>
              <a:ext uri="{FF2B5EF4-FFF2-40B4-BE49-F238E27FC236}">
                <a16:creationId xmlns:a16="http://schemas.microsoft.com/office/drawing/2014/main" id="{9E3566CD-F65F-D470-F6C0-F4A18400F9F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37FD09B7-0747-8DAC-AE4A-D52480CC3A78}"/>
              </a:ext>
            </a:extLst>
          </p:cNvPr>
          <p:cNvSpPr>
            <a:spLocks noGrp="1"/>
          </p:cNvSpPr>
          <p:nvPr>
            <p:ph type="sldNum" sz="quarter" idx="12"/>
          </p:nvPr>
        </p:nvSpPr>
        <p:spPr/>
        <p:txBody>
          <a:bodyPr/>
          <a:lstStyle/>
          <a:p>
            <a:fld id="{576B35E1-BE57-7343-8B08-49F1B99F1649}" type="slidenum">
              <a:rPr lang="es-ES_tradnl" smtClean="0"/>
              <a:t>‹Nº›</a:t>
            </a:fld>
            <a:endParaRPr lang="es-ES_tradnl"/>
          </a:p>
        </p:txBody>
      </p:sp>
    </p:spTree>
    <p:extLst>
      <p:ext uri="{BB962C8B-B14F-4D97-AF65-F5344CB8AC3E}">
        <p14:creationId xmlns:p14="http://schemas.microsoft.com/office/powerpoint/2010/main" val="2541007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CA911F-B246-CF0A-BD41-D64ED4AE7CF4}"/>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55E1EC5F-0C4D-3140-93D0-1769B1E43486}"/>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contenido 3">
            <a:extLst>
              <a:ext uri="{FF2B5EF4-FFF2-40B4-BE49-F238E27FC236}">
                <a16:creationId xmlns:a16="http://schemas.microsoft.com/office/drawing/2014/main" id="{5B825A92-9E18-A95B-3A8F-9C034785D6A9}"/>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fecha 4">
            <a:extLst>
              <a:ext uri="{FF2B5EF4-FFF2-40B4-BE49-F238E27FC236}">
                <a16:creationId xmlns:a16="http://schemas.microsoft.com/office/drawing/2014/main" id="{F2921529-42AE-88B8-FBF6-29D2D78FF95C}"/>
              </a:ext>
            </a:extLst>
          </p:cNvPr>
          <p:cNvSpPr>
            <a:spLocks noGrp="1"/>
          </p:cNvSpPr>
          <p:nvPr>
            <p:ph type="dt" sz="half" idx="10"/>
          </p:nvPr>
        </p:nvSpPr>
        <p:spPr/>
        <p:txBody>
          <a:bodyPr/>
          <a:lstStyle/>
          <a:p>
            <a:fld id="{BF2774CE-889C-7649-BB5F-78F48D2981EF}" type="datetimeFigureOut">
              <a:rPr lang="es-ES_tradnl" smtClean="0"/>
              <a:t>18/7/25</a:t>
            </a:fld>
            <a:endParaRPr lang="es-ES_tradnl"/>
          </a:p>
        </p:txBody>
      </p:sp>
      <p:sp>
        <p:nvSpPr>
          <p:cNvPr id="6" name="Marcador de pie de página 5">
            <a:extLst>
              <a:ext uri="{FF2B5EF4-FFF2-40B4-BE49-F238E27FC236}">
                <a16:creationId xmlns:a16="http://schemas.microsoft.com/office/drawing/2014/main" id="{051EF32D-822F-1362-944B-520C093B5E48}"/>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0595601F-42F6-14FC-C2EE-D40502FFE7F9}"/>
              </a:ext>
            </a:extLst>
          </p:cNvPr>
          <p:cNvSpPr>
            <a:spLocks noGrp="1"/>
          </p:cNvSpPr>
          <p:nvPr>
            <p:ph type="sldNum" sz="quarter" idx="12"/>
          </p:nvPr>
        </p:nvSpPr>
        <p:spPr/>
        <p:txBody>
          <a:bodyPr/>
          <a:lstStyle/>
          <a:p>
            <a:fld id="{576B35E1-BE57-7343-8B08-49F1B99F1649}" type="slidenum">
              <a:rPr lang="es-ES_tradnl" smtClean="0"/>
              <a:t>‹Nº›</a:t>
            </a:fld>
            <a:endParaRPr lang="es-ES_tradnl"/>
          </a:p>
        </p:txBody>
      </p:sp>
    </p:spTree>
    <p:extLst>
      <p:ext uri="{BB962C8B-B14F-4D97-AF65-F5344CB8AC3E}">
        <p14:creationId xmlns:p14="http://schemas.microsoft.com/office/powerpoint/2010/main" val="486506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63E81C-7715-38B9-299F-449DB14526B9}"/>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17827AA3-A5A3-C25F-BF91-6819226FAD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425A2CF5-D3F5-00E4-24F2-D96ADCDF9F03}"/>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texto 4">
            <a:extLst>
              <a:ext uri="{FF2B5EF4-FFF2-40B4-BE49-F238E27FC236}">
                <a16:creationId xmlns:a16="http://schemas.microsoft.com/office/drawing/2014/main" id="{3D5E52AB-E196-8220-8996-DCBAEBC5E2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8AB06B01-D7C8-3EB2-9262-7A0D05C8A774}"/>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7" name="Marcador de fecha 6">
            <a:extLst>
              <a:ext uri="{FF2B5EF4-FFF2-40B4-BE49-F238E27FC236}">
                <a16:creationId xmlns:a16="http://schemas.microsoft.com/office/drawing/2014/main" id="{6D64AAF1-4FBC-1772-9304-45C4F0284319}"/>
              </a:ext>
            </a:extLst>
          </p:cNvPr>
          <p:cNvSpPr>
            <a:spLocks noGrp="1"/>
          </p:cNvSpPr>
          <p:nvPr>
            <p:ph type="dt" sz="half" idx="10"/>
          </p:nvPr>
        </p:nvSpPr>
        <p:spPr/>
        <p:txBody>
          <a:bodyPr/>
          <a:lstStyle/>
          <a:p>
            <a:fld id="{BF2774CE-889C-7649-BB5F-78F48D2981EF}" type="datetimeFigureOut">
              <a:rPr lang="es-ES_tradnl" smtClean="0"/>
              <a:t>18/7/25</a:t>
            </a:fld>
            <a:endParaRPr lang="es-ES_tradnl"/>
          </a:p>
        </p:txBody>
      </p:sp>
      <p:sp>
        <p:nvSpPr>
          <p:cNvPr id="8" name="Marcador de pie de página 7">
            <a:extLst>
              <a:ext uri="{FF2B5EF4-FFF2-40B4-BE49-F238E27FC236}">
                <a16:creationId xmlns:a16="http://schemas.microsoft.com/office/drawing/2014/main" id="{2D1D6B89-ED4A-F4AD-C31C-F180D5A596A7}"/>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F6B266BE-716D-A94C-12DD-9EA7415FC9AA}"/>
              </a:ext>
            </a:extLst>
          </p:cNvPr>
          <p:cNvSpPr>
            <a:spLocks noGrp="1"/>
          </p:cNvSpPr>
          <p:nvPr>
            <p:ph type="sldNum" sz="quarter" idx="12"/>
          </p:nvPr>
        </p:nvSpPr>
        <p:spPr/>
        <p:txBody>
          <a:bodyPr/>
          <a:lstStyle/>
          <a:p>
            <a:fld id="{576B35E1-BE57-7343-8B08-49F1B99F1649}" type="slidenum">
              <a:rPr lang="es-ES_tradnl" smtClean="0"/>
              <a:t>‹Nº›</a:t>
            </a:fld>
            <a:endParaRPr lang="es-ES_tradnl"/>
          </a:p>
        </p:txBody>
      </p:sp>
    </p:spTree>
    <p:extLst>
      <p:ext uri="{BB962C8B-B14F-4D97-AF65-F5344CB8AC3E}">
        <p14:creationId xmlns:p14="http://schemas.microsoft.com/office/powerpoint/2010/main" val="135763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B65CAD-8E2E-CA8C-A694-907379011D7B}"/>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fecha 2">
            <a:extLst>
              <a:ext uri="{FF2B5EF4-FFF2-40B4-BE49-F238E27FC236}">
                <a16:creationId xmlns:a16="http://schemas.microsoft.com/office/drawing/2014/main" id="{E0A3C73E-A874-E269-A403-E818EBDA1CB2}"/>
              </a:ext>
            </a:extLst>
          </p:cNvPr>
          <p:cNvSpPr>
            <a:spLocks noGrp="1"/>
          </p:cNvSpPr>
          <p:nvPr>
            <p:ph type="dt" sz="half" idx="10"/>
          </p:nvPr>
        </p:nvSpPr>
        <p:spPr/>
        <p:txBody>
          <a:bodyPr/>
          <a:lstStyle/>
          <a:p>
            <a:fld id="{BF2774CE-889C-7649-BB5F-78F48D2981EF}" type="datetimeFigureOut">
              <a:rPr lang="es-ES_tradnl" smtClean="0"/>
              <a:t>18/7/25</a:t>
            </a:fld>
            <a:endParaRPr lang="es-ES_tradnl"/>
          </a:p>
        </p:txBody>
      </p:sp>
      <p:sp>
        <p:nvSpPr>
          <p:cNvPr id="4" name="Marcador de pie de página 3">
            <a:extLst>
              <a:ext uri="{FF2B5EF4-FFF2-40B4-BE49-F238E27FC236}">
                <a16:creationId xmlns:a16="http://schemas.microsoft.com/office/drawing/2014/main" id="{63D5231D-95C0-BA4B-B949-415540E19B8A}"/>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2D30D4EE-2F66-5C69-2ADA-B27B5F5D3DC6}"/>
              </a:ext>
            </a:extLst>
          </p:cNvPr>
          <p:cNvSpPr>
            <a:spLocks noGrp="1"/>
          </p:cNvSpPr>
          <p:nvPr>
            <p:ph type="sldNum" sz="quarter" idx="12"/>
          </p:nvPr>
        </p:nvSpPr>
        <p:spPr/>
        <p:txBody>
          <a:bodyPr/>
          <a:lstStyle/>
          <a:p>
            <a:fld id="{576B35E1-BE57-7343-8B08-49F1B99F1649}" type="slidenum">
              <a:rPr lang="es-ES_tradnl" smtClean="0"/>
              <a:t>‹Nº›</a:t>
            </a:fld>
            <a:endParaRPr lang="es-ES_tradnl"/>
          </a:p>
        </p:txBody>
      </p:sp>
    </p:spTree>
    <p:extLst>
      <p:ext uri="{BB962C8B-B14F-4D97-AF65-F5344CB8AC3E}">
        <p14:creationId xmlns:p14="http://schemas.microsoft.com/office/powerpoint/2010/main" val="35108977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1F0556C-E68C-D51B-9B7B-78020FAA1BF8}"/>
              </a:ext>
            </a:extLst>
          </p:cNvPr>
          <p:cNvSpPr>
            <a:spLocks noGrp="1"/>
          </p:cNvSpPr>
          <p:nvPr>
            <p:ph type="dt" sz="half" idx="10"/>
          </p:nvPr>
        </p:nvSpPr>
        <p:spPr/>
        <p:txBody>
          <a:bodyPr/>
          <a:lstStyle/>
          <a:p>
            <a:fld id="{BF2774CE-889C-7649-BB5F-78F48D2981EF}" type="datetimeFigureOut">
              <a:rPr lang="es-ES_tradnl" smtClean="0"/>
              <a:t>18/7/25</a:t>
            </a:fld>
            <a:endParaRPr lang="es-ES_tradnl"/>
          </a:p>
        </p:txBody>
      </p:sp>
      <p:sp>
        <p:nvSpPr>
          <p:cNvPr id="3" name="Marcador de pie de página 2">
            <a:extLst>
              <a:ext uri="{FF2B5EF4-FFF2-40B4-BE49-F238E27FC236}">
                <a16:creationId xmlns:a16="http://schemas.microsoft.com/office/drawing/2014/main" id="{AE60CA63-3C31-9AEE-8C95-81B10B964DB5}"/>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0CD51CAB-D089-0ECB-A83D-C463DDF5ADB1}"/>
              </a:ext>
            </a:extLst>
          </p:cNvPr>
          <p:cNvSpPr>
            <a:spLocks noGrp="1"/>
          </p:cNvSpPr>
          <p:nvPr>
            <p:ph type="sldNum" sz="quarter" idx="12"/>
          </p:nvPr>
        </p:nvSpPr>
        <p:spPr/>
        <p:txBody>
          <a:bodyPr/>
          <a:lstStyle/>
          <a:p>
            <a:fld id="{576B35E1-BE57-7343-8B08-49F1B99F1649}" type="slidenum">
              <a:rPr lang="es-ES_tradnl" smtClean="0"/>
              <a:t>‹Nº›</a:t>
            </a:fld>
            <a:endParaRPr lang="es-ES_tradnl"/>
          </a:p>
        </p:txBody>
      </p:sp>
    </p:spTree>
    <p:extLst>
      <p:ext uri="{BB962C8B-B14F-4D97-AF65-F5344CB8AC3E}">
        <p14:creationId xmlns:p14="http://schemas.microsoft.com/office/powerpoint/2010/main" val="3346883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3B5E46-9D3D-C418-D266-8527BCB872B6}"/>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68A5A057-751A-A946-122F-F5C85E2A0B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texto 3">
            <a:extLst>
              <a:ext uri="{FF2B5EF4-FFF2-40B4-BE49-F238E27FC236}">
                <a16:creationId xmlns:a16="http://schemas.microsoft.com/office/drawing/2014/main" id="{8DC4C580-1388-FB49-A775-09236679C2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379D5E6C-42A7-E675-6302-5C611F75D2A8}"/>
              </a:ext>
            </a:extLst>
          </p:cNvPr>
          <p:cNvSpPr>
            <a:spLocks noGrp="1"/>
          </p:cNvSpPr>
          <p:nvPr>
            <p:ph type="dt" sz="half" idx="10"/>
          </p:nvPr>
        </p:nvSpPr>
        <p:spPr/>
        <p:txBody>
          <a:bodyPr/>
          <a:lstStyle/>
          <a:p>
            <a:fld id="{BF2774CE-889C-7649-BB5F-78F48D2981EF}" type="datetimeFigureOut">
              <a:rPr lang="es-ES_tradnl" smtClean="0"/>
              <a:t>18/7/25</a:t>
            </a:fld>
            <a:endParaRPr lang="es-ES_tradnl"/>
          </a:p>
        </p:txBody>
      </p:sp>
      <p:sp>
        <p:nvSpPr>
          <p:cNvPr id="6" name="Marcador de pie de página 5">
            <a:extLst>
              <a:ext uri="{FF2B5EF4-FFF2-40B4-BE49-F238E27FC236}">
                <a16:creationId xmlns:a16="http://schemas.microsoft.com/office/drawing/2014/main" id="{3B986123-3A19-526C-06C7-4397C312A108}"/>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854C40D2-C958-7485-BE3D-DCCB2C970F32}"/>
              </a:ext>
            </a:extLst>
          </p:cNvPr>
          <p:cNvSpPr>
            <a:spLocks noGrp="1"/>
          </p:cNvSpPr>
          <p:nvPr>
            <p:ph type="sldNum" sz="quarter" idx="12"/>
          </p:nvPr>
        </p:nvSpPr>
        <p:spPr/>
        <p:txBody>
          <a:bodyPr/>
          <a:lstStyle/>
          <a:p>
            <a:fld id="{576B35E1-BE57-7343-8B08-49F1B99F1649}" type="slidenum">
              <a:rPr lang="es-ES_tradnl" smtClean="0"/>
              <a:t>‹Nº›</a:t>
            </a:fld>
            <a:endParaRPr lang="es-ES_tradnl"/>
          </a:p>
        </p:txBody>
      </p:sp>
    </p:spTree>
    <p:extLst>
      <p:ext uri="{BB962C8B-B14F-4D97-AF65-F5344CB8AC3E}">
        <p14:creationId xmlns:p14="http://schemas.microsoft.com/office/powerpoint/2010/main" val="2905462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098EA8-7D18-E3F9-8514-CFE74D08EA9C}"/>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0287849C-FD2C-5026-83BF-BF1F64A9E0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36838C7E-3F02-F3EE-F78F-469122470C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0173065F-8B0E-2E81-9A66-674083BD91F9}"/>
              </a:ext>
            </a:extLst>
          </p:cNvPr>
          <p:cNvSpPr>
            <a:spLocks noGrp="1"/>
          </p:cNvSpPr>
          <p:nvPr>
            <p:ph type="dt" sz="half" idx="10"/>
          </p:nvPr>
        </p:nvSpPr>
        <p:spPr/>
        <p:txBody>
          <a:bodyPr/>
          <a:lstStyle/>
          <a:p>
            <a:fld id="{BF2774CE-889C-7649-BB5F-78F48D2981EF}" type="datetimeFigureOut">
              <a:rPr lang="es-ES_tradnl" smtClean="0"/>
              <a:t>18/7/25</a:t>
            </a:fld>
            <a:endParaRPr lang="es-ES_tradnl"/>
          </a:p>
        </p:txBody>
      </p:sp>
      <p:sp>
        <p:nvSpPr>
          <p:cNvPr id="6" name="Marcador de pie de página 5">
            <a:extLst>
              <a:ext uri="{FF2B5EF4-FFF2-40B4-BE49-F238E27FC236}">
                <a16:creationId xmlns:a16="http://schemas.microsoft.com/office/drawing/2014/main" id="{0AD9A60E-F930-1C62-EF33-B00B6691AF39}"/>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F8405774-3B2E-966F-7EDF-B9AE63520FE8}"/>
              </a:ext>
            </a:extLst>
          </p:cNvPr>
          <p:cNvSpPr>
            <a:spLocks noGrp="1"/>
          </p:cNvSpPr>
          <p:nvPr>
            <p:ph type="sldNum" sz="quarter" idx="12"/>
          </p:nvPr>
        </p:nvSpPr>
        <p:spPr/>
        <p:txBody>
          <a:bodyPr/>
          <a:lstStyle/>
          <a:p>
            <a:fld id="{576B35E1-BE57-7343-8B08-49F1B99F1649}" type="slidenum">
              <a:rPr lang="es-ES_tradnl" smtClean="0"/>
              <a:t>‹Nº›</a:t>
            </a:fld>
            <a:endParaRPr lang="es-ES_tradnl"/>
          </a:p>
        </p:txBody>
      </p:sp>
    </p:spTree>
    <p:extLst>
      <p:ext uri="{BB962C8B-B14F-4D97-AF65-F5344CB8AC3E}">
        <p14:creationId xmlns:p14="http://schemas.microsoft.com/office/powerpoint/2010/main" val="3189401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6E601A-2607-5BD9-3113-1CB7FA58484B}"/>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12B628BF-6534-B45C-5D39-ABC9BDDBCE83}"/>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48D6FE4C-97F1-BEEA-EA9D-38659E26CDD6}"/>
              </a:ext>
            </a:extLst>
          </p:cNvPr>
          <p:cNvSpPr>
            <a:spLocks noGrp="1"/>
          </p:cNvSpPr>
          <p:nvPr>
            <p:ph type="dt" sz="half" idx="10"/>
          </p:nvPr>
        </p:nvSpPr>
        <p:spPr/>
        <p:txBody>
          <a:bodyPr/>
          <a:lstStyle/>
          <a:p>
            <a:fld id="{BF2774CE-889C-7649-BB5F-78F48D2981EF}" type="datetimeFigureOut">
              <a:rPr lang="es-ES_tradnl" smtClean="0"/>
              <a:t>18/7/25</a:t>
            </a:fld>
            <a:endParaRPr lang="es-ES_tradnl"/>
          </a:p>
        </p:txBody>
      </p:sp>
      <p:sp>
        <p:nvSpPr>
          <p:cNvPr id="5" name="Marcador de pie de página 4">
            <a:extLst>
              <a:ext uri="{FF2B5EF4-FFF2-40B4-BE49-F238E27FC236}">
                <a16:creationId xmlns:a16="http://schemas.microsoft.com/office/drawing/2014/main" id="{839082F6-1496-709E-696E-CEF519BEE16F}"/>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A2E62B39-9888-CC3A-D0D2-AE247DC00560}"/>
              </a:ext>
            </a:extLst>
          </p:cNvPr>
          <p:cNvSpPr>
            <a:spLocks noGrp="1"/>
          </p:cNvSpPr>
          <p:nvPr>
            <p:ph type="sldNum" sz="quarter" idx="12"/>
          </p:nvPr>
        </p:nvSpPr>
        <p:spPr/>
        <p:txBody>
          <a:bodyPr/>
          <a:lstStyle/>
          <a:p>
            <a:fld id="{576B35E1-BE57-7343-8B08-49F1B99F1649}" type="slidenum">
              <a:rPr lang="es-ES_tradnl" smtClean="0"/>
              <a:t>‹Nº›</a:t>
            </a:fld>
            <a:endParaRPr lang="es-ES_tradnl"/>
          </a:p>
        </p:txBody>
      </p:sp>
    </p:spTree>
    <p:extLst>
      <p:ext uri="{BB962C8B-B14F-4D97-AF65-F5344CB8AC3E}">
        <p14:creationId xmlns:p14="http://schemas.microsoft.com/office/powerpoint/2010/main" val="1595791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CE17163-E775-8DE0-553E-FE6A6003261E}"/>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BDF28002-8AAF-6818-D789-46104BA04BAE}"/>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B6224658-60E4-E1F8-6CD6-6F2A53E3DE34}"/>
              </a:ext>
            </a:extLst>
          </p:cNvPr>
          <p:cNvSpPr>
            <a:spLocks noGrp="1"/>
          </p:cNvSpPr>
          <p:nvPr>
            <p:ph type="dt" sz="half" idx="10"/>
          </p:nvPr>
        </p:nvSpPr>
        <p:spPr/>
        <p:txBody>
          <a:bodyPr/>
          <a:lstStyle/>
          <a:p>
            <a:fld id="{BF2774CE-889C-7649-BB5F-78F48D2981EF}" type="datetimeFigureOut">
              <a:rPr lang="es-ES_tradnl" smtClean="0"/>
              <a:t>18/7/25</a:t>
            </a:fld>
            <a:endParaRPr lang="es-ES_tradnl"/>
          </a:p>
        </p:txBody>
      </p:sp>
      <p:sp>
        <p:nvSpPr>
          <p:cNvPr id="5" name="Marcador de pie de página 4">
            <a:extLst>
              <a:ext uri="{FF2B5EF4-FFF2-40B4-BE49-F238E27FC236}">
                <a16:creationId xmlns:a16="http://schemas.microsoft.com/office/drawing/2014/main" id="{A64D57E9-48F5-5C5B-C248-13127D50CC4D}"/>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CEF69E1F-9B31-5DFB-96CC-D61B809C7057}"/>
              </a:ext>
            </a:extLst>
          </p:cNvPr>
          <p:cNvSpPr>
            <a:spLocks noGrp="1"/>
          </p:cNvSpPr>
          <p:nvPr>
            <p:ph type="sldNum" sz="quarter" idx="12"/>
          </p:nvPr>
        </p:nvSpPr>
        <p:spPr/>
        <p:txBody>
          <a:bodyPr/>
          <a:lstStyle/>
          <a:p>
            <a:fld id="{576B35E1-BE57-7343-8B08-49F1B99F1649}" type="slidenum">
              <a:rPr lang="es-ES_tradnl" smtClean="0"/>
              <a:t>‹Nº›</a:t>
            </a:fld>
            <a:endParaRPr lang="es-ES_tradnl"/>
          </a:p>
        </p:txBody>
      </p:sp>
    </p:spTree>
    <p:extLst>
      <p:ext uri="{BB962C8B-B14F-4D97-AF65-F5344CB8AC3E}">
        <p14:creationId xmlns:p14="http://schemas.microsoft.com/office/powerpoint/2010/main" val="3873495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7D5C0FD-CE3F-6C4B-1E3D-4446D62AE8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C52C0330-9429-2E09-D330-55DF63E482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7B07D1EA-46B3-BC9E-E9E8-5B63989808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F2774CE-889C-7649-BB5F-78F48D2981EF}" type="datetimeFigureOut">
              <a:rPr lang="es-ES_tradnl" smtClean="0"/>
              <a:t>18/7/25</a:t>
            </a:fld>
            <a:endParaRPr lang="es-ES_tradnl"/>
          </a:p>
        </p:txBody>
      </p:sp>
      <p:sp>
        <p:nvSpPr>
          <p:cNvPr id="5" name="Marcador de pie de página 4">
            <a:extLst>
              <a:ext uri="{FF2B5EF4-FFF2-40B4-BE49-F238E27FC236}">
                <a16:creationId xmlns:a16="http://schemas.microsoft.com/office/drawing/2014/main" id="{ABAF5795-9421-9130-C988-77750F0AB2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AE43BEDF-AC77-B8C2-7F0A-A030224CEC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76B35E1-BE57-7343-8B08-49F1B99F1649}" type="slidenum">
              <a:rPr lang="es-ES_tradnl" smtClean="0"/>
              <a:t>‹Nº›</a:t>
            </a:fld>
            <a:endParaRPr lang="es-ES_tradnl"/>
          </a:p>
        </p:txBody>
      </p:sp>
    </p:spTree>
    <p:extLst>
      <p:ext uri="{BB962C8B-B14F-4D97-AF65-F5344CB8AC3E}">
        <p14:creationId xmlns:p14="http://schemas.microsoft.com/office/powerpoint/2010/main" val="29779073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video" Target="https://www.youtube.com/embed/a6kbYgcaFTE?feature=oembed" TargetMode="Externa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2.jpeg"/><Relationship Id="rId3" Type="http://schemas.openxmlformats.org/officeDocument/2006/relationships/image" Target="../media/image16.png"/><Relationship Id="rId7" Type="http://schemas.openxmlformats.org/officeDocument/2006/relationships/image" Target="../media/image36.png"/><Relationship Id="rId12" Type="http://schemas.openxmlformats.org/officeDocument/2006/relationships/image" Target="../media/image41.png"/><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5.png"/><Relationship Id="rId11" Type="http://schemas.openxmlformats.org/officeDocument/2006/relationships/image" Target="../media/image40.png"/><Relationship Id="rId5" Type="http://schemas.openxmlformats.org/officeDocument/2006/relationships/image" Target="../media/image34.pn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png"/></Relationships>
</file>

<file path=ppt/slides/_rels/slide17.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2.jpeg"/><Relationship Id="rId3" Type="http://schemas.openxmlformats.org/officeDocument/2006/relationships/image" Target="../media/image16.png"/><Relationship Id="rId7" Type="http://schemas.openxmlformats.org/officeDocument/2006/relationships/image" Target="../media/image36.png"/><Relationship Id="rId12" Type="http://schemas.openxmlformats.org/officeDocument/2006/relationships/image" Target="../media/image41.png"/><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5.png"/><Relationship Id="rId11" Type="http://schemas.openxmlformats.org/officeDocument/2006/relationships/image" Target="../media/image40.png"/><Relationship Id="rId5" Type="http://schemas.openxmlformats.org/officeDocument/2006/relationships/image" Target="../media/image34.pn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png"/></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1032">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U.S. Force Recon Marines conduct fast rope training with U.S. Army Special Operations Aviation Regiment forces assigned to Special Operations Command South on July 21, 2016 during Chilean exercise Southern Star held in Antofagasta, Chile. Two UH-60 Blackhawks provided combined forces an insertion platform during simulated training scenarios. (U.S. Army Photo by Staff Sgt. Osvaldo Equite/Released)">
            <a:extLst>
              <a:ext uri="{FF2B5EF4-FFF2-40B4-BE49-F238E27FC236}">
                <a16:creationId xmlns:a16="http://schemas.microsoft.com/office/drawing/2014/main" id="{1DE0E05B-A93F-C030-186C-25871C8B796E}"/>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r="-1" b="15708"/>
          <a:stretch/>
        </p:blipFill>
        <p:spPr bwMode="auto">
          <a:xfrm>
            <a:off x="20" y="10"/>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85487BAD-84E4-F940-729C-A0820BA162A3}"/>
              </a:ext>
            </a:extLst>
          </p:cNvPr>
          <p:cNvSpPr>
            <a:spLocks noGrp="1"/>
          </p:cNvSpPr>
          <p:nvPr>
            <p:ph type="ctrTitle"/>
          </p:nvPr>
        </p:nvSpPr>
        <p:spPr>
          <a:xfrm>
            <a:off x="1524000" y="1122363"/>
            <a:ext cx="9144000" cy="3063240"/>
          </a:xfrm>
        </p:spPr>
        <p:txBody>
          <a:bodyPr>
            <a:normAutofit/>
          </a:bodyPr>
          <a:lstStyle/>
          <a:p>
            <a:r>
              <a:rPr lang="es-ES_tradnl" sz="6600">
                <a:solidFill>
                  <a:schemeClr val="bg1"/>
                </a:solidFill>
              </a:rPr>
              <a:t>Ataque y Asalto Aéreo</a:t>
            </a:r>
          </a:p>
        </p:txBody>
      </p:sp>
      <p:sp>
        <p:nvSpPr>
          <p:cNvPr id="3" name="Subtítulo 2">
            <a:extLst>
              <a:ext uri="{FF2B5EF4-FFF2-40B4-BE49-F238E27FC236}">
                <a16:creationId xmlns:a16="http://schemas.microsoft.com/office/drawing/2014/main" id="{24F5EDBB-49BF-80C0-C807-0C9B1F89E957}"/>
              </a:ext>
            </a:extLst>
          </p:cNvPr>
          <p:cNvSpPr>
            <a:spLocks noGrp="1"/>
          </p:cNvSpPr>
          <p:nvPr>
            <p:ph type="subTitle" idx="1"/>
          </p:nvPr>
        </p:nvSpPr>
        <p:spPr>
          <a:xfrm>
            <a:off x="1527048" y="4599432"/>
            <a:ext cx="9144000" cy="1536192"/>
          </a:xfrm>
        </p:spPr>
        <p:txBody>
          <a:bodyPr>
            <a:normAutofit/>
          </a:bodyPr>
          <a:lstStyle/>
          <a:p>
            <a:endParaRPr lang="es-ES_tradnl">
              <a:solidFill>
                <a:schemeClr val="bg1"/>
              </a:solidFill>
            </a:endParaRPr>
          </a:p>
        </p:txBody>
      </p:sp>
      <p:sp>
        <p:nvSpPr>
          <p:cNvPr id="1035"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47963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EDB46501-FDC4-BC6F-C216-EC5E7D9847DB}"/>
              </a:ext>
            </a:extLst>
          </p:cNvPr>
          <p:cNvSpPr>
            <a:spLocks noGrp="1"/>
          </p:cNvSpPr>
          <p:nvPr>
            <p:ph type="title"/>
          </p:nvPr>
        </p:nvSpPr>
        <p:spPr>
          <a:xfrm>
            <a:off x="640080" y="325369"/>
            <a:ext cx="4368602" cy="1956841"/>
          </a:xfrm>
        </p:spPr>
        <p:txBody>
          <a:bodyPr anchor="b">
            <a:normAutofit/>
          </a:bodyPr>
          <a:lstStyle/>
          <a:p>
            <a:r>
              <a:rPr lang="es-ES_tradnl" sz="5400"/>
              <a:t>Temario </a:t>
            </a:r>
          </a:p>
        </p:txBody>
      </p:sp>
      <p:sp>
        <p:nvSpPr>
          <p:cNvPr id="205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43800551-2E03-393E-A510-FF1216EDB3B7}"/>
              </a:ext>
            </a:extLst>
          </p:cNvPr>
          <p:cNvSpPr>
            <a:spLocks noGrp="1"/>
          </p:cNvSpPr>
          <p:nvPr>
            <p:ph idx="1"/>
          </p:nvPr>
        </p:nvSpPr>
        <p:spPr>
          <a:xfrm>
            <a:off x="640080" y="2872899"/>
            <a:ext cx="4243589" cy="3320668"/>
          </a:xfrm>
        </p:spPr>
        <p:txBody>
          <a:bodyPr>
            <a:normAutofit/>
          </a:bodyPr>
          <a:lstStyle/>
          <a:p>
            <a:r>
              <a:rPr lang="es-ES_tradnl" sz="2200" dirty="0"/>
              <a:t>Introducción</a:t>
            </a:r>
          </a:p>
          <a:p>
            <a:r>
              <a:rPr lang="es-ES_tradnl" sz="2200" dirty="0"/>
              <a:t>Actividad </a:t>
            </a:r>
          </a:p>
          <a:p>
            <a:r>
              <a:rPr lang="es-ES_tradnl" sz="2200" dirty="0"/>
              <a:t>Repaso </a:t>
            </a:r>
          </a:p>
          <a:p>
            <a:r>
              <a:rPr lang="es-ES_tradnl" sz="2200" dirty="0"/>
              <a:t>Asalto aéreo</a:t>
            </a:r>
          </a:p>
          <a:p>
            <a:r>
              <a:rPr lang="es-ES_tradnl" sz="2200" dirty="0"/>
              <a:t>TDG </a:t>
            </a:r>
          </a:p>
          <a:p>
            <a:endParaRPr lang="es-ES_tradnl" sz="2200" dirty="0"/>
          </a:p>
        </p:txBody>
      </p:sp>
      <p:pic>
        <p:nvPicPr>
          <p:cNvPr id="2050" name="Picture 2" descr="Assault Team">
            <a:extLst>
              <a:ext uri="{FF2B5EF4-FFF2-40B4-BE49-F238E27FC236}">
                <a16:creationId xmlns:a16="http://schemas.microsoft.com/office/drawing/2014/main" id="{812D3AEB-F933-75DA-63DA-147A11BD1D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221" r="26826"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66994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B9DFFC0D-124E-9222-C366-33EF6831D645}"/>
              </a:ext>
            </a:extLst>
          </p:cNvPr>
          <p:cNvSpPr>
            <a:spLocks noGrp="1"/>
          </p:cNvSpPr>
          <p:nvPr>
            <p:ph type="title"/>
          </p:nvPr>
        </p:nvSpPr>
        <p:spPr>
          <a:xfrm>
            <a:off x="838200" y="459863"/>
            <a:ext cx="10515600" cy="1004594"/>
          </a:xfrm>
        </p:spPr>
        <p:txBody>
          <a:bodyPr>
            <a:normAutofit/>
          </a:bodyPr>
          <a:lstStyle/>
          <a:p>
            <a:pPr algn="ctr"/>
            <a:r>
              <a:rPr lang="es-ES_tradnl">
                <a:solidFill>
                  <a:srgbClr val="FFFFFF"/>
                </a:solidFill>
              </a:rPr>
              <a:t>Introducción </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Marcador de contenido 2">
            <a:extLst>
              <a:ext uri="{FF2B5EF4-FFF2-40B4-BE49-F238E27FC236}">
                <a16:creationId xmlns:a16="http://schemas.microsoft.com/office/drawing/2014/main" id="{23A1C0B0-0700-C241-448F-877D9AE3D9B9}"/>
              </a:ext>
            </a:extLst>
          </p:cNvPr>
          <p:cNvGraphicFramePr>
            <a:graphicFrameLocks noGrp="1"/>
          </p:cNvGraphicFramePr>
          <p:nvPr>
            <p:ph idx="1"/>
            <p:extLst>
              <p:ext uri="{D42A27DB-BD31-4B8C-83A1-F6EECF244321}">
                <p14:modId xmlns:p14="http://schemas.microsoft.com/office/powerpoint/2010/main" val="465379304"/>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06667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A9B15-ABA6-A082-C614-93CED1D31C83}"/>
            </a:ext>
          </a:extLst>
        </p:cNvPr>
        <p:cNvGrpSpPr/>
        <p:nvPr/>
      </p:nvGrpSpPr>
      <p:grpSpPr>
        <a:xfrm>
          <a:off x="0" y="0"/>
          <a:ext cx="0" cy="0"/>
          <a:chOff x="0" y="0"/>
          <a:chExt cx="0" cy="0"/>
        </a:xfrm>
      </p:grpSpPr>
      <p:sp>
        <p:nvSpPr>
          <p:cNvPr id="6" name="Elipse 5">
            <a:extLst>
              <a:ext uri="{FF2B5EF4-FFF2-40B4-BE49-F238E27FC236}">
                <a16:creationId xmlns:a16="http://schemas.microsoft.com/office/drawing/2014/main" id="{FD786856-A489-163C-F7F9-93F19CFBEC76}"/>
              </a:ext>
            </a:extLst>
          </p:cNvPr>
          <p:cNvSpPr/>
          <p:nvPr/>
        </p:nvSpPr>
        <p:spPr>
          <a:xfrm>
            <a:off x="3369531" y="2857717"/>
            <a:ext cx="1482436" cy="14408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AA</a:t>
            </a:r>
          </a:p>
        </p:txBody>
      </p:sp>
      <p:cxnSp>
        <p:nvCxnSpPr>
          <p:cNvPr id="8" name="Conector curvado 7">
            <a:extLst>
              <a:ext uri="{FF2B5EF4-FFF2-40B4-BE49-F238E27FC236}">
                <a16:creationId xmlns:a16="http://schemas.microsoft.com/office/drawing/2014/main" id="{E326E8F8-D0FA-F472-4F7A-798F70E10CB5}"/>
              </a:ext>
            </a:extLst>
          </p:cNvPr>
          <p:cNvCxnSpPr/>
          <p:nvPr/>
        </p:nvCxnSpPr>
        <p:spPr>
          <a:xfrm>
            <a:off x="4668983" y="2976238"/>
            <a:ext cx="2078181" cy="574964"/>
          </a:xfrm>
          <a:prstGeom prst="curvedConnector3">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0" name="Conector curvado 9">
            <a:extLst>
              <a:ext uri="{FF2B5EF4-FFF2-40B4-BE49-F238E27FC236}">
                <a16:creationId xmlns:a16="http://schemas.microsoft.com/office/drawing/2014/main" id="{43458D27-A270-06B5-8C3F-589A1AC4C73F}"/>
              </a:ext>
            </a:extLst>
          </p:cNvPr>
          <p:cNvCxnSpPr>
            <a:cxnSpLocks/>
          </p:cNvCxnSpPr>
          <p:nvPr/>
        </p:nvCxnSpPr>
        <p:spPr>
          <a:xfrm>
            <a:off x="4762069" y="4134687"/>
            <a:ext cx="3404964" cy="702065"/>
          </a:xfrm>
          <a:prstGeom prst="curved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sp>
        <p:nvSpPr>
          <p:cNvPr id="11" name="Elipse 10">
            <a:extLst>
              <a:ext uri="{FF2B5EF4-FFF2-40B4-BE49-F238E27FC236}">
                <a16:creationId xmlns:a16="http://schemas.microsoft.com/office/drawing/2014/main" id="{229421D6-2BF2-CD2C-D610-0F555152E16C}"/>
              </a:ext>
            </a:extLst>
          </p:cNvPr>
          <p:cNvSpPr/>
          <p:nvPr/>
        </p:nvSpPr>
        <p:spPr>
          <a:xfrm>
            <a:off x="193963" y="1690688"/>
            <a:ext cx="900545" cy="141273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BLS</a:t>
            </a:r>
          </a:p>
        </p:txBody>
      </p:sp>
      <p:cxnSp>
        <p:nvCxnSpPr>
          <p:cNvPr id="13" name="Conector curvado 12">
            <a:extLst>
              <a:ext uri="{FF2B5EF4-FFF2-40B4-BE49-F238E27FC236}">
                <a16:creationId xmlns:a16="http://schemas.microsoft.com/office/drawing/2014/main" id="{A608C738-5DFD-AC15-8A03-043BC6A65FE5}"/>
              </a:ext>
            </a:extLst>
          </p:cNvPr>
          <p:cNvCxnSpPr>
            <a:stCxn id="11" idx="6"/>
          </p:cNvCxnSpPr>
          <p:nvPr/>
        </p:nvCxnSpPr>
        <p:spPr>
          <a:xfrm>
            <a:off x="1094508" y="2397053"/>
            <a:ext cx="1676401" cy="644020"/>
          </a:xfrm>
          <a:prstGeom prst="curvedConnector3">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5" name="Conector curvado 14">
            <a:extLst>
              <a:ext uri="{FF2B5EF4-FFF2-40B4-BE49-F238E27FC236}">
                <a16:creationId xmlns:a16="http://schemas.microsoft.com/office/drawing/2014/main" id="{733634A3-5811-854D-E388-19E67488B8AB}"/>
              </a:ext>
            </a:extLst>
          </p:cNvPr>
          <p:cNvCxnSpPr>
            <a:cxnSpLocks/>
            <a:stCxn id="11" idx="4"/>
          </p:cNvCxnSpPr>
          <p:nvPr/>
        </p:nvCxnSpPr>
        <p:spPr>
          <a:xfrm rot="16200000" flipH="1">
            <a:off x="1584445" y="2163209"/>
            <a:ext cx="408708" cy="2289126"/>
          </a:xfrm>
          <a:prstGeom prst="curvedConnector2">
            <a:avLst/>
          </a:prstGeom>
          <a:ln>
            <a:tailEnd type="triangle"/>
          </a:ln>
        </p:spPr>
        <p:style>
          <a:lnRef idx="2">
            <a:schemeClr val="accent1"/>
          </a:lnRef>
          <a:fillRef idx="0">
            <a:schemeClr val="accent1"/>
          </a:fillRef>
          <a:effectRef idx="1">
            <a:schemeClr val="accent1"/>
          </a:effectRef>
          <a:fontRef idx="minor">
            <a:schemeClr val="tx1"/>
          </a:fontRef>
        </p:style>
      </p:cxnSp>
      <p:grpSp>
        <p:nvGrpSpPr>
          <p:cNvPr id="18" name="Grupo 17">
            <a:extLst>
              <a:ext uri="{FF2B5EF4-FFF2-40B4-BE49-F238E27FC236}">
                <a16:creationId xmlns:a16="http://schemas.microsoft.com/office/drawing/2014/main" id="{71F4F0CC-C355-3500-0D39-AFE18CD298AE}"/>
              </a:ext>
            </a:extLst>
          </p:cNvPr>
          <p:cNvGrpSpPr/>
          <p:nvPr/>
        </p:nvGrpSpPr>
        <p:grpSpPr>
          <a:xfrm>
            <a:off x="1670649" y="1874044"/>
            <a:ext cx="637309" cy="983673"/>
            <a:chOff x="6816436" y="2632364"/>
            <a:chExt cx="637309" cy="983673"/>
          </a:xfrm>
          <a:solidFill>
            <a:schemeClr val="bg1"/>
          </a:solidFill>
        </p:grpSpPr>
        <p:sp>
          <p:nvSpPr>
            <p:cNvPr id="16" name="Triángulo 15">
              <a:extLst>
                <a:ext uri="{FF2B5EF4-FFF2-40B4-BE49-F238E27FC236}">
                  <a16:creationId xmlns:a16="http://schemas.microsoft.com/office/drawing/2014/main" id="{FCCE99C3-B303-185B-6687-35BA5736B845}"/>
                </a:ext>
              </a:extLst>
            </p:cNvPr>
            <p:cNvSpPr/>
            <p:nvPr/>
          </p:nvSpPr>
          <p:spPr>
            <a:xfrm flipV="1">
              <a:off x="6816436" y="3103417"/>
              <a:ext cx="637309" cy="512620"/>
            </a:xfrm>
            <a:prstGeom prst="triangle">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7" name="Rectángulo 16">
              <a:extLst>
                <a:ext uri="{FF2B5EF4-FFF2-40B4-BE49-F238E27FC236}">
                  <a16:creationId xmlns:a16="http://schemas.microsoft.com/office/drawing/2014/main" id="{4583F598-92C8-3E60-4165-C7D0CFB5B770}"/>
                </a:ext>
              </a:extLst>
            </p:cNvPr>
            <p:cNvSpPr/>
            <p:nvPr/>
          </p:nvSpPr>
          <p:spPr>
            <a:xfrm>
              <a:off x="6816436" y="2632364"/>
              <a:ext cx="637309" cy="471053"/>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solidFill>
                    <a:schemeClr val="tx1"/>
                  </a:solidFill>
                </a:rPr>
                <a:t>CKP</a:t>
              </a:r>
            </a:p>
          </p:txBody>
        </p:sp>
      </p:grpSp>
      <p:grpSp>
        <p:nvGrpSpPr>
          <p:cNvPr id="19" name="Grupo 18">
            <a:extLst>
              <a:ext uri="{FF2B5EF4-FFF2-40B4-BE49-F238E27FC236}">
                <a16:creationId xmlns:a16="http://schemas.microsoft.com/office/drawing/2014/main" id="{BCE23BE1-003C-BD27-2FC8-C1FDC0FA94AA}"/>
              </a:ext>
            </a:extLst>
          </p:cNvPr>
          <p:cNvGrpSpPr/>
          <p:nvPr/>
        </p:nvGrpSpPr>
        <p:grpSpPr>
          <a:xfrm>
            <a:off x="1351994" y="3428135"/>
            <a:ext cx="637309" cy="983673"/>
            <a:chOff x="6816436" y="2632364"/>
            <a:chExt cx="637309" cy="983673"/>
          </a:xfrm>
          <a:solidFill>
            <a:schemeClr val="bg1"/>
          </a:solidFill>
        </p:grpSpPr>
        <p:sp>
          <p:nvSpPr>
            <p:cNvPr id="20" name="Triángulo 19">
              <a:extLst>
                <a:ext uri="{FF2B5EF4-FFF2-40B4-BE49-F238E27FC236}">
                  <a16:creationId xmlns:a16="http://schemas.microsoft.com/office/drawing/2014/main" id="{A938E205-CF06-9778-DC0F-5F1125205E9C}"/>
                </a:ext>
              </a:extLst>
            </p:cNvPr>
            <p:cNvSpPr/>
            <p:nvPr/>
          </p:nvSpPr>
          <p:spPr>
            <a:xfrm flipV="1">
              <a:off x="6816436" y="3103417"/>
              <a:ext cx="637309" cy="512620"/>
            </a:xfrm>
            <a:prstGeom prst="triangle">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1" name="Rectángulo 20">
              <a:extLst>
                <a:ext uri="{FF2B5EF4-FFF2-40B4-BE49-F238E27FC236}">
                  <a16:creationId xmlns:a16="http://schemas.microsoft.com/office/drawing/2014/main" id="{4D20A9EF-B443-290B-8E45-D57F283D6C51}"/>
                </a:ext>
              </a:extLst>
            </p:cNvPr>
            <p:cNvSpPr/>
            <p:nvPr/>
          </p:nvSpPr>
          <p:spPr>
            <a:xfrm>
              <a:off x="6816436" y="2632364"/>
              <a:ext cx="637309" cy="471053"/>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solidFill>
                    <a:schemeClr val="tx1"/>
                  </a:solidFill>
                </a:rPr>
                <a:t>CKP</a:t>
              </a:r>
            </a:p>
          </p:txBody>
        </p:sp>
      </p:grpSp>
      <p:grpSp>
        <p:nvGrpSpPr>
          <p:cNvPr id="26" name="Grupo 25">
            <a:extLst>
              <a:ext uri="{FF2B5EF4-FFF2-40B4-BE49-F238E27FC236}">
                <a16:creationId xmlns:a16="http://schemas.microsoft.com/office/drawing/2014/main" id="{E94D6774-45C1-87FD-65C9-0358A07313AA}"/>
              </a:ext>
            </a:extLst>
          </p:cNvPr>
          <p:cNvGrpSpPr/>
          <p:nvPr/>
        </p:nvGrpSpPr>
        <p:grpSpPr>
          <a:xfrm>
            <a:off x="2819074" y="2611580"/>
            <a:ext cx="637309" cy="983673"/>
            <a:chOff x="6816436" y="2632364"/>
            <a:chExt cx="637309" cy="983673"/>
          </a:xfrm>
          <a:solidFill>
            <a:schemeClr val="bg1"/>
          </a:solidFill>
        </p:grpSpPr>
        <p:sp>
          <p:nvSpPr>
            <p:cNvPr id="27" name="Triángulo 26">
              <a:extLst>
                <a:ext uri="{FF2B5EF4-FFF2-40B4-BE49-F238E27FC236}">
                  <a16:creationId xmlns:a16="http://schemas.microsoft.com/office/drawing/2014/main" id="{C8386FB2-2EA3-D781-FA9B-7123FC80F5F9}"/>
                </a:ext>
              </a:extLst>
            </p:cNvPr>
            <p:cNvSpPr/>
            <p:nvPr/>
          </p:nvSpPr>
          <p:spPr>
            <a:xfrm flipV="1">
              <a:off x="6816436" y="3103417"/>
              <a:ext cx="637309" cy="512620"/>
            </a:xfrm>
            <a:prstGeom prst="triangle">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8" name="Rectángulo 27">
              <a:extLst>
                <a:ext uri="{FF2B5EF4-FFF2-40B4-BE49-F238E27FC236}">
                  <a16:creationId xmlns:a16="http://schemas.microsoft.com/office/drawing/2014/main" id="{1BF7B550-5452-50BB-2D7C-3FECFC69E72F}"/>
                </a:ext>
              </a:extLst>
            </p:cNvPr>
            <p:cNvSpPr/>
            <p:nvPr/>
          </p:nvSpPr>
          <p:spPr>
            <a:xfrm>
              <a:off x="6816436" y="2632364"/>
              <a:ext cx="637309" cy="471053"/>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solidFill>
                    <a:schemeClr val="tx1"/>
                  </a:solidFill>
                </a:rPr>
                <a:t>RP</a:t>
              </a:r>
            </a:p>
          </p:txBody>
        </p:sp>
      </p:grpSp>
      <p:grpSp>
        <p:nvGrpSpPr>
          <p:cNvPr id="30" name="Grupo 29">
            <a:extLst>
              <a:ext uri="{FF2B5EF4-FFF2-40B4-BE49-F238E27FC236}">
                <a16:creationId xmlns:a16="http://schemas.microsoft.com/office/drawing/2014/main" id="{927C6FBD-D32C-EAE0-329B-8B5ADEC6DF6A}"/>
              </a:ext>
            </a:extLst>
          </p:cNvPr>
          <p:cNvGrpSpPr/>
          <p:nvPr/>
        </p:nvGrpSpPr>
        <p:grpSpPr>
          <a:xfrm>
            <a:off x="6572440" y="2736177"/>
            <a:ext cx="637309" cy="983673"/>
            <a:chOff x="6816436" y="2632364"/>
            <a:chExt cx="637309" cy="983673"/>
          </a:xfrm>
          <a:solidFill>
            <a:schemeClr val="bg1"/>
          </a:solidFill>
        </p:grpSpPr>
        <p:sp>
          <p:nvSpPr>
            <p:cNvPr id="31" name="Triángulo 30">
              <a:extLst>
                <a:ext uri="{FF2B5EF4-FFF2-40B4-BE49-F238E27FC236}">
                  <a16:creationId xmlns:a16="http://schemas.microsoft.com/office/drawing/2014/main" id="{DD75A892-140C-51F9-3C50-9516001D1704}"/>
                </a:ext>
              </a:extLst>
            </p:cNvPr>
            <p:cNvSpPr/>
            <p:nvPr/>
          </p:nvSpPr>
          <p:spPr>
            <a:xfrm flipV="1">
              <a:off x="6816436" y="3103417"/>
              <a:ext cx="637309" cy="512620"/>
            </a:xfrm>
            <a:prstGeom prst="triangle">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32" name="Rectángulo 31">
              <a:extLst>
                <a:ext uri="{FF2B5EF4-FFF2-40B4-BE49-F238E27FC236}">
                  <a16:creationId xmlns:a16="http://schemas.microsoft.com/office/drawing/2014/main" id="{B51255BD-A014-99C4-B76D-22708E580D6A}"/>
                </a:ext>
              </a:extLst>
            </p:cNvPr>
            <p:cNvSpPr/>
            <p:nvPr/>
          </p:nvSpPr>
          <p:spPr>
            <a:xfrm>
              <a:off x="6816436" y="2632364"/>
              <a:ext cx="637309" cy="471053"/>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solidFill>
                    <a:schemeClr val="tx1"/>
                  </a:solidFill>
                </a:rPr>
                <a:t>RP</a:t>
              </a:r>
            </a:p>
          </p:txBody>
        </p:sp>
      </p:grpSp>
      <p:sp>
        <p:nvSpPr>
          <p:cNvPr id="33" name="Elipse 32">
            <a:extLst>
              <a:ext uri="{FF2B5EF4-FFF2-40B4-BE49-F238E27FC236}">
                <a16:creationId xmlns:a16="http://schemas.microsoft.com/office/drawing/2014/main" id="{296B117D-0D93-ED3F-CAB1-D18A51F19407}"/>
              </a:ext>
            </a:extLst>
          </p:cNvPr>
          <p:cNvSpPr/>
          <p:nvPr/>
        </p:nvSpPr>
        <p:spPr>
          <a:xfrm>
            <a:off x="7381455" y="1766358"/>
            <a:ext cx="1233908" cy="141273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ATK POS</a:t>
            </a:r>
          </a:p>
        </p:txBody>
      </p:sp>
      <p:sp>
        <p:nvSpPr>
          <p:cNvPr id="34" name="Elipse 33">
            <a:extLst>
              <a:ext uri="{FF2B5EF4-FFF2-40B4-BE49-F238E27FC236}">
                <a16:creationId xmlns:a16="http://schemas.microsoft.com/office/drawing/2014/main" id="{2E69939A-2F3F-1DDF-C627-94E095F67543}"/>
              </a:ext>
            </a:extLst>
          </p:cNvPr>
          <p:cNvSpPr/>
          <p:nvPr/>
        </p:nvSpPr>
        <p:spPr>
          <a:xfrm>
            <a:off x="8167033" y="4174488"/>
            <a:ext cx="1233908" cy="141273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ATK POS</a:t>
            </a:r>
          </a:p>
        </p:txBody>
      </p:sp>
      <p:grpSp>
        <p:nvGrpSpPr>
          <p:cNvPr id="37" name="Grupo 36">
            <a:extLst>
              <a:ext uri="{FF2B5EF4-FFF2-40B4-BE49-F238E27FC236}">
                <a16:creationId xmlns:a16="http://schemas.microsoft.com/office/drawing/2014/main" id="{35A17DA1-B5E3-842A-B778-75623DD6C8CB}"/>
              </a:ext>
            </a:extLst>
          </p:cNvPr>
          <p:cNvGrpSpPr/>
          <p:nvPr/>
        </p:nvGrpSpPr>
        <p:grpSpPr>
          <a:xfrm>
            <a:off x="7322567" y="3642850"/>
            <a:ext cx="637309" cy="983673"/>
            <a:chOff x="6816436" y="2632364"/>
            <a:chExt cx="637309" cy="983673"/>
          </a:xfrm>
          <a:solidFill>
            <a:schemeClr val="bg1"/>
          </a:solidFill>
        </p:grpSpPr>
        <p:sp>
          <p:nvSpPr>
            <p:cNvPr id="38" name="Triángulo 37">
              <a:extLst>
                <a:ext uri="{FF2B5EF4-FFF2-40B4-BE49-F238E27FC236}">
                  <a16:creationId xmlns:a16="http://schemas.microsoft.com/office/drawing/2014/main" id="{6BD6F665-10D2-1F97-4A0F-8022FD7C1EF2}"/>
                </a:ext>
              </a:extLst>
            </p:cNvPr>
            <p:cNvSpPr/>
            <p:nvPr/>
          </p:nvSpPr>
          <p:spPr>
            <a:xfrm flipV="1">
              <a:off x="6816436" y="3103417"/>
              <a:ext cx="637309" cy="512620"/>
            </a:xfrm>
            <a:prstGeom prst="triangle">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39" name="Rectángulo 38">
              <a:extLst>
                <a:ext uri="{FF2B5EF4-FFF2-40B4-BE49-F238E27FC236}">
                  <a16:creationId xmlns:a16="http://schemas.microsoft.com/office/drawing/2014/main" id="{C8BE6021-3E98-6C2E-251E-F203F08E4815}"/>
                </a:ext>
              </a:extLst>
            </p:cNvPr>
            <p:cNvSpPr/>
            <p:nvPr/>
          </p:nvSpPr>
          <p:spPr>
            <a:xfrm>
              <a:off x="6816436" y="2632364"/>
              <a:ext cx="637309" cy="471053"/>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solidFill>
                    <a:schemeClr val="tx1"/>
                  </a:solidFill>
                </a:rPr>
                <a:t>RP</a:t>
              </a:r>
            </a:p>
          </p:txBody>
        </p:sp>
      </p:grpSp>
      <p:sp>
        <p:nvSpPr>
          <p:cNvPr id="40" name="Elipse 39">
            <a:extLst>
              <a:ext uri="{FF2B5EF4-FFF2-40B4-BE49-F238E27FC236}">
                <a16:creationId xmlns:a16="http://schemas.microsoft.com/office/drawing/2014/main" id="{DBA3CC2C-5CD9-A4F0-8078-6B0D3615C904}"/>
              </a:ext>
            </a:extLst>
          </p:cNvPr>
          <p:cNvSpPr/>
          <p:nvPr/>
        </p:nvSpPr>
        <p:spPr>
          <a:xfrm>
            <a:off x="10338089" y="1302062"/>
            <a:ext cx="1451879" cy="4420130"/>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OBJ</a:t>
            </a:r>
          </a:p>
        </p:txBody>
      </p:sp>
      <p:sp>
        <p:nvSpPr>
          <p:cNvPr id="42" name="CuadroTexto 41">
            <a:extLst>
              <a:ext uri="{FF2B5EF4-FFF2-40B4-BE49-F238E27FC236}">
                <a16:creationId xmlns:a16="http://schemas.microsoft.com/office/drawing/2014/main" id="{E56970E1-1FC3-D94D-3B2A-18AD45382E4F}"/>
              </a:ext>
            </a:extLst>
          </p:cNvPr>
          <p:cNvSpPr txBox="1"/>
          <p:nvPr/>
        </p:nvSpPr>
        <p:spPr>
          <a:xfrm>
            <a:off x="1351994" y="6072188"/>
            <a:ext cx="1412374" cy="369332"/>
          </a:xfrm>
          <a:prstGeom prst="rect">
            <a:avLst/>
          </a:prstGeom>
          <a:noFill/>
        </p:spPr>
        <p:txBody>
          <a:bodyPr wrap="none" rtlCol="0">
            <a:spAutoFit/>
          </a:bodyPr>
          <a:lstStyle/>
          <a:p>
            <a:r>
              <a:rPr lang="es-ES_tradnl" dirty="0"/>
              <a:t>Movimiento </a:t>
            </a:r>
          </a:p>
        </p:txBody>
      </p:sp>
      <p:sp>
        <p:nvSpPr>
          <p:cNvPr id="43" name="CuadroTexto 42">
            <a:extLst>
              <a:ext uri="{FF2B5EF4-FFF2-40B4-BE49-F238E27FC236}">
                <a16:creationId xmlns:a16="http://schemas.microsoft.com/office/drawing/2014/main" id="{9F1E8D0E-2B03-BFB5-638B-7B1C1C92E64C}"/>
              </a:ext>
            </a:extLst>
          </p:cNvPr>
          <p:cNvSpPr txBox="1"/>
          <p:nvPr/>
        </p:nvSpPr>
        <p:spPr>
          <a:xfrm>
            <a:off x="8915400" y="6115050"/>
            <a:ext cx="918841" cy="369332"/>
          </a:xfrm>
          <a:prstGeom prst="rect">
            <a:avLst/>
          </a:prstGeom>
          <a:noFill/>
        </p:spPr>
        <p:txBody>
          <a:bodyPr wrap="none" rtlCol="0">
            <a:spAutoFit/>
          </a:bodyPr>
          <a:lstStyle/>
          <a:p>
            <a:r>
              <a:rPr lang="es-ES_tradnl" dirty="0"/>
              <a:t>Acción </a:t>
            </a:r>
          </a:p>
        </p:txBody>
      </p:sp>
      <p:sp>
        <p:nvSpPr>
          <p:cNvPr id="45" name="Título 44">
            <a:extLst>
              <a:ext uri="{FF2B5EF4-FFF2-40B4-BE49-F238E27FC236}">
                <a16:creationId xmlns:a16="http://schemas.microsoft.com/office/drawing/2014/main" id="{C3BBD026-5047-D3E7-CF76-A5D2DAB0435F}"/>
              </a:ext>
            </a:extLst>
          </p:cNvPr>
          <p:cNvSpPr>
            <a:spLocks noGrp="1"/>
          </p:cNvSpPr>
          <p:nvPr>
            <p:ph type="title"/>
          </p:nvPr>
        </p:nvSpPr>
        <p:spPr/>
        <p:txBody>
          <a:bodyPr/>
          <a:lstStyle/>
          <a:p>
            <a:endParaRPr lang="es-ES_tradnl"/>
          </a:p>
        </p:txBody>
      </p:sp>
    </p:spTree>
    <p:extLst>
      <p:ext uri="{BB962C8B-B14F-4D97-AF65-F5344CB8AC3E}">
        <p14:creationId xmlns:p14="http://schemas.microsoft.com/office/powerpoint/2010/main" val="3619544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FF107-569F-9B55-ECED-10A8210A51D2}"/>
            </a:ext>
          </a:extLst>
        </p:cNvPr>
        <p:cNvGrpSpPr/>
        <p:nvPr/>
      </p:nvGrpSpPr>
      <p:grpSpPr>
        <a:xfrm>
          <a:off x="0" y="0"/>
          <a:ext cx="0" cy="0"/>
          <a:chOff x="0" y="0"/>
          <a:chExt cx="0" cy="0"/>
        </a:xfrm>
      </p:grpSpPr>
      <p:sp>
        <p:nvSpPr>
          <p:cNvPr id="6" name="Elipse 5">
            <a:extLst>
              <a:ext uri="{FF2B5EF4-FFF2-40B4-BE49-F238E27FC236}">
                <a16:creationId xmlns:a16="http://schemas.microsoft.com/office/drawing/2014/main" id="{59E5EA5A-3B8C-AA57-7002-B17E1A71A4EF}"/>
              </a:ext>
            </a:extLst>
          </p:cNvPr>
          <p:cNvSpPr/>
          <p:nvPr/>
        </p:nvSpPr>
        <p:spPr>
          <a:xfrm>
            <a:off x="96982" y="2558448"/>
            <a:ext cx="1482436" cy="14408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AA</a:t>
            </a:r>
          </a:p>
        </p:txBody>
      </p:sp>
      <p:cxnSp>
        <p:nvCxnSpPr>
          <p:cNvPr id="8" name="Conector curvado 7">
            <a:extLst>
              <a:ext uri="{FF2B5EF4-FFF2-40B4-BE49-F238E27FC236}">
                <a16:creationId xmlns:a16="http://schemas.microsoft.com/office/drawing/2014/main" id="{79F34D31-745D-33D6-9DF1-AFEE0266B75D}"/>
              </a:ext>
            </a:extLst>
          </p:cNvPr>
          <p:cNvCxnSpPr/>
          <p:nvPr/>
        </p:nvCxnSpPr>
        <p:spPr>
          <a:xfrm>
            <a:off x="1333721" y="2844078"/>
            <a:ext cx="2078181" cy="574964"/>
          </a:xfrm>
          <a:prstGeom prst="curvedConnector3">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0" name="Conector curvado 9">
            <a:extLst>
              <a:ext uri="{FF2B5EF4-FFF2-40B4-BE49-F238E27FC236}">
                <a16:creationId xmlns:a16="http://schemas.microsoft.com/office/drawing/2014/main" id="{1D4F0E6C-B46B-09EC-6B17-042186A5D1D8}"/>
              </a:ext>
            </a:extLst>
          </p:cNvPr>
          <p:cNvCxnSpPr>
            <a:cxnSpLocks/>
          </p:cNvCxnSpPr>
          <p:nvPr/>
        </p:nvCxnSpPr>
        <p:spPr>
          <a:xfrm>
            <a:off x="798893" y="3999320"/>
            <a:ext cx="3404964" cy="702065"/>
          </a:xfrm>
          <a:prstGeom prst="curved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grpSp>
        <p:nvGrpSpPr>
          <p:cNvPr id="30" name="Grupo 29">
            <a:extLst>
              <a:ext uri="{FF2B5EF4-FFF2-40B4-BE49-F238E27FC236}">
                <a16:creationId xmlns:a16="http://schemas.microsoft.com/office/drawing/2014/main" id="{34CED378-5EC8-26C7-B9B3-F9CA294D665E}"/>
              </a:ext>
            </a:extLst>
          </p:cNvPr>
          <p:cNvGrpSpPr/>
          <p:nvPr/>
        </p:nvGrpSpPr>
        <p:grpSpPr>
          <a:xfrm>
            <a:off x="3093247" y="2410459"/>
            <a:ext cx="637309" cy="983673"/>
            <a:chOff x="6816436" y="2632364"/>
            <a:chExt cx="637309" cy="983673"/>
          </a:xfrm>
          <a:solidFill>
            <a:schemeClr val="bg1"/>
          </a:solidFill>
        </p:grpSpPr>
        <p:sp>
          <p:nvSpPr>
            <p:cNvPr id="31" name="Triángulo 30">
              <a:extLst>
                <a:ext uri="{FF2B5EF4-FFF2-40B4-BE49-F238E27FC236}">
                  <a16:creationId xmlns:a16="http://schemas.microsoft.com/office/drawing/2014/main" id="{FF475952-594A-71C5-C53C-AF1598C658A0}"/>
                </a:ext>
              </a:extLst>
            </p:cNvPr>
            <p:cNvSpPr/>
            <p:nvPr/>
          </p:nvSpPr>
          <p:spPr>
            <a:xfrm flipV="1">
              <a:off x="6816436" y="3103417"/>
              <a:ext cx="637309" cy="512620"/>
            </a:xfrm>
            <a:prstGeom prst="triangle">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32" name="Rectángulo 31">
              <a:extLst>
                <a:ext uri="{FF2B5EF4-FFF2-40B4-BE49-F238E27FC236}">
                  <a16:creationId xmlns:a16="http://schemas.microsoft.com/office/drawing/2014/main" id="{BFD80422-EFB9-921C-7406-FF60FECCF594}"/>
                </a:ext>
              </a:extLst>
            </p:cNvPr>
            <p:cNvSpPr/>
            <p:nvPr/>
          </p:nvSpPr>
          <p:spPr>
            <a:xfrm>
              <a:off x="6816436" y="2632364"/>
              <a:ext cx="637309" cy="471053"/>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solidFill>
                    <a:schemeClr val="tx1"/>
                  </a:solidFill>
                </a:rPr>
                <a:t>RP</a:t>
              </a:r>
            </a:p>
          </p:txBody>
        </p:sp>
      </p:grpSp>
      <p:sp>
        <p:nvSpPr>
          <p:cNvPr id="33" name="Elipse 32">
            <a:extLst>
              <a:ext uri="{FF2B5EF4-FFF2-40B4-BE49-F238E27FC236}">
                <a16:creationId xmlns:a16="http://schemas.microsoft.com/office/drawing/2014/main" id="{5739D7C7-D0A3-25CC-17FE-D98F1335FFC2}"/>
              </a:ext>
            </a:extLst>
          </p:cNvPr>
          <p:cNvSpPr/>
          <p:nvPr/>
        </p:nvSpPr>
        <p:spPr>
          <a:xfrm>
            <a:off x="3808603" y="1453781"/>
            <a:ext cx="1233908" cy="141273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ATK POS</a:t>
            </a:r>
          </a:p>
        </p:txBody>
      </p:sp>
      <p:sp>
        <p:nvSpPr>
          <p:cNvPr id="34" name="Elipse 33">
            <a:extLst>
              <a:ext uri="{FF2B5EF4-FFF2-40B4-BE49-F238E27FC236}">
                <a16:creationId xmlns:a16="http://schemas.microsoft.com/office/drawing/2014/main" id="{1E7EE809-2BAC-CDD9-B595-EBF7B8AF0A9D}"/>
              </a:ext>
            </a:extLst>
          </p:cNvPr>
          <p:cNvSpPr/>
          <p:nvPr/>
        </p:nvSpPr>
        <p:spPr>
          <a:xfrm>
            <a:off x="4203857" y="4307383"/>
            <a:ext cx="1233908" cy="141273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ATK POS</a:t>
            </a:r>
          </a:p>
        </p:txBody>
      </p:sp>
      <p:grpSp>
        <p:nvGrpSpPr>
          <p:cNvPr id="37" name="Grupo 36">
            <a:extLst>
              <a:ext uri="{FF2B5EF4-FFF2-40B4-BE49-F238E27FC236}">
                <a16:creationId xmlns:a16="http://schemas.microsoft.com/office/drawing/2014/main" id="{AEECF808-ED3F-3ADC-23E2-3505475B3302}"/>
              </a:ext>
            </a:extLst>
          </p:cNvPr>
          <p:cNvGrpSpPr/>
          <p:nvPr/>
        </p:nvGrpSpPr>
        <p:grpSpPr>
          <a:xfrm>
            <a:off x="3778289" y="3734537"/>
            <a:ext cx="637309" cy="983673"/>
            <a:chOff x="6816436" y="2632364"/>
            <a:chExt cx="637309" cy="983673"/>
          </a:xfrm>
          <a:solidFill>
            <a:schemeClr val="bg1"/>
          </a:solidFill>
        </p:grpSpPr>
        <p:sp>
          <p:nvSpPr>
            <p:cNvPr id="38" name="Triángulo 37">
              <a:extLst>
                <a:ext uri="{FF2B5EF4-FFF2-40B4-BE49-F238E27FC236}">
                  <a16:creationId xmlns:a16="http://schemas.microsoft.com/office/drawing/2014/main" id="{C3BE283A-9A84-A6E4-EB40-D3314641C614}"/>
                </a:ext>
              </a:extLst>
            </p:cNvPr>
            <p:cNvSpPr/>
            <p:nvPr/>
          </p:nvSpPr>
          <p:spPr>
            <a:xfrm flipV="1">
              <a:off x="6816436" y="3103417"/>
              <a:ext cx="637309" cy="512620"/>
            </a:xfrm>
            <a:prstGeom prst="triangle">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39" name="Rectángulo 38">
              <a:extLst>
                <a:ext uri="{FF2B5EF4-FFF2-40B4-BE49-F238E27FC236}">
                  <a16:creationId xmlns:a16="http://schemas.microsoft.com/office/drawing/2014/main" id="{98B6CFD2-EF4D-BB30-7886-1459B5803005}"/>
                </a:ext>
              </a:extLst>
            </p:cNvPr>
            <p:cNvSpPr/>
            <p:nvPr/>
          </p:nvSpPr>
          <p:spPr>
            <a:xfrm>
              <a:off x="6816436" y="2632364"/>
              <a:ext cx="637309" cy="471053"/>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solidFill>
                    <a:schemeClr val="tx1"/>
                  </a:solidFill>
                </a:rPr>
                <a:t>RP</a:t>
              </a:r>
            </a:p>
          </p:txBody>
        </p:sp>
      </p:grpSp>
      <p:sp>
        <p:nvSpPr>
          <p:cNvPr id="40" name="Elipse 39">
            <a:extLst>
              <a:ext uri="{FF2B5EF4-FFF2-40B4-BE49-F238E27FC236}">
                <a16:creationId xmlns:a16="http://schemas.microsoft.com/office/drawing/2014/main" id="{D9ACF109-254D-A01D-F5E1-BEB72059EC85}"/>
              </a:ext>
            </a:extLst>
          </p:cNvPr>
          <p:cNvSpPr/>
          <p:nvPr/>
        </p:nvSpPr>
        <p:spPr>
          <a:xfrm>
            <a:off x="10338089" y="1302062"/>
            <a:ext cx="1451879" cy="4420130"/>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OBJ</a:t>
            </a:r>
          </a:p>
        </p:txBody>
      </p:sp>
      <p:cxnSp>
        <p:nvCxnSpPr>
          <p:cNvPr id="4" name="Conector recto 3">
            <a:extLst>
              <a:ext uri="{FF2B5EF4-FFF2-40B4-BE49-F238E27FC236}">
                <a16:creationId xmlns:a16="http://schemas.microsoft.com/office/drawing/2014/main" id="{91D535F6-F382-516D-7F7F-4DD62D73846E}"/>
              </a:ext>
            </a:extLst>
          </p:cNvPr>
          <p:cNvCxnSpPr>
            <a:cxnSpLocks/>
          </p:cNvCxnSpPr>
          <p:nvPr/>
        </p:nvCxnSpPr>
        <p:spPr>
          <a:xfrm>
            <a:off x="6417369" y="1108167"/>
            <a:ext cx="0" cy="5560635"/>
          </a:xfrm>
          <a:prstGeom prst="line">
            <a:avLst/>
          </a:prstGeom>
        </p:spPr>
        <p:style>
          <a:lnRef idx="2">
            <a:schemeClr val="accent1"/>
          </a:lnRef>
          <a:fillRef idx="0">
            <a:schemeClr val="accent1"/>
          </a:fillRef>
          <a:effectRef idx="1">
            <a:schemeClr val="accent1"/>
          </a:effectRef>
          <a:fontRef idx="minor">
            <a:schemeClr val="tx1"/>
          </a:fontRef>
        </p:style>
      </p:cxnSp>
      <p:sp>
        <p:nvSpPr>
          <p:cNvPr id="5" name="CuadroTexto 4">
            <a:extLst>
              <a:ext uri="{FF2B5EF4-FFF2-40B4-BE49-F238E27FC236}">
                <a16:creationId xmlns:a16="http://schemas.microsoft.com/office/drawing/2014/main" id="{4087C626-D2A3-DA54-E7F9-52E1FCE4AB0D}"/>
              </a:ext>
            </a:extLst>
          </p:cNvPr>
          <p:cNvSpPr txBox="1"/>
          <p:nvPr/>
        </p:nvSpPr>
        <p:spPr>
          <a:xfrm>
            <a:off x="6229350" y="714375"/>
            <a:ext cx="433132" cy="369332"/>
          </a:xfrm>
          <a:prstGeom prst="rect">
            <a:avLst/>
          </a:prstGeom>
          <a:noFill/>
        </p:spPr>
        <p:txBody>
          <a:bodyPr wrap="none" rtlCol="0">
            <a:spAutoFit/>
          </a:bodyPr>
          <a:lstStyle/>
          <a:p>
            <a:r>
              <a:rPr lang="es-ES_tradnl" dirty="0"/>
              <a:t>LP</a:t>
            </a:r>
          </a:p>
        </p:txBody>
      </p:sp>
      <p:cxnSp>
        <p:nvCxnSpPr>
          <p:cNvPr id="7" name="Conector recto 6">
            <a:extLst>
              <a:ext uri="{FF2B5EF4-FFF2-40B4-BE49-F238E27FC236}">
                <a16:creationId xmlns:a16="http://schemas.microsoft.com/office/drawing/2014/main" id="{F9C2B7B9-CFFD-7754-A44C-955945293013}"/>
              </a:ext>
            </a:extLst>
          </p:cNvPr>
          <p:cNvCxnSpPr>
            <a:cxnSpLocks/>
          </p:cNvCxnSpPr>
          <p:nvPr/>
        </p:nvCxnSpPr>
        <p:spPr>
          <a:xfrm>
            <a:off x="8541444" y="959202"/>
            <a:ext cx="0" cy="5358607"/>
          </a:xfrm>
          <a:prstGeom prst="line">
            <a:avLst/>
          </a:prstGeom>
        </p:spPr>
        <p:style>
          <a:lnRef idx="2">
            <a:schemeClr val="accent1"/>
          </a:lnRef>
          <a:fillRef idx="0">
            <a:schemeClr val="accent1"/>
          </a:fillRef>
          <a:effectRef idx="1">
            <a:schemeClr val="accent1"/>
          </a:effectRef>
          <a:fontRef idx="minor">
            <a:schemeClr val="tx1"/>
          </a:fontRef>
        </p:style>
      </p:cxnSp>
      <p:sp>
        <p:nvSpPr>
          <p:cNvPr id="9" name="CuadroTexto 8">
            <a:extLst>
              <a:ext uri="{FF2B5EF4-FFF2-40B4-BE49-F238E27FC236}">
                <a16:creationId xmlns:a16="http://schemas.microsoft.com/office/drawing/2014/main" id="{C46826BC-49AE-B2B2-1D83-436CDD2F7543}"/>
              </a:ext>
            </a:extLst>
          </p:cNvPr>
          <p:cNvSpPr txBox="1"/>
          <p:nvPr/>
        </p:nvSpPr>
        <p:spPr>
          <a:xfrm>
            <a:off x="8291127" y="379412"/>
            <a:ext cx="1233487" cy="646331"/>
          </a:xfrm>
          <a:prstGeom prst="rect">
            <a:avLst/>
          </a:prstGeom>
          <a:noFill/>
        </p:spPr>
        <p:txBody>
          <a:bodyPr wrap="square" rtlCol="0">
            <a:spAutoFit/>
          </a:bodyPr>
          <a:lstStyle/>
          <a:p>
            <a:r>
              <a:rPr lang="es-ES_tradnl" dirty="0"/>
              <a:t>LPD (PLD)</a:t>
            </a:r>
          </a:p>
          <a:p>
            <a:r>
              <a:rPr lang="es-ES_tradnl" dirty="0"/>
              <a:t>LCF</a:t>
            </a:r>
          </a:p>
        </p:txBody>
      </p:sp>
      <p:sp>
        <p:nvSpPr>
          <p:cNvPr id="14" name="Elipse 13">
            <a:extLst>
              <a:ext uri="{FF2B5EF4-FFF2-40B4-BE49-F238E27FC236}">
                <a16:creationId xmlns:a16="http://schemas.microsoft.com/office/drawing/2014/main" id="{18060F69-5E35-D182-60E1-F559DF8A7AAC}"/>
              </a:ext>
            </a:extLst>
          </p:cNvPr>
          <p:cNvSpPr/>
          <p:nvPr/>
        </p:nvSpPr>
        <p:spPr>
          <a:xfrm>
            <a:off x="8692771" y="1036751"/>
            <a:ext cx="1233908" cy="141273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AST</a:t>
            </a:r>
          </a:p>
          <a:p>
            <a:pPr algn="ctr"/>
            <a:r>
              <a:rPr lang="es-ES_tradnl" dirty="0"/>
              <a:t>POS</a:t>
            </a:r>
          </a:p>
        </p:txBody>
      </p:sp>
      <p:sp>
        <p:nvSpPr>
          <p:cNvPr id="22" name="Elipse 21">
            <a:extLst>
              <a:ext uri="{FF2B5EF4-FFF2-40B4-BE49-F238E27FC236}">
                <a16:creationId xmlns:a16="http://schemas.microsoft.com/office/drawing/2014/main" id="{8ECC3C97-2A7A-9143-06A2-2139D14DE96F}"/>
              </a:ext>
            </a:extLst>
          </p:cNvPr>
          <p:cNvSpPr/>
          <p:nvPr/>
        </p:nvSpPr>
        <p:spPr>
          <a:xfrm>
            <a:off x="8692771" y="5013748"/>
            <a:ext cx="1233908" cy="141273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SPF</a:t>
            </a:r>
          </a:p>
          <a:p>
            <a:pPr algn="ctr"/>
            <a:r>
              <a:rPr lang="es-ES_tradnl" dirty="0"/>
              <a:t>POS</a:t>
            </a:r>
          </a:p>
        </p:txBody>
      </p:sp>
      <p:cxnSp>
        <p:nvCxnSpPr>
          <p:cNvPr id="23" name="Conector recto 22">
            <a:extLst>
              <a:ext uri="{FF2B5EF4-FFF2-40B4-BE49-F238E27FC236}">
                <a16:creationId xmlns:a16="http://schemas.microsoft.com/office/drawing/2014/main" id="{7EBFCDAB-C525-A97C-57C4-4A2A97B251BF}"/>
              </a:ext>
            </a:extLst>
          </p:cNvPr>
          <p:cNvCxnSpPr>
            <a:cxnSpLocks/>
          </p:cNvCxnSpPr>
          <p:nvPr/>
        </p:nvCxnSpPr>
        <p:spPr>
          <a:xfrm>
            <a:off x="11979969" y="600075"/>
            <a:ext cx="0" cy="5826403"/>
          </a:xfrm>
          <a:prstGeom prst="line">
            <a:avLst/>
          </a:prstGeom>
        </p:spPr>
        <p:style>
          <a:lnRef idx="2">
            <a:schemeClr val="accent1"/>
          </a:lnRef>
          <a:fillRef idx="0">
            <a:schemeClr val="accent1"/>
          </a:fillRef>
          <a:effectRef idx="1">
            <a:schemeClr val="accent1"/>
          </a:effectRef>
          <a:fontRef idx="minor">
            <a:schemeClr val="tx1"/>
          </a:fontRef>
        </p:style>
      </p:cxnSp>
      <p:sp>
        <p:nvSpPr>
          <p:cNvPr id="29" name="CuadroTexto 28">
            <a:extLst>
              <a:ext uri="{FF2B5EF4-FFF2-40B4-BE49-F238E27FC236}">
                <a16:creationId xmlns:a16="http://schemas.microsoft.com/office/drawing/2014/main" id="{A4B45A0A-10DB-84CF-0118-BA4C779A5114}"/>
              </a:ext>
            </a:extLst>
          </p:cNvPr>
          <p:cNvSpPr txBox="1"/>
          <p:nvPr/>
        </p:nvSpPr>
        <p:spPr>
          <a:xfrm>
            <a:off x="11070314" y="145610"/>
            <a:ext cx="1233487" cy="369332"/>
          </a:xfrm>
          <a:prstGeom prst="rect">
            <a:avLst/>
          </a:prstGeom>
          <a:noFill/>
        </p:spPr>
        <p:txBody>
          <a:bodyPr wrap="square" rtlCol="0">
            <a:spAutoFit/>
          </a:bodyPr>
          <a:lstStyle/>
          <a:p>
            <a:r>
              <a:rPr lang="es-ES_tradnl" dirty="0"/>
              <a:t>LOA /LAM</a:t>
            </a:r>
          </a:p>
        </p:txBody>
      </p:sp>
      <p:cxnSp>
        <p:nvCxnSpPr>
          <p:cNvPr id="36" name="Conector recto 35">
            <a:extLst>
              <a:ext uri="{FF2B5EF4-FFF2-40B4-BE49-F238E27FC236}">
                <a16:creationId xmlns:a16="http://schemas.microsoft.com/office/drawing/2014/main" id="{9DB5BAE5-8304-03CD-3D78-A6E3B8E039F8}"/>
              </a:ext>
            </a:extLst>
          </p:cNvPr>
          <p:cNvCxnSpPr/>
          <p:nvPr/>
        </p:nvCxnSpPr>
        <p:spPr>
          <a:xfrm flipV="1">
            <a:off x="5843588" y="600075"/>
            <a:ext cx="6348412" cy="701987"/>
          </a:xfrm>
          <a:prstGeom prst="line">
            <a:avLst/>
          </a:prstGeom>
        </p:spPr>
        <p:style>
          <a:lnRef idx="2">
            <a:schemeClr val="accent1"/>
          </a:lnRef>
          <a:fillRef idx="0">
            <a:schemeClr val="accent1"/>
          </a:fillRef>
          <a:effectRef idx="1">
            <a:schemeClr val="accent1"/>
          </a:effectRef>
          <a:fontRef idx="minor">
            <a:schemeClr val="tx1"/>
          </a:fontRef>
        </p:style>
      </p:cxnSp>
      <p:sp>
        <p:nvSpPr>
          <p:cNvPr id="43" name="CuadroTexto 42">
            <a:extLst>
              <a:ext uri="{FF2B5EF4-FFF2-40B4-BE49-F238E27FC236}">
                <a16:creationId xmlns:a16="http://schemas.microsoft.com/office/drawing/2014/main" id="{13C842F8-6ED5-FEB7-D567-59E8B2BD565F}"/>
              </a:ext>
            </a:extLst>
          </p:cNvPr>
          <p:cNvSpPr txBox="1"/>
          <p:nvPr/>
        </p:nvSpPr>
        <p:spPr>
          <a:xfrm>
            <a:off x="5453921" y="1136721"/>
            <a:ext cx="1233487" cy="369332"/>
          </a:xfrm>
          <a:prstGeom prst="rect">
            <a:avLst/>
          </a:prstGeom>
          <a:noFill/>
        </p:spPr>
        <p:txBody>
          <a:bodyPr wrap="square" rtlCol="0">
            <a:spAutoFit/>
          </a:bodyPr>
          <a:lstStyle/>
          <a:p>
            <a:r>
              <a:rPr lang="es-ES_tradnl" dirty="0"/>
              <a:t>LI</a:t>
            </a:r>
          </a:p>
        </p:txBody>
      </p:sp>
      <p:cxnSp>
        <p:nvCxnSpPr>
          <p:cNvPr id="44" name="Conector recto 43">
            <a:extLst>
              <a:ext uri="{FF2B5EF4-FFF2-40B4-BE49-F238E27FC236}">
                <a16:creationId xmlns:a16="http://schemas.microsoft.com/office/drawing/2014/main" id="{7760D16C-C77F-7FA1-B098-F8D5BFFEFC2C}"/>
              </a:ext>
            </a:extLst>
          </p:cNvPr>
          <p:cNvCxnSpPr/>
          <p:nvPr/>
        </p:nvCxnSpPr>
        <p:spPr>
          <a:xfrm flipV="1">
            <a:off x="5843588" y="5966815"/>
            <a:ext cx="6348412" cy="701987"/>
          </a:xfrm>
          <a:prstGeom prst="line">
            <a:avLst/>
          </a:prstGeom>
        </p:spPr>
        <p:style>
          <a:lnRef idx="2">
            <a:schemeClr val="accent1"/>
          </a:lnRef>
          <a:fillRef idx="0">
            <a:schemeClr val="accent1"/>
          </a:fillRef>
          <a:effectRef idx="1">
            <a:schemeClr val="accent1"/>
          </a:effectRef>
          <a:fontRef idx="minor">
            <a:schemeClr val="tx1"/>
          </a:fontRef>
        </p:style>
      </p:cxnSp>
      <p:sp>
        <p:nvSpPr>
          <p:cNvPr id="46" name="CuadroTexto 45">
            <a:extLst>
              <a:ext uri="{FF2B5EF4-FFF2-40B4-BE49-F238E27FC236}">
                <a16:creationId xmlns:a16="http://schemas.microsoft.com/office/drawing/2014/main" id="{F60A937C-3556-7ABC-1B82-CCF628B18F8A}"/>
              </a:ext>
            </a:extLst>
          </p:cNvPr>
          <p:cNvSpPr txBox="1"/>
          <p:nvPr/>
        </p:nvSpPr>
        <p:spPr>
          <a:xfrm>
            <a:off x="5553513" y="6317808"/>
            <a:ext cx="1233487" cy="369332"/>
          </a:xfrm>
          <a:prstGeom prst="rect">
            <a:avLst/>
          </a:prstGeom>
          <a:noFill/>
        </p:spPr>
        <p:txBody>
          <a:bodyPr wrap="square" rtlCol="0">
            <a:spAutoFit/>
          </a:bodyPr>
          <a:lstStyle/>
          <a:p>
            <a:r>
              <a:rPr lang="es-ES_tradnl" dirty="0"/>
              <a:t>LD</a:t>
            </a:r>
          </a:p>
        </p:txBody>
      </p:sp>
      <p:sp>
        <p:nvSpPr>
          <p:cNvPr id="11" name="Título 10">
            <a:extLst>
              <a:ext uri="{FF2B5EF4-FFF2-40B4-BE49-F238E27FC236}">
                <a16:creationId xmlns:a16="http://schemas.microsoft.com/office/drawing/2014/main" id="{1ADF7473-06B8-3CEA-21FE-0D606CBBF582}"/>
              </a:ext>
            </a:extLst>
          </p:cNvPr>
          <p:cNvSpPr>
            <a:spLocks noGrp="1"/>
          </p:cNvSpPr>
          <p:nvPr>
            <p:ph type="title"/>
          </p:nvPr>
        </p:nvSpPr>
        <p:spPr/>
        <p:txBody>
          <a:bodyPr/>
          <a:lstStyle/>
          <a:p>
            <a:endParaRPr lang="es-ES_tradnl"/>
          </a:p>
        </p:txBody>
      </p:sp>
    </p:spTree>
    <p:extLst>
      <p:ext uri="{BB962C8B-B14F-4D97-AF65-F5344CB8AC3E}">
        <p14:creationId xmlns:p14="http://schemas.microsoft.com/office/powerpoint/2010/main" val="3046575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04B585-8728-A4DE-0548-B757AF099915}"/>
              </a:ext>
            </a:extLst>
          </p:cNvPr>
          <p:cNvSpPr>
            <a:spLocks noGrp="1"/>
          </p:cNvSpPr>
          <p:nvPr>
            <p:ph type="title"/>
          </p:nvPr>
        </p:nvSpPr>
        <p:spPr/>
        <p:txBody>
          <a:bodyPr/>
          <a:lstStyle/>
          <a:p>
            <a:endParaRPr lang="es-ES_tradnl"/>
          </a:p>
        </p:txBody>
      </p:sp>
      <p:pic>
        <p:nvPicPr>
          <p:cNvPr id="3074" name="Picture 2" descr="Fort Sheridan Forest Preserve | Lake County Forest Preserves">
            <a:extLst>
              <a:ext uri="{FF2B5EF4-FFF2-40B4-BE49-F238E27FC236}">
                <a16:creationId xmlns:a16="http://schemas.microsoft.com/office/drawing/2014/main" id="{DB54E20E-E644-410A-97EA-868C9AB2DF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288" y="190885"/>
            <a:ext cx="10704512" cy="6476230"/>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n 3">
            <a:extLst>
              <a:ext uri="{FF2B5EF4-FFF2-40B4-BE49-F238E27FC236}">
                <a16:creationId xmlns:a16="http://schemas.microsoft.com/office/drawing/2014/main" id="{9892B4CF-226E-04F4-F759-1EEE08CC637D}"/>
              </a:ext>
            </a:extLst>
          </p:cNvPr>
          <p:cNvPicPr>
            <a:picLocks noChangeAspect="1"/>
          </p:cNvPicPr>
          <p:nvPr/>
        </p:nvPicPr>
        <p:blipFill>
          <a:blip r:embed="rId3"/>
          <a:stretch>
            <a:fillRect/>
          </a:stretch>
        </p:blipFill>
        <p:spPr>
          <a:xfrm>
            <a:off x="776461" y="1864928"/>
            <a:ext cx="1420897" cy="852538"/>
          </a:xfrm>
          <a:prstGeom prst="rect">
            <a:avLst/>
          </a:prstGeom>
        </p:spPr>
      </p:pic>
      <p:sp>
        <p:nvSpPr>
          <p:cNvPr id="5" name="Elipse 4">
            <a:extLst>
              <a:ext uri="{FF2B5EF4-FFF2-40B4-BE49-F238E27FC236}">
                <a16:creationId xmlns:a16="http://schemas.microsoft.com/office/drawing/2014/main" id="{06F0FC68-06A6-1ACB-AACE-31DB224537D3}"/>
              </a:ext>
            </a:extLst>
          </p:cNvPr>
          <p:cNvSpPr/>
          <p:nvPr/>
        </p:nvSpPr>
        <p:spPr>
          <a:xfrm>
            <a:off x="6943725" y="4843463"/>
            <a:ext cx="2028825" cy="14859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ATK POS ME</a:t>
            </a:r>
          </a:p>
        </p:txBody>
      </p:sp>
      <p:sp>
        <p:nvSpPr>
          <p:cNvPr id="6" name="Elipse 5">
            <a:extLst>
              <a:ext uri="{FF2B5EF4-FFF2-40B4-BE49-F238E27FC236}">
                <a16:creationId xmlns:a16="http://schemas.microsoft.com/office/drawing/2014/main" id="{72EE24E4-EF3F-4CDC-CBF8-655CC35D7475}"/>
              </a:ext>
            </a:extLst>
          </p:cNvPr>
          <p:cNvSpPr/>
          <p:nvPr/>
        </p:nvSpPr>
        <p:spPr>
          <a:xfrm>
            <a:off x="8658226" y="3314700"/>
            <a:ext cx="1543050" cy="103861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ATK POS SE 1</a:t>
            </a:r>
          </a:p>
        </p:txBody>
      </p:sp>
      <p:cxnSp>
        <p:nvCxnSpPr>
          <p:cNvPr id="8" name="Conector recto 7">
            <a:extLst>
              <a:ext uri="{FF2B5EF4-FFF2-40B4-BE49-F238E27FC236}">
                <a16:creationId xmlns:a16="http://schemas.microsoft.com/office/drawing/2014/main" id="{EAEE98D9-7DB2-CB23-01B2-ED0774E81F24}"/>
              </a:ext>
            </a:extLst>
          </p:cNvPr>
          <p:cNvCxnSpPr/>
          <p:nvPr/>
        </p:nvCxnSpPr>
        <p:spPr>
          <a:xfrm flipV="1">
            <a:off x="5843588" y="3043238"/>
            <a:ext cx="2814638" cy="2486025"/>
          </a:xfrm>
          <a:prstGeom prst="line">
            <a:avLst/>
          </a:prstGeom>
          <a:ln w="107950">
            <a:solidFill>
              <a:schemeClr val="tx1"/>
            </a:solidFill>
          </a:ln>
        </p:spPr>
        <p:style>
          <a:lnRef idx="2">
            <a:schemeClr val="accent1"/>
          </a:lnRef>
          <a:fillRef idx="0">
            <a:schemeClr val="accent1"/>
          </a:fillRef>
          <a:effectRef idx="1">
            <a:schemeClr val="accent1"/>
          </a:effectRef>
          <a:fontRef idx="minor">
            <a:schemeClr val="tx1"/>
          </a:fontRef>
        </p:style>
      </p:cxnSp>
      <p:sp>
        <p:nvSpPr>
          <p:cNvPr id="9" name="Elipse 8">
            <a:extLst>
              <a:ext uri="{FF2B5EF4-FFF2-40B4-BE49-F238E27FC236}">
                <a16:creationId xmlns:a16="http://schemas.microsoft.com/office/drawing/2014/main" id="{1DEEF42E-DE6D-316F-C1C3-78A8D161194F}"/>
              </a:ext>
            </a:extLst>
          </p:cNvPr>
          <p:cNvSpPr/>
          <p:nvPr/>
        </p:nvSpPr>
        <p:spPr>
          <a:xfrm>
            <a:off x="6274707" y="1252586"/>
            <a:ext cx="1543050" cy="103861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SBF  POS SE 1</a:t>
            </a:r>
          </a:p>
        </p:txBody>
      </p:sp>
      <p:cxnSp>
        <p:nvCxnSpPr>
          <p:cNvPr id="10" name="Conector recto 9">
            <a:extLst>
              <a:ext uri="{FF2B5EF4-FFF2-40B4-BE49-F238E27FC236}">
                <a16:creationId xmlns:a16="http://schemas.microsoft.com/office/drawing/2014/main" id="{7603E293-57D5-F92D-6BD7-FB81B8E060F8}"/>
              </a:ext>
            </a:extLst>
          </p:cNvPr>
          <p:cNvCxnSpPr>
            <a:cxnSpLocks/>
          </p:cNvCxnSpPr>
          <p:nvPr/>
        </p:nvCxnSpPr>
        <p:spPr>
          <a:xfrm flipV="1">
            <a:off x="2315369" y="1200549"/>
            <a:ext cx="3421857" cy="2607566"/>
          </a:xfrm>
          <a:prstGeom prst="line">
            <a:avLst/>
          </a:prstGeom>
          <a:ln w="107950">
            <a:solidFill>
              <a:schemeClr val="tx1"/>
            </a:solidFill>
          </a:ln>
        </p:spPr>
        <p:style>
          <a:lnRef idx="2">
            <a:schemeClr val="accent1"/>
          </a:lnRef>
          <a:fillRef idx="0">
            <a:schemeClr val="accent1"/>
          </a:fillRef>
          <a:effectRef idx="1">
            <a:schemeClr val="accent1"/>
          </a:effectRef>
          <a:fontRef idx="minor">
            <a:schemeClr val="tx1"/>
          </a:fontRef>
        </p:style>
      </p:cxnSp>
      <p:sp>
        <p:nvSpPr>
          <p:cNvPr id="12" name="Elipse 11">
            <a:extLst>
              <a:ext uri="{FF2B5EF4-FFF2-40B4-BE49-F238E27FC236}">
                <a16:creationId xmlns:a16="http://schemas.microsoft.com/office/drawing/2014/main" id="{D6F55C86-27F9-8214-CA93-0D3EC6895F64}"/>
              </a:ext>
            </a:extLst>
          </p:cNvPr>
          <p:cNvSpPr/>
          <p:nvPr/>
        </p:nvSpPr>
        <p:spPr>
          <a:xfrm>
            <a:off x="3557587" y="3586860"/>
            <a:ext cx="1372393" cy="120669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AST POS ME</a:t>
            </a:r>
          </a:p>
        </p:txBody>
      </p:sp>
      <p:cxnSp>
        <p:nvCxnSpPr>
          <p:cNvPr id="14" name="Conector recto 13">
            <a:extLst>
              <a:ext uri="{FF2B5EF4-FFF2-40B4-BE49-F238E27FC236}">
                <a16:creationId xmlns:a16="http://schemas.microsoft.com/office/drawing/2014/main" id="{5C9407F2-BD6F-0D5F-29EF-93C0867CB88B}"/>
              </a:ext>
            </a:extLst>
          </p:cNvPr>
          <p:cNvCxnSpPr>
            <a:cxnSpLocks/>
          </p:cNvCxnSpPr>
          <p:nvPr/>
        </p:nvCxnSpPr>
        <p:spPr>
          <a:xfrm flipV="1">
            <a:off x="14047" y="448995"/>
            <a:ext cx="3344775" cy="403289"/>
          </a:xfrm>
          <a:prstGeom prst="line">
            <a:avLst/>
          </a:prstGeom>
          <a:ln w="1079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Conector recto 16">
            <a:extLst>
              <a:ext uri="{FF2B5EF4-FFF2-40B4-BE49-F238E27FC236}">
                <a16:creationId xmlns:a16="http://schemas.microsoft.com/office/drawing/2014/main" id="{55D4579B-2201-14BA-0F29-7952C01980A9}"/>
              </a:ext>
            </a:extLst>
          </p:cNvPr>
          <p:cNvCxnSpPr>
            <a:cxnSpLocks/>
          </p:cNvCxnSpPr>
          <p:nvPr/>
        </p:nvCxnSpPr>
        <p:spPr>
          <a:xfrm>
            <a:off x="720189" y="4226531"/>
            <a:ext cx="3441217" cy="2328257"/>
          </a:xfrm>
          <a:prstGeom prst="line">
            <a:avLst/>
          </a:prstGeom>
          <a:ln w="107950">
            <a:solidFill>
              <a:schemeClr val="tx1"/>
            </a:solidFill>
          </a:ln>
        </p:spPr>
        <p:style>
          <a:lnRef idx="2">
            <a:schemeClr val="accent1"/>
          </a:lnRef>
          <a:fillRef idx="0">
            <a:schemeClr val="accent1"/>
          </a:fillRef>
          <a:effectRef idx="1">
            <a:schemeClr val="accent1"/>
          </a:effectRef>
          <a:fontRef idx="minor">
            <a:schemeClr val="tx1"/>
          </a:fontRef>
        </p:style>
      </p:cxnSp>
      <p:pic>
        <p:nvPicPr>
          <p:cNvPr id="3076" name="Picture 4" descr="Black House Icon - Minimalist Black House Icon Illustration - CleanPNG /  KissPNG">
            <a:extLst>
              <a:ext uri="{FF2B5EF4-FFF2-40B4-BE49-F238E27FC236}">
                <a16:creationId xmlns:a16="http://schemas.microsoft.com/office/drawing/2014/main" id="{72E295F6-A67A-654A-8ADA-9C6F75B64C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1622" y="3377407"/>
            <a:ext cx="937247" cy="812799"/>
          </a:xfrm>
          <a:prstGeom prst="rect">
            <a:avLst/>
          </a:prstGeom>
          <a:noFill/>
          <a:extLst>
            <a:ext uri="{909E8E84-426E-40DD-AFC4-6F175D3DCCD1}">
              <a14:hiddenFill xmlns:a14="http://schemas.microsoft.com/office/drawing/2010/main">
                <a:solidFill>
                  <a:srgbClr val="FFFFFF"/>
                </a:solidFill>
              </a14:hiddenFill>
            </a:ext>
          </a:extLst>
        </p:spPr>
      </p:pic>
      <p:sp>
        <p:nvSpPr>
          <p:cNvPr id="20" name="CuadroTexto 19">
            <a:extLst>
              <a:ext uri="{FF2B5EF4-FFF2-40B4-BE49-F238E27FC236}">
                <a16:creationId xmlns:a16="http://schemas.microsoft.com/office/drawing/2014/main" id="{3F990BAA-FEDB-C01F-56E2-FD095BE0D52A}"/>
              </a:ext>
            </a:extLst>
          </p:cNvPr>
          <p:cNvSpPr txBox="1"/>
          <p:nvPr/>
        </p:nvSpPr>
        <p:spPr>
          <a:xfrm>
            <a:off x="8598696" y="2809637"/>
            <a:ext cx="871200" cy="369332"/>
          </a:xfrm>
          <a:prstGeom prst="rect">
            <a:avLst/>
          </a:prstGeom>
          <a:noFill/>
        </p:spPr>
        <p:txBody>
          <a:bodyPr wrap="square" rtlCol="0">
            <a:spAutoFit/>
          </a:bodyPr>
          <a:lstStyle/>
          <a:p>
            <a:r>
              <a:rPr lang="es-ES_tradnl" b="1" dirty="0">
                <a:solidFill>
                  <a:schemeClr val="bg1"/>
                </a:solidFill>
              </a:rPr>
              <a:t>LP</a:t>
            </a:r>
          </a:p>
        </p:txBody>
      </p:sp>
      <p:sp>
        <p:nvSpPr>
          <p:cNvPr id="21" name="CuadroTexto 20">
            <a:extLst>
              <a:ext uri="{FF2B5EF4-FFF2-40B4-BE49-F238E27FC236}">
                <a16:creationId xmlns:a16="http://schemas.microsoft.com/office/drawing/2014/main" id="{464AF57B-ABA9-3009-D65E-2C986C9C6A5F}"/>
              </a:ext>
            </a:extLst>
          </p:cNvPr>
          <p:cNvSpPr txBox="1"/>
          <p:nvPr/>
        </p:nvSpPr>
        <p:spPr>
          <a:xfrm>
            <a:off x="5263527" y="5529263"/>
            <a:ext cx="871200" cy="369332"/>
          </a:xfrm>
          <a:prstGeom prst="rect">
            <a:avLst/>
          </a:prstGeom>
          <a:noFill/>
        </p:spPr>
        <p:txBody>
          <a:bodyPr wrap="square" rtlCol="0">
            <a:spAutoFit/>
          </a:bodyPr>
          <a:lstStyle/>
          <a:p>
            <a:r>
              <a:rPr lang="es-ES_tradnl" b="1" dirty="0">
                <a:solidFill>
                  <a:schemeClr val="bg1"/>
                </a:solidFill>
              </a:rPr>
              <a:t>LP</a:t>
            </a:r>
          </a:p>
        </p:txBody>
      </p:sp>
      <p:sp>
        <p:nvSpPr>
          <p:cNvPr id="22" name="CuadroTexto 21">
            <a:extLst>
              <a:ext uri="{FF2B5EF4-FFF2-40B4-BE49-F238E27FC236}">
                <a16:creationId xmlns:a16="http://schemas.microsoft.com/office/drawing/2014/main" id="{4A460A31-CC3B-8CA5-8FBE-7D2955C0D662}"/>
              </a:ext>
            </a:extLst>
          </p:cNvPr>
          <p:cNvSpPr txBox="1"/>
          <p:nvPr/>
        </p:nvSpPr>
        <p:spPr>
          <a:xfrm>
            <a:off x="5280931" y="907307"/>
            <a:ext cx="1119076" cy="369332"/>
          </a:xfrm>
          <a:prstGeom prst="rect">
            <a:avLst/>
          </a:prstGeom>
          <a:noFill/>
        </p:spPr>
        <p:txBody>
          <a:bodyPr wrap="square" rtlCol="0">
            <a:spAutoFit/>
          </a:bodyPr>
          <a:lstStyle/>
          <a:p>
            <a:r>
              <a:rPr lang="es-ES_tradnl" b="1" dirty="0">
                <a:solidFill>
                  <a:schemeClr val="bg1"/>
                </a:solidFill>
              </a:rPr>
              <a:t>LPD/LCF</a:t>
            </a:r>
          </a:p>
        </p:txBody>
      </p:sp>
      <p:sp>
        <p:nvSpPr>
          <p:cNvPr id="23" name="CuadroTexto 22">
            <a:extLst>
              <a:ext uri="{FF2B5EF4-FFF2-40B4-BE49-F238E27FC236}">
                <a16:creationId xmlns:a16="http://schemas.microsoft.com/office/drawing/2014/main" id="{CB18683A-946A-6542-32CC-FD015894402E}"/>
              </a:ext>
            </a:extLst>
          </p:cNvPr>
          <p:cNvSpPr txBox="1"/>
          <p:nvPr/>
        </p:nvSpPr>
        <p:spPr>
          <a:xfrm>
            <a:off x="3317986" y="264329"/>
            <a:ext cx="1352153" cy="369332"/>
          </a:xfrm>
          <a:prstGeom prst="rect">
            <a:avLst/>
          </a:prstGeom>
          <a:noFill/>
        </p:spPr>
        <p:txBody>
          <a:bodyPr wrap="square" rtlCol="0">
            <a:spAutoFit/>
          </a:bodyPr>
          <a:lstStyle/>
          <a:p>
            <a:r>
              <a:rPr lang="es-ES_tradnl" b="1" dirty="0">
                <a:solidFill>
                  <a:schemeClr val="bg1"/>
                </a:solidFill>
              </a:rPr>
              <a:t>LOA/LAM</a:t>
            </a:r>
          </a:p>
        </p:txBody>
      </p:sp>
      <p:sp>
        <p:nvSpPr>
          <p:cNvPr id="24" name="CuadroTexto 23">
            <a:extLst>
              <a:ext uri="{FF2B5EF4-FFF2-40B4-BE49-F238E27FC236}">
                <a16:creationId xmlns:a16="http://schemas.microsoft.com/office/drawing/2014/main" id="{72604FF5-7AAF-8854-5031-CF8D7438C129}"/>
              </a:ext>
            </a:extLst>
          </p:cNvPr>
          <p:cNvSpPr txBox="1"/>
          <p:nvPr/>
        </p:nvSpPr>
        <p:spPr>
          <a:xfrm>
            <a:off x="1321721" y="4858232"/>
            <a:ext cx="1119076" cy="369332"/>
          </a:xfrm>
          <a:prstGeom prst="rect">
            <a:avLst/>
          </a:prstGeom>
          <a:noFill/>
        </p:spPr>
        <p:txBody>
          <a:bodyPr wrap="square" rtlCol="0">
            <a:spAutoFit/>
          </a:bodyPr>
          <a:lstStyle/>
          <a:p>
            <a:r>
              <a:rPr lang="es-ES_tradnl" b="1" dirty="0">
                <a:solidFill>
                  <a:schemeClr val="bg1"/>
                </a:solidFill>
              </a:rPr>
              <a:t>LI</a:t>
            </a:r>
          </a:p>
        </p:txBody>
      </p:sp>
      <p:pic>
        <p:nvPicPr>
          <p:cNvPr id="3078" name="Picture 6" descr="Operational Graphics Tool for Junior Military Leaders">
            <a:extLst>
              <a:ext uri="{FF2B5EF4-FFF2-40B4-BE49-F238E27FC236}">
                <a16:creationId xmlns:a16="http://schemas.microsoft.com/office/drawing/2014/main" id="{0CCAFBC8-5289-094A-AF64-6EB799FB5F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62023" y="365125"/>
            <a:ext cx="1664680" cy="166468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Tactical Tasks and Symbols Flashcards | Quizlet">
            <a:extLst>
              <a:ext uri="{FF2B5EF4-FFF2-40B4-BE49-F238E27FC236}">
                <a16:creationId xmlns:a16="http://schemas.microsoft.com/office/drawing/2014/main" id="{C7D1C6D8-B817-F953-42FB-FC9FAF5603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62023" y="2225728"/>
            <a:ext cx="1543051" cy="1664680"/>
          </a:xfrm>
          <a:prstGeom prst="rect">
            <a:avLst/>
          </a:prstGeom>
          <a:noFill/>
          <a:extLst>
            <a:ext uri="{909E8E84-426E-40DD-AFC4-6F175D3DCCD1}">
              <a14:hiddenFill xmlns:a14="http://schemas.microsoft.com/office/drawing/2010/main">
                <a:solidFill>
                  <a:srgbClr val="FFFFFF"/>
                </a:solidFill>
              </a14:hiddenFill>
            </a:ext>
          </a:extLst>
        </p:spPr>
      </p:pic>
      <p:sp>
        <p:nvSpPr>
          <p:cNvPr id="33" name="CuadroTexto 32">
            <a:extLst>
              <a:ext uri="{FF2B5EF4-FFF2-40B4-BE49-F238E27FC236}">
                <a16:creationId xmlns:a16="http://schemas.microsoft.com/office/drawing/2014/main" id="{D43B8A1F-57FA-2E0B-65CD-D1F5D73E41FE}"/>
              </a:ext>
            </a:extLst>
          </p:cNvPr>
          <p:cNvSpPr txBox="1"/>
          <p:nvPr/>
        </p:nvSpPr>
        <p:spPr>
          <a:xfrm flipH="1">
            <a:off x="10162023" y="4133162"/>
            <a:ext cx="2028824" cy="523220"/>
          </a:xfrm>
          <a:prstGeom prst="rect">
            <a:avLst/>
          </a:prstGeom>
          <a:solidFill>
            <a:schemeClr val="bg1"/>
          </a:solidFill>
        </p:spPr>
        <p:txBody>
          <a:bodyPr wrap="square" rtlCol="0">
            <a:spAutoFit/>
          </a:bodyPr>
          <a:lstStyle/>
          <a:p>
            <a:r>
              <a:rPr lang="es-ES_tradnl" sz="2800" dirty="0"/>
              <a:t>Decisiva </a:t>
            </a:r>
          </a:p>
        </p:txBody>
      </p:sp>
    </p:spTree>
    <p:extLst>
      <p:ext uri="{BB962C8B-B14F-4D97-AF65-F5344CB8AC3E}">
        <p14:creationId xmlns:p14="http://schemas.microsoft.com/office/powerpoint/2010/main" val="215955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1" nodeType="clickEffect">
                                  <p:stCondLst>
                                    <p:cond delay="0"/>
                                  </p:stCondLst>
                                  <p:childTnLst>
                                    <p:set>
                                      <p:cBhvr>
                                        <p:cTn id="38" dur="1" fill="hold">
                                          <p:stCondLst>
                                            <p:cond delay="0"/>
                                          </p:stCondLst>
                                        </p:cTn>
                                        <p:tgtEl>
                                          <p:spTgt spid="2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1" nodeType="clickEffect">
                                  <p:stCondLst>
                                    <p:cond delay="0"/>
                                  </p:stCondLst>
                                  <p:childTnLst>
                                    <p:set>
                                      <p:cBhvr>
                                        <p:cTn id="54" dur="1" fill="hold">
                                          <p:stCondLst>
                                            <p:cond delay="0"/>
                                          </p:stCondLst>
                                        </p:cTn>
                                        <p:tgtEl>
                                          <p:spTgt spid="2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080"/>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3078"/>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2" grpId="0" animBg="1"/>
      <p:bldP spid="20" grpId="0"/>
      <p:bldP spid="21" grpId="0"/>
      <p:bldP spid="22" grpId="0"/>
      <p:bldP spid="22" grpId="1"/>
      <p:bldP spid="23" grpId="0"/>
      <p:bldP spid="24" grpId="0"/>
      <p:bldP spid="24" grpId="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88FB5-7CB6-883A-79A0-61015535DD13}"/>
            </a:ext>
          </a:extLst>
        </p:cNvPr>
        <p:cNvGrpSpPr/>
        <p:nvPr/>
      </p:nvGrpSpPr>
      <p:grpSpPr>
        <a:xfrm>
          <a:off x="0" y="0"/>
          <a:ext cx="0" cy="0"/>
          <a:chOff x="0" y="0"/>
          <a:chExt cx="0" cy="0"/>
        </a:xfrm>
      </p:grpSpPr>
      <p:sp>
        <p:nvSpPr>
          <p:cNvPr id="40" name="Elipse 39">
            <a:extLst>
              <a:ext uri="{FF2B5EF4-FFF2-40B4-BE49-F238E27FC236}">
                <a16:creationId xmlns:a16="http://schemas.microsoft.com/office/drawing/2014/main" id="{01917897-30C2-DA16-99FF-2AAFDDFEE844}"/>
              </a:ext>
            </a:extLst>
          </p:cNvPr>
          <p:cNvSpPr/>
          <p:nvPr/>
        </p:nvSpPr>
        <p:spPr>
          <a:xfrm>
            <a:off x="6280439" y="1217785"/>
            <a:ext cx="1451879" cy="4420130"/>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OBJ</a:t>
            </a:r>
          </a:p>
        </p:txBody>
      </p:sp>
      <p:cxnSp>
        <p:nvCxnSpPr>
          <p:cNvPr id="4" name="Conector recto 3">
            <a:extLst>
              <a:ext uri="{FF2B5EF4-FFF2-40B4-BE49-F238E27FC236}">
                <a16:creationId xmlns:a16="http://schemas.microsoft.com/office/drawing/2014/main" id="{1CA15511-FAE1-CF68-0CA1-A8EC2827B61A}"/>
              </a:ext>
            </a:extLst>
          </p:cNvPr>
          <p:cNvCxnSpPr>
            <a:cxnSpLocks/>
          </p:cNvCxnSpPr>
          <p:nvPr/>
        </p:nvCxnSpPr>
        <p:spPr>
          <a:xfrm>
            <a:off x="2359719" y="1023890"/>
            <a:ext cx="0" cy="5560635"/>
          </a:xfrm>
          <a:prstGeom prst="line">
            <a:avLst/>
          </a:prstGeom>
        </p:spPr>
        <p:style>
          <a:lnRef idx="2">
            <a:schemeClr val="accent1"/>
          </a:lnRef>
          <a:fillRef idx="0">
            <a:schemeClr val="accent1"/>
          </a:fillRef>
          <a:effectRef idx="1">
            <a:schemeClr val="accent1"/>
          </a:effectRef>
          <a:fontRef idx="minor">
            <a:schemeClr val="tx1"/>
          </a:fontRef>
        </p:style>
      </p:cxnSp>
      <p:sp>
        <p:nvSpPr>
          <p:cNvPr id="5" name="CuadroTexto 4">
            <a:extLst>
              <a:ext uri="{FF2B5EF4-FFF2-40B4-BE49-F238E27FC236}">
                <a16:creationId xmlns:a16="http://schemas.microsoft.com/office/drawing/2014/main" id="{CBAC9CE8-954C-0347-21EF-5875D6CD5439}"/>
              </a:ext>
            </a:extLst>
          </p:cNvPr>
          <p:cNvSpPr txBox="1"/>
          <p:nvPr/>
        </p:nvSpPr>
        <p:spPr>
          <a:xfrm>
            <a:off x="2171700" y="630098"/>
            <a:ext cx="433132" cy="369332"/>
          </a:xfrm>
          <a:prstGeom prst="rect">
            <a:avLst/>
          </a:prstGeom>
          <a:noFill/>
        </p:spPr>
        <p:txBody>
          <a:bodyPr wrap="none" rtlCol="0">
            <a:spAutoFit/>
          </a:bodyPr>
          <a:lstStyle/>
          <a:p>
            <a:r>
              <a:rPr lang="es-ES_tradnl" dirty="0"/>
              <a:t>LP</a:t>
            </a:r>
          </a:p>
        </p:txBody>
      </p:sp>
      <p:cxnSp>
        <p:nvCxnSpPr>
          <p:cNvPr id="7" name="Conector recto 6">
            <a:extLst>
              <a:ext uri="{FF2B5EF4-FFF2-40B4-BE49-F238E27FC236}">
                <a16:creationId xmlns:a16="http://schemas.microsoft.com/office/drawing/2014/main" id="{CE309BEE-6986-E4A2-7E1C-C9F912CF566C}"/>
              </a:ext>
            </a:extLst>
          </p:cNvPr>
          <p:cNvCxnSpPr>
            <a:cxnSpLocks/>
          </p:cNvCxnSpPr>
          <p:nvPr/>
        </p:nvCxnSpPr>
        <p:spPr>
          <a:xfrm>
            <a:off x="4483794" y="874925"/>
            <a:ext cx="0" cy="5358607"/>
          </a:xfrm>
          <a:prstGeom prst="line">
            <a:avLst/>
          </a:prstGeom>
        </p:spPr>
        <p:style>
          <a:lnRef idx="2">
            <a:schemeClr val="accent1"/>
          </a:lnRef>
          <a:fillRef idx="0">
            <a:schemeClr val="accent1"/>
          </a:fillRef>
          <a:effectRef idx="1">
            <a:schemeClr val="accent1"/>
          </a:effectRef>
          <a:fontRef idx="minor">
            <a:schemeClr val="tx1"/>
          </a:fontRef>
        </p:style>
      </p:cxnSp>
      <p:sp>
        <p:nvSpPr>
          <p:cNvPr id="9" name="CuadroTexto 8">
            <a:extLst>
              <a:ext uri="{FF2B5EF4-FFF2-40B4-BE49-F238E27FC236}">
                <a16:creationId xmlns:a16="http://schemas.microsoft.com/office/drawing/2014/main" id="{C81B58D7-C360-8B51-DAE3-CDB871BF4D80}"/>
              </a:ext>
            </a:extLst>
          </p:cNvPr>
          <p:cNvSpPr txBox="1"/>
          <p:nvPr/>
        </p:nvSpPr>
        <p:spPr>
          <a:xfrm>
            <a:off x="4233477" y="295135"/>
            <a:ext cx="1233487" cy="646331"/>
          </a:xfrm>
          <a:prstGeom prst="rect">
            <a:avLst/>
          </a:prstGeom>
          <a:noFill/>
        </p:spPr>
        <p:txBody>
          <a:bodyPr wrap="square" rtlCol="0">
            <a:spAutoFit/>
          </a:bodyPr>
          <a:lstStyle/>
          <a:p>
            <a:r>
              <a:rPr lang="es-ES_tradnl" dirty="0"/>
              <a:t>LPD (PLD)</a:t>
            </a:r>
          </a:p>
          <a:p>
            <a:r>
              <a:rPr lang="es-ES_tradnl" dirty="0"/>
              <a:t>LCF</a:t>
            </a:r>
          </a:p>
        </p:txBody>
      </p:sp>
      <p:sp>
        <p:nvSpPr>
          <p:cNvPr id="14" name="Elipse 13">
            <a:extLst>
              <a:ext uri="{FF2B5EF4-FFF2-40B4-BE49-F238E27FC236}">
                <a16:creationId xmlns:a16="http://schemas.microsoft.com/office/drawing/2014/main" id="{2CB5C810-191B-3F4E-075E-E8DF235A9F72}"/>
              </a:ext>
            </a:extLst>
          </p:cNvPr>
          <p:cNvSpPr/>
          <p:nvPr/>
        </p:nvSpPr>
        <p:spPr>
          <a:xfrm>
            <a:off x="4635121" y="952474"/>
            <a:ext cx="1233908" cy="141273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AST</a:t>
            </a:r>
          </a:p>
          <a:p>
            <a:pPr algn="ctr"/>
            <a:r>
              <a:rPr lang="es-ES_tradnl" dirty="0"/>
              <a:t>POS</a:t>
            </a:r>
          </a:p>
        </p:txBody>
      </p:sp>
      <p:sp>
        <p:nvSpPr>
          <p:cNvPr id="22" name="Elipse 21">
            <a:extLst>
              <a:ext uri="{FF2B5EF4-FFF2-40B4-BE49-F238E27FC236}">
                <a16:creationId xmlns:a16="http://schemas.microsoft.com/office/drawing/2014/main" id="{0BD4ED96-DC30-D113-3295-493FC4CF519D}"/>
              </a:ext>
            </a:extLst>
          </p:cNvPr>
          <p:cNvSpPr/>
          <p:nvPr/>
        </p:nvSpPr>
        <p:spPr>
          <a:xfrm>
            <a:off x="4635121" y="4929471"/>
            <a:ext cx="1233908" cy="141273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SPF</a:t>
            </a:r>
          </a:p>
          <a:p>
            <a:pPr algn="ctr"/>
            <a:r>
              <a:rPr lang="es-ES_tradnl" dirty="0"/>
              <a:t>POS</a:t>
            </a:r>
          </a:p>
        </p:txBody>
      </p:sp>
      <p:cxnSp>
        <p:nvCxnSpPr>
          <p:cNvPr id="23" name="Conector recto 22">
            <a:extLst>
              <a:ext uri="{FF2B5EF4-FFF2-40B4-BE49-F238E27FC236}">
                <a16:creationId xmlns:a16="http://schemas.microsoft.com/office/drawing/2014/main" id="{74BDCF12-7E45-19F0-61FD-444E76C1CA15}"/>
              </a:ext>
            </a:extLst>
          </p:cNvPr>
          <p:cNvCxnSpPr>
            <a:cxnSpLocks/>
          </p:cNvCxnSpPr>
          <p:nvPr/>
        </p:nvCxnSpPr>
        <p:spPr>
          <a:xfrm>
            <a:off x="11108431" y="295135"/>
            <a:ext cx="0" cy="5826403"/>
          </a:xfrm>
          <a:prstGeom prst="line">
            <a:avLst/>
          </a:prstGeom>
        </p:spPr>
        <p:style>
          <a:lnRef idx="2">
            <a:schemeClr val="accent1"/>
          </a:lnRef>
          <a:fillRef idx="0">
            <a:schemeClr val="accent1"/>
          </a:fillRef>
          <a:effectRef idx="1">
            <a:schemeClr val="accent1"/>
          </a:effectRef>
          <a:fontRef idx="minor">
            <a:schemeClr val="tx1"/>
          </a:fontRef>
        </p:style>
      </p:cxnSp>
      <p:sp>
        <p:nvSpPr>
          <p:cNvPr id="29" name="CuadroTexto 28">
            <a:extLst>
              <a:ext uri="{FF2B5EF4-FFF2-40B4-BE49-F238E27FC236}">
                <a16:creationId xmlns:a16="http://schemas.microsoft.com/office/drawing/2014/main" id="{9C1419FE-384E-59A2-801E-65D92FA5C85E}"/>
              </a:ext>
            </a:extLst>
          </p:cNvPr>
          <p:cNvSpPr txBox="1"/>
          <p:nvPr/>
        </p:nvSpPr>
        <p:spPr>
          <a:xfrm>
            <a:off x="10491687" y="0"/>
            <a:ext cx="1233487" cy="369332"/>
          </a:xfrm>
          <a:prstGeom prst="rect">
            <a:avLst/>
          </a:prstGeom>
          <a:noFill/>
        </p:spPr>
        <p:txBody>
          <a:bodyPr wrap="square" rtlCol="0">
            <a:spAutoFit/>
          </a:bodyPr>
          <a:lstStyle/>
          <a:p>
            <a:r>
              <a:rPr lang="es-ES_tradnl" dirty="0"/>
              <a:t>LOA /LAM</a:t>
            </a:r>
          </a:p>
        </p:txBody>
      </p:sp>
      <p:cxnSp>
        <p:nvCxnSpPr>
          <p:cNvPr id="36" name="Conector recto 35">
            <a:extLst>
              <a:ext uri="{FF2B5EF4-FFF2-40B4-BE49-F238E27FC236}">
                <a16:creationId xmlns:a16="http://schemas.microsoft.com/office/drawing/2014/main" id="{85138702-D3C0-2BD3-ABB1-2E08DBD9ADF7}"/>
              </a:ext>
            </a:extLst>
          </p:cNvPr>
          <p:cNvCxnSpPr/>
          <p:nvPr/>
        </p:nvCxnSpPr>
        <p:spPr>
          <a:xfrm flipV="1">
            <a:off x="1785938" y="515798"/>
            <a:ext cx="6348412" cy="701987"/>
          </a:xfrm>
          <a:prstGeom prst="line">
            <a:avLst/>
          </a:prstGeom>
        </p:spPr>
        <p:style>
          <a:lnRef idx="2">
            <a:schemeClr val="accent1"/>
          </a:lnRef>
          <a:fillRef idx="0">
            <a:schemeClr val="accent1"/>
          </a:fillRef>
          <a:effectRef idx="1">
            <a:schemeClr val="accent1"/>
          </a:effectRef>
          <a:fontRef idx="minor">
            <a:schemeClr val="tx1"/>
          </a:fontRef>
        </p:style>
      </p:cxnSp>
      <p:sp>
        <p:nvSpPr>
          <p:cNvPr id="43" name="CuadroTexto 42">
            <a:extLst>
              <a:ext uri="{FF2B5EF4-FFF2-40B4-BE49-F238E27FC236}">
                <a16:creationId xmlns:a16="http://schemas.microsoft.com/office/drawing/2014/main" id="{5EB2984F-FADB-F87C-0AF4-012A3CEDD56B}"/>
              </a:ext>
            </a:extLst>
          </p:cNvPr>
          <p:cNvSpPr txBox="1"/>
          <p:nvPr/>
        </p:nvSpPr>
        <p:spPr>
          <a:xfrm>
            <a:off x="1396271" y="1052444"/>
            <a:ext cx="1233487" cy="369332"/>
          </a:xfrm>
          <a:prstGeom prst="rect">
            <a:avLst/>
          </a:prstGeom>
          <a:noFill/>
        </p:spPr>
        <p:txBody>
          <a:bodyPr wrap="square" rtlCol="0">
            <a:spAutoFit/>
          </a:bodyPr>
          <a:lstStyle/>
          <a:p>
            <a:r>
              <a:rPr lang="es-ES_tradnl" dirty="0"/>
              <a:t>LI</a:t>
            </a:r>
          </a:p>
        </p:txBody>
      </p:sp>
      <p:cxnSp>
        <p:nvCxnSpPr>
          <p:cNvPr id="44" name="Conector recto 43">
            <a:extLst>
              <a:ext uri="{FF2B5EF4-FFF2-40B4-BE49-F238E27FC236}">
                <a16:creationId xmlns:a16="http://schemas.microsoft.com/office/drawing/2014/main" id="{FB481778-91E3-92C1-4AD4-1C3A8B8A07B8}"/>
              </a:ext>
            </a:extLst>
          </p:cNvPr>
          <p:cNvCxnSpPr/>
          <p:nvPr/>
        </p:nvCxnSpPr>
        <p:spPr>
          <a:xfrm flipV="1">
            <a:off x="1785938" y="5882538"/>
            <a:ext cx="6348412" cy="701987"/>
          </a:xfrm>
          <a:prstGeom prst="line">
            <a:avLst/>
          </a:prstGeom>
        </p:spPr>
        <p:style>
          <a:lnRef idx="2">
            <a:schemeClr val="accent1"/>
          </a:lnRef>
          <a:fillRef idx="0">
            <a:schemeClr val="accent1"/>
          </a:fillRef>
          <a:effectRef idx="1">
            <a:schemeClr val="accent1"/>
          </a:effectRef>
          <a:fontRef idx="minor">
            <a:schemeClr val="tx1"/>
          </a:fontRef>
        </p:style>
      </p:cxnSp>
      <p:sp>
        <p:nvSpPr>
          <p:cNvPr id="46" name="CuadroTexto 45">
            <a:extLst>
              <a:ext uri="{FF2B5EF4-FFF2-40B4-BE49-F238E27FC236}">
                <a16:creationId xmlns:a16="http://schemas.microsoft.com/office/drawing/2014/main" id="{03687882-8F43-A8B9-6147-114C7E00669D}"/>
              </a:ext>
            </a:extLst>
          </p:cNvPr>
          <p:cNvSpPr txBox="1"/>
          <p:nvPr/>
        </p:nvSpPr>
        <p:spPr>
          <a:xfrm>
            <a:off x="1495863" y="6233531"/>
            <a:ext cx="1233487" cy="369332"/>
          </a:xfrm>
          <a:prstGeom prst="rect">
            <a:avLst/>
          </a:prstGeom>
          <a:noFill/>
        </p:spPr>
        <p:txBody>
          <a:bodyPr wrap="square" rtlCol="0">
            <a:spAutoFit/>
          </a:bodyPr>
          <a:lstStyle/>
          <a:p>
            <a:r>
              <a:rPr lang="es-ES_tradnl" dirty="0"/>
              <a:t>LD</a:t>
            </a:r>
          </a:p>
        </p:txBody>
      </p:sp>
      <p:sp>
        <p:nvSpPr>
          <p:cNvPr id="12" name="CuadroTexto 11">
            <a:extLst>
              <a:ext uri="{FF2B5EF4-FFF2-40B4-BE49-F238E27FC236}">
                <a16:creationId xmlns:a16="http://schemas.microsoft.com/office/drawing/2014/main" id="{8414027B-3CB5-403D-1D58-BDC9BEEEA716}"/>
              </a:ext>
            </a:extLst>
          </p:cNvPr>
          <p:cNvSpPr txBox="1"/>
          <p:nvPr/>
        </p:nvSpPr>
        <p:spPr>
          <a:xfrm>
            <a:off x="9068042" y="2599103"/>
            <a:ext cx="1633781" cy="646331"/>
          </a:xfrm>
          <a:prstGeom prst="rect">
            <a:avLst/>
          </a:prstGeom>
          <a:noFill/>
        </p:spPr>
        <p:txBody>
          <a:bodyPr wrap="none" rtlCol="0">
            <a:spAutoFit/>
          </a:bodyPr>
          <a:lstStyle/>
          <a:p>
            <a:r>
              <a:rPr lang="es-ES_tradnl" dirty="0"/>
              <a:t>Consolidación</a:t>
            </a:r>
          </a:p>
          <a:p>
            <a:r>
              <a:rPr lang="es-ES_tradnl" dirty="0"/>
              <a:t>Explotación</a:t>
            </a:r>
          </a:p>
        </p:txBody>
      </p:sp>
      <p:pic>
        <p:nvPicPr>
          <p:cNvPr id="2" name="Picture 6" descr="Operational Graphics Tool for Junior Military Leaders">
            <a:extLst>
              <a:ext uri="{FF2B5EF4-FFF2-40B4-BE49-F238E27FC236}">
                <a16:creationId xmlns:a16="http://schemas.microsoft.com/office/drawing/2014/main" id="{852E03D1-31E5-D0FC-E55B-456E14AF6C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1461" y="2578809"/>
            <a:ext cx="1664680" cy="166468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Tactical Tasks and Symbols Flashcards | Quizlet">
            <a:extLst>
              <a:ext uri="{FF2B5EF4-FFF2-40B4-BE49-F238E27FC236}">
                <a16:creationId xmlns:a16="http://schemas.microsoft.com/office/drawing/2014/main" id="{80AB0112-5096-625A-B9DA-ECA03396A9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1231" y="4133162"/>
            <a:ext cx="1543051" cy="1664680"/>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a:extLst>
              <a:ext uri="{FF2B5EF4-FFF2-40B4-BE49-F238E27FC236}">
                <a16:creationId xmlns:a16="http://schemas.microsoft.com/office/drawing/2014/main" id="{6C7744DF-912B-43A5-FC15-A299922B54D6}"/>
              </a:ext>
            </a:extLst>
          </p:cNvPr>
          <p:cNvSpPr txBox="1"/>
          <p:nvPr/>
        </p:nvSpPr>
        <p:spPr>
          <a:xfrm flipH="1">
            <a:off x="6782885" y="2997339"/>
            <a:ext cx="2028824" cy="523220"/>
          </a:xfrm>
          <a:prstGeom prst="rect">
            <a:avLst/>
          </a:prstGeom>
          <a:solidFill>
            <a:schemeClr val="bg1"/>
          </a:solidFill>
        </p:spPr>
        <p:txBody>
          <a:bodyPr wrap="square" rtlCol="0">
            <a:spAutoFit/>
          </a:bodyPr>
          <a:lstStyle/>
          <a:p>
            <a:r>
              <a:rPr lang="es-ES_tradnl" sz="2800" dirty="0"/>
              <a:t>Decisiva </a:t>
            </a:r>
          </a:p>
        </p:txBody>
      </p:sp>
    </p:spTree>
    <p:extLst>
      <p:ext uri="{BB962C8B-B14F-4D97-AF65-F5344CB8AC3E}">
        <p14:creationId xmlns:p14="http://schemas.microsoft.com/office/powerpoint/2010/main" val="73860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1"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6" grpId="0" animBg="1"/>
      <p:bldP spid="6"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E6F9646-D874-328F-B8F3-473CAB021216}"/>
              </a:ext>
            </a:extLst>
          </p:cNvPr>
          <p:cNvSpPr>
            <a:spLocks noGrp="1"/>
          </p:cNvSpPr>
          <p:nvPr>
            <p:ph type="title"/>
          </p:nvPr>
        </p:nvSpPr>
        <p:spPr>
          <a:xfrm>
            <a:off x="1153618" y="1239927"/>
            <a:ext cx="4008586" cy="4680583"/>
          </a:xfrm>
        </p:spPr>
        <p:txBody>
          <a:bodyPr anchor="ctr">
            <a:normAutofit/>
          </a:bodyPr>
          <a:lstStyle/>
          <a:p>
            <a:r>
              <a:rPr lang="es-ES_tradnl" sz="5200"/>
              <a:t>Actividad </a:t>
            </a:r>
          </a:p>
        </p:txBody>
      </p:sp>
      <p:sp>
        <p:nvSpPr>
          <p:cNvPr id="3" name="Marcador de contenido 2">
            <a:extLst>
              <a:ext uri="{FF2B5EF4-FFF2-40B4-BE49-F238E27FC236}">
                <a16:creationId xmlns:a16="http://schemas.microsoft.com/office/drawing/2014/main" id="{53EB73A5-8FC7-04AE-6712-8BDD174EEA25}"/>
              </a:ext>
            </a:extLst>
          </p:cNvPr>
          <p:cNvSpPr>
            <a:spLocks noGrp="1"/>
          </p:cNvSpPr>
          <p:nvPr>
            <p:ph idx="1"/>
          </p:nvPr>
        </p:nvSpPr>
        <p:spPr>
          <a:xfrm>
            <a:off x="6291923" y="1239927"/>
            <a:ext cx="4971824" cy="4680583"/>
          </a:xfrm>
        </p:spPr>
        <p:txBody>
          <a:bodyPr anchor="ctr">
            <a:normAutofit/>
          </a:bodyPr>
          <a:lstStyle/>
          <a:p>
            <a:r>
              <a:rPr lang="es-ES_tradnl" sz="2000"/>
              <a:t>Dibuje un esquema de maniobra que contenga un área de reunión, tres posiciones de ataque, una línea de partida, una posición de asalto, una posición de apoyo de apoyo de fuego, una unidad enemiga de tres escuadras de infantería (objetivo 1) y una unidad logística de magnitud desconocida (objetivo 2), una línea de avance máximo; y limites izquierdos y derechos.</a:t>
            </a:r>
          </a:p>
        </p:txBody>
      </p:sp>
    </p:spTree>
    <p:extLst>
      <p:ext uri="{BB962C8B-B14F-4D97-AF65-F5344CB8AC3E}">
        <p14:creationId xmlns:p14="http://schemas.microsoft.com/office/powerpoint/2010/main" val="2313835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47C549BE-4494-865D-8AB6-C3F9A543E22B}"/>
              </a:ext>
            </a:extLst>
          </p:cNvPr>
          <p:cNvSpPr>
            <a:spLocks noGrp="1"/>
          </p:cNvSpPr>
          <p:nvPr>
            <p:ph type="title"/>
          </p:nvPr>
        </p:nvSpPr>
        <p:spPr>
          <a:xfrm>
            <a:off x="1043631" y="809898"/>
            <a:ext cx="10173010" cy="1554480"/>
          </a:xfrm>
        </p:spPr>
        <p:txBody>
          <a:bodyPr anchor="ctr">
            <a:normAutofit/>
          </a:bodyPr>
          <a:lstStyle/>
          <a:p>
            <a:r>
              <a:rPr lang="es-ES_tradnl" sz="4800"/>
              <a:t>Debate (dos grupos)</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Marcador de contenido 2">
            <a:extLst>
              <a:ext uri="{FF2B5EF4-FFF2-40B4-BE49-F238E27FC236}">
                <a16:creationId xmlns:a16="http://schemas.microsoft.com/office/drawing/2014/main" id="{2E80EFD0-6FF4-1FDF-3A37-11D5077861DE}"/>
              </a:ext>
            </a:extLst>
          </p:cNvPr>
          <p:cNvGraphicFramePr>
            <a:graphicFrameLocks noGrp="1"/>
          </p:cNvGraphicFramePr>
          <p:nvPr>
            <p:ph idx="1"/>
            <p:extLst>
              <p:ext uri="{D42A27DB-BD31-4B8C-83A1-F6EECF244321}">
                <p14:modId xmlns:p14="http://schemas.microsoft.com/office/powerpoint/2010/main" val="2375153078"/>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9303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Watch the 1950 Navy explain 'vertical envelopment'">
            <a:extLst>
              <a:ext uri="{FF2B5EF4-FFF2-40B4-BE49-F238E27FC236}">
                <a16:creationId xmlns:a16="http://schemas.microsoft.com/office/drawing/2014/main" id="{5A0186D3-BD47-BAC3-F0DE-FFD6BF63B00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7111" r="-1" b="-1"/>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1" name="Rectangle 1030">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B7AD7DE0-0668-6067-4943-DD40D43E5BBF}"/>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rPr>
              <a:t>Envolvimiento Vertical</a:t>
            </a:r>
          </a:p>
        </p:txBody>
      </p:sp>
      <p:cxnSp>
        <p:nvCxnSpPr>
          <p:cNvPr id="1033" name="Straight Connector 1032">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035" name="Straight Connector 1034">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63080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F2FC0F3E-1D6C-A7A7-897A-F6229CA50BC8}"/>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Un caso histórico… operación Starlite</a:t>
            </a:r>
          </a:p>
        </p:txBody>
      </p:sp>
      <p:pic>
        <p:nvPicPr>
          <p:cNvPr id="1026" name="Picture 2" descr="Operation Starlite (1965) - Primary Sources: Vietnam War - LibGuides at  Florida Atlantic University">
            <a:extLst>
              <a:ext uri="{FF2B5EF4-FFF2-40B4-BE49-F238E27FC236}">
                <a16:creationId xmlns:a16="http://schemas.microsoft.com/office/drawing/2014/main" id="{E150F25A-CF59-F3A0-1899-DD2AB474C41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5229123" y="644630"/>
            <a:ext cx="5492706" cy="5568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5448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5F6461-53C8-391C-E622-83119FEA5E14}"/>
              </a:ext>
            </a:extLst>
          </p:cNvPr>
          <p:cNvSpPr>
            <a:spLocks noGrp="1"/>
          </p:cNvSpPr>
          <p:nvPr>
            <p:ph type="title"/>
          </p:nvPr>
        </p:nvSpPr>
        <p:spPr/>
        <p:txBody>
          <a:bodyPr/>
          <a:lstStyle/>
          <a:p>
            <a:endParaRPr lang="es-ES_tradnl"/>
          </a:p>
        </p:txBody>
      </p:sp>
      <p:pic>
        <p:nvPicPr>
          <p:cNvPr id="4" name="Elementos multimedia en línea 3" descr="&quot;Vietnam: 50 Years Remembered: Part 7&quot; - Operation Starlight - August 1965">
            <a:hlinkClick r:id="" action="ppaction://media"/>
            <a:extLst>
              <a:ext uri="{FF2B5EF4-FFF2-40B4-BE49-F238E27FC236}">
                <a16:creationId xmlns:a16="http://schemas.microsoft.com/office/drawing/2014/main" id="{118B11BA-E682-F7EB-FE22-38C34448E6AB}"/>
              </a:ext>
            </a:extLst>
          </p:cNvPr>
          <p:cNvPicPr>
            <a:picLocks noGrp="1" noRot="1" noChangeAspect="1"/>
          </p:cNvPicPr>
          <p:nvPr>
            <p:ph idx="1"/>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78069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D0051B84-06CB-218B-C7B7-1FBBA375F07C}"/>
              </a:ext>
            </a:extLst>
          </p:cNvPr>
          <p:cNvSpPr>
            <a:spLocks noGrp="1"/>
          </p:cNvSpPr>
          <p:nvPr>
            <p:ph type="title"/>
          </p:nvPr>
        </p:nvSpPr>
        <p:spPr>
          <a:xfrm>
            <a:off x="1383564" y="348865"/>
            <a:ext cx="9718111" cy="1576446"/>
          </a:xfrm>
        </p:spPr>
        <p:txBody>
          <a:bodyPr anchor="ctr">
            <a:normAutofit/>
          </a:bodyPr>
          <a:lstStyle/>
          <a:p>
            <a:r>
              <a:rPr lang="es-ES_tradnl" sz="4000">
                <a:solidFill>
                  <a:srgbClr val="FFFFFF"/>
                </a:solidFill>
              </a:rPr>
              <a:t>Potencialidades </a:t>
            </a:r>
          </a:p>
        </p:txBody>
      </p:sp>
      <p:graphicFrame>
        <p:nvGraphicFramePr>
          <p:cNvPr id="5" name="Marcador de contenido 2">
            <a:extLst>
              <a:ext uri="{FF2B5EF4-FFF2-40B4-BE49-F238E27FC236}">
                <a16:creationId xmlns:a16="http://schemas.microsoft.com/office/drawing/2014/main" id="{35A2A76C-512E-D21A-72F6-3769A8D7FC79}"/>
              </a:ext>
            </a:extLst>
          </p:cNvPr>
          <p:cNvGraphicFramePr>
            <a:graphicFrameLocks noGrp="1"/>
          </p:cNvGraphicFramePr>
          <p:nvPr>
            <p:ph idx="1"/>
            <p:extLst>
              <p:ext uri="{D42A27DB-BD31-4B8C-83A1-F6EECF244321}">
                <p14:modId xmlns:p14="http://schemas.microsoft.com/office/powerpoint/2010/main" val="3942278470"/>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35763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41EF18C3-32EF-6DDA-95F9-180FC038416D}"/>
              </a:ext>
            </a:extLst>
          </p:cNvPr>
          <p:cNvSpPr>
            <a:spLocks noGrp="1"/>
          </p:cNvSpPr>
          <p:nvPr>
            <p:ph type="title"/>
          </p:nvPr>
        </p:nvSpPr>
        <p:spPr>
          <a:xfrm>
            <a:off x="1383564" y="348865"/>
            <a:ext cx="9718111" cy="1576446"/>
          </a:xfrm>
        </p:spPr>
        <p:txBody>
          <a:bodyPr anchor="ctr">
            <a:normAutofit/>
          </a:bodyPr>
          <a:lstStyle/>
          <a:p>
            <a:r>
              <a:rPr lang="es-ES_tradnl" sz="3700">
                <a:solidFill>
                  <a:srgbClr val="FFFFFF"/>
                </a:solidFill>
              </a:rPr>
              <a:t>Mejores practicas para planificar un asalto aéreo (también sirve para operaciones anfibias)</a:t>
            </a:r>
          </a:p>
        </p:txBody>
      </p:sp>
      <p:graphicFrame>
        <p:nvGraphicFramePr>
          <p:cNvPr id="5" name="Marcador de contenido 2">
            <a:extLst>
              <a:ext uri="{FF2B5EF4-FFF2-40B4-BE49-F238E27FC236}">
                <a16:creationId xmlns:a16="http://schemas.microsoft.com/office/drawing/2014/main" id="{64F11259-6E7E-11B3-A9B3-0EDFAEE0E4BB}"/>
              </a:ext>
            </a:extLst>
          </p:cNvPr>
          <p:cNvGraphicFramePr>
            <a:graphicFrameLocks noGrp="1"/>
          </p:cNvGraphicFramePr>
          <p:nvPr>
            <p:ph idx="1"/>
            <p:extLst>
              <p:ext uri="{D42A27DB-BD31-4B8C-83A1-F6EECF244321}">
                <p14:modId xmlns:p14="http://schemas.microsoft.com/office/powerpoint/2010/main" val="2338961126"/>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28808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8962CE-A9CE-C115-BF1A-F5BBDCA4E9E6}"/>
              </a:ext>
            </a:extLst>
          </p:cNvPr>
          <p:cNvSpPr>
            <a:spLocks noGrp="1"/>
          </p:cNvSpPr>
          <p:nvPr>
            <p:ph type="title"/>
          </p:nvPr>
        </p:nvSpPr>
        <p:spPr/>
        <p:txBody>
          <a:bodyPr/>
          <a:lstStyle/>
          <a:p>
            <a:r>
              <a:rPr lang="es-ES_tradnl" dirty="0"/>
              <a:t>Medidas de coordinación </a:t>
            </a:r>
          </a:p>
        </p:txBody>
      </p:sp>
      <p:sp>
        <p:nvSpPr>
          <p:cNvPr id="3" name="Marcador de contenido 2">
            <a:extLst>
              <a:ext uri="{FF2B5EF4-FFF2-40B4-BE49-F238E27FC236}">
                <a16:creationId xmlns:a16="http://schemas.microsoft.com/office/drawing/2014/main" id="{3E835E5B-9376-7F38-00CD-9833ED8AF957}"/>
              </a:ext>
            </a:extLst>
          </p:cNvPr>
          <p:cNvSpPr>
            <a:spLocks noGrp="1"/>
          </p:cNvSpPr>
          <p:nvPr>
            <p:ph idx="1"/>
          </p:nvPr>
        </p:nvSpPr>
        <p:spPr>
          <a:xfrm>
            <a:off x="838200" y="1825625"/>
            <a:ext cx="4762500" cy="2549427"/>
          </a:xfrm>
        </p:spPr>
        <p:txBody>
          <a:bodyPr/>
          <a:lstStyle/>
          <a:p>
            <a:r>
              <a:rPr lang="es-ES_tradnl" dirty="0"/>
              <a:t>PZ: Pick Up </a:t>
            </a:r>
            <a:r>
              <a:rPr lang="es-ES_tradnl" dirty="0" err="1"/>
              <a:t>Zone</a:t>
            </a:r>
            <a:endParaRPr lang="es-ES_tradnl" dirty="0"/>
          </a:p>
          <a:p>
            <a:r>
              <a:rPr lang="es-ES_tradnl" dirty="0"/>
              <a:t>LZ: </a:t>
            </a:r>
            <a:r>
              <a:rPr lang="es-ES_tradnl" dirty="0" err="1"/>
              <a:t>Landing</a:t>
            </a:r>
            <a:r>
              <a:rPr lang="es-ES_tradnl" dirty="0"/>
              <a:t> </a:t>
            </a:r>
            <a:r>
              <a:rPr lang="es-ES_tradnl" dirty="0" err="1"/>
              <a:t>Zone</a:t>
            </a:r>
            <a:endParaRPr lang="es-ES_tradnl" dirty="0"/>
          </a:p>
          <a:p>
            <a:r>
              <a:rPr lang="es-ES_tradnl" dirty="0"/>
              <a:t>LS: </a:t>
            </a:r>
            <a:r>
              <a:rPr lang="es-ES_tradnl" dirty="0" err="1"/>
              <a:t>Landing</a:t>
            </a:r>
            <a:r>
              <a:rPr lang="es-ES_tradnl" dirty="0"/>
              <a:t> Site</a:t>
            </a:r>
          </a:p>
          <a:p>
            <a:r>
              <a:rPr lang="es-ES_tradnl" dirty="0"/>
              <a:t>ACA: Air </a:t>
            </a:r>
            <a:r>
              <a:rPr lang="es-ES_tradnl" dirty="0" err="1"/>
              <a:t>Coordination</a:t>
            </a:r>
            <a:r>
              <a:rPr lang="es-ES_tradnl" dirty="0"/>
              <a:t> </a:t>
            </a:r>
            <a:r>
              <a:rPr lang="es-ES_tradnl" dirty="0" err="1"/>
              <a:t>Area</a:t>
            </a:r>
            <a:endParaRPr lang="es-ES_tradnl" dirty="0"/>
          </a:p>
          <a:p>
            <a:r>
              <a:rPr lang="es-ES_tradnl" dirty="0"/>
              <a:t>ACP: Air Control Point </a:t>
            </a:r>
          </a:p>
          <a:p>
            <a:pPr marL="0" indent="0">
              <a:buNone/>
            </a:pPr>
            <a:endParaRPr lang="es-ES_tradnl" dirty="0"/>
          </a:p>
        </p:txBody>
      </p:sp>
      <p:pic>
        <p:nvPicPr>
          <p:cNvPr id="5" name="Imagen 4">
            <a:extLst>
              <a:ext uri="{FF2B5EF4-FFF2-40B4-BE49-F238E27FC236}">
                <a16:creationId xmlns:a16="http://schemas.microsoft.com/office/drawing/2014/main" id="{FC5F8C18-8BCE-09C9-6201-30389AF8C60D}"/>
              </a:ext>
            </a:extLst>
          </p:cNvPr>
          <p:cNvPicPr>
            <a:picLocks noChangeAspect="1"/>
          </p:cNvPicPr>
          <p:nvPr/>
        </p:nvPicPr>
        <p:blipFill>
          <a:blip r:embed="rId2"/>
          <a:stretch>
            <a:fillRect/>
          </a:stretch>
        </p:blipFill>
        <p:spPr>
          <a:xfrm>
            <a:off x="5303838" y="1377950"/>
            <a:ext cx="6559550" cy="4465638"/>
          </a:xfrm>
          <a:prstGeom prst="rect">
            <a:avLst/>
          </a:prstGeom>
        </p:spPr>
      </p:pic>
      <p:sp>
        <p:nvSpPr>
          <p:cNvPr id="6" name="Marcador de contenido 2">
            <a:extLst>
              <a:ext uri="{FF2B5EF4-FFF2-40B4-BE49-F238E27FC236}">
                <a16:creationId xmlns:a16="http://schemas.microsoft.com/office/drawing/2014/main" id="{BD3A5924-5335-0B42-A485-1C1F7ED8FD7C}"/>
              </a:ext>
            </a:extLst>
          </p:cNvPr>
          <p:cNvSpPr txBox="1">
            <a:spLocks/>
          </p:cNvSpPr>
          <p:nvPr/>
        </p:nvSpPr>
        <p:spPr>
          <a:xfrm>
            <a:off x="838200" y="4703811"/>
            <a:ext cx="4762500" cy="254942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dirty="0"/>
              <a:t>HA: Holding </a:t>
            </a:r>
            <a:r>
              <a:rPr lang="es-ES_tradnl" dirty="0" err="1"/>
              <a:t>Area</a:t>
            </a:r>
            <a:r>
              <a:rPr lang="es-ES_tradnl" dirty="0"/>
              <a:t> </a:t>
            </a:r>
          </a:p>
          <a:p>
            <a:r>
              <a:rPr lang="es-ES_tradnl" dirty="0"/>
              <a:t>BP: </a:t>
            </a:r>
            <a:r>
              <a:rPr lang="es-ES_tradnl" dirty="0" err="1"/>
              <a:t>Battle</a:t>
            </a:r>
            <a:r>
              <a:rPr lang="es-ES_tradnl" dirty="0"/>
              <a:t> Position</a:t>
            </a:r>
          </a:p>
          <a:p>
            <a:pPr marL="0" indent="0">
              <a:buFont typeface="Arial" panose="020B0604020202020204" pitchFamily="34" charset="0"/>
              <a:buNone/>
            </a:pPr>
            <a:endParaRPr lang="es-ES_tradnl" dirty="0"/>
          </a:p>
        </p:txBody>
      </p:sp>
      <p:sp>
        <p:nvSpPr>
          <p:cNvPr id="7" name="Rectángulo 6">
            <a:extLst>
              <a:ext uri="{FF2B5EF4-FFF2-40B4-BE49-F238E27FC236}">
                <a16:creationId xmlns:a16="http://schemas.microsoft.com/office/drawing/2014/main" id="{9730C6F4-465B-4739-A4AD-C650FD99A45E}"/>
              </a:ext>
            </a:extLst>
          </p:cNvPr>
          <p:cNvSpPr/>
          <p:nvPr/>
        </p:nvSpPr>
        <p:spPr>
          <a:xfrm>
            <a:off x="7146389" y="487887"/>
            <a:ext cx="1113668" cy="1080037"/>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dirty="0"/>
          </a:p>
        </p:txBody>
      </p:sp>
      <p:sp>
        <p:nvSpPr>
          <p:cNvPr id="8" name="CuadroTexto 7">
            <a:extLst>
              <a:ext uri="{FF2B5EF4-FFF2-40B4-BE49-F238E27FC236}">
                <a16:creationId xmlns:a16="http://schemas.microsoft.com/office/drawing/2014/main" id="{64E5C1B0-647A-A9B6-9283-27EF88F88592}"/>
              </a:ext>
            </a:extLst>
          </p:cNvPr>
          <p:cNvSpPr txBox="1"/>
          <p:nvPr/>
        </p:nvSpPr>
        <p:spPr>
          <a:xfrm>
            <a:off x="8260057" y="843239"/>
            <a:ext cx="1091966" cy="369332"/>
          </a:xfrm>
          <a:prstGeom prst="rect">
            <a:avLst/>
          </a:prstGeom>
          <a:noFill/>
        </p:spPr>
        <p:txBody>
          <a:bodyPr wrap="none" rtlCol="0">
            <a:spAutoFit/>
          </a:bodyPr>
          <a:lstStyle/>
          <a:p>
            <a:r>
              <a:rPr lang="es-ES_tradnl" dirty="0"/>
              <a:t>HA (RED)</a:t>
            </a:r>
          </a:p>
        </p:txBody>
      </p:sp>
      <p:sp>
        <p:nvSpPr>
          <p:cNvPr id="9" name="Rectángulo 8">
            <a:extLst>
              <a:ext uri="{FF2B5EF4-FFF2-40B4-BE49-F238E27FC236}">
                <a16:creationId xmlns:a16="http://schemas.microsoft.com/office/drawing/2014/main" id="{40AC6722-2ED7-0981-1A67-866987F6A8E2}"/>
              </a:ext>
            </a:extLst>
          </p:cNvPr>
          <p:cNvSpPr/>
          <p:nvPr/>
        </p:nvSpPr>
        <p:spPr>
          <a:xfrm>
            <a:off x="10484902" y="2530732"/>
            <a:ext cx="1113668" cy="1080037"/>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dirty="0"/>
          </a:p>
        </p:txBody>
      </p:sp>
      <p:sp>
        <p:nvSpPr>
          <p:cNvPr id="10" name="CuadroTexto 9">
            <a:extLst>
              <a:ext uri="{FF2B5EF4-FFF2-40B4-BE49-F238E27FC236}">
                <a16:creationId xmlns:a16="http://schemas.microsoft.com/office/drawing/2014/main" id="{0CBA2ED8-B8CE-CA76-4DC1-BE1D30C9B239}"/>
              </a:ext>
            </a:extLst>
          </p:cNvPr>
          <p:cNvSpPr txBox="1"/>
          <p:nvPr/>
        </p:nvSpPr>
        <p:spPr>
          <a:xfrm>
            <a:off x="10506604" y="3610769"/>
            <a:ext cx="1113959" cy="369332"/>
          </a:xfrm>
          <a:prstGeom prst="rect">
            <a:avLst/>
          </a:prstGeom>
          <a:noFill/>
        </p:spPr>
        <p:txBody>
          <a:bodyPr wrap="none" rtlCol="0">
            <a:spAutoFit/>
          </a:bodyPr>
          <a:lstStyle/>
          <a:p>
            <a:r>
              <a:rPr lang="es-ES_tradnl" dirty="0"/>
              <a:t>BP Cobra</a:t>
            </a:r>
          </a:p>
        </p:txBody>
      </p:sp>
    </p:spTree>
    <p:extLst>
      <p:ext uri="{BB962C8B-B14F-4D97-AF65-F5344CB8AC3E}">
        <p14:creationId xmlns:p14="http://schemas.microsoft.com/office/powerpoint/2010/main" val="2930660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EDA728-E259-1A2D-A48B-DA75FA219A6E}"/>
              </a:ext>
            </a:extLst>
          </p:cNvPr>
          <p:cNvSpPr>
            <a:spLocks noGrp="1"/>
          </p:cNvSpPr>
          <p:nvPr>
            <p:ph type="title"/>
          </p:nvPr>
        </p:nvSpPr>
        <p:spPr>
          <a:xfrm>
            <a:off x="-22963" y="-205946"/>
            <a:ext cx="10515600" cy="1325563"/>
          </a:xfrm>
        </p:spPr>
        <p:txBody>
          <a:bodyPr/>
          <a:lstStyle/>
          <a:p>
            <a:r>
              <a:rPr lang="es-ES_tradnl" dirty="0"/>
              <a:t>Ejercicio </a:t>
            </a:r>
          </a:p>
        </p:txBody>
      </p:sp>
      <p:pic>
        <p:nvPicPr>
          <p:cNvPr id="2050" name="Picture 2">
            <a:extLst>
              <a:ext uri="{FF2B5EF4-FFF2-40B4-BE49-F238E27FC236}">
                <a16:creationId xmlns:a16="http://schemas.microsoft.com/office/drawing/2014/main" id="{E7FF8E2F-95ED-89D7-87C1-86B92FE24C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815" y="2441486"/>
            <a:ext cx="1223932" cy="715963"/>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a:extLst>
              <a:ext uri="{FF2B5EF4-FFF2-40B4-BE49-F238E27FC236}">
                <a16:creationId xmlns:a16="http://schemas.microsoft.com/office/drawing/2014/main" id="{16E62621-CE74-E468-EF60-C27C176202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52252" y="2225225"/>
            <a:ext cx="1055687" cy="633412"/>
          </a:xfrm>
          <a:prstGeom prst="rect">
            <a:avLst/>
          </a:prstGeom>
        </p:spPr>
      </p:pic>
      <p:pic>
        <p:nvPicPr>
          <p:cNvPr id="8" name="Imagen 7">
            <a:extLst>
              <a:ext uri="{FF2B5EF4-FFF2-40B4-BE49-F238E27FC236}">
                <a16:creationId xmlns:a16="http://schemas.microsoft.com/office/drawing/2014/main" id="{330AF395-B1AE-BB02-A3DD-612318569A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22181" y="4326281"/>
            <a:ext cx="748435" cy="449061"/>
          </a:xfrm>
          <a:prstGeom prst="rect">
            <a:avLst/>
          </a:prstGeom>
        </p:spPr>
      </p:pic>
      <p:pic>
        <p:nvPicPr>
          <p:cNvPr id="12" name="Imagen 11">
            <a:extLst>
              <a:ext uri="{FF2B5EF4-FFF2-40B4-BE49-F238E27FC236}">
                <a16:creationId xmlns:a16="http://schemas.microsoft.com/office/drawing/2014/main" id="{F35F3F0C-DC81-D112-5333-B893EE4663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77588" y="3507741"/>
            <a:ext cx="700295" cy="420177"/>
          </a:xfrm>
          <a:prstGeom prst="rect">
            <a:avLst/>
          </a:prstGeom>
        </p:spPr>
      </p:pic>
      <p:pic>
        <p:nvPicPr>
          <p:cNvPr id="15" name="Imagen 14">
            <a:extLst>
              <a:ext uri="{FF2B5EF4-FFF2-40B4-BE49-F238E27FC236}">
                <a16:creationId xmlns:a16="http://schemas.microsoft.com/office/drawing/2014/main" id="{D92C6FBE-1F07-DE0D-F854-6666063D60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45489" y="3929686"/>
            <a:ext cx="971009" cy="582606"/>
          </a:xfrm>
          <a:prstGeom prst="rect">
            <a:avLst/>
          </a:prstGeom>
        </p:spPr>
      </p:pic>
      <p:pic>
        <p:nvPicPr>
          <p:cNvPr id="16" name="Imagen 15">
            <a:extLst>
              <a:ext uri="{FF2B5EF4-FFF2-40B4-BE49-F238E27FC236}">
                <a16:creationId xmlns:a16="http://schemas.microsoft.com/office/drawing/2014/main" id="{453A64CF-AD89-048F-692E-52A89FE7D62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66748" y="4550812"/>
            <a:ext cx="971009" cy="582606"/>
          </a:xfrm>
          <a:prstGeom prst="rect">
            <a:avLst/>
          </a:prstGeom>
        </p:spPr>
      </p:pic>
      <p:pic>
        <p:nvPicPr>
          <p:cNvPr id="17" name="Imagen 16">
            <a:extLst>
              <a:ext uri="{FF2B5EF4-FFF2-40B4-BE49-F238E27FC236}">
                <a16:creationId xmlns:a16="http://schemas.microsoft.com/office/drawing/2014/main" id="{FFABDA01-7546-8BC9-288F-C6D267BB387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688241" y="4756901"/>
            <a:ext cx="971009" cy="582606"/>
          </a:xfrm>
          <a:prstGeom prst="rect">
            <a:avLst/>
          </a:prstGeom>
        </p:spPr>
      </p:pic>
      <p:pic>
        <p:nvPicPr>
          <p:cNvPr id="18" name="Imagen 17">
            <a:extLst>
              <a:ext uri="{FF2B5EF4-FFF2-40B4-BE49-F238E27FC236}">
                <a16:creationId xmlns:a16="http://schemas.microsoft.com/office/drawing/2014/main" id="{85B1BBBE-A60D-46C5-21F1-FC45C73E27C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61242" y="3613465"/>
            <a:ext cx="700295" cy="420177"/>
          </a:xfrm>
          <a:prstGeom prst="rect">
            <a:avLst/>
          </a:prstGeom>
        </p:spPr>
      </p:pic>
      <p:sp>
        <p:nvSpPr>
          <p:cNvPr id="19" name="CuadroTexto 18">
            <a:extLst>
              <a:ext uri="{FF2B5EF4-FFF2-40B4-BE49-F238E27FC236}">
                <a16:creationId xmlns:a16="http://schemas.microsoft.com/office/drawing/2014/main" id="{48958CB3-815A-CD0E-0250-1F6CECB5DD74}"/>
              </a:ext>
            </a:extLst>
          </p:cNvPr>
          <p:cNvSpPr txBox="1"/>
          <p:nvPr/>
        </p:nvSpPr>
        <p:spPr>
          <a:xfrm>
            <a:off x="196369" y="3293449"/>
            <a:ext cx="6098587" cy="2862322"/>
          </a:xfrm>
          <a:prstGeom prst="rect">
            <a:avLst/>
          </a:prstGeom>
          <a:noFill/>
        </p:spPr>
        <p:txBody>
          <a:bodyPr wrap="square" rtlCol="0">
            <a:spAutoFit/>
          </a:bodyPr>
          <a:lstStyle/>
          <a:p>
            <a:pPr algn="just"/>
            <a:r>
              <a:rPr lang="es-ES_tradnl" dirty="0"/>
              <a:t>16 </a:t>
            </a:r>
            <a:r>
              <a:rPr lang="es-ES_tradnl" dirty="0" err="1"/>
              <a:t>pax</a:t>
            </a:r>
            <a:r>
              <a:rPr lang="es-ES_tradnl" dirty="0"/>
              <a:t> por helicóptero</a:t>
            </a:r>
          </a:p>
          <a:p>
            <a:pPr algn="just"/>
            <a:r>
              <a:rPr lang="es-ES_tradnl" dirty="0"/>
              <a:t>2 helicópteros en el LPD Canave</a:t>
            </a:r>
          </a:p>
          <a:p>
            <a:pPr algn="just"/>
            <a:r>
              <a:rPr lang="es-ES_tradnl" dirty="0"/>
              <a:t>1 helicópteros +  1 helicóptero artillado en el LPD Reyes</a:t>
            </a:r>
          </a:p>
          <a:p>
            <a:pPr algn="just"/>
            <a:r>
              <a:rPr lang="es-ES_tradnl" dirty="0"/>
              <a:t>Buques navegando a 40 millas de costa.</a:t>
            </a:r>
          </a:p>
          <a:p>
            <a:pPr algn="just"/>
            <a:endParaRPr lang="es-ES_tradnl" dirty="0"/>
          </a:p>
          <a:p>
            <a:pPr algn="just"/>
            <a:r>
              <a:rPr lang="es-ES_tradnl" dirty="0"/>
              <a:t>A la hora H, una compañía mecanizada propia accionará sobre OBJ 1. A la Hora H+1 deberá neutralizar la reserva adversaria ubicada (OBJ 2). Efectué su planificación inicial. Se vive la hora H-6</a:t>
            </a:r>
          </a:p>
          <a:p>
            <a:pPr algn="just"/>
            <a:endParaRPr lang="es-ES_tradnl" dirty="0"/>
          </a:p>
        </p:txBody>
      </p:sp>
      <p:pic>
        <p:nvPicPr>
          <p:cNvPr id="20" name="Imagen 19">
            <a:extLst>
              <a:ext uri="{FF2B5EF4-FFF2-40B4-BE49-F238E27FC236}">
                <a16:creationId xmlns:a16="http://schemas.microsoft.com/office/drawing/2014/main" id="{FB871BE9-ED24-5C58-8820-9C06509EBC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1371" y="3929686"/>
            <a:ext cx="1055687" cy="633412"/>
          </a:xfrm>
          <a:prstGeom prst="rect">
            <a:avLst/>
          </a:prstGeom>
        </p:spPr>
      </p:pic>
      <p:pic>
        <p:nvPicPr>
          <p:cNvPr id="22" name="Picture 2">
            <a:extLst>
              <a:ext uri="{FF2B5EF4-FFF2-40B4-BE49-F238E27FC236}">
                <a16:creationId xmlns:a16="http://schemas.microsoft.com/office/drawing/2014/main" id="{F218CC85-D209-7CC6-F6ED-E4FE99DB4F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6325" y="1031626"/>
            <a:ext cx="1223932" cy="71596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extLst>
              <a:ext uri="{FF2B5EF4-FFF2-40B4-BE49-F238E27FC236}">
                <a16:creationId xmlns:a16="http://schemas.microsoft.com/office/drawing/2014/main" id="{843D2734-4F96-3267-8ACE-5232309636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023" y="968074"/>
            <a:ext cx="1223932" cy="715963"/>
          </a:xfrm>
          <a:prstGeom prst="rect">
            <a:avLst/>
          </a:prstGeom>
          <a:noFill/>
          <a:extLst>
            <a:ext uri="{909E8E84-426E-40DD-AFC4-6F175D3DCCD1}">
              <a14:hiddenFill xmlns:a14="http://schemas.microsoft.com/office/drawing/2010/main">
                <a:solidFill>
                  <a:srgbClr val="FFFFFF"/>
                </a:solidFill>
              </a14:hiddenFill>
            </a:ext>
          </a:extLst>
        </p:spPr>
      </p:pic>
      <p:sp>
        <p:nvSpPr>
          <p:cNvPr id="24" name="Forma libre 23">
            <a:extLst>
              <a:ext uri="{FF2B5EF4-FFF2-40B4-BE49-F238E27FC236}">
                <a16:creationId xmlns:a16="http://schemas.microsoft.com/office/drawing/2014/main" id="{4B764440-07B8-6333-7F8A-3E378F738387}"/>
              </a:ext>
            </a:extLst>
          </p:cNvPr>
          <p:cNvSpPr/>
          <p:nvPr/>
        </p:nvSpPr>
        <p:spPr>
          <a:xfrm>
            <a:off x="6847788" y="3161188"/>
            <a:ext cx="4929629" cy="2500312"/>
          </a:xfrm>
          <a:custGeom>
            <a:avLst/>
            <a:gdLst>
              <a:gd name="connsiteX0" fmla="*/ 3814762 w 4929629"/>
              <a:gd name="connsiteY0" fmla="*/ 0 h 2500312"/>
              <a:gd name="connsiteX1" fmla="*/ 3686175 w 4929629"/>
              <a:gd name="connsiteY1" fmla="*/ 14287 h 2500312"/>
              <a:gd name="connsiteX2" fmla="*/ 2914650 w 4929629"/>
              <a:gd name="connsiteY2" fmla="*/ 28575 h 2500312"/>
              <a:gd name="connsiteX3" fmla="*/ 2486025 w 4929629"/>
              <a:gd name="connsiteY3" fmla="*/ 85725 h 2500312"/>
              <a:gd name="connsiteX4" fmla="*/ 2200275 w 4929629"/>
              <a:gd name="connsiteY4" fmla="*/ 114300 h 2500312"/>
              <a:gd name="connsiteX5" fmla="*/ 2085975 w 4929629"/>
              <a:gd name="connsiteY5" fmla="*/ 142875 h 2500312"/>
              <a:gd name="connsiteX6" fmla="*/ 1943100 w 4929629"/>
              <a:gd name="connsiteY6" fmla="*/ 171450 h 2500312"/>
              <a:gd name="connsiteX7" fmla="*/ 1828800 w 4929629"/>
              <a:gd name="connsiteY7" fmla="*/ 228600 h 2500312"/>
              <a:gd name="connsiteX8" fmla="*/ 1728787 w 4929629"/>
              <a:gd name="connsiteY8" fmla="*/ 271462 h 2500312"/>
              <a:gd name="connsiteX9" fmla="*/ 1671637 w 4929629"/>
              <a:gd name="connsiteY9" fmla="*/ 314325 h 2500312"/>
              <a:gd name="connsiteX10" fmla="*/ 1585912 w 4929629"/>
              <a:gd name="connsiteY10" fmla="*/ 371475 h 2500312"/>
              <a:gd name="connsiteX11" fmla="*/ 1471612 w 4929629"/>
              <a:gd name="connsiteY11" fmla="*/ 442912 h 2500312"/>
              <a:gd name="connsiteX12" fmla="*/ 1428750 w 4929629"/>
              <a:gd name="connsiteY12" fmla="*/ 471487 h 2500312"/>
              <a:gd name="connsiteX13" fmla="*/ 1385887 w 4929629"/>
              <a:gd name="connsiteY13" fmla="*/ 514350 h 2500312"/>
              <a:gd name="connsiteX14" fmla="*/ 1271587 w 4929629"/>
              <a:gd name="connsiteY14" fmla="*/ 571500 h 2500312"/>
              <a:gd name="connsiteX15" fmla="*/ 1057275 w 4929629"/>
              <a:gd name="connsiteY15" fmla="*/ 728662 h 2500312"/>
              <a:gd name="connsiteX16" fmla="*/ 942975 w 4929629"/>
              <a:gd name="connsiteY16" fmla="*/ 828675 h 2500312"/>
              <a:gd name="connsiteX17" fmla="*/ 900112 w 4929629"/>
              <a:gd name="connsiteY17" fmla="*/ 857250 h 2500312"/>
              <a:gd name="connsiteX18" fmla="*/ 814387 w 4929629"/>
              <a:gd name="connsiteY18" fmla="*/ 885825 h 2500312"/>
              <a:gd name="connsiteX19" fmla="*/ 728662 w 4929629"/>
              <a:gd name="connsiteY19" fmla="*/ 914400 h 2500312"/>
              <a:gd name="connsiteX20" fmla="*/ 685800 w 4929629"/>
              <a:gd name="connsiteY20" fmla="*/ 928687 h 2500312"/>
              <a:gd name="connsiteX21" fmla="*/ 400050 w 4929629"/>
              <a:gd name="connsiteY21" fmla="*/ 942975 h 2500312"/>
              <a:gd name="connsiteX22" fmla="*/ 342900 w 4929629"/>
              <a:gd name="connsiteY22" fmla="*/ 957262 h 2500312"/>
              <a:gd name="connsiteX23" fmla="*/ 300037 w 4929629"/>
              <a:gd name="connsiteY23" fmla="*/ 1000125 h 2500312"/>
              <a:gd name="connsiteX24" fmla="*/ 257175 w 4929629"/>
              <a:gd name="connsiteY24" fmla="*/ 1028700 h 2500312"/>
              <a:gd name="connsiteX25" fmla="*/ 185737 w 4929629"/>
              <a:gd name="connsiteY25" fmla="*/ 1114425 h 2500312"/>
              <a:gd name="connsiteX26" fmla="*/ 128587 w 4929629"/>
              <a:gd name="connsiteY26" fmla="*/ 1200150 h 2500312"/>
              <a:gd name="connsiteX27" fmla="*/ 71437 w 4929629"/>
              <a:gd name="connsiteY27" fmla="*/ 1285875 h 2500312"/>
              <a:gd name="connsiteX28" fmla="*/ 14287 w 4929629"/>
              <a:gd name="connsiteY28" fmla="*/ 1428750 h 2500312"/>
              <a:gd name="connsiteX29" fmla="*/ 0 w 4929629"/>
              <a:gd name="connsiteY29" fmla="*/ 1471612 h 2500312"/>
              <a:gd name="connsiteX30" fmla="*/ 14287 w 4929629"/>
              <a:gd name="connsiteY30" fmla="*/ 1700212 h 2500312"/>
              <a:gd name="connsiteX31" fmla="*/ 71437 w 4929629"/>
              <a:gd name="connsiteY31" fmla="*/ 1785937 h 2500312"/>
              <a:gd name="connsiteX32" fmla="*/ 257175 w 4929629"/>
              <a:gd name="connsiteY32" fmla="*/ 1957387 h 2500312"/>
              <a:gd name="connsiteX33" fmla="*/ 342900 w 4929629"/>
              <a:gd name="connsiteY33" fmla="*/ 2000250 h 2500312"/>
              <a:gd name="connsiteX34" fmla="*/ 528637 w 4929629"/>
              <a:gd name="connsiteY34" fmla="*/ 2114550 h 2500312"/>
              <a:gd name="connsiteX35" fmla="*/ 614362 w 4929629"/>
              <a:gd name="connsiteY35" fmla="*/ 2128837 h 2500312"/>
              <a:gd name="connsiteX36" fmla="*/ 714375 w 4929629"/>
              <a:gd name="connsiteY36" fmla="*/ 2157412 h 2500312"/>
              <a:gd name="connsiteX37" fmla="*/ 1014412 w 4929629"/>
              <a:gd name="connsiteY37" fmla="*/ 2185987 h 2500312"/>
              <a:gd name="connsiteX38" fmla="*/ 1371600 w 4929629"/>
              <a:gd name="connsiteY38" fmla="*/ 2243137 h 2500312"/>
              <a:gd name="connsiteX39" fmla="*/ 1871662 w 4929629"/>
              <a:gd name="connsiteY39" fmla="*/ 2286000 h 2500312"/>
              <a:gd name="connsiteX40" fmla="*/ 2271712 w 4929629"/>
              <a:gd name="connsiteY40" fmla="*/ 2314575 h 2500312"/>
              <a:gd name="connsiteX41" fmla="*/ 2386012 w 4929629"/>
              <a:gd name="connsiteY41" fmla="*/ 2328862 h 2500312"/>
              <a:gd name="connsiteX42" fmla="*/ 2528887 w 4929629"/>
              <a:gd name="connsiteY42" fmla="*/ 2357437 h 2500312"/>
              <a:gd name="connsiteX43" fmla="*/ 2600325 w 4929629"/>
              <a:gd name="connsiteY43" fmla="*/ 2386012 h 2500312"/>
              <a:gd name="connsiteX44" fmla="*/ 2671762 w 4929629"/>
              <a:gd name="connsiteY44" fmla="*/ 2400300 h 2500312"/>
              <a:gd name="connsiteX45" fmla="*/ 2843212 w 4929629"/>
              <a:gd name="connsiteY45" fmla="*/ 2428875 h 2500312"/>
              <a:gd name="connsiteX46" fmla="*/ 2957512 w 4929629"/>
              <a:gd name="connsiteY46" fmla="*/ 2457450 h 2500312"/>
              <a:gd name="connsiteX47" fmla="*/ 3086100 w 4929629"/>
              <a:gd name="connsiteY47" fmla="*/ 2471737 h 2500312"/>
              <a:gd name="connsiteX48" fmla="*/ 3228975 w 4929629"/>
              <a:gd name="connsiteY48" fmla="*/ 2500312 h 2500312"/>
              <a:gd name="connsiteX49" fmla="*/ 3643312 w 4929629"/>
              <a:gd name="connsiteY49" fmla="*/ 2457450 h 2500312"/>
              <a:gd name="connsiteX50" fmla="*/ 3800475 w 4929629"/>
              <a:gd name="connsiteY50" fmla="*/ 2371725 h 2500312"/>
              <a:gd name="connsiteX51" fmla="*/ 4157662 w 4929629"/>
              <a:gd name="connsiteY51" fmla="*/ 2143125 h 2500312"/>
              <a:gd name="connsiteX52" fmla="*/ 4329112 w 4929629"/>
              <a:gd name="connsiteY52" fmla="*/ 2028825 h 2500312"/>
              <a:gd name="connsiteX53" fmla="*/ 4672012 w 4929629"/>
              <a:gd name="connsiteY53" fmla="*/ 1771650 h 2500312"/>
              <a:gd name="connsiteX54" fmla="*/ 4757737 w 4929629"/>
              <a:gd name="connsiteY54" fmla="*/ 1714500 h 2500312"/>
              <a:gd name="connsiteX55" fmla="*/ 4872037 w 4929629"/>
              <a:gd name="connsiteY55" fmla="*/ 1628775 h 2500312"/>
              <a:gd name="connsiteX56" fmla="*/ 4929187 w 4929629"/>
              <a:gd name="connsiteY56" fmla="*/ 1514475 h 2500312"/>
              <a:gd name="connsiteX57" fmla="*/ 4900612 w 4929629"/>
              <a:gd name="connsiteY57" fmla="*/ 1285875 h 2500312"/>
              <a:gd name="connsiteX58" fmla="*/ 4800600 w 4929629"/>
              <a:gd name="connsiteY58" fmla="*/ 1128712 h 2500312"/>
              <a:gd name="connsiteX59" fmla="*/ 4672012 w 4929629"/>
              <a:gd name="connsiteY59" fmla="*/ 971550 h 2500312"/>
              <a:gd name="connsiteX60" fmla="*/ 4529137 w 4929629"/>
              <a:gd name="connsiteY60" fmla="*/ 800100 h 2500312"/>
              <a:gd name="connsiteX61" fmla="*/ 4514850 w 4929629"/>
              <a:gd name="connsiteY61" fmla="*/ 757237 h 2500312"/>
              <a:gd name="connsiteX62" fmla="*/ 4457700 w 4929629"/>
              <a:gd name="connsiteY62" fmla="*/ 671512 h 2500312"/>
              <a:gd name="connsiteX63" fmla="*/ 4414837 w 4929629"/>
              <a:gd name="connsiteY63" fmla="*/ 557212 h 2500312"/>
              <a:gd name="connsiteX64" fmla="*/ 4400550 w 4929629"/>
              <a:gd name="connsiteY64" fmla="*/ 500062 h 2500312"/>
              <a:gd name="connsiteX65" fmla="*/ 4371975 w 4929629"/>
              <a:gd name="connsiteY65" fmla="*/ 442912 h 2500312"/>
              <a:gd name="connsiteX66" fmla="*/ 4357687 w 4929629"/>
              <a:gd name="connsiteY66" fmla="*/ 400050 h 2500312"/>
              <a:gd name="connsiteX67" fmla="*/ 4243387 w 4929629"/>
              <a:gd name="connsiteY67" fmla="*/ 300037 h 2500312"/>
              <a:gd name="connsiteX68" fmla="*/ 4171950 w 4929629"/>
              <a:gd name="connsiteY68" fmla="*/ 257175 h 2500312"/>
              <a:gd name="connsiteX69" fmla="*/ 4071937 w 4929629"/>
              <a:gd name="connsiteY69" fmla="*/ 185737 h 2500312"/>
              <a:gd name="connsiteX70" fmla="*/ 4029075 w 4929629"/>
              <a:gd name="connsiteY70" fmla="*/ 171450 h 2500312"/>
              <a:gd name="connsiteX71" fmla="*/ 3943350 w 4929629"/>
              <a:gd name="connsiteY71" fmla="*/ 114300 h 2500312"/>
              <a:gd name="connsiteX72" fmla="*/ 3886200 w 4929629"/>
              <a:gd name="connsiteY72" fmla="*/ 71437 h 2500312"/>
              <a:gd name="connsiteX73" fmla="*/ 3786187 w 4929629"/>
              <a:gd name="connsiteY73" fmla="*/ 42862 h 2500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4929629" h="2500312">
                <a:moveTo>
                  <a:pt x="3814762" y="0"/>
                </a:moveTo>
                <a:cubicBezTo>
                  <a:pt x="3771900" y="4762"/>
                  <a:pt x="3729279" y="12919"/>
                  <a:pt x="3686175" y="14287"/>
                </a:cubicBezTo>
                <a:cubicBezTo>
                  <a:pt x="3429085" y="22449"/>
                  <a:pt x="3171415" y="13291"/>
                  <a:pt x="2914650" y="28575"/>
                </a:cubicBezTo>
                <a:cubicBezTo>
                  <a:pt x="2770765" y="37140"/>
                  <a:pt x="2629572" y="72676"/>
                  <a:pt x="2486025" y="85725"/>
                </a:cubicBezTo>
                <a:cubicBezTo>
                  <a:pt x="2285913" y="103916"/>
                  <a:pt x="2381144" y="94203"/>
                  <a:pt x="2200275" y="114300"/>
                </a:cubicBezTo>
                <a:cubicBezTo>
                  <a:pt x="2162175" y="123825"/>
                  <a:pt x="2124376" y="134646"/>
                  <a:pt x="2085975" y="142875"/>
                </a:cubicBezTo>
                <a:cubicBezTo>
                  <a:pt x="2059724" y="148500"/>
                  <a:pt x="1974911" y="158195"/>
                  <a:pt x="1943100" y="171450"/>
                </a:cubicBezTo>
                <a:cubicBezTo>
                  <a:pt x="1903780" y="187834"/>
                  <a:pt x="1869211" y="215130"/>
                  <a:pt x="1828800" y="228600"/>
                </a:cubicBezTo>
                <a:cubicBezTo>
                  <a:pt x="1787132" y="242489"/>
                  <a:pt x="1769143" y="246240"/>
                  <a:pt x="1728787" y="271462"/>
                </a:cubicBezTo>
                <a:cubicBezTo>
                  <a:pt x="1708594" y="284083"/>
                  <a:pt x="1691145" y="300669"/>
                  <a:pt x="1671637" y="314325"/>
                </a:cubicBezTo>
                <a:cubicBezTo>
                  <a:pt x="1643502" y="334019"/>
                  <a:pt x="1612729" y="350021"/>
                  <a:pt x="1585912" y="371475"/>
                </a:cubicBezTo>
                <a:cubicBezTo>
                  <a:pt x="1502715" y="438033"/>
                  <a:pt x="1543405" y="418982"/>
                  <a:pt x="1471612" y="442912"/>
                </a:cubicBezTo>
                <a:cubicBezTo>
                  <a:pt x="1457325" y="452437"/>
                  <a:pt x="1441941" y="460494"/>
                  <a:pt x="1428750" y="471487"/>
                </a:cubicBezTo>
                <a:cubicBezTo>
                  <a:pt x="1413228" y="484422"/>
                  <a:pt x="1402934" y="503502"/>
                  <a:pt x="1385887" y="514350"/>
                </a:cubicBezTo>
                <a:cubicBezTo>
                  <a:pt x="1349949" y="537219"/>
                  <a:pt x="1307030" y="547871"/>
                  <a:pt x="1271587" y="571500"/>
                </a:cubicBezTo>
                <a:cubicBezTo>
                  <a:pt x="1206329" y="615006"/>
                  <a:pt x="1109173" y="676764"/>
                  <a:pt x="1057275" y="728662"/>
                </a:cubicBezTo>
                <a:cubicBezTo>
                  <a:pt x="1004408" y="781529"/>
                  <a:pt x="1012745" y="776347"/>
                  <a:pt x="942975" y="828675"/>
                </a:cubicBezTo>
                <a:cubicBezTo>
                  <a:pt x="929238" y="838978"/>
                  <a:pt x="915804" y="850276"/>
                  <a:pt x="900112" y="857250"/>
                </a:cubicBezTo>
                <a:cubicBezTo>
                  <a:pt x="872587" y="869483"/>
                  <a:pt x="842962" y="876300"/>
                  <a:pt x="814387" y="885825"/>
                </a:cubicBezTo>
                <a:lnTo>
                  <a:pt x="728662" y="914400"/>
                </a:lnTo>
                <a:cubicBezTo>
                  <a:pt x="714375" y="919162"/>
                  <a:pt x="700841" y="927935"/>
                  <a:pt x="685800" y="928687"/>
                </a:cubicBezTo>
                <a:lnTo>
                  <a:pt x="400050" y="942975"/>
                </a:lnTo>
                <a:cubicBezTo>
                  <a:pt x="381000" y="947737"/>
                  <a:pt x="359949" y="947520"/>
                  <a:pt x="342900" y="957262"/>
                </a:cubicBezTo>
                <a:cubicBezTo>
                  <a:pt x="325356" y="967287"/>
                  <a:pt x="315559" y="987190"/>
                  <a:pt x="300037" y="1000125"/>
                </a:cubicBezTo>
                <a:cubicBezTo>
                  <a:pt x="286846" y="1011118"/>
                  <a:pt x="271462" y="1019175"/>
                  <a:pt x="257175" y="1028700"/>
                </a:cubicBezTo>
                <a:cubicBezTo>
                  <a:pt x="155062" y="1181868"/>
                  <a:pt x="314087" y="949404"/>
                  <a:pt x="185737" y="1114425"/>
                </a:cubicBezTo>
                <a:cubicBezTo>
                  <a:pt x="164652" y="1141534"/>
                  <a:pt x="147637" y="1171575"/>
                  <a:pt x="128587" y="1200150"/>
                </a:cubicBezTo>
                <a:cubicBezTo>
                  <a:pt x="128583" y="1200155"/>
                  <a:pt x="71440" y="1285870"/>
                  <a:pt x="71437" y="1285875"/>
                </a:cubicBezTo>
                <a:cubicBezTo>
                  <a:pt x="29392" y="1369965"/>
                  <a:pt x="49596" y="1322821"/>
                  <a:pt x="14287" y="1428750"/>
                </a:cubicBezTo>
                <a:lnTo>
                  <a:pt x="0" y="1471612"/>
                </a:lnTo>
                <a:cubicBezTo>
                  <a:pt x="4762" y="1547812"/>
                  <a:pt x="-2633" y="1625762"/>
                  <a:pt x="14287" y="1700212"/>
                </a:cubicBezTo>
                <a:cubicBezTo>
                  <a:pt x="21898" y="1733701"/>
                  <a:pt x="50831" y="1758463"/>
                  <a:pt x="71437" y="1785937"/>
                </a:cubicBezTo>
                <a:cubicBezTo>
                  <a:pt x="128198" y="1861618"/>
                  <a:pt x="153835" y="1905716"/>
                  <a:pt x="257175" y="1957387"/>
                </a:cubicBezTo>
                <a:cubicBezTo>
                  <a:pt x="285750" y="1971675"/>
                  <a:pt x="315947" y="1983098"/>
                  <a:pt x="342900" y="2000250"/>
                </a:cubicBezTo>
                <a:cubicBezTo>
                  <a:pt x="412148" y="2044317"/>
                  <a:pt x="436583" y="2099208"/>
                  <a:pt x="528637" y="2114550"/>
                </a:cubicBezTo>
                <a:cubicBezTo>
                  <a:pt x="557212" y="2119312"/>
                  <a:pt x="586135" y="2122323"/>
                  <a:pt x="614362" y="2128837"/>
                </a:cubicBezTo>
                <a:cubicBezTo>
                  <a:pt x="648146" y="2136633"/>
                  <a:pt x="680052" y="2152509"/>
                  <a:pt x="714375" y="2157412"/>
                </a:cubicBezTo>
                <a:cubicBezTo>
                  <a:pt x="813830" y="2171620"/>
                  <a:pt x="915209" y="2170115"/>
                  <a:pt x="1014412" y="2185987"/>
                </a:cubicBezTo>
                <a:cubicBezTo>
                  <a:pt x="1133475" y="2205037"/>
                  <a:pt x="1251378" y="2233889"/>
                  <a:pt x="1371600" y="2243137"/>
                </a:cubicBezTo>
                <a:cubicBezTo>
                  <a:pt x="1662253" y="2265496"/>
                  <a:pt x="1495466" y="2251801"/>
                  <a:pt x="1871662" y="2286000"/>
                </a:cubicBezTo>
                <a:cubicBezTo>
                  <a:pt x="2109577" y="2307628"/>
                  <a:pt x="1976339" y="2297199"/>
                  <a:pt x="2271712" y="2314575"/>
                </a:cubicBezTo>
                <a:cubicBezTo>
                  <a:pt x="2309812" y="2319337"/>
                  <a:pt x="2348138" y="2322550"/>
                  <a:pt x="2386012" y="2328862"/>
                </a:cubicBezTo>
                <a:cubicBezTo>
                  <a:pt x="2433919" y="2336846"/>
                  <a:pt x="2528887" y="2357437"/>
                  <a:pt x="2528887" y="2357437"/>
                </a:cubicBezTo>
                <a:cubicBezTo>
                  <a:pt x="2552700" y="2366962"/>
                  <a:pt x="2575760" y="2378642"/>
                  <a:pt x="2600325" y="2386012"/>
                </a:cubicBezTo>
                <a:cubicBezTo>
                  <a:pt x="2623585" y="2392990"/>
                  <a:pt x="2647848" y="2396080"/>
                  <a:pt x="2671762" y="2400300"/>
                </a:cubicBezTo>
                <a:cubicBezTo>
                  <a:pt x="2728819" y="2410369"/>
                  <a:pt x="2787004" y="2414823"/>
                  <a:pt x="2843212" y="2428875"/>
                </a:cubicBezTo>
                <a:cubicBezTo>
                  <a:pt x="2881312" y="2438400"/>
                  <a:pt x="2918837" y="2450625"/>
                  <a:pt x="2957512" y="2457450"/>
                </a:cubicBezTo>
                <a:cubicBezTo>
                  <a:pt x="2999982" y="2464945"/>
                  <a:pt x="3043501" y="2465011"/>
                  <a:pt x="3086100" y="2471737"/>
                </a:cubicBezTo>
                <a:cubicBezTo>
                  <a:pt x="3134074" y="2479312"/>
                  <a:pt x="3181350" y="2490787"/>
                  <a:pt x="3228975" y="2500312"/>
                </a:cubicBezTo>
                <a:cubicBezTo>
                  <a:pt x="3367087" y="2486025"/>
                  <a:pt x="3507849" y="2487929"/>
                  <a:pt x="3643312" y="2457450"/>
                </a:cubicBezTo>
                <a:cubicBezTo>
                  <a:pt x="3701531" y="2444351"/>
                  <a:pt x="3749556" y="2402842"/>
                  <a:pt x="3800475" y="2371725"/>
                </a:cubicBezTo>
                <a:cubicBezTo>
                  <a:pt x="3921094" y="2298014"/>
                  <a:pt x="4039068" y="2220051"/>
                  <a:pt x="4157662" y="2143125"/>
                </a:cubicBezTo>
                <a:cubicBezTo>
                  <a:pt x="4215287" y="2105747"/>
                  <a:pt x="4276091" y="2072489"/>
                  <a:pt x="4329112" y="2028825"/>
                </a:cubicBezTo>
                <a:cubicBezTo>
                  <a:pt x="4711862" y="1713620"/>
                  <a:pt x="4440585" y="1914067"/>
                  <a:pt x="4672012" y="1771650"/>
                </a:cubicBezTo>
                <a:cubicBezTo>
                  <a:pt x="4701260" y="1753651"/>
                  <a:pt x="4729791" y="1734461"/>
                  <a:pt x="4757737" y="1714500"/>
                </a:cubicBezTo>
                <a:cubicBezTo>
                  <a:pt x="4796491" y="1686819"/>
                  <a:pt x="4872037" y="1628775"/>
                  <a:pt x="4872037" y="1628775"/>
                </a:cubicBezTo>
                <a:cubicBezTo>
                  <a:pt x="4891087" y="1590675"/>
                  <a:pt x="4934471" y="1556743"/>
                  <a:pt x="4929187" y="1514475"/>
                </a:cubicBezTo>
                <a:cubicBezTo>
                  <a:pt x="4919662" y="1438275"/>
                  <a:pt x="4918399" y="1360580"/>
                  <a:pt x="4900612" y="1285875"/>
                </a:cubicBezTo>
                <a:cubicBezTo>
                  <a:pt x="4896999" y="1270702"/>
                  <a:pt x="4802763" y="1131541"/>
                  <a:pt x="4800600" y="1128712"/>
                </a:cubicBezTo>
                <a:cubicBezTo>
                  <a:pt x="4759483" y="1074944"/>
                  <a:pt x="4713568" y="1024980"/>
                  <a:pt x="4672012" y="971550"/>
                </a:cubicBezTo>
                <a:cubicBezTo>
                  <a:pt x="4559595" y="827013"/>
                  <a:pt x="4610397" y="881358"/>
                  <a:pt x="4529137" y="800100"/>
                </a:cubicBezTo>
                <a:cubicBezTo>
                  <a:pt x="4524375" y="785812"/>
                  <a:pt x="4522164" y="770402"/>
                  <a:pt x="4514850" y="757237"/>
                </a:cubicBezTo>
                <a:cubicBezTo>
                  <a:pt x="4498172" y="727216"/>
                  <a:pt x="4457700" y="671512"/>
                  <a:pt x="4457700" y="671512"/>
                </a:cubicBezTo>
                <a:cubicBezTo>
                  <a:pt x="4421023" y="524807"/>
                  <a:pt x="4470875" y="706649"/>
                  <a:pt x="4414837" y="557212"/>
                </a:cubicBezTo>
                <a:cubicBezTo>
                  <a:pt x="4407942" y="538826"/>
                  <a:pt x="4407445" y="518448"/>
                  <a:pt x="4400550" y="500062"/>
                </a:cubicBezTo>
                <a:cubicBezTo>
                  <a:pt x="4393072" y="480120"/>
                  <a:pt x="4380365" y="462488"/>
                  <a:pt x="4371975" y="442912"/>
                </a:cubicBezTo>
                <a:cubicBezTo>
                  <a:pt x="4366042" y="429069"/>
                  <a:pt x="4366441" y="412305"/>
                  <a:pt x="4357687" y="400050"/>
                </a:cubicBezTo>
                <a:cubicBezTo>
                  <a:pt x="4334175" y="367133"/>
                  <a:pt x="4277475" y="322762"/>
                  <a:pt x="4243387" y="300037"/>
                </a:cubicBezTo>
                <a:cubicBezTo>
                  <a:pt x="4220281" y="284633"/>
                  <a:pt x="4195056" y="272579"/>
                  <a:pt x="4171950" y="257175"/>
                </a:cubicBezTo>
                <a:cubicBezTo>
                  <a:pt x="4152529" y="244228"/>
                  <a:pt x="4097500" y="198519"/>
                  <a:pt x="4071937" y="185737"/>
                </a:cubicBezTo>
                <a:cubicBezTo>
                  <a:pt x="4058467" y="179002"/>
                  <a:pt x="4043362" y="176212"/>
                  <a:pt x="4029075" y="171450"/>
                </a:cubicBezTo>
                <a:cubicBezTo>
                  <a:pt x="4000500" y="152400"/>
                  <a:pt x="3970824" y="134906"/>
                  <a:pt x="3943350" y="114300"/>
                </a:cubicBezTo>
                <a:cubicBezTo>
                  <a:pt x="3924300" y="100012"/>
                  <a:pt x="3907499" y="82086"/>
                  <a:pt x="3886200" y="71437"/>
                </a:cubicBezTo>
                <a:cubicBezTo>
                  <a:pt x="3826038" y="41356"/>
                  <a:pt x="3825839" y="42862"/>
                  <a:pt x="3786187" y="42862"/>
                </a:cubicBezTo>
              </a:path>
            </a:pathLst>
          </a:cu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5" name="CuadroTexto 24">
            <a:extLst>
              <a:ext uri="{FF2B5EF4-FFF2-40B4-BE49-F238E27FC236}">
                <a16:creationId xmlns:a16="http://schemas.microsoft.com/office/drawing/2014/main" id="{F4517063-4C22-7EA6-D779-207B1FE31305}"/>
              </a:ext>
            </a:extLst>
          </p:cNvPr>
          <p:cNvSpPr txBox="1"/>
          <p:nvPr/>
        </p:nvSpPr>
        <p:spPr>
          <a:xfrm>
            <a:off x="11361893" y="3777693"/>
            <a:ext cx="737638" cy="369332"/>
          </a:xfrm>
          <a:prstGeom prst="rect">
            <a:avLst/>
          </a:prstGeom>
          <a:noFill/>
        </p:spPr>
        <p:txBody>
          <a:bodyPr wrap="none" rtlCol="0">
            <a:spAutoFit/>
          </a:bodyPr>
          <a:lstStyle/>
          <a:p>
            <a:r>
              <a:rPr lang="es-ES_tradnl" dirty="0"/>
              <a:t>OBJ 1</a:t>
            </a:r>
          </a:p>
        </p:txBody>
      </p:sp>
      <p:sp>
        <p:nvSpPr>
          <p:cNvPr id="26" name="Forma libre 25">
            <a:extLst>
              <a:ext uri="{FF2B5EF4-FFF2-40B4-BE49-F238E27FC236}">
                <a16:creationId xmlns:a16="http://schemas.microsoft.com/office/drawing/2014/main" id="{75DB03C8-86A0-380D-99FB-CE71A22F3471}"/>
              </a:ext>
            </a:extLst>
          </p:cNvPr>
          <p:cNvSpPr/>
          <p:nvPr/>
        </p:nvSpPr>
        <p:spPr>
          <a:xfrm>
            <a:off x="7719325" y="2161063"/>
            <a:ext cx="1886806" cy="914400"/>
          </a:xfrm>
          <a:custGeom>
            <a:avLst/>
            <a:gdLst>
              <a:gd name="connsiteX0" fmla="*/ 1643063 w 1886806"/>
              <a:gd name="connsiteY0" fmla="*/ 85725 h 914400"/>
              <a:gd name="connsiteX1" fmla="*/ 1514475 w 1886806"/>
              <a:gd name="connsiteY1" fmla="*/ 71437 h 914400"/>
              <a:gd name="connsiteX2" fmla="*/ 1328738 w 1886806"/>
              <a:gd name="connsiteY2" fmla="*/ 14287 h 914400"/>
              <a:gd name="connsiteX3" fmla="*/ 1214438 w 1886806"/>
              <a:gd name="connsiteY3" fmla="*/ 0 h 914400"/>
              <a:gd name="connsiteX4" fmla="*/ 657225 w 1886806"/>
              <a:gd name="connsiteY4" fmla="*/ 28575 h 914400"/>
              <a:gd name="connsiteX5" fmla="*/ 500063 w 1886806"/>
              <a:gd name="connsiteY5" fmla="*/ 85725 h 914400"/>
              <a:gd name="connsiteX6" fmla="*/ 428625 w 1886806"/>
              <a:gd name="connsiteY6" fmla="*/ 100012 h 914400"/>
              <a:gd name="connsiteX7" fmla="*/ 371475 w 1886806"/>
              <a:gd name="connsiteY7" fmla="*/ 128587 h 914400"/>
              <a:gd name="connsiteX8" fmla="*/ 328613 w 1886806"/>
              <a:gd name="connsiteY8" fmla="*/ 171450 h 914400"/>
              <a:gd name="connsiteX9" fmla="*/ 271463 w 1886806"/>
              <a:gd name="connsiteY9" fmla="*/ 214312 h 914400"/>
              <a:gd name="connsiteX10" fmla="*/ 200025 w 1886806"/>
              <a:gd name="connsiteY10" fmla="*/ 257175 h 914400"/>
              <a:gd name="connsiteX11" fmla="*/ 57150 w 1886806"/>
              <a:gd name="connsiteY11" fmla="*/ 414337 h 914400"/>
              <a:gd name="connsiteX12" fmla="*/ 14288 w 1886806"/>
              <a:gd name="connsiteY12" fmla="*/ 528637 h 914400"/>
              <a:gd name="connsiteX13" fmla="*/ 0 w 1886806"/>
              <a:gd name="connsiteY13" fmla="*/ 600075 h 914400"/>
              <a:gd name="connsiteX14" fmla="*/ 14288 w 1886806"/>
              <a:gd name="connsiteY14" fmla="*/ 685800 h 914400"/>
              <a:gd name="connsiteX15" fmla="*/ 114300 w 1886806"/>
              <a:gd name="connsiteY15" fmla="*/ 771525 h 914400"/>
              <a:gd name="connsiteX16" fmla="*/ 228600 w 1886806"/>
              <a:gd name="connsiteY16" fmla="*/ 828675 h 914400"/>
              <a:gd name="connsiteX17" fmla="*/ 285750 w 1886806"/>
              <a:gd name="connsiteY17" fmla="*/ 857250 h 914400"/>
              <a:gd name="connsiteX18" fmla="*/ 342900 w 1886806"/>
              <a:gd name="connsiteY18" fmla="*/ 885825 h 914400"/>
              <a:gd name="connsiteX19" fmla="*/ 442913 w 1886806"/>
              <a:gd name="connsiteY19" fmla="*/ 914400 h 914400"/>
              <a:gd name="connsiteX20" fmla="*/ 857250 w 1886806"/>
              <a:gd name="connsiteY20" fmla="*/ 900112 h 914400"/>
              <a:gd name="connsiteX21" fmla="*/ 942975 w 1886806"/>
              <a:gd name="connsiteY21" fmla="*/ 885825 h 914400"/>
              <a:gd name="connsiteX22" fmla="*/ 1042988 w 1886806"/>
              <a:gd name="connsiteY22" fmla="*/ 857250 h 914400"/>
              <a:gd name="connsiteX23" fmla="*/ 1614488 w 1886806"/>
              <a:gd name="connsiteY23" fmla="*/ 842962 h 914400"/>
              <a:gd name="connsiteX24" fmla="*/ 1700213 w 1886806"/>
              <a:gd name="connsiteY24" fmla="*/ 785812 h 914400"/>
              <a:gd name="connsiteX25" fmla="*/ 1785938 w 1886806"/>
              <a:gd name="connsiteY25" fmla="*/ 671512 h 914400"/>
              <a:gd name="connsiteX26" fmla="*/ 1857375 w 1886806"/>
              <a:gd name="connsiteY26" fmla="*/ 600075 h 914400"/>
              <a:gd name="connsiteX27" fmla="*/ 1885950 w 1886806"/>
              <a:gd name="connsiteY27" fmla="*/ 557212 h 914400"/>
              <a:gd name="connsiteX28" fmla="*/ 1871663 w 1886806"/>
              <a:gd name="connsiteY28" fmla="*/ 357187 h 914400"/>
              <a:gd name="connsiteX29" fmla="*/ 1857375 w 1886806"/>
              <a:gd name="connsiteY29" fmla="*/ 314325 h 914400"/>
              <a:gd name="connsiteX30" fmla="*/ 1757363 w 1886806"/>
              <a:gd name="connsiteY30" fmla="*/ 185737 h 914400"/>
              <a:gd name="connsiteX31" fmla="*/ 1685925 w 1886806"/>
              <a:gd name="connsiteY31" fmla="*/ 114300 h 914400"/>
              <a:gd name="connsiteX32" fmla="*/ 1643063 w 1886806"/>
              <a:gd name="connsiteY32" fmla="*/ 85725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886806" h="914400">
                <a:moveTo>
                  <a:pt x="1643063" y="85725"/>
                </a:moveTo>
                <a:cubicBezTo>
                  <a:pt x="1614488" y="78581"/>
                  <a:pt x="1556863" y="79385"/>
                  <a:pt x="1514475" y="71437"/>
                </a:cubicBezTo>
                <a:cubicBezTo>
                  <a:pt x="1251530" y="22134"/>
                  <a:pt x="1563743" y="64645"/>
                  <a:pt x="1328738" y="14287"/>
                </a:cubicBezTo>
                <a:cubicBezTo>
                  <a:pt x="1291194" y="6242"/>
                  <a:pt x="1252538" y="4762"/>
                  <a:pt x="1214438" y="0"/>
                </a:cubicBezTo>
                <a:cubicBezTo>
                  <a:pt x="1028700" y="9525"/>
                  <a:pt x="842476" y="12108"/>
                  <a:pt x="657225" y="28575"/>
                </a:cubicBezTo>
                <a:cubicBezTo>
                  <a:pt x="619300" y="31946"/>
                  <a:pt x="538050" y="74329"/>
                  <a:pt x="500063" y="85725"/>
                </a:cubicBezTo>
                <a:cubicBezTo>
                  <a:pt x="476803" y="92703"/>
                  <a:pt x="452438" y="95250"/>
                  <a:pt x="428625" y="100012"/>
                </a:cubicBezTo>
                <a:cubicBezTo>
                  <a:pt x="409575" y="109537"/>
                  <a:pt x="388806" y="116207"/>
                  <a:pt x="371475" y="128587"/>
                </a:cubicBezTo>
                <a:cubicBezTo>
                  <a:pt x="355033" y="140331"/>
                  <a:pt x="343954" y="158300"/>
                  <a:pt x="328613" y="171450"/>
                </a:cubicBezTo>
                <a:cubicBezTo>
                  <a:pt x="310533" y="186947"/>
                  <a:pt x="291276" y="201103"/>
                  <a:pt x="271463" y="214312"/>
                </a:cubicBezTo>
                <a:cubicBezTo>
                  <a:pt x="248357" y="229716"/>
                  <a:pt x="221518" y="239590"/>
                  <a:pt x="200025" y="257175"/>
                </a:cubicBezTo>
                <a:cubicBezTo>
                  <a:pt x="137912" y="307995"/>
                  <a:pt x="105455" y="353956"/>
                  <a:pt x="57150" y="414337"/>
                </a:cubicBezTo>
                <a:cubicBezTo>
                  <a:pt x="48408" y="436192"/>
                  <a:pt x="21755" y="498771"/>
                  <a:pt x="14288" y="528637"/>
                </a:cubicBezTo>
                <a:cubicBezTo>
                  <a:pt x="8398" y="552196"/>
                  <a:pt x="4763" y="576262"/>
                  <a:pt x="0" y="600075"/>
                </a:cubicBezTo>
                <a:cubicBezTo>
                  <a:pt x="4763" y="628650"/>
                  <a:pt x="2522" y="659328"/>
                  <a:pt x="14288" y="685800"/>
                </a:cubicBezTo>
                <a:cubicBezTo>
                  <a:pt x="22992" y="705384"/>
                  <a:pt x="101086" y="763817"/>
                  <a:pt x="114300" y="771525"/>
                </a:cubicBezTo>
                <a:cubicBezTo>
                  <a:pt x="151094" y="792989"/>
                  <a:pt x="190500" y="809625"/>
                  <a:pt x="228600" y="828675"/>
                </a:cubicBezTo>
                <a:lnTo>
                  <a:pt x="285750" y="857250"/>
                </a:lnTo>
                <a:cubicBezTo>
                  <a:pt x="304800" y="866775"/>
                  <a:pt x="322694" y="879090"/>
                  <a:pt x="342900" y="885825"/>
                </a:cubicBezTo>
                <a:cubicBezTo>
                  <a:pt x="404392" y="906321"/>
                  <a:pt x="371152" y="896459"/>
                  <a:pt x="442913" y="914400"/>
                </a:cubicBezTo>
                <a:cubicBezTo>
                  <a:pt x="581025" y="909637"/>
                  <a:pt x="719281" y="907996"/>
                  <a:pt x="857250" y="900112"/>
                </a:cubicBezTo>
                <a:cubicBezTo>
                  <a:pt x="886172" y="898459"/>
                  <a:pt x="914696" y="892109"/>
                  <a:pt x="942975" y="885825"/>
                </a:cubicBezTo>
                <a:cubicBezTo>
                  <a:pt x="979436" y="877723"/>
                  <a:pt x="1003862" y="859028"/>
                  <a:pt x="1042988" y="857250"/>
                </a:cubicBezTo>
                <a:cubicBezTo>
                  <a:pt x="1233351" y="848597"/>
                  <a:pt x="1423988" y="847725"/>
                  <a:pt x="1614488" y="842962"/>
                </a:cubicBezTo>
                <a:cubicBezTo>
                  <a:pt x="1643063" y="823912"/>
                  <a:pt x="1684854" y="816529"/>
                  <a:pt x="1700213" y="785812"/>
                </a:cubicBezTo>
                <a:cubicBezTo>
                  <a:pt x="1752253" y="681731"/>
                  <a:pt x="1699286" y="772605"/>
                  <a:pt x="1785938" y="671512"/>
                </a:cubicBezTo>
                <a:cubicBezTo>
                  <a:pt x="1849438" y="597429"/>
                  <a:pt x="1774826" y="655108"/>
                  <a:pt x="1857375" y="600075"/>
                </a:cubicBezTo>
                <a:cubicBezTo>
                  <a:pt x="1866900" y="585787"/>
                  <a:pt x="1884942" y="574354"/>
                  <a:pt x="1885950" y="557212"/>
                </a:cubicBezTo>
                <a:cubicBezTo>
                  <a:pt x="1889875" y="490482"/>
                  <a:pt x="1879473" y="423574"/>
                  <a:pt x="1871663" y="357187"/>
                </a:cubicBezTo>
                <a:cubicBezTo>
                  <a:pt x="1869903" y="342230"/>
                  <a:pt x="1865729" y="326856"/>
                  <a:pt x="1857375" y="314325"/>
                </a:cubicBezTo>
                <a:cubicBezTo>
                  <a:pt x="1827254" y="269144"/>
                  <a:pt x="1787484" y="230918"/>
                  <a:pt x="1757363" y="185737"/>
                </a:cubicBezTo>
                <a:cubicBezTo>
                  <a:pt x="1728787" y="142874"/>
                  <a:pt x="1733551" y="138113"/>
                  <a:pt x="1685925" y="114300"/>
                </a:cubicBezTo>
                <a:cubicBezTo>
                  <a:pt x="1672455" y="107565"/>
                  <a:pt x="1671638" y="92869"/>
                  <a:pt x="1643063" y="85725"/>
                </a:cubicBezTo>
                <a:close/>
              </a:path>
            </a:pathLst>
          </a:cu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7" name="CuadroTexto 26">
            <a:extLst>
              <a:ext uri="{FF2B5EF4-FFF2-40B4-BE49-F238E27FC236}">
                <a16:creationId xmlns:a16="http://schemas.microsoft.com/office/drawing/2014/main" id="{B0608E60-BF05-CAB4-3618-13EEEBD0148D}"/>
              </a:ext>
            </a:extLst>
          </p:cNvPr>
          <p:cNvSpPr txBox="1"/>
          <p:nvPr/>
        </p:nvSpPr>
        <p:spPr>
          <a:xfrm>
            <a:off x="9601771" y="2430136"/>
            <a:ext cx="737638" cy="369332"/>
          </a:xfrm>
          <a:prstGeom prst="rect">
            <a:avLst/>
          </a:prstGeom>
          <a:noFill/>
        </p:spPr>
        <p:txBody>
          <a:bodyPr wrap="none" rtlCol="0">
            <a:spAutoFit/>
          </a:bodyPr>
          <a:lstStyle/>
          <a:p>
            <a:r>
              <a:rPr lang="es-ES_tradnl" dirty="0"/>
              <a:t>OBJ 2</a:t>
            </a:r>
          </a:p>
        </p:txBody>
      </p:sp>
      <p:pic>
        <p:nvPicPr>
          <p:cNvPr id="28" name="Picture 4" descr="House symbol may be unfamiliar to users with low computer ...">
            <a:extLst>
              <a:ext uri="{FF2B5EF4-FFF2-40B4-BE49-F238E27FC236}">
                <a16:creationId xmlns:a16="http://schemas.microsoft.com/office/drawing/2014/main" id="{5806749D-6652-CA6F-E84C-7C7EE5D0C1D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78992" y="1047440"/>
            <a:ext cx="603041" cy="569104"/>
          </a:xfrm>
          <a:prstGeom prst="rect">
            <a:avLst/>
          </a:prstGeom>
          <a:solidFill>
            <a:schemeClr val="bg1"/>
          </a:solidFill>
        </p:spPr>
      </p:pic>
      <p:pic>
        <p:nvPicPr>
          <p:cNvPr id="29" name="Picture 4" descr="House symbol may be unfamiliar to users with low computer ...">
            <a:extLst>
              <a:ext uri="{FF2B5EF4-FFF2-40B4-BE49-F238E27FC236}">
                <a16:creationId xmlns:a16="http://schemas.microsoft.com/office/drawing/2014/main" id="{4678199D-E3DC-9026-4989-09BDCDBE52B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86047" y="1745931"/>
            <a:ext cx="603041" cy="569104"/>
          </a:xfrm>
          <a:prstGeom prst="rect">
            <a:avLst/>
          </a:prstGeom>
          <a:solidFill>
            <a:schemeClr val="bg1"/>
          </a:solidFill>
        </p:spPr>
      </p:pic>
      <p:pic>
        <p:nvPicPr>
          <p:cNvPr id="2052" name="Picture 4" descr="Soccer field - Free sports and competition icons">
            <a:extLst>
              <a:ext uri="{FF2B5EF4-FFF2-40B4-BE49-F238E27FC236}">
                <a16:creationId xmlns:a16="http://schemas.microsoft.com/office/drawing/2014/main" id="{29CE159D-0FCA-A876-9BB7-D96A47DA33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04923" y="851165"/>
            <a:ext cx="1602179" cy="1602179"/>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WattWarden Hand Drawn Symbol for Electric Power Structure VoltageVigilant  Vector Black Logo Design | Premium AI-generated vector">
            <a:extLst>
              <a:ext uri="{FF2B5EF4-FFF2-40B4-BE49-F238E27FC236}">
                <a16:creationId xmlns:a16="http://schemas.microsoft.com/office/drawing/2014/main" id="{F83E677D-4DB2-FF34-91C8-38B9100D902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184317" y="2039377"/>
            <a:ext cx="734487" cy="718309"/>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WattWarden Hand Drawn Symbol for Electric Power Structure VoltageVigilant  Vector Black Logo Design | Premium AI-generated vector">
            <a:extLst>
              <a:ext uri="{FF2B5EF4-FFF2-40B4-BE49-F238E27FC236}">
                <a16:creationId xmlns:a16="http://schemas.microsoft.com/office/drawing/2014/main" id="{EAF81B5E-EEC7-DBD2-2B54-72073637890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312571" y="1978475"/>
            <a:ext cx="734487" cy="718309"/>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 descr="WattWarden Hand Drawn Symbol for Electric Power Structure VoltageVigilant  Vector Black Logo Design | Premium AI-generated vector">
            <a:extLst>
              <a:ext uri="{FF2B5EF4-FFF2-40B4-BE49-F238E27FC236}">
                <a16:creationId xmlns:a16="http://schemas.microsoft.com/office/drawing/2014/main" id="{735A9E5A-CABA-543E-391B-AA7466BE9AE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673622" y="1497735"/>
            <a:ext cx="734487" cy="718309"/>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descr="WattWarden Hand Drawn Symbol for Electric Power Structure VoltageVigilant  Vector Black Logo Design | Premium AI-generated vector">
            <a:extLst>
              <a:ext uri="{FF2B5EF4-FFF2-40B4-BE49-F238E27FC236}">
                <a16:creationId xmlns:a16="http://schemas.microsoft.com/office/drawing/2014/main" id="{2F15C766-F8F4-336F-C58D-1F5328687AC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11400" y="1326056"/>
            <a:ext cx="734487" cy="718309"/>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WattWarden Hand Drawn Symbol for Electric Power Structure VoltageVigilant  Vector Black Logo Design | Premium AI-generated vector">
            <a:extLst>
              <a:ext uri="{FF2B5EF4-FFF2-40B4-BE49-F238E27FC236}">
                <a16:creationId xmlns:a16="http://schemas.microsoft.com/office/drawing/2014/main" id="{3DF21260-BD28-B24D-18D3-6D96F9294AC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53754" y="1178468"/>
            <a:ext cx="734487" cy="71830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ighway road line icon. Round crossroad route. Asphalt path, | Colourbox">
            <a:extLst>
              <a:ext uri="{FF2B5EF4-FFF2-40B4-BE49-F238E27FC236}">
                <a16:creationId xmlns:a16="http://schemas.microsoft.com/office/drawing/2014/main" id="{7B4A394B-886E-F878-1D68-2E032CF8750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492637" y="226816"/>
            <a:ext cx="1602179" cy="1602179"/>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House symbol may be unfamiliar to users with low computer ...">
            <a:extLst>
              <a:ext uri="{FF2B5EF4-FFF2-40B4-BE49-F238E27FC236}">
                <a16:creationId xmlns:a16="http://schemas.microsoft.com/office/drawing/2014/main" id="{03A028B4-0AFB-4A0E-5DC4-40EC5A8E67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312571" y="1256953"/>
            <a:ext cx="603041" cy="569104"/>
          </a:xfrm>
          <a:prstGeom prst="rect">
            <a:avLst/>
          </a:prstGeom>
          <a:solidFill>
            <a:schemeClr val="bg1"/>
          </a:solidFill>
        </p:spPr>
      </p:pic>
      <p:cxnSp>
        <p:nvCxnSpPr>
          <p:cNvPr id="37" name="Conector recto de flecha 36">
            <a:extLst>
              <a:ext uri="{FF2B5EF4-FFF2-40B4-BE49-F238E27FC236}">
                <a16:creationId xmlns:a16="http://schemas.microsoft.com/office/drawing/2014/main" id="{7CD687D9-5A57-EF57-6099-3C4807B4AC57}"/>
              </a:ext>
            </a:extLst>
          </p:cNvPr>
          <p:cNvCxnSpPr/>
          <p:nvPr/>
        </p:nvCxnSpPr>
        <p:spPr>
          <a:xfrm>
            <a:off x="6600825" y="600075"/>
            <a:ext cx="172017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8" name="CuadroTexto 37">
            <a:extLst>
              <a:ext uri="{FF2B5EF4-FFF2-40B4-BE49-F238E27FC236}">
                <a16:creationId xmlns:a16="http://schemas.microsoft.com/office/drawing/2014/main" id="{9695E319-4F57-1D99-EAE2-C39190AAE1E8}"/>
              </a:ext>
            </a:extLst>
          </p:cNvPr>
          <p:cNvSpPr txBox="1"/>
          <p:nvPr/>
        </p:nvSpPr>
        <p:spPr>
          <a:xfrm>
            <a:off x="6986047" y="226816"/>
            <a:ext cx="466794" cy="369332"/>
          </a:xfrm>
          <a:prstGeom prst="rect">
            <a:avLst/>
          </a:prstGeom>
          <a:noFill/>
        </p:spPr>
        <p:txBody>
          <a:bodyPr wrap="square" rtlCol="0">
            <a:spAutoFit/>
          </a:bodyPr>
          <a:lstStyle/>
          <a:p>
            <a:r>
              <a:rPr lang="es-ES_tradnl" dirty="0"/>
              <a:t>2 k</a:t>
            </a:r>
          </a:p>
        </p:txBody>
      </p:sp>
      <p:pic>
        <p:nvPicPr>
          <p:cNvPr id="40" name="Imagen 39">
            <a:extLst>
              <a:ext uri="{FF2B5EF4-FFF2-40B4-BE49-F238E27FC236}">
                <a16:creationId xmlns:a16="http://schemas.microsoft.com/office/drawing/2014/main" id="{A94505AE-4259-DFB7-36AA-56864B9EFA8B}"/>
              </a:ext>
            </a:extLst>
          </p:cNvPr>
          <p:cNvPicPr>
            <a:picLocks noChangeAspect="1"/>
          </p:cNvPicPr>
          <p:nvPr/>
        </p:nvPicPr>
        <p:blipFill>
          <a:blip r:embed="rId11"/>
          <a:stretch>
            <a:fillRect/>
          </a:stretch>
        </p:blipFill>
        <p:spPr>
          <a:xfrm>
            <a:off x="9301418" y="6023220"/>
            <a:ext cx="1244973" cy="746984"/>
          </a:xfrm>
          <a:prstGeom prst="rect">
            <a:avLst/>
          </a:prstGeom>
        </p:spPr>
      </p:pic>
      <p:pic>
        <p:nvPicPr>
          <p:cNvPr id="2058" name="Picture 10" descr="Asmar inicia la construcción del primero de cuatro buques multipropósito  para la Armada de Chile">
            <a:extLst>
              <a:ext uri="{FF2B5EF4-FFF2-40B4-BE49-F238E27FC236}">
                <a16:creationId xmlns:a16="http://schemas.microsoft.com/office/drawing/2014/main" id="{63F494CA-01AE-B7B7-9A1E-295A8410D7B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06316" y="2339304"/>
            <a:ext cx="1602179" cy="927306"/>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10" descr="Asmar inicia la construcción del primero de cuatro buques multipropósito  para la Armada de Chile">
            <a:extLst>
              <a:ext uri="{FF2B5EF4-FFF2-40B4-BE49-F238E27FC236}">
                <a16:creationId xmlns:a16="http://schemas.microsoft.com/office/drawing/2014/main" id="{84B1559F-BC07-E6F2-5D86-8C4C5301600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159391" y="890586"/>
            <a:ext cx="1602179" cy="927306"/>
          </a:xfrm>
          <a:prstGeom prst="rect">
            <a:avLst/>
          </a:prstGeom>
          <a:noFill/>
          <a:extLst>
            <a:ext uri="{909E8E84-426E-40DD-AFC4-6F175D3DCCD1}">
              <a14:hiddenFill xmlns:a14="http://schemas.microsoft.com/office/drawing/2010/main">
                <a:solidFill>
                  <a:srgbClr val="FFFFFF"/>
                </a:solidFill>
              </a14:hiddenFill>
            </a:ext>
          </a:extLst>
        </p:spPr>
      </p:pic>
      <p:sp>
        <p:nvSpPr>
          <p:cNvPr id="42" name="Forma libre 41">
            <a:extLst>
              <a:ext uri="{FF2B5EF4-FFF2-40B4-BE49-F238E27FC236}">
                <a16:creationId xmlns:a16="http://schemas.microsoft.com/office/drawing/2014/main" id="{52AFA67F-BF20-4CE7-468D-5EAD246402A4}"/>
              </a:ext>
            </a:extLst>
          </p:cNvPr>
          <p:cNvSpPr/>
          <p:nvPr/>
        </p:nvSpPr>
        <p:spPr>
          <a:xfrm>
            <a:off x="5243501" y="242888"/>
            <a:ext cx="1529618" cy="5329237"/>
          </a:xfrm>
          <a:custGeom>
            <a:avLst/>
            <a:gdLst>
              <a:gd name="connsiteX0" fmla="*/ 157174 w 1529618"/>
              <a:gd name="connsiteY0" fmla="*/ 0 h 5329237"/>
              <a:gd name="connsiteX1" fmla="*/ 142887 w 1529618"/>
              <a:gd name="connsiteY1" fmla="*/ 214312 h 5329237"/>
              <a:gd name="connsiteX2" fmla="*/ 100024 w 1529618"/>
              <a:gd name="connsiteY2" fmla="*/ 371475 h 5329237"/>
              <a:gd name="connsiteX3" fmla="*/ 28587 w 1529618"/>
              <a:gd name="connsiteY3" fmla="*/ 671512 h 5329237"/>
              <a:gd name="connsiteX4" fmla="*/ 12 w 1529618"/>
              <a:gd name="connsiteY4" fmla="*/ 942975 h 5329237"/>
              <a:gd name="connsiteX5" fmla="*/ 28587 w 1529618"/>
              <a:gd name="connsiteY5" fmla="*/ 1900237 h 5329237"/>
              <a:gd name="connsiteX6" fmla="*/ 171462 w 1529618"/>
              <a:gd name="connsiteY6" fmla="*/ 2286000 h 5329237"/>
              <a:gd name="connsiteX7" fmla="*/ 214324 w 1529618"/>
              <a:gd name="connsiteY7" fmla="*/ 2386012 h 5329237"/>
              <a:gd name="connsiteX8" fmla="*/ 314337 w 1529618"/>
              <a:gd name="connsiteY8" fmla="*/ 2514600 h 5329237"/>
              <a:gd name="connsiteX9" fmla="*/ 371487 w 1529618"/>
              <a:gd name="connsiteY9" fmla="*/ 2571750 h 5329237"/>
              <a:gd name="connsiteX10" fmla="*/ 528649 w 1529618"/>
              <a:gd name="connsiteY10" fmla="*/ 2786062 h 5329237"/>
              <a:gd name="connsiteX11" fmla="*/ 557224 w 1529618"/>
              <a:gd name="connsiteY11" fmla="*/ 2843212 h 5329237"/>
              <a:gd name="connsiteX12" fmla="*/ 571512 w 1529618"/>
              <a:gd name="connsiteY12" fmla="*/ 2886075 h 5329237"/>
              <a:gd name="connsiteX13" fmla="*/ 614374 w 1529618"/>
              <a:gd name="connsiteY13" fmla="*/ 3400425 h 5329237"/>
              <a:gd name="connsiteX14" fmla="*/ 685812 w 1529618"/>
              <a:gd name="connsiteY14" fmla="*/ 3443287 h 5329237"/>
              <a:gd name="connsiteX15" fmla="*/ 785824 w 1529618"/>
              <a:gd name="connsiteY15" fmla="*/ 3529012 h 5329237"/>
              <a:gd name="connsiteX16" fmla="*/ 1071574 w 1529618"/>
              <a:gd name="connsiteY16" fmla="*/ 3757612 h 5329237"/>
              <a:gd name="connsiteX17" fmla="*/ 1114437 w 1529618"/>
              <a:gd name="connsiteY17" fmla="*/ 3800475 h 5329237"/>
              <a:gd name="connsiteX18" fmla="*/ 1200162 w 1529618"/>
              <a:gd name="connsiteY18" fmla="*/ 3986212 h 5329237"/>
              <a:gd name="connsiteX19" fmla="*/ 1214449 w 1529618"/>
              <a:gd name="connsiteY19" fmla="*/ 4057650 h 5329237"/>
              <a:gd name="connsiteX20" fmla="*/ 1228737 w 1529618"/>
              <a:gd name="connsiteY20" fmla="*/ 4100512 h 5329237"/>
              <a:gd name="connsiteX21" fmla="*/ 1243024 w 1529618"/>
              <a:gd name="connsiteY21" fmla="*/ 4157662 h 5329237"/>
              <a:gd name="connsiteX22" fmla="*/ 1257312 w 1529618"/>
              <a:gd name="connsiteY22" fmla="*/ 4672012 h 5329237"/>
              <a:gd name="connsiteX23" fmla="*/ 1400187 w 1529618"/>
              <a:gd name="connsiteY23" fmla="*/ 4829175 h 5329237"/>
              <a:gd name="connsiteX24" fmla="*/ 1457337 w 1529618"/>
              <a:gd name="connsiteY24" fmla="*/ 4857750 h 5329237"/>
              <a:gd name="connsiteX25" fmla="*/ 1500199 w 1529618"/>
              <a:gd name="connsiteY25" fmla="*/ 4886325 h 5329237"/>
              <a:gd name="connsiteX26" fmla="*/ 1514487 w 1529618"/>
              <a:gd name="connsiteY26" fmla="*/ 5329237 h 5329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529618" h="5329237">
                <a:moveTo>
                  <a:pt x="157174" y="0"/>
                </a:moveTo>
                <a:cubicBezTo>
                  <a:pt x="152412" y="71437"/>
                  <a:pt x="153774" y="143549"/>
                  <a:pt x="142887" y="214312"/>
                </a:cubicBezTo>
                <a:cubicBezTo>
                  <a:pt x="134630" y="267982"/>
                  <a:pt x="112058" y="318524"/>
                  <a:pt x="100024" y="371475"/>
                </a:cubicBezTo>
                <a:cubicBezTo>
                  <a:pt x="23911" y="706370"/>
                  <a:pt x="122835" y="357349"/>
                  <a:pt x="28587" y="671512"/>
                </a:cubicBezTo>
                <a:cubicBezTo>
                  <a:pt x="21192" y="730668"/>
                  <a:pt x="-608" y="894631"/>
                  <a:pt x="12" y="942975"/>
                </a:cubicBezTo>
                <a:cubicBezTo>
                  <a:pt x="4104" y="1262178"/>
                  <a:pt x="8166" y="1581661"/>
                  <a:pt x="28587" y="1900237"/>
                </a:cubicBezTo>
                <a:cubicBezTo>
                  <a:pt x="35326" y="2005363"/>
                  <a:pt x="138535" y="2210267"/>
                  <a:pt x="171462" y="2286000"/>
                </a:cubicBezTo>
                <a:cubicBezTo>
                  <a:pt x="185924" y="2319262"/>
                  <a:pt x="192056" y="2357382"/>
                  <a:pt x="214324" y="2386012"/>
                </a:cubicBezTo>
                <a:cubicBezTo>
                  <a:pt x="247662" y="2428875"/>
                  <a:pt x="275940" y="2476203"/>
                  <a:pt x="314337" y="2514600"/>
                </a:cubicBezTo>
                <a:cubicBezTo>
                  <a:pt x="333387" y="2533650"/>
                  <a:pt x="353954" y="2551295"/>
                  <a:pt x="371487" y="2571750"/>
                </a:cubicBezTo>
                <a:cubicBezTo>
                  <a:pt x="451487" y="2665083"/>
                  <a:pt x="477924" y="2694757"/>
                  <a:pt x="528649" y="2786062"/>
                </a:cubicBezTo>
                <a:cubicBezTo>
                  <a:pt x="538992" y="2804680"/>
                  <a:pt x="548834" y="2823636"/>
                  <a:pt x="557224" y="2843212"/>
                </a:cubicBezTo>
                <a:cubicBezTo>
                  <a:pt x="563157" y="2857055"/>
                  <a:pt x="566749" y="2871787"/>
                  <a:pt x="571512" y="2886075"/>
                </a:cubicBezTo>
                <a:cubicBezTo>
                  <a:pt x="585799" y="3057525"/>
                  <a:pt x="579803" y="3231890"/>
                  <a:pt x="614374" y="3400425"/>
                </a:cubicBezTo>
                <a:cubicBezTo>
                  <a:pt x="619954" y="3427629"/>
                  <a:pt x="663596" y="3426625"/>
                  <a:pt x="685812" y="3443287"/>
                </a:cubicBezTo>
                <a:cubicBezTo>
                  <a:pt x="720938" y="3469632"/>
                  <a:pt x="750698" y="3502667"/>
                  <a:pt x="785824" y="3529012"/>
                </a:cubicBezTo>
                <a:cubicBezTo>
                  <a:pt x="1062134" y="3736245"/>
                  <a:pt x="885878" y="3571916"/>
                  <a:pt x="1071574" y="3757612"/>
                </a:cubicBezTo>
                <a:cubicBezTo>
                  <a:pt x="1085862" y="3771900"/>
                  <a:pt x="1105401" y="3782402"/>
                  <a:pt x="1114437" y="3800475"/>
                </a:cubicBezTo>
                <a:cubicBezTo>
                  <a:pt x="1183057" y="3937714"/>
                  <a:pt x="1155767" y="3875225"/>
                  <a:pt x="1200162" y="3986212"/>
                </a:cubicBezTo>
                <a:cubicBezTo>
                  <a:pt x="1204924" y="4010025"/>
                  <a:pt x="1208559" y="4034091"/>
                  <a:pt x="1214449" y="4057650"/>
                </a:cubicBezTo>
                <a:cubicBezTo>
                  <a:pt x="1218102" y="4072261"/>
                  <a:pt x="1224600" y="4086031"/>
                  <a:pt x="1228737" y="4100512"/>
                </a:cubicBezTo>
                <a:cubicBezTo>
                  <a:pt x="1234132" y="4119393"/>
                  <a:pt x="1238262" y="4138612"/>
                  <a:pt x="1243024" y="4157662"/>
                </a:cubicBezTo>
                <a:cubicBezTo>
                  <a:pt x="1247787" y="4329112"/>
                  <a:pt x="1230364" y="4502626"/>
                  <a:pt x="1257312" y="4672012"/>
                </a:cubicBezTo>
                <a:cubicBezTo>
                  <a:pt x="1265620" y="4724233"/>
                  <a:pt x="1350790" y="4798301"/>
                  <a:pt x="1400187" y="4829175"/>
                </a:cubicBezTo>
                <a:cubicBezTo>
                  <a:pt x="1418248" y="4840463"/>
                  <a:pt x="1438845" y="4847183"/>
                  <a:pt x="1457337" y="4857750"/>
                </a:cubicBezTo>
                <a:cubicBezTo>
                  <a:pt x="1472246" y="4866269"/>
                  <a:pt x="1485912" y="4876800"/>
                  <a:pt x="1500199" y="4886325"/>
                </a:cubicBezTo>
                <a:cubicBezTo>
                  <a:pt x="1556658" y="5055693"/>
                  <a:pt x="1514487" y="4914127"/>
                  <a:pt x="1514487" y="5329237"/>
                </a:cubicBezTo>
              </a:path>
            </a:pathLst>
          </a:custGeom>
          <a:noFill/>
          <a:ln w="92075">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43" name="Conector recto de flecha 42">
            <a:extLst>
              <a:ext uri="{FF2B5EF4-FFF2-40B4-BE49-F238E27FC236}">
                <a16:creationId xmlns:a16="http://schemas.microsoft.com/office/drawing/2014/main" id="{7F065ECE-547C-596B-5707-EA7F22C1451F}"/>
              </a:ext>
            </a:extLst>
          </p:cNvPr>
          <p:cNvCxnSpPr/>
          <p:nvPr/>
        </p:nvCxnSpPr>
        <p:spPr>
          <a:xfrm>
            <a:off x="2827005" y="596148"/>
            <a:ext cx="172017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4" name="CuadroTexto 43">
            <a:extLst>
              <a:ext uri="{FF2B5EF4-FFF2-40B4-BE49-F238E27FC236}">
                <a16:creationId xmlns:a16="http://schemas.microsoft.com/office/drawing/2014/main" id="{703CA10F-C671-3EC5-FF54-2D2E60C5706D}"/>
              </a:ext>
            </a:extLst>
          </p:cNvPr>
          <p:cNvSpPr txBox="1"/>
          <p:nvPr/>
        </p:nvSpPr>
        <p:spPr>
          <a:xfrm>
            <a:off x="3469812" y="218439"/>
            <a:ext cx="675185" cy="369332"/>
          </a:xfrm>
          <a:prstGeom prst="rect">
            <a:avLst/>
          </a:prstGeom>
          <a:noFill/>
        </p:spPr>
        <p:txBody>
          <a:bodyPr wrap="none" rtlCol="0">
            <a:spAutoFit/>
          </a:bodyPr>
          <a:lstStyle/>
          <a:p>
            <a:r>
              <a:rPr lang="es-ES_tradnl" dirty="0"/>
              <a:t>40 m</a:t>
            </a:r>
          </a:p>
        </p:txBody>
      </p:sp>
      <p:pic>
        <p:nvPicPr>
          <p:cNvPr id="2060" name="Picture 12" descr="FZ | Forges de Zeebrugge – Rockets 70mm (2.75”) : Airbus Helicopters H225M  (formerly EC725) equipped with 19-tube FZ rocket lauchner FZ225">
            <a:extLst>
              <a:ext uri="{FF2B5EF4-FFF2-40B4-BE49-F238E27FC236}">
                <a16:creationId xmlns:a16="http://schemas.microsoft.com/office/drawing/2014/main" id="{0DCAEBB5-21EC-122B-5D46-5924482BF55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957966" y="2435502"/>
            <a:ext cx="1222878" cy="727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9967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687F0F-9C0D-142C-0851-F07C59D1DD75}"/>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7AEF579F-EC78-2FFE-6BF3-134E9D6CDC3D}"/>
              </a:ext>
            </a:extLst>
          </p:cNvPr>
          <p:cNvSpPr>
            <a:spLocks noGrp="1"/>
          </p:cNvSpPr>
          <p:nvPr>
            <p:ph type="title"/>
          </p:nvPr>
        </p:nvSpPr>
        <p:spPr>
          <a:xfrm>
            <a:off x="-22963" y="-205946"/>
            <a:ext cx="10515600" cy="1325563"/>
          </a:xfrm>
        </p:spPr>
        <p:txBody>
          <a:bodyPr/>
          <a:lstStyle/>
          <a:p>
            <a:r>
              <a:rPr lang="es-ES_tradnl" dirty="0"/>
              <a:t>Ejercicio </a:t>
            </a:r>
          </a:p>
        </p:txBody>
      </p:sp>
      <p:pic>
        <p:nvPicPr>
          <p:cNvPr id="2050" name="Picture 2">
            <a:extLst>
              <a:ext uri="{FF2B5EF4-FFF2-40B4-BE49-F238E27FC236}">
                <a16:creationId xmlns:a16="http://schemas.microsoft.com/office/drawing/2014/main" id="{E387E38B-7D29-4205-BFC3-DB174A87C6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6" y="4656004"/>
            <a:ext cx="1223932" cy="715963"/>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a:extLst>
              <a:ext uri="{FF2B5EF4-FFF2-40B4-BE49-F238E27FC236}">
                <a16:creationId xmlns:a16="http://schemas.microsoft.com/office/drawing/2014/main" id="{E092F883-8F68-A05B-DD95-AA4C0710FF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52252" y="2225225"/>
            <a:ext cx="1055687" cy="633412"/>
          </a:xfrm>
          <a:prstGeom prst="rect">
            <a:avLst/>
          </a:prstGeom>
        </p:spPr>
      </p:pic>
      <p:pic>
        <p:nvPicPr>
          <p:cNvPr id="8" name="Imagen 7">
            <a:extLst>
              <a:ext uri="{FF2B5EF4-FFF2-40B4-BE49-F238E27FC236}">
                <a16:creationId xmlns:a16="http://schemas.microsoft.com/office/drawing/2014/main" id="{88AE4570-579A-4032-9D05-B266C75F384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22181" y="4326281"/>
            <a:ext cx="748435" cy="449061"/>
          </a:xfrm>
          <a:prstGeom prst="rect">
            <a:avLst/>
          </a:prstGeom>
        </p:spPr>
      </p:pic>
      <p:pic>
        <p:nvPicPr>
          <p:cNvPr id="12" name="Imagen 11">
            <a:extLst>
              <a:ext uri="{FF2B5EF4-FFF2-40B4-BE49-F238E27FC236}">
                <a16:creationId xmlns:a16="http://schemas.microsoft.com/office/drawing/2014/main" id="{224AF910-332D-76AE-0752-EEFE895D04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77588" y="3507741"/>
            <a:ext cx="700295" cy="420177"/>
          </a:xfrm>
          <a:prstGeom prst="rect">
            <a:avLst/>
          </a:prstGeom>
        </p:spPr>
      </p:pic>
      <p:pic>
        <p:nvPicPr>
          <p:cNvPr id="15" name="Imagen 14">
            <a:extLst>
              <a:ext uri="{FF2B5EF4-FFF2-40B4-BE49-F238E27FC236}">
                <a16:creationId xmlns:a16="http://schemas.microsoft.com/office/drawing/2014/main" id="{08DD19B8-70AB-76B4-C99B-42F65E996FC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45489" y="3929686"/>
            <a:ext cx="971009" cy="582606"/>
          </a:xfrm>
          <a:prstGeom prst="rect">
            <a:avLst/>
          </a:prstGeom>
        </p:spPr>
      </p:pic>
      <p:pic>
        <p:nvPicPr>
          <p:cNvPr id="16" name="Imagen 15">
            <a:extLst>
              <a:ext uri="{FF2B5EF4-FFF2-40B4-BE49-F238E27FC236}">
                <a16:creationId xmlns:a16="http://schemas.microsoft.com/office/drawing/2014/main" id="{2802F507-5AC4-60C8-1F50-60159BF1E13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66748" y="4550812"/>
            <a:ext cx="971009" cy="582606"/>
          </a:xfrm>
          <a:prstGeom prst="rect">
            <a:avLst/>
          </a:prstGeom>
        </p:spPr>
      </p:pic>
      <p:pic>
        <p:nvPicPr>
          <p:cNvPr id="17" name="Imagen 16">
            <a:extLst>
              <a:ext uri="{FF2B5EF4-FFF2-40B4-BE49-F238E27FC236}">
                <a16:creationId xmlns:a16="http://schemas.microsoft.com/office/drawing/2014/main" id="{BD0EED4A-7130-ACE3-0641-B930CD74513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688241" y="4756901"/>
            <a:ext cx="971009" cy="582606"/>
          </a:xfrm>
          <a:prstGeom prst="rect">
            <a:avLst/>
          </a:prstGeom>
        </p:spPr>
      </p:pic>
      <p:pic>
        <p:nvPicPr>
          <p:cNvPr id="18" name="Imagen 17">
            <a:extLst>
              <a:ext uri="{FF2B5EF4-FFF2-40B4-BE49-F238E27FC236}">
                <a16:creationId xmlns:a16="http://schemas.microsoft.com/office/drawing/2014/main" id="{FD1CE65A-A117-A12A-CEA7-0F4A78ECA68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61242" y="3613465"/>
            <a:ext cx="700295" cy="420177"/>
          </a:xfrm>
          <a:prstGeom prst="rect">
            <a:avLst/>
          </a:prstGeom>
        </p:spPr>
      </p:pic>
      <p:pic>
        <p:nvPicPr>
          <p:cNvPr id="20" name="Imagen 19">
            <a:extLst>
              <a:ext uri="{FF2B5EF4-FFF2-40B4-BE49-F238E27FC236}">
                <a16:creationId xmlns:a16="http://schemas.microsoft.com/office/drawing/2014/main" id="{1397D12D-CED6-0ECD-450D-C1021771F5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1371" y="3929686"/>
            <a:ext cx="1055687" cy="633412"/>
          </a:xfrm>
          <a:prstGeom prst="rect">
            <a:avLst/>
          </a:prstGeom>
        </p:spPr>
      </p:pic>
      <p:pic>
        <p:nvPicPr>
          <p:cNvPr id="22" name="Picture 2">
            <a:extLst>
              <a:ext uri="{FF2B5EF4-FFF2-40B4-BE49-F238E27FC236}">
                <a16:creationId xmlns:a16="http://schemas.microsoft.com/office/drawing/2014/main" id="{B30F3623-9D0B-AD61-357A-616C99CA39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581" y="1794328"/>
            <a:ext cx="1223932" cy="71596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extLst>
              <a:ext uri="{FF2B5EF4-FFF2-40B4-BE49-F238E27FC236}">
                <a16:creationId xmlns:a16="http://schemas.microsoft.com/office/drawing/2014/main" id="{2B8E6402-90DC-E9D0-3E36-5175DF43CC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023" y="968074"/>
            <a:ext cx="1223932" cy="715963"/>
          </a:xfrm>
          <a:prstGeom prst="rect">
            <a:avLst/>
          </a:prstGeom>
          <a:noFill/>
          <a:extLst>
            <a:ext uri="{909E8E84-426E-40DD-AFC4-6F175D3DCCD1}">
              <a14:hiddenFill xmlns:a14="http://schemas.microsoft.com/office/drawing/2010/main">
                <a:solidFill>
                  <a:srgbClr val="FFFFFF"/>
                </a:solidFill>
              </a14:hiddenFill>
            </a:ext>
          </a:extLst>
        </p:spPr>
      </p:pic>
      <p:sp>
        <p:nvSpPr>
          <p:cNvPr id="24" name="Forma libre 23">
            <a:extLst>
              <a:ext uri="{FF2B5EF4-FFF2-40B4-BE49-F238E27FC236}">
                <a16:creationId xmlns:a16="http://schemas.microsoft.com/office/drawing/2014/main" id="{9E494C16-099E-24AB-42F6-C97743825136}"/>
              </a:ext>
            </a:extLst>
          </p:cNvPr>
          <p:cNvSpPr/>
          <p:nvPr/>
        </p:nvSpPr>
        <p:spPr>
          <a:xfrm>
            <a:off x="6847788" y="3161188"/>
            <a:ext cx="4929629" cy="2500312"/>
          </a:xfrm>
          <a:custGeom>
            <a:avLst/>
            <a:gdLst>
              <a:gd name="connsiteX0" fmla="*/ 3814762 w 4929629"/>
              <a:gd name="connsiteY0" fmla="*/ 0 h 2500312"/>
              <a:gd name="connsiteX1" fmla="*/ 3686175 w 4929629"/>
              <a:gd name="connsiteY1" fmla="*/ 14287 h 2500312"/>
              <a:gd name="connsiteX2" fmla="*/ 2914650 w 4929629"/>
              <a:gd name="connsiteY2" fmla="*/ 28575 h 2500312"/>
              <a:gd name="connsiteX3" fmla="*/ 2486025 w 4929629"/>
              <a:gd name="connsiteY3" fmla="*/ 85725 h 2500312"/>
              <a:gd name="connsiteX4" fmla="*/ 2200275 w 4929629"/>
              <a:gd name="connsiteY4" fmla="*/ 114300 h 2500312"/>
              <a:gd name="connsiteX5" fmla="*/ 2085975 w 4929629"/>
              <a:gd name="connsiteY5" fmla="*/ 142875 h 2500312"/>
              <a:gd name="connsiteX6" fmla="*/ 1943100 w 4929629"/>
              <a:gd name="connsiteY6" fmla="*/ 171450 h 2500312"/>
              <a:gd name="connsiteX7" fmla="*/ 1828800 w 4929629"/>
              <a:gd name="connsiteY7" fmla="*/ 228600 h 2500312"/>
              <a:gd name="connsiteX8" fmla="*/ 1728787 w 4929629"/>
              <a:gd name="connsiteY8" fmla="*/ 271462 h 2500312"/>
              <a:gd name="connsiteX9" fmla="*/ 1671637 w 4929629"/>
              <a:gd name="connsiteY9" fmla="*/ 314325 h 2500312"/>
              <a:gd name="connsiteX10" fmla="*/ 1585912 w 4929629"/>
              <a:gd name="connsiteY10" fmla="*/ 371475 h 2500312"/>
              <a:gd name="connsiteX11" fmla="*/ 1471612 w 4929629"/>
              <a:gd name="connsiteY11" fmla="*/ 442912 h 2500312"/>
              <a:gd name="connsiteX12" fmla="*/ 1428750 w 4929629"/>
              <a:gd name="connsiteY12" fmla="*/ 471487 h 2500312"/>
              <a:gd name="connsiteX13" fmla="*/ 1385887 w 4929629"/>
              <a:gd name="connsiteY13" fmla="*/ 514350 h 2500312"/>
              <a:gd name="connsiteX14" fmla="*/ 1271587 w 4929629"/>
              <a:gd name="connsiteY14" fmla="*/ 571500 h 2500312"/>
              <a:gd name="connsiteX15" fmla="*/ 1057275 w 4929629"/>
              <a:gd name="connsiteY15" fmla="*/ 728662 h 2500312"/>
              <a:gd name="connsiteX16" fmla="*/ 942975 w 4929629"/>
              <a:gd name="connsiteY16" fmla="*/ 828675 h 2500312"/>
              <a:gd name="connsiteX17" fmla="*/ 900112 w 4929629"/>
              <a:gd name="connsiteY17" fmla="*/ 857250 h 2500312"/>
              <a:gd name="connsiteX18" fmla="*/ 814387 w 4929629"/>
              <a:gd name="connsiteY18" fmla="*/ 885825 h 2500312"/>
              <a:gd name="connsiteX19" fmla="*/ 728662 w 4929629"/>
              <a:gd name="connsiteY19" fmla="*/ 914400 h 2500312"/>
              <a:gd name="connsiteX20" fmla="*/ 685800 w 4929629"/>
              <a:gd name="connsiteY20" fmla="*/ 928687 h 2500312"/>
              <a:gd name="connsiteX21" fmla="*/ 400050 w 4929629"/>
              <a:gd name="connsiteY21" fmla="*/ 942975 h 2500312"/>
              <a:gd name="connsiteX22" fmla="*/ 342900 w 4929629"/>
              <a:gd name="connsiteY22" fmla="*/ 957262 h 2500312"/>
              <a:gd name="connsiteX23" fmla="*/ 300037 w 4929629"/>
              <a:gd name="connsiteY23" fmla="*/ 1000125 h 2500312"/>
              <a:gd name="connsiteX24" fmla="*/ 257175 w 4929629"/>
              <a:gd name="connsiteY24" fmla="*/ 1028700 h 2500312"/>
              <a:gd name="connsiteX25" fmla="*/ 185737 w 4929629"/>
              <a:gd name="connsiteY25" fmla="*/ 1114425 h 2500312"/>
              <a:gd name="connsiteX26" fmla="*/ 128587 w 4929629"/>
              <a:gd name="connsiteY26" fmla="*/ 1200150 h 2500312"/>
              <a:gd name="connsiteX27" fmla="*/ 71437 w 4929629"/>
              <a:gd name="connsiteY27" fmla="*/ 1285875 h 2500312"/>
              <a:gd name="connsiteX28" fmla="*/ 14287 w 4929629"/>
              <a:gd name="connsiteY28" fmla="*/ 1428750 h 2500312"/>
              <a:gd name="connsiteX29" fmla="*/ 0 w 4929629"/>
              <a:gd name="connsiteY29" fmla="*/ 1471612 h 2500312"/>
              <a:gd name="connsiteX30" fmla="*/ 14287 w 4929629"/>
              <a:gd name="connsiteY30" fmla="*/ 1700212 h 2500312"/>
              <a:gd name="connsiteX31" fmla="*/ 71437 w 4929629"/>
              <a:gd name="connsiteY31" fmla="*/ 1785937 h 2500312"/>
              <a:gd name="connsiteX32" fmla="*/ 257175 w 4929629"/>
              <a:gd name="connsiteY32" fmla="*/ 1957387 h 2500312"/>
              <a:gd name="connsiteX33" fmla="*/ 342900 w 4929629"/>
              <a:gd name="connsiteY33" fmla="*/ 2000250 h 2500312"/>
              <a:gd name="connsiteX34" fmla="*/ 528637 w 4929629"/>
              <a:gd name="connsiteY34" fmla="*/ 2114550 h 2500312"/>
              <a:gd name="connsiteX35" fmla="*/ 614362 w 4929629"/>
              <a:gd name="connsiteY35" fmla="*/ 2128837 h 2500312"/>
              <a:gd name="connsiteX36" fmla="*/ 714375 w 4929629"/>
              <a:gd name="connsiteY36" fmla="*/ 2157412 h 2500312"/>
              <a:gd name="connsiteX37" fmla="*/ 1014412 w 4929629"/>
              <a:gd name="connsiteY37" fmla="*/ 2185987 h 2500312"/>
              <a:gd name="connsiteX38" fmla="*/ 1371600 w 4929629"/>
              <a:gd name="connsiteY38" fmla="*/ 2243137 h 2500312"/>
              <a:gd name="connsiteX39" fmla="*/ 1871662 w 4929629"/>
              <a:gd name="connsiteY39" fmla="*/ 2286000 h 2500312"/>
              <a:gd name="connsiteX40" fmla="*/ 2271712 w 4929629"/>
              <a:gd name="connsiteY40" fmla="*/ 2314575 h 2500312"/>
              <a:gd name="connsiteX41" fmla="*/ 2386012 w 4929629"/>
              <a:gd name="connsiteY41" fmla="*/ 2328862 h 2500312"/>
              <a:gd name="connsiteX42" fmla="*/ 2528887 w 4929629"/>
              <a:gd name="connsiteY42" fmla="*/ 2357437 h 2500312"/>
              <a:gd name="connsiteX43" fmla="*/ 2600325 w 4929629"/>
              <a:gd name="connsiteY43" fmla="*/ 2386012 h 2500312"/>
              <a:gd name="connsiteX44" fmla="*/ 2671762 w 4929629"/>
              <a:gd name="connsiteY44" fmla="*/ 2400300 h 2500312"/>
              <a:gd name="connsiteX45" fmla="*/ 2843212 w 4929629"/>
              <a:gd name="connsiteY45" fmla="*/ 2428875 h 2500312"/>
              <a:gd name="connsiteX46" fmla="*/ 2957512 w 4929629"/>
              <a:gd name="connsiteY46" fmla="*/ 2457450 h 2500312"/>
              <a:gd name="connsiteX47" fmla="*/ 3086100 w 4929629"/>
              <a:gd name="connsiteY47" fmla="*/ 2471737 h 2500312"/>
              <a:gd name="connsiteX48" fmla="*/ 3228975 w 4929629"/>
              <a:gd name="connsiteY48" fmla="*/ 2500312 h 2500312"/>
              <a:gd name="connsiteX49" fmla="*/ 3643312 w 4929629"/>
              <a:gd name="connsiteY49" fmla="*/ 2457450 h 2500312"/>
              <a:gd name="connsiteX50" fmla="*/ 3800475 w 4929629"/>
              <a:gd name="connsiteY50" fmla="*/ 2371725 h 2500312"/>
              <a:gd name="connsiteX51" fmla="*/ 4157662 w 4929629"/>
              <a:gd name="connsiteY51" fmla="*/ 2143125 h 2500312"/>
              <a:gd name="connsiteX52" fmla="*/ 4329112 w 4929629"/>
              <a:gd name="connsiteY52" fmla="*/ 2028825 h 2500312"/>
              <a:gd name="connsiteX53" fmla="*/ 4672012 w 4929629"/>
              <a:gd name="connsiteY53" fmla="*/ 1771650 h 2500312"/>
              <a:gd name="connsiteX54" fmla="*/ 4757737 w 4929629"/>
              <a:gd name="connsiteY54" fmla="*/ 1714500 h 2500312"/>
              <a:gd name="connsiteX55" fmla="*/ 4872037 w 4929629"/>
              <a:gd name="connsiteY55" fmla="*/ 1628775 h 2500312"/>
              <a:gd name="connsiteX56" fmla="*/ 4929187 w 4929629"/>
              <a:gd name="connsiteY56" fmla="*/ 1514475 h 2500312"/>
              <a:gd name="connsiteX57" fmla="*/ 4900612 w 4929629"/>
              <a:gd name="connsiteY57" fmla="*/ 1285875 h 2500312"/>
              <a:gd name="connsiteX58" fmla="*/ 4800600 w 4929629"/>
              <a:gd name="connsiteY58" fmla="*/ 1128712 h 2500312"/>
              <a:gd name="connsiteX59" fmla="*/ 4672012 w 4929629"/>
              <a:gd name="connsiteY59" fmla="*/ 971550 h 2500312"/>
              <a:gd name="connsiteX60" fmla="*/ 4529137 w 4929629"/>
              <a:gd name="connsiteY60" fmla="*/ 800100 h 2500312"/>
              <a:gd name="connsiteX61" fmla="*/ 4514850 w 4929629"/>
              <a:gd name="connsiteY61" fmla="*/ 757237 h 2500312"/>
              <a:gd name="connsiteX62" fmla="*/ 4457700 w 4929629"/>
              <a:gd name="connsiteY62" fmla="*/ 671512 h 2500312"/>
              <a:gd name="connsiteX63" fmla="*/ 4414837 w 4929629"/>
              <a:gd name="connsiteY63" fmla="*/ 557212 h 2500312"/>
              <a:gd name="connsiteX64" fmla="*/ 4400550 w 4929629"/>
              <a:gd name="connsiteY64" fmla="*/ 500062 h 2500312"/>
              <a:gd name="connsiteX65" fmla="*/ 4371975 w 4929629"/>
              <a:gd name="connsiteY65" fmla="*/ 442912 h 2500312"/>
              <a:gd name="connsiteX66" fmla="*/ 4357687 w 4929629"/>
              <a:gd name="connsiteY66" fmla="*/ 400050 h 2500312"/>
              <a:gd name="connsiteX67" fmla="*/ 4243387 w 4929629"/>
              <a:gd name="connsiteY67" fmla="*/ 300037 h 2500312"/>
              <a:gd name="connsiteX68" fmla="*/ 4171950 w 4929629"/>
              <a:gd name="connsiteY68" fmla="*/ 257175 h 2500312"/>
              <a:gd name="connsiteX69" fmla="*/ 4071937 w 4929629"/>
              <a:gd name="connsiteY69" fmla="*/ 185737 h 2500312"/>
              <a:gd name="connsiteX70" fmla="*/ 4029075 w 4929629"/>
              <a:gd name="connsiteY70" fmla="*/ 171450 h 2500312"/>
              <a:gd name="connsiteX71" fmla="*/ 3943350 w 4929629"/>
              <a:gd name="connsiteY71" fmla="*/ 114300 h 2500312"/>
              <a:gd name="connsiteX72" fmla="*/ 3886200 w 4929629"/>
              <a:gd name="connsiteY72" fmla="*/ 71437 h 2500312"/>
              <a:gd name="connsiteX73" fmla="*/ 3786187 w 4929629"/>
              <a:gd name="connsiteY73" fmla="*/ 42862 h 2500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4929629" h="2500312">
                <a:moveTo>
                  <a:pt x="3814762" y="0"/>
                </a:moveTo>
                <a:cubicBezTo>
                  <a:pt x="3771900" y="4762"/>
                  <a:pt x="3729279" y="12919"/>
                  <a:pt x="3686175" y="14287"/>
                </a:cubicBezTo>
                <a:cubicBezTo>
                  <a:pt x="3429085" y="22449"/>
                  <a:pt x="3171415" y="13291"/>
                  <a:pt x="2914650" y="28575"/>
                </a:cubicBezTo>
                <a:cubicBezTo>
                  <a:pt x="2770765" y="37140"/>
                  <a:pt x="2629572" y="72676"/>
                  <a:pt x="2486025" y="85725"/>
                </a:cubicBezTo>
                <a:cubicBezTo>
                  <a:pt x="2285913" y="103916"/>
                  <a:pt x="2381144" y="94203"/>
                  <a:pt x="2200275" y="114300"/>
                </a:cubicBezTo>
                <a:cubicBezTo>
                  <a:pt x="2162175" y="123825"/>
                  <a:pt x="2124376" y="134646"/>
                  <a:pt x="2085975" y="142875"/>
                </a:cubicBezTo>
                <a:cubicBezTo>
                  <a:pt x="2059724" y="148500"/>
                  <a:pt x="1974911" y="158195"/>
                  <a:pt x="1943100" y="171450"/>
                </a:cubicBezTo>
                <a:cubicBezTo>
                  <a:pt x="1903780" y="187834"/>
                  <a:pt x="1869211" y="215130"/>
                  <a:pt x="1828800" y="228600"/>
                </a:cubicBezTo>
                <a:cubicBezTo>
                  <a:pt x="1787132" y="242489"/>
                  <a:pt x="1769143" y="246240"/>
                  <a:pt x="1728787" y="271462"/>
                </a:cubicBezTo>
                <a:cubicBezTo>
                  <a:pt x="1708594" y="284083"/>
                  <a:pt x="1691145" y="300669"/>
                  <a:pt x="1671637" y="314325"/>
                </a:cubicBezTo>
                <a:cubicBezTo>
                  <a:pt x="1643502" y="334019"/>
                  <a:pt x="1612729" y="350021"/>
                  <a:pt x="1585912" y="371475"/>
                </a:cubicBezTo>
                <a:cubicBezTo>
                  <a:pt x="1502715" y="438033"/>
                  <a:pt x="1543405" y="418982"/>
                  <a:pt x="1471612" y="442912"/>
                </a:cubicBezTo>
                <a:cubicBezTo>
                  <a:pt x="1457325" y="452437"/>
                  <a:pt x="1441941" y="460494"/>
                  <a:pt x="1428750" y="471487"/>
                </a:cubicBezTo>
                <a:cubicBezTo>
                  <a:pt x="1413228" y="484422"/>
                  <a:pt x="1402934" y="503502"/>
                  <a:pt x="1385887" y="514350"/>
                </a:cubicBezTo>
                <a:cubicBezTo>
                  <a:pt x="1349949" y="537219"/>
                  <a:pt x="1307030" y="547871"/>
                  <a:pt x="1271587" y="571500"/>
                </a:cubicBezTo>
                <a:cubicBezTo>
                  <a:pt x="1206329" y="615006"/>
                  <a:pt x="1109173" y="676764"/>
                  <a:pt x="1057275" y="728662"/>
                </a:cubicBezTo>
                <a:cubicBezTo>
                  <a:pt x="1004408" y="781529"/>
                  <a:pt x="1012745" y="776347"/>
                  <a:pt x="942975" y="828675"/>
                </a:cubicBezTo>
                <a:cubicBezTo>
                  <a:pt x="929238" y="838978"/>
                  <a:pt x="915804" y="850276"/>
                  <a:pt x="900112" y="857250"/>
                </a:cubicBezTo>
                <a:cubicBezTo>
                  <a:pt x="872587" y="869483"/>
                  <a:pt x="842962" y="876300"/>
                  <a:pt x="814387" y="885825"/>
                </a:cubicBezTo>
                <a:lnTo>
                  <a:pt x="728662" y="914400"/>
                </a:lnTo>
                <a:cubicBezTo>
                  <a:pt x="714375" y="919162"/>
                  <a:pt x="700841" y="927935"/>
                  <a:pt x="685800" y="928687"/>
                </a:cubicBezTo>
                <a:lnTo>
                  <a:pt x="400050" y="942975"/>
                </a:lnTo>
                <a:cubicBezTo>
                  <a:pt x="381000" y="947737"/>
                  <a:pt x="359949" y="947520"/>
                  <a:pt x="342900" y="957262"/>
                </a:cubicBezTo>
                <a:cubicBezTo>
                  <a:pt x="325356" y="967287"/>
                  <a:pt x="315559" y="987190"/>
                  <a:pt x="300037" y="1000125"/>
                </a:cubicBezTo>
                <a:cubicBezTo>
                  <a:pt x="286846" y="1011118"/>
                  <a:pt x="271462" y="1019175"/>
                  <a:pt x="257175" y="1028700"/>
                </a:cubicBezTo>
                <a:cubicBezTo>
                  <a:pt x="155062" y="1181868"/>
                  <a:pt x="314087" y="949404"/>
                  <a:pt x="185737" y="1114425"/>
                </a:cubicBezTo>
                <a:cubicBezTo>
                  <a:pt x="164652" y="1141534"/>
                  <a:pt x="147637" y="1171575"/>
                  <a:pt x="128587" y="1200150"/>
                </a:cubicBezTo>
                <a:cubicBezTo>
                  <a:pt x="128583" y="1200155"/>
                  <a:pt x="71440" y="1285870"/>
                  <a:pt x="71437" y="1285875"/>
                </a:cubicBezTo>
                <a:cubicBezTo>
                  <a:pt x="29392" y="1369965"/>
                  <a:pt x="49596" y="1322821"/>
                  <a:pt x="14287" y="1428750"/>
                </a:cubicBezTo>
                <a:lnTo>
                  <a:pt x="0" y="1471612"/>
                </a:lnTo>
                <a:cubicBezTo>
                  <a:pt x="4762" y="1547812"/>
                  <a:pt x="-2633" y="1625762"/>
                  <a:pt x="14287" y="1700212"/>
                </a:cubicBezTo>
                <a:cubicBezTo>
                  <a:pt x="21898" y="1733701"/>
                  <a:pt x="50831" y="1758463"/>
                  <a:pt x="71437" y="1785937"/>
                </a:cubicBezTo>
                <a:cubicBezTo>
                  <a:pt x="128198" y="1861618"/>
                  <a:pt x="153835" y="1905716"/>
                  <a:pt x="257175" y="1957387"/>
                </a:cubicBezTo>
                <a:cubicBezTo>
                  <a:pt x="285750" y="1971675"/>
                  <a:pt x="315947" y="1983098"/>
                  <a:pt x="342900" y="2000250"/>
                </a:cubicBezTo>
                <a:cubicBezTo>
                  <a:pt x="412148" y="2044317"/>
                  <a:pt x="436583" y="2099208"/>
                  <a:pt x="528637" y="2114550"/>
                </a:cubicBezTo>
                <a:cubicBezTo>
                  <a:pt x="557212" y="2119312"/>
                  <a:pt x="586135" y="2122323"/>
                  <a:pt x="614362" y="2128837"/>
                </a:cubicBezTo>
                <a:cubicBezTo>
                  <a:pt x="648146" y="2136633"/>
                  <a:pt x="680052" y="2152509"/>
                  <a:pt x="714375" y="2157412"/>
                </a:cubicBezTo>
                <a:cubicBezTo>
                  <a:pt x="813830" y="2171620"/>
                  <a:pt x="915209" y="2170115"/>
                  <a:pt x="1014412" y="2185987"/>
                </a:cubicBezTo>
                <a:cubicBezTo>
                  <a:pt x="1133475" y="2205037"/>
                  <a:pt x="1251378" y="2233889"/>
                  <a:pt x="1371600" y="2243137"/>
                </a:cubicBezTo>
                <a:cubicBezTo>
                  <a:pt x="1662253" y="2265496"/>
                  <a:pt x="1495466" y="2251801"/>
                  <a:pt x="1871662" y="2286000"/>
                </a:cubicBezTo>
                <a:cubicBezTo>
                  <a:pt x="2109577" y="2307628"/>
                  <a:pt x="1976339" y="2297199"/>
                  <a:pt x="2271712" y="2314575"/>
                </a:cubicBezTo>
                <a:cubicBezTo>
                  <a:pt x="2309812" y="2319337"/>
                  <a:pt x="2348138" y="2322550"/>
                  <a:pt x="2386012" y="2328862"/>
                </a:cubicBezTo>
                <a:cubicBezTo>
                  <a:pt x="2433919" y="2336846"/>
                  <a:pt x="2528887" y="2357437"/>
                  <a:pt x="2528887" y="2357437"/>
                </a:cubicBezTo>
                <a:cubicBezTo>
                  <a:pt x="2552700" y="2366962"/>
                  <a:pt x="2575760" y="2378642"/>
                  <a:pt x="2600325" y="2386012"/>
                </a:cubicBezTo>
                <a:cubicBezTo>
                  <a:pt x="2623585" y="2392990"/>
                  <a:pt x="2647848" y="2396080"/>
                  <a:pt x="2671762" y="2400300"/>
                </a:cubicBezTo>
                <a:cubicBezTo>
                  <a:pt x="2728819" y="2410369"/>
                  <a:pt x="2787004" y="2414823"/>
                  <a:pt x="2843212" y="2428875"/>
                </a:cubicBezTo>
                <a:cubicBezTo>
                  <a:pt x="2881312" y="2438400"/>
                  <a:pt x="2918837" y="2450625"/>
                  <a:pt x="2957512" y="2457450"/>
                </a:cubicBezTo>
                <a:cubicBezTo>
                  <a:pt x="2999982" y="2464945"/>
                  <a:pt x="3043501" y="2465011"/>
                  <a:pt x="3086100" y="2471737"/>
                </a:cubicBezTo>
                <a:cubicBezTo>
                  <a:pt x="3134074" y="2479312"/>
                  <a:pt x="3181350" y="2490787"/>
                  <a:pt x="3228975" y="2500312"/>
                </a:cubicBezTo>
                <a:cubicBezTo>
                  <a:pt x="3367087" y="2486025"/>
                  <a:pt x="3507849" y="2487929"/>
                  <a:pt x="3643312" y="2457450"/>
                </a:cubicBezTo>
                <a:cubicBezTo>
                  <a:pt x="3701531" y="2444351"/>
                  <a:pt x="3749556" y="2402842"/>
                  <a:pt x="3800475" y="2371725"/>
                </a:cubicBezTo>
                <a:cubicBezTo>
                  <a:pt x="3921094" y="2298014"/>
                  <a:pt x="4039068" y="2220051"/>
                  <a:pt x="4157662" y="2143125"/>
                </a:cubicBezTo>
                <a:cubicBezTo>
                  <a:pt x="4215287" y="2105747"/>
                  <a:pt x="4276091" y="2072489"/>
                  <a:pt x="4329112" y="2028825"/>
                </a:cubicBezTo>
                <a:cubicBezTo>
                  <a:pt x="4711862" y="1713620"/>
                  <a:pt x="4440585" y="1914067"/>
                  <a:pt x="4672012" y="1771650"/>
                </a:cubicBezTo>
                <a:cubicBezTo>
                  <a:pt x="4701260" y="1753651"/>
                  <a:pt x="4729791" y="1734461"/>
                  <a:pt x="4757737" y="1714500"/>
                </a:cubicBezTo>
                <a:cubicBezTo>
                  <a:pt x="4796491" y="1686819"/>
                  <a:pt x="4872037" y="1628775"/>
                  <a:pt x="4872037" y="1628775"/>
                </a:cubicBezTo>
                <a:cubicBezTo>
                  <a:pt x="4891087" y="1590675"/>
                  <a:pt x="4934471" y="1556743"/>
                  <a:pt x="4929187" y="1514475"/>
                </a:cubicBezTo>
                <a:cubicBezTo>
                  <a:pt x="4919662" y="1438275"/>
                  <a:pt x="4918399" y="1360580"/>
                  <a:pt x="4900612" y="1285875"/>
                </a:cubicBezTo>
                <a:cubicBezTo>
                  <a:pt x="4896999" y="1270702"/>
                  <a:pt x="4802763" y="1131541"/>
                  <a:pt x="4800600" y="1128712"/>
                </a:cubicBezTo>
                <a:cubicBezTo>
                  <a:pt x="4759483" y="1074944"/>
                  <a:pt x="4713568" y="1024980"/>
                  <a:pt x="4672012" y="971550"/>
                </a:cubicBezTo>
                <a:cubicBezTo>
                  <a:pt x="4559595" y="827013"/>
                  <a:pt x="4610397" y="881358"/>
                  <a:pt x="4529137" y="800100"/>
                </a:cubicBezTo>
                <a:cubicBezTo>
                  <a:pt x="4524375" y="785812"/>
                  <a:pt x="4522164" y="770402"/>
                  <a:pt x="4514850" y="757237"/>
                </a:cubicBezTo>
                <a:cubicBezTo>
                  <a:pt x="4498172" y="727216"/>
                  <a:pt x="4457700" y="671512"/>
                  <a:pt x="4457700" y="671512"/>
                </a:cubicBezTo>
                <a:cubicBezTo>
                  <a:pt x="4421023" y="524807"/>
                  <a:pt x="4470875" y="706649"/>
                  <a:pt x="4414837" y="557212"/>
                </a:cubicBezTo>
                <a:cubicBezTo>
                  <a:pt x="4407942" y="538826"/>
                  <a:pt x="4407445" y="518448"/>
                  <a:pt x="4400550" y="500062"/>
                </a:cubicBezTo>
                <a:cubicBezTo>
                  <a:pt x="4393072" y="480120"/>
                  <a:pt x="4380365" y="462488"/>
                  <a:pt x="4371975" y="442912"/>
                </a:cubicBezTo>
                <a:cubicBezTo>
                  <a:pt x="4366042" y="429069"/>
                  <a:pt x="4366441" y="412305"/>
                  <a:pt x="4357687" y="400050"/>
                </a:cubicBezTo>
                <a:cubicBezTo>
                  <a:pt x="4334175" y="367133"/>
                  <a:pt x="4277475" y="322762"/>
                  <a:pt x="4243387" y="300037"/>
                </a:cubicBezTo>
                <a:cubicBezTo>
                  <a:pt x="4220281" y="284633"/>
                  <a:pt x="4195056" y="272579"/>
                  <a:pt x="4171950" y="257175"/>
                </a:cubicBezTo>
                <a:cubicBezTo>
                  <a:pt x="4152529" y="244228"/>
                  <a:pt x="4097500" y="198519"/>
                  <a:pt x="4071937" y="185737"/>
                </a:cubicBezTo>
                <a:cubicBezTo>
                  <a:pt x="4058467" y="179002"/>
                  <a:pt x="4043362" y="176212"/>
                  <a:pt x="4029075" y="171450"/>
                </a:cubicBezTo>
                <a:cubicBezTo>
                  <a:pt x="4000500" y="152400"/>
                  <a:pt x="3970824" y="134906"/>
                  <a:pt x="3943350" y="114300"/>
                </a:cubicBezTo>
                <a:cubicBezTo>
                  <a:pt x="3924300" y="100012"/>
                  <a:pt x="3907499" y="82086"/>
                  <a:pt x="3886200" y="71437"/>
                </a:cubicBezTo>
                <a:cubicBezTo>
                  <a:pt x="3826038" y="41356"/>
                  <a:pt x="3825839" y="42862"/>
                  <a:pt x="3786187" y="42862"/>
                </a:cubicBezTo>
              </a:path>
            </a:pathLst>
          </a:cu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5" name="CuadroTexto 24">
            <a:extLst>
              <a:ext uri="{FF2B5EF4-FFF2-40B4-BE49-F238E27FC236}">
                <a16:creationId xmlns:a16="http://schemas.microsoft.com/office/drawing/2014/main" id="{A08159A4-42F4-F0B0-9CD7-91C38058A90F}"/>
              </a:ext>
            </a:extLst>
          </p:cNvPr>
          <p:cNvSpPr txBox="1"/>
          <p:nvPr/>
        </p:nvSpPr>
        <p:spPr>
          <a:xfrm>
            <a:off x="11361893" y="3777693"/>
            <a:ext cx="737638" cy="369332"/>
          </a:xfrm>
          <a:prstGeom prst="rect">
            <a:avLst/>
          </a:prstGeom>
          <a:noFill/>
        </p:spPr>
        <p:txBody>
          <a:bodyPr wrap="none" rtlCol="0">
            <a:spAutoFit/>
          </a:bodyPr>
          <a:lstStyle/>
          <a:p>
            <a:r>
              <a:rPr lang="es-ES_tradnl" dirty="0"/>
              <a:t>OBJ 1</a:t>
            </a:r>
          </a:p>
        </p:txBody>
      </p:sp>
      <p:sp>
        <p:nvSpPr>
          <p:cNvPr id="26" name="Forma libre 25">
            <a:extLst>
              <a:ext uri="{FF2B5EF4-FFF2-40B4-BE49-F238E27FC236}">
                <a16:creationId xmlns:a16="http://schemas.microsoft.com/office/drawing/2014/main" id="{0CE55274-BF14-93D6-8AD0-BB7FACC6BD2F}"/>
              </a:ext>
            </a:extLst>
          </p:cNvPr>
          <p:cNvSpPr/>
          <p:nvPr/>
        </p:nvSpPr>
        <p:spPr>
          <a:xfrm>
            <a:off x="7719325" y="2161063"/>
            <a:ext cx="1886806" cy="914400"/>
          </a:xfrm>
          <a:custGeom>
            <a:avLst/>
            <a:gdLst>
              <a:gd name="connsiteX0" fmla="*/ 1643063 w 1886806"/>
              <a:gd name="connsiteY0" fmla="*/ 85725 h 914400"/>
              <a:gd name="connsiteX1" fmla="*/ 1514475 w 1886806"/>
              <a:gd name="connsiteY1" fmla="*/ 71437 h 914400"/>
              <a:gd name="connsiteX2" fmla="*/ 1328738 w 1886806"/>
              <a:gd name="connsiteY2" fmla="*/ 14287 h 914400"/>
              <a:gd name="connsiteX3" fmla="*/ 1214438 w 1886806"/>
              <a:gd name="connsiteY3" fmla="*/ 0 h 914400"/>
              <a:gd name="connsiteX4" fmla="*/ 657225 w 1886806"/>
              <a:gd name="connsiteY4" fmla="*/ 28575 h 914400"/>
              <a:gd name="connsiteX5" fmla="*/ 500063 w 1886806"/>
              <a:gd name="connsiteY5" fmla="*/ 85725 h 914400"/>
              <a:gd name="connsiteX6" fmla="*/ 428625 w 1886806"/>
              <a:gd name="connsiteY6" fmla="*/ 100012 h 914400"/>
              <a:gd name="connsiteX7" fmla="*/ 371475 w 1886806"/>
              <a:gd name="connsiteY7" fmla="*/ 128587 h 914400"/>
              <a:gd name="connsiteX8" fmla="*/ 328613 w 1886806"/>
              <a:gd name="connsiteY8" fmla="*/ 171450 h 914400"/>
              <a:gd name="connsiteX9" fmla="*/ 271463 w 1886806"/>
              <a:gd name="connsiteY9" fmla="*/ 214312 h 914400"/>
              <a:gd name="connsiteX10" fmla="*/ 200025 w 1886806"/>
              <a:gd name="connsiteY10" fmla="*/ 257175 h 914400"/>
              <a:gd name="connsiteX11" fmla="*/ 57150 w 1886806"/>
              <a:gd name="connsiteY11" fmla="*/ 414337 h 914400"/>
              <a:gd name="connsiteX12" fmla="*/ 14288 w 1886806"/>
              <a:gd name="connsiteY12" fmla="*/ 528637 h 914400"/>
              <a:gd name="connsiteX13" fmla="*/ 0 w 1886806"/>
              <a:gd name="connsiteY13" fmla="*/ 600075 h 914400"/>
              <a:gd name="connsiteX14" fmla="*/ 14288 w 1886806"/>
              <a:gd name="connsiteY14" fmla="*/ 685800 h 914400"/>
              <a:gd name="connsiteX15" fmla="*/ 114300 w 1886806"/>
              <a:gd name="connsiteY15" fmla="*/ 771525 h 914400"/>
              <a:gd name="connsiteX16" fmla="*/ 228600 w 1886806"/>
              <a:gd name="connsiteY16" fmla="*/ 828675 h 914400"/>
              <a:gd name="connsiteX17" fmla="*/ 285750 w 1886806"/>
              <a:gd name="connsiteY17" fmla="*/ 857250 h 914400"/>
              <a:gd name="connsiteX18" fmla="*/ 342900 w 1886806"/>
              <a:gd name="connsiteY18" fmla="*/ 885825 h 914400"/>
              <a:gd name="connsiteX19" fmla="*/ 442913 w 1886806"/>
              <a:gd name="connsiteY19" fmla="*/ 914400 h 914400"/>
              <a:gd name="connsiteX20" fmla="*/ 857250 w 1886806"/>
              <a:gd name="connsiteY20" fmla="*/ 900112 h 914400"/>
              <a:gd name="connsiteX21" fmla="*/ 942975 w 1886806"/>
              <a:gd name="connsiteY21" fmla="*/ 885825 h 914400"/>
              <a:gd name="connsiteX22" fmla="*/ 1042988 w 1886806"/>
              <a:gd name="connsiteY22" fmla="*/ 857250 h 914400"/>
              <a:gd name="connsiteX23" fmla="*/ 1614488 w 1886806"/>
              <a:gd name="connsiteY23" fmla="*/ 842962 h 914400"/>
              <a:gd name="connsiteX24" fmla="*/ 1700213 w 1886806"/>
              <a:gd name="connsiteY24" fmla="*/ 785812 h 914400"/>
              <a:gd name="connsiteX25" fmla="*/ 1785938 w 1886806"/>
              <a:gd name="connsiteY25" fmla="*/ 671512 h 914400"/>
              <a:gd name="connsiteX26" fmla="*/ 1857375 w 1886806"/>
              <a:gd name="connsiteY26" fmla="*/ 600075 h 914400"/>
              <a:gd name="connsiteX27" fmla="*/ 1885950 w 1886806"/>
              <a:gd name="connsiteY27" fmla="*/ 557212 h 914400"/>
              <a:gd name="connsiteX28" fmla="*/ 1871663 w 1886806"/>
              <a:gd name="connsiteY28" fmla="*/ 357187 h 914400"/>
              <a:gd name="connsiteX29" fmla="*/ 1857375 w 1886806"/>
              <a:gd name="connsiteY29" fmla="*/ 314325 h 914400"/>
              <a:gd name="connsiteX30" fmla="*/ 1757363 w 1886806"/>
              <a:gd name="connsiteY30" fmla="*/ 185737 h 914400"/>
              <a:gd name="connsiteX31" fmla="*/ 1685925 w 1886806"/>
              <a:gd name="connsiteY31" fmla="*/ 114300 h 914400"/>
              <a:gd name="connsiteX32" fmla="*/ 1643063 w 1886806"/>
              <a:gd name="connsiteY32" fmla="*/ 85725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886806" h="914400">
                <a:moveTo>
                  <a:pt x="1643063" y="85725"/>
                </a:moveTo>
                <a:cubicBezTo>
                  <a:pt x="1614488" y="78581"/>
                  <a:pt x="1556863" y="79385"/>
                  <a:pt x="1514475" y="71437"/>
                </a:cubicBezTo>
                <a:cubicBezTo>
                  <a:pt x="1251530" y="22134"/>
                  <a:pt x="1563743" y="64645"/>
                  <a:pt x="1328738" y="14287"/>
                </a:cubicBezTo>
                <a:cubicBezTo>
                  <a:pt x="1291194" y="6242"/>
                  <a:pt x="1252538" y="4762"/>
                  <a:pt x="1214438" y="0"/>
                </a:cubicBezTo>
                <a:cubicBezTo>
                  <a:pt x="1028700" y="9525"/>
                  <a:pt x="842476" y="12108"/>
                  <a:pt x="657225" y="28575"/>
                </a:cubicBezTo>
                <a:cubicBezTo>
                  <a:pt x="619300" y="31946"/>
                  <a:pt x="538050" y="74329"/>
                  <a:pt x="500063" y="85725"/>
                </a:cubicBezTo>
                <a:cubicBezTo>
                  <a:pt x="476803" y="92703"/>
                  <a:pt x="452438" y="95250"/>
                  <a:pt x="428625" y="100012"/>
                </a:cubicBezTo>
                <a:cubicBezTo>
                  <a:pt x="409575" y="109537"/>
                  <a:pt x="388806" y="116207"/>
                  <a:pt x="371475" y="128587"/>
                </a:cubicBezTo>
                <a:cubicBezTo>
                  <a:pt x="355033" y="140331"/>
                  <a:pt x="343954" y="158300"/>
                  <a:pt x="328613" y="171450"/>
                </a:cubicBezTo>
                <a:cubicBezTo>
                  <a:pt x="310533" y="186947"/>
                  <a:pt x="291276" y="201103"/>
                  <a:pt x="271463" y="214312"/>
                </a:cubicBezTo>
                <a:cubicBezTo>
                  <a:pt x="248357" y="229716"/>
                  <a:pt x="221518" y="239590"/>
                  <a:pt x="200025" y="257175"/>
                </a:cubicBezTo>
                <a:cubicBezTo>
                  <a:pt x="137912" y="307995"/>
                  <a:pt x="105455" y="353956"/>
                  <a:pt x="57150" y="414337"/>
                </a:cubicBezTo>
                <a:cubicBezTo>
                  <a:pt x="48408" y="436192"/>
                  <a:pt x="21755" y="498771"/>
                  <a:pt x="14288" y="528637"/>
                </a:cubicBezTo>
                <a:cubicBezTo>
                  <a:pt x="8398" y="552196"/>
                  <a:pt x="4763" y="576262"/>
                  <a:pt x="0" y="600075"/>
                </a:cubicBezTo>
                <a:cubicBezTo>
                  <a:pt x="4763" y="628650"/>
                  <a:pt x="2522" y="659328"/>
                  <a:pt x="14288" y="685800"/>
                </a:cubicBezTo>
                <a:cubicBezTo>
                  <a:pt x="22992" y="705384"/>
                  <a:pt x="101086" y="763817"/>
                  <a:pt x="114300" y="771525"/>
                </a:cubicBezTo>
                <a:cubicBezTo>
                  <a:pt x="151094" y="792989"/>
                  <a:pt x="190500" y="809625"/>
                  <a:pt x="228600" y="828675"/>
                </a:cubicBezTo>
                <a:lnTo>
                  <a:pt x="285750" y="857250"/>
                </a:lnTo>
                <a:cubicBezTo>
                  <a:pt x="304800" y="866775"/>
                  <a:pt x="322694" y="879090"/>
                  <a:pt x="342900" y="885825"/>
                </a:cubicBezTo>
                <a:cubicBezTo>
                  <a:pt x="404392" y="906321"/>
                  <a:pt x="371152" y="896459"/>
                  <a:pt x="442913" y="914400"/>
                </a:cubicBezTo>
                <a:cubicBezTo>
                  <a:pt x="581025" y="909637"/>
                  <a:pt x="719281" y="907996"/>
                  <a:pt x="857250" y="900112"/>
                </a:cubicBezTo>
                <a:cubicBezTo>
                  <a:pt x="886172" y="898459"/>
                  <a:pt x="914696" y="892109"/>
                  <a:pt x="942975" y="885825"/>
                </a:cubicBezTo>
                <a:cubicBezTo>
                  <a:pt x="979436" y="877723"/>
                  <a:pt x="1003862" y="859028"/>
                  <a:pt x="1042988" y="857250"/>
                </a:cubicBezTo>
                <a:cubicBezTo>
                  <a:pt x="1233351" y="848597"/>
                  <a:pt x="1423988" y="847725"/>
                  <a:pt x="1614488" y="842962"/>
                </a:cubicBezTo>
                <a:cubicBezTo>
                  <a:pt x="1643063" y="823912"/>
                  <a:pt x="1684854" y="816529"/>
                  <a:pt x="1700213" y="785812"/>
                </a:cubicBezTo>
                <a:cubicBezTo>
                  <a:pt x="1752253" y="681731"/>
                  <a:pt x="1699286" y="772605"/>
                  <a:pt x="1785938" y="671512"/>
                </a:cubicBezTo>
                <a:cubicBezTo>
                  <a:pt x="1849438" y="597429"/>
                  <a:pt x="1774826" y="655108"/>
                  <a:pt x="1857375" y="600075"/>
                </a:cubicBezTo>
                <a:cubicBezTo>
                  <a:pt x="1866900" y="585787"/>
                  <a:pt x="1884942" y="574354"/>
                  <a:pt x="1885950" y="557212"/>
                </a:cubicBezTo>
                <a:cubicBezTo>
                  <a:pt x="1889875" y="490482"/>
                  <a:pt x="1879473" y="423574"/>
                  <a:pt x="1871663" y="357187"/>
                </a:cubicBezTo>
                <a:cubicBezTo>
                  <a:pt x="1869903" y="342230"/>
                  <a:pt x="1865729" y="326856"/>
                  <a:pt x="1857375" y="314325"/>
                </a:cubicBezTo>
                <a:cubicBezTo>
                  <a:pt x="1827254" y="269144"/>
                  <a:pt x="1787484" y="230918"/>
                  <a:pt x="1757363" y="185737"/>
                </a:cubicBezTo>
                <a:cubicBezTo>
                  <a:pt x="1728787" y="142874"/>
                  <a:pt x="1733551" y="138113"/>
                  <a:pt x="1685925" y="114300"/>
                </a:cubicBezTo>
                <a:cubicBezTo>
                  <a:pt x="1672455" y="107565"/>
                  <a:pt x="1671638" y="92869"/>
                  <a:pt x="1643063" y="85725"/>
                </a:cubicBezTo>
                <a:close/>
              </a:path>
            </a:pathLst>
          </a:cu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7" name="CuadroTexto 26">
            <a:extLst>
              <a:ext uri="{FF2B5EF4-FFF2-40B4-BE49-F238E27FC236}">
                <a16:creationId xmlns:a16="http://schemas.microsoft.com/office/drawing/2014/main" id="{3CACDF43-6009-55D9-6301-D95EA596F696}"/>
              </a:ext>
            </a:extLst>
          </p:cNvPr>
          <p:cNvSpPr txBox="1"/>
          <p:nvPr/>
        </p:nvSpPr>
        <p:spPr>
          <a:xfrm>
            <a:off x="9601771" y="2430136"/>
            <a:ext cx="737638" cy="369332"/>
          </a:xfrm>
          <a:prstGeom prst="rect">
            <a:avLst/>
          </a:prstGeom>
          <a:noFill/>
        </p:spPr>
        <p:txBody>
          <a:bodyPr wrap="none" rtlCol="0">
            <a:spAutoFit/>
          </a:bodyPr>
          <a:lstStyle/>
          <a:p>
            <a:r>
              <a:rPr lang="es-ES_tradnl" dirty="0"/>
              <a:t>OBJ 2</a:t>
            </a:r>
          </a:p>
        </p:txBody>
      </p:sp>
      <p:pic>
        <p:nvPicPr>
          <p:cNvPr id="28" name="Picture 4" descr="House symbol may be unfamiliar to users with low computer ...">
            <a:extLst>
              <a:ext uri="{FF2B5EF4-FFF2-40B4-BE49-F238E27FC236}">
                <a16:creationId xmlns:a16="http://schemas.microsoft.com/office/drawing/2014/main" id="{8C4F6FD7-4DD1-09BE-84F3-672ED6A0ABA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78992" y="1047440"/>
            <a:ext cx="603041" cy="569104"/>
          </a:xfrm>
          <a:prstGeom prst="rect">
            <a:avLst/>
          </a:prstGeom>
          <a:solidFill>
            <a:schemeClr val="bg1"/>
          </a:solidFill>
        </p:spPr>
      </p:pic>
      <p:pic>
        <p:nvPicPr>
          <p:cNvPr id="29" name="Picture 4" descr="House symbol may be unfamiliar to users with low computer ...">
            <a:extLst>
              <a:ext uri="{FF2B5EF4-FFF2-40B4-BE49-F238E27FC236}">
                <a16:creationId xmlns:a16="http://schemas.microsoft.com/office/drawing/2014/main" id="{DB6E7A50-2BED-A527-87A8-41E1DD761FA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86047" y="1745931"/>
            <a:ext cx="603041" cy="569104"/>
          </a:xfrm>
          <a:prstGeom prst="rect">
            <a:avLst/>
          </a:prstGeom>
          <a:solidFill>
            <a:schemeClr val="bg1"/>
          </a:solidFill>
        </p:spPr>
      </p:pic>
      <p:pic>
        <p:nvPicPr>
          <p:cNvPr id="2052" name="Picture 4" descr="Soccer field - Free sports and competition icons">
            <a:extLst>
              <a:ext uri="{FF2B5EF4-FFF2-40B4-BE49-F238E27FC236}">
                <a16:creationId xmlns:a16="http://schemas.microsoft.com/office/drawing/2014/main" id="{821F6DF3-7009-48E2-B884-8DA64E6C6FE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04923" y="851165"/>
            <a:ext cx="1602179" cy="1602179"/>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WattWarden Hand Drawn Symbol for Electric Power Structure VoltageVigilant  Vector Black Logo Design | Premium AI-generated vector">
            <a:extLst>
              <a:ext uri="{FF2B5EF4-FFF2-40B4-BE49-F238E27FC236}">
                <a16:creationId xmlns:a16="http://schemas.microsoft.com/office/drawing/2014/main" id="{0E9D2147-7CED-BA91-208E-26CFAEE8BAC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184317" y="2039377"/>
            <a:ext cx="734487" cy="718309"/>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WattWarden Hand Drawn Symbol for Electric Power Structure VoltageVigilant  Vector Black Logo Design | Premium AI-generated vector">
            <a:extLst>
              <a:ext uri="{FF2B5EF4-FFF2-40B4-BE49-F238E27FC236}">
                <a16:creationId xmlns:a16="http://schemas.microsoft.com/office/drawing/2014/main" id="{5C8F6242-D6FE-808B-39F2-7FEFB929BA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312571" y="1978475"/>
            <a:ext cx="734487" cy="718309"/>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 descr="WattWarden Hand Drawn Symbol for Electric Power Structure VoltageVigilant  Vector Black Logo Design | Premium AI-generated vector">
            <a:extLst>
              <a:ext uri="{FF2B5EF4-FFF2-40B4-BE49-F238E27FC236}">
                <a16:creationId xmlns:a16="http://schemas.microsoft.com/office/drawing/2014/main" id="{C6E9C8E5-95A5-0130-E028-C22A1805540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673622" y="1497735"/>
            <a:ext cx="734487" cy="718309"/>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descr="WattWarden Hand Drawn Symbol for Electric Power Structure VoltageVigilant  Vector Black Logo Design | Premium AI-generated vector">
            <a:extLst>
              <a:ext uri="{FF2B5EF4-FFF2-40B4-BE49-F238E27FC236}">
                <a16:creationId xmlns:a16="http://schemas.microsoft.com/office/drawing/2014/main" id="{52FE0AA7-C6D6-805C-A704-84607C38F32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11400" y="1326056"/>
            <a:ext cx="734487" cy="718309"/>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WattWarden Hand Drawn Symbol for Electric Power Structure VoltageVigilant  Vector Black Logo Design | Premium AI-generated vector">
            <a:extLst>
              <a:ext uri="{FF2B5EF4-FFF2-40B4-BE49-F238E27FC236}">
                <a16:creationId xmlns:a16="http://schemas.microsoft.com/office/drawing/2014/main" id="{56757B85-86BE-6AD2-26E4-0950A233061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53754" y="1178468"/>
            <a:ext cx="734487" cy="71830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ighway road line icon. Round crossroad route. Asphalt path, | Colourbox">
            <a:extLst>
              <a:ext uri="{FF2B5EF4-FFF2-40B4-BE49-F238E27FC236}">
                <a16:creationId xmlns:a16="http://schemas.microsoft.com/office/drawing/2014/main" id="{3BEED50D-A18D-0D21-481D-39C6D573FA0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492637" y="226816"/>
            <a:ext cx="1602179" cy="1602179"/>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House symbol may be unfamiliar to users with low computer ...">
            <a:extLst>
              <a:ext uri="{FF2B5EF4-FFF2-40B4-BE49-F238E27FC236}">
                <a16:creationId xmlns:a16="http://schemas.microsoft.com/office/drawing/2014/main" id="{2D8BAD5C-4904-4015-F120-6A18F853653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312571" y="1256953"/>
            <a:ext cx="603041" cy="569104"/>
          </a:xfrm>
          <a:prstGeom prst="rect">
            <a:avLst/>
          </a:prstGeom>
          <a:solidFill>
            <a:schemeClr val="bg1"/>
          </a:solidFill>
        </p:spPr>
      </p:pic>
      <p:cxnSp>
        <p:nvCxnSpPr>
          <p:cNvPr id="37" name="Conector recto de flecha 36">
            <a:extLst>
              <a:ext uri="{FF2B5EF4-FFF2-40B4-BE49-F238E27FC236}">
                <a16:creationId xmlns:a16="http://schemas.microsoft.com/office/drawing/2014/main" id="{FB8ECFED-4FE6-DDDE-1894-01471EFD0937}"/>
              </a:ext>
            </a:extLst>
          </p:cNvPr>
          <p:cNvCxnSpPr/>
          <p:nvPr/>
        </p:nvCxnSpPr>
        <p:spPr>
          <a:xfrm>
            <a:off x="6600825" y="600075"/>
            <a:ext cx="172017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8" name="CuadroTexto 37">
            <a:extLst>
              <a:ext uri="{FF2B5EF4-FFF2-40B4-BE49-F238E27FC236}">
                <a16:creationId xmlns:a16="http://schemas.microsoft.com/office/drawing/2014/main" id="{F82A331C-9A07-4029-638B-DF27E197C1AA}"/>
              </a:ext>
            </a:extLst>
          </p:cNvPr>
          <p:cNvSpPr txBox="1"/>
          <p:nvPr/>
        </p:nvSpPr>
        <p:spPr>
          <a:xfrm>
            <a:off x="6986047" y="226816"/>
            <a:ext cx="466794" cy="369332"/>
          </a:xfrm>
          <a:prstGeom prst="rect">
            <a:avLst/>
          </a:prstGeom>
          <a:noFill/>
        </p:spPr>
        <p:txBody>
          <a:bodyPr wrap="square" rtlCol="0">
            <a:spAutoFit/>
          </a:bodyPr>
          <a:lstStyle/>
          <a:p>
            <a:r>
              <a:rPr lang="es-ES_tradnl" dirty="0"/>
              <a:t>2 k</a:t>
            </a:r>
          </a:p>
        </p:txBody>
      </p:sp>
      <p:pic>
        <p:nvPicPr>
          <p:cNvPr id="40" name="Imagen 39">
            <a:extLst>
              <a:ext uri="{FF2B5EF4-FFF2-40B4-BE49-F238E27FC236}">
                <a16:creationId xmlns:a16="http://schemas.microsoft.com/office/drawing/2014/main" id="{5EC5B1D1-C429-8DBC-4A4D-DD061F076AA5}"/>
              </a:ext>
            </a:extLst>
          </p:cNvPr>
          <p:cNvPicPr>
            <a:picLocks noChangeAspect="1"/>
          </p:cNvPicPr>
          <p:nvPr/>
        </p:nvPicPr>
        <p:blipFill>
          <a:blip r:embed="rId11"/>
          <a:stretch>
            <a:fillRect/>
          </a:stretch>
        </p:blipFill>
        <p:spPr>
          <a:xfrm>
            <a:off x="9301418" y="6023220"/>
            <a:ext cx="1244973" cy="746984"/>
          </a:xfrm>
          <a:prstGeom prst="rect">
            <a:avLst/>
          </a:prstGeom>
        </p:spPr>
      </p:pic>
      <p:pic>
        <p:nvPicPr>
          <p:cNvPr id="2058" name="Picture 10" descr="Asmar inicia la construcción del primero de cuatro buques multipropósito  para la Armada de Chile">
            <a:extLst>
              <a:ext uri="{FF2B5EF4-FFF2-40B4-BE49-F238E27FC236}">
                <a16:creationId xmlns:a16="http://schemas.microsoft.com/office/drawing/2014/main" id="{0479B86F-4F63-EA41-8538-5D76CC7091B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321287" y="4120898"/>
            <a:ext cx="1602179" cy="927306"/>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10" descr="Asmar inicia la construcción del primero de cuatro buques multipropósito  para la Armada de Chile">
            <a:extLst>
              <a:ext uri="{FF2B5EF4-FFF2-40B4-BE49-F238E27FC236}">
                <a16:creationId xmlns:a16="http://schemas.microsoft.com/office/drawing/2014/main" id="{DCEB0A40-6560-0941-BB51-DDB2C37DE71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809646" y="1220384"/>
            <a:ext cx="1602179" cy="927306"/>
          </a:xfrm>
          <a:prstGeom prst="rect">
            <a:avLst/>
          </a:prstGeom>
          <a:noFill/>
          <a:extLst>
            <a:ext uri="{909E8E84-426E-40DD-AFC4-6F175D3DCCD1}">
              <a14:hiddenFill xmlns:a14="http://schemas.microsoft.com/office/drawing/2010/main">
                <a:solidFill>
                  <a:srgbClr val="FFFFFF"/>
                </a:solidFill>
              </a14:hiddenFill>
            </a:ext>
          </a:extLst>
        </p:spPr>
      </p:pic>
      <p:sp>
        <p:nvSpPr>
          <p:cNvPr id="42" name="Forma libre 41">
            <a:extLst>
              <a:ext uri="{FF2B5EF4-FFF2-40B4-BE49-F238E27FC236}">
                <a16:creationId xmlns:a16="http://schemas.microsoft.com/office/drawing/2014/main" id="{34DBBFDD-6D10-1780-574F-E11AA3839DD6}"/>
              </a:ext>
            </a:extLst>
          </p:cNvPr>
          <p:cNvSpPr/>
          <p:nvPr/>
        </p:nvSpPr>
        <p:spPr>
          <a:xfrm>
            <a:off x="5243501" y="242888"/>
            <a:ext cx="1529618" cy="5329237"/>
          </a:xfrm>
          <a:custGeom>
            <a:avLst/>
            <a:gdLst>
              <a:gd name="connsiteX0" fmla="*/ 157174 w 1529618"/>
              <a:gd name="connsiteY0" fmla="*/ 0 h 5329237"/>
              <a:gd name="connsiteX1" fmla="*/ 142887 w 1529618"/>
              <a:gd name="connsiteY1" fmla="*/ 214312 h 5329237"/>
              <a:gd name="connsiteX2" fmla="*/ 100024 w 1529618"/>
              <a:gd name="connsiteY2" fmla="*/ 371475 h 5329237"/>
              <a:gd name="connsiteX3" fmla="*/ 28587 w 1529618"/>
              <a:gd name="connsiteY3" fmla="*/ 671512 h 5329237"/>
              <a:gd name="connsiteX4" fmla="*/ 12 w 1529618"/>
              <a:gd name="connsiteY4" fmla="*/ 942975 h 5329237"/>
              <a:gd name="connsiteX5" fmla="*/ 28587 w 1529618"/>
              <a:gd name="connsiteY5" fmla="*/ 1900237 h 5329237"/>
              <a:gd name="connsiteX6" fmla="*/ 171462 w 1529618"/>
              <a:gd name="connsiteY6" fmla="*/ 2286000 h 5329237"/>
              <a:gd name="connsiteX7" fmla="*/ 214324 w 1529618"/>
              <a:gd name="connsiteY7" fmla="*/ 2386012 h 5329237"/>
              <a:gd name="connsiteX8" fmla="*/ 314337 w 1529618"/>
              <a:gd name="connsiteY8" fmla="*/ 2514600 h 5329237"/>
              <a:gd name="connsiteX9" fmla="*/ 371487 w 1529618"/>
              <a:gd name="connsiteY9" fmla="*/ 2571750 h 5329237"/>
              <a:gd name="connsiteX10" fmla="*/ 528649 w 1529618"/>
              <a:gd name="connsiteY10" fmla="*/ 2786062 h 5329237"/>
              <a:gd name="connsiteX11" fmla="*/ 557224 w 1529618"/>
              <a:gd name="connsiteY11" fmla="*/ 2843212 h 5329237"/>
              <a:gd name="connsiteX12" fmla="*/ 571512 w 1529618"/>
              <a:gd name="connsiteY12" fmla="*/ 2886075 h 5329237"/>
              <a:gd name="connsiteX13" fmla="*/ 614374 w 1529618"/>
              <a:gd name="connsiteY13" fmla="*/ 3400425 h 5329237"/>
              <a:gd name="connsiteX14" fmla="*/ 685812 w 1529618"/>
              <a:gd name="connsiteY14" fmla="*/ 3443287 h 5329237"/>
              <a:gd name="connsiteX15" fmla="*/ 785824 w 1529618"/>
              <a:gd name="connsiteY15" fmla="*/ 3529012 h 5329237"/>
              <a:gd name="connsiteX16" fmla="*/ 1071574 w 1529618"/>
              <a:gd name="connsiteY16" fmla="*/ 3757612 h 5329237"/>
              <a:gd name="connsiteX17" fmla="*/ 1114437 w 1529618"/>
              <a:gd name="connsiteY17" fmla="*/ 3800475 h 5329237"/>
              <a:gd name="connsiteX18" fmla="*/ 1200162 w 1529618"/>
              <a:gd name="connsiteY18" fmla="*/ 3986212 h 5329237"/>
              <a:gd name="connsiteX19" fmla="*/ 1214449 w 1529618"/>
              <a:gd name="connsiteY19" fmla="*/ 4057650 h 5329237"/>
              <a:gd name="connsiteX20" fmla="*/ 1228737 w 1529618"/>
              <a:gd name="connsiteY20" fmla="*/ 4100512 h 5329237"/>
              <a:gd name="connsiteX21" fmla="*/ 1243024 w 1529618"/>
              <a:gd name="connsiteY21" fmla="*/ 4157662 h 5329237"/>
              <a:gd name="connsiteX22" fmla="*/ 1257312 w 1529618"/>
              <a:gd name="connsiteY22" fmla="*/ 4672012 h 5329237"/>
              <a:gd name="connsiteX23" fmla="*/ 1400187 w 1529618"/>
              <a:gd name="connsiteY23" fmla="*/ 4829175 h 5329237"/>
              <a:gd name="connsiteX24" fmla="*/ 1457337 w 1529618"/>
              <a:gd name="connsiteY24" fmla="*/ 4857750 h 5329237"/>
              <a:gd name="connsiteX25" fmla="*/ 1500199 w 1529618"/>
              <a:gd name="connsiteY25" fmla="*/ 4886325 h 5329237"/>
              <a:gd name="connsiteX26" fmla="*/ 1514487 w 1529618"/>
              <a:gd name="connsiteY26" fmla="*/ 5329237 h 5329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529618" h="5329237">
                <a:moveTo>
                  <a:pt x="157174" y="0"/>
                </a:moveTo>
                <a:cubicBezTo>
                  <a:pt x="152412" y="71437"/>
                  <a:pt x="153774" y="143549"/>
                  <a:pt x="142887" y="214312"/>
                </a:cubicBezTo>
                <a:cubicBezTo>
                  <a:pt x="134630" y="267982"/>
                  <a:pt x="112058" y="318524"/>
                  <a:pt x="100024" y="371475"/>
                </a:cubicBezTo>
                <a:cubicBezTo>
                  <a:pt x="23911" y="706370"/>
                  <a:pt x="122835" y="357349"/>
                  <a:pt x="28587" y="671512"/>
                </a:cubicBezTo>
                <a:cubicBezTo>
                  <a:pt x="21192" y="730668"/>
                  <a:pt x="-608" y="894631"/>
                  <a:pt x="12" y="942975"/>
                </a:cubicBezTo>
                <a:cubicBezTo>
                  <a:pt x="4104" y="1262178"/>
                  <a:pt x="8166" y="1581661"/>
                  <a:pt x="28587" y="1900237"/>
                </a:cubicBezTo>
                <a:cubicBezTo>
                  <a:pt x="35326" y="2005363"/>
                  <a:pt x="138535" y="2210267"/>
                  <a:pt x="171462" y="2286000"/>
                </a:cubicBezTo>
                <a:cubicBezTo>
                  <a:pt x="185924" y="2319262"/>
                  <a:pt x="192056" y="2357382"/>
                  <a:pt x="214324" y="2386012"/>
                </a:cubicBezTo>
                <a:cubicBezTo>
                  <a:pt x="247662" y="2428875"/>
                  <a:pt x="275940" y="2476203"/>
                  <a:pt x="314337" y="2514600"/>
                </a:cubicBezTo>
                <a:cubicBezTo>
                  <a:pt x="333387" y="2533650"/>
                  <a:pt x="353954" y="2551295"/>
                  <a:pt x="371487" y="2571750"/>
                </a:cubicBezTo>
                <a:cubicBezTo>
                  <a:pt x="451487" y="2665083"/>
                  <a:pt x="477924" y="2694757"/>
                  <a:pt x="528649" y="2786062"/>
                </a:cubicBezTo>
                <a:cubicBezTo>
                  <a:pt x="538992" y="2804680"/>
                  <a:pt x="548834" y="2823636"/>
                  <a:pt x="557224" y="2843212"/>
                </a:cubicBezTo>
                <a:cubicBezTo>
                  <a:pt x="563157" y="2857055"/>
                  <a:pt x="566749" y="2871787"/>
                  <a:pt x="571512" y="2886075"/>
                </a:cubicBezTo>
                <a:cubicBezTo>
                  <a:pt x="585799" y="3057525"/>
                  <a:pt x="579803" y="3231890"/>
                  <a:pt x="614374" y="3400425"/>
                </a:cubicBezTo>
                <a:cubicBezTo>
                  <a:pt x="619954" y="3427629"/>
                  <a:pt x="663596" y="3426625"/>
                  <a:pt x="685812" y="3443287"/>
                </a:cubicBezTo>
                <a:cubicBezTo>
                  <a:pt x="720938" y="3469632"/>
                  <a:pt x="750698" y="3502667"/>
                  <a:pt x="785824" y="3529012"/>
                </a:cubicBezTo>
                <a:cubicBezTo>
                  <a:pt x="1062134" y="3736245"/>
                  <a:pt x="885878" y="3571916"/>
                  <a:pt x="1071574" y="3757612"/>
                </a:cubicBezTo>
                <a:cubicBezTo>
                  <a:pt x="1085862" y="3771900"/>
                  <a:pt x="1105401" y="3782402"/>
                  <a:pt x="1114437" y="3800475"/>
                </a:cubicBezTo>
                <a:cubicBezTo>
                  <a:pt x="1183057" y="3937714"/>
                  <a:pt x="1155767" y="3875225"/>
                  <a:pt x="1200162" y="3986212"/>
                </a:cubicBezTo>
                <a:cubicBezTo>
                  <a:pt x="1204924" y="4010025"/>
                  <a:pt x="1208559" y="4034091"/>
                  <a:pt x="1214449" y="4057650"/>
                </a:cubicBezTo>
                <a:cubicBezTo>
                  <a:pt x="1218102" y="4072261"/>
                  <a:pt x="1224600" y="4086031"/>
                  <a:pt x="1228737" y="4100512"/>
                </a:cubicBezTo>
                <a:cubicBezTo>
                  <a:pt x="1234132" y="4119393"/>
                  <a:pt x="1238262" y="4138612"/>
                  <a:pt x="1243024" y="4157662"/>
                </a:cubicBezTo>
                <a:cubicBezTo>
                  <a:pt x="1247787" y="4329112"/>
                  <a:pt x="1230364" y="4502626"/>
                  <a:pt x="1257312" y="4672012"/>
                </a:cubicBezTo>
                <a:cubicBezTo>
                  <a:pt x="1265620" y="4724233"/>
                  <a:pt x="1350790" y="4798301"/>
                  <a:pt x="1400187" y="4829175"/>
                </a:cubicBezTo>
                <a:cubicBezTo>
                  <a:pt x="1418248" y="4840463"/>
                  <a:pt x="1438845" y="4847183"/>
                  <a:pt x="1457337" y="4857750"/>
                </a:cubicBezTo>
                <a:cubicBezTo>
                  <a:pt x="1472246" y="4866269"/>
                  <a:pt x="1485912" y="4876800"/>
                  <a:pt x="1500199" y="4886325"/>
                </a:cubicBezTo>
                <a:cubicBezTo>
                  <a:pt x="1556658" y="5055693"/>
                  <a:pt x="1514487" y="4914127"/>
                  <a:pt x="1514487" y="5329237"/>
                </a:cubicBezTo>
              </a:path>
            </a:pathLst>
          </a:custGeom>
          <a:noFill/>
          <a:ln w="92075">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43" name="Conector recto de flecha 42">
            <a:extLst>
              <a:ext uri="{FF2B5EF4-FFF2-40B4-BE49-F238E27FC236}">
                <a16:creationId xmlns:a16="http://schemas.microsoft.com/office/drawing/2014/main" id="{0457AE8C-EE96-8212-C56C-0C154A0B0CF9}"/>
              </a:ext>
            </a:extLst>
          </p:cNvPr>
          <p:cNvCxnSpPr/>
          <p:nvPr/>
        </p:nvCxnSpPr>
        <p:spPr>
          <a:xfrm>
            <a:off x="2827005" y="596148"/>
            <a:ext cx="172017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4" name="CuadroTexto 43">
            <a:extLst>
              <a:ext uri="{FF2B5EF4-FFF2-40B4-BE49-F238E27FC236}">
                <a16:creationId xmlns:a16="http://schemas.microsoft.com/office/drawing/2014/main" id="{4F408433-35F2-21BF-4B0E-6377FE08DF31}"/>
              </a:ext>
            </a:extLst>
          </p:cNvPr>
          <p:cNvSpPr txBox="1"/>
          <p:nvPr/>
        </p:nvSpPr>
        <p:spPr>
          <a:xfrm>
            <a:off x="3469812" y="218439"/>
            <a:ext cx="675185" cy="369332"/>
          </a:xfrm>
          <a:prstGeom prst="rect">
            <a:avLst/>
          </a:prstGeom>
          <a:noFill/>
        </p:spPr>
        <p:txBody>
          <a:bodyPr wrap="none" rtlCol="0">
            <a:spAutoFit/>
          </a:bodyPr>
          <a:lstStyle/>
          <a:p>
            <a:r>
              <a:rPr lang="es-ES_tradnl" dirty="0"/>
              <a:t>40 m</a:t>
            </a:r>
          </a:p>
        </p:txBody>
      </p:sp>
      <p:pic>
        <p:nvPicPr>
          <p:cNvPr id="2060" name="Picture 12" descr="FZ | Forges de Zeebrugge – Rockets 70mm (2.75”) : Airbus Helicopters H225M  (formerly EC725) equipped with 19-tube FZ rocket lauchner FZ225">
            <a:extLst>
              <a:ext uri="{FF2B5EF4-FFF2-40B4-BE49-F238E27FC236}">
                <a16:creationId xmlns:a16="http://schemas.microsoft.com/office/drawing/2014/main" id="{5BA035B8-9FA7-9DB2-6C9F-16AC3269E5F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34321" y="3692024"/>
            <a:ext cx="1222878" cy="727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770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A37698-2625-8423-1097-14700CF272CB}"/>
            </a:ext>
          </a:extLst>
        </p:cNvPr>
        <p:cNvGrpSpPr/>
        <p:nvPr/>
      </p:nvGrpSpPr>
      <p:grpSpPr>
        <a:xfrm>
          <a:off x="0" y="0"/>
          <a:ext cx="0" cy="0"/>
          <a:chOff x="0" y="0"/>
          <a:chExt cx="0" cy="0"/>
        </a:xfrm>
      </p:grpSpPr>
      <p:pic>
        <p:nvPicPr>
          <p:cNvPr id="1028" name="Picture 4" descr="U.S. Force Recon Marines conduct fast rope training with U.S. Army Special Operations Aviation Regiment forces assigned to Special Operations Command South on July 21, 2016 during Chilean exercise Southern Star held in Antofagasta, Chile. Two UH-60 Blackhawks provided combined forces an insertion platform during simulated training scenarios. (U.S. Army Photo by Staff Sgt. Osvaldo Equite/Released)">
            <a:extLst>
              <a:ext uri="{FF2B5EF4-FFF2-40B4-BE49-F238E27FC236}">
                <a16:creationId xmlns:a16="http://schemas.microsoft.com/office/drawing/2014/main" id="{762C65A3-24FB-C1C2-A7E0-E8B014BB3810}"/>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r="-1" b="15708"/>
          <a:stretch/>
        </p:blipFill>
        <p:spPr bwMode="auto">
          <a:xfrm>
            <a:off x="20" y="10"/>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1FC0C9D8-E712-B5BB-803D-5397BE7AC5E8}"/>
              </a:ext>
            </a:extLst>
          </p:cNvPr>
          <p:cNvSpPr>
            <a:spLocks noGrp="1"/>
          </p:cNvSpPr>
          <p:nvPr>
            <p:ph type="ctrTitle"/>
          </p:nvPr>
        </p:nvSpPr>
        <p:spPr>
          <a:xfrm>
            <a:off x="1524000" y="1122363"/>
            <a:ext cx="9144000" cy="3063240"/>
          </a:xfrm>
        </p:spPr>
        <p:txBody>
          <a:bodyPr>
            <a:normAutofit/>
          </a:bodyPr>
          <a:lstStyle/>
          <a:p>
            <a:r>
              <a:rPr lang="es-ES_tradnl" sz="6600">
                <a:solidFill>
                  <a:schemeClr val="bg1"/>
                </a:solidFill>
              </a:rPr>
              <a:t>Ataque y Asalto Aéreo</a:t>
            </a:r>
          </a:p>
        </p:txBody>
      </p:sp>
      <p:sp>
        <p:nvSpPr>
          <p:cNvPr id="3" name="Subtítulo 2">
            <a:extLst>
              <a:ext uri="{FF2B5EF4-FFF2-40B4-BE49-F238E27FC236}">
                <a16:creationId xmlns:a16="http://schemas.microsoft.com/office/drawing/2014/main" id="{ECF75BD9-34A5-2DD7-5CA3-24EAF24666AE}"/>
              </a:ext>
            </a:extLst>
          </p:cNvPr>
          <p:cNvSpPr>
            <a:spLocks noGrp="1"/>
          </p:cNvSpPr>
          <p:nvPr>
            <p:ph type="subTitle" idx="1"/>
          </p:nvPr>
        </p:nvSpPr>
        <p:spPr>
          <a:xfrm>
            <a:off x="1527048" y="4599432"/>
            <a:ext cx="9144000" cy="1536192"/>
          </a:xfrm>
        </p:spPr>
        <p:txBody>
          <a:bodyPr>
            <a:normAutofit/>
          </a:bodyPr>
          <a:lstStyle/>
          <a:p>
            <a:endParaRPr lang="es-ES_tradnl">
              <a:solidFill>
                <a:schemeClr val="bg1"/>
              </a:solidFill>
            </a:endParaRPr>
          </a:p>
        </p:txBody>
      </p:sp>
    </p:spTree>
    <p:extLst>
      <p:ext uri="{BB962C8B-B14F-4D97-AF65-F5344CB8AC3E}">
        <p14:creationId xmlns:p14="http://schemas.microsoft.com/office/powerpoint/2010/main" val="2715645550"/>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6346</TotalTime>
  <Words>438</Words>
  <Application>Microsoft Macintosh PowerPoint</Application>
  <PresentationFormat>Panorámica</PresentationFormat>
  <Paragraphs>112</Paragraphs>
  <Slides>18</Slides>
  <Notes>0</Notes>
  <HiddenSlides>0</HiddenSlides>
  <MMClips>1</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18</vt:i4>
      </vt:variant>
    </vt:vector>
  </HeadingPairs>
  <TitlesOfParts>
    <vt:vector size="22" baseType="lpstr">
      <vt:lpstr>Aptos</vt:lpstr>
      <vt:lpstr>Aptos Display</vt:lpstr>
      <vt:lpstr>Arial</vt:lpstr>
      <vt:lpstr>Tema de Office</vt:lpstr>
      <vt:lpstr>Ataque y Asalto Aéreo</vt:lpstr>
      <vt:lpstr>Temario </vt:lpstr>
      <vt:lpstr>Introducción </vt:lpstr>
      <vt:lpstr>Presentación de PowerPoint</vt:lpstr>
      <vt:lpstr>Presentación de PowerPoint</vt:lpstr>
      <vt:lpstr>Presentación de PowerPoint</vt:lpstr>
      <vt:lpstr>Presentación de PowerPoint</vt:lpstr>
      <vt:lpstr>Actividad </vt:lpstr>
      <vt:lpstr>Debate (dos grupos)</vt:lpstr>
      <vt:lpstr>Envolvimiento Vertical</vt:lpstr>
      <vt:lpstr>Un caso histórico… operación Starlite</vt:lpstr>
      <vt:lpstr>Presentación de PowerPoint</vt:lpstr>
      <vt:lpstr>Potencialidades </vt:lpstr>
      <vt:lpstr>Mejores practicas para planificar un asalto aéreo (también sirve para operaciones anfibias)</vt:lpstr>
      <vt:lpstr>Medidas de coordinación </vt:lpstr>
      <vt:lpstr>Ejercicio </vt:lpstr>
      <vt:lpstr>Ejercicio </vt:lpstr>
      <vt:lpstr>Ataque y Asalto Aéreo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Friedrich von der Weth</dc:creator>
  <cp:lastModifiedBy>Friedrich von der Weth</cp:lastModifiedBy>
  <cp:revision>8</cp:revision>
  <dcterms:created xsi:type="dcterms:W3CDTF">2025-02-09T21:24:12Z</dcterms:created>
  <dcterms:modified xsi:type="dcterms:W3CDTF">2025-07-18T13:01:30Z</dcterms:modified>
</cp:coreProperties>
</file>