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20"/>
  </p:notesMasterIdLst>
  <p:sldIdLst>
    <p:sldId id="307" r:id="rId2"/>
    <p:sldId id="296" r:id="rId3"/>
    <p:sldId id="297" r:id="rId4"/>
    <p:sldId id="299" r:id="rId5"/>
    <p:sldId id="298" r:id="rId6"/>
    <p:sldId id="300" r:id="rId7"/>
    <p:sldId id="301" r:id="rId8"/>
    <p:sldId id="302" r:id="rId9"/>
    <p:sldId id="303" r:id="rId10"/>
    <p:sldId id="304" r:id="rId11"/>
    <p:sldId id="308" r:id="rId12"/>
    <p:sldId id="305" r:id="rId13"/>
    <p:sldId id="306" r:id="rId14"/>
    <p:sldId id="309" r:id="rId15"/>
    <p:sldId id="310" r:id="rId16"/>
    <p:sldId id="311" r:id="rId17"/>
    <p:sldId id="269" r:id="rId18"/>
    <p:sldId id="270" r:id="rId19"/>
  </p:sldIdLst>
  <p:sldSz cx="9144000" cy="5143500" type="screen16x9"/>
  <p:notesSz cx="6858000" cy="9144000"/>
  <p:embeddedFontLst>
    <p:embeddedFont>
      <p:font typeface="Arvo" panose="020B0604020202020204" charset="0"/>
      <p:regular r:id="rId21"/>
      <p:bold r:id="rId22"/>
      <p:italic r:id="rId23"/>
      <p:boldItalic r:id="rId24"/>
    </p:embeddedFont>
    <p:embeddedFont>
      <p:font typeface="Roboto Condensed" panose="02000000000000000000" pitchFamily="2" charset="0"/>
      <p:regular r:id="rId25"/>
      <p:bold r:id="rId26"/>
      <p:italic r:id="rId27"/>
      <p:boldItalic r:id="rId28"/>
    </p:embeddedFont>
    <p:embeddedFont>
      <p:font typeface="Roboto Condensed Light" panose="02000000000000000000" pitchFamily="2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camp" initials="v" lastIdx="1" clrIdx="0">
    <p:extLst>
      <p:ext uri="{19B8F6BF-5375-455C-9EA6-DF929625EA0E}">
        <p15:presenceInfo xmlns:p15="http://schemas.microsoft.com/office/powerpoint/2012/main" userId="vcam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grpSp>
        <p:nvGrpSpPr>
          <p:cNvPr id="164" name="Google Shape;164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65" name="Google Shape;165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6" name="Google Shape;166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7" name="Google Shape;167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0" name="Google Shape;170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2" name="Google Shape;172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73" name="Google Shape;173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4" name="Google Shape;174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5" name="Google Shape;175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" name="Google Shape;177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8" name="Google Shape;178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96530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8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2E7F4D-4705-401F-BED2-EF1AC5E8D2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¿Cómo debo citar?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21040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4811489-5516-43A0-B69E-EFE551EF0F3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0D95B9C-8E03-4432-8057-FE74D0293A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24256" r="18605" b="24616"/>
          <a:stretch/>
        </p:blipFill>
        <p:spPr>
          <a:xfrm>
            <a:off x="241004" y="808073"/>
            <a:ext cx="7839740" cy="321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27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6D07471-5461-42D5-AFFC-7A1D61537D5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3BA8380-E7EB-4AB4-8CEC-12A29A1BFF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97" t="16676" r="23059" b="12901"/>
          <a:stretch/>
        </p:blipFill>
        <p:spPr>
          <a:xfrm>
            <a:off x="368596" y="538716"/>
            <a:ext cx="6705600" cy="40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07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A742290-1F64-4250-99EB-483B8A83FC2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2702D07-A879-4E89-A504-44B2765B51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8" t="13644" r="20077" b="29164"/>
          <a:stretch/>
        </p:blipFill>
        <p:spPr>
          <a:xfrm>
            <a:off x="396948" y="701748"/>
            <a:ext cx="7315201" cy="360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76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A470C46-C3DE-491A-B8B5-52C9B87096F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77E2885-0BF4-4132-8CED-941013711F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64" r="11938" b="5736"/>
          <a:stretch/>
        </p:blipFill>
        <p:spPr>
          <a:xfrm>
            <a:off x="564490" y="573341"/>
            <a:ext cx="7308691" cy="422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08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0FBB86F-6D8B-4A30-8832-42691995F1A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218A89A-CA2F-46AF-B5E7-A23163E322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65" t="16124" r="18526" b="30543"/>
          <a:stretch/>
        </p:blipFill>
        <p:spPr>
          <a:xfrm>
            <a:off x="602512" y="588336"/>
            <a:ext cx="7435702" cy="365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343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38B8B75-8ED6-407E-8136-4E0C7C6AE51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7BDF16B-8FDD-41C6-B430-4A26B3E70D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54" t="16675" r="23489" b="18278"/>
          <a:stretch/>
        </p:blipFill>
        <p:spPr>
          <a:xfrm>
            <a:off x="517452" y="510364"/>
            <a:ext cx="6478772" cy="419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849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BD79436-B9AC-486B-89C9-1328F906376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2D3FD16-905F-4D78-8359-ED77FCEDF2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31" t="17364" r="22946" b="18690"/>
          <a:stretch/>
        </p:blipFill>
        <p:spPr>
          <a:xfrm>
            <a:off x="730102" y="559980"/>
            <a:ext cx="6627627" cy="413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79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C915D65-1B04-421F-8116-82E5600C52A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463AB07-ED32-47EC-B2B1-441B834732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32" t="15986" r="21938" b="19104"/>
          <a:stretch/>
        </p:blipFill>
        <p:spPr>
          <a:xfrm>
            <a:off x="964020" y="687572"/>
            <a:ext cx="6173972" cy="353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76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FEAEDC0-548F-412F-AF79-ECA8FBE70C8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10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8EBBA54-BF0D-4C27-9AFD-76643BCA0A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6263" r="22171" b="19103"/>
          <a:stretch/>
        </p:blipFill>
        <p:spPr>
          <a:xfrm>
            <a:off x="701750" y="666307"/>
            <a:ext cx="6414976" cy="397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72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9E25E-DDAE-41D8-9A1A-43CE1D3A06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¿Cómo debo hacer la ficha bibliográfica (referencias)?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80708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A5A3D1A-6AB5-44E5-8223-4C9CDF369B5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12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DE7F499-D3CB-476E-8A73-E8B737726F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5849" r="22015" b="18690"/>
          <a:stretch/>
        </p:blipFill>
        <p:spPr>
          <a:xfrm>
            <a:off x="581247" y="680485"/>
            <a:ext cx="6606361" cy="395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13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3F919F8-930F-47FD-9044-3566B5DCB09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13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78FD7A-652A-4FE8-904D-451AEC2FA7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65" t="16124" r="22403" b="18691"/>
          <a:stretch/>
        </p:blipFill>
        <p:spPr>
          <a:xfrm>
            <a:off x="545806" y="659219"/>
            <a:ext cx="6549654" cy="397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314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EBDE744-A856-4EDB-8A86-F4C3DF8EF78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14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65BD88-E14B-4EF3-B05B-BE9876E047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6014" r="21860" b="18653"/>
          <a:stretch/>
        </p:blipFill>
        <p:spPr>
          <a:xfrm>
            <a:off x="616688" y="659220"/>
            <a:ext cx="7001312" cy="397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536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BCF3FE8-C99F-4433-80AD-9D652102BBE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15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33B8550-D3B3-4FAA-A7C5-B2F4620583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6" t="16951" r="21938" b="18829"/>
          <a:stretch/>
        </p:blipFill>
        <p:spPr>
          <a:xfrm>
            <a:off x="489098" y="659220"/>
            <a:ext cx="6648893" cy="397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96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F4799-B2FE-4763-A783-B8B485403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MX" sz="2800" dirty="0"/>
              <a:t>Así debería quedar…</a:t>
            </a:r>
            <a:endParaRPr lang="es-CL" sz="28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8602876-779C-41C6-84CC-EC3F32F2CB1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16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6B14ADF-7381-40D2-BB01-43036F7D6F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10" t="16262" r="22403" b="18966"/>
          <a:stretch/>
        </p:blipFill>
        <p:spPr>
          <a:xfrm>
            <a:off x="524541" y="1158775"/>
            <a:ext cx="6201966" cy="347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857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Referencias bibliográficas /sitios de búsqueda 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90945" y="1537988"/>
            <a:ext cx="8077200" cy="2916248"/>
          </a:xfrm>
        </p:spPr>
        <p:txBody>
          <a:bodyPr/>
          <a:lstStyle/>
          <a:p>
            <a:r>
              <a:rPr lang="es-CL" dirty="0"/>
              <a:t>SCIELO / CONCEPTOS CLAVES </a:t>
            </a:r>
          </a:p>
          <a:p>
            <a:r>
              <a:rPr lang="es-CL" dirty="0"/>
              <a:t>GOOGLE ACADÉMICO </a:t>
            </a:r>
          </a:p>
          <a:p>
            <a:r>
              <a:rPr lang="es-CL" dirty="0"/>
              <a:t>REVISTA SIGNOS </a:t>
            </a:r>
          </a:p>
          <a:p>
            <a:r>
              <a:rPr lang="es-CL" dirty="0"/>
              <a:t>REVISTA LENGUA Y LITERATURA</a:t>
            </a:r>
          </a:p>
          <a:p>
            <a:r>
              <a:rPr lang="es-CL" dirty="0"/>
              <a:t>BIBLIOTECAS DIGITALES</a:t>
            </a:r>
          </a:p>
          <a:p>
            <a:r>
              <a:rPr lang="es-CL" dirty="0"/>
              <a:t>https://www.youtube.com/watch?v=Tdh1RAsN-gI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8132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AUTORES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Darío Rojas  </a:t>
            </a:r>
          </a:p>
          <a:p>
            <a:r>
              <a:rPr lang="es-CL" dirty="0" err="1"/>
              <a:t>Cassany</a:t>
            </a:r>
            <a:endParaRPr lang="es-CL" dirty="0"/>
          </a:p>
          <a:p>
            <a:r>
              <a:rPr lang="es-CL" dirty="0"/>
              <a:t>Moreno</a:t>
            </a:r>
          </a:p>
          <a:p>
            <a:r>
              <a:rPr lang="es-CL"/>
              <a:t>Cristian Lagos </a:t>
            </a:r>
          </a:p>
          <a:p>
            <a:endParaRPr lang="es-CL" dirty="0"/>
          </a:p>
          <a:p>
            <a:pPr marL="101600" indent="0"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6315753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75</Words>
  <Application>Microsoft Office PowerPoint</Application>
  <PresentationFormat>Presentación en pantalla (16:9)</PresentationFormat>
  <Paragraphs>32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Arvo</vt:lpstr>
      <vt:lpstr>Roboto Condensed</vt:lpstr>
      <vt:lpstr>Arial</vt:lpstr>
      <vt:lpstr>Roboto Condensed Light</vt:lpstr>
      <vt:lpstr>Salerio template</vt:lpstr>
      <vt:lpstr>¿Cómo debo citar?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¿Cómo debo hacer la ficha bibliográfica (referencias)?</vt:lpstr>
      <vt:lpstr>Presentación de PowerPoint</vt:lpstr>
      <vt:lpstr>Presentación de PowerPoint</vt:lpstr>
      <vt:lpstr>Presentación de PowerPoint</vt:lpstr>
      <vt:lpstr>Presentación de PowerPoint</vt:lpstr>
      <vt:lpstr>Así debería quedar…</vt:lpstr>
      <vt:lpstr>Referencias bibliográficas /sitios de búsqueda </vt:lpstr>
      <vt:lpstr>AUTORES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99</cp:revision>
  <dcterms:modified xsi:type="dcterms:W3CDTF">2022-10-05T11:42:58Z</dcterms:modified>
</cp:coreProperties>
</file>