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9" r:id="rId3"/>
    <p:sldId id="258" r:id="rId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198"/>
    <p:restoredTop sz="94228"/>
  </p:normalViewPr>
  <p:slideViewPr>
    <p:cSldViewPr snapToGrid="0">
      <p:cViewPr varScale="1">
        <p:scale>
          <a:sx n="80" d="100"/>
          <a:sy n="80" d="100"/>
        </p:scale>
        <p:origin x="208" y="10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B1A5B6-962A-8806-1C5E-7191B46A85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BBAF21B-8938-6986-065F-DBF1B61B10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0F735C-A3DF-F226-59DD-B578AE20B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3BB98-7E88-DE47-ABC1-A221E42D72F6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D83A99-348A-ECC9-DCDF-E5ED94E11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E79C053-73FC-6C73-0A15-BE4387900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87807-B83C-DE4D-B7BF-D4B072250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24017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5BBBCB-12AD-4436-08A0-63A53A252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70680C8-E5F4-CE39-387B-56BB2B4E5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87B553A-1BA6-3B08-007E-D27A99484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3BB98-7E88-DE47-ABC1-A221E42D72F6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01964D4-02A0-3EDF-FF86-CF22C026E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1712EFE-8B57-3FF0-0D74-AC400E62B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87807-B83C-DE4D-B7BF-D4B072250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87719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638D92-54E1-43F0-289E-319B0213A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EBD13EA-22AA-28FC-EC19-51E16EB631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EF5874-69F4-C473-1125-3EA1486C1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3BB98-7E88-DE47-ABC1-A221E42D72F6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9AF90C6-4F4B-972F-A27E-010EAAD58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69593F-0827-DB2E-F745-31B49091F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87807-B83C-DE4D-B7BF-D4B072250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0228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C1C651-F9C5-C6FA-5CEC-F4DAFA7D4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58953AC-1D0F-CDCC-C9A0-FE3EBF089B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C999357-0F38-107F-8EB1-FBDC1D2E7F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33ADE22-B201-41D7-066A-64343CE20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3BB98-7E88-DE47-ABC1-A221E42D72F6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8C12B5F-08FD-E0CA-A33E-C228DE55D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C245D8-AA02-1DBA-815D-307BC01EF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87807-B83C-DE4D-B7BF-D4B072250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4496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D30920-AE16-BB10-2BC8-981A72176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28BBF60-1BE3-92BC-D95D-DC500DC0B8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EB1C132-AB40-AA54-2788-5E961BFB7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8606E2D-3D73-77CE-A679-7268F931FE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49A0A7D-7A48-261B-E7F2-33B7F9C18A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44E2866-846F-2718-47A8-950B5583A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3BB98-7E88-DE47-ABC1-A221E42D72F6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34FC3CA-F98C-FF84-1A49-0E341B9D2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2AFE0A9-7047-A855-50D2-56D782CA0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87807-B83C-DE4D-B7BF-D4B072250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55348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2E630B-49B4-5B96-9D00-D7303F8FD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9D1B9E-C077-498E-58E0-AB2EEEF27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3BB98-7E88-DE47-ABC1-A221E42D72F6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56C43E3-F037-13BD-1EA8-4841314A1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141D9C7-2BF0-444F-706D-3550741F6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87807-B83C-DE4D-B7BF-D4B072250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30246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D86AC1F-8181-DFF5-D498-725ED541D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3BB98-7E88-DE47-ABC1-A221E42D72F6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9774406-A7BF-95E9-1CFA-D95E460DB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4585ABF-4F3B-8FB0-1EF1-B0830E3A6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87807-B83C-DE4D-B7BF-D4B072250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6800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58AF83-482F-5495-09F6-FFB9CD458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8F35913-B97D-19DB-F43B-86DC374411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7250ADB-FEBB-D0EA-2372-C1A5E5D41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7FDBD3C-2159-E33C-E9AF-E0CDD19BD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3BB98-7E88-DE47-ABC1-A221E42D72F6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ABA4E70-72CF-9FCA-3788-9278B2531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8499B7-8395-E796-A708-18D335919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87807-B83C-DE4D-B7BF-D4B072250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86525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118CFE-A68C-D9C7-AA9D-C9C153D5A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25C7598-7CB6-4ACB-DE21-B833472D2D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4C33B13-FFA3-5ADC-D906-DD11208612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B810CA6-2AA2-5FD9-851D-CC3A85E63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3BB98-7E88-DE47-ABC1-A221E42D72F6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8E9756C-6015-0E44-FFB0-C5BD791E0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75FF91E-DBA8-27CF-6CD1-F63B0A111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87807-B83C-DE4D-B7BF-D4B072250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3389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0CF4F6-5DB5-AAF9-83DC-53074AEE8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53A2B8F-D06B-FFE3-B8D7-B8C71EEF3B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07B2895-ACA8-8F45-01E7-8235DF8E4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3BB98-7E88-DE47-ABC1-A221E42D72F6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1FDFEC8-677D-A7B4-FA86-FAFF50FE6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2AB96E-A3F8-4837-48EE-348377E7D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87807-B83C-DE4D-B7BF-D4B072250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07426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EF2746B-6CB4-FFE6-BC88-46EAE89100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B0554DD-E0CF-A921-5A85-B82379DF79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A6A2153-E7C5-7D70-3F99-5407245A7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3BB98-7E88-DE47-ABC1-A221E42D72F6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7277632-DCD0-FEBB-39DF-A9B556976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E78E107-81A8-F511-F3E2-B620BD340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87807-B83C-DE4D-B7BF-D4B072250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14011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1F08C2D-BB98-C1A8-B51D-A94F29898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D3CCE51-8EAA-75F1-1CE9-23F7924C4D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670D1DF-E910-78FD-0C70-2CE90F5085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93BB98-7E88-DE47-ABC1-A221E42D72F6}" type="datetimeFigureOut">
              <a:rPr lang="es-CL" smtClean="0"/>
              <a:t>19-07-26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239CB92-A256-FB25-C794-D647E36031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18D6FE-26E5-369C-2424-1848261B5E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687807-B83C-DE4D-B7BF-D4B072250A1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7564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s8T7TFxjNI?start=170&amp;feature=oembe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7AwbzAZKCcE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F113D13-C4D9-958C-F272-4C2FA9124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4824" y="735106"/>
            <a:ext cx="10053763" cy="292847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Caso 2: Lone Survivor</a:t>
            </a:r>
          </a:p>
        </p:txBody>
      </p:sp>
    </p:spTree>
    <p:extLst>
      <p:ext uri="{BB962C8B-B14F-4D97-AF65-F5344CB8AC3E}">
        <p14:creationId xmlns:p14="http://schemas.microsoft.com/office/powerpoint/2010/main" val="31033751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758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1CEF6F9-732D-FA42-2E49-349C6A4C5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Lone Survivor</a:t>
            </a:r>
          </a:p>
        </p:txBody>
      </p:sp>
      <p:pic>
        <p:nvPicPr>
          <p:cNvPr id="4" name="Elementos multimedia en línea 3" descr="Operación Alas Rojas, reconocimiento - NAVY SEALS">
            <a:hlinkClick r:id="" action="ppaction://media"/>
            <a:extLst>
              <a:ext uri="{FF2B5EF4-FFF2-40B4-BE49-F238E27FC236}">
                <a16:creationId xmlns:a16="http://schemas.microsoft.com/office/drawing/2014/main" id="{05EDD9FE-BCC2-0FC7-1797-3CE8EB40B789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038600" y="1396639"/>
            <a:ext cx="7188199" cy="406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647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5174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2EE34FC-7C01-B846-E386-9FF9B8BA4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Lone Survivor</a:t>
            </a:r>
          </a:p>
        </p:txBody>
      </p:sp>
      <p:pic>
        <p:nvPicPr>
          <p:cNvPr id="4" name="Elementos multimedia en línea 3" descr="Operación Alas Rojas, mala táctica y emboscada - NAVY SEALS">
            <a:hlinkClick r:id="" action="ppaction://media"/>
            <a:extLst>
              <a:ext uri="{FF2B5EF4-FFF2-40B4-BE49-F238E27FC236}">
                <a16:creationId xmlns:a16="http://schemas.microsoft.com/office/drawing/2014/main" id="{635A8138-8C78-5EB3-426B-A450E0F5770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038600" y="1396639"/>
            <a:ext cx="7188199" cy="406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506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F4547E4B-931A-6B49-BEC3-18DDE8A5E79F}">
  <we:reference id="wa200005669" version="2.0.0.0" store="es-ES" storeType="OMEX"/>
  <we:alternateReferences>
    <we:reference id="WA200005669" version="2.0.0.0" store="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9</Words>
  <Application>Microsoft Macintosh PowerPoint</Application>
  <PresentationFormat>Panorámica</PresentationFormat>
  <Paragraphs>3</Paragraphs>
  <Slides>3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Tema de Office</vt:lpstr>
      <vt:lpstr>Caso 2: Lone Survivor</vt:lpstr>
      <vt:lpstr>Lone Survivor</vt:lpstr>
      <vt:lpstr>Lone Survivor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Ronald von der Weth</dc:creator>
  <cp:lastModifiedBy>Ronald von der Weth</cp:lastModifiedBy>
  <cp:revision>4</cp:revision>
  <dcterms:created xsi:type="dcterms:W3CDTF">2026-07-02T18:29:34Z</dcterms:created>
  <dcterms:modified xsi:type="dcterms:W3CDTF">2026-07-19T17:11:19Z</dcterms:modified>
</cp:coreProperties>
</file>