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324" r:id="rId2"/>
    <p:sldId id="319" r:id="rId3"/>
    <p:sldId id="321" r:id="rId4"/>
    <p:sldId id="326" r:id="rId5"/>
    <p:sldId id="327" r:id="rId6"/>
    <p:sldId id="322" r:id="rId7"/>
    <p:sldId id="323" r:id="rId8"/>
    <p:sldId id="325" r:id="rId9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457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914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1371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1828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22860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2743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3200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3657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52"/>
  </p:normalViewPr>
  <p:slideViewPr>
    <p:cSldViewPr snapToGrid="0" snapToObjects="1">
      <p:cViewPr varScale="1">
        <p:scale>
          <a:sx n="53" d="100"/>
          <a:sy n="53" d="100"/>
        </p:scale>
        <p:origin x="16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s-CL" smtClean="0"/>
          </a:p>
        </p:txBody>
      </p:sp>
    </p:spTree>
    <p:extLst>
      <p:ext uri="{BB962C8B-B14F-4D97-AF65-F5344CB8AC3E}">
        <p14:creationId xmlns:p14="http://schemas.microsoft.com/office/powerpoint/2010/main" val="5021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ítulo y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 del título"/>
          <p:cNvSpPr txBox="1"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r>
              <a:t>Texto del título</a:t>
            </a:r>
          </a:p>
        </p:txBody>
      </p:sp>
      <p:sp>
        <p:nvSpPr>
          <p:cNvPr id="12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3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(horizont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532241774_2880x1920.jpg"/>
          <p:cNvSpPr>
            <a:spLocks noGrp="1"/>
          </p:cNvSpPr>
          <p:nvPr>
            <p:ph type="pic" idx="21"/>
          </p:nvPr>
        </p:nvSpPr>
        <p:spPr>
          <a:xfrm>
            <a:off x="3125968" y="-393700"/>
            <a:ext cx="18135601" cy="12090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exto del título"/>
          <p:cNvSpPr txBox="1">
            <a:spLocks noGrp="1"/>
          </p:cNvSpPr>
          <p:nvPr>
            <p:ph type="title"/>
          </p:nvPr>
        </p:nvSpPr>
        <p:spPr>
          <a:xfrm>
            <a:off x="635000" y="9512300"/>
            <a:ext cx="23114000" cy="2006600"/>
          </a:xfrm>
          <a:prstGeom prst="rect">
            <a:avLst/>
          </a:prstGeom>
        </p:spPr>
        <p:txBody>
          <a:bodyPr anchor="b"/>
          <a:lstStyle/>
          <a:p>
            <a:r>
              <a:t>Texto del título</a:t>
            </a:r>
          </a:p>
        </p:txBody>
      </p:sp>
      <p:sp>
        <p:nvSpPr>
          <p:cNvPr id="22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635000" y="11442700"/>
            <a:ext cx="23114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23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(centr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o del título"/>
          <p:cNvSpPr txBox="1">
            <a:spLocks noGrp="1"/>
          </p:cNvSpPr>
          <p:nvPr>
            <p:ph type="title"/>
          </p:nvPr>
        </p:nvSpPr>
        <p:spPr>
          <a:xfrm>
            <a:off x="1778000" y="4533900"/>
            <a:ext cx="20828000" cy="4648200"/>
          </a:xfrm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31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(vertic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532204087_1355x1355.jpg"/>
          <p:cNvSpPr>
            <a:spLocks noGrp="1"/>
          </p:cNvSpPr>
          <p:nvPr>
            <p:ph type="pic" sz="half" idx="21"/>
          </p:nvPr>
        </p:nvSpPr>
        <p:spPr>
          <a:xfrm>
            <a:off x="12827000" y="952500"/>
            <a:ext cx="1146810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exto del título"/>
          <p:cNvSpPr txBox="1">
            <a:spLocks noGrp="1"/>
          </p:cNvSpPr>
          <p:nvPr>
            <p:ph type="title"/>
          </p:nvPr>
        </p:nvSpPr>
        <p:spPr>
          <a:xfrm>
            <a:off x="1651000" y="952500"/>
            <a:ext cx="10223500" cy="55499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r>
              <a:t>Texto del título</a:t>
            </a:r>
          </a:p>
        </p:txBody>
      </p:sp>
      <p:sp>
        <p:nvSpPr>
          <p:cNvPr id="40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1651000" y="6527800"/>
            <a:ext cx="10223500" cy="5727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1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(arrib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o del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49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o del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57" name="Nivel de texto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58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viñetas y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532205080_1647x1098.jpg"/>
          <p:cNvSpPr>
            <a:spLocks noGrp="1"/>
          </p:cNvSpPr>
          <p:nvPr>
            <p:ph type="pic" sz="half" idx="21"/>
          </p:nvPr>
        </p:nvSpPr>
        <p:spPr>
          <a:xfrm>
            <a:off x="10960100" y="3149600"/>
            <a:ext cx="13944600" cy="929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exto del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67" name="Nivel de texto 1…"/>
          <p:cNvSpPr txBox="1">
            <a:spLocks noGrp="1"/>
          </p:cNvSpPr>
          <p:nvPr>
            <p:ph type="body" sz="half" idx="1"/>
          </p:nvPr>
        </p:nvSpPr>
        <p:spPr>
          <a:xfrm>
            <a:off x="1689100" y="3149600"/>
            <a:ext cx="10223500" cy="92964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3800"/>
            </a:lvl1pPr>
            <a:lvl2pPr marL="1117600" indent="-558800">
              <a:spcBef>
                <a:spcPts val="4500"/>
              </a:spcBef>
              <a:defRPr sz="3800"/>
            </a:lvl2pPr>
            <a:lvl3pPr marL="1676400" indent="-558800">
              <a:spcBef>
                <a:spcPts val="4500"/>
              </a:spcBef>
              <a:defRPr sz="3800"/>
            </a:lvl3pPr>
            <a:lvl4pPr marL="2235200" indent="-558800">
              <a:spcBef>
                <a:spcPts val="4500"/>
              </a:spcBef>
              <a:defRPr sz="3800"/>
            </a:lvl4pPr>
            <a:lvl5pPr marL="2794000" indent="-558800">
              <a:spcBef>
                <a:spcPts val="4500"/>
              </a:spcBef>
              <a:defRPr sz="38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68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Nivel de texto 1…"/>
          <p:cNvSpPr txBox="1">
            <a:spLocks noGrp="1"/>
          </p:cNvSpPr>
          <p:nvPr>
            <p:ph type="body" idx="1"/>
          </p:nvPr>
        </p:nvSpPr>
        <p:spPr>
          <a:xfrm>
            <a:off x="1689100" y="1778000"/>
            <a:ext cx="21005800" cy="10160000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76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532205080_1647x1098.jpg"/>
          <p:cNvSpPr>
            <a:spLocks noGrp="1"/>
          </p:cNvSpPr>
          <p:nvPr>
            <p:ph type="pic" sz="quarter" idx="21"/>
          </p:nvPr>
        </p:nvSpPr>
        <p:spPr>
          <a:xfrm>
            <a:off x="15300325" y="7048500"/>
            <a:ext cx="8324850" cy="5549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532204087_1355x1355.jpg"/>
          <p:cNvSpPr>
            <a:spLocks noGrp="1"/>
          </p:cNvSpPr>
          <p:nvPr>
            <p:ph type="pic" sz="quarter" idx="22"/>
          </p:nvPr>
        </p:nvSpPr>
        <p:spPr>
          <a:xfrm>
            <a:off x="15760700" y="863600"/>
            <a:ext cx="7404100" cy="7404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532241774_2880x1920.jpg"/>
          <p:cNvSpPr>
            <a:spLocks noGrp="1"/>
          </p:cNvSpPr>
          <p:nvPr>
            <p:ph type="pic" idx="23"/>
          </p:nvPr>
        </p:nvSpPr>
        <p:spPr>
          <a:xfrm>
            <a:off x="-990600" y="1130300"/>
            <a:ext cx="1720215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 Juan Pérez"/>
          <p:cNvSpPr txBox="1">
            <a:spLocks noGrp="1"/>
          </p:cNvSpPr>
          <p:nvPr>
            <p:ph type="body" sz="quarter" idx="21"/>
          </p:nvPr>
        </p:nvSpPr>
        <p:spPr>
          <a:xfrm>
            <a:off x="2387600" y="8953500"/>
            <a:ext cx="19621500" cy="58552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200" i="1"/>
            </a:lvl1pPr>
          </a:lstStyle>
          <a:p>
            <a:r>
              <a:t>– Juan Pérez</a:t>
            </a:r>
          </a:p>
        </p:txBody>
      </p:sp>
      <p:sp>
        <p:nvSpPr>
          <p:cNvPr id="94" name="“Escribe una cita aquí”"/>
          <p:cNvSpPr txBox="1">
            <a:spLocks noGrp="1"/>
          </p:cNvSpPr>
          <p:nvPr>
            <p:ph type="body" sz="quarter" idx="22"/>
          </p:nvPr>
        </p:nvSpPr>
        <p:spPr>
          <a:xfrm>
            <a:off x="2387600" y="6076950"/>
            <a:ext cx="19621500" cy="8255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8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“Escribe una cita aquí” </a:t>
            </a:r>
          </a:p>
        </p:txBody>
      </p:sp>
      <p:sp>
        <p:nvSpPr>
          <p:cNvPr id="95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532241774_2880x1920.jpg"/>
          <p:cNvSpPr>
            <a:spLocks noGrp="1"/>
          </p:cNvSpPr>
          <p:nvPr>
            <p:ph type="pic" idx="21"/>
          </p:nvPr>
        </p:nvSpPr>
        <p:spPr>
          <a:xfrm>
            <a:off x="-50800" y="-1270000"/>
            <a:ext cx="24485600" cy="1632373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 del título"/>
          <p:cNvSpPr txBox="1">
            <a:spLocks noGrp="1"/>
          </p:cNvSpPr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Texto del título</a:t>
            </a:r>
          </a:p>
        </p:txBody>
      </p:sp>
      <p:sp>
        <p:nvSpPr>
          <p:cNvPr id="3" name="Nivel de texto 1…"/>
          <p:cNvSpPr txBox="1">
            <a:spLocks noGrp="1"/>
          </p:cNvSpPr>
          <p:nvPr>
            <p:ph type="body" idx="1"/>
          </p:nvPr>
        </p:nvSpPr>
        <p:spPr>
          <a:xfrm>
            <a:off x="1689100" y="3149600"/>
            <a:ext cx="21005800" cy="929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24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457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914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1371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1828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22860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2743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3200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3657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63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127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90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254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317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381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444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508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571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457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914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1371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1828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22860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2743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3200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3657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INTELIGENCIA V/S CONTRAINTELIGENCIA"/>
          <p:cNvSpPr txBox="1"/>
          <p:nvPr/>
        </p:nvSpPr>
        <p:spPr>
          <a:xfrm>
            <a:off x="3059125" y="487374"/>
            <a:ext cx="16896511" cy="2687915"/>
          </a:xfrm>
          <a:prstGeom prst="rect">
            <a:avLst/>
          </a:prstGeom>
          <a:solidFill>
            <a:schemeClr val="tx1">
              <a:alpha val="54000"/>
            </a:schemeClr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MEDIDAS DE SEGURIDAD EN LAS ESTACIONES DE TRABAJO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A3FF7D8-63B0-8A4D-A5EC-74A22AFC6F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9132" y="3379781"/>
            <a:ext cx="16746504" cy="9995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00470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INTELIGENCIA V/S CONTRAINTELIGENCIA"/>
          <p:cNvSpPr txBox="1"/>
          <p:nvPr/>
        </p:nvSpPr>
        <p:spPr>
          <a:xfrm>
            <a:off x="3163173" y="611190"/>
            <a:ext cx="16896511" cy="1395254"/>
          </a:xfrm>
          <a:prstGeom prst="rect">
            <a:avLst/>
          </a:prstGeom>
          <a:solidFill>
            <a:srgbClr val="000000">
              <a:alpha val="62000"/>
            </a:srgbClr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PASSWORD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F5282B71-C82A-054C-8B8F-9A5300B779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7589" y="3288256"/>
            <a:ext cx="19620345" cy="930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17934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INTELIGENCIA V/S CONTRAINTELIGENCIA"/>
          <p:cNvSpPr txBox="1"/>
          <p:nvPr/>
        </p:nvSpPr>
        <p:spPr>
          <a:xfrm>
            <a:off x="3163173" y="611190"/>
            <a:ext cx="16896511" cy="1395254"/>
          </a:xfrm>
          <a:prstGeom prst="rect">
            <a:avLst/>
          </a:prstGeom>
          <a:solidFill>
            <a:srgbClr val="000000">
              <a:alpha val="58000"/>
            </a:srgbClr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REDES SOCIALES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2014" y="3682047"/>
            <a:ext cx="12838827" cy="7141598"/>
          </a:xfrm>
          <a:prstGeom prst="rect">
            <a:avLst/>
          </a:prstGeom>
        </p:spPr>
      </p:pic>
      <p:pic>
        <p:nvPicPr>
          <p:cNvPr id="6" name="AQPb_q3zyNGZSbXGJXZlxw_mGskPVVrpi9ZzpXdF-GZHvEqdV2Xz9DaUTQU4fHWXK3jZ4hXQ_kWVYhs7axpzLI0A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973569" y="232508"/>
            <a:ext cx="7296912" cy="1297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88617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8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INTELIGENCIA V/S CONTRAINTELIGENCIA"/>
          <p:cNvSpPr txBox="1"/>
          <p:nvPr/>
        </p:nvSpPr>
        <p:spPr>
          <a:xfrm>
            <a:off x="3163173" y="611190"/>
            <a:ext cx="16896511" cy="1395254"/>
          </a:xfrm>
          <a:prstGeom prst="rect">
            <a:avLst/>
          </a:prstGeom>
          <a:solidFill>
            <a:srgbClr val="000000">
              <a:alpha val="55000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REDES SOCIALES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3200" y="0"/>
            <a:ext cx="7703820" cy="13716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1242" y="0"/>
            <a:ext cx="7672758" cy="13716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70382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5714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INTELIGENCIA V/S CONTRAINTELIGENCIA"/>
          <p:cNvSpPr txBox="1"/>
          <p:nvPr/>
        </p:nvSpPr>
        <p:spPr>
          <a:xfrm>
            <a:off x="3163173" y="611190"/>
            <a:ext cx="16896511" cy="1395254"/>
          </a:xfrm>
          <a:prstGeom prst="rect">
            <a:avLst/>
          </a:prstGeom>
          <a:solidFill>
            <a:srgbClr val="000000">
              <a:alpha val="55000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REDES SOCIALES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3999" y="373482"/>
            <a:ext cx="7109512" cy="12729007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4162" y="1308817"/>
            <a:ext cx="5781869" cy="10324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4155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INTELIGENCIA V/S CONTRAINTELIGENCIA"/>
          <p:cNvSpPr txBox="1"/>
          <p:nvPr/>
        </p:nvSpPr>
        <p:spPr>
          <a:xfrm>
            <a:off x="3163173" y="611190"/>
            <a:ext cx="16896511" cy="1395254"/>
          </a:xfrm>
          <a:prstGeom prst="rect">
            <a:avLst/>
          </a:prstGeom>
          <a:solidFill>
            <a:srgbClr val="000000">
              <a:alpha val="55000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REDES SOCIALES</a:t>
            </a:r>
          </a:p>
        </p:txBody>
      </p:sp>
      <p:sp>
        <p:nvSpPr>
          <p:cNvPr id="5" name="Rectangle 40">
            <a:extLst>
              <a:ext uri="{FF2B5EF4-FFF2-40B4-BE49-F238E27FC236}">
                <a16:creationId xmlns:a16="http://schemas.microsoft.com/office/drawing/2014/main" id="{1DB49375-6ACA-A74B-8C04-E51503535F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3173" y="2376734"/>
            <a:ext cx="10477803" cy="77286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eaLnBrk="1" hangingPunct="1"/>
            <a:r>
              <a:rPr lang="es-CL" altLang="es-CL" sz="4000" dirty="0" smtClean="0">
                <a:solidFill>
                  <a:schemeClr val="tx1"/>
                </a:solidFill>
              </a:rPr>
              <a:t>RESTRICCIONES </a:t>
            </a:r>
            <a:r>
              <a:rPr lang="es-CL" altLang="es-CL" sz="4000" dirty="0">
                <a:solidFill>
                  <a:schemeClr val="tx1"/>
                </a:solidFill>
              </a:rPr>
              <a:t>INSTITUCIONALES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1F059A0-57F5-DB45-94F8-CF7A2394CD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7457" y="3519890"/>
            <a:ext cx="19367028" cy="9325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3206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INTELIGENCIA V/S CONTRAINTELIGENCIA"/>
          <p:cNvSpPr txBox="1"/>
          <p:nvPr/>
        </p:nvSpPr>
        <p:spPr>
          <a:xfrm>
            <a:off x="3163173" y="611190"/>
            <a:ext cx="16896511" cy="1395254"/>
          </a:xfrm>
          <a:prstGeom prst="rect">
            <a:avLst/>
          </a:prstGeom>
          <a:solidFill>
            <a:schemeClr val="tx1">
              <a:alpha val="57000"/>
            </a:schemeClr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REDES SOCIALES</a:t>
            </a:r>
          </a:p>
        </p:txBody>
      </p:sp>
      <p:sp>
        <p:nvSpPr>
          <p:cNvPr id="5" name="Rectangle 40">
            <a:extLst>
              <a:ext uri="{FF2B5EF4-FFF2-40B4-BE49-F238E27FC236}">
                <a16:creationId xmlns:a16="http://schemas.microsoft.com/office/drawing/2014/main" id="{1DB49375-6ACA-A74B-8C04-E51503535F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3173" y="2482200"/>
            <a:ext cx="8283243" cy="7690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eaLnBrk="1" hangingPunct="1"/>
            <a:r>
              <a:rPr lang="es-CL" altLang="es-CL" sz="4000" dirty="0" smtClean="0">
                <a:solidFill>
                  <a:schemeClr val="tx1"/>
                </a:solidFill>
              </a:rPr>
              <a:t>INFORMACIÓN </a:t>
            </a:r>
            <a:r>
              <a:rPr lang="es-CL" altLang="es-CL" sz="4000" dirty="0">
                <a:solidFill>
                  <a:schemeClr val="tx1"/>
                </a:solidFill>
              </a:rPr>
              <a:t>AUTORIZADA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B7146F9A-D9CF-3B44-BCF0-D48AB39421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8949" y="4283151"/>
            <a:ext cx="18814934" cy="435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5175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ctrTitle"/>
          </p:nvPr>
        </p:nvSpPr>
        <p:spPr>
          <a:xfrm>
            <a:off x="4416426" y="3689350"/>
            <a:ext cx="15544800" cy="1971676"/>
          </a:xfrm>
          <a:solidFill>
            <a:schemeClr val="bg1">
              <a:alpha val="72940"/>
            </a:schemeClr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es-ES" altLang="es-CL" sz="6400" b="1"/>
              <a:t>CURSO OFICIALES DE LOS SERVICIOS</a:t>
            </a:r>
            <a:br>
              <a:rPr lang="es-ES" altLang="es-CL" sz="6400" b="1"/>
            </a:br>
            <a:r>
              <a:rPr lang="es-ES" altLang="es-CL" sz="6400" b="1"/>
              <a:t>GENERACIÓN 2026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004051" y="8442326"/>
            <a:ext cx="10369550" cy="925194"/>
          </a:xfrm>
          <a:solidFill>
            <a:schemeClr val="bg1">
              <a:alpha val="55000"/>
            </a:schemeClr>
          </a:solidFill>
        </p:spPr>
        <p:txBody>
          <a:bodyPr>
            <a:normAutofit/>
          </a:bodyPr>
          <a:lstStyle/>
          <a:p>
            <a:pPr eaLnBrk="1" hangingPunct="1">
              <a:buFont typeface="Arial" charset="0"/>
              <a:buNone/>
              <a:defRPr/>
            </a:pPr>
            <a:r>
              <a:rPr lang="es-E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SEGURIDAD INFORMÁTICA</a:t>
            </a:r>
          </a:p>
        </p:txBody>
      </p:sp>
      <p:sp>
        <p:nvSpPr>
          <p:cNvPr id="4100" name="4 CuadroTexto"/>
          <p:cNvSpPr txBox="1">
            <a:spLocks noChangeArrowheads="1"/>
          </p:cNvSpPr>
          <p:nvPr/>
        </p:nvSpPr>
        <p:spPr bwMode="auto">
          <a:xfrm>
            <a:off x="9398000" y="12372976"/>
            <a:ext cx="5578476" cy="584775"/>
          </a:xfrm>
          <a:prstGeom prst="rect">
            <a:avLst/>
          </a:prstGeom>
          <a:solidFill>
            <a:schemeClr val="bg1">
              <a:alpha val="5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CL" altLang="es-CL"/>
              <a:t>VALPARAÍSO – MARZO 2026</a:t>
            </a:r>
          </a:p>
        </p:txBody>
      </p:sp>
      <p:sp>
        <p:nvSpPr>
          <p:cNvPr id="4101" name="3 Marcador de número de diapositiva"/>
          <p:cNvSpPr>
            <a:spLocks noGrp="1"/>
          </p:cNvSpPr>
          <p:nvPr>
            <p:ph type="sldNum" sz="quarter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6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485900" indent="-571500">
              <a:spcBef>
                <a:spcPct val="20000"/>
              </a:spcBef>
              <a:buFont typeface="Arial" panose="020B0604020202020204" pitchFamily="34" charset="0"/>
              <a:buChar char="–"/>
              <a:defRPr sz="5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2286000" indent="-457200">
              <a:spcBef>
                <a:spcPct val="20000"/>
              </a:spcBef>
              <a:buFont typeface="Arial" panose="020B0604020202020204" pitchFamily="34" charset="0"/>
              <a:buChar char="•"/>
              <a:defRPr sz="48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3200400" indent="-457200">
              <a:spcBef>
                <a:spcPct val="20000"/>
              </a:spcBef>
              <a:buFont typeface="Arial" panose="020B0604020202020204" pitchFamily="34" charset="0"/>
              <a:buChar char="–"/>
              <a:defRPr sz="4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4114800" indent="-457200">
              <a:spcBef>
                <a:spcPct val="20000"/>
              </a:spcBef>
              <a:buFont typeface="Arial" panose="020B0604020202020204" pitchFamily="34" charset="0"/>
              <a:buChar char="»"/>
              <a:defRPr sz="4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5029200" indent="-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4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5943600" indent="-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4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6858000" indent="-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4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7772400" indent="-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4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F824EA6-FE44-4BA9-97FB-08F126FF7FA6}" type="slidenum">
              <a:rPr lang="es-ES" altLang="es-CL" sz="24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s-ES" altLang="es-CL" sz="2400">
              <a:solidFill>
                <a:srgbClr val="898989"/>
              </a:solidFill>
            </a:endParaRPr>
          </a:p>
        </p:txBody>
      </p:sp>
      <p:sp>
        <p:nvSpPr>
          <p:cNvPr id="4102" name="AutoShape 9" descr="Resultado de imagen para LOGO ESCUELA NAVAL ARTURO PRAT"/>
          <p:cNvSpPr>
            <a:spLocks noChangeAspect="1" noChangeArrowheads="1"/>
          </p:cNvSpPr>
          <p:nvPr/>
        </p:nvSpPr>
        <p:spPr bwMode="auto">
          <a:xfrm>
            <a:off x="3359150" y="-288925"/>
            <a:ext cx="609600" cy="609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3600">
              <a:latin typeface="Arial" panose="020B0604020202020204" pitchFamily="34" charset="0"/>
            </a:endParaRPr>
          </a:p>
        </p:txBody>
      </p:sp>
      <p:sp>
        <p:nvSpPr>
          <p:cNvPr id="4103" name="AutoShape 11" descr="Resultado de imagen para LOGO ESCUELA NAVAL ARTURO PRAT"/>
          <p:cNvSpPr>
            <a:spLocks noChangeAspect="1" noChangeArrowheads="1"/>
          </p:cNvSpPr>
          <p:nvPr/>
        </p:nvSpPr>
        <p:spPr bwMode="auto">
          <a:xfrm>
            <a:off x="3359150" y="-288925"/>
            <a:ext cx="609600" cy="609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3600">
              <a:latin typeface="Arial" panose="020B0604020202020204" pitchFamily="34" charset="0"/>
            </a:endParaRPr>
          </a:p>
        </p:txBody>
      </p:sp>
      <p:sp>
        <p:nvSpPr>
          <p:cNvPr id="4104" name="AutoShape 13" descr="Resultado de imagen para LOGO ESCUELA NAVAL ARTURO PRAT"/>
          <p:cNvSpPr>
            <a:spLocks noChangeAspect="1" noChangeArrowheads="1"/>
          </p:cNvSpPr>
          <p:nvPr/>
        </p:nvSpPr>
        <p:spPr bwMode="auto">
          <a:xfrm>
            <a:off x="3359150" y="-288925"/>
            <a:ext cx="609600" cy="609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3600">
              <a:latin typeface="Arial" panose="020B0604020202020204" pitchFamily="34" charset="0"/>
            </a:endParaRPr>
          </a:p>
        </p:txBody>
      </p:sp>
      <p:sp>
        <p:nvSpPr>
          <p:cNvPr id="4105" name="AutoShape 15" descr="Resultado de imagen para LOGO ESCUELA NAVAL ARTURO PRAT"/>
          <p:cNvSpPr>
            <a:spLocks noChangeAspect="1" noChangeArrowheads="1"/>
          </p:cNvSpPr>
          <p:nvPr/>
        </p:nvSpPr>
        <p:spPr bwMode="auto">
          <a:xfrm>
            <a:off x="3359150" y="-288925"/>
            <a:ext cx="609600" cy="609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3600">
              <a:latin typeface="Arial" panose="020B0604020202020204" pitchFamily="34" charset="0"/>
            </a:endParaRPr>
          </a:p>
        </p:txBody>
      </p:sp>
      <p:sp>
        <p:nvSpPr>
          <p:cNvPr id="4106" name="AutoShape 17" descr="Resultado de imagen para LOGO ESCUELA NAVAL ARTURO PRAT"/>
          <p:cNvSpPr>
            <a:spLocks noChangeAspect="1" noChangeArrowheads="1"/>
          </p:cNvSpPr>
          <p:nvPr/>
        </p:nvSpPr>
        <p:spPr bwMode="auto">
          <a:xfrm>
            <a:off x="3359150" y="-288925"/>
            <a:ext cx="609600" cy="609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36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910724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38</Words>
  <Application>Microsoft Office PowerPoint</Application>
  <PresentationFormat>Personalizado</PresentationFormat>
  <Paragraphs>13</Paragraphs>
  <Slides>8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4" baseType="lpstr">
      <vt:lpstr>Arial</vt:lpstr>
      <vt:lpstr>Calibri</vt:lpstr>
      <vt:lpstr>Helvetica Neue</vt:lpstr>
      <vt:lpstr>Helvetica Neue Light</vt:lpstr>
      <vt:lpstr>Helvetica Neue Medium</vt:lpstr>
      <vt:lpstr>White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CURSO OFICIALES DE LOS SERVICIOS GENERACIÓN 2026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 - T1 Alejandro Fuentes Valencia</dc:creator>
  <cp:lastModifiedBy>B06 Jefe Acreditación T1 Carolina Cuadra L.</cp:lastModifiedBy>
  <cp:revision>17</cp:revision>
  <dcterms:modified xsi:type="dcterms:W3CDTF">2026-03-27T11:32:08Z</dcterms:modified>
</cp:coreProperties>
</file>