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2" r:id="rId4"/>
    <p:sldMasterId id="2147483653" r:id="rId5"/>
    <p:sldMasterId id="2147483654" r:id="rId6"/>
    <p:sldMasterId id="2147483655" r:id="rId7"/>
    <p:sldMasterId id="2147483656" r:id="rId8"/>
  </p:sldMasterIdLst>
  <p:sldIdLst>
    <p:sldId id="264" r:id="rId9"/>
    <p:sldId id="259" r:id="rId10"/>
    <p:sldId id="256" r:id="rId11"/>
    <p:sldId id="282" r:id="rId12"/>
    <p:sldId id="257" r:id="rId13"/>
    <p:sldId id="283" r:id="rId14"/>
    <p:sldId id="284" r:id="rId15"/>
    <p:sldId id="285" r:id="rId16"/>
    <p:sldId id="286" r:id="rId17"/>
    <p:sldId id="287" r:id="rId18"/>
    <p:sldId id="288" r:id="rId19"/>
    <p:sldId id="289" r:id="rId20"/>
  </p:sldIdLst>
  <p:sldSz cx="13004800" cy="9753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1pPr>
    <a:lvl2pPr marL="4572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2pPr>
    <a:lvl3pPr marL="9144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3pPr>
    <a:lvl4pPr marL="13716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4pPr>
    <a:lvl5pPr marL="18288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5pPr>
    <a:lvl6pPr marL="22860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6pPr>
    <a:lvl7pPr marL="27432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7pPr>
    <a:lvl8pPr marL="32004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8pPr>
    <a:lvl9pPr marL="36576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684"/>
    <p:restoredTop sz="94486"/>
  </p:normalViewPr>
  <p:slideViewPr>
    <p:cSldViewPr>
      <p:cViewPr varScale="1">
        <p:scale>
          <a:sx n="74" d="100"/>
          <a:sy n="74" d="100"/>
        </p:scale>
        <p:origin x="1368" y="184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8238342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656024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002469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3114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3114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945933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485687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5842113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779952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970501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ahom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932743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536933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311400"/>
            <a:ext cx="26162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311400"/>
            <a:ext cx="76962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74446599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97913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24527961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238005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145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3723222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1523408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602142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11801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426195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484592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238781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6875" y="254000"/>
            <a:ext cx="2841625" cy="8775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54000"/>
            <a:ext cx="8372475" cy="8775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0116476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610651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62666520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6525490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9132366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7223928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83143199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5550245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3061072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3926182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6503551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08880183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66934064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3192770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88354957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2707953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0235827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0229746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7091902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6899697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1765282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40806353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781300"/>
            <a:ext cx="2616200" cy="61341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781300"/>
            <a:ext cx="7696200" cy="61341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1337058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64615205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3458090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2312607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8701285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3522613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05919640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6830468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4251528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ahom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600858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5262397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1638300"/>
            <a:ext cx="2616200" cy="4533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1638300"/>
            <a:ext cx="7696200" cy="4533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6216422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0D2086-54CE-DE4B-A2B3-7903E85D803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773474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351E3-03BF-FE46-A9AD-64D466BCEE9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727873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058E69-4895-EF46-83E8-3ACDEA48B63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054449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145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F8BAB4-5A66-8F4C-8CD3-232A8D6AFB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29846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5F743C-C220-EC42-804F-9662825BE8D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345230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D92036-6B65-3F42-97A0-0FC1504F33A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189099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E1FA1B-C58A-E347-8829-B0CE89BA5CC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301504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3721FA-6EC5-A543-8D4F-7771F2E543C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433310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06E02E-CB0D-5247-BC45-E4574B922AA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498173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EB4469-04B8-244D-BF6A-67FF3142098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009677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6875" y="254000"/>
            <a:ext cx="2841625" cy="8775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54000"/>
            <a:ext cx="8372475" cy="8775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E2AA34-71F5-2346-B63F-8DBEA28778F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19559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675E42-FD46-A24E-9735-C2F51B46F10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837192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AD8CA3-BA94-0D41-9B56-CAD90D67DF8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521517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608908-308C-6542-899D-51B9B2AC902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879563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9000" y="660400"/>
            <a:ext cx="5524500" cy="842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5900" y="660400"/>
            <a:ext cx="5524500" cy="842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20F405-6458-3B44-BF3F-D9B2A14E930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416703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78310C-B984-3445-A755-9B74F612908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465090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15AEA4-0351-5047-85CF-93207EF7239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691694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1E52DB-69C6-7D4E-9BC7-DCBCA094479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13594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674C94-37C8-F64E-B5B2-1E2B8689CB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72202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316912-6338-9A4D-9B2B-799E837CD9A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77104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89A6A1-7E08-4D47-ADA4-01F612E7A9B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91523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6899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689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16356-A5E8-7E43-8596-83F77FECDD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65506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EB8E06-C55A-8A4E-8106-C2317741B70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841748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830193-4CEE-534B-86D5-13AFE76AD7E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230328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A70E31-D4B1-9841-BE4D-0930BCB019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64206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1C83FD-22C0-964E-9D5F-E16402571F6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31225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434D81-CC4E-594F-A2B8-0CE9CF8C6D5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713180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ED4C85-A6AA-284B-A95B-AF538BB9181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541252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DDB5A-40EE-654B-9374-B2FA2512CEF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114639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10F003-E1D8-4143-AE84-C6CB2FE48A4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80738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C108BB-03A0-2E4C-BF87-C119B345439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381360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249A60-BE8E-7F47-BC87-BE7EF858DBF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2223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C1A2AD-9A21-5A42-9D44-2E6F025348E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81259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311400"/>
            <a:ext cx="1046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text styles</a:t>
            </a:r>
          </a:p>
          <a:p>
            <a:pPr lvl="1"/>
            <a:r>
              <a:rPr lang="en-US">
                <a:sym typeface="Tahoma" charset="0"/>
              </a:rPr>
              <a:t>Second level</a:t>
            </a:r>
          </a:p>
          <a:p>
            <a:pPr lvl="2"/>
            <a:r>
              <a:rPr lang="en-US">
                <a:sym typeface="Tahoma" charset="0"/>
              </a:rPr>
              <a:t>Third level</a:t>
            </a:r>
          </a:p>
          <a:p>
            <a:pPr lvl="3"/>
            <a:r>
              <a:rPr lang="en-US">
                <a:sym typeface="Tahoma" charset="0"/>
              </a:rPr>
              <a:t>Fourth level</a:t>
            </a:r>
          </a:p>
          <a:p>
            <a:pPr lvl="4"/>
            <a:r>
              <a:rPr lang="en-US">
                <a:sym typeface="Tahoma" charset="0"/>
              </a:rPr>
              <a:t>Fifth level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3581400"/>
            <a:ext cx="104648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019300"/>
            <a:ext cx="113665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781300"/>
            <a:ext cx="10464800" cy="154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text styles</a:t>
            </a:r>
          </a:p>
          <a:p>
            <a:pPr lvl="1"/>
            <a:r>
              <a:rPr lang="en-US">
                <a:sym typeface="Tahoma" charset="0"/>
              </a:rPr>
              <a:t>Second level</a:t>
            </a:r>
          </a:p>
          <a:p>
            <a:pPr lvl="2"/>
            <a:r>
              <a:rPr lang="en-US">
                <a:sym typeface="Tahoma" charset="0"/>
              </a:rPr>
              <a:t>Third level</a:t>
            </a:r>
          </a:p>
          <a:p>
            <a:pPr lvl="3"/>
            <a:r>
              <a:rPr lang="en-US">
                <a:sym typeface="Tahoma" charset="0"/>
              </a:rPr>
              <a:t>Fourth level</a:t>
            </a:r>
          </a:p>
          <a:p>
            <a:pPr lvl="4"/>
            <a:r>
              <a:rPr lang="en-US">
                <a:sym typeface="Tahoma" charset="0"/>
              </a:rPr>
              <a:t>Fifth level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1638300"/>
            <a:ext cx="104648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019300"/>
            <a:ext cx="113665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7171" name="Text Box 3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388A10A8-3218-FA4A-9A86-7FD1E5C3754D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89000" y="660400"/>
            <a:ext cx="11201400" cy="842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8194" name="Text Box 2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591AE8BF-526A-B54D-99A1-629F0E4FD8FF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4900"/>
        </a:spcBef>
        <a:spcAft>
          <a:spcPct val="0"/>
        </a:spcAft>
        <a:buClr>
          <a:srgbClr val="000000"/>
        </a:buClr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DCBD4950-FE1D-C54F-9650-9C1BDAE0EBE2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orthanc:Users:hmj:Text:Teaching:Lectures:PHYS1001-Waves:Powerpoint:waves10.ppt_media:doppler2-3.mov" TargetMode="External"/><Relationship Id="rId2" Type="http://schemas.microsoft.com/office/2007/relationships/media" Target="orthanc:Users:hmj:Text:Teaching:Lectures:PHYS1001-Waves:Powerpoint:waves10.ppt_media:doppler1-3.mov" TargetMode="External"/><Relationship Id="rId1" Type="http://schemas.openxmlformats.org/officeDocument/2006/relationships/vide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1270000" y="1930400"/>
            <a:ext cx="10464800" cy="1506240"/>
          </a:xfrm>
        </p:spPr>
        <p:txBody>
          <a:bodyPr/>
          <a:lstStyle/>
          <a:p>
            <a:pPr eaLnBrk="1" hangingPunct="1"/>
            <a:r>
              <a:rPr lang="en-US" dirty="0" err="1">
                <a:latin typeface="Tahoma" charset="0"/>
                <a:ea typeface="ヒラギノ角ゴ ProN W3" charset="0"/>
                <a:cs typeface="ヒラギノ角ゴ ProN W3" charset="0"/>
              </a:rPr>
              <a:t>Efecto</a:t>
            </a:r>
            <a: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  <a:t> Doppler </a:t>
            </a:r>
            <a:b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</a:br>
            <a:endParaRPr lang="en-US" dirty="0"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1270000" y="203200"/>
            <a:ext cx="10464800" cy="1562100"/>
          </a:xfrm>
        </p:spPr>
        <p:txBody>
          <a:bodyPr/>
          <a:lstStyle/>
          <a:p>
            <a:pPr eaLnBrk="1" hangingPunct="1"/>
            <a:r>
              <a:rPr lang="en-US" dirty="0" err="1">
                <a:latin typeface="Tahoma" charset="0"/>
                <a:ea typeface="ヒラギノ角ゴ ProN W3" charset="0"/>
                <a:cs typeface="ヒラギノ角ゴ ProN W3" charset="0"/>
              </a:rPr>
              <a:t>Efecto</a:t>
            </a:r>
            <a: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  <a:t> Doppler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65200" y="1562100"/>
            <a:ext cx="10706100" cy="2425700"/>
          </a:xfrm>
        </p:spPr>
        <p:txBody>
          <a:bodyPr/>
          <a:lstStyle/>
          <a:p>
            <a:pPr eaLnBrk="1" hangingPunct="1"/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Cambio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en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la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frecuencia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percibida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debido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al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movimiento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relativo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de una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fuente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(S) y un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observador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(L)</a:t>
            </a:r>
          </a:p>
        </p:txBody>
      </p:sp>
      <p:pic>
        <p:nvPicPr>
          <p:cNvPr id="11267" name="doppler1-3.mov" descr="waves10.ppt_media/doppler1-3.mov">
            <a:hlinkClick r:id="" action="ppaction://media"/>
          </p:cNvPr>
          <p:cNvPicPr>
            <a:picLocks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5194300"/>
            <a:ext cx="3670300" cy="367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doppler2-3.mov" descr="waves10.ppt_media/doppler2-3.mov">
            <a:hlinkClick r:id="" action="ppaction://media"/>
          </p:cNvPr>
          <p:cNvPicPr>
            <a:picLocks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00" y="5207000"/>
            <a:ext cx="3657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ctangle 5"/>
          <p:cNvSpPr>
            <a:spLocks/>
          </p:cNvSpPr>
          <p:nvPr/>
        </p:nvSpPr>
        <p:spPr bwMode="auto">
          <a:xfrm>
            <a:off x="1449388" y="4133850"/>
            <a:ext cx="37655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>
                <a:solidFill>
                  <a:schemeClr val="tx1"/>
                </a:solidFill>
                <a:ea typeface="ヒラギノ明朝 ProN W3" charset="0"/>
                <a:cs typeface="Gill Sans" charset="0"/>
              </a:rPr>
              <a:t>Stationary Source</a:t>
            </a:r>
          </a:p>
        </p:txBody>
      </p:sp>
      <p:sp>
        <p:nvSpPr>
          <p:cNvPr id="10247" name="Rectangle 6"/>
          <p:cNvSpPr>
            <a:spLocks/>
          </p:cNvSpPr>
          <p:nvPr/>
        </p:nvSpPr>
        <p:spPr bwMode="auto">
          <a:xfrm>
            <a:off x="7329488" y="4133850"/>
            <a:ext cx="315436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>
                <a:solidFill>
                  <a:schemeClr val="tx1"/>
                </a:solidFill>
                <a:ea typeface="ヒラギノ明朝 ProN W3" charset="0"/>
                <a:cs typeface="Gill Sans" charset="0"/>
              </a:rPr>
              <a:t>Moving Source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11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11267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  <p:video>
              <p:cMediaNode vol="80000">
                <p:cTn id="23" repeatCount="indefinite" fill="hold" display="0">
                  <p:stCondLst>
                    <p:cond delay="indefinite"/>
                  </p:stCondLst>
                </p:cTn>
                <p:tgtEl>
                  <p:spTgt spid="11268"/>
                </p:tgtEl>
              </p:cMediaNode>
            </p:vide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11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58900"/>
            <a:ext cx="12700000" cy="703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817982-5DBA-F344-8ABA-169921F14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5400" dirty="0"/>
              <a:t>Fuente fija y observador en movimiento </a:t>
            </a:r>
          </a:p>
        </p:txBody>
      </p:sp>
    </p:spTree>
    <p:extLst>
      <p:ext uri="{BB962C8B-B14F-4D97-AF65-F5344CB8AC3E}">
        <p14:creationId xmlns:p14="http://schemas.microsoft.com/office/powerpoint/2010/main" val="32170777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19200"/>
            <a:ext cx="12700000" cy="731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22635C-2351-E145-8489-126D2F018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5400" dirty="0"/>
              <a:t>Fuente y observador en movimiento </a:t>
            </a:r>
          </a:p>
        </p:txBody>
      </p:sp>
    </p:spTree>
    <p:extLst>
      <p:ext uri="{BB962C8B-B14F-4D97-AF65-F5344CB8AC3E}">
        <p14:creationId xmlns:p14="http://schemas.microsoft.com/office/powerpoint/2010/main" val="8235256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6FBF2D-BD8B-75AD-71E7-BCC31CBA6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 descr="Texto&#10;&#10;Descripción generada automáticamente">
            <a:extLst>
              <a:ext uri="{FF2B5EF4-FFF2-40B4-BE49-F238E27FC236}">
                <a16:creationId xmlns:a16="http://schemas.microsoft.com/office/drawing/2014/main" id="{CF3F6D29-C2FB-29F5-3DD5-FE9BE1BF2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" y="2428528"/>
            <a:ext cx="10820400" cy="2908300"/>
          </a:xfrm>
        </p:spPr>
      </p:pic>
    </p:spTree>
    <p:extLst>
      <p:ext uri="{BB962C8B-B14F-4D97-AF65-F5344CB8AC3E}">
        <p14:creationId xmlns:p14="http://schemas.microsoft.com/office/powerpoint/2010/main" val="428274790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078253-6D0E-66FE-A89E-FA093ADEA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CE4F5D58-12BF-8A1A-AAFE-964ED7DF60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815" y="2048916"/>
            <a:ext cx="10552211" cy="3043907"/>
          </a:xfr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6E4D1D2-E46B-4B52-5CED-DD5D7F383E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010" y="5070707"/>
            <a:ext cx="10083820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08736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24E1CB-56C9-C1E5-5208-E5169CDFE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 descr="Texto&#10;&#10;Descripción generada automáticamente">
            <a:extLst>
              <a:ext uri="{FF2B5EF4-FFF2-40B4-BE49-F238E27FC236}">
                <a16:creationId xmlns:a16="http://schemas.microsoft.com/office/drawing/2014/main" id="{6B8C1B3C-46DB-EC27-D4D8-C2DDE66828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75" y="2284512"/>
            <a:ext cx="11008120" cy="1440160"/>
          </a:xfr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9951523-AE96-EB2C-3903-4061A26E60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60" y="3724672"/>
            <a:ext cx="10923489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4922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E3F440-738E-E592-126E-5EAAAADBB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 descr="Texto&#10;&#10;Descripción generada automáticamente">
            <a:extLst>
              <a:ext uri="{FF2B5EF4-FFF2-40B4-BE49-F238E27FC236}">
                <a16:creationId xmlns:a16="http://schemas.microsoft.com/office/drawing/2014/main" id="{04553E3D-7043-17A3-9DD1-BB69703D57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91" y="2037394"/>
            <a:ext cx="10250553" cy="3271453"/>
          </a:xfrm>
        </p:spPr>
      </p:pic>
      <p:pic>
        <p:nvPicPr>
          <p:cNvPr id="7" name="Imagen 6" descr="Texto&#10;&#10;Descripción generada automáticamente">
            <a:extLst>
              <a:ext uri="{FF2B5EF4-FFF2-40B4-BE49-F238E27FC236}">
                <a16:creationId xmlns:a16="http://schemas.microsoft.com/office/drawing/2014/main" id="{D0200BA3-F89F-ACBA-8695-A8BC6EB3B3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91" y="5330116"/>
            <a:ext cx="10015708" cy="141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87723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FDA790-E552-4523-BF22-91B17531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 descr="Texto&#10;&#10;Descripción generada automáticamente">
            <a:extLst>
              <a:ext uri="{FF2B5EF4-FFF2-40B4-BE49-F238E27FC236}">
                <a16:creationId xmlns:a16="http://schemas.microsoft.com/office/drawing/2014/main" id="{F3FA7800-8499-6858-C05D-92B7BA9A97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75" y="2428528"/>
            <a:ext cx="11593288" cy="3024336"/>
          </a:xfrm>
        </p:spPr>
      </p:pic>
    </p:spTree>
    <p:extLst>
      <p:ext uri="{BB962C8B-B14F-4D97-AF65-F5344CB8AC3E}">
        <p14:creationId xmlns:p14="http://schemas.microsoft.com/office/powerpoint/2010/main" val="1255194902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36B5A3-BC2F-CCF2-8F2C-427EFA56D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 descr="Interfaz de usuario gráfica, Texto, Aplicación, Correo electrónico&#10;&#10;Descripción generada automáticamente">
            <a:extLst>
              <a:ext uri="{FF2B5EF4-FFF2-40B4-BE49-F238E27FC236}">
                <a16:creationId xmlns:a16="http://schemas.microsoft.com/office/drawing/2014/main" id="{BDE3D34D-A975-9E69-9075-4E561CC208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902" y="3148608"/>
            <a:ext cx="12003762" cy="4896543"/>
          </a:xfrm>
        </p:spPr>
      </p:pic>
    </p:spTree>
    <p:extLst>
      <p:ext uri="{BB962C8B-B14F-4D97-AF65-F5344CB8AC3E}">
        <p14:creationId xmlns:p14="http://schemas.microsoft.com/office/powerpoint/2010/main" val="2999112626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lecture">
  <a:themeElements>
    <a:clrScheme name="New lectur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lecture">
      <a:majorFont>
        <a:latin typeface="Tahoma"/>
        <a:ea typeface="ヒラギノ角ゴ ProN W3"/>
        <a:cs typeface="ヒラギノ角ゴ ProN W3"/>
      </a:majorFont>
      <a:minorFont>
        <a:latin typeface="Tahom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New lectu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0000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AAAA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New topic">
  <a:themeElements>
    <a:clrScheme name="New topi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topic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New topi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itle &amp; Subtitle">
  <a:themeElements>
    <a:clrScheme name="Title &amp; Subtit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Tahoma"/>
        <a:ea typeface="ヒラギノ角ゴ ProN W3"/>
        <a:cs typeface="ヒラギノ角ゴ ProN W3"/>
      </a:majorFont>
      <a:minorFont>
        <a:latin typeface="Tahom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Title &amp; Bullets">
  <a:themeElements>
    <a:clrScheme name="Title &amp; Bulle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Bullets">
  <a:themeElements>
    <a:clrScheme name="Bulle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Gill Sans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Pages>0</Pages>
  <Words>41</Words>
  <Characters>0</Characters>
  <Application>Microsoft Macintosh PowerPoint</Application>
  <PresentationFormat>Personalizado</PresentationFormat>
  <Lines>0</Lines>
  <Paragraphs>7</Paragraphs>
  <Slides>12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8</vt:i4>
      </vt:variant>
      <vt:variant>
        <vt:lpstr>Títulos de diapositiva</vt:lpstr>
      </vt:variant>
      <vt:variant>
        <vt:i4>12</vt:i4>
      </vt:variant>
    </vt:vector>
  </HeadingPairs>
  <TitlesOfParts>
    <vt:vector size="23" baseType="lpstr">
      <vt:lpstr>Gill Sans</vt:lpstr>
      <vt:lpstr>Tahoma</vt:lpstr>
      <vt:lpstr>Times</vt:lpstr>
      <vt:lpstr>New lecture</vt:lpstr>
      <vt:lpstr>Title &amp; Bullets</vt:lpstr>
      <vt:lpstr>Blank</vt:lpstr>
      <vt:lpstr>New topic</vt:lpstr>
      <vt:lpstr>Title &amp; Subtitle</vt:lpstr>
      <vt:lpstr>1_Title &amp; Bullets</vt:lpstr>
      <vt:lpstr>1_Bullets</vt:lpstr>
      <vt:lpstr>1_Blank</vt:lpstr>
      <vt:lpstr>Efecto Doppler  </vt:lpstr>
      <vt:lpstr>Efecto Doppler</vt:lpstr>
      <vt:lpstr>Presentación de PowerPoint</vt:lpstr>
      <vt:lpstr>Fuente fija y observador en movimiento </vt:lpstr>
      <vt:lpstr>Presentación de PowerPoint</vt:lpstr>
      <vt:lpstr>Fuente y observador en movimiento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Doppler effect and Shock waves</dc:title>
  <dc:creator>lecture</dc:creator>
  <cp:lastModifiedBy>Hector Jaime</cp:lastModifiedBy>
  <cp:revision>12</cp:revision>
  <dcterms:modified xsi:type="dcterms:W3CDTF">2024-09-30T12:56:48Z</dcterms:modified>
</cp:coreProperties>
</file>