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7" r:id="rId1"/>
    <p:sldMasterId id="2147483869" r:id="rId2"/>
  </p:sldMasterIdLst>
  <p:sldIdLst>
    <p:sldId id="256" r:id="rId3"/>
    <p:sldId id="376" r:id="rId4"/>
    <p:sldId id="353" r:id="rId5"/>
    <p:sldId id="367" r:id="rId6"/>
    <p:sldId id="280" r:id="rId7"/>
    <p:sldId id="369" r:id="rId8"/>
    <p:sldId id="366" r:id="rId9"/>
    <p:sldId id="267" r:id="rId10"/>
    <p:sldId id="268" r:id="rId11"/>
    <p:sldId id="372" r:id="rId12"/>
    <p:sldId id="368" r:id="rId13"/>
    <p:sldId id="343" r:id="rId14"/>
    <p:sldId id="346" r:id="rId15"/>
    <p:sldId id="269" r:id="rId16"/>
    <p:sldId id="347" r:id="rId17"/>
    <p:sldId id="270" r:id="rId18"/>
    <p:sldId id="348" r:id="rId19"/>
    <p:sldId id="276" r:id="rId20"/>
    <p:sldId id="271" r:id="rId21"/>
    <p:sldId id="344" r:id="rId22"/>
    <p:sldId id="349" r:id="rId23"/>
    <p:sldId id="262" r:id="rId24"/>
    <p:sldId id="350" r:id="rId25"/>
    <p:sldId id="380" r:id="rId26"/>
    <p:sldId id="279" r:id="rId27"/>
    <p:sldId id="351" r:id="rId28"/>
    <p:sldId id="283" r:id="rId29"/>
    <p:sldId id="277" r:id="rId30"/>
    <p:sldId id="281" r:id="rId31"/>
    <p:sldId id="345" r:id="rId32"/>
    <p:sldId id="352" r:id="rId33"/>
    <p:sldId id="381" r:id="rId34"/>
    <p:sldId id="275" r:id="rId35"/>
    <p:sldId id="383" r:id="rId36"/>
    <p:sldId id="384" r:id="rId37"/>
    <p:sldId id="374" r:id="rId38"/>
    <p:sldId id="382" r:id="rId39"/>
    <p:sldId id="385" r:id="rId40"/>
    <p:sldId id="386" r:id="rId41"/>
    <p:sldId id="388" r:id="rId42"/>
    <p:sldId id="387" r:id="rId43"/>
    <p:sldId id="389" r:id="rId44"/>
    <p:sldId id="390" r:id="rId4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417DFB-1056-4B8D-9927-9F43E6DBE00E}" type="doc">
      <dgm:prSet loTypeId="urn:microsoft.com/office/officeart/2005/8/layout/vList2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es-CL"/>
        </a:p>
      </dgm:t>
    </dgm:pt>
    <dgm:pt modelId="{DFA6A657-B570-4AD0-9439-82E47C08082A}">
      <dgm:prSet custT="1"/>
      <dgm:spPr/>
      <dgm:t>
        <a:bodyPr/>
        <a:lstStyle/>
        <a:p>
          <a:pPr algn="ctr"/>
          <a:r>
            <a:rPr lang="es-CL" sz="4800" b="1" dirty="0"/>
            <a:t>Teniente Primero AB </a:t>
          </a:r>
        </a:p>
        <a:p>
          <a:pPr algn="ctr"/>
          <a:r>
            <a:rPr lang="es-CL" sz="4800" b="1" dirty="0"/>
            <a:t>Constanza Valenzuela Farfán</a:t>
          </a:r>
          <a:r>
            <a:rPr lang="es-CL" sz="4800" dirty="0"/>
            <a:t> </a:t>
          </a:r>
        </a:p>
      </dgm:t>
    </dgm:pt>
    <dgm:pt modelId="{FBE646B3-DCA3-495B-8B9E-B8EBE32B8EF1}" type="parTrans" cxnId="{A1367904-7449-48E0-8403-3059A57A5DE9}">
      <dgm:prSet/>
      <dgm:spPr/>
      <dgm:t>
        <a:bodyPr/>
        <a:lstStyle/>
        <a:p>
          <a:endParaRPr lang="es-CL" sz="1600"/>
        </a:p>
      </dgm:t>
    </dgm:pt>
    <dgm:pt modelId="{F305AA71-313B-40A1-A72F-646C9B98F572}" type="sibTrans" cxnId="{A1367904-7449-48E0-8403-3059A57A5DE9}">
      <dgm:prSet/>
      <dgm:spPr/>
      <dgm:t>
        <a:bodyPr/>
        <a:lstStyle/>
        <a:p>
          <a:endParaRPr lang="es-CL" sz="1600"/>
        </a:p>
      </dgm:t>
    </dgm:pt>
    <dgm:pt modelId="{1ED2E249-AFFE-49B1-B005-309BA96CDE6B}" type="pres">
      <dgm:prSet presAssocID="{88417DFB-1056-4B8D-9927-9F43E6DBE00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C6F95C8-849C-4158-93D4-22A0F09E3CF4}" type="pres">
      <dgm:prSet presAssocID="{DFA6A657-B570-4AD0-9439-82E47C08082A}" presName="parentText" presStyleLbl="node1" presStyleIdx="0" presStyleCnt="1" custScaleY="282604" custLinFactNeighborX="-3977" custLinFactNeighborY="666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1367904-7449-48E0-8403-3059A57A5DE9}" srcId="{88417DFB-1056-4B8D-9927-9F43E6DBE00E}" destId="{DFA6A657-B570-4AD0-9439-82E47C08082A}" srcOrd="0" destOrd="0" parTransId="{FBE646B3-DCA3-495B-8B9E-B8EBE32B8EF1}" sibTransId="{F305AA71-313B-40A1-A72F-646C9B98F572}"/>
    <dgm:cxn modelId="{EB969792-746A-48D1-8AD2-12DA87B05853}" type="presOf" srcId="{88417DFB-1056-4B8D-9927-9F43E6DBE00E}" destId="{1ED2E249-AFFE-49B1-B005-309BA96CDE6B}" srcOrd="0" destOrd="0" presId="urn:microsoft.com/office/officeart/2005/8/layout/vList2"/>
    <dgm:cxn modelId="{27E906B6-273C-4B6D-9DB9-CF4CBF84A660}" type="presOf" srcId="{DFA6A657-B570-4AD0-9439-82E47C08082A}" destId="{2C6F95C8-849C-4158-93D4-22A0F09E3CF4}" srcOrd="0" destOrd="0" presId="urn:microsoft.com/office/officeart/2005/8/layout/vList2"/>
    <dgm:cxn modelId="{4C391529-7B02-42A7-82A7-4E151ED8BCA5}" type="presParOf" srcId="{1ED2E249-AFFE-49B1-B005-309BA96CDE6B}" destId="{2C6F95C8-849C-4158-93D4-22A0F09E3CF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AA863E-0CF6-4263-BE0A-DEE25D23CF69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2EF58490-6547-4364-ADB2-162B173E1A67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s-CL" sz="2400" dirty="0">
              <a:latin typeface="Arial Narrow" panose="020B0606020202030204" pitchFamily="34" charset="0"/>
            </a:rPr>
            <a:t>2010: Ingreso ESNAVAL.</a:t>
          </a:r>
        </a:p>
      </dgm:t>
    </dgm:pt>
    <dgm:pt modelId="{ACE1FABD-8744-4B1C-8E36-32C743442355}" type="parTrans" cxnId="{9AE50F40-D891-4A96-9993-34ADAB93F1CC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9635B753-7C2E-4550-8624-E6BCC0AF4044}" type="sibTrans" cxnId="{9AE50F40-D891-4A96-9993-34ADAB93F1CC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5AEABE4A-89DE-4080-B73E-6E5B58CA2EF0}">
      <dgm:prSet custT="1"/>
      <dgm:spPr/>
      <dgm:t>
        <a:bodyPr/>
        <a:lstStyle/>
        <a:p>
          <a:pPr rtl="0"/>
          <a:r>
            <a:rPr lang="es-CL" sz="2400" dirty="0">
              <a:latin typeface="Arial Narrow" panose="020B0606020202030204" pitchFamily="34" charset="0"/>
            </a:rPr>
            <a:t>2017: Subteniente AP 41 AQUILES – Oficial de Materiales.</a:t>
          </a:r>
        </a:p>
      </dgm:t>
    </dgm:pt>
    <dgm:pt modelId="{CFE3AC5B-79CA-460B-95E1-55F0949FAB90}" type="sibTrans" cxnId="{5467C97D-0B59-4DB2-A681-0EDD161F1700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F6BD15B9-DFA4-4338-9845-EEF6120A50DE}" type="parTrans" cxnId="{5467C97D-0B59-4DB2-A681-0EDD161F1700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79194938-6929-48FB-9B20-6E2E3231F5E0}">
      <dgm:prSet custT="1"/>
      <dgm:spPr/>
      <dgm:t>
        <a:bodyPr/>
        <a:lstStyle/>
        <a:p>
          <a:pPr rtl="0"/>
          <a:r>
            <a:rPr lang="es-CL" sz="2400" dirty="0">
              <a:latin typeface="Arial Narrow" panose="020B0606020202030204" pitchFamily="34" charset="0"/>
            </a:rPr>
            <a:t>2015-2016: Subteniente DIRECABAS – Jefe depto. AB y Jefe División País.</a:t>
          </a:r>
        </a:p>
      </dgm:t>
    </dgm:pt>
    <dgm:pt modelId="{8E12E0B7-D180-4AB3-8514-5AD692B900BB}" type="sibTrans" cxnId="{30891A4B-D9BC-4C7E-874E-B6771864FCAB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C1BED2B2-8703-414F-AE67-077A18C75981}" type="parTrans" cxnId="{30891A4B-D9BC-4C7E-874E-B6771864FCAB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78A7FDC5-A515-41A8-BC0F-7A9DD3F97EBA}">
      <dgm:prSet custT="1"/>
      <dgm:spPr/>
      <dgm:t>
        <a:bodyPr/>
        <a:lstStyle/>
        <a:p>
          <a:pPr rtl="0"/>
          <a:r>
            <a:rPr lang="es-CL" sz="2400" dirty="0">
              <a:latin typeface="Arial Narrow" panose="020B0606020202030204" pitchFamily="34" charset="0"/>
            </a:rPr>
            <a:t>2014: Guardiamarina – Velas Latinoamericana.</a:t>
          </a:r>
        </a:p>
      </dgm:t>
    </dgm:pt>
    <dgm:pt modelId="{63794A8D-882E-4FAD-8E99-0BF3746C399F}" type="sibTrans" cxnId="{7D0EDE9A-6A53-4AD5-B539-B23D4A85627C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20BDC54A-BAC0-4A00-A9DD-1A0771D4BDE0}" type="parTrans" cxnId="{7D0EDE9A-6A53-4AD5-B539-B23D4A85627C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F6016EE1-3507-4D57-868F-A4EDA4C959E0}">
      <dgm:prSet custT="1"/>
      <dgm:spPr/>
      <dgm:t>
        <a:bodyPr/>
        <a:lstStyle/>
        <a:p>
          <a:pPr rtl="0"/>
          <a:r>
            <a:rPr lang="es-CL" sz="2400" dirty="0">
              <a:latin typeface="Arial Narrow" panose="020B0606020202030204" pitchFamily="34" charset="0"/>
            </a:rPr>
            <a:t>2018: Teniente 2° APOLINAV - 6to Politécnico.</a:t>
          </a:r>
        </a:p>
      </dgm:t>
    </dgm:pt>
    <dgm:pt modelId="{DC2A93A2-3AD6-4793-ABB1-B6DF6F6212D4}" type="parTrans" cxnId="{ACA0E1FB-7B8A-483C-A62C-FF02030FE028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1EC7B430-E09F-4995-A67F-39DFD5224CA4}" type="sibTrans" cxnId="{ACA0E1FB-7B8A-483C-A62C-FF02030FE028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2FAB52B6-BA44-4766-A630-3B7516EA0B57}">
      <dgm:prSet custT="1"/>
      <dgm:spPr/>
      <dgm:t>
        <a:bodyPr/>
        <a:lstStyle/>
        <a:p>
          <a:pPr rtl="0"/>
          <a:r>
            <a:rPr lang="es-CL" sz="2400" dirty="0">
              <a:latin typeface="Arial Narrow" panose="020B0606020202030204" pitchFamily="34" charset="0"/>
            </a:rPr>
            <a:t>2019: Teniente 2° BEE - Instructora de Guardiamarinas.</a:t>
          </a:r>
        </a:p>
      </dgm:t>
    </dgm:pt>
    <dgm:pt modelId="{4615E2C9-1B2A-42BA-AFB5-BBDED4FC2398}" type="parTrans" cxnId="{19D82E84-9C07-464F-A6B9-66F1F28E6378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82CD6CB5-472C-4DE0-BD27-75A679222CB2}" type="sibTrans" cxnId="{19D82E84-9C07-464F-A6B9-66F1F28E6378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33D71246-6211-4F14-914E-8D49F9E41ED1}">
      <dgm:prSet custT="1"/>
      <dgm:spPr/>
      <dgm:t>
        <a:bodyPr/>
        <a:lstStyle/>
        <a:p>
          <a:pPr rtl="0"/>
          <a:r>
            <a:rPr lang="es-CL" sz="2400" dirty="0">
              <a:latin typeface="Arial Narrow" panose="020B0606020202030204" pitchFamily="34" charset="0"/>
            </a:rPr>
            <a:t>2020-2022: Teniente 2° FF 06 ALMTE CONDELL – Oficial de Materiales.</a:t>
          </a:r>
        </a:p>
      </dgm:t>
    </dgm:pt>
    <dgm:pt modelId="{5865311E-2F1E-4030-97A7-051103B1D0D0}" type="parTrans" cxnId="{39891D48-6C1A-4964-98F7-291A893950A9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E32E3EC1-361E-4189-AE2D-621BD41FF96B}" type="sibTrans" cxnId="{39891D48-6C1A-4964-98F7-291A893950A9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69F2C5CF-128F-4C4A-A2DA-08703CEC50AC}">
      <dgm:prSet custT="1"/>
      <dgm:spPr/>
      <dgm:t>
        <a:bodyPr/>
        <a:lstStyle/>
        <a:p>
          <a:pPr rtl="0"/>
          <a:r>
            <a:rPr lang="es-CL" sz="2400" dirty="0">
              <a:latin typeface="Arial Narrow" panose="020B0606020202030204" pitchFamily="34" charset="0"/>
            </a:rPr>
            <a:t>2023-2024: Teniente 1° ESCUELA NAVAL – Oficial de Alimentación. </a:t>
          </a:r>
        </a:p>
      </dgm:t>
    </dgm:pt>
    <dgm:pt modelId="{16A7EB1A-EE80-4F55-BD06-54BC19289D52}" type="parTrans" cxnId="{057AE6F0-89C5-412F-ACF3-7F54A56E93AB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F08660BB-84D1-40EE-98AE-8FFF09773109}" type="sibTrans" cxnId="{057AE6F0-89C5-412F-ACF3-7F54A56E93AB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959253BE-2D0F-4E5B-871E-CEA14F34B5FE}" type="pres">
      <dgm:prSet presAssocID="{68AA863E-0CF6-4263-BE0A-DEE25D23CF6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E4236617-5831-4EA4-9CA0-FEF5B56DCA30}" type="pres">
      <dgm:prSet presAssocID="{2EF58490-6547-4364-ADB2-162B173E1A67}" presName="parentText" presStyleLbl="node1" presStyleIdx="0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8C810FF-99EA-44DF-A56F-2B921F841046}" type="pres">
      <dgm:prSet presAssocID="{9635B753-7C2E-4550-8624-E6BCC0AF4044}" presName="spacer" presStyleCnt="0"/>
      <dgm:spPr/>
    </dgm:pt>
    <dgm:pt modelId="{7EE1F28C-E09C-4AC5-835B-363B38C178DA}" type="pres">
      <dgm:prSet presAssocID="{78A7FDC5-A515-41A8-BC0F-7A9DD3F97EBA}" presName="parentText" presStyleLbl="node1" presStyleIdx="1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BED8950-8795-435C-866A-AC879471E021}" type="pres">
      <dgm:prSet presAssocID="{63794A8D-882E-4FAD-8E99-0BF3746C399F}" presName="spacer" presStyleCnt="0"/>
      <dgm:spPr/>
    </dgm:pt>
    <dgm:pt modelId="{FC4688DE-BF08-4D8A-8081-1AB8591D6E0C}" type="pres">
      <dgm:prSet presAssocID="{79194938-6929-48FB-9B20-6E2E3231F5E0}" presName="parentText" presStyleLbl="node1" presStyleIdx="2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E15DCAC-DCD3-409A-BFF8-1BA534C99F9A}" type="pres">
      <dgm:prSet presAssocID="{8E12E0B7-D180-4AB3-8514-5AD692B900BB}" presName="spacer" presStyleCnt="0"/>
      <dgm:spPr/>
    </dgm:pt>
    <dgm:pt modelId="{A3AA2BC9-6FA6-4EB9-9C32-F559E9C80E50}" type="pres">
      <dgm:prSet presAssocID="{5AEABE4A-89DE-4080-B73E-6E5B58CA2EF0}" presName="parentText" presStyleLbl="node1" presStyleIdx="3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55CD320-D6C4-4DB0-AE6E-2EB0501EF8BE}" type="pres">
      <dgm:prSet presAssocID="{CFE3AC5B-79CA-460B-95E1-55F0949FAB90}" presName="spacer" presStyleCnt="0"/>
      <dgm:spPr/>
    </dgm:pt>
    <dgm:pt modelId="{E03FABE4-F43B-475F-88EF-62409A358B82}" type="pres">
      <dgm:prSet presAssocID="{F6016EE1-3507-4D57-868F-A4EDA4C959E0}" presName="parentText" presStyleLbl="node1" presStyleIdx="4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00AE6BB-E196-440D-A1DC-D846BF3CAF62}" type="pres">
      <dgm:prSet presAssocID="{1EC7B430-E09F-4995-A67F-39DFD5224CA4}" presName="spacer" presStyleCnt="0"/>
      <dgm:spPr/>
    </dgm:pt>
    <dgm:pt modelId="{5CDCF828-52DF-4790-8350-D82A844F7955}" type="pres">
      <dgm:prSet presAssocID="{2FAB52B6-BA44-4766-A630-3B7516EA0B57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EDDD3E1-FD9F-48D2-86BF-D64E88EE119F}" type="pres">
      <dgm:prSet presAssocID="{82CD6CB5-472C-4DE0-BD27-75A679222CB2}" presName="spacer" presStyleCnt="0"/>
      <dgm:spPr/>
    </dgm:pt>
    <dgm:pt modelId="{63425F39-CB22-4B60-9409-720DDCF3FAD3}" type="pres">
      <dgm:prSet presAssocID="{33D71246-6211-4F14-914E-8D49F9E41ED1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6AB04CE-20A5-4186-A5DD-441D4E984C11}" type="pres">
      <dgm:prSet presAssocID="{E32E3EC1-361E-4189-AE2D-621BD41FF96B}" presName="spacer" presStyleCnt="0"/>
      <dgm:spPr/>
    </dgm:pt>
    <dgm:pt modelId="{AECC1C84-2448-4F24-8F7B-4DFADCA442A1}" type="pres">
      <dgm:prSet presAssocID="{69F2C5CF-128F-4C4A-A2DA-08703CEC50AC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57AE6F0-89C5-412F-ACF3-7F54A56E93AB}" srcId="{68AA863E-0CF6-4263-BE0A-DEE25D23CF69}" destId="{69F2C5CF-128F-4C4A-A2DA-08703CEC50AC}" srcOrd="7" destOrd="0" parTransId="{16A7EB1A-EE80-4F55-BD06-54BC19289D52}" sibTransId="{F08660BB-84D1-40EE-98AE-8FFF09773109}"/>
    <dgm:cxn modelId="{30891A4B-D9BC-4C7E-874E-B6771864FCAB}" srcId="{68AA863E-0CF6-4263-BE0A-DEE25D23CF69}" destId="{79194938-6929-48FB-9B20-6E2E3231F5E0}" srcOrd="2" destOrd="0" parTransId="{C1BED2B2-8703-414F-AE67-077A18C75981}" sibTransId="{8E12E0B7-D180-4AB3-8514-5AD692B900BB}"/>
    <dgm:cxn modelId="{F412E8E0-6578-4C6F-9DD9-F1106F10CFB2}" type="presOf" srcId="{68AA863E-0CF6-4263-BE0A-DEE25D23CF69}" destId="{959253BE-2D0F-4E5B-871E-CEA14F34B5FE}" srcOrd="0" destOrd="0" presId="urn:microsoft.com/office/officeart/2005/8/layout/vList2"/>
    <dgm:cxn modelId="{1B5FA8CF-C2AA-4967-A52F-A7AF59E82928}" type="presOf" srcId="{2EF58490-6547-4364-ADB2-162B173E1A67}" destId="{E4236617-5831-4EA4-9CA0-FEF5B56DCA30}" srcOrd="0" destOrd="0" presId="urn:microsoft.com/office/officeart/2005/8/layout/vList2"/>
    <dgm:cxn modelId="{5467C97D-0B59-4DB2-A681-0EDD161F1700}" srcId="{68AA863E-0CF6-4263-BE0A-DEE25D23CF69}" destId="{5AEABE4A-89DE-4080-B73E-6E5B58CA2EF0}" srcOrd="3" destOrd="0" parTransId="{F6BD15B9-DFA4-4338-9845-EEF6120A50DE}" sibTransId="{CFE3AC5B-79CA-460B-95E1-55F0949FAB90}"/>
    <dgm:cxn modelId="{ACA0E1FB-7B8A-483C-A62C-FF02030FE028}" srcId="{68AA863E-0CF6-4263-BE0A-DEE25D23CF69}" destId="{F6016EE1-3507-4D57-868F-A4EDA4C959E0}" srcOrd="4" destOrd="0" parTransId="{DC2A93A2-3AD6-4793-ABB1-B6DF6F6212D4}" sibTransId="{1EC7B430-E09F-4995-A67F-39DFD5224CA4}"/>
    <dgm:cxn modelId="{7D0EDE9A-6A53-4AD5-B539-B23D4A85627C}" srcId="{68AA863E-0CF6-4263-BE0A-DEE25D23CF69}" destId="{78A7FDC5-A515-41A8-BC0F-7A9DD3F97EBA}" srcOrd="1" destOrd="0" parTransId="{20BDC54A-BAC0-4A00-A9DD-1A0771D4BDE0}" sibTransId="{63794A8D-882E-4FAD-8E99-0BF3746C399F}"/>
    <dgm:cxn modelId="{9AE50F40-D891-4A96-9993-34ADAB93F1CC}" srcId="{68AA863E-0CF6-4263-BE0A-DEE25D23CF69}" destId="{2EF58490-6547-4364-ADB2-162B173E1A67}" srcOrd="0" destOrd="0" parTransId="{ACE1FABD-8744-4B1C-8E36-32C743442355}" sibTransId="{9635B753-7C2E-4550-8624-E6BCC0AF4044}"/>
    <dgm:cxn modelId="{DFE9FAAB-70D2-495B-9AF2-F8D127FC3619}" type="presOf" srcId="{5AEABE4A-89DE-4080-B73E-6E5B58CA2EF0}" destId="{A3AA2BC9-6FA6-4EB9-9C32-F559E9C80E50}" srcOrd="0" destOrd="0" presId="urn:microsoft.com/office/officeart/2005/8/layout/vList2"/>
    <dgm:cxn modelId="{1104E825-0661-4650-B6EA-5FBBEB565ABE}" type="presOf" srcId="{33D71246-6211-4F14-914E-8D49F9E41ED1}" destId="{63425F39-CB22-4B60-9409-720DDCF3FAD3}" srcOrd="0" destOrd="0" presId="urn:microsoft.com/office/officeart/2005/8/layout/vList2"/>
    <dgm:cxn modelId="{B1B9F043-FE8C-4C88-BF7E-2EA28CD3F97F}" type="presOf" srcId="{78A7FDC5-A515-41A8-BC0F-7A9DD3F97EBA}" destId="{7EE1F28C-E09C-4AC5-835B-363B38C178DA}" srcOrd="0" destOrd="0" presId="urn:microsoft.com/office/officeart/2005/8/layout/vList2"/>
    <dgm:cxn modelId="{92EB5D84-8D8D-4BF8-8A8B-94354E2418AD}" type="presOf" srcId="{2FAB52B6-BA44-4766-A630-3B7516EA0B57}" destId="{5CDCF828-52DF-4790-8350-D82A844F7955}" srcOrd="0" destOrd="0" presId="urn:microsoft.com/office/officeart/2005/8/layout/vList2"/>
    <dgm:cxn modelId="{F86E7209-CE80-4285-B829-6280E2185685}" type="presOf" srcId="{79194938-6929-48FB-9B20-6E2E3231F5E0}" destId="{FC4688DE-BF08-4D8A-8081-1AB8591D6E0C}" srcOrd="0" destOrd="0" presId="urn:microsoft.com/office/officeart/2005/8/layout/vList2"/>
    <dgm:cxn modelId="{CDE0A509-731F-4787-9101-893405B68205}" type="presOf" srcId="{69F2C5CF-128F-4C4A-A2DA-08703CEC50AC}" destId="{AECC1C84-2448-4F24-8F7B-4DFADCA442A1}" srcOrd="0" destOrd="0" presId="urn:microsoft.com/office/officeart/2005/8/layout/vList2"/>
    <dgm:cxn modelId="{39891D48-6C1A-4964-98F7-291A893950A9}" srcId="{68AA863E-0CF6-4263-BE0A-DEE25D23CF69}" destId="{33D71246-6211-4F14-914E-8D49F9E41ED1}" srcOrd="6" destOrd="0" parTransId="{5865311E-2F1E-4030-97A7-051103B1D0D0}" sibTransId="{E32E3EC1-361E-4189-AE2D-621BD41FF96B}"/>
    <dgm:cxn modelId="{020FE050-EED3-4CCA-90A8-B5F91846CF89}" type="presOf" srcId="{F6016EE1-3507-4D57-868F-A4EDA4C959E0}" destId="{E03FABE4-F43B-475F-88EF-62409A358B82}" srcOrd="0" destOrd="0" presId="urn:microsoft.com/office/officeart/2005/8/layout/vList2"/>
    <dgm:cxn modelId="{19D82E84-9C07-464F-A6B9-66F1F28E6378}" srcId="{68AA863E-0CF6-4263-BE0A-DEE25D23CF69}" destId="{2FAB52B6-BA44-4766-A630-3B7516EA0B57}" srcOrd="5" destOrd="0" parTransId="{4615E2C9-1B2A-42BA-AFB5-BBDED4FC2398}" sibTransId="{82CD6CB5-472C-4DE0-BD27-75A679222CB2}"/>
    <dgm:cxn modelId="{039075E6-2CBB-48AC-B66A-E436E52FABC0}" type="presParOf" srcId="{959253BE-2D0F-4E5B-871E-CEA14F34B5FE}" destId="{E4236617-5831-4EA4-9CA0-FEF5B56DCA30}" srcOrd="0" destOrd="0" presId="urn:microsoft.com/office/officeart/2005/8/layout/vList2"/>
    <dgm:cxn modelId="{DE3D3D51-9C8F-48E8-BB9C-784AEC548921}" type="presParOf" srcId="{959253BE-2D0F-4E5B-871E-CEA14F34B5FE}" destId="{98C810FF-99EA-44DF-A56F-2B921F841046}" srcOrd="1" destOrd="0" presId="urn:microsoft.com/office/officeart/2005/8/layout/vList2"/>
    <dgm:cxn modelId="{302387E8-2DF2-40C6-A27A-0B3C719B42F3}" type="presParOf" srcId="{959253BE-2D0F-4E5B-871E-CEA14F34B5FE}" destId="{7EE1F28C-E09C-4AC5-835B-363B38C178DA}" srcOrd="2" destOrd="0" presId="urn:microsoft.com/office/officeart/2005/8/layout/vList2"/>
    <dgm:cxn modelId="{75F84938-092C-4F83-9644-41AF6AA7EB9E}" type="presParOf" srcId="{959253BE-2D0F-4E5B-871E-CEA14F34B5FE}" destId="{EBED8950-8795-435C-866A-AC879471E021}" srcOrd="3" destOrd="0" presId="urn:microsoft.com/office/officeart/2005/8/layout/vList2"/>
    <dgm:cxn modelId="{531FE931-4DE1-4F00-9399-625C0F740D96}" type="presParOf" srcId="{959253BE-2D0F-4E5B-871E-CEA14F34B5FE}" destId="{FC4688DE-BF08-4D8A-8081-1AB8591D6E0C}" srcOrd="4" destOrd="0" presId="urn:microsoft.com/office/officeart/2005/8/layout/vList2"/>
    <dgm:cxn modelId="{59AACC91-3B88-48EA-8ACC-A1B79F062425}" type="presParOf" srcId="{959253BE-2D0F-4E5B-871E-CEA14F34B5FE}" destId="{BE15DCAC-DCD3-409A-BFF8-1BA534C99F9A}" srcOrd="5" destOrd="0" presId="urn:microsoft.com/office/officeart/2005/8/layout/vList2"/>
    <dgm:cxn modelId="{ACED3B13-30DF-4F9C-8C81-0DC6C72C3B8B}" type="presParOf" srcId="{959253BE-2D0F-4E5B-871E-CEA14F34B5FE}" destId="{A3AA2BC9-6FA6-4EB9-9C32-F559E9C80E50}" srcOrd="6" destOrd="0" presId="urn:microsoft.com/office/officeart/2005/8/layout/vList2"/>
    <dgm:cxn modelId="{B7E44264-9291-48C3-99AF-834916A71104}" type="presParOf" srcId="{959253BE-2D0F-4E5B-871E-CEA14F34B5FE}" destId="{D55CD320-D6C4-4DB0-AE6E-2EB0501EF8BE}" srcOrd="7" destOrd="0" presId="urn:microsoft.com/office/officeart/2005/8/layout/vList2"/>
    <dgm:cxn modelId="{AC3670F1-9370-49BB-BE37-ED6D8F15BAA1}" type="presParOf" srcId="{959253BE-2D0F-4E5B-871E-CEA14F34B5FE}" destId="{E03FABE4-F43B-475F-88EF-62409A358B82}" srcOrd="8" destOrd="0" presId="urn:microsoft.com/office/officeart/2005/8/layout/vList2"/>
    <dgm:cxn modelId="{6E5B6E8B-FFDE-44AB-8FDD-18BB18666C0F}" type="presParOf" srcId="{959253BE-2D0F-4E5B-871E-CEA14F34B5FE}" destId="{600AE6BB-E196-440D-A1DC-D846BF3CAF62}" srcOrd="9" destOrd="0" presId="urn:microsoft.com/office/officeart/2005/8/layout/vList2"/>
    <dgm:cxn modelId="{69D426B1-9FBE-4C85-8340-CE0E0C907032}" type="presParOf" srcId="{959253BE-2D0F-4E5B-871E-CEA14F34B5FE}" destId="{5CDCF828-52DF-4790-8350-D82A844F7955}" srcOrd="10" destOrd="0" presId="urn:microsoft.com/office/officeart/2005/8/layout/vList2"/>
    <dgm:cxn modelId="{96D49F63-D6F5-4239-9E1E-34A666A972E7}" type="presParOf" srcId="{959253BE-2D0F-4E5B-871E-CEA14F34B5FE}" destId="{8EDDD3E1-FD9F-48D2-86BF-D64E88EE119F}" srcOrd="11" destOrd="0" presId="urn:microsoft.com/office/officeart/2005/8/layout/vList2"/>
    <dgm:cxn modelId="{8AF63CC4-4836-49B9-9752-C223FF47C20A}" type="presParOf" srcId="{959253BE-2D0F-4E5B-871E-CEA14F34B5FE}" destId="{63425F39-CB22-4B60-9409-720DDCF3FAD3}" srcOrd="12" destOrd="0" presId="urn:microsoft.com/office/officeart/2005/8/layout/vList2"/>
    <dgm:cxn modelId="{F6B8F4D1-38C0-457A-AF7C-5AF45B6D354B}" type="presParOf" srcId="{959253BE-2D0F-4E5B-871E-CEA14F34B5FE}" destId="{36AB04CE-20A5-4186-A5DD-441D4E984C11}" srcOrd="13" destOrd="0" presId="urn:microsoft.com/office/officeart/2005/8/layout/vList2"/>
    <dgm:cxn modelId="{0502B4FA-3A44-4388-A27D-17E5215FD550}" type="presParOf" srcId="{959253BE-2D0F-4E5B-871E-CEA14F34B5FE}" destId="{AECC1C84-2448-4F24-8F7B-4DFADCA442A1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8AA863E-0CF6-4263-BE0A-DEE25D23CF69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2EF58490-6547-4364-ADB2-162B173E1A67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800" kern="1200" dirty="0">
              <a:latin typeface="Arial Narrow" panose="020B0606020202030204" pitchFamily="34" charset="0"/>
            </a:rPr>
            <a:t>2010: </a:t>
          </a: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Ingreso</a:t>
          </a:r>
          <a:r>
            <a:rPr lang="es-CL" sz="2800" kern="1200" dirty="0">
              <a:latin typeface="Arial Narrow" panose="020B0606020202030204" pitchFamily="34" charset="0"/>
            </a:rPr>
            <a:t> ESNAVAL.</a:t>
          </a:r>
        </a:p>
      </dgm:t>
    </dgm:pt>
    <dgm:pt modelId="{ACE1FABD-8744-4B1C-8E36-32C743442355}" type="parTrans" cxnId="{9AE50F40-D891-4A96-9993-34ADAB93F1CC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9635B753-7C2E-4550-8624-E6BCC0AF4044}" type="sibTrans" cxnId="{9AE50F40-D891-4A96-9993-34ADAB93F1CC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5AEABE4A-89DE-4080-B73E-6E5B58CA2EF0}">
      <dgm:prSet custT="1"/>
      <dgm:spPr/>
      <dgm:t>
        <a:bodyPr/>
        <a:lstStyle/>
        <a:p>
          <a:pPr rtl="0"/>
          <a:r>
            <a:rPr lang="es-CL" sz="2400" dirty="0">
              <a:latin typeface="Arial Narrow" panose="020B0606020202030204" pitchFamily="34" charset="0"/>
            </a:rPr>
            <a:t>2017: Subteniente AP 41 AQUILES – Oficial de Materiales.</a:t>
          </a:r>
        </a:p>
      </dgm:t>
    </dgm:pt>
    <dgm:pt modelId="{CFE3AC5B-79CA-460B-95E1-55F0949FAB90}" type="sibTrans" cxnId="{5467C97D-0B59-4DB2-A681-0EDD161F1700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F6BD15B9-DFA4-4338-9845-EEF6120A50DE}" type="parTrans" cxnId="{5467C97D-0B59-4DB2-A681-0EDD161F1700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79194938-6929-48FB-9B20-6E2E3231F5E0}">
      <dgm:prSet custT="1"/>
      <dgm:spPr/>
      <dgm:t>
        <a:bodyPr/>
        <a:lstStyle/>
        <a:p>
          <a:pPr rtl="0"/>
          <a:r>
            <a:rPr lang="es-CL" sz="2400" dirty="0">
              <a:latin typeface="Arial Narrow" panose="020B0606020202030204" pitchFamily="34" charset="0"/>
            </a:rPr>
            <a:t>2015-2016: Subteniente DIRECABAS – Jefe depto. AB y Jefe División País.</a:t>
          </a:r>
        </a:p>
      </dgm:t>
    </dgm:pt>
    <dgm:pt modelId="{8E12E0B7-D180-4AB3-8514-5AD692B900BB}" type="sibTrans" cxnId="{30891A4B-D9BC-4C7E-874E-B6771864FCAB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C1BED2B2-8703-414F-AE67-077A18C75981}" type="parTrans" cxnId="{30891A4B-D9BC-4C7E-874E-B6771864FCAB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78A7FDC5-A515-41A8-BC0F-7A9DD3F97EBA}">
      <dgm:prSet custT="1"/>
      <dgm:spPr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2014: Guardiamarina – Velas Latinoamericana.</a:t>
          </a:r>
        </a:p>
      </dgm:t>
    </dgm:pt>
    <dgm:pt modelId="{63794A8D-882E-4FAD-8E99-0BF3746C399F}" type="sibTrans" cxnId="{7D0EDE9A-6A53-4AD5-B539-B23D4A85627C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20BDC54A-BAC0-4A00-A9DD-1A0771D4BDE0}" type="parTrans" cxnId="{7D0EDE9A-6A53-4AD5-B539-B23D4A85627C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F6016EE1-3507-4D57-868F-A4EDA4C959E0}">
      <dgm:prSet custT="1"/>
      <dgm:spPr/>
      <dgm:t>
        <a:bodyPr/>
        <a:lstStyle/>
        <a:p>
          <a:pPr rtl="0"/>
          <a:r>
            <a:rPr lang="es-CL" sz="2400" dirty="0">
              <a:latin typeface="Arial Narrow" panose="020B0606020202030204" pitchFamily="34" charset="0"/>
            </a:rPr>
            <a:t>2018: Teniente 2° APOLINAV - 6to Politécnico.</a:t>
          </a:r>
        </a:p>
      </dgm:t>
    </dgm:pt>
    <dgm:pt modelId="{DC2A93A2-3AD6-4793-ABB1-B6DF6F6212D4}" type="parTrans" cxnId="{ACA0E1FB-7B8A-483C-A62C-FF02030FE028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1EC7B430-E09F-4995-A67F-39DFD5224CA4}" type="sibTrans" cxnId="{ACA0E1FB-7B8A-483C-A62C-FF02030FE028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2FAB52B6-BA44-4766-A630-3B7516EA0B57}">
      <dgm:prSet custT="1"/>
      <dgm:spPr/>
      <dgm:t>
        <a:bodyPr/>
        <a:lstStyle/>
        <a:p>
          <a:pPr rtl="0"/>
          <a:r>
            <a:rPr lang="es-CL" sz="2400" dirty="0">
              <a:latin typeface="Arial Narrow" panose="020B0606020202030204" pitchFamily="34" charset="0"/>
            </a:rPr>
            <a:t>2019: Teniente 2° BEE - Instructora de Guardiamarinas.</a:t>
          </a:r>
        </a:p>
      </dgm:t>
    </dgm:pt>
    <dgm:pt modelId="{4615E2C9-1B2A-42BA-AFB5-BBDED4FC2398}" type="parTrans" cxnId="{19D82E84-9C07-464F-A6B9-66F1F28E6378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82CD6CB5-472C-4DE0-BD27-75A679222CB2}" type="sibTrans" cxnId="{19D82E84-9C07-464F-A6B9-66F1F28E6378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33D71246-6211-4F14-914E-8D49F9E41ED1}">
      <dgm:prSet custT="1"/>
      <dgm:spPr/>
      <dgm:t>
        <a:bodyPr/>
        <a:lstStyle/>
        <a:p>
          <a:pPr rtl="0"/>
          <a:r>
            <a:rPr lang="es-CL" sz="2400" dirty="0">
              <a:latin typeface="Arial Narrow" panose="020B0606020202030204" pitchFamily="34" charset="0"/>
            </a:rPr>
            <a:t>2020-2022: Teniente 2° FF 06 ALMTE CONDELL – Oficial de Materiales.</a:t>
          </a:r>
        </a:p>
      </dgm:t>
    </dgm:pt>
    <dgm:pt modelId="{5865311E-2F1E-4030-97A7-051103B1D0D0}" type="parTrans" cxnId="{39891D48-6C1A-4964-98F7-291A893950A9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E32E3EC1-361E-4189-AE2D-621BD41FF96B}" type="sibTrans" cxnId="{39891D48-6C1A-4964-98F7-291A893950A9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69F2C5CF-128F-4C4A-A2DA-08703CEC50AC}">
      <dgm:prSet custT="1"/>
      <dgm:spPr/>
      <dgm:t>
        <a:bodyPr/>
        <a:lstStyle/>
        <a:p>
          <a:pPr rtl="0"/>
          <a:r>
            <a:rPr lang="es-CL" sz="2400" dirty="0">
              <a:latin typeface="Arial Narrow" panose="020B0606020202030204" pitchFamily="34" charset="0"/>
            </a:rPr>
            <a:t>2023: Teniente 1° ESCUELA NAVAL – Oficial de Alimentación. </a:t>
          </a:r>
        </a:p>
      </dgm:t>
    </dgm:pt>
    <dgm:pt modelId="{16A7EB1A-EE80-4F55-BD06-54BC19289D52}" type="parTrans" cxnId="{057AE6F0-89C5-412F-ACF3-7F54A56E93AB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F08660BB-84D1-40EE-98AE-8FFF09773109}" type="sibTrans" cxnId="{057AE6F0-89C5-412F-ACF3-7F54A56E93AB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959253BE-2D0F-4E5B-871E-CEA14F34B5FE}" type="pres">
      <dgm:prSet presAssocID="{68AA863E-0CF6-4263-BE0A-DEE25D23CF6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E4236617-5831-4EA4-9CA0-FEF5B56DCA30}" type="pres">
      <dgm:prSet presAssocID="{2EF58490-6547-4364-ADB2-162B173E1A67}" presName="parentText" presStyleLbl="node1" presStyleIdx="0" presStyleCnt="8">
        <dgm:presLayoutVars>
          <dgm:chMax val="0"/>
          <dgm:bulletEnabled val="1"/>
        </dgm:presLayoutVars>
      </dgm:prSet>
      <dgm:spPr>
        <a:xfrm>
          <a:off x="0" y="8430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98C810FF-99EA-44DF-A56F-2B921F841046}" type="pres">
      <dgm:prSet presAssocID="{9635B753-7C2E-4550-8624-E6BCC0AF4044}" presName="spacer" presStyleCnt="0"/>
      <dgm:spPr/>
    </dgm:pt>
    <dgm:pt modelId="{7EE1F28C-E09C-4AC5-835B-363B38C178DA}" type="pres">
      <dgm:prSet presAssocID="{78A7FDC5-A515-41A8-BC0F-7A9DD3F97EBA}" presName="parentText" presStyleLbl="node1" presStyleIdx="1" presStyleCnt="8">
        <dgm:presLayoutVars>
          <dgm:chMax val="0"/>
          <dgm:bulletEnabled val="1"/>
        </dgm:presLayoutVars>
      </dgm:prSet>
      <dgm:spPr>
        <a:xfrm>
          <a:off x="0" y="72906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EBED8950-8795-435C-866A-AC879471E021}" type="pres">
      <dgm:prSet presAssocID="{63794A8D-882E-4FAD-8E99-0BF3746C399F}" presName="spacer" presStyleCnt="0"/>
      <dgm:spPr/>
    </dgm:pt>
    <dgm:pt modelId="{FC4688DE-BF08-4D8A-8081-1AB8591D6E0C}" type="pres">
      <dgm:prSet presAssocID="{79194938-6929-48FB-9B20-6E2E3231F5E0}" presName="parentText" presStyleLbl="node1" presStyleIdx="2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E15DCAC-DCD3-409A-BFF8-1BA534C99F9A}" type="pres">
      <dgm:prSet presAssocID="{8E12E0B7-D180-4AB3-8514-5AD692B900BB}" presName="spacer" presStyleCnt="0"/>
      <dgm:spPr/>
    </dgm:pt>
    <dgm:pt modelId="{A3AA2BC9-6FA6-4EB9-9C32-F559E9C80E50}" type="pres">
      <dgm:prSet presAssocID="{5AEABE4A-89DE-4080-B73E-6E5B58CA2EF0}" presName="parentText" presStyleLbl="node1" presStyleIdx="3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55CD320-D6C4-4DB0-AE6E-2EB0501EF8BE}" type="pres">
      <dgm:prSet presAssocID="{CFE3AC5B-79CA-460B-95E1-55F0949FAB90}" presName="spacer" presStyleCnt="0"/>
      <dgm:spPr/>
    </dgm:pt>
    <dgm:pt modelId="{E03FABE4-F43B-475F-88EF-62409A358B82}" type="pres">
      <dgm:prSet presAssocID="{F6016EE1-3507-4D57-868F-A4EDA4C959E0}" presName="parentText" presStyleLbl="node1" presStyleIdx="4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00AE6BB-E196-440D-A1DC-D846BF3CAF62}" type="pres">
      <dgm:prSet presAssocID="{1EC7B430-E09F-4995-A67F-39DFD5224CA4}" presName="spacer" presStyleCnt="0"/>
      <dgm:spPr/>
    </dgm:pt>
    <dgm:pt modelId="{5CDCF828-52DF-4790-8350-D82A844F7955}" type="pres">
      <dgm:prSet presAssocID="{2FAB52B6-BA44-4766-A630-3B7516EA0B57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EDDD3E1-FD9F-48D2-86BF-D64E88EE119F}" type="pres">
      <dgm:prSet presAssocID="{82CD6CB5-472C-4DE0-BD27-75A679222CB2}" presName="spacer" presStyleCnt="0"/>
      <dgm:spPr/>
    </dgm:pt>
    <dgm:pt modelId="{63425F39-CB22-4B60-9409-720DDCF3FAD3}" type="pres">
      <dgm:prSet presAssocID="{33D71246-6211-4F14-914E-8D49F9E41ED1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6AB04CE-20A5-4186-A5DD-441D4E984C11}" type="pres">
      <dgm:prSet presAssocID="{E32E3EC1-361E-4189-AE2D-621BD41FF96B}" presName="spacer" presStyleCnt="0"/>
      <dgm:spPr/>
    </dgm:pt>
    <dgm:pt modelId="{AECC1C84-2448-4F24-8F7B-4DFADCA442A1}" type="pres">
      <dgm:prSet presAssocID="{69F2C5CF-128F-4C4A-A2DA-08703CEC50AC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57AE6F0-89C5-412F-ACF3-7F54A56E93AB}" srcId="{68AA863E-0CF6-4263-BE0A-DEE25D23CF69}" destId="{69F2C5CF-128F-4C4A-A2DA-08703CEC50AC}" srcOrd="7" destOrd="0" parTransId="{16A7EB1A-EE80-4F55-BD06-54BC19289D52}" sibTransId="{F08660BB-84D1-40EE-98AE-8FFF09773109}"/>
    <dgm:cxn modelId="{30891A4B-D9BC-4C7E-874E-B6771864FCAB}" srcId="{68AA863E-0CF6-4263-BE0A-DEE25D23CF69}" destId="{79194938-6929-48FB-9B20-6E2E3231F5E0}" srcOrd="2" destOrd="0" parTransId="{C1BED2B2-8703-414F-AE67-077A18C75981}" sibTransId="{8E12E0B7-D180-4AB3-8514-5AD692B900BB}"/>
    <dgm:cxn modelId="{F412E8E0-6578-4C6F-9DD9-F1106F10CFB2}" type="presOf" srcId="{68AA863E-0CF6-4263-BE0A-DEE25D23CF69}" destId="{959253BE-2D0F-4E5B-871E-CEA14F34B5FE}" srcOrd="0" destOrd="0" presId="urn:microsoft.com/office/officeart/2005/8/layout/vList2"/>
    <dgm:cxn modelId="{1B5FA8CF-C2AA-4967-A52F-A7AF59E82928}" type="presOf" srcId="{2EF58490-6547-4364-ADB2-162B173E1A67}" destId="{E4236617-5831-4EA4-9CA0-FEF5B56DCA30}" srcOrd="0" destOrd="0" presId="urn:microsoft.com/office/officeart/2005/8/layout/vList2"/>
    <dgm:cxn modelId="{5467C97D-0B59-4DB2-A681-0EDD161F1700}" srcId="{68AA863E-0CF6-4263-BE0A-DEE25D23CF69}" destId="{5AEABE4A-89DE-4080-B73E-6E5B58CA2EF0}" srcOrd="3" destOrd="0" parTransId="{F6BD15B9-DFA4-4338-9845-EEF6120A50DE}" sibTransId="{CFE3AC5B-79CA-460B-95E1-55F0949FAB90}"/>
    <dgm:cxn modelId="{ACA0E1FB-7B8A-483C-A62C-FF02030FE028}" srcId="{68AA863E-0CF6-4263-BE0A-DEE25D23CF69}" destId="{F6016EE1-3507-4D57-868F-A4EDA4C959E0}" srcOrd="4" destOrd="0" parTransId="{DC2A93A2-3AD6-4793-ABB1-B6DF6F6212D4}" sibTransId="{1EC7B430-E09F-4995-A67F-39DFD5224CA4}"/>
    <dgm:cxn modelId="{7D0EDE9A-6A53-4AD5-B539-B23D4A85627C}" srcId="{68AA863E-0CF6-4263-BE0A-DEE25D23CF69}" destId="{78A7FDC5-A515-41A8-BC0F-7A9DD3F97EBA}" srcOrd="1" destOrd="0" parTransId="{20BDC54A-BAC0-4A00-A9DD-1A0771D4BDE0}" sibTransId="{63794A8D-882E-4FAD-8E99-0BF3746C399F}"/>
    <dgm:cxn modelId="{9AE50F40-D891-4A96-9993-34ADAB93F1CC}" srcId="{68AA863E-0CF6-4263-BE0A-DEE25D23CF69}" destId="{2EF58490-6547-4364-ADB2-162B173E1A67}" srcOrd="0" destOrd="0" parTransId="{ACE1FABD-8744-4B1C-8E36-32C743442355}" sibTransId="{9635B753-7C2E-4550-8624-E6BCC0AF4044}"/>
    <dgm:cxn modelId="{DFE9FAAB-70D2-495B-9AF2-F8D127FC3619}" type="presOf" srcId="{5AEABE4A-89DE-4080-B73E-6E5B58CA2EF0}" destId="{A3AA2BC9-6FA6-4EB9-9C32-F559E9C80E50}" srcOrd="0" destOrd="0" presId="urn:microsoft.com/office/officeart/2005/8/layout/vList2"/>
    <dgm:cxn modelId="{1104E825-0661-4650-B6EA-5FBBEB565ABE}" type="presOf" srcId="{33D71246-6211-4F14-914E-8D49F9E41ED1}" destId="{63425F39-CB22-4B60-9409-720DDCF3FAD3}" srcOrd="0" destOrd="0" presId="urn:microsoft.com/office/officeart/2005/8/layout/vList2"/>
    <dgm:cxn modelId="{B1B9F043-FE8C-4C88-BF7E-2EA28CD3F97F}" type="presOf" srcId="{78A7FDC5-A515-41A8-BC0F-7A9DD3F97EBA}" destId="{7EE1F28C-E09C-4AC5-835B-363B38C178DA}" srcOrd="0" destOrd="0" presId="urn:microsoft.com/office/officeart/2005/8/layout/vList2"/>
    <dgm:cxn modelId="{92EB5D84-8D8D-4BF8-8A8B-94354E2418AD}" type="presOf" srcId="{2FAB52B6-BA44-4766-A630-3B7516EA0B57}" destId="{5CDCF828-52DF-4790-8350-D82A844F7955}" srcOrd="0" destOrd="0" presId="urn:microsoft.com/office/officeart/2005/8/layout/vList2"/>
    <dgm:cxn modelId="{F86E7209-CE80-4285-B829-6280E2185685}" type="presOf" srcId="{79194938-6929-48FB-9B20-6E2E3231F5E0}" destId="{FC4688DE-BF08-4D8A-8081-1AB8591D6E0C}" srcOrd="0" destOrd="0" presId="urn:microsoft.com/office/officeart/2005/8/layout/vList2"/>
    <dgm:cxn modelId="{CDE0A509-731F-4787-9101-893405B68205}" type="presOf" srcId="{69F2C5CF-128F-4C4A-A2DA-08703CEC50AC}" destId="{AECC1C84-2448-4F24-8F7B-4DFADCA442A1}" srcOrd="0" destOrd="0" presId="urn:microsoft.com/office/officeart/2005/8/layout/vList2"/>
    <dgm:cxn modelId="{39891D48-6C1A-4964-98F7-291A893950A9}" srcId="{68AA863E-0CF6-4263-BE0A-DEE25D23CF69}" destId="{33D71246-6211-4F14-914E-8D49F9E41ED1}" srcOrd="6" destOrd="0" parTransId="{5865311E-2F1E-4030-97A7-051103B1D0D0}" sibTransId="{E32E3EC1-361E-4189-AE2D-621BD41FF96B}"/>
    <dgm:cxn modelId="{020FE050-EED3-4CCA-90A8-B5F91846CF89}" type="presOf" srcId="{F6016EE1-3507-4D57-868F-A4EDA4C959E0}" destId="{E03FABE4-F43B-475F-88EF-62409A358B82}" srcOrd="0" destOrd="0" presId="urn:microsoft.com/office/officeart/2005/8/layout/vList2"/>
    <dgm:cxn modelId="{19D82E84-9C07-464F-A6B9-66F1F28E6378}" srcId="{68AA863E-0CF6-4263-BE0A-DEE25D23CF69}" destId="{2FAB52B6-BA44-4766-A630-3B7516EA0B57}" srcOrd="5" destOrd="0" parTransId="{4615E2C9-1B2A-42BA-AFB5-BBDED4FC2398}" sibTransId="{82CD6CB5-472C-4DE0-BD27-75A679222CB2}"/>
    <dgm:cxn modelId="{039075E6-2CBB-48AC-B66A-E436E52FABC0}" type="presParOf" srcId="{959253BE-2D0F-4E5B-871E-CEA14F34B5FE}" destId="{E4236617-5831-4EA4-9CA0-FEF5B56DCA30}" srcOrd="0" destOrd="0" presId="urn:microsoft.com/office/officeart/2005/8/layout/vList2"/>
    <dgm:cxn modelId="{DE3D3D51-9C8F-48E8-BB9C-784AEC548921}" type="presParOf" srcId="{959253BE-2D0F-4E5B-871E-CEA14F34B5FE}" destId="{98C810FF-99EA-44DF-A56F-2B921F841046}" srcOrd="1" destOrd="0" presId="urn:microsoft.com/office/officeart/2005/8/layout/vList2"/>
    <dgm:cxn modelId="{302387E8-2DF2-40C6-A27A-0B3C719B42F3}" type="presParOf" srcId="{959253BE-2D0F-4E5B-871E-CEA14F34B5FE}" destId="{7EE1F28C-E09C-4AC5-835B-363B38C178DA}" srcOrd="2" destOrd="0" presId="urn:microsoft.com/office/officeart/2005/8/layout/vList2"/>
    <dgm:cxn modelId="{75F84938-092C-4F83-9644-41AF6AA7EB9E}" type="presParOf" srcId="{959253BE-2D0F-4E5B-871E-CEA14F34B5FE}" destId="{EBED8950-8795-435C-866A-AC879471E021}" srcOrd="3" destOrd="0" presId="urn:microsoft.com/office/officeart/2005/8/layout/vList2"/>
    <dgm:cxn modelId="{531FE931-4DE1-4F00-9399-625C0F740D96}" type="presParOf" srcId="{959253BE-2D0F-4E5B-871E-CEA14F34B5FE}" destId="{FC4688DE-BF08-4D8A-8081-1AB8591D6E0C}" srcOrd="4" destOrd="0" presId="urn:microsoft.com/office/officeart/2005/8/layout/vList2"/>
    <dgm:cxn modelId="{59AACC91-3B88-48EA-8ACC-A1B79F062425}" type="presParOf" srcId="{959253BE-2D0F-4E5B-871E-CEA14F34B5FE}" destId="{BE15DCAC-DCD3-409A-BFF8-1BA534C99F9A}" srcOrd="5" destOrd="0" presId="urn:microsoft.com/office/officeart/2005/8/layout/vList2"/>
    <dgm:cxn modelId="{ACED3B13-30DF-4F9C-8C81-0DC6C72C3B8B}" type="presParOf" srcId="{959253BE-2D0F-4E5B-871E-CEA14F34B5FE}" destId="{A3AA2BC9-6FA6-4EB9-9C32-F559E9C80E50}" srcOrd="6" destOrd="0" presId="urn:microsoft.com/office/officeart/2005/8/layout/vList2"/>
    <dgm:cxn modelId="{B7E44264-9291-48C3-99AF-834916A71104}" type="presParOf" srcId="{959253BE-2D0F-4E5B-871E-CEA14F34B5FE}" destId="{D55CD320-D6C4-4DB0-AE6E-2EB0501EF8BE}" srcOrd="7" destOrd="0" presId="urn:microsoft.com/office/officeart/2005/8/layout/vList2"/>
    <dgm:cxn modelId="{AC3670F1-9370-49BB-BE37-ED6D8F15BAA1}" type="presParOf" srcId="{959253BE-2D0F-4E5B-871E-CEA14F34B5FE}" destId="{E03FABE4-F43B-475F-88EF-62409A358B82}" srcOrd="8" destOrd="0" presId="urn:microsoft.com/office/officeart/2005/8/layout/vList2"/>
    <dgm:cxn modelId="{6E5B6E8B-FFDE-44AB-8FDD-18BB18666C0F}" type="presParOf" srcId="{959253BE-2D0F-4E5B-871E-CEA14F34B5FE}" destId="{600AE6BB-E196-440D-A1DC-D846BF3CAF62}" srcOrd="9" destOrd="0" presId="urn:microsoft.com/office/officeart/2005/8/layout/vList2"/>
    <dgm:cxn modelId="{69D426B1-9FBE-4C85-8340-CE0E0C907032}" type="presParOf" srcId="{959253BE-2D0F-4E5B-871E-CEA14F34B5FE}" destId="{5CDCF828-52DF-4790-8350-D82A844F7955}" srcOrd="10" destOrd="0" presId="urn:microsoft.com/office/officeart/2005/8/layout/vList2"/>
    <dgm:cxn modelId="{96D49F63-D6F5-4239-9E1E-34A666A972E7}" type="presParOf" srcId="{959253BE-2D0F-4E5B-871E-CEA14F34B5FE}" destId="{8EDDD3E1-FD9F-48D2-86BF-D64E88EE119F}" srcOrd="11" destOrd="0" presId="urn:microsoft.com/office/officeart/2005/8/layout/vList2"/>
    <dgm:cxn modelId="{8AF63CC4-4836-49B9-9752-C223FF47C20A}" type="presParOf" srcId="{959253BE-2D0F-4E5B-871E-CEA14F34B5FE}" destId="{63425F39-CB22-4B60-9409-720DDCF3FAD3}" srcOrd="12" destOrd="0" presId="urn:microsoft.com/office/officeart/2005/8/layout/vList2"/>
    <dgm:cxn modelId="{F6B8F4D1-38C0-457A-AF7C-5AF45B6D354B}" type="presParOf" srcId="{959253BE-2D0F-4E5B-871E-CEA14F34B5FE}" destId="{36AB04CE-20A5-4186-A5DD-441D4E984C11}" srcOrd="13" destOrd="0" presId="urn:microsoft.com/office/officeart/2005/8/layout/vList2"/>
    <dgm:cxn modelId="{0502B4FA-3A44-4388-A27D-17E5215FD550}" type="presParOf" srcId="{959253BE-2D0F-4E5B-871E-CEA14F34B5FE}" destId="{AECC1C84-2448-4F24-8F7B-4DFADCA442A1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8AA863E-0CF6-4263-BE0A-DEE25D23CF69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2EF58490-6547-4364-ADB2-162B173E1A67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800" kern="1200" dirty="0">
              <a:latin typeface="Arial Narrow" panose="020B0606020202030204" pitchFamily="34" charset="0"/>
            </a:rPr>
            <a:t>2010: </a:t>
          </a: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Ingreso</a:t>
          </a:r>
          <a:r>
            <a:rPr lang="es-CL" sz="2800" kern="1200" dirty="0">
              <a:latin typeface="Arial Narrow" panose="020B0606020202030204" pitchFamily="34" charset="0"/>
            </a:rPr>
            <a:t> ESNAVAL.</a:t>
          </a:r>
        </a:p>
      </dgm:t>
    </dgm:pt>
    <dgm:pt modelId="{ACE1FABD-8744-4B1C-8E36-32C743442355}" type="parTrans" cxnId="{9AE50F40-D891-4A96-9993-34ADAB93F1CC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9635B753-7C2E-4550-8624-E6BCC0AF4044}" type="sibTrans" cxnId="{9AE50F40-D891-4A96-9993-34ADAB93F1CC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5AEABE4A-89DE-4080-B73E-6E5B58CA2EF0}">
      <dgm:prSet custT="1"/>
      <dgm:spPr/>
      <dgm:t>
        <a:bodyPr/>
        <a:lstStyle/>
        <a:p>
          <a:pPr rtl="0"/>
          <a:r>
            <a:rPr lang="es-CL" sz="2800" dirty="0">
              <a:latin typeface="Arial Narrow" panose="020B0606020202030204" pitchFamily="34" charset="0"/>
            </a:rPr>
            <a:t>2017: Subteniente AP 41 AQUILES – Oficial de Materiales.</a:t>
          </a:r>
        </a:p>
      </dgm:t>
    </dgm:pt>
    <dgm:pt modelId="{CFE3AC5B-79CA-460B-95E1-55F0949FAB90}" type="sibTrans" cxnId="{5467C97D-0B59-4DB2-A681-0EDD161F1700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F6BD15B9-DFA4-4338-9845-EEF6120A50DE}" type="parTrans" cxnId="{5467C97D-0B59-4DB2-A681-0EDD161F1700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79194938-6929-48FB-9B20-6E2E3231F5E0}">
      <dgm:prSet custT="1"/>
      <dgm:spPr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2015-2016: Subteniente DIRECABAS – Jefe depto. AB y Jefe División País.</a:t>
          </a:r>
        </a:p>
      </dgm:t>
    </dgm:pt>
    <dgm:pt modelId="{8E12E0B7-D180-4AB3-8514-5AD692B900BB}" type="sibTrans" cxnId="{30891A4B-D9BC-4C7E-874E-B6771864FCAB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C1BED2B2-8703-414F-AE67-077A18C75981}" type="parTrans" cxnId="{30891A4B-D9BC-4C7E-874E-B6771864FCAB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78A7FDC5-A515-41A8-BC0F-7A9DD3F97EBA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2014: Guardiamarina – Velas Latinoamericana.</a:t>
          </a:r>
        </a:p>
      </dgm:t>
    </dgm:pt>
    <dgm:pt modelId="{63794A8D-882E-4FAD-8E99-0BF3746C399F}" type="sibTrans" cxnId="{7D0EDE9A-6A53-4AD5-B539-B23D4A85627C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20BDC54A-BAC0-4A00-A9DD-1A0771D4BDE0}" type="parTrans" cxnId="{7D0EDE9A-6A53-4AD5-B539-B23D4A85627C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F6016EE1-3507-4D57-868F-A4EDA4C959E0}">
      <dgm:prSet custT="1"/>
      <dgm:spPr/>
      <dgm:t>
        <a:bodyPr/>
        <a:lstStyle/>
        <a:p>
          <a:pPr rtl="0"/>
          <a:r>
            <a:rPr lang="es-CL" sz="2800" dirty="0">
              <a:latin typeface="Arial Narrow" panose="020B0606020202030204" pitchFamily="34" charset="0"/>
            </a:rPr>
            <a:t>2018: Teniente 2° APOLINAV - 6to Politécnico.</a:t>
          </a:r>
        </a:p>
      </dgm:t>
    </dgm:pt>
    <dgm:pt modelId="{DC2A93A2-3AD6-4793-ABB1-B6DF6F6212D4}" type="parTrans" cxnId="{ACA0E1FB-7B8A-483C-A62C-FF02030FE028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1EC7B430-E09F-4995-A67F-39DFD5224CA4}" type="sibTrans" cxnId="{ACA0E1FB-7B8A-483C-A62C-FF02030FE028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2FAB52B6-BA44-4766-A630-3B7516EA0B57}">
      <dgm:prSet custT="1"/>
      <dgm:spPr/>
      <dgm:t>
        <a:bodyPr/>
        <a:lstStyle/>
        <a:p>
          <a:pPr rtl="0"/>
          <a:r>
            <a:rPr lang="es-CL" sz="2800" dirty="0">
              <a:latin typeface="Arial Narrow" panose="020B0606020202030204" pitchFamily="34" charset="0"/>
            </a:rPr>
            <a:t>2019: Teniente 2° BEE - Instructora de Guardiamarinas.</a:t>
          </a:r>
        </a:p>
      </dgm:t>
    </dgm:pt>
    <dgm:pt modelId="{4615E2C9-1B2A-42BA-AFB5-BBDED4FC2398}" type="parTrans" cxnId="{19D82E84-9C07-464F-A6B9-66F1F28E6378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82CD6CB5-472C-4DE0-BD27-75A679222CB2}" type="sibTrans" cxnId="{19D82E84-9C07-464F-A6B9-66F1F28E6378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33D71246-6211-4F14-914E-8D49F9E41ED1}">
      <dgm:prSet custT="1"/>
      <dgm:spPr/>
      <dgm:t>
        <a:bodyPr/>
        <a:lstStyle/>
        <a:p>
          <a:pPr rtl="0"/>
          <a:r>
            <a:rPr lang="es-CL" sz="2800" dirty="0">
              <a:latin typeface="Arial Narrow" panose="020B0606020202030204" pitchFamily="34" charset="0"/>
            </a:rPr>
            <a:t>2020-2022: Teniente 2° FF 06 ALMTE CONDELL – Oficial de Materiales.</a:t>
          </a:r>
        </a:p>
      </dgm:t>
    </dgm:pt>
    <dgm:pt modelId="{5865311E-2F1E-4030-97A7-051103B1D0D0}" type="parTrans" cxnId="{39891D48-6C1A-4964-98F7-291A893950A9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E32E3EC1-361E-4189-AE2D-621BD41FF96B}" type="sibTrans" cxnId="{39891D48-6C1A-4964-98F7-291A893950A9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69F2C5CF-128F-4C4A-A2DA-08703CEC50AC}">
      <dgm:prSet custT="1"/>
      <dgm:spPr/>
      <dgm:t>
        <a:bodyPr/>
        <a:lstStyle/>
        <a:p>
          <a:pPr rtl="0"/>
          <a:r>
            <a:rPr lang="es-CL" sz="2800" dirty="0">
              <a:latin typeface="Arial Narrow" panose="020B0606020202030204" pitchFamily="34" charset="0"/>
            </a:rPr>
            <a:t>2023: Teniente 1° ESCUELA NAVAL – Oficial de Alimentación. </a:t>
          </a:r>
        </a:p>
      </dgm:t>
    </dgm:pt>
    <dgm:pt modelId="{16A7EB1A-EE80-4F55-BD06-54BC19289D52}" type="parTrans" cxnId="{057AE6F0-89C5-412F-ACF3-7F54A56E93AB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F08660BB-84D1-40EE-98AE-8FFF09773109}" type="sibTrans" cxnId="{057AE6F0-89C5-412F-ACF3-7F54A56E93AB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959253BE-2D0F-4E5B-871E-CEA14F34B5FE}" type="pres">
      <dgm:prSet presAssocID="{68AA863E-0CF6-4263-BE0A-DEE25D23CF6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E4236617-5831-4EA4-9CA0-FEF5B56DCA30}" type="pres">
      <dgm:prSet presAssocID="{2EF58490-6547-4364-ADB2-162B173E1A67}" presName="parentText" presStyleLbl="node1" presStyleIdx="0" presStyleCnt="8">
        <dgm:presLayoutVars>
          <dgm:chMax val="0"/>
          <dgm:bulletEnabled val="1"/>
        </dgm:presLayoutVars>
      </dgm:prSet>
      <dgm:spPr>
        <a:xfrm>
          <a:off x="0" y="8430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98C810FF-99EA-44DF-A56F-2B921F841046}" type="pres">
      <dgm:prSet presAssocID="{9635B753-7C2E-4550-8624-E6BCC0AF4044}" presName="spacer" presStyleCnt="0"/>
      <dgm:spPr/>
    </dgm:pt>
    <dgm:pt modelId="{7EE1F28C-E09C-4AC5-835B-363B38C178DA}" type="pres">
      <dgm:prSet presAssocID="{78A7FDC5-A515-41A8-BC0F-7A9DD3F97EBA}" presName="parentText" presStyleLbl="node1" presStyleIdx="1" presStyleCnt="8">
        <dgm:presLayoutVars>
          <dgm:chMax val="0"/>
          <dgm:bulletEnabled val="1"/>
        </dgm:presLayoutVars>
      </dgm:prSet>
      <dgm:spPr>
        <a:xfrm>
          <a:off x="0" y="72906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EBED8950-8795-435C-866A-AC879471E021}" type="pres">
      <dgm:prSet presAssocID="{63794A8D-882E-4FAD-8E99-0BF3746C399F}" presName="spacer" presStyleCnt="0"/>
      <dgm:spPr/>
    </dgm:pt>
    <dgm:pt modelId="{FC4688DE-BF08-4D8A-8081-1AB8591D6E0C}" type="pres">
      <dgm:prSet presAssocID="{79194938-6929-48FB-9B20-6E2E3231F5E0}" presName="parentText" presStyleLbl="node1" presStyleIdx="2" presStyleCnt="8">
        <dgm:presLayoutVars>
          <dgm:chMax val="0"/>
          <dgm:bulletEnabled val="1"/>
        </dgm:presLayoutVars>
      </dgm:prSet>
      <dgm:spPr>
        <a:xfrm>
          <a:off x="0" y="137382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BE15DCAC-DCD3-409A-BFF8-1BA534C99F9A}" type="pres">
      <dgm:prSet presAssocID="{8E12E0B7-D180-4AB3-8514-5AD692B900BB}" presName="spacer" presStyleCnt="0"/>
      <dgm:spPr/>
    </dgm:pt>
    <dgm:pt modelId="{A3AA2BC9-6FA6-4EB9-9C32-F559E9C80E50}" type="pres">
      <dgm:prSet presAssocID="{5AEABE4A-89DE-4080-B73E-6E5B58CA2EF0}" presName="parentText" presStyleLbl="node1" presStyleIdx="3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55CD320-D6C4-4DB0-AE6E-2EB0501EF8BE}" type="pres">
      <dgm:prSet presAssocID="{CFE3AC5B-79CA-460B-95E1-55F0949FAB90}" presName="spacer" presStyleCnt="0"/>
      <dgm:spPr/>
    </dgm:pt>
    <dgm:pt modelId="{E03FABE4-F43B-475F-88EF-62409A358B82}" type="pres">
      <dgm:prSet presAssocID="{F6016EE1-3507-4D57-868F-A4EDA4C959E0}" presName="parentText" presStyleLbl="node1" presStyleIdx="4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00AE6BB-E196-440D-A1DC-D846BF3CAF62}" type="pres">
      <dgm:prSet presAssocID="{1EC7B430-E09F-4995-A67F-39DFD5224CA4}" presName="spacer" presStyleCnt="0"/>
      <dgm:spPr/>
    </dgm:pt>
    <dgm:pt modelId="{5CDCF828-52DF-4790-8350-D82A844F7955}" type="pres">
      <dgm:prSet presAssocID="{2FAB52B6-BA44-4766-A630-3B7516EA0B57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EDDD3E1-FD9F-48D2-86BF-D64E88EE119F}" type="pres">
      <dgm:prSet presAssocID="{82CD6CB5-472C-4DE0-BD27-75A679222CB2}" presName="spacer" presStyleCnt="0"/>
      <dgm:spPr/>
    </dgm:pt>
    <dgm:pt modelId="{63425F39-CB22-4B60-9409-720DDCF3FAD3}" type="pres">
      <dgm:prSet presAssocID="{33D71246-6211-4F14-914E-8D49F9E41ED1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6AB04CE-20A5-4186-A5DD-441D4E984C11}" type="pres">
      <dgm:prSet presAssocID="{E32E3EC1-361E-4189-AE2D-621BD41FF96B}" presName="spacer" presStyleCnt="0"/>
      <dgm:spPr/>
    </dgm:pt>
    <dgm:pt modelId="{AECC1C84-2448-4F24-8F7B-4DFADCA442A1}" type="pres">
      <dgm:prSet presAssocID="{69F2C5CF-128F-4C4A-A2DA-08703CEC50AC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57AE6F0-89C5-412F-ACF3-7F54A56E93AB}" srcId="{68AA863E-0CF6-4263-BE0A-DEE25D23CF69}" destId="{69F2C5CF-128F-4C4A-A2DA-08703CEC50AC}" srcOrd="7" destOrd="0" parTransId="{16A7EB1A-EE80-4F55-BD06-54BC19289D52}" sibTransId="{F08660BB-84D1-40EE-98AE-8FFF09773109}"/>
    <dgm:cxn modelId="{30891A4B-D9BC-4C7E-874E-B6771864FCAB}" srcId="{68AA863E-0CF6-4263-BE0A-DEE25D23CF69}" destId="{79194938-6929-48FB-9B20-6E2E3231F5E0}" srcOrd="2" destOrd="0" parTransId="{C1BED2B2-8703-414F-AE67-077A18C75981}" sibTransId="{8E12E0B7-D180-4AB3-8514-5AD692B900BB}"/>
    <dgm:cxn modelId="{F412E8E0-6578-4C6F-9DD9-F1106F10CFB2}" type="presOf" srcId="{68AA863E-0CF6-4263-BE0A-DEE25D23CF69}" destId="{959253BE-2D0F-4E5B-871E-CEA14F34B5FE}" srcOrd="0" destOrd="0" presId="urn:microsoft.com/office/officeart/2005/8/layout/vList2"/>
    <dgm:cxn modelId="{1B5FA8CF-C2AA-4967-A52F-A7AF59E82928}" type="presOf" srcId="{2EF58490-6547-4364-ADB2-162B173E1A67}" destId="{E4236617-5831-4EA4-9CA0-FEF5B56DCA30}" srcOrd="0" destOrd="0" presId="urn:microsoft.com/office/officeart/2005/8/layout/vList2"/>
    <dgm:cxn modelId="{5467C97D-0B59-4DB2-A681-0EDD161F1700}" srcId="{68AA863E-0CF6-4263-BE0A-DEE25D23CF69}" destId="{5AEABE4A-89DE-4080-B73E-6E5B58CA2EF0}" srcOrd="3" destOrd="0" parTransId="{F6BD15B9-DFA4-4338-9845-EEF6120A50DE}" sibTransId="{CFE3AC5B-79CA-460B-95E1-55F0949FAB90}"/>
    <dgm:cxn modelId="{ACA0E1FB-7B8A-483C-A62C-FF02030FE028}" srcId="{68AA863E-0CF6-4263-BE0A-DEE25D23CF69}" destId="{F6016EE1-3507-4D57-868F-A4EDA4C959E0}" srcOrd="4" destOrd="0" parTransId="{DC2A93A2-3AD6-4793-ABB1-B6DF6F6212D4}" sibTransId="{1EC7B430-E09F-4995-A67F-39DFD5224CA4}"/>
    <dgm:cxn modelId="{7D0EDE9A-6A53-4AD5-B539-B23D4A85627C}" srcId="{68AA863E-0CF6-4263-BE0A-DEE25D23CF69}" destId="{78A7FDC5-A515-41A8-BC0F-7A9DD3F97EBA}" srcOrd="1" destOrd="0" parTransId="{20BDC54A-BAC0-4A00-A9DD-1A0771D4BDE0}" sibTransId="{63794A8D-882E-4FAD-8E99-0BF3746C399F}"/>
    <dgm:cxn modelId="{9AE50F40-D891-4A96-9993-34ADAB93F1CC}" srcId="{68AA863E-0CF6-4263-BE0A-DEE25D23CF69}" destId="{2EF58490-6547-4364-ADB2-162B173E1A67}" srcOrd="0" destOrd="0" parTransId="{ACE1FABD-8744-4B1C-8E36-32C743442355}" sibTransId="{9635B753-7C2E-4550-8624-E6BCC0AF4044}"/>
    <dgm:cxn modelId="{DFE9FAAB-70D2-495B-9AF2-F8D127FC3619}" type="presOf" srcId="{5AEABE4A-89DE-4080-B73E-6E5B58CA2EF0}" destId="{A3AA2BC9-6FA6-4EB9-9C32-F559E9C80E50}" srcOrd="0" destOrd="0" presId="urn:microsoft.com/office/officeart/2005/8/layout/vList2"/>
    <dgm:cxn modelId="{1104E825-0661-4650-B6EA-5FBBEB565ABE}" type="presOf" srcId="{33D71246-6211-4F14-914E-8D49F9E41ED1}" destId="{63425F39-CB22-4B60-9409-720DDCF3FAD3}" srcOrd="0" destOrd="0" presId="urn:microsoft.com/office/officeart/2005/8/layout/vList2"/>
    <dgm:cxn modelId="{B1B9F043-FE8C-4C88-BF7E-2EA28CD3F97F}" type="presOf" srcId="{78A7FDC5-A515-41A8-BC0F-7A9DD3F97EBA}" destId="{7EE1F28C-E09C-4AC5-835B-363B38C178DA}" srcOrd="0" destOrd="0" presId="urn:microsoft.com/office/officeart/2005/8/layout/vList2"/>
    <dgm:cxn modelId="{92EB5D84-8D8D-4BF8-8A8B-94354E2418AD}" type="presOf" srcId="{2FAB52B6-BA44-4766-A630-3B7516EA0B57}" destId="{5CDCF828-52DF-4790-8350-D82A844F7955}" srcOrd="0" destOrd="0" presId="urn:microsoft.com/office/officeart/2005/8/layout/vList2"/>
    <dgm:cxn modelId="{F86E7209-CE80-4285-B829-6280E2185685}" type="presOf" srcId="{79194938-6929-48FB-9B20-6E2E3231F5E0}" destId="{FC4688DE-BF08-4D8A-8081-1AB8591D6E0C}" srcOrd="0" destOrd="0" presId="urn:microsoft.com/office/officeart/2005/8/layout/vList2"/>
    <dgm:cxn modelId="{CDE0A509-731F-4787-9101-893405B68205}" type="presOf" srcId="{69F2C5CF-128F-4C4A-A2DA-08703CEC50AC}" destId="{AECC1C84-2448-4F24-8F7B-4DFADCA442A1}" srcOrd="0" destOrd="0" presId="urn:microsoft.com/office/officeart/2005/8/layout/vList2"/>
    <dgm:cxn modelId="{39891D48-6C1A-4964-98F7-291A893950A9}" srcId="{68AA863E-0CF6-4263-BE0A-DEE25D23CF69}" destId="{33D71246-6211-4F14-914E-8D49F9E41ED1}" srcOrd="6" destOrd="0" parTransId="{5865311E-2F1E-4030-97A7-051103B1D0D0}" sibTransId="{E32E3EC1-361E-4189-AE2D-621BD41FF96B}"/>
    <dgm:cxn modelId="{020FE050-EED3-4CCA-90A8-B5F91846CF89}" type="presOf" srcId="{F6016EE1-3507-4D57-868F-A4EDA4C959E0}" destId="{E03FABE4-F43B-475F-88EF-62409A358B82}" srcOrd="0" destOrd="0" presId="urn:microsoft.com/office/officeart/2005/8/layout/vList2"/>
    <dgm:cxn modelId="{19D82E84-9C07-464F-A6B9-66F1F28E6378}" srcId="{68AA863E-0CF6-4263-BE0A-DEE25D23CF69}" destId="{2FAB52B6-BA44-4766-A630-3B7516EA0B57}" srcOrd="5" destOrd="0" parTransId="{4615E2C9-1B2A-42BA-AFB5-BBDED4FC2398}" sibTransId="{82CD6CB5-472C-4DE0-BD27-75A679222CB2}"/>
    <dgm:cxn modelId="{039075E6-2CBB-48AC-B66A-E436E52FABC0}" type="presParOf" srcId="{959253BE-2D0F-4E5B-871E-CEA14F34B5FE}" destId="{E4236617-5831-4EA4-9CA0-FEF5B56DCA30}" srcOrd="0" destOrd="0" presId="urn:microsoft.com/office/officeart/2005/8/layout/vList2"/>
    <dgm:cxn modelId="{DE3D3D51-9C8F-48E8-BB9C-784AEC548921}" type="presParOf" srcId="{959253BE-2D0F-4E5B-871E-CEA14F34B5FE}" destId="{98C810FF-99EA-44DF-A56F-2B921F841046}" srcOrd="1" destOrd="0" presId="urn:microsoft.com/office/officeart/2005/8/layout/vList2"/>
    <dgm:cxn modelId="{302387E8-2DF2-40C6-A27A-0B3C719B42F3}" type="presParOf" srcId="{959253BE-2D0F-4E5B-871E-CEA14F34B5FE}" destId="{7EE1F28C-E09C-4AC5-835B-363B38C178DA}" srcOrd="2" destOrd="0" presId="urn:microsoft.com/office/officeart/2005/8/layout/vList2"/>
    <dgm:cxn modelId="{75F84938-092C-4F83-9644-41AF6AA7EB9E}" type="presParOf" srcId="{959253BE-2D0F-4E5B-871E-CEA14F34B5FE}" destId="{EBED8950-8795-435C-866A-AC879471E021}" srcOrd="3" destOrd="0" presId="urn:microsoft.com/office/officeart/2005/8/layout/vList2"/>
    <dgm:cxn modelId="{531FE931-4DE1-4F00-9399-625C0F740D96}" type="presParOf" srcId="{959253BE-2D0F-4E5B-871E-CEA14F34B5FE}" destId="{FC4688DE-BF08-4D8A-8081-1AB8591D6E0C}" srcOrd="4" destOrd="0" presId="urn:microsoft.com/office/officeart/2005/8/layout/vList2"/>
    <dgm:cxn modelId="{59AACC91-3B88-48EA-8ACC-A1B79F062425}" type="presParOf" srcId="{959253BE-2D0F-4E5B-871E-CEA14F34B5FE}" destId="{BE15DCAC-DCD3-409A-BFF8-1BA534C99F9A}" srcOrd="5" destOrd="0" presId="urn:microsoft.com/office/officeart/2005/8/layout/vList2"/>
    <dgm:cxn modelId="{ACED3B13-30DF-4F9C-8C81-0DC6C72C3B8B}" type="presParOf" srcId="{959253BE-2D0F-4E5B-871E-CEA14F34B5FE}" destId="{A3AA2BC9-6FA6-4EB9-9C32-F559E9C80E50}" srcOrd="6" destOrd="0" presId="urn:microsoft.com/office/officeart/2005/8/layout/vList2"/>
    <dgm:cxn modelId="{B7E44264-9291-48C3-99AF-834916A71104}" type="presParOf" srcId="{959253BE-2D0F-4E5B-871E-CEA14F34B5FE}" destId="{D55CD320-D6C4-4DB0-AE6E-2EB0501EF8BE}" srcOrd="7" destOrd="0" presId="urn:microsoft.com/office/officeart/2005/8/layout/vList2"/>
    <dgm:cxn modelId="{AC3670F1-9370-49BB-BE37-ED6D8F15BAA1}" type="presParOf" srcId="{959253BE-2D0F-4E5B-871E-CEA14F34B5FE}" destId="{E03FABE4-F43B-475F-88EF-62409A358B82}" srcOrd="8" destOrd="0" presId="urn:microsoft.com/office/officeart/2005/8/layout/vList2"/>
    <dgm:cxn modelId="{6E5B6E8B-FFDE-44AB-8FDD-18BB18666C0F}" type="presParOf" srcId="{959253BE-2D0F-4E5B-871E-CEA14F34B5FE}" destId="{600AE6BB-E196-440D-A1DC-D846BF3CAF62}" srcOrd="9" destOrd="0" presId="urn:microsoft.com/office/officeart/2005/8/layout/vList2"/>
    <dgm:cxn modelId="{69D426B1-9FBE-4C85-8340-CE0E0C907032}" type="presParOf" srcId="{959253BE-2D0F-4E5B-871E-CEA14F34B5FE}" destId="{5CDCF828-52DF-4790-8350-D82A844F7955}" srcOrd="10" destOrd="0" presId="urn:microsoft.com/office/officeart/2005/8/layout/vList2"/>
    <dgm:cxn modelId="{96D49F63-D6F5-4239-9E1E-34A666A972E7}" type="presParOf" srcId="{959253BE-2D0F-4E5B-871E-CEA14F34B5FE}" destId="{8EDDD3E1-FD9F-48D2-86BF-D64E88EE119F}" srcOrd="11" destOrd="0" presId="urn:microsoft.com/office/officeart/2005/8/layout/vList2"/>
    <dgm:cxn modelId="{8AF63CC4-4836-49B9-9752-C223FF47C20A}" type="presParOf" srcId="{959253BE-2D0F-4E5B-871E-CEA14F34B5FE}" destId="{63425F39-CB22-4B60-9409-720DDCF3FAD3}" srcOrd="12" destOrd="0" presId="urn:microsoft.com/office/officeart/2005/8/layout/vList2"/>
    <dgm:cxn modelId="{F6B8F4D1-38C0-457A-AF7C-5AF45B6D354B}" type="presParOf" srcId="{959253BE-2D0F-4E5B-871E-CEA14F34B5FE}" destId="{36AB04CE-20A5-4186-A5DD-441D4E984C11}" srcOrd="13" destOrd="0" presId="urn:microsoft.com/office/officeart/2005/8/layout/vList2"/>
    <dgm:cxn modelId="{0502B4FA-3A44-4388-A27D-17E5215FD550}" type="presParOf" srcId="{959253BE-2D0F-4E5B-871E-CEA14F34B5FE}" destId="{AECC1C84-2448-4F24-8F7B-4DFADCA442A1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8AA863E-0CF6-4263-BE0A-DEE25D23CF69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2EF58490-6547-4364-ADB2-162B173E1A67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800" kern="1200" dirty="0">
              <a:latin typeface="Arial Narrow" panose="020B0606020202030204" pitchFamily="34" charset="0"/>
            </a:rPr>
            <a:t>2010: </a:t>
          </a: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Ingreso</a:t>
          </a:r>
          <a:r>
            <a:rPr lang="es-CL" sz="2800" kern="1200" dirty="0">
              <a:latin typeface="Arial Narrow" panose="020B0606020202030204" pitchFamily="34" charset="0"/>
            </a:rPr>
            <a:t> ESNAVAL.</a:t>
          </a:r>
        </a:p>
      </dgm:t>
    </dgm:pt>
    <dgm:pt modelId="{ACE1FABD-8744-4B1C-8E36-32C743442355}" type="parTrans" cxnId="{9AE50F40-D891-4A96-9993-34ADAB93F1CC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9635B753-7C2E-4550-8624-E6BCC0AF4044}" type="sibTrans" cxnId="{9AE50F40-D891-4A96-9993-34ADAB93F1CC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5AEABE4A-89DE-4080-B73E-6E5B58CA2EF0}">
      <dgm:prSet custT="1"/>
      <dgm:spPr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800" kern="1200" dirty="0">
              <a:latin typeface="Arial Narrow" panose="020B0606020202030204" pitchFamily="34" charset="0"/>
            </a:rPr>
            <a:t>2017: </a:t>
          </a: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Subteniente</a:t>
          </a:r>
          <a:r>
            <a:rPr lang="es-CL" sz="2800" kern="1200" dirty="0">
              <a:latin typeface="Arial Narrow" panose="020B0606020202030204" pitchFamily="34" charset="0"/>
            </a:rPr>
            <a:t> AP 41 AQUILES – Oficial de Materiales.</a:t>
          </a:r>
        </a:p>
      </dgm:t>
    </dgm:pt>
    <dgm:pt modelId="{CFE3AC5B-79CA-460B-95E1-55F0949FAB90}" type="sibTrans" cxnId="{5467C97D-0B59-4DB2-A681-0EDD161F1700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F6BD15B9-DFA4-4338-9845-EEF6120A50DE}" type="parTrans" cxnId="{5467C97D-0B59-4DB2-A681-0EDD161F1700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79194938-6929-48FB-9B20-6E2E3231F5E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2015-2016: Subteniente DIRECABAS – Jefe depto. AB y Jefe División País.</a:t>
          </a:r>
        </a:p>
      </dgm:t>
    </dgm:pt>
    <dgm:pt modelId="{8E12E0B7-D180-4AB3-8514-5AD692B900BB}" type="sibTrans" cxnId="{30891A4B-D9BC-4C7E-874E-B6771864FCAB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C1BED2B2-8703-414F-AE67-077A18C75981}" type="parTrans" cxnId="{30891A4B-D9BC-4C7E-874E-B6771864FCAB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78A7FDC5-A515-41A8-BC0F-7A9DD3F97EBA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2014: Guardiamarina – Velas Latinoamericana.</a:t>
          </a:r>
        </a:p>
      </dgm:t>
    </dgm:pt>
    <dgm:pt modelId="{63794A8D-882E-4FAD-8E99-0BF3746C399F}" type="sibTrans" cxnId="{7D0EDE9A-6A53-4AD5-B539-B23D4A85627C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20BDC54A-BAC0-4A00-A9DD-1A0771D4BDE0}" type="parTrans" cxnId="{7D0EDE9A-6A53-4AD5-B539-B23D4A85627C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F6016EE1-3507-4D57-868F-A4EDA4C959E0}">
      <dgm:prSet custT="1"/>
      <dgm:spPr/>
      <dgm:t>
        <a:bodyPr/>
        <a:lstStyle/>
        <a:p>
          <a:pPr rtl="0"/>
          <a:r>
            <a:rPr lang="es-CL" sz="2800" dirty="0">
              <a:latin typeface="Arial Narrow" panose="020B0606020202030204" pitchFamily="34" charset="0"/>
            </a:rPr>
            <a:t>2018: Teniente 2° APOLINAV - 6to Politécnico.</a:t>
          </a:r>
        </a:p>
      </dgm:t>
    </dgm:pt>
    <dgm:pt modelId="{DC2A93A2-3AD6-4793-ABB1-B6DF6F6212D4}" type="parTrans" cxnId="{ACA0E1FB-7B8A-483C-A62C-FF02030FE028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1EC7B430-E09F-4995-A67F-39DFD5224CA4}" type="sibTrans" cxnId="{ACA0E1FB-7B8A-483C-A62C-FF02030FE028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2FAB52B6-BA44-4766-A630-3B7516EA0B57}">
      <dgm:prSet custT="1"/>
      <dgm:spPr/>
      <dgm:t>
        <a:bodyPr/>
        <a:lstStyle/>
        <a:p>
          <a:pPr rtl="0"/>
          <a:r>
            <a:rPr lang="es-CL" sz="2800" dirty="0">
              <a:latin typeface="Arial Narrow" panose="020B0606020202030204" pitchFamily="34" charset="0"/>
            </a:rPr>
            <a:t>2019: Teniente 2° BEE - Instructora de Guardiamarinas.</a:t>
          </a:r>
        </a:p>
      </dgm:t>
    </dgm:pt>
    <dgm:pt modelId="{4615E2C9-1B2A-42BA-AFB5-BBDED4FC2398}" type="parTrans" cxnId="{19D82E84-9C07-464F-A6B9-66F1F28E6378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82CD6CB5-472C-4DE0-BD27-75A679222CB2}" type="sibTrans" cxnId="{19D82E84-9C07-464F-A6B9-66F1F28E6378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33D71246-6211-4F14-914E-8D49F9E41ED1}">
      <dgm:prSet custT="1"/>
      <dgm:spPr/>
      <dgm:t>
        <a:bodyPr/>
        <a:lstStyle/>
        <a:p>
          <a:pPr rtl="0"/>
          <a:r>
            <a:rPr lang="es-CL" sz="2800" dirty="0">
              <a:latin typeface="Arial Narrow" panose="020B0606020202030204" pitchFamily="34" charset="0"/>
            </a:rPr>
            <a:t>2020-2022: Teniente 2° FF 06 ALMTE CONDELL – Oficial de Materiales.</a:t>
          </a:r>
        </a:p>
      </dgm:t>
    </dgm:pt>
    <dgm:pt modelId="{5865311E-2F1E-4030-97A7-051103B1D0D0}" type="parTrans" cxnId="{39891D48-6C1A-4964-98F7-291A893950A9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E32E3EC1-361E-4189-AE2D-621BD41FF96B}" type="sibTrans" cxnId="{39891D48-6C1A-4964-98F7-291A893950A9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69F2C5CF-128F-4C4A-A2DA-08703CEC50AC}">
      <dgm:prSet custT="1"/>
      <dgm:spPr/>
      <dgm:t>
        <a:bodyPr/>
        <a:lstStyle/>
        <a:p>
          <a:pPr rtl="0"/>
          <a:r>
            <a:rPr lang="es-CL" sz="2800" dirty="0">
              <a:latin typeface="Arial Narrow" panose="020B0606020202030204" pitchFamily="34" charset="0"/>
            </a:rPr>
            <a:t>2023: Teniente 1° ESCUELA NAVAL – Oficial de Alimentación. </a:t>
          </a:r>
        </a:p>
      </dgm:t>
    </dgm:pt>
    <dgm:pt modelId="{16A7EB1A-EE80-4F55-BD06-54BC19289D52}" type="parTrans" cxnId="{057AE6F0-89C5-412F-ACF3-7F54A56E93AB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F08660BB-84D1-40EE-98AE-8FFF09773109}" type="sibTrans" cxnId="{057AE6F0-89C5-412F-ACF3-7F54A56E93AB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959253BE-2D0F-4E5B-871E-CEA14F34B5FE}" type="pres">
      <dgm:prSet presAssocID="{68AA863E-0CF6-4263-BE0A-DEE25D23CF6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E4236617-5831-4EA4-9CA0-FEF5B56DCA30}" type="pres">
      <dgm:prSet presAssocID="{2EF58490-6547-4364-ADB2-162B173E1A67}" presName="parentText" presStyleLbl="node1" presStyleIdx="0" presStyleCnt="8">
        <dgm:presLayoutVars>
          <dgm:chMax val="0"/>
          <dgm:bulletEnabled val="1"/>
        </dgm:presLayoutVars>
      </dgm:prSet>
      <dgm:spPr>
        <a:xfrm>
          <a:off x="0" y="8430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98C810FF-99EA-44DF-A56F-2B921F841046}" type="pres">
      <dgm:prSet presAssocID="{9635B753-7C2E-4550-8624-E6BCC0AF4044}" presName="spacer" presStyleCnt="0"/>
      <dgm:spPr/>
    </dgm:pt>
    <dgm:pt modelId="{7EE1F28C-E09C-4AC5-835B-363B38C178DA}" type="pres">
      <dgm:prSet presAssocID="{78A7FDC5-A515-41A8-BC0F-7A9DD3F97EBA}" presName="parentText" presStyleLbl="node1" presStyleIdx="1" presStyleCnt="8">
        <dgm:presLayoutVars>
          <dgm:chMax val="0"/>
          <dgm:bulletEnabled val="1"/>
        </dgm:presLayoutVars>
      </dgm:prSet>
      <dgm:spPr>
        <a:xfrm>
          <a:off x="0" y="72906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EBED8950-8795-435C-866A-AC879471E021}" type="pres">
      <dgm:prSet presAssocID="{63794A8D-882E-4FAD-8E99-0BF3746C399F}" presName="spacer" presStyleCnt="0"/>
      <dgm:spPr/>
    </dgm:pt>
    <dgm:pt modelId="{FC4688DE-BF08-4D8A-8081-1AB8591D6E0C}" type="pres">
      <dgm:prSet presAssocID="{79194938-6929-48FB-9B20-6E2E3231F5E0}" presName="parentText" presStyleLbl="node1" presStyleIdx="2" presStyleCnt="8">
        <dgm:presLayoutVars>
          <dgm:chMax val="0"/>
          <dgm:bulletEnabled val="1"/>
        </dgm:presLayoutVars>
      </dgm:prSet>
      <dgm:spPr>
        <a:xfrm>
          <a:off x="0" y="137382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BE15DCAC-DCD3-409A-BFF8-1BA534C99F9A}" type="pres">
      <dgm:prSet presAssocID="{8E12E0B7-D180-4AB3-8514-5AD692B900BB}" presName="spacer" presStyleCnt="0"/>
      <dgm:spPr/>
    </dgm:pt>
    <dgm:pt modelId="{A3AA2BC9-6FA6-4EB9-9C32-F559E9C80E50}" type="pres">
      <dgm:prSet presAssocID="{5AEABE4A-89DE-4080-B73E-6E5B58CA2EF0}" presName="parentText" presStyleLbl="node1" presStyleIdx="3" presStyleCnt="8">
        <dgm:presLayoutVars>
          <dgm:chMax val="0"/>
          <dgm:bulletEnabled val="1"/>
        </dgm:presLayoutVars>
      </dgm:prSet>
      <dgm:spPr>
        <a:xfrm>
          <a:off x="0" y="201858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D55CD320-D6C4-4DB0-AE6E-2EB0501EF8BE}" type="pres">
      <dgm:prSet presAssocID="{CFE3AC5B-79CA-460B-95E1-55F0949FAB90}" presName="spacer" presStyleCnt="0"/>
      <dgm:spPr/>
    </dgm:pt>
    <dgm:pt modelId="{E03FABE4-F43B-475F-88EF-62409A358B82}" type="pres">
      <dgm:prSet presAssocID="{F6016EE1-3507-4D57-868F-A4EDA4C959E0}" presName="parentText" presStyleLbl="node1" presStyleIdx="4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00AE6BB-E196-440D-A1DC-D846BF3CAF62}" type="pres">
      <dgm:prSet presAssocID="{1EC7B430-E09F-4995-A67F-39DFD5224CA4}" presName="spacer" presStyleCnt="0"/>
      <dgm:spPr/>
    </dgm:pt>
    <dgm:pt modelId="{5CDCF828-52DF-4790-8350-D82A844F7955}" type="pres">
      <dgm:prSet presAssocID="{2FAB52B6-BA44-4766-A630-3B7516EA0B57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EDDD3E1-FD9F-48D2-86BF-D64E88EE119F}" type="pres">
      <dgm:prSet presAssocID="{82CD6CB5-472C-4DE0-BD27-75A679222CB2}" presName="spacer" presStyleCnt="0"/>
      <dgm:spPr/>
    </dgm:pt>
    <dgm:pt modelId="{63425F39-CB22-4B60-9409-720DDCF3FAD3}" type="pres">
      <dgm:prSet presAssocID="{33D71246-6211-4F14-914E-8D49F9E41ED1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6AB04CE-20A5-4186-A5DD-441D4E984C11}" type="pres">
      <dgm:prSet presAssocID="{E32E3EC1-361E-4189-AE2D-621BD41FF96B}" presName="spacer" presStyleCnt="0"/>
      <dgm:spPr/>
    </dgm:pt>
    <dgm:pt modelId="{AECC1C84-2448-4F24-8F7B-4DFADCA442A1}" type="pres">
      <dgm:prSet presAssocID="{69F2C5CF-128F-4C4A-A2DA-08703CEC50AC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57AE6F0-89C5-412F-ACF3-7F54A56E93AB}" srcId="{68AA863E-0CF6-4263-BE0A-DEE25D23CF69}" destId="{69F2C5CF-128F-4C4A-A2DA-08703CEC50AC}" srcOrd="7" destOrd="0" parTransId="{16A7EB1A-EE80-4F55-BD06-54BC19289D52}" sibTransId="{F08660BB-84D1-40EE-98AE-8FFF09773109}"/>
    <dgm:cxn modelId="{30891A4B-D9BC-4C7E-874E-B6771864FCAB}" srcId="{68AA863E-0CF6-4263-BE0A-DEE25D23CF69}" destId="{79194938-6929-48FB-9B20-6E2E3231F5E0}" srcOrd="2" destOrd="0" parTransId="{C1BED2B2-8703-414F-AE67-077A18C75981}" sibTransId="{8E12E0B7-D180-4AB3-8514-5AD692B900BB}"/>
    <dgm:cxn modelId="{F412E8E0-6578-4C6F-9DD9-F1106F10CFB2}" type="presOf" srcId="{68AA863E-0CF6-4263-BE0A-DEE25D23CF69}" destId="{959253BE-2D0F-4E5B-871E-CEA14F34B5FE}" srcOrd="0" destOrd="0" presId="urn:microsoft.com/office/officeart/2005/8/layout/vList2"/>
    <dgm:cxn modelId="{1B5FA8CF-C2AA-4967-A52F-A7AF59E82928}" type="presOf" srcId="{2EF58490-6547-4364-ADB2-162B173E1A67}" destId="{E4236617-5831-4EA4-9CA0-FEF5B56DCA30}" srcOrd="0" destOrd="0" presId="urn:microsoft.com/office/officeart/2005/8/layout/vList2"/>
    <dgm:cxn modelId="{5467C97D-0B59-4DB2-A681-0EDD161F1700}" srcId="{68AA863E-0CF6-4263-BE0A-DEE25D23CF69}" destId="{5AEABE4A-89DE-4080-B73E-6E5B58CA2EF0}" srcOrd="3" destOrd="0" parTransId="{F6BD15B9-DFA4-4338-9845-EEF6120A50DE}" sibTransId="{CFE3AC5B-79CA-460B-95E1-55F0949FAB90}"/>
    <dgm:cxn modelId="{ACA0E1FB-7B8A-483C-A62C-FF02030FE028}" srcId="{68AA863E-0CF6-4263-BE0A-DEE25D23CF69}" destId="{F6016EE1-3507-4D57-868F-A4EDA4C959E0}" srcOrd="4" destOrd="0" parTransId="{DC2A93A2-3AD6-4793-ABB1-B6DF6F6212D4}" sibTransId="{1EC7B430-E09F-4995-A67F-39DFD5224CA4}"/>
    <dgm:cxn modelId="{7D0EDE9A-6A53-4AD5-B539-B23D4A85627C}" srcId="{68AA863E-0CF6-4263-BE0A-DEE25D23CF69}" destId="{78A7FDC5-A515-41A8-BC0F-7A9DD3F97EBA}" srcOrd="1" destOrd="0" parTransId="{20BDC54A-BAC0-4A00-A9DD-1A0771D4BDE0}" sibTransId="{63794A8D-882E-4FAD-8E99-0BF3746C399F}"/>
    <dgm:cxn modelId="{9AE50F40-D891-4A96-9993-34ADAB93F1CC}" srcId="{68AA863E-0CF6-4263-BE0A-DEE25D23CF69}" destId="{2EF58490-6547-4364-ADB2-162B173E1A67}" srcOrd="0" destOrd="0" parTransId="{ACE1FABD-8744-4B1C-8E36-32C743442355}" sibTransId="{9635B753-7C2E-4550-8624-E6BCC0AF4044}"/>
    <dgm:cxn modelId="{DFE9FAAB-70D2-495B-9AF2-F8D127FC3619}" type="presOf" srcId="{5AEABE4A-89DE-4080-B73E-6E5B58CA2EF0}" destId="{A3AA2BC9-6FA6-4EB9-9C32-F559E9C80E50}" srcOrd="0" destOrd="0" presId="urn:microsoft.com/office/officeart/2005/8/layout/vList2"/>
    <dgm:cxn modelId="{1104E825-0661-4650-B6EA-5FBBEB565ABE}" type="presOf" srcId="{33D71246-6211-4F14-914E-8D49F9E41ED1}" destId="{63425F39-CB22-4B60-9409-720DDCF3FAD3}" srcOrd="0" destOrd="0" presId="urn:microsoft.com/office/officeart/2005/8/layout/vList2"/>
    <dgm:cxn modelId="{B1B9F043-FE8C-4C88-BF7E-2EA28CD3F97F}" type="presOf" srcId="{78A7FDC5-A515-41A8-BC0F-7A9DD3F97EBA}" destId="{7EE1F28C-E09C-4AC5-835B-363B38C178DA}" srcOrd="0" destOrd="0" presId="urn:microsoft.com/office/officeart/2005/8/layout/vList2"/>
    <dgm:cxn modelId="{92EB5D84-8D8D-4BF8-8A8B-94354E2418AD}" type="presOf" srcId="{2FAB52B6-BA44-4766-A630-3B7516EA0B57}" destId="{5CDCF828-52DF-4790-8350-D82A844F7955}" srcOrd="0" destOrd="0" presId="urn:microsoft.com/office/officeart/2005/8/layout/vList2"/>
    <dgm:cxn modelId="{F86E7209-CE80-4285-B829-6280E2185685}" type="presOf" srcId="{79194938-6929-48FB-9B20-6E2E3231F5E0}" destId="{FC4688DE-BF08-4D8A-8081-1AB8591D6E0C}" srcOrd="0" destOrd="0" presId="urn:microsoft.com/office/officeart/2005/8/layout/vList2"/>
    <dgm:cxn modelId="{CDE0A509-731F-4787-9101-893405B68205}" type="presOf" srcId="{69F2C5CF-128F-4C4A-A2DA-08703CEC50AC}" destId="{AECC1C84-2448-4F24-8F7B-4DFADCA442A1}" srcOrd="0" destOrd="0" presId="urn:microsoft.com/office/officeart/2005/8/layout/vList2"/>
    <dgm:cxn modelId="{39891D48-6C1A-4964-98F7-291A893950A9}" srcId="{68AA863E-0CF6-4263-BE0A-DEE25D23CF69}" destId="{33D71246-6211-4F14-914E-8D49F9E41ED1}" srcOrd="6" destOrd="0" parTransId="{5865311E-2F1E-4030-97A7-051103B1D0D0}" sibTransId="{E32E3EC1-361E-4189-AE2D-621BD41FF96B}"/>
    <dgm:cxn modelId="{020FE050-EED3-4CCA-90A8-B5F91846CF89}" type="presOf" srcId="{F6016EE1-3507-4D57-868F-A4EDA4C959E0}" destId="{E03FABE4-F43B-475F-88EF-62409A358B82}" srcOrd="0" destOrd="0" presId="urn:microsoft.com/office/officeart/2005/8/layout/vList2"/>
    <dgm:cxn modelId="{19D82E84-9C07-464F-A6B9-66F1F28E6378}" srcId="{68AA863E-0CF6-4263-BE0A-DEE25D23CF69}" destId="{2FAB52B6-BA44-4766-A630-3B7516EA0B57}" srcOrd="5" destOrd="0" parTransId="{4615E2C9-1B2A-42BA-AFB5-BBDED4FC2398}" sibTransId="{82CD6CB5-472C-4DE0-BD27-75A679222CB2}"/>
    <dgm:cxn modelId="{039075E6-2CBB-48AC-B66A-E436E52FABC0}" type="presParOf" srcId="{959253BE-2D0F-4E5B-871E-CEA14F34B5FE}" destId="{E4236617-5831-4EA4-9CA0-FEF5B56DCA30}" srcOrd="0" destOrd="0" presId="urn:microsoft.com/office/officeart/2005/8/layout/vList2"/>
    <dgm:cxn modelId="{DE3D3D51-9C8F-48E8-BB9C-784AEC548921}" type="presParOf" srcId="{959253BE-2D0F-4E5B-871E-CEA14F34B5FE}" destId="{98C810FF-99EA-44DF-A56F-2B921F841046}" srcOrd="1" destOrd="0" presId="urn:microsoft.com/office/officeart/2005/8/layout/vList2"/>
    <dgm:cxn modelId="{302387E8-2DF2-40C6-A27A-0B3C719B42F3}" type="presParOf" srcId="{959253BE-2D0F-4E5B-871E-CEA14F34B5FE}" destId="{7EE1F28C-E09C-4AC5-835B-363B38C178DA}" srcOrd="2" destOrd="0" presId="urn:microsoft.com/office/officeart/2005/8/layout/vList2"/>
    <dgm:cxn modelId="{75F84938-092C-4F83-9644-41AF6AA7EB9E}" type="presParOf" srcId="{959253BE-2D0F-4E5B-871E-CEA14F34B5FE}" destId="{EBED8950-8795-435C-866A-AC879471E021}" srcOrd="3" destOrd="0" presId="urn:microsoft.com/office/officeart/2005/8/layout/vList2"/>
    <dgm:cxn modelId="{531FE931-4DE1-4F00-9399-625C0F740D96}" type="presParOf" srcId="{959253BE-2D0F-4E5B-871E-CEA14F34B5FE}" destId="{FC4688DE-BF08-4D8A-8081-1AB8591D6E0C}" srcOrd="4" destOrd="0" presId="urn:microsoft.com/office/officeart/2005/8/layout/vList2"/>
    <dgm:cxn modelId="{59AACC91-3B88-48EA-8ACC-A1B79F062425}" type="presParOf" srcId="{959253BE-2D0F-4E5B-871E-CEA14F34B5FE}" destId="{BE15DCAC-DCD3-409A-BFF8-1BA534C99F9A}" srcOrd="5" destOrd="0" presId="urn:microsoft.com/office/officeart/2005/8/layout/vList2"/>
    <dgm:cxn modelId="{ACED3B13-30DF-4F9C-8C81-0DC6C72C3B8B}" type="presParOf" srcId="{959253BE-2D0F-4E5B-871E-CEA14F34B5FE}" destId="{A3AA2BC9-6FA6-4EB9-9C32-F559E9C80E50}" srcOrd="6" destOrd="0" presId="urn:microsoft.com/office/officeart/2005/8/layout/vList2"/>
    <dgm:cxn modelId="{B7E44264-9291-48C3-99AF-834916A71104}" type="presParOf" srcId="{959253BE-2D0F-4E5B-871E-CEA14F34B5FE}" destId="{D55CD320-D6C4-4DB0-AE6E-2EB0501EF8BE}" srcOrd="7" destOrd="0" presId="urn:microsoft.com/office/officeart/2005/8/layout/vList2"/>
    <dgm:cxn modelId="{AC3670F1-9370-49BB-BE37-ED6D8F15BAA1}" type="presParOf" srcId="{959253BE-2D0F-4E5B-871E-CEA14F34B5FE}" destId="{E03FABE4-F43B-475F-88EF-62409A358B82}" srcOrd="8" destOrd="0" presId="urn:microsoft.com/office/officeart/2005/8/layout/vList2"/>
    <dgm:cxn modelId="{6E5B6E8B-FFDE-44AB-8FDD-18BB18666C0F}" type="presParOf" srcId="{959253BE-2D0F-4E5B-871E-CEA14F34B5FE}" destId="{600AE6BB-E196-440D-A1DC-D846BF3CAF62}" srcOrd="9" destOrd="0" presId="urn:microsoft.com/office/officeart/2005/8/layout/vList2"/>
    <dgm:cxn modelId="{69D426B1-9FBE-4C85-8340-CE0E0C907032}" type="presParOf" srcId="{959253BE-2D0F-4E5B-871E-CEA14F34B5FE}" destId="{5CDCF828-52DF-4790-8350-D82A844F7955}" srcOrd="10" destOrd="0" presId="urn:microsoft.com/office/officeart/2005/8/layout/vList2"/>
    <dgm:cxn modelId="{96D49F63-D6F5-4239-9E1E-34A666A972E7}" type="presParOf" srcId="{959253BE-2D0F-4E5B-871E-CEA14F34B5FE}" destId="{8EDDD3E1-FD9F-48D2-86BF-D64E88EE119F}" srcOrd="11" destOrd="0" presId="urn:microsoft.com/office/officeart/2005/8/layout/vList2"/>
    <dgm:cxn modelId="{8AF63CC4-4836-49B9-9752-C223FF47C20A}" type="presParOf" srcId="{959253BE-2D0F-4E5B-871E-CEA14F34B5FE}" destId="{63425F39-CB22-4B60-9409-720DDCF3FAD3}" srcOrd="12" destOrd="0" presId="urn:microsoft.com/office/officeart/2005/8/layout/vList2"/>
    <dgm:cxn modelId="{F6B8F4D1-38C0-457A-AF7C-5AF45B6D354B}" type="presParOf" srcId="{959253BE-2D0F-4E5B-871E-CEA14F34B5FE}" destId="{36AB04CE-20A5-4186-A5DD-441D4E984C11}" srcOrd="13" destOrd="0" presId="urn:microsoft.com/office/officeart/2005/8/layout/vList2"/>
    <dgm:cxn modelId="{0502B4FA-3A44-4388-A27D-17E5215FD550}" type="presParOf" srcId="{959253BE-2D0F-4E5B-871E-CEA14F34B5FE}" destId="{AECC1C84-2448-4F24-8F7B-4DFADCA442A1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8AA863E-0CF6-4263-BE0A-DEE25D23CF69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2EF58490-6547-4364-ADB2-162B173E1A67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800" kern="1200" dirty="0">
              <a:latin typeface="Arial Narrow" panose="020B0606020202030204" pitchFamily="34" charset="0"/>
            </a:rPr>
            <a:t>2010: </a:t>
          </a: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Ingreso</a:t>
          </a:r>
          <a:r>
            <a:rPr lang="es-CL" sz="2800" kern="1200" dirty="0">
              <a:latin typeface="Arial Narrow" panose="020B0606020202030204" pitchFamily="34" charset="0"/>
            </a:rPr>
            <a:t> ESNAVAL.</a:t>
          </a:r>
        </a:p>
      </dgm:t>
    </dgm:pt>
    <dgm:pt modelId="{ACE1FABD-8744-4B1C-8E36-32C743442355}" type="parTrans" cxnId="{9AE50F40-D891-4A96-9993-34ADAB93F1CC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9635B753-7C2E-4550-8624-E6BCC0AF4044}" type="sibTrans" cxnId="{9AE50F40-D891-4A96-9993-34ADAB93F1CC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5AEABE4A-89DE-4080-B73E-6E5B58CA2EF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800" kern="1200" dirty="0">
              <a:latin typeface="Arial Narrow" panose="020B0606020202030204" pitchFamily="34" charset="0"/>
            </a:rPr>
            <a:t>2017: </a:t>
          </a: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Subteniente</a:t>
          </a:r>
          <a:r>
            <a:rPr lang="es-CL" sz="2800" kern="1200" dirty="0">
              <a:latin typeface="Arial Narrow" panose="020B0606020202030204" pitchFamily="34" charset="0"/>
            </a:rPr>
            <a:t> AP 41 AQUILES – Oficial de Materiales.</a:t>
          </a:r>
        </a:p>
      </dgm:t>
    </dgm:pt>
    <dgm:pt modelId="{CFE3AC5B-79CA-460B-95E1-55F0949FAB90}" type="sibTrans" cxnId="{5467C97D-0B59-4DB2-A681-0EDD161F1700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F6BD15B9-DFA4-4338-9845-EEF6120A50DE}" type="parTrans" cxnId="{5467C97D-0B59-4DB2-A681-0EDD161F1700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79194938-6929-48FB-9B20-6E2E3231F5E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2015-2016: Subteniente DIRECABAS – Jefe depto. AB y Jefe División País.</a:t>
          </a:r>
        </a:p>
      </dgm:t>
    </dgm:pt>
    <dgm:pt modelId="{8E12E0B7-D180-4AB3-8514-5AD692B900BB}" type="sibTrans" cxnId="{30891A4B-D9BC-4C7E-874E-B6771864FCAB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C1BED2B2-8703-414F-AE67-077A18C75981}" type="parTrans" cxnId="{30891A4B-D9BC-4C7E-874E-B6771864FCAB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78A7FDC5-A515-41A8-BC0F-7A9DD3F97EBA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2014: Guardiamarina – Velas Latinoamericana.</a:t>
          </a:r>
        </a:p>
      </dgm:t>
    </dgm:pt>
    <dgm:pt modelId="{63794A8D-882E-4FAD-8E99-0BF3746C399F}" type="sibTrans" cxnId="{7D0EDE9A-6A53-4AD5-B539-B23D4A85627C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20BDC54A-BAC0-4A00-A9DD-1A0771D4BDE0}" type="parTrans" cxnId="{7D0EDE9A-6A53-4AD5-B539-B23D4A85627C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F6016EE1-3507-4D57-868F-A4EDA4C959E0}">
      <dgm:prSet custT="1"/>
      <dgm:spPr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2018: Teniente 2° APOLINAV - 6to Politécnico.</a:t>
          </a:r>
        </a:p>
      </dgm:t>
    </dgm:pt>
    <dgm:pt modelId="{DC2A93A2-3AD6-4793-ABB1-B6DF6F6212D4}" type="parTrans" cxnId="{ACA0E1FB-7B8A-483C-A62C-FF02030FE028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1EC7B430-E09F-4995-A67F-39DFD5224CA4}" type="sibTrans" cxnId="{ACA0E1FB-7B8A-483C-A62C-FF02030FE028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2FAB52B6-BA44-4766-A630-3B7516EA0B57}">
      <dgm:prSet custT="1"/>
      <dgm:spPr/>
      <dgm:t>
        <a:bodyPr/>
        <a:lstStyle/>
        <a:p>
          <a:pPr rtl="0"/>
          <a:r>
            <a:rPr lang="es-CL" sz="2800" dirty="0">
              <a:latin typeface="Arial Narrow" panose="020B0606020202030204" pitchFamily="34" charset="0"/>
            </a:rPr>
            <a:t>2019: Teniente 2° BEE - Instructora de Guardiamarinas.</a:t>
          </a:r>
        </a:p>
      </dgm:t>
    </dgm:pt>
    <dgm:pt modelId="{4615E2C9-1B2A-42BA-AFB5-BBDED4FC2398}" type="parTrans" cxnId="{19D82E84-9C07-464F-A6B9-66F1F28E6378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82CD6CB5-472C-4DE0-BD27-75A679222CB2}" type="sibTrans" cxnId="{19D82E84-9C07-464F-A6B9-66F1F28E6378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33D71246-6211-4F14-914E-8D49F9E41ED1}">
      <dgm:prSet custT="1"/>
      <dgm:spPr/>
      <dgm:t>
        <a:bodyPr/>
        <a:lstStyle/>
        <a:p>
          <a:pPr rtl="0"/>
          <a:r>
            <a:rPr lang="es-CL" sz="2800" dirty="0">
              <a:latin typeface="Arial Narrow" panose="020B0606020202030204" pitchFamily="34" charset="0"/>
            </a:rPr>
            <a:t>2020-2022: Teniente 2° FF 06 ALMTE CONDELL – Oficial de Materiales.</a:t>
          </a:r>
        </a:p>
      </dgm:t>
    </dgm:pt>
    <dgm:pt modelId="{5865311E-2F1E-4030-97A7-051103B1D0D0}" type="parTrans" cxnId="{39891D48-6C1A-4964-98F7-291A893950A9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E32E3EC1-361E-4189-AE2D-621BD41FF96B}" type="sibTrans" cxnId="{39891D48-6C1A-4964-98F7-291A893950A9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69F2C5CF-128F-4C4A-A2DA-08703CEC50AC}">
      <dgm:prSet custT="1"/>
      <dgm:spPr/>
      <dgm:t>
        <a:bodyPr/>
        <a:lstStyle/>
        <a:p>
          <a:pPr rtl="0"/>
          <a:r>
            <a:rPr lang="es-CL" sz="2800" dirty="0">
              <a:latin typeface="Arial Narrow" panose="020B0606020202030204" pitchFamily="34" charset="0"/>
            </a:rPr>
            <a:t>2023: Teniente 1° ESCUELA NAVAL – Oficial de Alimentación. </a:t>
          </a:r>
        </a:p>
      </dgm:t>
    </dgm:pt>
    <dgm:pt modelId="{16A7EB1A-EE80-4F55-BD06-54BC19289D52}" type="parTrans" cxnId="{057AE6F0-89C5-412F-ACF3-7F54A56E93AB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F08660BB-84D1-40EE-98AE-8FFF09773109}" type="sibTrans" cxnId="{057AE6F0-89C5-412F-ACF3-7F54A56E93AB}">
      <dgm:prSet/>
      <dgm:spPr/>
      <dgm:t>
        <a:bodyPr/>
        <a:lstStyle/>
        <a:p>
          <a:endParaRPr lang="es-CL" sz="2000">
            <a:latin typeface="Arial Narrow" panose="020B0606020202030204" pitchFamily="34" charset="0"/>
          </a:endParaRPr>
        </a:p>
      </dgm:t>
    </dgm:pt>
    <dgm:pt modelId="{959253BE-2D0F-4E5B-871E-CEA14F34B5FE}" type="pres">
      <dgm:prSet presAssocID="{68AA863E-0CF6-4263-BE0A-DEE25D23CF6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E4236617-5831-4EA4-9CA0-FEF5B56DCA30}" type="pres">
      <dgm:prSet presAssocID="{2EF58490-6547-4364-ADB2-162B173E1A67}" presName="parentText" presStyleLbl="node1" presStyleIdx="0" presStyleCnt="8">
        <dgm:presLayoutVars>
          <dgm:chMax val="0"/>
          <dgm:bulletEnabled val="1"/>
        </dgm:presLayoutVars>
      </dgm:prSet>
      <dgm:spPr>
        <a:xfrm>
          <a:off x="0" y="8430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98C810FF-99EA-44DF-A56F-2B921F841046}" type="pres">
      <dgm:prSet presAssocID="{9635B753-7C2E-4550-8624-E6BCC0AF4044}" presName="spacer" presStyleCnt="0"/>
      <dgm:spPr/>
    </dgm:pt>
    <dgm:pt modelId="{7EE1F28C-E09C-4AC5-835B-363B38C178DA}" type="pres">
      <dgm:prSet presAssocID="{78A7FDC5-A515-41A8-BC0F-7A9DD3F97EBA}" presName="parentText" presStyleLbl="node1" presStyleIdx="1" presStyleCnt="8">
        <dgm:presLayoutVars>
          <dgm:chMax val="0"/>
          <dgm:bulletEnabled val="1"/>
        </dgm:presLayoutVars>
      </dgm:prSet>
      <dgm:spPr>
        <a:xfrm>
          <a:off x="0" y="72906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EBED8950-8795-435C-866A-AC879471E021}" type="pres">
      <dgm:prSet presAssocID="{63794A8D-882E-4FAD-8E99-0BF3746C399F}" presName="spacer" presStyleCnt="0"/>
      <dgm:spPr/>
    </dgm:pt>
    <dgm:pt modelId="{FC4688DE-BF08-4D8A-8081-1AB8591D6E0C}" type="pres">
      <dgm:prSet presAssocID="{79194938-6929-48FB-9B20-6E2E3231F5E0}" presName="parentText" presStyleLbl="node1" presStyleIdx="2" presStyleCnt="8">
        <dgm:presLayoutVars>
          <dgm:chMax val="0"/>
          <dgm:bulletEnabled val="1"/>
        </dgm:presLayoutVars>
      </dgm:prSet>
      <dgm:spPr>
        <a:xfrm>
          <a:off x="0" y="137382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BE15DCAC-DCD3-409A-BFF8-1BA534C99F9A}" type="pres">
      <dgm:prSet presAssocID="{8E12E0B7-D180-4AB3-8514-5AD692B900BB}" presName="spacer" presStyleCnt="0"/>
      <dgm:spPr/>
    </dgm:pt>
    <dgm:pt modelId="{A3AA2BC9-6FA6-4EB9-9C32-F559E9C80E50}" type="pres">
      <dgm:prSet presAssocID="{5AEABE4A-89DE-4080-B73E-6E5B58CA2EF0}" presName="parentText" presStyleLbl="node1" presStyleIdx="3" presStyleCnt="8">
        <dgm:presLayoutVars>
          <dgm:chMax val="0"/>
          <dgm:bulletEnabled val="1"/>
        </dgm:presLayoutVars>
      </dgm:prSet>
      <dgm:spPr>
        <a:xfrm>
          <a:off x="0" y="201858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D55CD320-D6C4-4DB0-AE6E-2EB0501EF8BE}" type="pres">
      <dgm:prSet presAssocID="{CFE3AC5B-79CA-460B-95E1-55F0949FAB90}" presName="spacer" presStyleCnt="0"/>
      <dgm:spPr/>
    </dgm:pt>
    <dgm:pt modelId="{E03FABE4-F43B-475F-88EF-62409A358B82}" type="pres">
      <dgm:prSet presAssocID="{F6016EE1-3507-4D57-868F-A4EDA4C959E0}" presName="parentText" presStyleLbl="node1" presStyleIdx="4" presStyleCnt="8">
        <dgm:presLayoutVars>
          <dgm:chMax val="0"/>
          <dgm:bulletEnabled val="1"/>
        </dgm:presLayoutVars>
      </dgm:prSet>
      <dgm:spPr>
        <a:xfrm>
          <a:off x="0" y="266334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600AE6BB-E196-440D-A1DC-D846BF3CAF62}" type="pres">
      <dgm:prSet presAssocID="{1EC7B430-E09F-4995-A67F-39DFD5224CA4}" presName="spacer" presStyleCnt="0"/>
      <dgm:spPr/>
    </dgm:pt>
    <dgm:pt modelId="{5CDCF828-52DF-4790-8350-D82A844F7955}" type="pres">
      <dgm:prSet presAssocID="{2FAB52B6-BA44-4766-A630-3B7516EA0B57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EDDD3E1-FD9F-48D2-86BF-D64E88EE119F}" type="pres">
      <dgm:prSet presAssocID="{82CD6CB5-472C-4DE0-BD27-75A679222CB2}" presName="spacer" presStyleCnt="0"/>
      <dgm:spPr/>
    </dgm:pt>
    <dgm:pt modelId="{63425F39-CB22-4B60-9409-720DDCF3FAD3}" type="pres">
      <dgm:prSet presAssocID="{33D71246-6211-4F14-914E-8D49F9E41ED1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6AB04CE-20A5-4186-A5DD-441D4E984C11}" type="pres">
      <dgm:prSet presAssocID="{E32E3EC1-361E-4189-AE2D-621BD41FF96B}" presName="spacer" presStyleCnt="0"/>
      <dgm:spPr/>
    </dgm:pt>
    <dgm:pt modelId="{AECC1C84-2448-4F24-8F7B-4DFADCA442A1}" type="pres">
      <dgm:prSet presAssocID="{69F2C5CF-128F-4C4A-A2DA-08703CEC50AC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57AE6F0-89C5-412F-ACF3-7F54A56E93AB}" srcId="{68AA863E-0CF6-4263-BE0A-DEE25D23CF69}" destId="{69F2C5CF-128F-4C4A-A2DA-08703CEC50AC}" srcOrd="7" destOrd="0" parTransId="{16A7EB1A-EE80-4F55-BD06-54BC19289D52}" sibTransId="{F08660BB-84D1-40EE-98AE-8FFF09773109}"/>
    <dgm:cxn modelId="{30891A4B-D9BC-4C7E-874E-B6771864FCAB}" srcId="{68AA863E-0CF6-4263-BE0A-DEE25D23CF69}" destId="{79194938-6929-48FB-9B20-6E2E3231F5E0}" srcOrd="2" destOrd="0" parTransId="{C1BED2B2-8703-414F-AE67-077A18C75981}" sibTransId="{8E12E0B7-D180-4AB3-8514-5AD692B900BB}"/>
    <dgm:cxn modelId="{F412E8E0-6578-4C6F-9DD9-F1106F10CFB2}" type="presOf" srcId="{68AA863E-0CF6-4263-BE0A-DEE25D23CF69}" destId="{959253BE-2D0F-4E5B-871E-CEA14F34B5FE}" srcOrd="0" destOrd="0" presId="urn:microsoft.com/office/officeart/2005/8/layout/vList2"/>
    <dgm:cxn modelId="{1B5FA8CF-C2AA-4967-A52F-A7AF59E82928}" type="presOf" srcId="{2EF58490-6547-4364-ADB2-162B173E1A67}" destId="{E4236617-5831-4EA4-9CA0-FEF5B56DCA30}" srcOrd="0" destOrd="0" presId="urn:microsoft.com/office/officeart/2005/8/layout/vList2"/>
    <dgm:cxn modelId="{5467C97D-0B59-4DB2-A681-0EDD161F1700}" srcId="{68AA863E-0CF6-4263-BE0A-DEE25D23CF69}" destId="{5AEABE4A-89DE-4080-B73E-6E5B58CA2EF0}" srcOrd="3" destOrd="0" parTransId="{F6BD15B9-DFA4-4338-9845-EEF6120A50DE}" sibTransId="{CFE3AC5B-79CA-460B-95E1-55F0949FAB90}"/>
    <dgm:cxn modelId="{ACA0E1FB-7B8A-483C-A62C-FF02030FE028}" srcId="{68AA863E-0CF6-4263-BE0A-DEE25D23CF69}" destId="{F6016EE1-3507-4D57-868F-A4EDA4C959E0}" srcOrd="4" destOrd="0" parTransId="{DC2A93A2-3AD6-4793-ABB1-B6DF6F6212D4}" sibTransId="{1EC7B430-E09F-4995-A67F-39DFD5224CA4}"/>
    <dgm:cxn modelId="{7D0EDE9A-6A53-4AD5-B539-B23D4A85627C}" srcId="{68AA863E-0CF6-4263-BE0A-DEE25D23CF69}" destId="{78A7FDC5-A515-41A8-BC0F-7A9DD3F97EBA}" srcOrd="1" destOrd="0" parTransId="{20BDC54A-BAC0-4A00-A9DD-1A0771D4BDE0}" sibTransId="{63794A8D-882E-4FAD-8E99-0BF3746C399F}"/>
    <dgm:cxn modelId="{9AE50F40-D891-4A96-9993-34ADAB93F1CC}" srcId="{68AA863E-0CF6-4263-BE0A-DEE25D23CF69}" destId="{2EF58490-6547-4364-ADB2-162B173E1A67}" srcOrd="0" destOrd="0" parTransId="{ACE1FABD-8744-4B1C-8E36-32C743442355}" sibTransId="{9635B753-7C2E-4550-8624-E6BCC0AF4044}"/>
    <dgm:cxn modelId="{DFE9FAAB-70D2-495B-9AF2-F8D127FC3619}" type="presOf" srcId="{5AEABE4A-89DE-4080-B73E-6E5B58CA2EF0}" destId="{A3AA2BC9-6FA6-4EB9-9C32-F559E9C80E50}" srcOrd="0" destOrd="0" presId="urn:microsoft.com/office/officeart/2005/8/layout/vList2"/>
    <dgm:cxn modelId="{1104E825-0661-4650-B6EA-5FBBEB565ABE}" type="presOf" srcId="{33D71246-6211-4F14-914E-8D49F9E41ED1}" destId="{63425F39-CB22-4B60-9409-720DDCF3FAD3}" srcOrd="0" destOrd="0" presId="urn:microsoft.com/office/officeart/2005/8/layout/vList2"/>
    <dgm:cxn modelId="{B1B9F043-FE8C-4C88-BF7E-2EA28CD3F97F}" type="presOf" srcId="{78A7FDC5-A515-41A8-BC0F-7A9DD3F97EBA}" destId="{7EE1F28C-E09C-4AC5-835B-363B38C178DA}" srcOrd="0" destOrd="0" presId="urn:microsoft.com/office/officeart/2005/8/layout/vList2"/>
    <dgm:cxn modelId="{92EB5D84-8D8D-4BF8-8A8B-94354E2418AD}" type="presOf" srcId="{2FAB52B6-BA44-4766-A630-3B7516EA0B57}" destId="{5CDCF828-52DF-4790-8350-D82A844F7955}" srcOrd="0" destOrd="0" presId="urn:microsoft.com/office/officeart/2005/8/layout/vList2"/>
    <dgm:cxn modelId="{F86E7209-CE80-4285-B829-6280E2185685}" type="presOf" srcId="{79194938-6929-48FB-9B20-6E2E3231F5E0}" destId="{FC4688DE-BF08-4D8A-8081-1AB8591D6E0C}" srcOrd="0" destOrd="0" presId="urn:microsoft.com/office/officeart/2005/8/layout/vList2"/>
    <dgm:cxn modelId="{CDE0A509-731F-4787-9101-893405B68205}" type="presOf" srcId="{69F2C5CF-128F-4C4A-A2DA-08703CEC50AC}" destId="{AECC1C84-2448-4F24-8F7B-4DFADCA442A1}" srcOrd="0" destOrd="0" presId="urn:microsoft.com/office/officeart/2005/8/layout/vList2"/>
    <dgm:cxn modelId="{39891D48-6C1A-4964-98F7-291A893950A9}" srcId="{68AA863E-0CF6-4263-BE0A-DEE25D23CF69}" destId="{33D71246-6211-4F14-914E-8D49F9E41ED1}" srcOrd="6" destOrd="0" parTransId="{5865311E-2F1E-4030-97A7-051103B1D0D0}" sibTransId="{E32E3EC1-361E-4189-AE2D-621BD41FF96B}"/>
    <dgm:cxn modelId="{020FE050-EED3-4CCA-90A8-B5F91846CF89}" type="presOf" srcId="{F6016EE1-3507-4D57-868F-A4EDA4C959E0}" destId="{E03FABE4-F43B-475F-88EF-62409A358B82}" srcOrd="0" destOrd="0" presId="urn:microsoft.com/office/officeart/2005/8/layout/vList2"/>
    <dgm:cxn modelId="{19D82E84-9C07-464F-A6B9-66F1F28E6378}" srcId="{68AA863E-0CF6-4263-BE0A-DEE25D23CF69}" destId="{2FAB52B6-BA44-4766-A630-3B7516EA0B57}" srcOrd="5" destOrd="0" parTransId="{4615E2C9-1B2A-42BA-AFB5-BBDED4FC2398}" sibTransId="{82CD6CB5-472C-4DE0-BD27-75A679222CB2}"/>
    <dgm:cxn modelId="{039075E6-2CBB-48AC-B66A-E436E52FABC0}" type="presParOf" srcId="{959253BE-2D0F-4E5B-871E-CEA14F34B5FE}" destId="{E4236617-5831-4EA4-9CA0-FEF5B56DCA30}" srcOrd="0" destOrd="0" presId="urn:microsoft.com/office/officeart/2005/8/layout/vList2"/>
    <dgm:cxn modelId="{DE3D3D51-9C8F-48E8-BB9C-784AEC548921}" type="presParOf" srcId="{959253BE-2D0F-4E5B-871E-CEA14F34B5FE}" destId="{98C810FF-99EA-44DF-A56F-2B921F841046}" srcOrd="1" destOrd="0" presId="urn:microsoft.com/office/officeart/2005/8/layout/vList2"/>
    <dgm:cxn modelId="{302387E8-2DF2-40C6-A27A-0B3C719B42F3}" type="presParOf" srcId="{959253BE-2D0F-4E5B-871E-CEA14F34B5FE}" destId="{7EE1F28C-E09C-4AC5-835B-363B38C178DA}" srcOrd="2" destOrd="0" presId="urn:microsoft.com/office/officeart/2005/8/layout/vList2"/>
    <dgm:cxn modelId="{75F84938-092C-4F83-9644-41AF6AA7EB9E}" type="presParOf" srcId="{959253BE-2D0F-4E5B-871E-CEA14F34B5FE}" destId="{EBED8950-8795-435C-866A-AC879471E021}" srcOrd="3" destOrd="0" presId="urn:microsoft.com/office/officeart/2005/8/layout/vList2"/>
    <dgm:cxn modelId="{531FE931-4DE1-4F00-9399-625C0F740D96}" type="presParOf" srcId="{959253BE-2D0F-4E5B-871E-CEA14F34B5FE}" destId="{FC4688DE-BF08-4D8A-8081-1AB8591D6E0C}" srcOrd="4" destOrd="0" presId="urn:microsoft.com/office/officeart/2005/8/layout/vList2"/>
    <dgm:cxn modelId="{59AACC91-3B88-48EA-8ACC-A1B79F062425}" type="presParOf" srcId="{959253BE-2D0F-4E5B-871E-CEA14F34B5FE}" destId="{BE15DCAC-DCD3-409A-BFF8-1BA534C99F9A}" srcOrd="5" destOrd="0" presId="urn:microsoft.com/office/officeart/2005/8/layout/vList2"/>
    <dgm:cxn modelId="{ACED3B13-30DF-4F9C-8C81-0DC6C72C3B8B}" type="presParOf" srcId="{959253BE-2D0F-4E5B-871E-CEA14F34B5FE}" destId="{A3AA2BC9-6FA6-4EB9-9C32-F559E9C80E50}" srcOrd="6" destOrd="0" presId="urn:microsoft.com/office/officeart/2005/8/layout/vList2"/>
    <dgm:cxn modelId="{B7E44264-9291-48C3-99AF-834916A71104}" type="presParOf" srcId="{959253BE-2D0F-4E5B-871E-CEA14F34B5FE}" destId="{D55CD320-D6C4-4DB0-AE6E-2EB0501EF8BE}" srcOrd="7" destOrd="0" presId="urn:microsoft.com/office/officeart/2005/8/layout/vList2"/>
    <dgm:cxn modelId="{AC3670F1-9370-49BB-BE37-ED6D8F15BAA1}" type="presParOf" srcId="{959253BE-2D0F-4E5B-871E-CEA14F34B5FE}" destId="{E03FABE4-F43B-475F-88EF-62409A358B82}" srcOrd="8" destOrd="0" presId="urn:microsoft.com/office/officeart/2005/8/layout/vList2"/>
    <dgm:cxn modelId="{6E5B6E8B-FFDE-44AB-8FDD-18BB18666C0F}" type="presParOf" srcId="{959253BE-2D0F-4E5B-871E-CEA14F34B5FE}" destId="{600AE6BB-E196-440D-A1DC-D846BF3CAF62}" srcOrd="9" destOrd="0" presId="urn:microsoft.com/office/officeart/2005/8/layout/vList2"/>
    <dgm:cxn modelId="{69D426B1-9FBE-4C85-8340-CE0E0C907032}" type="presParOf" srcId="{959253BE-2D0F-4E5B-871E-CEA14F34B5FE}" destId="{5CDCF828-52DF-4790-8350-D82A844F7955}" srcOrd="10" destOrd="0" presId="urn:microsoft.com/office/officeart/2005/8/layout/vList2"/>
    <dgm:cxn modelId="{96D49F63-D6F5-4239-9E1E-34A666A972E7}" type="presParOf" srcId="{959253BE-2D0F-4E5B-871E-CEA14F34B5FE}" destId="{8EDDD3E1-FD9F-48D2-86BF-D64E88EE119F}" srcOrd="11" destOrd="0" presId="urn:microsoft.com/office/officeart/2005/8/layout/vList2"/>
    <dgm:cxn modelId="{8AF63CC4-4836-49B9-9752-C223FF47C20A}" type="presParOf" srcId="{959253BE-2D0F-4E5B-871E-CEA14F34B5FE}" destId="{63425F39-CB22-4B60-9409-720DDCF3FAD3}" srcOrd="12" destOrd="0" presId="urn:microsoft.com/office/officeart/2005/8/layout/vList2"/>
    <dgm:cxn modelId="{F6B8F4D1-38C0-457A-AF7C-5AF45B6D354B}" type="presParOf" srcId="{959253BE-2D0F-4E5B-871E-CEA14F34B5FE}" destId="{36AB04CE-20A5-4186-A5DD-441D4E984C11}" srcOrd="13" destOrd="0" presId="urn:microsoft.com/office/officeart/2005/8/layout/vList2"/>
    <dgm:cxn modelId="{0502B4FA-3A44-4388-A27D-17E5215FD550}" type="presParOf" srcId="{959253BE-2D0F-4E5B-871E-CEA14F34B5FE}" destId="{AECC1C84-2448-4F24-8F7B-4DFADCA442A1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8AA863E-0CF6-4263-BE0A-DEE25D23CF69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2EF58490-6547-4364-ADB2-162B173E1A67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800" kern="1200" dirty="0">
              <a:latin typeface="Arial Narrow" panose="020B0606020202030204" pitchFamily="34" charset="0"/>
            </a:rPr>
            <a:t>2010: </a:t>
          </a: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Ingreso</a:t>
          </a:r>
          <a:r>
            <a:rPr lang="es-CL" sz="2800" kern="1200" dirty="0">
              <a:latin typeface="Arial Narrow" panose="020B0606020202030204" pitchFamily="34" charset="0"/>
            </a:rPr>
            <a:t> ESNAVAL.</a:t>
          </a:r>
        </a:p>
      </dgm:t>
    </dgm:pt>
    <dgm:pt modelId="{ACE1FABD-8744-4B1C-8E36-32C743442355}" type="parTrans" cxnId="{9AE50F40-D891-4A96-9993-34ADAB93F1CC}">
      <dgm:prSet/>
      <dgm:spPr/>
      <dgm:t>
        <a:bodyPr/>
        <a:lstStyle/>
        <a:p>
          <a:endParaRPr lang="es-CL" sz="2000">
            <a:latin typeface="+mn-lt"/>
          </a:endParaRPr>
        </a:p>
      </dgm:t>
    </dgm:pt>
    <dgm:pt modelId="{9635B753-7C2E-4550-8624-E6BCC0AF4044}" type="sibTrans" cxnId="{9AE50F40-D891-4A96-9993-34ADAB93F1CC}">
      <dgm:prSet/>
      <dgm:spPr/>
      <dgm:t>
        <a:bodyPr/>
        <a:lstStyle/>
        <a:p>
          <a:endParaRPr lang="es-CL" sz="2000">
            <a:latin typeface="+mn-lt"/>
          </a:endParaRPr>
        </a:p>
      </dgm:t>
    </dgm:pt>
    <dgm:pt modelId="{5AEABE4A-89DE-4080-B73E-6E5B58CA2EF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800" kern="1200" dirty="0">
              <a:latin typeface="Arial Narrow" panose="020B0606020202030204" pitchFamily="34" charset="0"/>
            </a:rPr>
            <a:t>2017: </a:t>
          </a: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Subteniente</a:t>
          </a:r>
          <a:r>
            <a:rPr lang="es-CL" sz="2800" kern="1200" dirty="0">
              <a:latin typeface="Arial Narrow" panose="020B0606020202030204" pitchFamily="34" charset="0"/>
            </a:rPr>
            <a:t> AP 41 AQUILES – Oficial de Materiales.</a:t>
          </a:r>
        </a:p>
      </dgm:t>
    </dgm:pt>
    <dgm:pt modelId="{CFE3AC5B-79CA-460B-95E1-55F0949FAB90}" type="sibTrans" cxnId="{5467C97D-0B59-4DB2-A681-0EDD161F1700}">
      <dgm:prSet/>
      <dgm:spPr/>
      <dgm:t>
        <a:bodyPr/>
        <a:lstStyle/>
        <a:p>
          <a:endParaRPr lang="es-CL" sz="2000">
            <a:latin typeface="+mn-lt"/>
          </a:endParaRPr>
        </a:p>
      </dgm:t>
    </dgm:pt>
    <dgm:pt modelId="{F6BD15B9-DFA4-4338-9845-EEF6120A50DE}" type="parTrans" cxnId="{5467C97D-0B59-4DB2-A681-0EDD161F1700}">
      <dgm:prSet/>
      <dgm:spPr/>
      <dgm:t>
        <a:bodyPr/>
        <a:lstStyle/>
        <a:p>
          <a:endParaRPr lang="es-CL" sz="2000">
            <a:latin typeface="+mn-lt"/>
          </a:endParaRPr>
        </a:p>
      </dgm:t>
    </dgm:pt>
    <dgm:pt modelId="{79194938-6929-48FB-9B20-6E2E3231F5E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2015-2016: Subteniente DIRECABAS – Jefe depto. AB y Jefe División País.</a:t>
          </a:r>
        </a:p>
      </dgm:t>
    </dgm:pt>
    <dgm:pt modelId="{8E12E0B7-D180-4AB3-8514-5AD692B900BB}" type="sibTrans" cxnId="{30891A4B-D9BC-4C7E-874E-B6771864FCAB}">
      <dgm:prSet/>
      <dgm:spPr/>
      <dgm:t>
        <a:bodyPr/>
        <a:lstStyle/>
        <a:p>
          <a:endParaRPr lang="es-CL" sz="2000">
            <a:latin typeface="+mn-lt"/>
          </a:endParaRPr>
        </a:p>
      </dgm:t>
    </dgm:pt>
    <dgm:pt modelId="{C1BED2B2-8703-414F-AE67-077A18C75981}" type="parTrans" cxnId="{30891A4B-D9BC-4C7E-874E-B6771864FCAB}">
      <dgm:prSet/>
      <dgm:spPr/>
      <dgm:t>
        <a:bodyPr/>
        <a:lstStyle/>
        <a:p>
          <a:endParaRPr lang="es-CL" sz="2000">
            <a:latin typeface="+mn-lt"/>
          </a:endParaRPr>
        </a:p>
      </dgm:t>
    </dgm:pt>
    <dgm:pt modelId="{78A7FDC5-A515-41A8-BC0F-7A9DD3F97EBA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2014: Guardiamarina – Velas Latinoamericana.</a:t>
          </a:r>
        </a:p>
      </dgm:t>
    </dgm:pt>
    <dgm:pt modelId="{63794A8D-882E-4FAD-8E99-0BF3746C399F}" type="sibTrans" cxnId="{7D0EDE9A-6A53-4AD5-B539-B23D4A85627C}">
      <dgm:prSet/>
      <dgm:spPr/>
      <dgm:t>
        <a:bodyPr/>
        <a:lstStyle/>
        <a:p>
          <a:endParaRPr lang="es-CL" sz="2000">
            <a:latin typeface="+mn-lt"/>
          </a:endParaRPr>
        </a:p>
      </dgm:t>
    </dgm:pt>
    <dgm:pt modelId="{20BDC54A-BAC0-4A00-A9DD-1A0771D4BDE0}" type="parTrans" cxnId="{7D0EDE9A-6A53-4AD5-B539-B23D4A85627C}">
      <dgm:prSet/>
      <dgm:spPr/>
      <dgm:t>
        <a:bodyPr/>
        <a:lstStyle/>
        <a:p>
          <a:endParaRPr lang="es-CL" sz="2000">
            <a:latin typeface="+mn-lt"/>
          </a:endParaRPr>
        </a:p>
      </dgm:t>
    </dgm:pt>
    <dgm:pt modelId="{F6016EE1-3507-4D57-868F-A4EDA4C959E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2018: Teniente 2° APOLINAV - 6to Politécnico.</a:t>
          </a:r>
        </a:p>
      </dgm:t>
    </dgm:pt>
    <dgm:pt modelId="{DC2A93A2-3AD6-4793-ABB1-B6DF6F6212D4}" type="parTrans" cxnId="{ACA0E1FB-7B8A-483C-A62C-FF02030FE028}">
      <dgm:prSet/>
      <dgm:spPr/>
      <dgm:t>
        <a:bodyPr/>
        <a:lstStyle/>
        <a:p>
          <a:endParaRPr lang="es-CL" sz="2000">
            <a:latin typeface="+mn-lt"/>
          </a:endParaRPr>
        </a:p>
      </dgm:t>
    </dgm:pt>
    <dgm:pt modelId="{1EC7B430-E09F-4995-A67F-39DFD5224CA4}" type="sibTrans" cxnId="{ACA0E1FB-7B8A-483C-A62C-FF02030FE028}">
      <dgm:prSet/>
      <dgm:spPr/>
      <dgm:t>
        <a:bodyPr/>
        <a:lstStyle/>
        <a:p>
          <a:endParaRPr lang="es-CL" sz="2000">
            <a:latin typeface="+mn-lt"/>
          </a:endParaRPr>
        </a:p>
      </dgm:t>
    </dgm:pt>
    <dgm:pt modelId="{2FAB52B6-BA44-4766-A630-3B7516EA0B57}">
      <dgm:prSet custT="1"/>
      <dgm:spPr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800" kern="1200" dirty="0">
              <a:latin typeface="Arial Narrow" panose="020B0606020202030204" pitchFamily="34" charset="0"/>
            </a:rPr>
            <a:t>2019: Teniente 2° </a:t>
          </a: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BEE</a:t>
          </a:r>
          <a:r>
            <a:rPr lang="es-CL" sz="2800" kern="1200" dirty="0">
              <a:latin typeface="Arial Narrow" panose="020B0606020202030204" pitchFamily="34" charset="0"/>
            </a:rPr>
            <a:t> - Instructora de Guardiamarinas.</a:t>
          </a:r>
        </a:p>
      </dgm:t>
    </dgm:pt>
    <dgm:pt modelId="{4615E2C9-1B2A-42BA-AFB5-BBDED4FC2398}" type="parTrans" cxnId="{19D82E84-9C07-464F-A6B9-66F1F28E6378}">
      <dgm:prSet/>
      <dgm:spPr/>
      <dgm:t>
        <a:bodyPr/>
        <a:lstStyle/>
        <a:p>
          <a:endParaRPr lang="es-CL" sz="2000">
            <a:latin typeface="+mn-lt"/>
          </a:endParaRPr>
        </a:p>
      </dgm:t>
    </dgm:pt>
    <dgm:pt modelId="{82CD6CB5-472C-4DE0-BD27-75A679222CB2}" type="sibTrans" cxnId="{19D82E84-9C07-464F-A6B9-66F1F28E6378}">
      <dgm:prSet/>
      <dgm:spPr/>
      <dgm:t>
        <a:bodyPr/>
        <a:lstStyle/>
        <a:p>
          <a:endParaRPr lang="es-CL" sz="2000">
            <a:latin typeface="+mn-lt"/>
          </a:endParaRPr>
        </a:p>
      </dgm:t>
    </dgm:pt>
    <dgm:pt modelId="{33D71246-6211-4F14-914E-8D49F9E41ED1}">
      <dgm:prSet custT="1"/>
      <dgm:spPr/>
      <dgm:t>
        <a:bodyPr/>
        <a:lstStyle/>
        <a:p>
          <a:pPr rtl="0"/>
          <a:r>
            <a:rPr lang="es-CL" sz="2800" dirty="0">
              <a:latin typeface="Arial Narrow" panose="020B0606020202030204" pitchFamily="34" charset="0"/>
            </a:rPr>
            <a:t>2020-2022: Teniente 2° FF 06 ALMTE CONDELL – Oficial de Materiales.</a:t>
          </a:r>
        </a:p>
      </dgm:t>
    </dgm:pt>
    <dgm:pt modelId="{5865311E-2F1E-4030-97A7-051103B1D0D0}" type="parTrans" cxnId="{39891D48-6C1A-4964-98F7-291A893950A9}">
      <dgm:prSet/>
      <dgm:spPr/>
      <dgm:t>
        <a:bodyPr/>
        <a:lstStyle/>
        <a:p>
          <a:endParaRPr lang="es-CL" sz="2000">
            <a:latin typeface="+mn-lt"/>
          </a:endParaRPr>
        </a:p>
      </dgm:t>
    </dgm:pt>
    <dgm:pt modelId="{E32E3EC1-361E-4189-AE2D-621BD41FF96B}" type="sibTrans" cxnId="{39891D48-6C1A-4964-98F7-291A893950A9}">
      <dgm:prSet/>
      <dgm:spPr/>
      <dgm:t>
        <a:bodyPr/>
        <a:lstStyle/>
        <a:p>
          <a:endParaRPr lang="es-CL" sz="2000">
            <a:latin typeface="+mn-lt"/>
          </a:endParaRPr>
        </a:p>
      </dgm:t>
    </dgm:pt>
    <dgm:pt modelId="{69F2C5CF-128F-4C4A-A2DA-08703CEC50AC}">
      <dgm:prSet custT="1"/>
      <dgm:spPr/>
      <dgm:t>
        <a:bodyPr/>
        <a:lstStyle/>
        <a:p>
          <a:pPr rtl="0"/>
          <a:r>
            <a:rPr lang="es-CL" sz="2800" dirty="0">
              <a:latin typeface="Arial Narrow" panose="020B0606020202030204" pitchFamily="34" charset="0"/>
            </a:rPr>
            <a:t>2023: Teniente 1° ESCUELA NAVAL – Oficial de Alimentación. </a:t>
          </a:r>
        </a:p>
      </dgm:t>
    </dgm:pt>
    <dgm:pt modelId="{16A7EB1A-EE80-4F55-BD06-54BC19289D52}" type="parTrans" cxnId="{057AE6F0-89C5-412F-ACF3-7F54A56E93AB}">
      <dgm:prSet/>
      <dgm:spPr/>
      <dgm:t>
        <a:bodyPr/>
        <a:lstStyle/>
        <a:p>
          <a:endParaRPr lang="es-CL" sz="2000">
            <a:latin typeface="+mn-lt"/>
          </a:endParaRPr>
        </a:p>
      </dgm:t>
    </dgm:pt>
    <dgm:pt modelId="{F08660BB-84D1-40EE-98AE-8FFF09773109}" type="sibTrans" cxnId="{057AE6F0-89C5-412F-ACF3-7F54A56E93AB}">
      <dgm:prSet/>
      <dgm:spPr/>
      <dgm:t>
        <a:bodyPr/>
        <a:lstStyle/>
        <a:p>
          <a:endParaRPr lang="es-CL" sz="2000">
            <a:latin typeface="+mn-lt"/>
          </a:endParaRPr>
        </a:p>
      </dgm:t>
    </dgm:pt>
    <dgm:pt modelId="{959253BE-2D0F-4E5B-871E-CEA14F34B5FE}" type="pres">
      <dgm:prSet presAssocID="{68AA863E-0CF6-4263-BE0A-DEE25D23CF6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E4236617-5831-4EA4-9CA0-FEF5B56DCA30}" type="pres">
      <dgm:prSet presAssocID="{2EF58490-6547-4364-ADB2-162B173E1A67}" presName="parentText" presStyleLbl="node1" presStyleIdx="0" presStyleCnt="8">
        <dgm:presLayoutVars>
          <dgm:chMax val="0"/>
          <dgm:bulletEnabled val="1"/>
        </dgm:presLayoutVars>
      </dgm:prSet>
      <dgm:spPr>
        <a:xfrm>
          <a:off x="0" y="8430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98C810FF-99EA-44DF-A56F-2B921F841046}" type="pres">
      <dgm:prSet presAssocID="{9635B753-7C2E-4550-8624-E6BCC0AF4044}" presName="spacer" presStyleCnt="0"/>
      <dgm:spPr/>
    </dgm:pt>
    <dgm:pt modelId="{7EE1F28C-E09C-4AC5-835B-363B38C178DA}" type="pres">
      <dgm:prSet presAssocID="{78A7FDC5-A515-41A8-BC0F-7A9DD3F97EBA}" presName="parentText" presStyleLbl="node1" presStyleIdx="1" presStyleCnt="8">
        <dgm:presLayoutVars>
          <dgm:chMax val="0"/>
          <dgm:bulletEnabled val="1"/>
        </dgm:presLayoutVars>
      </dgm:prSet>
      <dgm:spPr>
        <a:xfrm>
          <a:off x="0" y="72906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EBED8950-8795-435C-866A-AC879471E021}" type="pres">
      <dgm:prSet presAssocID="{63794A8D-882E-4FAD-8E99-0BF3746C399F}" presName="spacer" presStyleCnt="0"/>
      <dgm:spPr/>
    </dgm:pt>
    <dgm:pt modelId="{FC4688DE-BF08-4D8A-8081-1AB8591D6E0C}" type="pres">
      <dgm:prSet presAssocID="{79194938-6929-48FB-9B20-6E2E3231F5E0}" presName="parentText" presStyleLbl="node1" presStyleIdx="2" presStyleCnt="8">
        <dgm:presLayoutVars>
          <dgm:chMax val="0"/>
          <dgm:bulletEnabled val="1"/>
        </dgm:presLayoutVars>
      </dgm:prSet>
      <dgm:spPr>
        <a:xfrm>
          <a:off x="0" y="137382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BE15DCAC-DCD3-409A-BFF8-1BA534C99F9A}" type="pres">
      <dgm:prSet presAssocID="{8E12E0B7-D180-4AB3-8514-5AD692B900BB}" presName="spacer" presStyleCnt="0"/>
      <dgm:spPr/>
    </dgm:pt>
    <dgm:pt modelId="{A3AA2BC9-6FA6-4EB9-9C32-F559E9C80E50}" type="pres">
      <dgm:prSet presAssocID="{5AEABE4A-89DE-4080-B73E-6E5B58CA2EF0}" presName="parentText" presStyleLbl="node1" presStyleIdx="3" presStyleCnt="8">
        <dgm:presLayoutVars>
          <dgm:chMax val="0"/>
          <dgm:bulletEnabled val="1"/>
        </dgm:presLayoutVars>
      </dgm:prSet>
      <dgm:spPr>
        <a:xfrm>
          <a:off x="0" y="201858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D55CD320-D6C4-4DB0-AE6E-2EB0501EF8BE}" type="pres">
      <dgm:prSet presAssocID="{CFE3AC5B-79CA-460B-95E1-55F0949FAB90}" presName="spacer" presStyleCnt="0"/>
      <dgm:spPr/>
    </dgm:pt>
    <dgm:pt modelId="{E03FABE4-F43B-475F-88EF-62409A358B82}" type="pres">
      <dgm:prSet presAssocID="{F6016EE1-3507-4D57-868F-A4EDA4C959E0}" presName="parentText" presStyleLbl="node1" presStyleIdx="4" presStyleCnt="8">
        <dgm:presLayoutVars>
          <dgm:chMax val="0"/>
          <dgm:bulletEnabled val="1"/>
        </dgm:presLayoutVars>
      </dgm:prSet>
      <dgm:spPr>
        <a:xfrm>
          <a:off x="0" y="266334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600AE6BB-E196-440D-A1DC-D846BF3CAF62}" type="pres">
      <dgm:prSet presAssocID="{1EC7B430-E09F-4995-A67F-39DFD5224CA4}" presName="spacer" presStyleCnt="0"/>
      <dgm:spPr/>
    </dgm:pt>
    <dgm:pt modelId="{5CDCF828-52DF-4790-8350-D82A844F7955}" type="pres">
      <dgm:prSet presAssocID="{2FAB52B6-BA44-4766-A630-3B7516EA0B57}" presName="parentText" presStyleLbl="node1" presStyleIdx="5" presStyleCnt="8">
        <dgm:presLayoutVars>
          <dgm:chMax val="0"/>
          <dgm:bulletEnabled val="1"/>
        </dgm:presLayoutVars>
      </dgm:prSet>
      <dgm:spPr>
        <a:xfrm>
          <a:off x="0" y="330810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8EDDD3E1-FD9F-48D2-86BF-D64E88EE119F}" type="pres">
      <dgm:prSet presAssocID="{82CD6CB5-472C-4DE0-BD27-75A679222CB2}" presName="spacer" presStyleCnt="0"/>
      <dgm:spPr/>
    </dgm:pt>
    <dgm:pt modelId="{63425F39-CB22-4B60-9409-720DDCF3FAD3}" type="pres">
      <dgm:prSet presAssocID="{33D71246-6211-4F14-914E-8D49F9E41ED1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6AB04CE-20A5-4186-A5DD-441D4E984C11}" type="pres">
      <dgm:prSet presAssocID="{E32E3EC1-361E-4189-AE2D-621BD41FF96B}" presName="spacer" presStyleCnt="0"/>
      <dgm:spPr/>
    </dgm:pt>
    <dgm:pt modelId="{AECC1C84-2448-4F24-8F7B-4DFADCA442A1}" type="pres">
      <dgm:prSet presAssocID="{69F2C5CF-128F-4C4A-A2DA-08703CEC50AC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57AE6F0-89C5-412F-ACF3-7F54A56E93AB}" srcId="{68AA863E-0CF6-4263-BE0A-DEE25D23CF69}" destId="{69F2C5CF-128F-4C4A-A2DA-08703CEC50AC}" srcOrd="7" destOrd="0" parTransId="{16A7EB1A-EE80-4F55-BD06-54BC19289D52}" sibTransId="{F08660BB-84D1-40EE-98AE-8FFF09773109}"/>
    <dgm:cxn modelId="{30891A4B-D9BC-4C7E-874E-B6771864FCAB}" srcId="{68AA863E-0CF6-4263-BE0A-DEE25D23CF69}" destId="{79194938-6929-48FB-9B20-6E2E3231F5E0}" srcOrd="2" destOrd="0" parTransId="{C1BED2B2-8703-414F-AE67-077A18C75981}" sibTransId="{8E12E0B7-D180-4AB3-8514-5AD692B900BB}"/>
    <dgm:cxn modelId="{F412E8E0-6578-4C6F-9DD9-F1106F10CFB2}" type="presOf" srcId="{68AA863E-0CF6-4263-BE0A-DEE25D23CF69}" destId="{959253BE-2D0F-4E5B-871E-CEA14F34B5FE}" srcOrd="0" destOrd="0" presId="urn:microsoft.com/office/officeart/2005/8/layout/vList2"/>
    <dgm:cxn modelId="{1B5FA8CF-C2AA-4967-A52F-A7AF59E82928}" type="presOf" srcId="{2EF58490-6547-4364-ADB2-162B173E1A67}" destId="{E4236617-5831-4EA4-9CA0-FEF5B56DCA30}" srcOrd="0" destOrd="0" presId="urn:microsoft.com/office/officeart/2005/8/layout/vList2"/>
    <dgm:cxn modelId="{5467C97D-0B59-4DB2-A681-0EDD161F1700}" srcId="{68AA863E-0CF6-4263-BE0A-DEE25D23CF69}" destId="{5AEABE4A-89DE-4080-B73E-6E5B58CA2EF0}" srcOrd="3" destOrd="0" parTransId="{F6BD15B9-DFA4-4338-9845-EEF6120A50DE}" sibTransId="{CFE3AC5B-79CA-460B-95E1-55F0949FAB90}"/>
    <dgm:cxn modelId="{ACA0E1FB-7B8A-483C-A62C-FF02030FE028}" srcId="{68AA863E-0CF6-4263-BE0A-DEE25D23CF69}" destId="{F6016EE1-3507-4D57-868F-A4EDA4C959E0}" srcOrd="4" destOrd="0" parTransId="{DC2A93A2-3AD6-4793-ABB1-B6DF6F6212D4}" sibTransId="{1EC7B430-E09F-4995-A67F-39DFD5224CA4}"/>
    <dgm:cxn modelId="{7D0EDE9A-6A53-4AD5-B539-B23D4A85627C}" srcId="{68AA863E-0CF6-4263-BE0A-DEE25D23CF69}" destId="{78A7FDC5-A515-41A8-BC0F-7A9DD3F97EBA}" srcOrd="1" destOrd="0" parTransId="{20BDC54A-BAC0-4A00-A9DD-1A0771D4BDE0}" sibTransId="{63794A8D-882E-4FAD-8E99-0BF3746C399F}"/>
    <dgm:cxn modelId="{9AE50F40-D891-4A96-9993-34ADAB93F1CC}" srcId="{68AA863E-0CF6-4263-BE0A-DEE25D23CF69}" destId="{2EF58490-6547-4364-ADB2-162B173E1A67}" srcOrd="0" destOrd="0" parTransId="{ACE1FABD-8744-4B1C-8E36-32C743442355}" sibTransId="{9635B753-7C2E-4550-8624-E6BCC0AF4044}"/>
    <dgm:cxn modelId="{DFE9FAAB-70D2-495B-9AF2-F8D127FC3619}" type="presOf" srcId="{5AEABE4A-89DE-4080-B73E-6E5B58CA2EF0}" destId="{A3AA2BC9-6FA6-4EB9-9C32-F559E9C80E50}" srcOrd="0" destOrd="0" presId="urn:microsoft.com/office/officeart/2005/8/layout/vList2"/>
    <dgm:cxn modelId="{1104E825-0661-4650-B6EA-5FBBEB565ABE}" type="presOf" srcId="{33D71246-6211-4F14-914E-8D49F9E41ED1}" destId="{63425F39-CB22-4B60-9409-720DDCF3FAD3}" srcOrd="0" destOrd="0" presId="urn:microsoft.com/office/officeart/2005/8/layout/vList2"/>
    <dgm:cxn modelId="{B1B9F043-FE8C-4C88-BF7E-2EA28CD3F97F}" type="presOf" srcId="{78A7FDC5-A515-41A8-BC0F-7A9DD3F97EBA}" destId="{7EE1F28C-E09C-4AC5-835B-363B38C178DA}" srcOrd="0" destOrd="0" presId="urn:microsoft.com/office/officeart/2005/8/layout/vList2"/>
    <dgm:cxn modelId="{92EB5D84-8D8D-4BF8-8A8B-94354E2418AD}" type="presOf" srcId="{2FAB52B6-BA44-4766-A630-3B7516EA0B57}" destId="{5CDCF828-52DF-4790-8350-D82A844F7955}" srcOrd="0" destOrd="0" presId="urn:microsoft.com/office/officeart/2005/8/layout/vList2"/>
    <dgm:cxn modelId="{F86E7209-CE80-4285-B829-6280E2185685}" type="presOf" srcId="{79194938-6929-48FB-9B20-6E2E3231F5E0}" destId="{FC4688DE-BF08-4D8A-8081-1AB8591D6E0C}" srcOrd="0" destOrd="0" presId="urn:microsoft.com/office/officeart/2005/8/layout/vList2"/>
    <dgm:cxn modelId="{CDE0A509-731F-4787-9101-893405B68205}" type="presOf" srcId="{69F2C5CF-128F-4C4A-A2DA-08703CEC50AC}" destId="{AECC1C84-2448-4F24-8F7B-4DFADCA442A1}" srcOrd="0" destOrd="0" presId="urn:microsoft.com/office/officeart/2005/8/layout/vList2"/>
    <dgm:cxn modelId="{39891D48-6C1A-4964-98F7-291A893950A9}" srcId="{68AA863E-0CF6-4263-BE0A-DEE25D23CF69}" destId="{33D71246-6211-4F14-914E-8D49F9E41ED1}" srcOrd="6" destOrd="0" parTransId="{5865311E-2F1E-4030-97A7-051103B1D0D0}" sibTransId="{E32E3EC1-361E-4189-AE2D-621BD41FF96B}"/>
    <dgm:cxn modelId="{020FE050-EED3-4CCA-90A8-B5F91846CF89}" type="presOf" srcId="{F6016EE1-3507-4D57-868F-A4EDA4C959E0}" destId="{E03FABE4-F43B-475F-88EF-62409A358B82}" srcOrd="0" destOrd="0" presId="urn:microsoft.com/office/officeart/2005/8/layout/vList2"/>
    <dgm:cxn modelId="{19D82E84-9C07-464F-A6B9-66F1F28E6378}" srcId="{68AA863E-0CF6-4263-BE0A-DEE25D23CF69}" destId="{2FAB52B6-BA44-4766-A630-3B7516EA0B57}" srcOrd="5" destOrd="0" parTransId="{4615E2C9-1B2A-42BA-AFB5-BBDED4FC2398}" sibTransId="{82CD6CB5-472C-4DE0-BD27-75A679222CB2}"/>
    <dgm:cxn modelId="{039075E6-2CBB-48AC-B66A-E436E52FABC0}" type="presParOf" srcId="{959253BE-2D0F-4E5B-871E-CEA14F34B5FE}" destId="{E4236617-5831-4EA4-9CA0-FEF5B56DCA30}" srcOrd="0" destOrd="0" presId="urn:microsoft.com/office/officeart/2005/8/layout/vList2"/>
    <dgm:cxn modelId="{DE3D3D51-9C8F-48E8-BB9C-784AEC548921}" type="presParOf" srcId="{959253BE-2D0F-4E5B-871E-CEA14F34B5FE}" destId="{98C810FF-99EA-44DF-A56F-2B921F841046}" srcOrd="1" destOrd="0" presId="urn:microsoft.com/office/officeart/2005/8/layout/vList2"/>
    <dgm:cxn modelId="{302387E8-2DF2-40C6-A27A-0B3C719B42F3}" type="presParOf" srcId="{959253BE-2D0F-4E5B-871E-CEA14F34B5FE}" destId="{7EE1F28C-E09C-4AC5-835B-363B38C178DA}" srcOrd="2" destOrd="0" presId="urn:microsoft.com/office/officeart/2005/8/layout/vList2"/>
    <dgm:cxn modelId="{75F84938-092C-4F83-9644-41AF6AA7EB9E}" type="presParOf" srcId="{959253BE-2D0F-4E5B-871E-CEA14F34B5FE}" destId="{EBED8950-8795-435C-866A-AC879471E021}" srcOrd="3" destOrd="0" presId="urn:microsoft.com/office/officeart/2005/8/layout/vList2"/>
    <dgm:cxn modelId="{531FE931-4DE1-4F00-9399-625C0F740D96}" type="presParOf" srcId="{959253BE-2D0F-4E5B-871E-CEA14F34B5FE}" destId="{FC4688DE-BF08-4D8A-8081-1AB8591D6E0C}" srcOrd="4" destOrd="0" presId="urn:microsoft.com/office/officeart/2005/8/layout/vList2"/>
    <dgm:cxn modelId="{59AACC91-3B88-48EA-8ACC-A1B79F062425}" type="presParOf" srcId="{959253BE-2D0F-4E5B-871E-CEA14F34B5FE}" destId="{BE15DCAC-DCD3-409A-BFF8-1BA534C99F9A}" srcOrd="5" destOrd="0" presId="urn:microsoft.com/office/officeart/2005/8/layout/vList2"/>
    <dgm:cxn modelId="{ACED3B13-30DF-4F9C-8C81-0DC6C72C3B8B}" type="presParOf" srcId="{959253BE-2D0F-4E5B-871E-CEA14F34B5FE}" destId="{A3AA2BC9-6FA6-4EB9-9C32-F559E9C80E50}" srcOrd="6" destOrd="0" presId="urn:microsoft.com/office/officeart/2005/8/layout/vList2"/>
    <dgm:cxn modelId="{B7E44264-9291-48C3-99AF-834916A71104}" type="presParOf" srcId="{959253BE-2D0F-4E5B-871E-CEA14F34B5FE}" destId="{D55CD320-D6C4-4DB0-AE6E-2EB0501EF8BE}" srcOrd="7" destOrd="0" presId="urn:microsoft.com/office/officeart/2005/8/layout/vList2"/>
    <dgm:cxn modelId="{AC3670F1-9370-49BB-BE37-ED6D8F15BAA1}" type="presParOf" srcId="{959253BE-2D0F-4E5B-871E-CEA14F34B5FE}" destId="{E03FABE4-F43B-475F-88EF-62409A358B82}" srcOrd="8" destOrd="0" presId="urn:microsoft.com/office/officeart/2005/8/layout/vList2"/>
    <dgm:cxn modelId="{6E5B6E8B-FFDE-44AB-8FDD-18BB18666C0F}" type="presParOf" srcId="{959253BE-2D0F-4E5B-871E-CEA14F34B5FE}" destId="{600AE6BB-E196-440D-A1DC-D846BF3CAF62}" srcOrd="9" destOrd="0" presId="urn:microsoft.com/office/officeart/2005/8/layout/vList2"/>
    <dgm:cxn modelId="{69D426B1-9FBE-4C85-8340-CE0E0C907032}" type="presParOf" srcId="{959253BE-2D0F-4E5B-871E-CEA14F34B5FE}" destId="{5CDCF828-52DF-4790-8350-D82A844F7955}" srcOrd="10" destOrd="0" presId="urn:microsoft.com/office/officeart/2005/8/layout/vList2"/>
    <dgm:cxn modelId="{96D49F63-D6F5-4239-9E1E-34A666A972E7}" type="presParOf" srcId="{959253BE-2D0F-4E5B-871E-CEA14F34B5FE}" destId="{8EDDD3E1-FD9F-48D2-86BF-D64E88EE119F}" srcOrd="11" destOrd="0" presId="urn:microsoft.com/office/officeart/2005/8/layout/vList2"/>
    <dgm:cxn modelId="{8AF63CC4-4836-49B9-9752-C223FF47C20A}" type="presParOf" srcId="{959253BE-2D0F-4E5B-871E-CEA14F34B5FE}" destId="{63425F39-CB22-4B60-9409-720DDCF3FAD3}" srcOrd="12" destOrd="0" presId="urn:microsoft.com/office/officeart/2005/8/layout/vList2"/>
    <dgm:cxn modelId="{F6B8F4D1-38C0-457A-AF7C-5AF45B6D354B}" type="presParOf" srcId="{959253BE-2D0F-4E5B-871E-CEA14F34B5FE}" destId="{36AB04CE-20A5-4186-A5DD-441D4E984C11}" srcOrd="13" destOrd="0" presId="urn:microsoft.com/office/officeart/2005/8/layout/vList2"/>
    <dgm:cxn modelId="{0502B4FA-3A44-4388-A27D-17E5215FD550}" type="presParOf" srcId="{959253BE-2D0F-4E5B-871E-CEA14F34B5FE}" destId="{AECC1C84-2448-4F24-8F7B-4DFADCA442A1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8AA863E-0CF6-4263-BE0A-DEE25D23CF69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2EF58490-6547-4364-ADB2-162B173E1A67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400" kern="1200" dirty="0">
              <a:latin typeface="Arial Narrow" panose="020B0606020202030204" pitchFamily="34" charset="0"/>
            </a:rPr>
            <a:t>2010: </a:t>
          </a: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Ingreso</a:t>
          </a:r>
          <a:r>
            <a:rPr lang="es-CL" sz="2400" kern="1200" dirty="0">
              <a:latin typeface="Arial Narrow" panose="020B0606020202030204" pitchFamily="34" charset="0"/>
            </a:rPr>
            <a:t> ESNAVAL.</a:t>
          </a:r>
        </a:p>
      </dgm:t>
    </dgm:pt>
    <dgm:pt modelId="{ACE1FABD-8744-4B1C-8E36-32C743442355}" type="parTrans" cxnId="{9AE50F40-D891-4A96-9993-34ADAB93F1CC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9635B753-7C2E-4550-8624-E6BCC0AF4044}" type="sibTrans" cxnId="{9AE50F40-D891-4A96-9993-34ADAB93F1CC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5AEABE4A-89DE-4080-B73E-6E5B58CA2EF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400" kern="1200" dirty="0">
              <a:latin typeface="Arial Narrow" panose="020B0606020202030204" pitchFamily="34" charset="0"/>
            </a:rPr>
            <a:t>2017: </a:t>
          </a: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Subteniente</a:t>
          </a:r>
          <a:r>
            <a:rPr lang="es-CL" sz="2400" kern="1200" dirty="0">
              <a:latin typeface="Arial Narrow" panose="020B0606020202030204" pitchFamily="34" charset="0"/>
            </a:rPr>
            <a:t> AP 41 AQUILES – Oficial de Materiales.</a:t>
          </a:r>
        </a:p>
      </dgm:t>
    </dgm:pt>
    <dgm:pt modelId="{CFE3AC5B-79CA-460B-95E1-55F0949FAB90}" type="sibTrans" cxnId="{5467C97D-0B59-4DB2-A681-0EDD161F1700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F6BD15B9-DFA4-4338-9845-EEF6120A50DE}" type="parTrans" cxnId="{5467C97D-0B59-4DB2-A681-0EDD161F1700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79194938-6929-48FB-9B20-6E2E3231F5E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2015-2016: Subteniente DIRECABAS – Jefe depto. AB y Jefe División País.</a:t>
          </a:r>
        </a:p>
      </dgm:t>
    </dgm:pt>
    <dgm:pt modelId="{8E12E0B7-D180-4AB3-8514-5AD692B900BB}" type="sibTrans" cxnId="{30891A4B-D9BC-4C7E-874E-B6771864FCAB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C1BED2B2-8703-414F-AE67-077A18C75981}" type="parTrans" cxnId="{30891A4B-D9BC-4C7E-874E-B6771864FCAB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78A7FDC5-A515-41A8-BC0F-7A9DD3F97EBA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2014: Guardiamarina – Velas Latinoamericana.</a:t>
          </a:r>
        </a:p>
      </dgm:t>
    </dgm:pt>
    <dgm:pt modelId="{63794A8D-882E-4FAD-8E99-0BF3746C399F}" type="sibTrans" cxnId="{7D0EDE9A-6A53-4AD5-B539-B23D4A85627C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20BDC54A-BAC0-4A00-A9DD-1A0771D4BDE0}" type="parTrans" cxnId="{7D0EDE9A-6A53-4AD5-B539-B23D4A85627C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F6016EE1-3507-4D57-868F-A4EDA4C959E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2018: Teniente 2° APOLINAV - 6to Politécnico.</a:t>
          </a:r>
        </a:p>
      </dgm:t>
    </dgm:pt>
    <dgm:pt modelId="{DC2A93A2-3AD6-4793-ABB1-B6DF6F6212D4}" type="parTrans" cxnId="{ACA0E1FB-7B8A-483C-A62C-FF02030FE028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1EC7B430-E09F-4995-A67F-39DFD5224CA4}" type="sibTrans" cxnId="{ACA0E1FB-7B8A-483C-A62C-FF02030FE028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2FAB52B6-BA44-4766-A630-3B7516EA0B57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2019: Teniente 2° BEE - Instructora de Guardiamarinas.</a:t>
          </a:r>
        </a:p>
      </dgm:t>
    </dgm:pt>
    <dgm:pt modelId="{4615E2C9-1B2A-42BA-AFB5-BBDED4FC2398}" type="parTrans" cxnId="{19D82E84-9C07-464F-A6B9-66F1F28E6378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82CD6CB5-472C-4DE0-BD27-75A679222CB2}" type="sibTrans" cxnId="{19D82E84-9C07-464F-A6B9-66F1F28E6378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33D71246-6211-4F14-914E-8D49F9E41ED1}">
      <dgm:prSet custT="1"/>
      <dgm:spPr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400" kern="1200" dirty="0">
              <a:latin typeface="Arial Narrow" panose="020B0606020202030204" pitchFamily="34" charset="0"/>
            </a:rPr>
            <a:t>2020-2022: </a:t>
          </a: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Teniente</a:t>
          </a:r>
          <a:r>
            <a:rPr lang="es-CL" sz="2400" kern="1200" dirty="0">
              <a:latin typeface="Arial Narrow" panose="020B0606020202030204" pitchFamily="34" charset="0"/>
            </a:rPr>
            <a:t> 2° FF 06 ALMTE CONDELL – Oficial de Materiales.</a:t>
          </a:r>
        </a:p>
      </dgm:t>
    </dgm:pt>
    <dgm:pt modelId="{5865311E-2F1E-4030-97A7-051103B1D0D0}" type="parTrans" cxnId="{39891D48-6C1A-4964-98F7-291A893950A9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E32E3EC1-361E-4189-AE2D-621BD41FF96B}" type="sibTrans" cxnId="{39891D48-6C1A-4964-98F7-291A893950A9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69F2C5CF-128F-4C4A-A2DA-08703CEC50AC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2023: Teniente 1° ESCUELA NAVAL – Oficial de Alimentación. </a:t>
          </a:r>
        </a:p>
      </dgm:t>
    </dgm:pt>
    <dgm:pt modelId="{16A7EB1A-EE80-4F55-BD06-54BC19289D52}" type="parTrans" cxnId="{057AE6F0-89C5-412F-ACF3-7F54A56E93AB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F08660BB-84D1-40EE-98AE-8FFF09773109}" type="sibTrans" cxnId="{057AE6F0-89C5-412F-ACF3-7F54A56E93AB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959253BE-2D0F-4E5B-871E-CEA14F34B5FE}" type="pres">
      <dgm:prSet presAssocID="{68AA863E-0CF6-4263-BE0A-DEE25D23CF6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E4236617-5831-4EA4-9CA0-FEF5B56DCA30}" type="pres">
      <dgm:prSet presAssocID="{2EF58490-6547-4364-ADB2-162B173E1A67}" presName="parentText" presStyleLbl="node1" presStyleIdx="0" presStyleCnt="8">
        <dgm:presLayoutVars>
          <dgm:chMax val="0"/>
          <dgm:bulletEnabled val="1"/>
        </dgm:presLayoutVars>
      </dgm:prSet>
      <dgm:spPr>
        <a:xfrm>
          <a:off x="0" y="8430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98C810FF-99EA-44DF-A56F-2B921F841046}" type="pres">
      <dgm:prSet presAssocID="{9635B753-7C2E-4550-8624-E6BCC0AF4044}" presName="spacer" presStyleCnt="0"/>
      <dgm:spPr/>
    </dgm:pt>
    <dgm:pt modelId="{7EE1F28C-E09C-4AC5-835B-363B38C178DA}" type="pres">
      <dgm:prSet presAssocID="{78A7FDC5-A515-41A8-BC0F-7A9DD3F97EBA}" presName="parentText" presStyleLbl="node1" presStyleIdx="1" presStyleCnt="8">
        <dgm:presLayoutVars>
          <dgm:chMax val="0"/>
          <dgm:bulletEnabled val="1"/>
        </dgm:presLayoutVars>
      </dgm:prSet>
      <dgm:spPr>
        <a:xfrm>
          <a:off x="0" y="72906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EBED8950-8795-435C-866A-AC879471E021}" type="pres">
      <dgm:prSet presAssocID="{63794A8D-882E-4FAD-8E99-0BF3746C399F}" presName="spacer" presStyleCnt="0"/>
      <dgm:spPr/>
    </dgm:pt>
    <dgm:pt modelId="{FC4688DE-BF08-4D8A-8081-1AB8591D6E0C}" type="pres">
      <dgm:prSet presAssocID="{79194938-6929-48FB-9B20-6E2E3231F5E0}" presName="parentText" presStyleLbl="node1" presStyleIdx="2" presStyleCnt="8">
        <dgm:presLayoutVars>
          <dgm:chMax val="0"/>
          <dgm:bulletEnabled val="1"/>
        </dgm:presLayoutVars>
      </dgm:prSet>
      <dgm:spPr>
        <a:xfrm>
          <a:off x="0" y="137382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BE15DCAC-DCD3-409A-BFF8-1BA534C99F9A}" type="pres">
      <dgm:prSet presAssocID="{8E12E0B7-D180-4AB3-8514-5AD692B900BB}" presName="spacer" presStyleCnt="0"/>
      <dgm:spPr/>
    </dgm:pt>
    <dgm:pt modelId="{A3AA2BC9-6FA6-4EB9-9C32-F559E9C80E50}" type="pres">
      <dgm:prSet presAssocID="{5AEABE4A-89DE-4080-B73E-6E5B58CA2EF0}" presName="parentText" presStyleLbl="node1" presStyleIdx="3" presStyleCnt="8">
        <dgm:presLayoutVars>
          <dgm:chMax val="0"/>
          <dgm:bulletEnabled val="1"/>
        </dgm:presLayoutVars>
      </dgm:prSet>
      <dgm:spPr>
        <a:xfrm>
          <a:off x="0" y="201858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D55CD320-D6C4-4DB0-AE6E-2EB0501EF8BE}" type="pres">
      <dgm:prSet presAssocID="{CFE3AC5B-79CA-460B-95E1-55F0949FAB90}" presName="spacer" presStyleCnt="0"/>
      <dgm:spPr/>
    </dgm:pt>
    <dgm:pt modelId="{E03FABE4-F43B-475F-88EF-62409A358B82}" type="pres">
      <dgm:prSet presAssocID="{F6016EE1-3507-4D57-868F-A4EDA4C959E0}" presName="parentText" presStyleLbl="node1" presStyleIdx="4" presStyleCnt="8">
        <dgm:presLayoutVars>
          <dgm:chMax val="0"/>
          <dgm:bulletEnabled val="1"/>
        </dgm:presLayoutVars>
      </dgm:prSet>
      <dgm:spPr>
        <a:xfrm>
          <a:off x="0" y="266334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600AE6BB-E196-440D-A1DC-D846BF3CAF62}" type="pres">
      <dgm:prSet presAssocID="{1EC7B430-E09F-4995-A67F-39DFD5224CA4}" presName="spacer" presStyleCnt="0"/>
      <dgm:spPr/>
    </dgm:pt>
    <dgm:pt modelId="{5CDCF828-52DF-4790-8350-D82A844F7955}" type="pres">
      <dgm:prSet presAssocID="{2FAB52B6-BA44-4766-A630-3B7516EA0B57}" presName="parentText" presStyleLbl="node1" presStyleIdx="5" presStyleCnt="8">
        <dgm:presLayoutVars>
          <dgm:chMax val="0"/>
          <dgm:bulletEnabled val="1"/>
        </dgm:presLayoutVars>
      </dgm:prSet>
      <dgm:spPr>
        <a:xfrm>
          <a:off x="0" y="330810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8EDDD3E1-FD9F-48D2-86BF-D64E88EE119F}" type="pres">
      <dgm:prSet presAssocID="{82CD6CB5-472C-4DE0-BD27-75A679222CB2}" presName="spacer" presStyleCnt="0"/>
      <dgm:spPr/>
    </dgm:pt>
    <dgm:pt modelId="{63425F39-CB22-4B60-9409-720DDCF3FAD3}" type="pres">
      <dgm:prSet presAssocID="{33D71246-6211-4F14-914E-8D49F9E41ED1}" presName="parentText" presStyleLbl="node1" presStyleIdx="6" presStyleCnt="8">
        <dgm:presLayoutVars>
          <dgm:chMax val="0"/>
          <dgm:bulletEnabled val="1"/>
        </dgm:presLayoutVars>
      </dgm:prSet>
      <dgm:spPr>
        <a:xfrm>
          <a:off x="0" y="395286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36AB04CE-20A5-4186-A5DD-441D4E984C11}" type="pres">
      <dgm:prSet presAssocID="{E32E3EC1-361E-4189-AE2D-621BD41FF96B}" presName="spacer" presStyleCnt="0"/>
      <dgm:spPr/>
    </dgm:pt>
    <dgm:pt modelId="{AECC1C84-2448-4F24-8F7B-4DFADCA442A1}" type="pres">
      <dgm:prSet presAssocID="{69F2C5CF-128F-4C4A-A2DA-08703CEC50AC}" presName="parentText" presStyleLbl="node1" presStyleIdx="7" presStyleCnt="8">
        <dgm:presLayoutVars>
          <dgm:chMax val="0"/>
          <dgm:bulletEnabled val="1"/>
        </dgm:presLayoutVars>
      </dgm:prSet>
      <dgm:spPr>
        <a:xfrm>
          <a:off x="0" y="5160889"/>
          <a:ext cx="10943797" cy="643938"/>
        </a:xfrm>
        <a:prstGeom prst="roundRect">
          <a:avLst/>
        </a:prstGeom>
      </dgm:spPr>
      <dgm:t>
        <a:bodyPr/>
        <a:lstStyle/>
        <a:p>
          <a:endParaRPr lang="es-ES"/>
        </a:p>
      </dgm:t>
    </dgm:pt>
  </dgm:ptLst>
  <dgm:cxnLst>
    <dgm:cxn modelId="{057AE6F0-89C5-412F-ACF3-7F54A56E93AB}" srcId="{68AA863E-0CF6-4263-BE0A-DEE25D23CF69}" destId="{69F2C5CF-128F-4C4A-A2DA-08703CEC50AC}" srcOrd="7" destOrd="0" parTransId="{16A7EB1A-EE80-4F55-BD06-54BC19289D52}" sibTransId="{F08660BB-84D1-40EE-98AE-8FFF09773109}"/>
    <dgm:cxn modelId="{30891A4B-D9BC-4C7E-874E-B6771864FCAB}" srcId="{68AA863E-0CF6-4263-BE0A-DEE25D23CF69}" destId="{79194938-6929-48FB-9B20-6E2E3231F5E0}" srcOrd="2" destOrd="0" parTransId="{C1BED2B2-8703-414F-AE67-077A18C75981}" sibTransId="{8E12E0B7-D180-4AB3-8514-5AD692B900BB}"/>
    <dgm:cxn modelId="{F412E8E0-6578-4C6F-9DD9-F1106F10CFB2}" type="presOf" srcId="{68AA863E-0CF6-4263-BE0A-DEE25D23CF69}" destId="{959253BE-2D0F-4E5B-871E-CEA14F34B5FE}" srcOrd="0" destOrd="0" presId="urn:microsoft.com/office/officeart/2005/8/layout/vList2"/>
    <dgm:cxn modelId="{1B5FA8CF-C2AA-4967-A52F-A7AF59E82928}" type="presOf" srcId="{2EF58490-6547-4364-ADB2-162B173E1A67}" destId="{E4236617-5831-4EA4-9CA0-FEF5B56DCA30}" srcOrd="0" destOrd="0" presId="urn:microsoft.com/office/officeart/2005/8/layout/vList2"/>
    <dgm:cxn modelId="{5467C97D-0B59-4DB2-A681-0EDD161F1700}" srcId="{68AA863E-0CF6-4263-BE0A-DEE25D23CF69}" destId="{5AEABE4A-89DE-4080-B73E-6E5B58CA2EF0}" srcOrd="3" destOrd="0" parTransId="{F6BD15B9-DFA4-4338-9845-EEF6120A50DE}" sibTransId="{CFE3AC5B-79CA-460B-95E1-55F0949FAB90}"/>
    <dgm:cxn modelId="{ACA0E1FB-7B8A-483C-A62C-FF02030FE028}" srcId="{68AA863E-0CF6-4263-BE0A-DEE25D23CF69}" destId="{F6016EE1-3507-4D57-868F-A4EDA4C959E0}" srcOrd="4" destOrd="0" parTransId="{DC2A93A2-3AD6-4793-ABB1-B6DF6F6212D4}" sibTransId="{1EC7B430-E09F-4995-A67F-39DFD5224CA4}"/>
    <dgm:cxn modelId="{7D0EDE9A-6A53-4AD5-B539-B23D4A85627C}" srcId="{68AA863E-0CF6-4263-BE0A-DEE25D23CF69}" destId="{78A7FDC5-A515-41A8-BC0F-7A9DD3F97EBA}" srcOrd="1" destOrd="0" parTransId="{20BDC54A-BAC0-4A00-A9DD-1A0771D4BDE0}" sibTransId="{63794A8D-882E-4FAD-8E99-0BF3746C399F}"/>
    <dgm:cxn modelId="{9AE50F40-D891-4A96-9993-34ADAB93F1CC}" srcId="{68AA863E-0CF6-4263-BE0A-DEE25D23CF69}" destId="{2EF58490-6547-4364-ADB2-162B173E1A67}" srcOrd="0" destOrd="0" parTransId="{ACE1FABD-8744-4B1C-8E36-32C743442355}" sibTransId="{9635B753-7C2E-4550-8624-E6BCC0AF4044}"/>
    <dgm:cxn modelId="{DFE9FAAB-70D2-495B-9AF2-F8D127FC3619}" type="presOf" srcId="{5AEABE4A-89DE-4080-B73E-6E5B58CA2EF0}" destId="{A3AA2BC9-6FA6-4EB9-9C32-F559E9C80E50}" srcOrd="0" destOrd="0" presId="urn:microsoft.com/office/officeart/2005/8/layout/vList2"/>
    <dgm:cxn modelId="{1104E825-0661-4650-B6EA-5FBBEB565ABE}" type="presOf" srcId="{33D71246-6211-4F14-914E-8D49F9E41ED1}" destId="{63425F39-CB22-4B60-9409-720DDCF3FAD3}" srcOrd="0" destOrd="0" presId="urn:microsoft.com/office/officeart/2005/8/layout/vList2"/>
    <dgm:cxn modelId="{B1B9F043-FE8C-4C88-BF7E-2EA28CD3F97F}" type="presOf" srcId="{78A7FDC5-A515-41A8-BC0F-7A9DD3F97EBA}" destId="{7EE1F28C-E09C-4AC5-835B-363B38C178DA}" srcOrd="0" destOrd="0" presId="urn:microsoft.com/office/officeart/2005/8/layout/vList2"/>
    <dgm:cxn modelId="{92EB5D84-8D8D-4BF8-8A8B-94354E2418AD}" type="presOf" srcId="{2FAB52B6-BA44-4766-A630-3B7516EA0B57}" destId="{5CDCF828-52DF-4790-8350-D82A844F7955}" srcOrd="0" destOrd="0" presId="urn:microsoft.com/office/officeart/2005/8/layout/vList2"/>
    <dgm:cxn modelId="{F86E7209-CE80-4285-B829-6280E2185685}" type="presOf" srcId="{79194938-6929-48FB-9B20-6E2E3231F5E0}" destId="{FC4688DE-BF08-4D8A-8081-1AB8591D6E0C}" srcOrd="0" destOrd="0" presId="urn:microsoft.com/office/officeart/2005/8/layout/vList2"/>
    <dgm:cxn modelId="{CDE0A509-731F-4787-9101-893405B68205}" type="presOf" srcId="{69F2C5CF-128F-4C4A-A2DA-08703CEC50AC}" destId="{AECC1C84-2448-4F24-8F7B-4DFADCA442A1}" srcOrd="0" destOrd="0" presId="urn:microsoft.com/office/officeart/2005/8/layout/vList2"/>
    <dgm:cxn modelId="{39891D48-6C1A-4964-98F7-291A893950A9}" srcId="{68AA863E-0CF6-4263-BE0A-DEE25D23CF69}" destId="{33D71246-6211-4F14-914E-8D49F9E41ED1}" srcOrd="6" destOrd="0" parTransId="{5865311E-2F1E-4030-97A7-051103B1D0D0}" sibTransId="{E32E3EC1-361E-4189-AE2D-621BD41FF96B}"/>
    <dgm:cxn modelId="{020FE050-EED3-4CCA-90A8-B5F91846CF89}" type="presOf" srcId="{F6016EE1-3507-4D57-868F-A4EDA4C959E0}" destId="{E03FABE4-F43B-475F-88EF-62409A358B82}" srcOrd="0" destOrd="0" presId="urn:microsoft.com/office/officeart/2005/8/layout/vList2"/>
    <dgm:cxn modelId="{19D82E84-9C07-464F-A6B9-66F1F28E6378}" srcId="{68AA863E-0CF6-4263-BE0A-DEE25D23CF69}" destId="{2FAB52B6-BA44-4766-A630-3B7516EA0B57}" srcOrd="5" destOrd="0" parTransId="{4615E2C9-1B2A-42BA-AFB5-BBDED4FC2398}" sibTransId="{82CD6CB5-472C-4DE0-BD27-75A679222CB2}"/>
    <dgm:cxn modelId="{039075E6-2CBB-48AC-B66A-E436E52FABC0}" type="presParOf" srcId="{959253BE-2D0F-4E5B-871E-CEA14F34B5FE}" destId="{E4236617-5831-4EA4-9CA0-FEF5B56DCA30}" srcOrd="0" destOrd="0" presId="urn:microsoft.com/office/officeart/2005/8/layout/vList2"/>
    <dgm:cxn modelId="{DE3D3D51-9C8F-48E8-BB9C-784AEC548921}" type="presParOf" srcId="{959253BE-2D0F-4E5B-871E-CEA14F34B5FE}" destId="{98C810FF-99EA-44DF-A56F-2B921F841046}" srcOrd="1" destOrd="0" presId="urn:microsoft.com/office/officeart/2005/8/layout/vList2"/>
    <dgm:cxn modelId="{302387E8-2DF2-40C6-A27A-0B3C719B42F3}" type="presParOf" srcId="{959253BE-2D0F-4E5B-871E-CEA14F34B5FE}" destId="{7EE1F28C-E09C-4AC5-835B-363B38C178DA}" srcOrd="2" destOrd="0" presId="urn:microsoft.com/office/officeart/2005/8/layout/vList2"/>
    <dgm:cxn modelId="{75F84938-092C-4F83-9644-41AF6AA7EB9E}" type="presParOf" srcId="{959253BE-2D0F-4E5B-871E-CEA14F34B5FE}" destId="{EBED8950-8795-435C-866A-AC879471E021}" srcOrd="3" destOrd="0" presId="urn:microsoft.com/office/officeart/2005/8/layout/vList2"/>
    <dgm:cxn modelId="{531FE931-4DE1-4F00-9399-625C0F740D96}" type="presParOf" srcId="{959253BE-2D0F-4E5B-871E-CEA14F34B5FE}" destId="{FC4688DE-BF08-4D8A-8081-1AB8591D6E0C}" srcOrd="4" destOrd="0" presId="urn:microsoft.com/office/officeart/2005/8/layout/vList2"/>
    <dgm:cxn modelId="{59AACC91-3B88-48EA-8ACC-A1B79F062425}" type="presParOf" srcId="{959253BE-2D0F-4E5B-871E-CEA14F34B5FE}" destId="{BE15DCAC-DCD3-409A-BFF8-1BA534C99F9A}" srcOrd="5" destOrd="0" presId="urn:microsoft.com/office/officeart/2005/8/layout/vList2"/>
    <dgm:cxn modelId="{ACED3B13-30DF-4F9C-8C81-0DC6C72C3B8B}" type="presParOf" srcId="{959253BE-2D0F-4E5B-871E-CEA14F34B5FE}" destId="{A3AA2BC9-6FA6-4EB9-9C32-F559E9C80E50}" srcOrd="6" destOrd="0" presId="urn:microsoft.com/office/officeart/2005/8/layout/vList2"/>
    <dgm:cxn modelId="{B7E44264-9291-48C3-99AF-834916A71104}" type="presParOf" srcId="{959253BE-2D0F-4E5B-871E-CEA14F34B5FE}" destId="{D55CD320-D6C4-4DB0-AE6E-2EB0501EF8BE}" srcOrd="7" destOrd="0" presId="urn:microsoft.com/office/officeart/2005/8/layout/vList2"/>
    <dgm:cxn modelId="{AC3670F1-9370-49BB-BE37-ED6D8F15BAA1}" type="presParOf" srcId="{959253BE-2D0F-4E5B-871E-CEA14F34B5FE}" destId="{E03FABE4-F43B-475F-88EF-62409A358B82}" srcOrd="8" destOrd="0" presId="urn:microsoft.com/office/officeart/2005/8/layout/vList2"/>
    <dgm:cxn modelId="{6E5B6E8B-FFDE-44AB-8FDD-18BB18666C0F}" type="presParOf" srcId="{959253BE-2D0F-4E5B-871E-CEA14F34B5FE}" destId="{600AE6BB-E196-440D-A1DC-D846BF3CAF62}" srcOrd="9" destOrd="0" presId="urn:microsoft.com/office/officeart/2005/8/layout/vList2"/>
    <dgm:cxn modelId="{69D426B1-9FBE-4C85-8340-CE0E0C907032}" type="presParOf" srcId="{959253BE-2D0F-4E5B-871E-CEA14F34B5FE}" destId="{5CDCF828-52DF-4790-8350-D82A844F7955}" srcOrd="10" destOrd="0" presId="urn:microsoft.com/office/officeart/2005/8/layout/vList2"/>
    <dgm:cxn modelId="{96D49F63-D6F5-4239-9E1E-34A666A972E7}" type="presParOf" srcId="{959253BE-2D0F-4E5B-871E-CEA14F34B5FE}" destId="{8EDDD3E1-FD9F-48D2-86BF-D64E88EE119F}" srcOrd="11" destOrd="0" presId="urn:microsoft.com/office/officeart/2005/8/layout/vList2"/>
    <dgm:cxn modelId="{8AF63CC4-4836-49B9-9752-C223FF47C20A}" type="presParOf" srcId="{959253BE-2D0F-4E5B-871E-CEA14F34B5FE}" destId="{63425F39-CB22-4B60-9409-720DDCF3FAD3}" srcOrd="12" destOrd="0" presId="urn:microsoft.com/office/officeart/2005/8/layout/vList2"/>
    <dgm:cxn modelId="{F6B8F4D1-38C0-457A-AF7C-5AF45B6D354B}" type="presParOf" srcId="{959253BE-2D0F-4E5B-871E-CEA14F34B5FE}" destId="{36AB04CE-20A5-4186-A5DD-441D4E984C11}" srcOrd="13" destOrd="0" presId="urn:microsoft.com/office/officeart/2005/8/layout/vList2"/>
    <dgm:cxn modelId="{0502B4FA-3A44-4388-A27D-17E5215FD550}" type="presParOf" srcId="{959253BE-2D0F-4E5B-871E-CEA14F34B5FE}" destId="{AECC1C84-2448-4F24-8F7B-4DFADCA442A1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8AA863E-0CF6-4263-BE0A-DEE25D23CF69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2EF58490-6547-4364-ADB2-162B173E1A67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400" kern="1200" dirty="0">
              <a:latin typeface="Arial Narrow" panose="020B0606020202030204" pitchFamily="34" charset="0"/>
            </a:rPr>
            <a:t>2010: </a:t>
          </a: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Ingreso</a:t>
          </a:r>
          <a:r>
            <a:rPr lang="es-CL" sz="2400" kern="1200" dirty="0">
              <a:latin typeface="Arial Narrow" panose="020B0606020202030204" pitchFamily="34" charset="0"/>
            </a:rPr>
            <a:t> ESNAVAL.</a:t>
          </a:r>
        </a:p>
      </dgm:t>
    </dgm:pt>
    <dgm:pt modelId="{ACE1FABD-8744-4B1C-8E36-32C743442355}" type="parTrans" cxnId="{9AE50F40-D891-4A96-9993-34ADAB93F1CC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9635B753-7C2E-4550-8624-E6BCC0AF4044}" type="sibTrans" cxnId="{9AE50F40-D891-4A96-9993-34ADAB93F1CC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5AEABE4A-89DE-4080-B73E-6E5B58CA2EF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400" kern="1200" dirty="0">
              <a:latin typeface="Arial Narrow" panose="020B0606020202030204" pitchFamily="34" charset="0"/>
            </a:rPr>
            <a:t>2017: </a:t>
          </a: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Subteniente</a:t>
          </a:r>
          <a:r>
            <a:rPr lang="es-CL" sz="2400" kern="1200" dirty="0">
              <a:latin typeface="Arial Narrow" panose="020B0606020202030204" pitchFamily="34" charset="0"/>
            </a:rPr>
            <a:t> AP 41 AQUILES – Oficial de Materiales.</a:t>
          </a:r>
        </a:p>
      </dgm:t>
    </dgm:pt>
    <dgm:pt modelId="{CFE3AC5B-79CA-460B-95E1-55F0949FAB90}" type="sibTrans" cxnId="{5467C97D-0B59-4DB2-A681-0EDD161F1700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F6BD15B9-DFA4-4338-9845-EEF6120A50DE}" type="parTrans" cxnId="{5467C97D-0B59-4DB2-A681-0EDD161F1700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79194938-6929-48FB-9B20-6E2E3231F5E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2015-2016: Subteniente DIRECABAS – Jefe depto. AB y Jefe División País.</a:t>
          </a:r>
        </a:p>
      </dgm:t>
    </dgm:pt>
    <dgm:pt modelId="{8E12E0B7-D180-4AB3-8514-5AD692B900BB}" type="sibTrans" cxnId="{30891A4B-D9BC-4C7E-874E-B6771864FCAB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C1BED2B2-8703-414F-AE67-077A18C75981}" type="parTrans" cxnId="{30891A4B-D9BC-4C7E-874E-B6771864FCAB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78A7FDC5-A515-41A8-BC0F-7A9DD3F97EBA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2014: Guardiamarina – Velas Latinoamericana.</a:t>
          </a:r>
        </a:p>
      </dgm:t>
    </dgm:pt>
    <dgm:pt modelId="{63794A8D-882E-4FAD-8E99-0BF3746C399F}" type="sibTrans" cxnId="{7D0EDE9A-6A53-4AD5-B539-B23D4A85627C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20BDC54A-BAC0-4A00-A9DD-1A0771D4BDE0}" type="parTrans" cxnId="{7D0EDE9A-6A53-4AD5-B539-B23D4A85627C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F6016EE1-3507-4D57-868F-A4EDA4C959E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2018: Teniente 2° APOLINAV - 6to Politécnico.</a:t>
          </a:r>
        </a:p>
      </dgm:t>
    </dgm:pt>
    <dgm:pt modelId="{DC2A93A2-3AD6-4793-ABB1-B6DF6F6212D4}" type="parTrans" cxnId="{ACA0E1FB-7B8A-483C-A62C-FF02030FE028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1EC7B430-E09F-4995-A67F-39DFD5224CA4}" type="sibTrans" cxnId="{ACA0E1FB-7B8A-483C-A62C-FF02030FE028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2FAB52B6-BA44-4766-A630-3B7516EA0B57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2019: Teniente 2° BEE - Instructora de Guardiamarinas.</a:t>
          </a:r>
        </a:p>
      </dgm:t>
    </dgm:pt>
    <dgm:pt modelId="{4615E2C9-1B2A-42BA-AFB5-BBDED4FC2398}" type="parTrans" cxnId="{19D82E84-9C07-464F-A6B9-66F1F28E6378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82CD6CB5-472C-4DE0-BD27-75A679222CB2}" type="sibTrans" cxnId="{19D82E84-9C07-464F-A6B9-66F1F28E6378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33D71246-6211-4F14-914E-8D49F9E41ED1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2020-2022: Teniente 2° FF 06 ALMTE CONDELL – Oficial de Materiales.</a:t>
          </a:r>
        </a:p>
      </dgm:t>
    </dgm:pt>
    <dgm:pt modelId="{5865311E-2F1E-4030-97A7-051103B1D0D0}" type="parTrans" cxnId="{39891D48-6C1A-4964-98F7-291A893950A9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E32E3EC1-361E-4189-AE2D-621BD41FF96B}" type="sibTrans" cxnId="{39891D48-6C1A-4964-98F7-291A893950A9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69F2C5CF-128F-4C4A-A2DA-08703CEC50AC}">
      <dgm:prSet/>
      <dgm:spPr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dirty="0">
              <a:latin typeface="Arial Narrow" panose="020B0606020202030204" pitchFamily="34" charset="0"/>
            </a:rPr>
            <a:t>2023-2024: Teniente 1° ESCUELA NAVAL – Oficial de Alimentación / Oficial de División  </a:t>
          </a:r>
        </a:p>
      </dgm:t>
    </dgm:pt>
    <dgm:pt modelId="{16A7EB1A-EE80-4F55-BD06-54BC19289D52}" type="parTrans" cxnId="{057AE6F0-89C5-412F-ACF3-7F54A56E93AB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F08660BB-84D1-40EE-98AE-8FFF09773109}" type="sibTrans" cxnId="{057AE6F0-89C5-412F-ACF3-7F54A56E93AB}">
      <dgm:prSet/>
      <dgm:spPr/>
      <dgm:t>
        <a:bodyPr/>
        <a:lstStyle/>
        <a:p>
          <a:endParaRPr lang="es-CL">
            <a:latin typeface="Arial Narrow" panose="020B0606020202030204" pitchFamily="34" charset="0"/>
          </a:endParaRPr>
        </a:p>
      </dgm:t>
    </dgm:pt>
    <dgm:pt modelId="{959253BE-2D0F-4E5B-871E-CEA14F34B5FE}" type="pres">
      <dgm:prSet presAssocID="{68AA863E-0CF6-4263-BE0A-DEE25D23CF6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E4236617-5831-4EA4-9CA0-FEF5B56DCA30}" type="pres">
      <dgm:prSet presAssocID="{2EF58490-6547-4364-ADB2-162B173E1A67}" presName="parentText" presStyleLbl="node1" presStyleIdx="0" presStyleCnt="8">
        <dgm:presLayoutVars>
          <dgm:chMax val="0"/>
          <dgm:bulletEnabled val="1"/>
        </dgm:presLayoutVars>
      </dgm:prSet>
      <dgm:spPr>
        <a:xfrm>
          <a:off x="0" y="8430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98C810FF-99EA-44DF-A56F-2B921F841046}" type="pres">
      <dgm:prSet presAssocID="{9635B753-7C2E-4550-8624-E6BCC0AF4044}" presName="spacer" presStyleCnt="0"/>
      <dgm:spPr/>
    </dgm:pt>
    <dgm:pt modelId="{7EE1F28C-E09C-4AC5-835B-363B38C178DA}" type="pres">
      <dgm:prSet presAssocID="{78A7FDC5-A515-41A8-BC0F-7A9DD3F97EBA}" presName="parentText" presStyleLbl="node1" presStyleIdx="1" presStyleCnt="8">
        <dgm:presLayoutVars>
          <dgm:chMax val="0"/>
          <dgm:bulletEnabled val="1"/>
        </dgm:presLayoutVars>
      </dgm:prSet>
      <dgm:spPr>
        <a:xfrm>
          <a:off x="0" y="72906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EBED8950-8795-435C-866A-AC879471E021}" type="pres">
      <dgm:prSet presAssocID="{63794A8D-882E-4FAD-8E99-0BF3746C399F}" presName="spacer" presStyleCnt="0"/>
      <dgm:spPr/>
    </dgm:pt>
    <dgm:pt modelId="{FC4688DE-BF08-4D8A-8081-1AB8591D6E0C}" type="pres">
      <dgm:prSet presAssocID="{79194938-6929-48FB-9B20-6E2E3231F5E0}" presName="parentText" presStyleLbl="node1" presStyleIdx="2" presStyleCnt="8">
        <dgm:presLayoutVars>
          <dgm:chMax val="0"/>
          <dgm:bulletEnabled val="1"/>
        </dgm:presLayoutVars>
      </dgm:prSet>
      <dgm:spPr>
        <a:xfrm>
          <a:off x="0" y="137382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BE15DCAC-DCD3-409A-BFF8-1BA534C99F9A}" type="pres">
      <dgm:prSet presAssocID="{8E12E0B7-D180-4AB3-8514-5AD692B900BB}" presName="spacer" presStyleCnt="0"/>
      <dgm:spPr/>
    </dgm:pt>
    <dgm:pt modelId="{A3AA2BC9-6FA6-4EB9-9C32-F559E9C80E50}" type="pres">
      <dgm:prSet presAssocID="{5AEABE4A-89DE-4080-B73E-6E5B58CA2EF0}" presName="parentText" presStyleLbl="node1" presStyleIdx="3" presStyleCnt="8">
        <dgm:presLayoutVars>
          <dgm:chMax val="0"/>
          <dgm:bulletEnabled val="1"/>
        </dgm:presLayoutVars>
      </dgm:prSet>
      <dgm:spPr>
        <a:xfrm>
          <a:off x="0" y="201858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D55CD320-D6C4-4DB0-AE6E-2EB0501EF8BE}" type="pres">
      <dgm:prSet presAssocID="{CFE3AC5B-79CA-460B-95E1-55F0949FAB90}" presName="spacer" presStyleCnt="0"/>
      <dgm:spPr/>
    </dgm:pt>
    <dgm:pt modelId="{E03FABE4-F43B-475F-88EF-62409A358B82}" type="pres">
      <dgm:prSet presAssocID="{F6016EE1-3507-4D57-868F-A4EDA4C959E0}" presName="parentText" presStyleLbl="node1" presStyleIdx="4" presStyleCnt="8">
        <dgm:presLayoutVars>
          <dgm:chMax val="0"/>
          <dgm:bulletEnabled val="1"/>
        </dgm:presLayoutVars>
      </dgm:prSet>
      <dgm:spPr>
        <a:xfrm>
          <a:off x="0" y="266334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600AE6BB-E196-440D-A1DC-D846BF3CAF62}" type="pres">
      <dgm:prSet presAssocID="{1EC7B430-E09F-4995-A67F-39DFD5224CA4}" presName="spacer" presStyleCnt="0"/>
      <dgm:spPr/>
    </dgm:pt>
    <dgm:pt modelId="{5CDCF828-52DF-4790-8350-D82A844F7955}" type="pres">
      <dgm:prSet presAssocID="{2FAB52B6-BA44-4766-A630-3B7516EA0B57}" presName="parentText" presStyleLbl="node1" presStyleIdx="5" presStyleCnt="8">
        <dgm:presLayoutVars>
          <dgm:chMax val="0"/>
          <dgm:bulletEnabled val="1"/>
        </dgm:presLayoutVars>
      </dgm:prSet>
      <dgm:spPr>
        <a:xfrm>
          <a:off x="0" y="330810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8EDDD3E1-FD9F-48D2-86BF-D64E88EE119F}" type="pres">
      <dgm:prSet presAssocID="{82CD6CB5-472C-4DE0-BD27-75A679222CB2}" presName="spacer" presStyleCnt="0"/>
      <dgm:spPr/>
    </dgm:pt>
    <dgm:pt modelId="{63425F39-CB22-4B60-9409-720DDCF3FAD3}" type="pres">
      <dgm:prSet presAssocID="{33D71246-6211-4F14-914E-8D49F9E41ED1}" presName="parentText" presStyleLbl="node1" presStyleIdx="6" presStyleCnt="8">
        <dgm:presLayoutVars>
          <dgm:chMax val="0"/>
          <dgm:bulletEnabled val="1"/>
        </dgm:presLayoutVars>
      </dgm:prSet>
      <dgm:spPr>
        <a:xfrm>
          <a:off x="0" y="395286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  <dgm:pt modelId="{36AB04CE-20A5-4186-A5DD-441D4E984C11}" type="pres">
      <dgm:prSet presAssocID="{E32E3EC1-361E-4189-AE2D-621BD41FF96B}" presName="spacer" presStyleCnt="0"/>
      <dgm:spPr/>
    </dgm:pt>
    <dgm:pt modelId="{AECC1C84-2448-4F24-8F7B-4DFADCA442A1}" type="pres">
      <dgm:prSet presAssocID="{69F2C5CF-128F-4C4A-A2DA-08703CEC50AC}" presName="parentText" presStyleLbl="node1" presStyleIdx="7" presStyleCnt="8">
        <dgm:presLayoutVars>
          <dgm:chMax val="0"/>
          <dgm:bulletEnabled val="1"/>
        </dgm:presLayoutVars>
      </dgm:prSet>
      <dgm:spPr>
        <a:xfrm>
          <a:off x="0" y="4597621"/>
          <a:ext cx="10515600" cy="575639"/>
        </a:xfrm>
        <a:prstGeom prst="roundRect">
          <a:avLst/>
        </a:prstGeom>
      </dgm:spPr>
      <dgm:t>
        <a:bodyPr/>
        <a:lstStyle/>
        <a:p>
          <a:endParaRPr lang="es-ES"/>
        </a:p>
      </dgm:t>
    </dgm:pt>
  </dgm:ptLst>
  <dgm:cxnLst>
    <dgm:cxn modelId="{057AE6F0-89C5-412F-ACF3-7F54A56E93AB}" srcId="{68AA863E-0CF6-4263-BE0A-DEE25D23CF69}" destId="{69F2C5CF-128F-4C4A-A2DA-08703CEC50AC}" srcOrd="7" destOrd="0" parTransId="{16A7EB1A-EE80-4F55-BD06-54BC19289D52}" sibTransId="{F08660BB-84D1-40EE-98AE-8FFF09773109}"/>
    <dgm:cxn modelId="{30891A4B-D9BC-4C7E-874E-B6771864FCAB}" srcId="{68AA863E-0CF6-4263-BE0A-DEE25D23CF69}" destId="{79194938-6929-48FB-9B20-6E2E3231F5E0}" srcOrd="2" destOrd="0" parTransId="{C1BED2B2-8703-414F-AE67-077A18C75981}" sibTransId="{8E12E0B7-D180-4AB3-8514-5AD692B900BB}"/>
    <dgm:cxn modelId="{F412E8E0-6578-4C6F-9DD9-F1106F10CFB2}" type="presOf" srcId="{68AA863E-0CF6-4263-BE0A-DEE25D23CF69}" destId="{959253BE-2D0F-4E5B-871E-CEA14F34B5FE}" srcOrd="0" destOrd="0" presId="urn:microsoft.com/office/officeart/2005/8/layout/vList2"/>
    <dgm:cxn modelId="{1B5FA8CF-C2AA-4967-A52F-A7AF59E82928}" type="presOf" srcId="{2EF58490-6547-4364-ADB2-162B173E1A67}" destId="{E4236617-5831-4EA4-9CA0-FEF5B56DCA30}" srcOrd="0" destOrd="0" presId="urn:microsoft.com/office/officeart/2005/8/layout/vList2"/>
    <dgm:cxn modelId="{5467C97D-0B59-4DB2-A681-0EDD161F1700}" srcId="{68AA863E-0CF6-4263-BE0A-DEE25D23CF69}" destId="{5AEABE4A-89DE-4080-B73E-6E5B58CA2EF0}" srcOrd="3" destOrd="0" parTransId="{F6BD15B9-DFA4-4338-9845-EEF6120A50DE}" sibTransId="{CFE3AC5B-79CA-460B-95E1-55F0949FAB90}"/>
    <dgm:cxn modelId="{ACA0E1FB-7B8A-483C-A62C-FF02030FE028}" srcId="{68AA863E-0CF6-4263-BE0A-DEE25D23CF69}" destId="{F6016EE1-3507-4D57-868F-A4EDA4C959E0}" srcOrd="4" destOrd="0" parTransId="{DC2A93A2-3AD6-4793-ABB1-B6DF6F6212D4}" sibTransId="{1EC7B430-E09F-4995-A67F-39DFD5224CA4}"/>
    <dgm:cxn modelId="{7D0EDE9A-6A53-4AD5-B539-B23D4A85627C}" srcId="{68AA863E-0CF6-4263-BE0A-DEE25D23CF69}" destId="{78A7FDC5-A515-41A8-BC0F-7A9DD3F97EBA}" srcOrd="1" destOrd="0" parTransId="{20BDC54A-BAC0-4A00-A9DD-1A0771D4BDE0}" sibTransId="{63794A8D-882E-4FAD-8E99-0BF3746C399F}"/>
    <dgm:cxn modelId="{9AE50F40-D891-4A96-9993-34ADAB93F1CC}" srcId="{68AA863E-0CF6-4263-BE0A-DEE25D23CF69}" destId="{2EF58490-6547-4364-ADB2-162B173E1A67}" srcOrd="0" destOrd="0" parTransId="{ACE1FABD-8744-4B1C-8E36-32C743442355}" sibTransId="{9635B753-7C2E-4550-8624-E6BCC0AF4044}"/>
    <dgm:cxn modelId="{DFE9FAAB-70D2-495B-9AF2-F8D127FC3619}" type="presOf" srcId="{5AEABE4A-89DE-4080-B73E-6E5B58CA2EF0}" destId="{A3AA2BC9-6FA6-4EB9-9C32-F559E9C80E50}" srcOrd="0" destOrd="0" presId="urn:microsoft.com/office/officeart/2005/8/layout/vList2"/>
    <dgm:cxn modelId="{1104E825-0661-4650-B6EA-5FBBEB565ABE}" type="presOf" srcId="{33D71246-6211-4F14-914E-8D49F9E41ED1}" destId="{63425F39-CB22-4B60-9409-720DDCF3FAD3}" srcOrd="0" destOrd="0" presId="urn:microsoft.com/office/officeart/2005/8/layout/vList2"/>
    <dgm:cxn modelId="{B1B9F043-FE8C-4C88-BF7E-2EA28CD3F97F}" type="presOf" srcId="{78A7FDC5-A515-41A8-BC0F-7A9DD3F97EBA}" destId="{7EE1F28C-E09C-4AC5-835B-363B38C178DA}" srcOrd="0" destOrd="0" presId="urn:microsoft.com/office/officeart/2005/8/layout/vList2"/>
    <dgm:cxn modelId="{92EB5D84-8D8D-4BF8-8A8B-94354E2418AD}" type="presOf" srcId="{2FAB52B6-BA44-4766-A630-3B7516EA0B57}" destId="{5CDCF828-52DF-4790-8350-D82A844F7955}" srcOrd="0" destOrd="0" presId="urn:microsoft.com/office/officeart/2005/8/layout/vList2"/>
    <dgm:cxn modelId="{F86E7209-CE80-4285-B829-6280E2185685}" type="presOf" srcId="{79194938-6929-48FB-9B20-6E2E3231F5E0}" destId="{FC4688DE-BF08-4D8A-8081-1AB8591D6E0C}" srcOrd="0" destOrd="0" presId="urn:microsoft.com/office/officeart/2005/8/layout/vList2"/>
    <dgm:cxn modelId="{CDE0A509-731F-4787-9101-893405B68205}" type="presOf" srcId="{69F2C5CF-128F-4C4A-A2DA-08703CEC50AC}" destId="{AECC1C84-2448-4F24-8F7B-4DFADCA442A1}" srcOrd="0" destOrd="0" presId="urn:microsoft.com/office/officeart/2005/8/layout/vList2"/>
    <dgm:cxn modelId="{39891D48-6C1A-4964-98F7-291A893950A9}" srcId="{68AA863E-0CF6-4263-BE0A-DEE25D23CF69}" destId="{33D71246-6211-4F14-914E-8D49F9E41ED1}" srcOrd="6" destOrd="0" parTransId="{5865311E-2F1E-4030-97A7-051103B1D0D0}" sibTransId="{E32E3EC1-361E-4189-AE2D-621BD41FF96B}"/>
    <dgm:cxn modelId="{020FE050-EED3-4CCA-90A8-B5F91846CF89}" type="presOf" srcId="{F6016EE1-3507-4D57-868F-A4EDA4C959E0}" destId="{E03FABE4-F43B-475F-88EF-62409A358B82}" srcOrd="0" destOrd="0" presId="urn:microsoft.com/office/officeart/2005/8/layout/vList2"/>
    <dgm:cxn modelId="{19D82E84-9C07-464F-A6B9-66F1F28E6378}" srcId="{68AA863E-0CF6-4263-BE0A-DEE25D23CF69}" destId="{2FAB52B6-BA44-4766-A630-3B7516EA0B57}" srcOrd="5" destOrd="0" parTransId="{4615E2C9-1B2A-42BA-AFB5-BBDED4FC2398}" sibTransId="{82CD6CB5-472C-4DE0-BD27-75A679222CB2}"/>
    <dgm:cxn modelId="{039075E6-2CBB-48AC-B66A-E436E52FABC0}" type="presParOf" srcId="{959253BE-2D0F-4E5B-871E-CEA14F34B5FE}" destId="{E4236617-5831-4EA4-9CA0-FEF5B56DCA30}" srcOrd="0" destOrd="0" presId="urn:microsoft.com/office/officeart/2005/8/layout/vList2"/>
    <dgm:cxn modelId="{DE3D3D51-9C8F-48E8-BB9C-784AEC548921}" type="presParOf" srcId="{959253BE-2D0F-4E5B-871E-CEA14F34B5FE}" destId="{98C810FF-99EA-44DF-A56F-2B921F841046}" srcOrd="1" destOrd="0" presId="urn:microsoft.com/office/officeart/2005/8/layout/vList2"/>
    <dgm:cxn modelId="{302387E8-2DF2-40C6-A27A-0B3C719B42F3}" type="presParOf" srcId="{959253BE-2D0F-4E5B-871E-CEA14F34B5FE}" destId="{7EE1F28C-E09C-4AC5-835B-363B38C178DA}" srcOrd="2" destOrd="0" presId="urn:microsoft.com/office/officeart/2005/8/layout/vList2"/>
    <dgm:cxn modelId="{75F84938-092C-4F83-9644-41AF6AA7EB9E}" type="presParOf" srcId="{959253BE-2D0F-4E5B-871E-CEA14F34B5FE}" destId="{EBED8950-8795-435C-866A-AC879471E021}" srcOrd="3" destOrd="0" presId="urn:microsoft.com/office/officeart/2005/8/layout/vList2"/>
    <dgm:cxn modelId="{531FE931-4DE1-4F00-9399-625C0F740D96}" type="presParOf" srcId="{959253BE-2D0F-4E5B-871E-CEA14F34B5FE}" destId="{FC4688DE-BF08-4D8A-8081-1AB8591D6E0C}" srcOrd="4" destOrd="0" presId="urn:microsoft.com/office/officeart/2005/8/layout/vList2"/>
    <dgm:cxn modelId="{59AACC91-3B88-48EA-8ACC-A1B79F062425}" type="presParOf" srcId="{959253BE-2D0F-4E5B-871E-CEA14F34B5FE}" destId="{BE15DCAC-DCD3-409A-BFF8-1BA534C99F9A}" srcOrd="5" destOrd="0" presId="urn:microsoft.com/office/officeart/2005/8/layout/vList2"/>
    <dgm:cxn modelId="{ACED3B13-30DF-4F9C-8C81-0DC6C72C3B8B}" type="presParOf" srcId="{959253BE-2D0F-4E5B-871E-CEA14F34B5FE}" destId="{A3AA2BC9-6FA6-4EB9-9C32-F559E9C80E50}" srcOrd="6" destOrd="0" presId="urn:microsoft.com/office/officeart/2005/8/layout/vList2"/>
    <dgm:cxn modelId="{B7E44264-9291-48C3-99AF-834916A71104}" type="presParOf" srcId="{959253BE-2D0F-4E5B-871E-CEA14F34B5FE}" destId="{D55CD320-D6C4-4DB0-AE6E-2EB0501EF8BE}" srcOrd="7" destOrd="0" presId="urn:microsoft.com/office/officeart/2005/8/layout/vList2"/>
    <dgm:cxn modelId="{AC3670F1-9370-49BB-BE37-ED6D8F15BAA1}" type="presParOf" srcId="{959253BE-2D0F-4E5B-871E-CEA14F34B5FE}" destId="{E03FABE4-F43B-475F-88EF-62409A358B82}" srcOrd="8" destOrd="0" presId="urn:microsoft.com/office/officeart/2005/8/layout/vList2"/>
    <dgm:cxn modelId="{6E5B6E8B-FFDE-44AB-8FDD-18BB18666C0F}" type="presParOf" srcId="{959253BE-2D0F-4E5B-871E-CEA14F34B5FE}" destId="{600AE6BB-E196-440D-A1DC-D846BF3CAF62}" srcOrd="9" destOrd="0" presId="urn:microsoft.com/office/officeart/2005/8/layout/vList2"/>
    <dgm:cxn modelId="{69D426B1-9FBE-4C85-8340-CE0E0C907032}" type="presParOf" srcId="{959253BE-2D0F-4E5B-871E-CEA14F34B5FE}" destId="{5CDCF828-52DF-4790-8350-D82A844F7955}" srcOrd="10" destOrd="0" presId="urn:microsoft.com/office/officeart/2005/8/layout/vList2"/>
    <dgm:cxn modelId="{96D49F63-D6F5-4239-9E1E-34A666A972E7}" type="presParOf" srcId="{959253BE-2D0F-4E5B-871E-CEA14F34B5FE}" destId="{8EDDD3E1-FD9F-48D2-86BF-D64E88EE119F}" srcOrd="11" destOrd="0" presId="urn:microsoft.com/office/officeart/2005/8/layout/vList2"/>
    <dgm:cxn modelId="{8AF63CC4-4836-49B9-9752-C223FF47C20A}" type="presParOf" srcId="{959253BE-2D0F-4E5B-871E-CEA14F34B5FE}" destId="{63425F39-CB22-4B60-9409-720DDCF3FAD3}" srcOrd="12" destOrd="0" presId="urn:microsoft.com/office/officeart/2005/8/layout/vList2"/>
    <dgm:cxn modelId="{F6B8F4D1-38C0-457A-AF7C-5AF45B6D354B}" type="presParOf" srcId="{959253BE-2D0F-4E5B-871E-CEA14F34B5FE}" destId="{36AB04CE-20A5-4186-A5DD-441D4E984C11}" srcOrd="13" destOrd="0" presId="urn:microsoft.com/office/officeart/2005/8/layout/vList2"/>
    <dgm:cxn modelId="{0502B4FA-3A44-4388-A27D-17E5215FD550}" type="presParOf" srcId="{959253BE-2D0F-4E5B-871E-CEA14F34B5FE}" destId="{AECC1C84-2448-4F24-8F7B-4DFADCA442A1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8417DFB-1056-4B8D-9927-9F43E6DBE00E}" type="doc">
      <dgm:prSet loTypeId="urn:microsoft.com/office/officeart/2005/8/layout/vList2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es-CL"/>
        </a:p>
      </dgm:t>
    </dgm:pt>
    <dgm:pt modelId="{DFA6A657-B570-4AD0-9439-82E47C08082A}">
      <dgm:prSet custT="1"/>
      <dgm:spPr/>
      <dgm:t>
        <a:bodyPr/>
        <a:lstStyle/>
        <a:p>
          <a:pPr algn="ctr"/>
          <a:r>
            <a:rPr lang="es-CL" sz="4800" b="1" dirty="0"/>
            <a:t>Teniente Primero AB </a:t>
          </a:r>
        </a:p>
        <a:p>
          <a:pPr algn="ctr"/>
          <a:r>
            <a:rPr lang="es-CL" sz="4800" b="1" dirty="0"/>
            <a:t>Constanza Valenzuela Farfán</a:t>
          </a:r>
          <a:r>
            <a:rPr lang="es-CL" sz="4800" dirty="0"/>
            <a:t> </a:t>
          </a:r>
        </a:p>
      </dgm:t>
    </dgm:pt>
    <dgm:pt modelId="{FBE646B3-DCA3-495B-8B9E-B8EBE32B8EF1}" type="parTrans" cxnId="{A1367904-7449-48E0-8403-3059A57A5DE9}">
      <dgm:prSet/>
      <dgm:spPr/>
      <dgm:t>
        <a:bodyPr/>
        <a:lstStyle/>
        <a:p>
          <a:endParaRPr lang="es-CL" sz="1600"/>
        </a:p>
      </dgm:t>
    </dgm:pt>
    <dgm:pt modelId="{F305AA71-313B-40A1-A72F-646C9B98F572}" type="sibTrans" cxnId="{A1367904-7449-48E0-8403-3059A57A5DE9}">
      <dgm:prSet/>
      <dgm:spPr/>
      <dgm:t>
        <a:bodyPr/>
        <a:lstStyle/>
        <a:p>
          <a:endParaRPr lang="es-CL" sz="1600"/>
        </a:p>
      </dgm:t>
    </dgm:pt>
    <dgm:pt modelId="{1ED2E249-AFFE-49B1-B005-309BA96CDE6B}" type="pres">
      <dgm:prSet presAssocID="{88417DFB-1056-4B8D-9927-9F43E6DBE00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C6F95C8-849C-4158-93D4-22A0F09E3CF4}" type="pres">
      <dgm:prSet presAssocID="{DFA6A657-B570-4AD0-9439-82E47C08082A}" presName="parentText" presStyleLbl="node1" presStyleIdx="0" presStyleCnt="1" custScaleY="282604" custLinFactNeighborX="-3977" custLinFactNeighborY="666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1367904-7449-48E0-8403-3059A57A5DE9}" srcId="{88417DFB-1056-4B8D-9927-9F43E6DBE00E}" destId="{DFA6A657-B570-4AD0-9439-82E47C08082A}" srcOrd="0" destOrd="0" parTransId="{FBE646B3-DCA3-495B-8B9E-B8EBE32B8EF1}" sibTransId="{F305AA71-313B-40A1-A72F-646C9B98F572}"/>
    <dgm:cxn modelId="{EB969792-746A-48D1-8AD2-12DA87B05853}" type="presOf" srcId="{88417DFB-1056-4B8D-9927-9F43E6DBE00E}" destId="{1ED2E249-AFFE-49B1-B005-309BA96CDE6B}" srcOrd="0" destOrd="0" presId="urn:microsoft.com/office/officeart/2005/8/layout/vList2"/>
    <dgm:cxn modelId="{27E906B6-273C-4B6D-9DB9-CF4CBF84A660}" type="presOf" srcId="{DFA6A657-B570-4AD0-9439-82E47C08082A}" destId="{2C6F95C8-849C-4158-93D4-22A0F09E3CF4}" srcOrd="0" destOrd="0" presId="urn:microsoft.com/office/officeart/2005/8/layout/vList2"/>
    <dgm:cxn modelId="{4C391529-7B02-42A7-82A7-4E151ED8BCA5}" type="presParOf" srcId="{1ED2E249-AFFE-49B1-B005-309BA96CDE6B}" destId="{2C6F95C8-849C-4158-93D4-22A0F09E3CF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6F95C8-849C-4158-93D4-22A0F09E3CF4}">
      <dsp:nvSpPr>
        <dsp:cNvPr id="0" name=""/>
        <dsp:cNvSpPr/>
      </dsp:nvSpPr>
      <dsp:spPr>
        <a:xfrm>
          <a:off x="0" y="175593"/>
          <a:ext cx="10330172" cy="1651618"/>
        </a:xfrm>
        <a:prstGeom prst="round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800" b="1" kern="1200" dirty="0"/>
            <a:t>Teniente Primero AB </a:t>
          </a:r>
        </a:p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800" b="1" kern="1200" dirty="0"/>
            <a:t>Constanza Valenzuela Farfán</a:t>
          </a:r>
          <a:r>
            <a:rPr lang="es-CL" sz="4800" kern="1200" dirty="0"/>
            <a:t> </a:t>
          </a:r>
        </a:p>
      </dsp:txBody>
      <dsp:txXfrm>
        <a:off x="80625" y="256218"/>
        <a:ext cx="10168922" cy="14903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236617-5831-4EA4-9CA0-FEF5B56DCA30}">
      <dsp:nvSpPr>
        <dsp:cNvPr id="0" name=""/>
        <dsp:cNvSpPr/>
      </dsp:nvSpPr>
      <dsp:spPr>
        <a:xfrm>
          <a:off x="0" y="11811"/>
          <a:ext cx="11329360" cy="636480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>
              <a:latin typeface="Arial Narrow" panose="020B0606020202030204" pitchFamily="34" charset="0"/>
            </a:rPr>
            <a:t>2010: Ingreso ESNAVAL.</a:t>
          </a:r>
        </a:p>
      </dsp:txBody>
      <dsp:txXfrm>
        <a:off x="31070" y="42881"/>
        <a:ext cx="11267220" cy="574340"/>
      </dsp:txXfrm>
    </dsp:sp>
    <dsp:sp modelId="{7EE1F28C-E09C-4AC5-835B-363B38C178DA}">
      <dsp:nvSpPr>
        <dsp:cNvPr id="0" name=""/>
        <dsp:cNvSpPr/>
      </dsp:nvSpPr>
      <dsp:spPr>
        <a:xfrm>
          <a:off x="0" y="746211"/>
          <a:ext cx="11329360" cy="6364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>
              <a:latin typeface="Arial Narrow" panose="020B0606020202030204" pitchFamily="34" charset="0"/>
            </a:rPr>
            <a:t>2014: Guardiamarina – Velas Latinoamericana.</a:t>
          </a:r>
        </a:p>
      </dsp:txBody>
      <dsp:txXfrm>
        <a:off x="31070" y="777281"/>
        <a:ext cx="11267220" cy="574340"/>
      </dsp:txXfrm>
    </dsp:sp>
    <dsp:sp modelId="{FC4688DE-BF08-4D8A-8081-1AB8591D6E0C}">
      <dsp:nvSpPr>
        <dsp:cNvPr id="0" name=""/>
        <dsp:cNvSpPr/>
      </dsp:nvSpPr>
      <dsp:spPr>
        <a:xfrm>
          <a:off x="0" y="1480611"/>
          <a:ext cx="11329360" cy="6364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>
              <a:latin typeface="Arial Narrow" panose="020B0606020202030204" pitchFamily="34" charset="0"/>
            </a:rPr>
            <a:t>2015-2016: Subteniente DIRECABAS – Jefe depto. AB y Jefe División País.</a:t>
          </a:r>
        </a:p>
      </dsp:txBody>
      <dsp:txXfrm>
        <a:off x="31070" y="1511681"/>
        <a:ext cx="11267220" cy="574340"/>
      </dsp:txXfrm>
    </dsp:sp>
    <dsp:sp modelId="{A3AA2BC9-6FA6-4EB9-9C32-F559E9C80E50}">
      <dsp:nvSpPr>
        <dsp:cNvPr id="0" name=""/>
        <dsp:cNvSpPr/>
      </dsp:nvSpPr>
      <dsp:spPr>
        <a:xfrm>
          <a:off x="0" y="2215011"/>
          <a:ext cx="11329360" cy="6364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>
              <a:latin typeface="Arial Narrow" panose="020B0606020202030204" pitchFamily="34" charset="0"/>
            </a:rPr>
            <a:t>2017: Subteniente AP 41 AQUILES – Oficial de Materiales.</a:t>
          </a:r>
        </a:p>
      </dsp:txBody>
      <dsp:txXfrm>
        <a:off x="31070" y="2246081"/>
        <a:ext cx="11267220" cy="574340"/>
      </dsp:txXfrm>
    </dsp:sp>
    <dsp:sp modelId="{E03FABE4-F43B-475F-88EF-62409A358B82}">
      <dsp:nvSpPr>
        <dsp:cNvPr id="0" name=""/>
        <dsp:cNvSpPr/>
      </dsp:nvSpPr>
      <dsp:spPr>
        <a:xfrm>
          <a:off x="0" y="2949411"/>
          <a:ext cx="11329360" cy="6364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>
              <a:latin typeface="Arial Narrow" panose="020B0606020202030204" pitchFamily="34" charset="0"/>
            </a:rPr>
            <a:t>2018: Teniente 2° APOLINAV - 6to Politécnico.</a:t>
          </a:r>
        </a:p>
      </dsp:txBody>
      <dsp:txXfrm>
        <a:off x="31070" y="2980481"/>
        <a:ext cx="11267220" cy="574340"/>
      </dsp:txXfrm>
    </dsp:sp>
    <dsp:sp modelId="{5CDCF828-52DF-4790-8350-D82A844F7955}">
      <dsp:nvSpPr>
        <dsp:cNvPr id="0" name=""/>
        <dsp:cNvSpPr/>
      </dsp:nvSpPr>
      <dsp:spPr>
        <a:xfrm>
          <a:off x="0" y="3683811"/>
          <a:ext cx="11329360" cy="6364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>
              <a:latin typeface="Arial Narrow" panose="020B0606020202030204" pitchFamily="34" charset="0"/>
            </a:rPr>
            <a:t>2019: Teniente 2° BEE - Instructora de Guardiamarinas.</a:t>
          </a:r>
        </a:p>
      </dsp:txBody>
      <dsp:txXfrm>
        <a:off x="31070" y="3714881"/>
        <a:ext cx="11267220" cy="574340"/>
      </dsp:txXfrm>
    </dsp:sp>
    <dsp:sp modelId="{63425F39-CB22-4B60-9409-720DDCF3FAD3}">
      <dsp:nvSpPr>
        <dsp:cNvPr id="0" name=""/>
        <dsp:cNvSpPr/>
      </dsp:nvSpPr>
      <dsp:spPr>
        <a:xfrm>
          <a:off x="0" y="4418211"/>
          <a:ext cx="11329360" cy="6364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>
              <a:latin typeface="Arial Narrow" panose="020B0606020202030204" pitchFamily="34" charset="0"/>
            </a:rPr>
            <a:t>2020-2022: Teniente 2° FF 06 ALMTE CONDELL – Oficial de Materiales.</a:t>
          </a:r>
        </a:p>
      </dsp:txBody>
      <dsp:txXfrm>
        <a:off x="31070" y="4449281"/>
        <a:ext cx="11267220" cy="574340"/>
      </dsp:txXfrm>
    </dsp:sp>
    <dsp:sp modelId="{AECC1C84-2448-4F24-8F7B-4DFADCA442A1}">
      <dsp:nvSpPr>
        <dsp:cNvPr id="0" name=""/>
        <dsp:cNvSpPr/>
      </dsp:nvSpPr>
      <dsp:spPr>
        <a:xfrm>
          <a:off x="0" y="5152611"/>
          <a:ext cx="11329360" cy="6364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>
              <a:latin typeface="Arial Narrow" panose="020B0606020202030204" pitchFamily="34" charset="0"/>
            </a:rPr>
            <a:t>2023-2024: Teniente 1° ESCUELA NAVAL – Oficial de Alimentación. </a:t>
          </a:r>
        </a:p>
      </dsp:txBody>
      <dsp:txXfrm>
        <a:off x="31070" y="5183681"/>
        <a:ext cx="11267220" cy="5743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236617-5831-4EA4-9CA0-FEF5B56DCA30}">
      <dsp:nvSpPr>
        <dsp:cNvPr id="0" name=""/>
        <dsp:cNvSpPr/>
      </dsp:nvSpPr>
      <dsp:spPr>
        <a:xfrm>
          <a:off x="0" y="23883"/>
          <a:ext cx="11036563" cy="61776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2010: </a:t>
          </a: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Ingreso</a:t>
          </a:r>
          <a:r>
            <a:rPr lang="es-CL" sz="2800" kern="1200" dirty="0">
              <a:latin typeface="Arial Narrow" panose="020B0606020202030204" pitchFamily="34" charset="0"/>
            </a:rPr>
            <a:t> ESNAVAL.</a:t>
          </a:r>
        </a:p>
      </dsp:txBody>
      <dsp:txXfrm>
        <a:off x="30157" y="54040"/>
        <a:ext cx="10976249" cy="557446"/>
      </dsp:txXfrm>
    </dsp:sp>
    <dsp:sp modelId="{7EE1F28C-E09C-4AC5-835B-363B38C178DA}">
      <dsp:nvSpPr>
        <dsp:cNvPr id="0" name=""/>
        <dsp:cNvSpPr/>
      </dsp:nvSpPr>
      <dsp:spPr>
        <a:xfrm>
          <a:off x="0" y="736683"/>
          <a:ext cx="11036563" cy="617760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2014: Guardiamarina – Velas Latinoamericana.</a:t>
          </a:r>
        </a:p>
      </dsp:txBody>
      <dsp:txXfrm>
        <a:off x="30157" y="766840"/>
        <a:ext cx="10976249" cy="557446"/>
      </dsp:txXfrm>
    </dsp:sp>
    <dsp:sp modelId="{FC4688DE-BF08-4D8A-8081-1AB8591D6E0C}">
      <dsp:nvSpPr>
        <dsp:cNvPr id="0" name=""/>
        <dsp:cNvSpPr/>
      </dsp:nvSpPr>
      <dsp:spPr>
        <a:xfrm>
          <a:off x="0" y="1449483"/>
          <a:ext cx="11036563" cy="6177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>
              <a:latin typeface="Arial Narrow" panose="020B0606020202030204" pitchFamily="34" charset="0"/>
            </a:rPr>
            <a:t>2015-2016: Subteniente DIRECABAS – Jefe depto. AB y Jefe División País.</a:t>
          </a:r>
        </a:p>
      </dsp:txBody>
      <dsp:txXfrm>
        <a:off x="30157" y="1479640"/>
        <a:ext cx="10976249" cy="557446"/>
      </dsp:txXfrm>
    </dsp:sp>
    <dsp:sp modelId="{A3AA2BC9-6FA6-4EB9-9C32-F559E9C80E50}">
      <dsp:nvSpPr>
        <dsp:cNvPr id="0" name=""/>
        <dsp:cNvSpPr/>
      </dsp:nvSpPr>
      <dsp:spPr>
        <a:xfrm>
          <a:off x="0" y="2162283"/>
          <a:ext cx="11036563" cy="6177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>
              <a:latin typeface="Arial Narrow" panose="020B0606020202030204" pitchFamily="34" charset="0"/>
            </a:rPr>
            <a:t>2017: Subteniente AP 41 AQUILES – Oficial de Materiales.</a:t>
          </a:r>
        </a:p>
      </dsp:txBody>
      <dsp:txXfrm>
        <a:off x="30157" y="2192440"/>
        <a:ext cx="10976249" cy="557446"/>
      </dsp:txXfrm>
    </dsp:sp>
    <dsp:sp modelId="{E03FABE4-F43B-475F-88EF-62409A358B82}">
      <dsp:nvSpPr>
        <dsp:cNvPr id="0" name=""/>
        <dsp:cNvSpPr/>
      </dsp:nvSpPr>
      <dsp:spPr>
        <a:xfrm>
          <a:off x="0" y="2875083"/>
          <a:ext cx="11036563" cy="6177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>
              <a:latin typeface="Arial Narrow" panose="020B0606020202030204" pitchFamily="34" charset="0"/>
            </a:rPr>
            <a:t>2018: Teniente 2° APOLINAV - 6to Politécnico.</a:t>
          </a:r>
        </a:p>
      </dsp:txBody>
      <dsp:txXfrm>
        <a:off x="30157" y="2905240"/>
        <a:ext cx="10976249" cy="557446"/>
      </dsp:txXfrm>
    </dsp:sp>
    <dsp:sp modelId="{5CDCF828-52DF-4790-8350-D82A844F7955}">
      <dsp:nvSpPr>
        <dsp:cNvPr id="0" name=""/>
        <dsp:cNvSpPr/>
      </dsp:nvSpPr>
      <dsp:spPr>
        <a:xfrm>
          <a:off x="0" y="3587883"/>
          <a:ext cx="11036563" cy="6177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>
              <a:latin typeface="Arial Narrow" panose="020B0606020202030204" pitchFamily="34" charset="0"/>
            </a:rPr>
            <a:t>2019: Teniente 2° BEE - Instructora de Guardiamarinas.</a:t>
          </a:r>
        </a:p>
      </dsp:txBody>
      <dsp:txXfrm>
        <a:off x="30157" y="3618040"/>
        <a:ext cx="10976249" cy="557446"/>
      </dsp:txXfrm>
    </dsp:sp>
    <dsp:sp modelId="{63425F39-CB22-4B60-9409-720DDCF3FAD3}">
      <dsp:nvSpPr>
        <dsp:cNvPr id="0" name=""/>
        <dsp:cNvSpPr/>
      </dsp:nvSpPr>
      <dsp:spPr>
        <a:xfrm>
          <a:off x="0" y="4300683"/>
          <a:ext cx="11036563" cy="6177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>
              <a:latin typeface="Arial Narrow" panose="020B0606020202030204" pitchFamily="34" charset="0"/>
            </a:rPr>
            <a:t>2020-2022: Teniente 2° FF 06 ALMTE CONDELL – Oficial de Materiales.</a:t>
          </a:r>
        </a:p>
      </dsp:txBody>
      <dsp:txXfrm>
        <a:off x="30157" y="4330840"/>
        <a:ext cx="10976249" cy="557446"/>
      </dsp:txXfrm>
    </dsp:sp>
    <dsp:sp modelId="{AECC1C84-2448-4F24-8F7B-4DFADCA442A1}">
      <dsp:nvSpPr>
        <dsp:cNvPr id="0" name=""/>
        <dsp:cNvSpPr/>
      </dsp:nvSpPr>
      <dsp:spPr>
        <a:xfrm>
          <a:off x="0" y="5013483"/>
          <a:ext cx="11036563" cy="6177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>
              <a:latin typeface="Arial Narrow" panose="020B0606020202030204" pitchFamily="34" charset="0"/>
            </a:rPr>
            <a:t>2023: Teniente 1° ESCUELA NAVAL – Oficial de Alimentación. </a:t>
          </a:r>
        </a:p>
      </dsp:txBody>
      <dsp:txXfrm>
        <a:off x="30157" y="5043640"/>
        <a:ext cx="10976249" cy="55744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236617-5831-4EA4-9CA0-FEF5B56DCA30}">
      <dsp:nvSpPr>
        <dsp:cNvPr id="0" name=""/>
        <dsp:cNvSpPr/>
      </dsp:nvSpPr>
      <dsp:spPr>
        <a:xfrm>
          <a:off x="0" y="8591"/>
          <a:ext cx="11182337" cy="65637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2010: </a:t>
          </a: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Ingreso</a:t>
          </a:r>
          <a:r>
            <a:rPr lang="es-CL" sz="2800" kern="1200" dirty="0">
              <a:latin typeface="Arial Narrow" panose="020B0606020202030204" pitchFamily="34" charset="0"/>
            </a:rPr>
            <a:t> ESNAVAL.</a:t>
          </a:r>
        </a:p>
      </dsp:txBody>
      <dsp:txXfrm>
        <a:off x="32041" y="40632"/>
        <a:ext cx="11118255" cy="592288"/>
      </dsp:txXfrm>
    </dsp:sp>
    <dsp:sp modelId="{7EE1F28C-E09C-4AC5-835B-363B38C178DA}">
      <dsp:nvSpPr>
        <dsp:cNvPr id="0" name=""/>
        <dsp:cNvSpPr/>
      </dsp:nvSpPr>
      <dsp:spPr>
        <a:xfrm>
          <a:off x="0" y="760001"/>
          <a:ext cx="11182337" cy="65637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2014: Guardiamarina – Velas Latinoamericana.</a:t>
          </a:r>
        </a:p>
      </dsp:txBody>
      <dsp:txXfrm>
        <a:off x="32041" y="792042"/>
        <a:ext cx="11118255" cy="592288"/>
      </dsp:txXfrm>
    </dsp:sp>
    <dsp:sp modelId="{FC4688DE-BF08-4D8A-8081-1AB8591D6E0C}">
      <dsp:nvSpPr>
        <dsp:cNvPr id="0" name=""/>
        <dsp:cNvSpPr/>
      </dsp:nvSpPr>
      <dsp:spPr>
        <a:xfrm>
          <a:off x="0" y="1511411"/>
          <a:ext cx="11182337" cy="656370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2015-2016: Subteniente DIRECABAS – Jefe depto. AB y Jefe División País.</a:t>
          </a:r>
        </a:p>
      </dsp:txBody>
      <dsp:txXfrm>
        <a:off x="32041" y="1543452"/>
        <a:ext cx="11118255" cy="592288"/>
      </dsp:txXfrm>
    </dsp:sp>
    <dsp:sp modelId="{A3AA2BC9-6FA6-4EB9-9C32-F559E9C80E50}">
      <dsp:nvSpPr>
        <dsp:cNvPr id="0" name=""/>
        <dsp:cNvSpPr/>
      </dsp:nvSpPr>
      <dsp:spPr>
        <a:xfrm>
          <a:off x="0" y="2262821"/>
          <a:ext cx="11182337" cy="65637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2017: Subteniente AP 41 AQUILES – Oficial de Materiales.</a:t>
          </a:r>
        </a:p>
      </dsp:txBody>
      <dsp:txXfrm>
        <a:off x="32041" y="2294862"/>
        <a:ext cx="11118255" cy="592288"/>
      </dsp:txXfrm>
    </dsp:sp>
    <dsp:sp modelId="{E03FABE4-F43B-475F-88EF-62409A358B82}">
      <dsp:nvSpPr>
        <dsp:cNvPr id="0" name=""/>
        <dsp:cNvSpPr/>
      </dsp:nvSpPr>
      <dsp:spPr>
        <a:xfrm>
          <a:off x="0" y="3014231"/>
          <a:ext cx="11182337" cy="65637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2018: Teniente 2° APOLINAV - 6to Politécnico.</a:t>
          </a:r>
        </a:p>
      </dsp:txBody>
      <dsp:txXfrm>
        <a:off x="32041" y="3046272"/>
        <a:ext cx="11118255" cy="592288"/>
      </dsp:txXfrm>
    </dsp:sp>
    <dsp:sp modelId="{5CDCF828-52DF-4790-8350-D82A844F7955}">
      <dsp:nvSpPr>
        <dsp:cNvPr id="0" name=""/>
        <dsp:cNvSpPr/>
      </dsp:nvSpPr>
      <dsp:spPr>
        <a:xfrm>
          <a:off x="0" y="3765642"/>
          <a:ext cx="11182337" cy="65637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2019: Teniente 2° BEE - Instructora de Guardiamarinas.</a:t>
          </a:r>
        </a:p>
      </dsp:txBody>
      <dsp:txXfrm>
        <a:off x="32041" y="3797683"/>
        <a:ext cx="11118255" cy="592288"/>
      </dsp:txXfrm>
    </dsp:sp>
    <dsp:sp modelId="{63425F39-CB22-4B60-9409-720DDCF3FAD3}">
      <dsp:nvSpPr>
        <dsp:cNvPr id="0" name=""/>
        <dsp:cNvSpPr/>
      </dsp:nvSpPr>
      <dsp:spPr>
        <a:xfrm>
          <a:off x="0" y="4517052"/>
          <a:ext cx="11182337" cy="65637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2020-2022: Teniente 2° FF 06 ALMTE CONDELL – Oficial de Materiales.</a:t>
          </a:r>
        </a:p>
      </dsp:txBody>
      <dsp:txXfrm>
        <a:off x="32041" y="4549093"/>
        <a:ext cx="11118255" cy="592288"/>
      </dsp:txXfrm>
    </dsp:sp>
    <dsp:sp modelId="{AECC1C84-2448-4F24-8F7B-4DFADCA442A1}">
      <dsp:nvSpPr>
        <dsp:cNvPr id="0" name=""/>
        <dsp:cNvSpPr/>
      </dsp:nvSpPr>
      <dsp:spPr>
        <a:xfrm>
          <a:off x="0" y="5268461"/>
          <a:ext cx="11182337" cy="65637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2023: Teniente 1° ESCUELA NAVAL – Oficial de Alimentación. </a:t>
          </a:r>
        </a:p>
      </dsp:txBody>
      <dsp:txXfrm>
        <a:off x="32041" y="5300502"/>
        <a:ext cx="11118255" cy="59228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236617-5831-4EA4-9CA0-FEF5B56DCA30}">
      <dsp:nvSpPr>
        <dsp:cNvPr id="0" name=""/>
        <dsp:cNvSpPr/>
      </dsp:nvSpPr>
      <dsp:spPr>
        <a:xfrm>
          <a:off x="0" y="26411"/>
          <a:ext cx="10787270" cy="65264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2010: </a:t>
          </a: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Ingreso</a:t>
          </a:r>
          <a:r>
            <a:rPr lang="es-CL" sz="2800" kern="1200" dirty="0">
              <a:latin typeface="Arial Narrow" panose="020B0606020202030204" pitchFamily="34" charset="0"/>
            </a:rPr>
            <a:t> ESNAVAL.</a:t>
          </a:r>
        </a:p>
      </dsp:txBody>
      <dsp:txXfrm>
        <a:off x="31859" y="58270"/>
        <a:ext cx="10723552" cy="588922"/>
      </dsp:txXfrm>
    </dsp:sp>
    <dsp:sp modelId="{7EE1F28C-E09C-4AC5-835B-363B38C178DA}">
      <dsp:nvSpPr>
        <dsp:cNvPr id="0" name=""/>
        <dsp:cNvSpPr/>
      </dsp:nvSpPr>
      <dsp:spPr>
        <a:xfrm>
          <a:off x="0" y="751051"/>
          <a:ext cx="10787270" cy="65264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2014: Guardiamarina – Velas Latinoamericana.</a:t>
          </a:r>
        </a:p>
      </dsp:txBody>
      <dsp:txXfrm>
        <a:off x="31859" y="782910"/>
        <a:ext cx="10723552" cy="588922"/>
      </dsp:txXfrm>
    </dsp:sp>
    <dsp:sp modelId="{FC4688DE-BF08-4D8A-8081-1AB8591D6E0C}">
      <dsp:nvSpPr>
        <dsp:cNvPr id="0" name=""/>
        <dsp:cNvSpPr/>
      </dsp:nvSpPr>
      <dsp:spPr>
        <a:xfrm>
          <a:off x="0" y="1475692"/>
          <a:ext cx="10787270" cy="65264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2015-2016: Subteniente DIRECABAS – Jefe depto. AB y Jefe División País.</a:t>
          </a:r>
        </a:p>
      </dsp:txBody>
      <dsp:txXfrm>
        <a:off x="31859" y="1507551"/>
        <a:ext cx="10723552" cy="588922"/>
      </dsp:txXfrm>
    </dsp:sp>
    <dsp:sp modelId="{A3AA2BC9-6FA6-4EB9-9C32-F559E9C80E50}">
      <dsp:nvSpPr>
        <dsp:cNvPr id="0" name=""/>
        <dsp:cNvSpPr/>
      </dsp:nvSpPr>
      <dsp:spPr>
        <a:xfrm>
          <a:off x="0" y="2200332"/>
          <a:ext cx="10787270" cy="652640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2017: </a:t>
          </a: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Subteniente</a:t>
          </a:r>
          <a:r>
            <a:rPr lang="es-CL" sz="2800" kern="1200" dirty="0">
              <a:latin typeface="Arial Narrow" panose="020B0606020202030204" pitchFamily="34" charset="0"/>
            </a:rPr>
            <a:t> AP 41 AQUILES – Oficial de Materiales.</a:t>
          </a:r>
        </a:p>
      </dsp:txBody>
      <dsp:txXfrm>
        <a:off x="31859" y="2232191"/>
        <a:ext cx="10723552" cy="588922"/>
      </dsp:txXfrm>
    </dsp:sp>
    <dsp:sp modelId="{E03FABE4-F43B-475F-88EF-62409A358B82}">
      <dsp:nvSpPr>
        <dsp:cNvPr id="0" name=""/>
        <dsp:cNvSpPr/>
      </dsp:nvSpPr>
      <dsp:spPr>
        <a:xfrm>
          <a:off x="0" y="2924973"/>
          <a:ext cx="10787270" cy="65264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2018: Teniente 2° APOLINAV - 6to Politécnico.</a:t>
          </a:r>
        </a:p>
      </dsp:txBody>
      <dsp:txXfrm>
        <a:off x="31859" y="2956832"/>
        <a:ext cx="10723552" cy="588922"/>
      </dsp:txXfrm>
    </dsp:sp>
    <dsp:sp modelId="{5CDCF828-52DF-4790-8350-D82A844F7955}">
      <dsp:nvSpPr>
        <dsp:cNvPr id="0" name=""/>
        <dsp:cNvSpPr/>
      </dsp:nvSpPr>
      <dsp:spPr>
        <a:xfrm>
          <a:off x="0" y="3649614"/>
          <a:ext cx="10787270" cy="65264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2019: Teniente 2° BEE - Instructora de Guardiamarinas.</a:t>
          </a:r>
        </a:p>
      </dsp:txBody>
      <dsp:txXfrm>
        <a:off x="31859" y="3681473"/>
        <a:ext cx="10723552" cy="588922"/>
      </dsp:txXfrm>
    </dsp:sp>
    <dsp:sp modelId="{63425F39-CB22-4B60-9409-720DDCF3FAD3}">
      <dsp:nvSpPr>
        <dsp:cNvPr id="0" name=""/>
        <dsp:cNvSpPr/>
      </dsp:nvSpPr>
      <dsp:spPr>
        <a:xfrm>
          <a:off x="0" y="4374254"/>
          <a:ext cx="10787270" cy="65264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2020-2022: Teniente 2° FF 06 ALMTE CONDELL – Oficial de Materiales.</a:t>
          </a:r>
        </a:p>
      </dsp:txBody>
      <dsp:txXfrm>
        <a:off x="31859" y="4406113"/>
        <a:ext cx="10723552" cy="588922"/>
      </dsp:txXfrm>
    </dsp:sp>
    <dsp:sp modelId="{AECC1C84-2448-4F24-8F7B-4DFADCA442A1}">
      <dsp:nvSpPr>
        <dsp:cNvPr id="0" name=""/>
        <dsp:cNvSpPr/>
      </dsp:nvSpPr>
      <dsp:spPr>
        <a:xfrm>
          <a:off x="0" y="5098895"/>
          <a:ext cx="10787270" cy="65264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2023: Teniente 1° ESCUELA NAVAL – Oficial de Alimentación. </a:t>
          </a:r>
        </a:p>
      </dsp:txBody>
      <dsp:txXfrm>
        <a:off x="31859" y="5130754"/>
        <a:ext cx="10723552" cy="58892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236617-5831-4EA4-9CA0-FEF5B56DCA30}">
      <dsp:nvSpPr>
        <dsp:cNvPr id="0" name=""/>
        <dsp:cNvSpPr/>
      </dsp:nvSpPr>
      <dsp:spPr>
        <a:xfrm>
          <a:off x="0" y="8591"/>
          <a:ext cx="11010058" cy="65637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2010: </a:t>
          </a: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Ingreso</a:t>
          </a:r>
          <a:r>
            <a:rPr lang="es-CL" sz="2800" kern="1200" dirty="0">
              <a:latin typeface="Arial Narrow" panose="020B0606020202030204" pitchFamily="34" charset="0"/>
            </a:rPr>
            <a:t> ESNAVAL.</a:t>
          </a:r>
        </a:p>
      </dsp:txBody>
      <dsp:txXfrm>
        <a:off x="32041" y="40632"/>
        <a:ext cx="10945976" cy="592288"/>
      </dsp:txXfrm>
    </dsp:sp>
    <dsp:sp modelId="{7EE1F28C-E09C-4AC5-835B-363B38C178DA}">
      <dsp:nvSpPr>
        <dsp:cNvPr id="0" name=""/>
        <dsp:cNvSpPr/>
      </dsp:nvSpPr>
      <dsp:spPr>
        <a:xfrm>
          <a:off x="0" y="760001"/>
          <a:ext cx="11010058" cy="65637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2014: Guardiamarina – Velas Latinoamericana.</a:t>
          </a:r>
        </a:p>
      </dsp:txBody>
      <dsp:txXfrm>
        <a:off x="32041" y="792042"/>
        <a:ext cx="10945976" cy="592288"/>
      </dsp:txXfrm>
    </dsp:sp>
    <dsp:sp modelId="{FC4688DE-BF08-4D8A-8081-1AB8591D6E0C}">
      <dsp:nvSpPr>
        <dsp:cNvPr id="0" name=""/>
        <dsp:cNvSpPr/>
      </dsp:nvSpPr>
      <dsp:spPr>
        <a:xfrm>
          <a:off x="0" y="1511411"/>
          <a:ext cx="11010058" cy="65637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2015-2016: Subteniente DIRECABAS – Jefe depto. AB y Jefe División País.</a:t>
          </a:r>
        </a:p>
      </dsp:txBody>
      <dsp:txXfrm>
        <a:off x="32041" y="1543452"/>
        <a:ext cx="10945976" cy="592288"/>
      </dsp:txXfrm>
    </dsp:sp>
    <dsp:sp modelId="{A3AA2BC9-6FA6-4EB9-9C32-F559E9C80E50}">
      <dsp:nvSpPr>
        <dsp:cNvPr id="0" name=""/>
        <dsp:cNvSpPr/>
      </dsp:nvSpPr>
      <dsp:spPr>
        <a:xfrm>
          <a:off x="0" y="2262821"/>
          <a:ext cx="11010058" cy="65637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2017: </a:t>
          </a: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Subteniente</a:t>
          </a:r>
          <a:r>
            <a:rPr lang="es-CL" sz="2800" kern="1200" dirty="0">
              <a:latin typeface="Arial Narrow" panose="020B0606020202030204" pitchFamily="34" charset="0"/>
            </a:rPr>
            <a:t> AP 41 AQUILES – Oficial de Materiales.</a:t>
          </a:r>
        </a:p>
      </dsp:txBody>
      <dsp:txXfrm>
        <a:off x="32041" y="2294862"/>
        <a:ext cx="10945976" cy="592288"/>
      </dsp:txXfrm>
    </dsp:sp>
    <dsp:sp modelId="{E03FABE4-F43B-475F-88EF-62409A358B82}">
      <dsp:nvSpPr>
        <dsp:cNvPr id="0" name=""/>
        <dsp:cNvSpPr/>
      </dsp:nvSpPr>
      <dsp:spPr>
        <a:xfrm>
          <a:off x="0" y="3014231"/>
          <a:ext cx="11010058" cy="656370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2018: Teniente 2° APOLINAV - 6to Politécnico.</a:t>
          </a:r>
        </a:p>
      </dsp:txBody>
      <dsp:txXfrm>
        <a:off x="32041" y="3046272"/>
        <a:ext cx="10945976" cy="592288"/>
      </dsp:txXfrm>
    </dsp:sp>
    <dsp:sp modelId="{5CDCF828-52DF-4790-8350-D82A844F7955}">
      <dsp:nvSpPr>
        <dsp:cNvPr id="0" name=""/>
        <dsp:cNvSpPr/>
      </dsp:nvSpPr>
      <dsp:spPr>
        <a:xfrm>
          <a:off x="0" y="3765641"/>
          <a:ext cx="11010058" cy="65637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2019: Teniente 2° BEE - Instructora de Guardiamarinas.</a:t>
          </a:r>
        </a:p>
      </dsp:txBody>
      <dsp:txXfrm>
        <a:off x="32041" y="3797682"/>
        <a:ext cx="10945976" cy="592288"/>
      </dsp:txXfrm>
    </dsp:sp>
    <dsp:sp modelId="{63425F39-CB22-4B60-9409-720DDCF3FAD3}">
      <dsp:nvSpPr>
        <dsp:cNvPr id="0" name=""/>
        <dsp:cNvSpPr/>
      </dsp:nvSpPr>
      <dsp:spPr>
        <a:xfrm>
          <a:off x="0" y="4517051"/>
          <a:ext cx="11010058" cy="65637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2020-2022: Teniente 2° FF 06 ALMTE CONDELL – Oficial de Materiales.</a:t>
          </a:r>
        </a:p>
      </dsp:txBody>
      <dsp:txXfrm>
        <a:off x="32041" y="4549092"/>
        <a:ext cx="10945976" cy="592288"/>
      </dsp:txXfrm>
    </dsp:sp>
    <dsp:sp modelId="{AECC1C84-2448-4F24-8F7B-4DFADCA442A1}">
      <dsp:nvSpPr>
        <dsp:cNvPr id="0" name=""/>
        <dsp:cNvSpPr/>
      </dsp:nvSpPr>
      <dsp:spPr>
        <a:xfrm>
          <a:off x="0" y="5268461"/>
          <a:ext cx="11010058" cy="65637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2023: Teniente 1° ESCUELA NAVAL – Oficial de Alimentación. </a:t>
          </a:r>
        </a:p>
      </dsp:txBody>
      <dsp:txXfrm>
        <a:off x="32041" y="5300502"/>
        <a:ext cx="10945976" cy="59228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236617-5831-4EA4-9CA0-FEF5B56DCA30}">
      <dsp:nvSpPr>
        <dsp:cNvPr id="0" name=""/>
        <dsp:cNvSpPr/>
      </dsp:nvSpPr>
      <dsp:spPr>
        <a:xfrm>
          <a:off x="0" y="26242"/>
          <a:ext cx="11301606" cy="6552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2010: </a:t>
          </a: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Ingreso</a:t>
          </a:r>
          <a:r>
            <a:rPr lang="es-CL" sz="2800" kern="1200" dirty="0">
              <a:latin typeface="Arial Narrow" panose="020B0606020202030204" pitchFamily="34" charset="0"/>
            </a:rPr>
            <a:t> ESNAVAL.</a:t>
          </a:r>
        </a:p>
      </dsp:txBody>
      <dsp:txXfrm>
        <a:off x="31984" y="58226"/>
        <a:ext cx="11237638" cy="591232"/>
      </dsp:txXfrm>
    </dsp:sp>
    <dsp:sp modelId="{7EE1F28C-E09C-4AC5-835B-363B38C178DA}">
      <dsp:nvSpPr>
        <dsp:cNvPr id="0" name=""/>
        <dsp:cNvSpPr/>
      </dsp:nvSpPr>
      <dsp:spPr>
        <a:xfrm>
          <a:off x="0" y="782242"/>
          <a:ext cx="11301606" cy="6552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2014: Guardiamarina – Velas Latinoamericana.</a:t>
          </a:r>
        </a:p>
      </dsp:txBody>
      <dsp:txXfrm>
        <a:off x="31984" y="814226"/>
        <a:ext cx="11237638" cy="591232"/>
      </dsp:txXfrm>
    </dsp:sp>
    <dsp:sp modelId="{FC4688DE-BF08-4D8A-8081-1AB8591D6E0C}">
      <dsp:nvSpPr>
        <dsp:cNvPr id="0" name=""/>
        <dsp:cNvSpPr/>
      </dsp:nvSpPr>
      <dsp:spPr>
        <a:xfrm>
          <a:off x="0" y="1538242"/>
          <a:ext cx="11301606" cy="6552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2015-2016: Subteniente DIRECABAS – Jefe depto. AB y Jefe División País.</a:t>
          </a:r>
        </a:p>
      </dsp:txBody>
      <dsp:txXfrm>
        <a:off x="31984" y="1570226"/>
        <a:ext cx="11237638" cy="591232"/>
      </dsp:txXfrm>
    </dsp:sp>
    <dsp:sp modelId="{A3AA2BC9-6FA6-4EB9-9C32-F559E9C80E50}">
      <dsp:nvSpPr>
        <dsp:cNvPr id="0" name=""/>
        <dsp:cNvSpPr/>
      </dsp:nvSpPr>
      <dsp:spPr>
        <a:xfrm>
          <a:off x="0" y="2294242"/>
          <a:ext cx="11301606" cy="6552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2017: </a:t>
          </a: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Subteniente</a:t>
          </a:r>
          <a:r>
            <a:rPr lang="es-CL" sz="2800" kern="1200" dirty="0">
              <a:latin typeface="Arial Narrow" panose="020B0606020202030204" pitchFamily="34" charset="0"/>
            </a:rPr>
            <a:t> AP 41 AQUILES – Oficial de Materiales.</a:t>
          </a:r>
        </a:p>
      </dsp:txBody>
      <dsp:txXfrm>
        <a:off x="31984" y="2326226"/>
        <a:ext cx="11237638" cy="591232"/>
      </dsp:txXfrm>
    </dsp:sp>
    <dsp:sp modelId="{E03FABE4-F43B-475F-88EF-62409A358B82}">
      <dsp:nvSpPr>
        <dsp:cNvPr id="0" name=""/>
        <dsp:cNvSpPr/>
      </dsp:nvSpPr>
      <dsp:spPr>
        <a:xfrm>
          <a:off x="0" y="3050242"/>
          <a:ext cx="11301606" cy="6552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2018: Teniente 2° APOLINAV - 6to Politécnico.</a:t>
          </a:r>
        </a:p>
      </dsp:txBody>
      <dsp:txXfrm>
        <a:off x="31984" y="3082226"/>
        <a:ext cx="11237638" cy="591232"/>
      </dsp:txXfrm>
    </dsp:sp>
    <dsp:sp modelId="{5CDCF828-52DF-4790-8350-D82A844F7955}">
      <dsp:nvSpPr>
        <dsp:cNvPr id="0" name=""/>
        <dsp:cNvSpPr/>
      </dsp:nvSpPr>
      <dsp:spPr>
        <a:xfrm>
          <a:off x="0" y="3806242"/>
          <a:ext cx="11301606" cy="655200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2019: Teniente 2° </a:t>
          </a:r>
          <a:r>
            <a:rPr lang="es-CL" sz="28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BEE</a:t>
          </a:r>
          <a:r>
            <a:rPr lang="es-CL" sz="2800" kern="1200" dirty="0">
              <a:latin typeface="Arial Narrow" panose="020B0606020202030204" pitchFamily="34" charset="0"/>
            </a:rPr>
            <a:t> - Instructora de Guardiamarinas.</a:t>
          </a:r>
        </a:p>
      </dsp:txBody>
      <dsp:txXfrm>
        <a:off x="31984" y="3838226"/>
        <a:ext cx="11237638" cy="591232"/>
      </dsp:txXfrm>
    </dsp:sp>
    <dsp:sp modelId="{63425F39-CB22-4B60-9409-720DDCF3FAD3}">
      <dsp:nvSpPr>
        <dsp:cNvPr id="0" name=""/>
        <dsp:cNvSpPr/>
      </dsp:nvSpPr>
      <dsp:spPr>
        <a:xfrm>
          <a:off x="0" y="4562242"/>
          <a:ext cx="11301606" cy="6552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2020-2022: Teniente 2° FF 06 ALMTE CONDELL – Oficial de Materiales.</a:t>
          </a:r>
        </a:p>
      </dsp:txBody>
      <dsp:txXfrm>
        <a:off x="31984" y="4594226"/>
        <a:ext cx="11237638" cy="591232"/>
      </dsp:txXfrm>
    </dsp:sp>
    <dsp:sp modelId="{AECC1C84-2448-4F24-8F7B-4DFADCA442A1}">
      <dsp:nvSpPr>
        <dsp:cNvPr id="0" name=""/>
        <dsp:cNvSpPr/>
      </dsp:nvSpPr>
      <dsp:spPr>
        <a:xfrm>
          <a:off x="0" y="5318242"/>
          <a:ext cx="11301606" cy="6552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>
              <a:latin typeface="Arial Narrow" panose="020B0606020202030204" pitchFamily="34" charset="0"/>
            </a:rPr>
            <a:t>2023: Teniente 1° ESCUELA NAVAL – Oficial de Alimentación. </a:t>
          </a:r>
        </a:p>
      </dsp:txBody>
      <dsp:txXfrm>
        <a:off x="31984" y="5350226"/>
        <a:ext cx="11237638" cy="59123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236617-5831-4EA4-9CA0-FEF5B56DCA30}">
      <dsp:nvSpPr>
        <dsp:cNvPr id="0" name=""/>
        <dsp:cNvSpPr/>
      </dsp:nvSpPr>
      <dsp:spPr>
        <a:xfrm>
          <a:off x="0" y="58193"/>
          <a:ext cx="10943797" cy="63648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>
              <a:latin typeface="Arial Narrow" panose="020B0606020202030204" pitchFamily="34" charset="0"/>
            </a:rPr>
            <a:t>2010: </a:t>
          </a: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Ingreso</a:t>
          </a:r>
          <a:r>
            <a:rPr lang="es-CL" sz="2400" kern="1200" dirty="0">
              <a:latin typeface="Arial Narrow" panose="020B0606020202030204" pitchFamily="34" charset="0"/>
            </a:rPr>
            <a:t> ESNAVAL.</a:t>
          </a:r>
        </a:p>
      </dsp:txBody>
      <dsp:txXfrm>
        <a:off x="31070" y="89263"/>
        <a:ext cx="10881657" cy="574340"/>
      </dsp:txXfrm>
    </dsp:sp>
    <dsp:sp modelId="{7EE1F28C-E09C-4AC5-835B-363B38C178DA}">
      <dsp:nvSpPr>
        <dsp:cNvPr id="0" name=""/>
        <dsp:cNvSpPr/>
      </dsp:nvSpPr>
      <dsp:spPr>
        <a:xfrm>
          <a:off x="0" y="792593"/>
          <a:ext cx="10943797" cy="63648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2014: Guardiamarina – Velas Latinoamericana.</a:t>
          </a:r>
        </a:p>
      </dsp:txBody>
      <dsp:txXfrm>
        <a:off x="31070" y="823663"/>
        <a:ext cx="10881657" cy="574340"/>
      </dsp:txXfrm>
    </dsp:sp>
    <dsp:sp modelId="{FC4688DE-BF08-4D8A-8081-1AB8591D6E0C}">
      <dsp:nvSpPr>
        <dsp:cNvPr id="0" name=""/>
        <dsp:cNvSpPr/>
      </dsp:nvSpPr>
      <dsp:spPr>
        <a:xfrm>
          <a:off x="0" y="1526993"/>
          <a:ext cx="10943797" cy="63648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2015-2016: Subteniente DIRECABAS – Jefe depto. AB y Jefe División País.</a:t>
          </a:r>
        </a:p>
      </dsp:txBody>
      <dsp:txXfrm>
        <a:off x="31070" y="1558063"/>
        <a:ext cx="10881657" cy="574340"/>
      </dsp:txXfrm>
    </dsp:sp>
    <dsp:sp modelId="{A3AA2BC9-6FA6-4EB9-9C32-F559E9C80E50}">
      <dsp:nvSpPr>
        <dsp:cNvPr id="0" name=""/>
        <dsp:cNvSpPr/>
      </dsp:nvSpPr>
      <dsp:spPr>
        <a:xfrm>
          <a:off x="0" y="2261393"/>
          <a:ext cx="10943797" cy="63648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>
              <a:latin typeface="Arial Narrow" panose="020B0606020202030204" pitchFamily="34" charset="0"/>
            </a:rPr>
            <a:t>2017: </a:t>
          </a: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Subteniente</a:t>
          </a:r>
          <a:r>
            <a:rPr lang="es-CL" sz="2400" kern="1200" dirty="0">
              <a:latin typeface="Arial Narrow" panose="020B0606020202030204" pitchFamily="34" charset="0"/>
            </a:rPr>
            <a:t> AP 41 AQUILES – Oficial de Materiales.</a:t>
          </a:r>
        </a:p>
      </dsp:txBody>
      <dsp:txXfrm>
        <a:off x="31070" y="2292463"/>
        <a:ext cx="10881657" cy="574340"/>
      </dsp:txXfrm>
    </dsp:sp>
    <dsp:sp modelId="{E03FABE4-F43B-475F-88EF-62409A358B82}">
      <dsp:nvSpPr>
        <dsp:cNvPr id="0" name=""/>
        <dsp:cNvSpPr/>
      </dsp:nvSpPr>
      <dsp:spPr>
        <a:xfrm>
          <a:off x="0" y="2995793"/>
          <a:ext cx="10943797" cy="63648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2018: Teniente 2° APOLINAV - 6to Politécnico.</a:t>
          </a:r>
        </a:p>
      </dsp:txBody>
      <dsp:txXfrm>
        <a:off x="31070" y="3026863"/>
        <a:ext cx="10881657" cy="574340"/>
      </dsp:txXfrm>
    </dsp:sp>
    <dsp:sp modelId="{5CDCF828-52DF-4790-8350-D82A844F7955}">
      <dsp:nvSpPr>
        <dsp:cNvPr id="0" name=""/>
        <dsp:cNvSpPr/>
      </dsp:nvSpPr>
      <dsp:spPr>
        <a:xfrm>
          <a:off x="0" y="3730193"/>
          <a:ext cx="10943797" cy="63648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2019: Teniente 2° BEE - Instructora de Guardiamarinas.</a:t>
          </a:r>
        </a:p>
      </dsp:txBody>
      <dsp:txXfrm>
        <a:off x="31070" y="3761263"/>
        <a:ext cx="10881657" cy="574340"/>
      </dsp:txXfrm>
    </dsp:sp>
    <dsp:sp modelId="{63425F39-CB22-4B60-9409-720DDCF3FAD3}">
      <dsp:nvSpPr>
        <dsp:cNvPr id="0" name=""/>
        <dsp:cNvSpPr/>
      </dsp:nvSpPr>
      <dsp:spPr>
        <a:xfrm>
          <a:off x="0" y="4464593"/>
          <a:ext cx="10943797" cy="636480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>
              <a:latin typeface="Arial Narrow" panose="020B0606020202030204" pitchFamily="34" charset="0"/>
            </a:rPr>
            <a:t>2020-2022: </a:t>
          </a: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Teniente</a:t>
          </a:r>
          <a:r>
            <a:rPr lang="es-CL" sz="2400" kern="1200" dirty="0">
              <a:latin typeface="Arial Narrow" panose="020B0606020202030204" pitchFamily="34" charset="0"/>
            </a:rPr>
            <a:t> 2° FF 06 ALMTE CONDELL – Oficial de Materiales.</a:t>
          </a:r>
        </a:p>
      </dsp:txBody>
      <dsp:txXfrm>
        <a:off x="31070" y="4495663"/>
        <a:ext cx="10881657" cy="574340"/>
      </dsp:txXfrm>
    </dsp:sp>
    <dsp:sp modelId="{AECC1C84-2448-4F24-8F7B-4DFADCA442A1}">
      <dsp:nvSpPr>
        <dsp:cNvPr id="0" name=""/>
        <dsp:cNvSpPr/>
      </dsp:nvSpPr>
      <dsp:spPr>
        <a:xfrm>
          <a:off x="0" y="5198993"/>
          <a:ext cx="10943797" cy="63648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2023: Teniente 1° ESCUELA NAVAL – Oficial de Alimentación. </a:t>
          </a:r>
        </a:p>
      </dsp:txBody>
      <dsp:txXfrm>
        <a:off x="31070" y="5230063"/>
        <a:ext cx="10881657" cy="57434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236617-5831-4EA4-9CA0-FEF5B56DCA30}">
      <dsp:nvSpPr>
        <dsp:cNvPr id="0" name=""/>
        <dsp:cNvSpPr/>
      </dsp:nvSpPr>
      <dsp:spPr>
        <a:xfrm>
          <a:off x="0" y="242042"/>
          <a:ext cx="11526894" cy="604652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>
              <a:latin typeface="Arial Narrow" panose="020B0606020202030204" pitchFamily="34" charset="0"/>
            </a:rPr>
            <a:t>2010: </a:t>
          </a: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Ingreso</a:t>
          </a:r>
          <a:r>
            <a:rPr lang="es-CL" sz="2400" kern="1200" dirty="0">
              <a:latin typeface="Arial Narrow" panose="020B0606020202030204" pitchFamily="34" charset="0"/>
            </a:rPr>
            <a:t> ESNAVAL.</a:t>
          </a:r>
        </a:p>
      </dsp:txBody>
      <dsp:txXfrm>
        <a:off x="29517" y="271559"/>
        <a:ext cx="11467860" cy="545618"/>
      </dsp:txXfrm>
    </dsp:sp>
    <dsp:sp modelId="{7EE1F28C-E09C-4AC5-835B-363B38C178DA}">
      <dsp:nvSpPr>
        <dsp:cNvPr id="0" name=""/>
        <dsp:cNvSpPr/>
      </dsp:nvSpPr>
      <dsp:spPr>
        <a:xfrm>
          <a:off x="0" y="924454"/>
          <a:ext cx="11526894" cy="604652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2014: Guardiamarina – Velas Latinoamericana.</a:t>
          </a:r>
        </a:p>
      </dsp:txBody>
      <dsp:txXfrm>
        <a:off x="29517" y="953971"/>
        <a:ext cx="11467860" cy="545618"/>
      </dsp:txXfrm>
    </dsp:sp>
    <dsp:sp modelId="{FC4688DE-BF08-4D8A-8081-1AB8591D6E0C}">
      <dsp:nvSpPr>
        <dsp:cNvPr id="0" name=""/>
        <dsp:cNvSpPr/>
      </dsp:nvSpPr>
      <dsp:spPr>
        <a:xfrm>
          <a:off x="0" y="1606867"/>
          <a:ext cx="11526894" cy="604652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2015-2016: Subteniente DIRECABAS – Jefe depto. AB y Jefe División País.</a:t>
          </a:r>
        </a:p>
      </dsp:txBody>
      <dsp:txXfrm>
        <a:off x="29517" y="1636384"/>
        <a:ext cx="11467860" cy="545618"/>
      </dsp:txXfrm>
    </dsp:sp>
    <dsp:sp modelId="{A3AA2BC9-6FA6-4EB9-9C32-F559E9C80E50}">
      <dsp:nvSpPr>
        <dsp:cNvPr id="0" name=""/>
        <dsp:cNvSpPr/>
      </dsp:nvSpPr>
      <dsp:spPr>
        <a:xfrm>
          <a:off x="0" y="2289279"/>
          <a:ext cx="11526894" cy="604652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>
              <a:latin typeface="Arial Narrow" panose="020B0606020202030204" pitchFamily="34" charset="0"/>
            </a:rPr>
            <a:t>2017: </a:t>
          </a: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Subteniente</a:t>
          </a:r>
          <a:r>
            <a:rPr lang="es-CL" sz="2400" kern="1200" dirty="0">
              <a:latin typeface="Arial Narrow" panose="020B0606020202030204" pitchFamily="34" charset="0"/>
            </a:rPr>
            <a:t> AP 41 AQUILES – Oficial de Materiales.</a:t>
          </a:r>
        </a:p>
      </dsp:txBody>
      <dsp:txXfrm>
        <a:off x="29517" y="2318796"/>
        <a:ext cx="11467860" cy="545618"/>
      </dsp:txXfrm>
    </dsp:sp>
    <dsp:sp modelId="{E03FABE4-F43B-475F-88EF-62409A358B82}">
      <dsp:nvSpPr>
        <dsp:cNvPr id="0" name=""/>
        <dsp:cNvSpPr/>
      </dsp:nvSpPr>
      <dsp:spPr>
        <a:xfrm>
          <a:off x="0" y="2971692"/>
          <a:ext cx="11526894" cy="604652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2018: Teniente 2° APOLINAV - 6to Politécnico.</a:t>
          </a:r>
        </a:p>
      </dsp:txBody>
      <dsp:txXfrm>
        <a:off x="29517" y="3001209"/>
        <a:ext cx="11467860" cy="545618"/>
      </dsp:txXfrm>
    </dsp:sp>
    <dsp:sp modelId="{5CDCF828-52DF-4790-8350-D82A844F7955}">
      <dsp:nvSpPr>
        <dsp:cNvPr id="0" name=""/>
        <dsp:cNvSpPr/>
      </dsp:nvSpPr>
      <dsp:spPr>
        <a:xfrm>
          <a:off x="0" y="3654104"/>
          <a:ext cx="11526894" cy="604652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2019: Teniente 2° BEE - Instructora de Guardiamarinas.</a:t>
          </a:r>
        </a:p>
      </dsp:txBody>
      <dsp:txXfrm>
        <a:off x="29517" y="3683621"/>
        <a:ext cx="11467860" cy="545618"/>
      </dsp:txXfrm>
    </dsp:sp>
    <dsp:sp modelId="{63425F39-CB22-4B60-9409-720DDCF3FAD3}">
      <dsp:nvSpPr>
        <dsp:cNvPr id="0" name=""/>
        <dsp:cNvSpPr/>
      </dsp:nvSpPr>
      <dsp:spPr>
        <a:xfrm>
          <a:off x="0" y="4336516"/>
          <a:ext cx="11526894" cy="604652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Arial Narrow" panose="020B0606020202030204" pitchFamily="34" charset="0"/>
              <a:ea typeface="+mn-ea"/>
              <a:cs typeface="+mn-cs"/>
            </a:rPr>
            <a:t>2020-2022: Teniente 2° FF 06 ALMTE CONDELL – Oficial de Materiales.</a:t>
          </a:r>
        </a:p>
      </dsp:txBody>
      <dsp:txXfrm>
        <a:off x="29517" y="4366033"/>
        <a:ext cx="11467860" cy="545618"/>
      </dsp:txXfrm>
    </dsp:sp>
    <dsp:sp modelId="{AECC1C84-2448-4F24-8F7B-4DFADCA442A1}">
      <dsp:nvSpPr>
        <dsp:cNvPr id="0" name=""/>
        <dsp:cNvSpPr/>
      </dsp:nvSpPr>
      <dsp:spPr>
        <a:xfrm>
          <a:off x="0" y="5018929"/>
          <a:ext cx="11526894" cy="604652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700" kern="1200" dirty="0">
              <a:latin typeface="Arial Narrow" panose="020B0606020202030204" pitchFamily="34" charset="0"/>
            </a:rPr>
            <a:t>2023-2024: Teniente 1° ESCUELA NAVAL – Oficial de Alimentación / Oficial de División  </a:t>
          </a:r>
        </a:p>
      </dsp:txBody>
      <dsp:txXfrm>
        <a:off x="29517" y="5048446"/>
        <a:ext cx="11467860" cy="54561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6F95C8-849C-4158-93D4-22A0F09E3CF4}">
      <dsp:nvSpPr>
        <dsp:cNvPr id="0" name=""/>
        <dsp:cNvSpPr/>
      </dsp:nvSpPr>
      <dsp:spPr>
        <a:xfrm>
          <a:off x="0" y="175593"/>
          <a:ext cx="10330172" cy="1651618"/>
        </a:xfrm>
        <a:prstGeom prst="round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800" b="1" kern="1200" dirty="0"/>
            <a:t>Teniente Primero AB </a:t>
          </a:r>
        </a:p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800" b="1" kern="1200" dirty="0"/>
            <a:t>Constanza Valenzuela Farfán</a:t>
          </a:r>
          <a:r>
            <a:rPr lang="es-CL" sz="4800" kern="1200" dirty="0"/>
            <a:t> </a:t>
          </a:r>
        </a:p>
      </dsp:txBody>
      <dsp:txXfrm>
        <a:off x="80625" y="256218"/>
        <a:ext cx="10168922" cy="14903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82762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5000"/>
              </a:lnSpc>
              <a:defRPr sz="7200" b="1" cap="none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 b="1"/>
            </a:lvl1pPr>
          </a:lstStyle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09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83402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s-CL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07642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0339565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8076739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97795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8057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6960073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1729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53018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54766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3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3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3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5000"/>
              </a:lnSpc>
              <a:defRPr sz="7200" b="1" cap="none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 b="1"/>
            </a:lvl1pPr>
          </a:lstStyle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356590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390052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3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s-CL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807352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5616466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71767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38878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122734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977128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059837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491433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85072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s-CL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21851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cap="none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2"/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127BD754-4D80-46A4-AF0A-ABB94CD8940E}" type="datetimeFigureOut">
              <a:rPr lang="es-CL" smtClean="0"/>
              <a:t>18-02-2025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n-lt"/>
              </a:defRPr>
            </a:lvl1pPr>
          </a:lstStyle>
          <a:p>
            <a:fld id="{953E9D08-DEA0-4A01-B4C6-767F0D9CA16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83656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cap="none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jpeg"/><Relationship Id="rId4" Type="http://schemas.openxmlformats.org/officeDocument/2006/relationships/image" Target="../media/image4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7" Type="http://schemas.openxmlformats.org/officeDocument/2006/relationships/image" Target="../media/image91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2819A951-58A5-4101-E1C8-D84DDCA851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14659159"/>
              </p:ext>
            </p:extLst>
          </p:nvPr>
        </p:nvGraphicFramePr>
        <p:xfrm>
          <a:off x="930914" y="1851990"/>
          <a:ext cx="10330172" cy="19248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ubtítulo 2">
            <a:extLst>
              <a:ext uri="{FF2B5EF4-FFF2-40B4-BE49-F238E27FC236}">
                <a16:creationId xmlns:a16="http://schemas.microsoft.com/office/drawing/2014/main" id="{586366ED-D17B-096D-5CF8-5FDF5349BD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87800"/>
            <a:ext cx="9144000" cy="2984292"/>
          </a:xfrm>
        </p:spPr>
        <p:txBody>
          <a:bodyPr>
            <a:normAutofit/>
          </a:bodyPr>
          <a:lstStyle/>
          <a:p>
            <a:endParaRPr lang="es-CL" b="1" dirty="0">
              <a:solidFill>
                <a:schemeClr val="tx2"/>
              </a:solidFill>
            </a:endParaRPr>
          </a:p>
          <a:p>
            <a:endParaRPr lang="es-CL" b="1" dirty="0">
              <a:solidFill>
                <a:schemeClr val="tx2"/>
              </a:solidFill>
            </a:endParaRPr>
          </a:p>
          <a:p>
            <a:endParaRPr lang="es-CL" b="1" dirty="0">
              <a:solidFill>
                <a:schemeClr val="tx2"/>
              </a:solidFill>
            </a:endParaRPr>
          </a:p>
          <a:p>
            <a:endParaRPr lang="es-CL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052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38888" y="179041"/>
            <a:ext cx="1943512" cy="590828"/>
          </a:xfrm>
          <a:prstGeom prst="rect">
            <a:avLst/>
          </a:prstGeom>
        </p:spPr>
      </p:pic>
      <p:cxnSp>
        <p:nvCxnSpPr>
          <p:cNvPr id="10" name="Conector recto 9"/>
          <p:cNvCxnSpPr/>
          <p:nvPr/>
        </p:nvCxnSpPr>
        <p:spPr>
          <a:xfrm flipV="1">
            <a:off x="8494295" y="0"/>
            <a:ext cx="950494" cy="685800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uadroTexto 2">
            <a:extLst>
              <a:ext uri="{FF2B5EF4-FFF2-40B4-BE49-F238E27FC236}">
                <a16:creationId xmlns:a16="http://schemas.microsoft.com/office/drawing/2014/main" id="{68B98E87-75FD-CF77-42C3-D537A553E93F}"/>
              </a:ext>
            </a:extLst>
          </p:cNvPr>
          <p:cNvSpPr txBox="1"/>
          <p:nvPr/>
        </p:nvSpPr>
        <p:spPr>
          <a:xfrm>
            <a:off x="4404279" y="4739967"/>
            <a:ext cx="60960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2000" dirty="0">
                <a:solidFill>
                  <a:schemeClr val="bg1"/>
                </a:solidFill>
                <a:latin typeface="Berlin Sans FB" panose="020E0602020502020306" pitchFamily="34" charset="0"/>
              </a:rPr>
              <a:t>Constanza Francisca Valenzuela Farfán</a:t>
            </a:r>
          </a:p>
          <a:p>
            <a:r>
              <a:rPr lang="es-CL" sz="2000" dirty="0">
                <a:solidFill>
                  <a:schemeClr val="bg1"/>
                </a:solidFill>
                <a:latin typeface="Berlin Sans FB" panose="020E0602020502020306" pitchFamily="34" charset="0"/>
              </a:rPr>
              <a:t>Nací en Santiago </a:t>
            </a:r>
          </a:p>
          <a:p>
            <a:r>
              <a:rPr lang="es-CL" sz="2000" dirty="0">
                <a:solidFill>
                  <a:schemeClr val="bg1"/>
                </a:solidFill>
                <a:latin typeface="Berlin Sans FB" panose="020E0602020502020306" pitchFamily="34" charset="0"/>
              </a:rPr>
              <a:t>Derecho / ESNAVAL</a:t>
            </a:r>
          </a:p>
          <a:p>
            <a:endParaRPr lang="es-CL" sz="2000" dirty="0">
              <a:solidFill>
                <a:schemeClr val="bg1"/>
              </a:solidFill>
              <a:latin typeface="Berlin Sans FB" panose="020E0602020502020306" pitchFamily="34" charset="0"/>
            </a:endParaRPr>
          </a:p>
          <a:p>
            <a:r>
              <a:rPr lang="es-CL" sz="2000" dirty="0">
                <a:solidFill>
                  <a:schemeClr val="bg1"/>
                </a:solidFill>
                <a:latin typeface="Berlin Sans FB" panose="020E0602020502020306" pitchFamily="34" charset="0"/>
              </a:rPr>
              <a:t>32 años </a:t>
            </a:r>
          </a:p>
          <a:p>
            <a:r>
              <a:rPr lang="es-CL" sz="2000" dirty="0">
                <a:solidFill>
                  <a:schemeClr val="bg1"/>
                </a:solidFill>
                <a:latin typeface="Berlin Sans FB" panose="020E0602020502020306" pitchFamily="34" charset="0"/>
              </a:rPr>
              <a:t>14 años de servicio.</a:t>
            </a:r>
          </a:p>
          <a:p>
            <a:endParaRPr lang="es-CL" sz="2000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437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2319981"/>
              </p:ext>
            </p:extLst>
          </p:nvPr>
        </p:nvGraphicFramePr>
        <p:xfrm>
          <a:off x="431320" y="387863"/>
          <a:ext cx="11329360" cy="58009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0736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4ABFB4-CFB6-A0F7-1441-F2FD948A8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20</a:t>
            </a:r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D455F451-60C4-FACF-36F2-8AB01E3C75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688" y="204305"/>
            <a:ext cx="9674086" cy="6449390"/>
          </a:xfr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5E72497-4DAE-BF64-12A3-B53A99C41F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4AA11AA4-05ED-0511-D8AF-BE62245981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42473E69-3C67-AA19-BF5E-42E16A0702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A04617D3-880C-75C3-2F25-5D1C30E7D65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6DFEA713-BE53-3526-4A09-719B6644235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A96410B1-2595-5302-060C-C711C0A0287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60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1547CC-DD14-EF35-97C2-890FD61DD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12" name="Marcador de contenido 11">
            <a:extLst>
              <a:ext uri="{FF2B5EF4-FFF2-40B4-BE49-F238E27FC236}">
                <a16:creationId xmlns:a16="http://schemas.microsoft.com/office/drawing/2014/main" id="{06122DC0-6512-7F01-091B-A4D7D409A1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913" y="52957"/>
            <a:ext cx="10154173" cy="6769449"/>
          </a:xfr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EBC36AB-5471-6D43-F859-49670B58BE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332" y="0"/>
            <a:ext cx="10287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DEDC1B18-31E5-240D-EFD4-9753F4C1B6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-39756"/>
            <a:ext cx="6108833" cy="4121426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A221B1B-3B08-C0C7-3A57-495A6FFFAF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3242641"/>
            <a:ext cx="4820479" cy="3615359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F7BA6D1-1FCA-1F3D-98C4-4099DFE9967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1" t="20758" r="15839" b="3318"/>
          <a:stretch/>
        </p:blipFill>
        <p:spPr>
          <a:xfrm>
            <a:off x="4852769" y="3242641"/>
            <a:ext cx="4442792" cy="3599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20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A18C93-E38A-48D1-665E-B05DEC305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6" name="Marcador de contenido 5">
            <a:extLst>
              <a:ext uri="{FF2B5EF4-FFF2-40B4-BE49-F238E27FC236}">
                <a16:creationId xmlns:a16="http://schemas.microsoft.com/office/drawing/2014/main" id="{C24FD074-AFC9-C5F0-0138-399ACE1BC8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752" y="0"/>
            <a:ext cx="10009919" cy="6673279"/>
          </a:xfr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23335EF-15FC-35F0-59F2-83199095AE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75" y="-1"/>
            <a:ext cx="10009921" cy="6673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12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16F31E-B087-DA86-BF44-616E80D61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79017570-8574-0692-F9A7-6089856F50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74" y="166252"/>
            <a:ext cx="8700659" cy="6525495"/>
          </a:xfr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63CF0D50-9380-7AE6-28C4-7D6A2B9AE2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636" y="254768"/>
            <a:ext cx="8158133" cy="61186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856B794E-A28D-39E0-E575-A51549AB33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74" y="191538"/>
            <a:ext cx="8633229" cy="6474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52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7678" y="339063"/>
            <a:ext cx="10515600" cy="1325563"/>
          </a:xfrm>
        </p:spPr>
        <p:txBody>
          <a:bodyPr/>
          <a:lstStyle/>
          <a:p>
            <a:endParaRPr lang="es-CL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3" r="-735"/>
          <a:stretch/>
        </p:blipFill>
        <p:spPr>
          <a:xfrm>
            <a:off x="3174776" y="0"/>
            <a:ext cx="6489101" cy="3220866"/>
          </a:xfr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9"/>
          <a:stretch/>
        </p:blipFill>
        <p:spPr>
          <a:xfrm>
            <a:off x="705961" y="2935999"/>
            <a:ext cx="5539410" cy="3951026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BF3EA58-44E6-E57C-8E1B-DCD9AAC617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5371" y="2906972"/>
            <a:ext cx="5992439" cy="3980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58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Marcador de contenido 12">
            <a:extLst>
              <a:ext uri="{FF2B5EF4-FFF2-40B4-BE49-F238E27FC236}">
                <a16:creationId xmlns:a16="http://schemas.microsoft.com/office/drawing/2014/main" id="{8321754B-13CB-FB41-F87D-613AA0B48F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" t="14555"/>
          <a:stretch/>
        </p:blipFill>
        <p:spPr>
          <a:xfrm>
            <a:off x="113544" y="109810"/>
            <a:ext cx="6443034" cy="3717994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01" r="450"/>
          <a:stretch/>
        </p:blipFill>
        <p:spPr>
          <a:xfrm>
            <a:off x="113544" y="3334139"/>
            <a:ext cx="6214187" cy="328655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D85BE4E1-0889-08D0-D1EC-5A8EB77A486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7730" y="3121166"/>
            <a:ext cx="5250567" cy="3499523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3D93B3A0-AB95-7BCC-F51B-FC30C11F924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-1" r="1698" b="9258"/>
          <a:stretch/>
        </p:blipFill>
        <p:spPr>
          <a:xfrm>
            <a:off x="6327728" y="26904"/>
            <a:ext cx="5250567" cy="363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50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06C72E-F88A-7E70-2C4E-E9805CA82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5C7D4BD-1BEA-7C58-1A42-03D4A6753E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10" r="6052" b="20862"/>
          <a:stretch/>
        </p:blipFill>
        <p:spPr>
          <a:xfrm>
            <a:off x="106017" y="92765"/>
            <a:ext cx="6148706" cy="322086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F87DBFF-133B-EFB3-B84D-080724F3B3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60" b="20444"/>
          <a:stretch/>
        </p:blipFill>
        <p:spPr>
          <a:xfrm>
            <a:off x="106017" y="3272766"/>
            <a:ext cx="6042689" cy="3562328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B03D3A00-944E-7423-D67E-A5DA3D0534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8706" y="2951407"/>
            <a:ext cx="5178249" cy="3883687"/>
          </a:xfrm>
          <a:prstGeom prst="rect">
            <a:avLst/>
          </a:prstGeom>
        </p:spPr>
      </p:pic>
      <p:pic>
        <p:nvPicPr>
          <p:cNvPr id="12" name="Marcador de contenido 4">
            <a:extLst>
              <a:ext uri="{FF2B5EF4-FFF2-40B4-BE49-F238E27FC236}">
                <a16:creationId xmlns:a16="http://schemas.microsoft.com/office/drawing/2014/main" id="{4BDEEF52-8E83-6EB1-15C5-2D93F00AD3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080" y="92765"/>
            <a:ext cx="5186892" cy="3890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49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1CF95A-5BAE-37D4-F9B9-E902C2EE5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9" name="Marcador de contenido 8">
            <a:extLst>
              <a:ext uri="{FF2B5EF4-FFF2-40B4-BE49-F238E27FC236}">
                <a16:creationId xmlns:a16="http://schemas.microsoft.com/office/drawing/2014/main" id="{CBAEF453-9551-9481-4657-00A9A7F8EB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91" y="-5977"/>
            <a:ext cx="10295965" cy="6863977"/>
          </a:xfr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75573EAD-8B56-A0C7-0A83-68D9681BE0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152" y="0"/>
            <a:ext cx="10287000" cy="68580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D74B165-6A95-7C91-235B-0BD5C71C4C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056" y="-72812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48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88B219-BBCC-454F-218B-1D8EEA647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6" name="Marcador de contenido 5">
            <a:extLst>
              <a:ext uri="{FF2B5EF4-FFF2-40B4-BE49-F238E27FC236}">
                <a16:creationId xmlns:a16="http://schemas.microsoft.com/office/drawing/2014/main" id="{78973F5C-8745-2854-1B45-8A227BEDE3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752" y="-1"/>
            <a:ext cx="10287000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48747D27-D9E1-9D90-6B4E-3BD70D12D5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752" y="0"/>
            <a:ext cx="10287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5E118A52-0491-07D3-3DEF-7C07BA7C6DA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40"/>
          <a:stretch/>
        </p:blipFill>
        <p:spPr>
          <a:xfrm>
            <a:off x="2833337" y="0"/>
            <a:ext cx="3772251" cy="475753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0CAD1E4-6188-284A-5C4E-5228B85347D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17" t="11519"/>
          <a:stretch/>
        </p:blipFill>
        <p:spPr>
          <a:xfrm>
            <a:off x="0" y="0"/>
            <a:ext cx="3188635" cy="4757529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A0614D4F-3D64-E04E-A9D7-4EC84D4596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5690" y="0"/>
            <a:ext cx="102910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17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8308887"/>
              </p:ext>
            </p:extLst>
          </p:nvPr>
        </p:nvGraphicFramePr>
        <p:xfrm>
          <a:off x="577718" y="601436"/>
          <a:ext cx="11036563" cy="56551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8292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5C69FFB2-FF1C-4B1E-B77E-4218ADC488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752" y="484632"/>
            <a:ext cx="9445035" cy="6294231"/>
          </a:xfr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086" y="279677"/>
            <a:ext cx="5988723" cy="5714592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E954598-64B6-F923-488D-7B6BFC5EAF4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637" y="488475"/>
            <a:ext cx="4788452" cy="359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17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1238212"/>
              </p:ext>
            </p:extLst>
          </p:nvPr>
        </p:nvGraphicFramePr>
        <p:xfrm>
          <a:off x="400062" y="401115"/>
          <a:ext cx="11182337" cy="5933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3981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7841" y="1828800"/>
            <a:ext cx="6568057" cy="4351338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216" y="1828800"/>
            <a:ext cx="5801784" cy="4351338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C5F7D5BE-4FBB-A853-7B4E-9888C43544A0}"/>
              </a:ext>
            </a:extLst>
          </p:cNvPr>
          <p:cNvGrpSpPr/>
          <p:nvPr/>
        </p:nvGrpSpPr>
        <p:grpSpPr>
          <a:xfrm>
            <a:off x="405653" y="315366"/>
            <a:ext cx="9124110" cy="1237777"/>
            <a:chOff x="0" y="1354660"/>
            <a:chExt cx="10731763" cy="599625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E0AAC936-EE75-B283-0F43-EAD9CC5745E1}"/>
                </a:ext>
              </a:extLst>
            </p:cNvPr>
            <p:cNvSpPr/>
            <p:nvPr/>
          </p:nvSpPr>
          <p:spPr>
            <a:xfrm>
              <a:off x="0" y="1354660"/>
              <a:ext cx="10731763" cy="599625"/>
            </a:xfrm>
            <a:prstGeom prst="roundRect">
              <a:avLst/>
            </a:prstGeom>
            <a:solidFill>
              <a:srgbClr val="00B050"/>
            </a:solidFill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F2BAA434-EA74-50A0-C400-DA91E9F0C404}"/>
                </a:ext>
              </a:extLst>
            </p:cNvPr>
            <p:cNvSpPr txBox="1"/>
            <p:nvPr/>
          </p:nvSpPr>
          <p:spPr>
            <a:xfrm>
              <a:off x="29271" y="1383931"/>
              <a:ext cx="10673221" cy="5410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5250" tIns="95250" rIns="95250" bIns="95250" numCol="1" spcCol="1270" anchor="ctr" anchorCtr="0">
              <a:noAutofit/>
            </a:bodyPr>
            <a:lstStyle/>
            <a:p>
              <a:pPr lvl="0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2500" dirty="0">
                  <a:latin typeface="Arial Narrow" panose="020B0606020202030204" pitchFamily="34" charset="0"/>
                </a:rPr>
                <a:t>2015: DIRECABAS – Jefe Depto. AB </a:t>
              </a:r>
              <a:endParaRPr lang="es-CL" sz="2500" kern="1200" dirty="0">
                <a:latin typeface="Arial Narrow" panose="020B0606020202030204" pitchFamily="34" charset="0"/>
              </a:endParaRPr>
            </a:p>
            <a:p>
              <a:pPr marL="0" lvl="0" indent="0" algn="l" defTabSz="11112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CL" sz="2500" kern="1200" dirty="0">
                  <a:latin typeface="Arial Narrow" panose="020B0606020202030204" pitchFamily="34" charset="0"/>
                </a:rPr>
                <a:t>2016: </a:t>
              </a:r>
              <a:r>
                <a:rPr lang="es-CL" sz="2500" dirty="0">
                  <a:latin typeface="Arial Narrow" panose="020B0606020202030204" pitchFamily="34" charset="0"/>
                </a:rPr>
                <a:t>DIRECABAS – </a:t>
              </a:r>
              <a:r>
                <a:rPr lang="es-CL" sz="2500" kern="1200" dirty="0">
                  <a:latin typeface="Arial Narrow" panose="020B0606020202030204" pitchFamily="34" charset="0"/>
                </a:rPr>
                <a:t>Jefe División País.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83173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7473447"/>
              </p:ext>
            </p:extLst>
          </p:nvPr>
        </p:nvGraphicFramePr>
        <p:xfrm>
          <a:off x="702365" y="540026"/>
          <a:ext cx="10787270" cy="57779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3472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D0C37C5D-8B36-2DE4-4B90-11C6F774698F}"/>
              </a:ext>
            </a:extLst>
          </p:cNvPr>
          <p:cNvSpPr txBox="1"/>
          <p:nvPr/>
        </p:nvSpPr>
        <p:spPr>
          <a:xfrm>
            <a:off x="346994" y="6266990"/>
            <a:ext cx="5139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all" spc="2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TRANSPORTE AP – 41 “AQUILES”</a:t>
            </a:r>
          </a:p>
        </p:txBody>
      </p:sp>
    </p:spTree>
    <p:extLst>
      <p:ext uri="{BB962C8B-B14F-4D97-AF65-F5344CB8AC3E}">
        <p14:creationId xmlns:p14="http://schemas.microsoft.com/office/powerpoint/2010/main" val="3528760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01"/>
          <a:stretch/>
        </p:blipFill>
        <p:spPr>
          <a:xfrm rot="5400000">
            <a:off x="-909768" y="1589364"/>
            <a:ext cx="5801784" cy="3924886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567" y="544072"/>
            <a:ext cx="5777132" cy="4332849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674739" y="1830271"/>
            <a:ext cx="5739081" cy="3228233"/>
          </a:xfrm>
          <a:prstGeom prst="rect">
            <a:avLst/>
          </a:prstGeom>
        </p:spPr>
      </p:pic>
      <p:grpSp>
        <p:nvGrpSpPr>
          <p:cNvPr id="3" name="Grupo 2">
            <a:extLst>
              <a:ext uri="{FF2B5EF4-FFF2-40B4-BE49-F238E27FC236}">
                <a16:creationId xmlns:a16="http://schemas.microsoft.com/office/drawing/2014/main" id="{D1F87017-50E8-EF13-BEE6-BCD292086223}"/>
              </a:ext>
            </a:extLst>
          </p:cNvPr>
          <p:cNvGrpSpPr/>
          <p:nvPr/>
        </p:nvGrpSpPr>
        <p:grpSpPr>
          <a:xfrm>
            <a:off x="0" y="1"/>
            <a:ext cx="10515599" cy="704537"/>
            <a:chOff x="0" y="1354660"/>
            <a:chExt cx="10731763" cy="599625"/>
          </a:xfrm>
        </p:grpSpPr>
        <p:sp>
          <p:nvSpPr>
            <p:cNvPr id="8" name="Rectángulo: esquinas redondeadas 7">
              <a:extLst>
                <a:ext uri="{FF2B5EF4-FFF2-40B4-BE49-F238E27FC236}">
                  <a16:creationId xmlns:a16="http://schemas.microsoft.com/office/drawing/2014/main" id="{89C8D7A7-6BDC-0EB4-EC49-9B00914BD5FB}"/>
                </a:ext>
              </a:extLst>
            </p:cNvPr>
            <p:cNvSpPr/>
            <p:nvPr/>
          </p:nvSpPr>
          <p:spPr>
            <a:xfrm>
              <a:off x="0" y="1354660"/>
              <a:ext cx="10731763" cy="599625"/>
            </a:xfrm>
            <a:prstGeom prst="roundRect">
              <a:avLst/>
            </a:prstGeom>
            <a:solidFill>
              <a:srgbClr val="00B050"/>
            </a:solidFill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Rectángulo: esquinas redondeadas 4">
              <a:extLst>
                <a:ext uri="{FF2B5EF4-FFF2-40B4-BE49-F238E27FC236}">
                  <a16:creationId xmlns:a16="http://schemas.microsoft.com/office/drawing/2014/main" id="{03FD79AC-F825-B6AF-9B45-B41B8869F946}"/>
                </a:ext>
              </a:extLst>
            </p:cNvPr>
            <p:cNvSpPr txBox="1"/>
            <p:nvPr/>
          </p:nvSpPr>
          <p:spPr>
            <a:xfrm>
              <a:off x="29271" y="1383931"/>
              <a:ext cx="10673221" cy="5410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5250" tIns="95250" rIns="95250" bIns="95250" numCol="1" spcCol="1270" anchor="ctr" anchorCtr="0">
              <a:noAutofit/>
            </a:bodyPr>
            <a:lstStyle/>
            <a:p>
              <a:pPr lvl="0" rtl="0"/>
              <a:r>
                <a:rPr lang="es-CL" sz="2800" kern="1200" dirty="0">
                  <a:latin typeface="Arial Narrow" panose="020B0606020202030204" pitchFamily="34" charset="0"/>
                </a:rPr>
                <a:t>2017: </a:t>
              </a:r>
              <a:r>
                <a:rPr lang="es-CL" sz="2800" kern="1200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Subteniente</a:t>
              </a:r>
              <a:r>
                <a:rPr lang="es-CL" sz="2800" kern="1200" dirty="0">
                  <a:latin typeface="Arial Narrow" panose="020B0606020202030204" pitchFamily="34" charset="0"/>
                </a:rPr>
                <a:t> AP 41 AQUILES – Oficial de Materiales.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1000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C6F028-C094-8197-4C3E-584B4A54B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2E7E0FB8-4021-7C00-FF73-E6F58DE08D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6280" r="-3165" b="25604"/>
          <a:stretch/>
        </p:blipFill>
        <p:spPr>
          <a:xfrm>
            <a:off x="2257958" y="484765"/>
            <a:ext cx="7412048" cy="6136155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8AB8480-58F6-9F65-C9C9-26E8FA27B1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968" y="484632"/>
            <a:ext cx="10914028" cy="613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9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637795"/>
              </p:ext>
            </p:extLst>
          </p:nvPr>
        </p:nvGraphicFramePr>
        <p:xfrm>
          <a:off x="519333" y="427619"/>
          <a:ext cx="11010058" cy="59334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5785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071"/>
            <a:ext cx="12126854" cy="5894999"/>
          </a:xfrm>
        </p:spPr>
      </p:pic>
    </p:spTree>
    <p:extLst>
      <p:ext uri="{BB962C8B-B14F-4D97-AF65-F5344CB8AC3E}">
        <p14:creationId xmlns:p14="http://schemas.microsoft.com/office/powerpoint/2010/main" val="147512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2438357"/>
              </p:ext>
            </p:extLst>
          </p:nvPr>
        </p:nvGraphicFramePr>
        <p:xfrm>
          <a:off x="333803" y="295097"/>
          <a:ext cx="11301606" cy="5999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4780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C726509D-27AF-D948-7407-C0890E9224BF}"/>
              </a:ext>
            </a:extLst>
          </p:cNvPr>
          <p:cNvSpPr txBox="1"/>
          <p:nvPr/>
        </p:nvSpPr>
        <p:spPr>
          <a:xfrm>
            <a:off x="7518381" y="6274670"/>
            <a:ext cx="4225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all" spc="2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eorgia" panose="02040502050405020303"/>
                <a:ea typeface="+mn-ea"/>
                <a:cs typeface="+mn-cs"/>
              </a:rPr>
              <a:t>BUQUE ESCUELA ESMERALDA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53" y="725424"/>
            <a:ext cx="3938016" cy="52547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3834" y="1237202"/>
            <a:ext cx="2494547" cy="33243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7471" y="4352071"/>
            <a:ext cx="3023878" cy="21072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68326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194F15D0-9AAC-A0C0-7216-53C365A3BAE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061652"/>
            <a:ext cx="6297536" cy="3063875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7ED46D9F-2173-E248-9432-CAEFAFB5D50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92265" y="2251576"/>
            <a:ext cx="5213541" cy="2534360"/>
          </a:xfrm>
          <a:prstGeom prst="rect">
            <a:avLst/>
          </a:prstGeom>
        </p:spPr>
      </p:pic>
      <p:grpSp>
        <p:nvGrpSpPr>
          <p:cNvPr id="5" name="Grupo 4">
            <a:extLst>
              <a:ext uri="{FF2B5EF4-FFF2-40B4-BE49-F238E27FC236}">
                <a16:creationId xmlns:a16="http://schemas.microsoft.com/office/drawing/2014/main" id="{989EBAE1-612C-5657-49EB-D88ABC0F3C16}"/>
              </a:ext>
            </a:extLst>
          </p:cNvPr>
          <p:cNvGrpSpPr/>
          <p:nvPr/>
        </p:nvGrpSpPr>
        <p:grpSpPr>
          <a:xfrm>
            <a:off x="1" y="1"/>
            <a:ext cx="9429750" cy="911985"/>
            <a:chOff x="0" y="1354660"/>
            <a:chExt cx="10731763" cy="663282"/>
          </a:xfrm>
        </p:grpSpPr>
        <p:sp>
          <p:nvSpPr>
            <p:cNvPr id="6" name="Rectángulo: esquinas redondeadas 5">
              <a:extLst>
                <a:ext uri="{FF2B5EF4-FFF2-40B4-BE49-F238E27FC236}">
                  <a16:creationId xmlns:a16="http://schemas.microsoft.com/office/drawing/2014/main" id="{194763EE-ABAA-5AE1-7E5B-E6961F8DCC29}"/>
                </a:ext>
              </a:extLst>
            </p:cNvPr>
            <p:cNvSpPr/>
            <p:nvPr/>
          </p:nvSpPr>
          <p:spPr>
            <a:xfrm>
              <a:off x="0" y="1354660"/>
              <a:ext cx="10731763" cy="599625"/>
            </a:xfrm>
            <a:prstGeom prst="roundRect">
              <a:avLst/>
            </a:prstGeom>
            <a:solidFill>
              <a:srgbClr val="00B050"/>
            </a:solidFill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ectángulo: esquinas redondeadas 4">
              <a:extLst>
                <a:ext uri="{FF2B5EF4-FFF2-40B4-BE49-F238E27FC236}">
                  <a16:creationId xmlns:a16="http://schemas.microsoft.com/office/drawing/2014/main" id="{18D5921F-DB02-F335-00AB-6B60170C4990}"/>
                </a:ext>
              </a:extLst>
            </p:cNvPr>
            <p:cNvSpPr txBox="1"/>
            <p:nvPr/>
          </p:nvSpPr>
          <p:spPr>
            <a:xfrm>
              <a:off x="58541" y="1548873"/>
              <a:ext cx="10673222" cy="4690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5250" tIns="95250" rIns="95250" bIns="95250" numCol="1" spcCol="1270" anchor="ctr" anchorCtr="0">
              <a:noAutofit/>
            </a:bodyPr>
            <a:lstStyle/>
            <a:p>
              <a:pPr lvl="0"/>
              <a:r>
                <a:rPr lang="es-CL" sz="2800" kern="1200" dirty="0">
                  <a:latin typeface="Arial Narrow" panose="020B0606020202030204" pitchFamily="34" charset="0"/>
                </a:rPr>
                <a:t>2019: Teniente 2° </a:t>
              </a:r>
              <a:r>
                <a:rPr lang="es-CL" sz="2800" kern="1200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BEE</a:t>
              </a:r>
              <a:r>
                <a:rPr lang="es-CL" sz="2800" kern="1200" dirty="0">
                  <a:latin typeface="Arial Narrow" panose="020B0606020202030204" pitchFamily="34" charset="0"/>
                </a:rPr>
                <a:t> - Instructora de Guardiamarinas</a:t>
              </a:r>
              <a:endParaRPr lang="es-CL" sz="2800" dirty="0">
                <a:latin typeface="Arial Narrow" panose="020B0606020202030204" pitchFamily="34" charset="0"/>
              </a:endParaRPr>
            </a:p>
            <a:p>
              <a:pPr lvl="0" rtl="0"/>
              <a:r>
                <a:rPr lang="es-CL" sz="2800" kern="1200" dirty="0">
                  <a:latin typeface="Arial Narrow" panose="020B0606020202030204" pitchFamily="34" charset="0"/>
                </a:rPr>
                <a:t>.</a:t>
              </a:r>
            </a:p>
          </p:txBody>
        </p:sp>
      </p:grpSp>
      <p:pic>
        <p:nvPicPr>
          <p:cNvPr id="3" name="Imagen 2">
            <a:extLst>
              <a:ext uri="{FF2B5EF4-FFF2-40B4-BE49-F238E27FC236}">
                <a16:creationId xmlns:a16="http://schemas.microsoft.com/office/drawing/2014/main" id="{3943A7E5-4F49-221F-8FDB-53C8494DE2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1686" y="1364138"/>
            <a:ext cx="3572566" cy="4761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297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8692053"/>
              </p:ext>
            </p:extLst>
          </p:nvPr>
        </p:nvGraphicFramePr>
        <p:xfrm>
          <a:off x="545837" y="427619"/>
          <a:ext cx="10943798" cy="5893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71809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5 Rectángulo"/>
          <p:cNvSpPr/>
          <p:nvPr/>
        </p:nvSpPr>
        <p:spPr>
          <a:xfrm>
            <a:off x="188686" y="188686"/>
            <a:ext cx="11771086" cy="643708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0C37C5D-8B36-2DE4-4B90-11C6F774698F}"/>
              </a:ext>
            </a:extLst>
          </p:cNvPr>
          <p:cNvSpPr txBox="1"/>
          <p:nvPr/>
        </p:nvSpPr>
        <p:spPr>
          <a:xfrm>
            <a:off x="491373" y="6122611"/>
            <a:ext cx="5139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all" spc="2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FRAGATA FF-06 “ALMIRANTE CONDELL”</a:t>
            </a:r>
          </a:p>
        </p:txBody>
      </p:sp>
      <p:cxnSp>
        <p:nvCxnSpPr>
          <p:cNvPr id="4" name="Conector recto 3"/>
          <p:cNvCxnSpPr/>
          <p:nvPr/>
        </p:nvCxnSpPr>
        <p:spPr>
          <a:xfrm flipV="1">
            <a:off x="8775032" y="-160421"/>
            <a:ext cx="1122947" cy="7018422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395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>
            <a:extLst>
              <a:ext uri="{FF2B5EF4-FFF2-40B4-BE49-F238E27FC236}">
                <a16:creationId xmlns:a16="http://schemas.microsoft.com/office/drawing/2014/main" id="{CC939A36-E841-9EB5-D951-5241648405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186"/>
          <a:stretch/>
        </p:blipFill>
        <p:spPr>
          <a:xfrm>
            <a:off x="6096000" y="1173837"/>
            <a:ext cx="2976375" cy="4487448"/>
          </a:xfr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F8447B3-E745-1E37-1E23-22E0975970B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537" y="1166000"/>
            <a:ext cx="3371463" cy="449528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61255A06-C990-1872-3016-FFAB0F7E2F3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909" b="24902"/>
          <a:stretch/>
        </p:blipFill>
        <p:spPr>
          <a:xfrm>
            <a:off x="21823" y="1165999"/>
            <a:ext cx="2777082" cy="4495286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27434FA-D805-0368-C016-21F72B658C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1723" y="1175143"/>
            <a:ext cx="3357747" cy="4476997"/>
          </a:xfrm>
          <a:prstGeom prst="rect">
            <a:avLst/>
          </a:prstGeom>
        </p:spPr>
      </p:pic>
      <p:grpSp>
        <p:nvGrpSpPr>
          <p:cNvPr id="3" name="Grupo 2">
            <a:extLst>
              <a:ext uri="{FF2B5EF4-FFF2-40B4-BE49-F238E27FC236}">
                <a16:creationId xmlns:a16="http://schemas.microsoft.com/office/drawing/2014/main" id="{6C8B5F90-5E5F-DF4A-E65F-6A4B9BC13F69}"/>
              </a:ext>
            </a:extLst>
          </p:cNvPr>
          <p:cNvGrpSpPr/>
          <p:nvPr/>
        </p:nvGrpSpPr>
        <p:grpSpPr>
          <a:xfrm>
            <a:off x="21823" y="92260"/>
            <a:ext cx="10515599" cy="635520"/>
            <a:chOff x="0" y="1354660"/>
            <a:chExt cx="10731763" cy="599625"/>
          </a:xfrm>
        </p:grpSpPr>
        <p:sp>
          <p:nvSpPr>
            <p:cNvPr id="4" name="Rectángulo: esquinas redondeadas 3">
              <a:extLst>
                <a:ext uri="{FF2B5EF4-FFF2-40B4-BE49-F238E27FC236}">
                  <a16:creationId xmlns:a16="http://schemas.microsoft.com/office/drawing/2014/main" id="{95A9D62B-EB79-2109-2EFA-B391D360B67D}"/>
                </a:ext>
              </a:extLst>
            </p:cNvPr>
            <p:cNvSpPr/>
            <p:nvPr/>
          </p:nvSpPr>
          <p:spPr>
            <a:xfrm>
              <a:off x="0" y="1354660"/>
              <a:ext cx="10731763" cy="599625"/>
            </a:xfrm>
            <a:prstGeom prst="roundRect">
              <a:avLst/>
            </a:prstGeom>
            <a:solidFill>
              <a:srgbClr val="00B050"/>
            </a:solidFill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2EBBFCEB-EEFD-C255-2A8E-EC4603740E2D}"/>
                </a:ext>
              </a:extLst>
            </p:cNvPr>
            <p:cNvSpPr txBox="1"/>
            <p:nvPr/>
          </p:nvSpPr>
          <p:spPr>
            <a:xfrm>
              <a:off x="29271" y="1383931"/>
              <a:ext cx="10673221" cy="5410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5250" tIns="95250" rIns="95250" bIns="95250" numCol="1" spcCol="1270" anchor="ctr" anchorCtr="0">
              <a:noAutofit/>
            </a:bodyPr>
            <a:lstStyle/>
            <a:p>
              <a:pPr lvl="0" rtl="0"/>
              <a:r>
                <a:rPr lang="es-CL" sz="2800" kern="1200" dirty="0">
                  <a:latin typeface="Arial Narrow" panose="020B0606020202030204" pitchFamily="34" charset="0"/>
                </a:rPr>
                <a:t>2020-2022: </a:t>
              </a:r>
              <a:r>
                <a:rPr lang="es-CL" sz="2800" kern="1200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Teniente</a:t>
              </a:r>
              <a:r>
                <a:rPr lang="es-CL" sz="2800" kern="1200" dirty="0">
                  <a:latin typeface="Arial Narrow" panose="020B0606020202030204" pitchFamily="34" charset="0"/>
                </a:rPr>
                <a:t> 2° FF 06 ALMTE CONDELL – Oficial de Materiales.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36678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07027D-5274-602A-2A6E-BC9945CCB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48F44065-46E9-607E-D632-9002F8C83A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216" y="310804"/>
            <a:ext cx="5801784" cy="4351338"/>
          </a:xfr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B672CBB9-321C-E254-61DB-1BF414B35D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460" y="310804"/>
            <a:ext cx="4205548" cy="5607397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98DE2162-B995-17E9-977D-D2A1B807A4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0804"/>
            <a:ext cx="3156693" cy="5605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9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9A6012-DBD0-7CEE-2539-EB5AC70B4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211E1453-252F-5E97-5333-64AA1D0089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22" y="363396"/>
            <a:ext cx="8580524" cy="6435394"/>
          </a:xfrm>
          <a:prstGeom prst="rect">
            <a:avLst/>
          </a:prstGeom>
        </p:spPr>
      </p:pic>
      <p:pic>
        <p:nvPicPr>
          <p:cNvPr id="6" name="Marcador de contenido 5">
            <a:extLst>
              <a:ext uri="{FF2B5EF4-FFF2-40B4-BE49-F238E27FC236}">
                <a16:creationId xmlns:a16="http://schemas.microsoft.com/office/drawing/2014/main" id="{B62AF121-7A95-C203-9B0E-7C4961160A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30"/>
          <a:stretch/>
        </p:blipFill>
        <p:spPr>
          <a:xfrm>
            <a:off x="2272680" y="0"/>
            <a:ext cx="7646640" cy="7500838"/>
          </a:xfr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7DE558F3-5F17-13FA-CEA5-62E08B04E3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087" y="27302"/>
            <a:ext cx="9071194" cy="6803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06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454751"/>
              </p:ext>
            </p:extLst>
          </p:nvPr>
        </p:nvGraphicFramePr>
        <p:xfrm>
          <a:off x="347054" y="309889"/>
          <a:ext cx="11526894" cy="5865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7619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E208DB-E343-0811-8396-070EF86FB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9CB26FE-350D-01FF-6AED-2CAB24D8C5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7613B6E-2AFB-1B06-6D88-EF62FFA5C0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560" t="24010" r="13913" b="16923"/>
          <a:stretch/>
        </p:blipFill>
        <p:spPr>
          <a:xfrm>
            <a:off x="0" y="0"/>
            <a:ext cx="6046595" cy="354657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6F31F55-C42E-E920-AF0C-E334C4BFD3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t="34522" r="1364" b="28309"/>
          <a:stretch/>
        </p:blipFill>
        <p:spPr>
          <a:xfrm>
            <a:off x="0" y="2807208"/>
            <a:ext cx="6046595" cy="405079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DB1CC51D-6420-838C-60D2-0AD20242A4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6595" y="573157"/>
            <a:ext cx="4199282" cy="559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299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57883E1D-B297-9BF7-9772-CFAFA5A668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t="16343" r="23462"/>
          <a:stretch/>
        </p:blipFill>
        <p:spPr>
          <a:xfrm>
            <a:off x="2816087" y="464583"/>
            <a:ext cx="6559826" cy="592883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79C237A2-B4FE-3D65-F6CF-7F3A7BBF84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156" y="180975"/>
            <a:ext cx="9753600" cy="649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298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5C3024-051E-A04B-7A91-7C972B150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1518" y="2624328"/>
            <a:ext cx="2809082" cy="1609344"/>
          </a:xfrm>
        </p:spPr>
        <p:txBody>
          <a:bodyPr>
            <a:normAutofit/>
          </a:bodyPr>
          <a:lstStyle/>
          <a:p>
            <a:r>
              <a:rPr lang="es-CL" sz="6600" dirty="0"/>
              <a:t>2024</a:t>
            </a:r>
          </a:p>
        </p:txBody>
      </p:sp>
    </p:spTree>
    <p:extLst>
      <p:ext uri="{BB962C8B-B14F-4D97-AF65-F5344CB8AC3E}">
        <p14:creationId xmlns:p14="http://schemas.microsoft.com/office/powerpoint/2010/main" val="762436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552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590E16-FB80-5DE9-4178-4A28D79FE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9" name="Marcador de contenido 8">
            <a:extLst>
              <a:ext uri="{FF2B5EF4-FFF2-40B4-BE49-F238E27FC236}">
                <a16:creationId xmlns:a16="http://schemas.microsoft.com/office/drawing/2014/main" id="{0C36DAA6-2531-DB09-28B0-6DEF3F1B4E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006" y="0"/>
            <a:ext cx="10340146" cy="6902048"/>
          </a:xfrm>
        </p:spPr>
      </p:pic>
    </p:spTree>
    <p:extLst>
      <p:ext uri="{BB962C8B-B14F-4D97-AF65-F5344CB8AC3E}">
        <p14:creationId xmlns:p14="http://schemas.microsoft.com/office/powerpoint/2010/main" val="3533231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ED34A3-0578-2DF1-E6C1-AE3D67E53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A9F7BA1-88A0-49D6-4B03-B494C0C01A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1EEF6D1-C00F-C75E-858E-FFCE752C2F8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t="20290" r="-241"/>
          <a:stretch/>
        </p:blipFill>
        <p:spPr>
          <a:xfrm>
            <a:off x="2927902" y="202071"/>
            <a:ext cx="6087162" cy="6453858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0FCAC4EA-E7C2-04DF-B828-9353F541E1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815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91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5C3024-051E-A04B-7A91-7C972B150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1518" y="2624328"/>
            <a:ext cx="2809082" cy="1609344"/>
          </a:xfrm>
        </p:spPr>
        <p:txBody>
          <a:bodyPr>
            <a:normAutofit/>
          </a:bodyPr>
          <a:lstStyle/>
          <a:p>
            <a:r>
              <a:rPr lang="es-CL" sz="6600" dirty="0" smtClean="0"/>
              <a:t>2025</a:t>
            </a:r>
            <a:endParaRPr lang="es-CL" sz="6600" dirty="0"/>
          </a:p>
        </p:txBody>
      </p:sp>
    </p:spTree>
    <p:extLst>
      <p:ext uri="{BB962C8B-B14F-4D97-AF65-F5344CB8AC3E}">
        <p14:creationId xmlns:p14="http://schemas.microsoft.com/office/powerpoint/2010/main" val="12759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5C3024-051E-A04B-7A91-7C972B150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1518" y="2624328"/>
            <a:ext cx="2809082" cy="1609344"/>
          </a:xfrm>
        </p:spPr>
        <p:txBody>
          <a:bodyPr>
            <a:normAutofit/>
          </a:bodyPr>
          <a:lstStyle/>
          <a:p>
            <a:r>
              <a:rPr lang="es-CL" sz="6600" dirty="0" smtClean="0"/>
              <a:t>?</a:t>
            </a:r>
            <a:endParaRPr lang="es-CL" sz="6600" dirty="0"/>
          </a:p>
        </p:txBody>
      </p:sp>
    </p:spTree>
    <p:extLst>
      <p:ext uri="{BB962C8B-B14F-4D97-AF65-F5344CB8AC3E}">
        <p14:creationId xmlns:p14="http://schemas.microsoft.com/office/powerpoint/2010/main" val="376622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DISPOCIONES MIAS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LEALTAD</a:t>
            </a:r>
          </a:p>
          <a:p>
            <a:r>
              <a:rPr lang="es-CL" dirty="0" smtClean="0"/>
              <a:t>COMPAÑERISMO</a:t>
            </a:r>
          </a:p>
          <a:p>
            <a:r>
              <a:rPr lang="es-CL" dirty="0" smtClean="0"/>
              <a:t>CARIÑO</a:t>
            </a:r>
          </a:p>
          <a:p>
            <a:r>
              <a:rPr lang="es-CL" dirty="0" smtClean="0"/>
              <a:t>COMPROMISO</a:t>
            </a:r>
          </a:p>
          <a:p>
            <a:r>
              <a:rPr lang="es-CL" dirty="0" smtClean="0"/>
              <a:t>TRATO</a:t>
            </a:r>
          </a:p>
          <a:p>
            <a:endParaRPr lang="es-CL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3853" y="1147674"/>
            <a:ext cx="2828925" cy="160972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9250" y="3232054"/>
            <a:ext cx="3658998" cy="182949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186" y="2918428"/>
            <a:ext cx="2143125" cy="214312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6970" y="4440660"/>
            <a:ext cx="2428875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674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600" dirty="0" smtClean="0"/>
              <a:t>INFORMACIONES GENERALES - COTIDIANAS</a:t>
            </a:r>
            <a:endParaRPr lang="es-CL" sz="36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Limpieza de los sectores divisionales (paño personal).</a:t>
            </a:r>
          </a:p>
          <a:p>
            <a:r>
              <a:rPr lang="es-CL" dirty="0" smtClean="0"/>
              <a:t>Cumplir horarios de uso lavadoras.</a:t>
            </a:r>
          </a:p>
          <a:p>
            <a:r>
              <a:rPr lang="es-CL" dirty="0" smtClean="0"/>
              <a:t>Candados.</a:t>
            </a:r>
          </a:p>
          <a:p>
            <a:r>
              <a:rPr lang="es-CL" dirty="0" smtClean="0"/>
              <a:t>Puertas Metálicas.</a:t>
            </a:r>
          </a:p>
          <a:p>
            <a:r>
              <a:rPr lang="es-CL" dirty="0" smtClean="0"/>
              <a:t>Peticiones IMPROCEDENTES.</a:t>
            </a:r>
          </a:p>
          <a:p>
            <a:r>
              <a:rPr lang="es-CL" dirty="0" smtClean="0"/>
              <a:t>Tenida. </a:t>
            </a:r>
          </a:p>
          <a:p>
            <a:r>
              <a:rPr lang="es-CL" dirty="0" smtClean="0"/>
              <a:t>Uso de redes sociales.</a:t>
            </a:r>
          </a:p>
          <a:p>
            <a:r>
              <a:rPr lang="es-CL" dirty="0" smtClean="0"/>
              <a:t>Cambio de régimen.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0133" y="4503419"/>
            <a:ext cx="905579" cy="90735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231" y="1738864"/>
            <a:ext cx="3057525" cy="149542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16627" y="3365820"/>
            <a:ext cx="2619375" cy="174307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60689" y="5004796"/>
            <a:ext cx="3938213" cy="1640922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09713" y="4547490"/>
            <a:ext cx="1541571" cy="86328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23671" y="5410770"/>
            <a:ext cx="775377" cy="828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821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600" dirty="0" smtClean="0"/>
              <a:t>INFORMACIONES GENERALES - COTIDIANAS</a:t>
            </a:r>
            <a:endParaRPr lang="es-CL" sz="3600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408945" y="1813590"/>
            <a:ext cx="10058400" cy="4050792"/>
          </a:xfrm>
        </p:spPr>
        <p:txBody>
          <a:bodyPr/>
          <a:lstStyle/>
          <a:p>
            <a:r>
              <a:rPr lang="es-CL" dirty="0" smtClean="0"/>
              <a:t>Lo más importante </a:t>
            </a:r>
          </a:p>
          <a:p>
            <a:pPr marL="1671400" lvl="6" indent="0">
              <a:buNone/>
            </a:pPr>
            <a:r>
              <a:rPr lang="es-CL" dirty="0" smtClean="0"/>
              <a:t>DISFRUTEN </a:t>
            </a:r>
          </a:p>
          <a:p>
            <a:pPr marL="1671400" lvl="6" indent="0">
              <a:buNone/>
            </a:pPr>
            <a:endParaRPr lang="es-CL" dirty="0"/>
          </a:p>
          <a:p>
            <a:pPr marL="1671400" lvl="6" indent="0">
              <a:buNone/>
            </a:pPr>
            <a:r>
              <a:rPr lang="es-CL" dirty="0" smtClean="0"/>
              <a:t>EL TIEMPO PASA VOLANDO</a:t>
            </a:r>
          </a:p>
          <a:p>
            <a:pPr marL="1671400" lvl="6" indent="0">
              <a:buNone/>
            </a:pPr>
            <a:endParaRPr lang="es-CL" dirty="0"/>
          </a:p>
          <a:p>
            <a:pPr marL="1671400" lvl="6" indent="0">
              <a:buNone/>
            </a:pPr>
            <a:r>
              <a:rPr lang="es-CL" dirty="0" smtClean="0"/>
              <a:t>AMISTADES PARA TODA LA VIDA</a:t>
            </a:r>
            <a:endParaRPr lang="es-CL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091" y="3580331"/>
            <a:ext cx="6353099" cy="307881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091" y="2093976"/>
            <a:ext cx="6353099" cy="458292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41" r="-259"/>
          <a:stretch/>
        </p:blipFill>
        <p:spPr>
          <a:xfrm>
            <a:off x="6002628" y="1077328"/>
            <a:ext cx="5786523" cy="559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179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2819A951-58A5-4101-E1C8-D84DDCA851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14659159"/>
              </p:ext>
            </p:extLst>
          </p:nvPr>
        </p:nvGraphicFramePr>
        <p:xfrm>
          <a:off x="930914" y="1851990"/>
          <a:ext cx="10330172" cy="19248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ubtítulo 2">
            <a:extLst>
              <a:ext uri="{FF2B5EF4-FFF2-40B4-BE49-F238E27FC236}">
                <a16:creationId xmlns:a16="http://schemas.microsoft.com/office/drawing/2014/main" id="{586366ED-D17B-096D-5CF8-5FDF5349BD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87800"/>
            <a:ext cx="9144000" cy="2984292"/>
          </a:xfrm>
        </p:spPr>
        <p:txBody>
          <a:bodyPr>
            <a:normAutofit/>
          </a:bodyPr>
          <a:lstStyle/>
          <a:p>
            <a:endParaRPr lang="es-CL" b="1" dirty="0">
              <a:solidFill>
                <a:schemeClr val="tx2"/>
              </a:solidFill>
            </a:endParaRPr>
          </a:p>
          <a:p>
            <a:endParaRPr lang="es-CL" b="1" dirty="0">
              <a:solidFill>
                <a:schemeClr val="tx2"/>
              </a:solidFill>
            </a:endParaRPr>
          </a:p>
          <a:p>
            <a:endParaRPr lang="es-CL" b="1" dirty="0">
              <a:solidFill>
                <a:schemeClr val="tx2"/>
              </a:solidFill>
            </a:endParaRPr>
          </a:p>
          <a:p>
            <a:endParaRPr lang="es-CL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64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etras en madera">
  <a:themeElements>
    <a:clrScheme name="Azul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Letras en madera">
      <a:majorFont>
        <a:latin typeface="Century Gothic" panose="020B0502020202020204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man Old Style" panose="02050604050505020204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etras en madera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8E89CD47-BF55-4DDE-B823-2283AA7E7695}"/>
    </a:ext>
  </a:extLst>
</a:theme>
</file>

<file path=ppt/theme/theme2.xml><?xml version="1.0" encoding="utf-8"?>
<a:theme xmlns:a="http://schemas.openxmlformats.org/drawingml/2006/main" name="1_Letras en madera">
  <a:themeElements>
    <a:clrScheme name="Letras en madera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Letras en madera">
      <a:maj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rebuchet MS" panose="020B0603020202020204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etras en madera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C6AE0645-98FF-411B-B0E9-59ABD78A0CC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Letras en madera</Template>
  <TotalTime>21752</TotalTime>
  <Words>838</Words>
  <Application>Microsoft Office PowerPoint</Application>
  <PresentationFormat>Panorámica</PresentationFormat>
  <Paragraphs>113</Paragraphs>
  <Slides>43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53" baseType="lpstr">
      <vt:lpstr>Arial Narrow</vt:lpstr>
      <vt:lpstr>Berlin Sans FB</vt:lpstr>
      <vt:lpstr>Bookman Old Style</vt:lpstr>
      <vt:lpstr>Calibri</vt:lpstr>
      <vt:lpstr>Century Gothic</vt:lpstr>
      <vt:lpstr>Georgia</vt:lpstr>
      <vt:lpstr>Trebuchet MS</vt:lpstr>
      <vt:lpstr>Wingdings</vt:lpstr>
      <vt:lpstr>Letras en madera</vt:lpstr>
      <vt:lpstr>1_Letras en madera</vt:lpstr>
      <vt:lpstr>Presentación de PowerPoint</vt:lpstr>
      <vt:lpstr>Presentación de PowerPoint</vt:lpstr>
      <vt:lpstr>Presentación de PowerPoint</vt:lpstr>
      <vt:lpstr>20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2024</vt:lpstr>
      <vt:lpstr>Presentación de PowerPoint</vt:lpstr>
      <vt:lpstr>Presentación de PowerPoint</vt:lpstr>
      <vt:lpstr>Presentación de PowerPoint</vt:lpstr>
      <vt:lpstr>2025</vt:lpstr>
      <vt:lpstr>?</vt:lpstr>
      <vt:lpstr>DISPOCIONES MIAS</vt:lpstr>
      <vt:lpstr>INFORMACIONES GENERALES - COTIDIANAS</vt:lpstr>
      <vt:lpstr>INFORMACIONES GENERALES - COTIDIANAS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NELSON VALENZUELA</dc:creator>
  <cp:lastModifiedBy>C09 Oficial 6ª División T1 René Gallegos Jaccard</cp:lastModifiedBy>
  <cp:revision>45</cp:revision>
  <dcterms:created xsi:type="dcterms:W3CDTF">2023-03-05T22:48:16Z</dcterms:created>
  <dcterms:modified xsi:type="dcterms:W3CDTF">2025-02-18T22:52:18Z</dcterms:modified>
</cp:coreProperties>
</file>