
<file path=[Content_Types].xml><?xml version="1.0" encoding="utf-8"?>
<Types xmlns="http://schemas.openxmlformats.org/package/2006/content-types">
  <Default Extension="png" ContentType="image/png"/>
  <Default Extension="emf" ContentType="image/x-emf"/>
  <Default Extension="jpeg" ContentType="image/jpeg"/>
  <Default Extension="rels" ContentType="application/vnd.openxmlformats-package.relationships+xml"/>
  <Default Extension="xml" ContentType="application/xml"/>
  <Default Extension="wdp" ContentType="image/vnd.ms-photo"/>
  <Default Extension="jpg" ContentType="image/jpeg"/>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diagrams/data1.xml" ContentType="application/vnd.openxmlformats-officedocument.drawingml.diagramData+xml"/>
  <Override PartName="/ppt/diagrams/layout1.xml" ContentType="application/vnd.openxmlformats-officedocument.drawingml.diagramLayout+xml"/>
  <Override PartName="/ppt/diagrams/quickStyle1.xml" ContentType="application/vnd.openxmlformats-officedocument.drawingml.diagramStyle+xml"/>
  <Override PartName="/ppt/diagrams/colors1.xml" ContentType="application/vnd.openxmlformats-officedocument.drawingml.diagramColors+xml"/>
  <Override PartName="/ppt/diagrams/drawing1.xml" ContentType="application/vnd.ms-office.drawingml.diagramDrawing+xml"/>
  <Override PartName="/ppt/diagrams/data2.xml" ContentType="application/vnd.openxmlformats-officedocument.drawingml.diagramData+xml"/>
  <Override PartName="/ppt/diagrams/layout2.xml" ContentType="application/vnd.openxmlformats-officedocument.drawingml.diagramLayout+xml"/>
  <Override PartName="/ppt/diagrams/quickStyle2.xml" ContentType="application/vnd.openxmlformats-officedocument.drawingml.diagramStyle+xml"/>
  <Override PartName="/ppt/diagrams/colors2.xml" ContentType="application/vnd.openxmlformats-officedocument.drawingml.diagramColors+xml"/>
  <Override PartName="/ppt/diagrams/drawing2.xml" ContentType="application/vnd.ms-office.drawingml.diagramDrawing+xml"/>
  <Override PartName="/ppt/diagrams/data3.xml" ContentType="application/vnd.openxmlformats-officedocument.drawingml.diagramData+xml"/>
  <Override PartName="/ppt/diagrams/layout3.xml" ContentType="application/vnd.openxmlformats-officedocument.drawingml.diagramLayout+xml"/>
  <Override PartName="/ppt/diagrams/quickStyle3.xml" ContentType="application/vnd.openxmlformats-officedocument.drawingml.diagramStyle+xml"/>
  <Override PartName="/ppt/diagrams/colors3.xml" ContentType="application/vnd.openxmlformats-officedocument.drawingml.diagramColors+xml"/>
  <Override PartName="/ppt/diagrams/drawing3.xml" ContentType="application/vnd.ms-office.drawingml.diagramDrawing+xml"/>
  <Override PartName="/ppt/diagrams/data4.xml" ContentType="application/vnd.openxmlformats-officedocument.drawingml.diagramData+xml"/>
  <Override PartName="/ppt/diagrams/layout4.xml" ContentType="application/vnd.openxmlformats-officedocument.drawingml.diagramLayout+xml"/>
  <Override PartName="/ppt/diagrams/quickStyle4.xml" ContentType="application/vnd.openxmlformats-officedocument.drawingml.diagramStyle+xml"/>
  <Override PartName="/ppt/diagrams/colors4.xml" ContentType="application/vnd.openxmlformats-officedocument.drawingml.diagramColors+xml"/>
  <Override PartName="/ppt/diagrams/drawing4.xml" ContentType="application/vnd.ms-office.drawingml.diagramDrawing+xml"/>
  <Override PartName="/ppt/diagrams/data5.xml" ContentType="application/vnd.openxmlformats-officedocument.drawingml.diagramData+xml"/>
  <Override PartName="/ppt/diagrams/layout5.xml" ContentType="application/vnd.openxmlformats-officedocument.drawingml.diagramLayout+xml"/>
  <Override PartName="/ppt/diagrams/quickStyle5.xml" ContentType="application/vnd.openxmlformats-officedocument.drawingml.diagramStyle+xml"/>
  <Override PartName="/ppt/diagrams/colors5.xml" ContentType="application/vnd.openxmlformats-officedocument.drawingml.diagramColors+xml"/>
  <Override PartName="/ppt/diagrams/drawing5.xml" ContentType="application/vnd.ms-office.drawingml.diagramDrawing+xml"/>
  <Override PartName="/ppt/diagrams/data6.xml" ContentType="application/vnd.openxmlformats-officedocument.drawingml.diagramData+xml"/>
  <Override PartName="/ppt/diagrams/layout6.xml" ContentType="application/vnd.openxmlformats-officedocument.drawingml.diagramLayout+xml"/>
  <Override PartName="/ppt/diagrams/quickStyle6.xml" ContentType="application/vnd.openxmlformats-officedocument.drawingml.diagramStyle+xml"/>
  <Override PartName="/ppt/diagrams/colors6.xml" ContentType="application/vnd.openxmlformats-officedocument.drawingml.diagramColors+xml"/>
  <Override PartName="/ppt/diagrams/drawing6.xml" ContentType="application/vnd.ms-office.drawingml.diagramDrawing+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714" r:id="rId1"/>
  </p:sldMasterIdLst>
  <p:sldIdLst>
    <p:sldId id="256" r:id="rId2"/>
    <p:sldId id="260" r:id="rId3"/>
    <p:sldId id="262" r:id="rId4"/>
    <p:sldId id="285" r:id="rId5"/>
    <p:sldId id="288" r:id="rId6"/>
    <p:sldId id="287" r:id="rId7"/>
    <p:sldId id="286" r:id="rId8"/>
    <p:sldId id="289" r:id="rId9"/>
    <p:sldId id="290" r:id="rId10"/>
    <p:sldId id="300" r:id="rId11"/>
    <p:sldId id="302" r:id="rId12"/>
    <p:sldId id="303" r:id="rId13"/>
    <p:sldId id="304" r:id="rId14"/>
    <p:sldId id="305" r:id="rId15"/>
    <p:sldId id="307" r:id="rId16"/>
    <p:sldId id="298" r:id="rId17"/>
    <p:sldId id="292" r:id="rId18"/>
    <p:sldId id="299" r:id="rId19"/>
    <p:sldId id="301" r:id="rId20"/>
    <p:sldId id="291" r:id="rId21"/>
    <p:sldId id="284" r:id="rId22"/>
    <p:sldId id="294" r:id="rId23"/>
    <p:sldId id="295" r:id="rId24"/>
    <p:sldId id="293" r:id="rId25"/>
    <p:sldId id="272" r:id="rId26"/>
    <p:sldId id="306" r:id="rId27"/>
    <p:sldId id="297" r:id="rId28"/>
    <p:sldId id="308" r:id="rId29"/>
    <p:sldId id="296" r:id="rId30"/>
  </p:sldIdLst>
  <p:sldSz cx="12192000" cy="6858000"/>
  <p:notesSz cx="6858000" cy="9144000"/>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FF9933"/>
    <a:srgbClr val="006600"/>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5000" autoAdjust="0"/>
    <p:restoredTop sz="94660"/>
  </p:normalViewPr>
  <p:slideViewPr>
    <p:cSldViewPr snapToGrid="0">
      <p:cViewPr varScale="1">
        <p:scale>
          <a:sx n="72" d="100"/>
          <a:sy n="72" d="100"/>
        </p:scale>
        <p:origin x="660" y="66"/>
      </p:cViewPr>
      <p:guideLst/>
    </p:cSldViewPr>
  </p:slideViewPr>
  <p:notesTextViewPr>
    <p:cViewPr>
      <p:scale>
        <a:sx n="3" d="2"/>
        <a:sy n="3" d="2"/>
      </p:scale>
      <p:origin x="0" y="0"/>
    </p:cViewPr>
  </p:notesText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 Type="http://schemas.openxmlformats.org/officeDocument/2006/relationships/slide" Target="slides/slide2.xml"/><Relationship Id="rId21" Type="http://schemas.openxmlformats.org/officeDocument/2006/relationships/slide" Target="slides/slide20.xml"/><Relationship Id="rId34" Type="http://schemas.openxmlformats.org/officeDocument/2006/relationships/tableStyles" Target="tableStyles.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theme" Target="theme/theme1.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slide" Target="slides/slide28.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viewProps" Target="viewProp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presProps" Target="presProp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8" Type="http://schemas.openxmlformats.org/officeDocument/2006/relationships/slide" Target="slides/slide7.xml"/></Relationships>
</file>

<file path=ppt/diagrams/colors1.xml><?xml version="1.0" encoding="utf-8"?>
<dgm:colorsDef xmlns:dgm="http://schemas.openxmlformats.org/drawingml/2006/diagram" xmlns:a="http://schemas.openxmlformats.org/drawingml/2006/main" uniqueId="urn:microsoft.com/office/officeart/2005/8/colors/accent0_1">
  <dgm:title val=""/>
  <dgm:desc val=""/>
  <dgm:catLst>
    <dgm:cat type="mainScheme" pri="10100"/>
  </dgm:catLst>
  <dgm:styleLbl name="node0">
    <dgm:fillClrLst meth="repeat">
      <a:schemeClr val="lt1"/>
    </dgm:fillClrLst>
    <dgm:linClrLst meth="repeat">
      <a:schemeClr val="dk1">
        <a:shade val="80000"/>
      </a:schemeClr>
    </dgm:linClrLst>
    <dgm:effectClrLst/>
    <dgm:txLinClrLst/>
    <dgm:txFillClrLst meth="repeat">
      <a:schemeClr val="dk1"/>
    </dgm:txFillClrLst>
    <dgm:txEffectClrLst/>
  </dgm:styleLbl>
  <dgm:styleLbl name="node1">
    <dgm:fillClrLst meth="repeat">
      <a:schemeClr val="lt1"/>
    </dgm:fillClrLst>
    <dgm:linClrLst meth="repeat">
      <a:schemeClr val="dk1">
        <a:shade val="80000"/>
      </a:schemeClr>
    </dgm:linClrLst>
    <dgm:effectClrLst/>
    <dgm:txLinClrLst/>
    <dgm:txFillClrLst meth="repeat">
      <a:schemeClr val="dk1"/>
    </dgm:txFillClrLst>
    <dgm:txEffectClrLst/>
  </dgm:styleLbl>
  <dgm:styleLbl name="alignNode1">
    <dgm:fillClrLst meth="repeat">
      <a:schemeClr val="lt1"/>
    </dgm:fillClrLst>
    <dgm:linClrLst meth="repeat">
      <a:schemeClr val="dk1">
        <a:shade val="80000"/>
      </a:schemeClr>
    </dgm:linClrLst>
    <dgm:effectClrLst/>
    <dgm:txLinClrLst/>
    <dgm:txFillClrLst meth="repeat">
      <a:schemeClr val="dk1"/>
    </dgm:txFillClrLst>
    <dgm:txEffectClrLst/>
  </dgm:styleLbl>
  <dgm:styleLbl name="lnNode1">
    <dgm:fillClrLst meth="repeat">
      <a:schemeClr val="lt1"/>
    </dgm:fillClrLst>
    <dgm:linClrLst meth="repeat">
      <a:schemeClr val="dk1">
        <a:shade val="80000"/>
      </a:schemeClr>
    </dgm:linClrLst>
    <dgm:effectClrLst/>
    <dgm:txLinClrLst/>
    <dgm:txFillClrLst meth="repeat">
      <a:schemeClr val="dk1"/>
    </dgm:txFillClrLst>
    <dgm:txEffectClrLst/>
  </dgm:styleLbl>
  <dgm:styleLbl name="vennNode1">
    <dgm:fillClrLst meth="repeat">
      <a:schemeClr val="lt1">
        <a:alpha val="50000"/>
      </a:schemeClr>
    </dgm:fillClrLst>
    <dgm:linClrLst meth="repeat">
      <a:schemeClr val="dk1">
        <a:shade val="80000"/>
      </a:schemeClr>
    </dgm:linClrLst>
    <dgm:effectClrLst/>
    <dgm:txLinClrLst/>
    <dgm:txFillClrLst/>
    <dgm:txEffectClrLst/>
  </dgm:styleLbl>
  <dgm:styleLbl name="node2">
    <dgm:fillClrLst meth="repeat">
      <a:schemeClr val="lt1"/>
    </dgm:fillClrLst>
    <dgm:linClrLst meth="repeat">
      <a:schemeClr val="dk1">
        <a:shade val="80000"/>
      </a:schemeClr>
    </dgm:linClrLst>
    <dgm:effectClrLst/>
    <dgm:txLinClrLst/>
    <dgm:txFillClrLst meth="repeat">
      <a:schemeClr val="dk1"/>
    </dgm:txFillClrLst>
    <dgm:txEffectClrLst/>
  </dgm:styleLbl>
  <dgm:styleLbl name="node3">
    <dgm:fillClrLst meth="repeat">
      <a:schemeClr val="lt1"/>
    </dgm:fillClrLst>
    <dgm:linClrLst meth="repeat">
      <a:schemeClr val="dk1">
        <a:shade val="80000"/>
      </a:schemeClr>
    </dgm:linClrLst>
    <dgm:effectClrLst/>
    <dgm:txLinClrLst/>
    <dgm:txFillClrLst meth="repeat">
      <a:schemeClr val="dk1"/>
    </dgm:txFillClrLst>
    <dgm:txEffectClrLst/>
  </dgm:styleLbl>
  <dgm:styleLbl name="node4">
    <dgm:fillClrLst meth="repeat">
      <a:schemeClr val="lt1"/>
    </dgm:fillClrLst>
    <dgm:linClrLst meth="repeat">
      <a:schemeClr val="dk1">
        <a:shade val="80000"/>
      </a:schemeClr>
    </dgm:linClrLst>
    <dgm:effectClrLst/>
    <dgm:txLinClrLst/>
    <dgm:txFillClrLst meth="repeat">
      <a:schemeClr val="dk1"/>
    </dgm:txFillClrLst>
    <dgm:txEffectClrLst/>
  </dgm:styleLbl>
  <dgm:styleLbl name="fgImgPlace1">
    <dgm:fillClrLst meth="repeat">
      <a:schemeClr val="dk1">
        <a:tint val="40000"/>
      </a:schemeClr>
    </dgm:fillClrLst>
    <dgm:linClrLst meth="repeat">
      <a:schemeClr val="dk1">
        <a:shade val="80000"/>
      </a:schemeClr>
    </dgm:linClrLst>
    <dgm:effectClrLst/>
    <dgm:txLinClrLst/>
    <dgm:txFillClrLst meth="repeat">
      <a:schemeClr val="lt1"/>
    </dgm:txFillClrLst>
    <dgm:txEffectClrLst/>
  </dgm:styleLbl>
  <dgm:styleLbl name="alignImgPlace1">
    <dgm:fillClrLst meth="repeat">
      <a:schemeClr val="dk1">
        <a:tint val="40000"/>
      </a:schemeClr>
    </dgm:fillClrLst>
    <dgm:linClrLst meth="repeat">
      <a:schemeClr val="dk1">
        <a:shade val="80000"/>
      </a:schemeClr>
    </dgm:linClrLst>
    <dgm:effectClrLst/>
    <dgm:txLinClrLst/>
    <dgm:txFillClrLst meth="repeat">
      <a:schemeClr val="lt1"/>
    </dgm:txFillClrLst>
    <dgm:txEffectClrLst/>
  </dgm:styleLbl>
  <dgm:styleLbl name="bgImgPlace1">
    <dgm:fillClrLst meth="repeat">
      <a:schemeClr val="dk1">
        <a:tint val="40000"/>
      </a:schemeClr>
    </dgm:fillClrLst>
    <dgm:linClrLst meth="repeat">
      <a:schemeClr val="dk1">
        <a:shade val="80000"/>
      </a:schemeClr>
    </dgm:linClrLst>
    <dgm:effectClrLst/>
    <dgm:txLinClrLst/>
    <dgm:txFillClrLst meth="repeat">
      <a:schemeClr val="lt1"/>
    </dgm:txFillClrLst>
    <dgm:txEffectClrLst/>
  </dgm:styleLbl>
  <dgm:styleLbl name="sibTrans2D1">
    <dgm:fillClrLst meth="repeat">
      <a:schemeClr val="dk1">
        <a:tint val="60000"/>
      </a:schemeClr>
    </dgm:fillClrLst>
    <dgm:linClrLst meth="repeat">
      <a:schemeClr val="dk1">
        <a:tint val="60000"/>
      </a:schemeClr>
    </dgm:linClrLst>
    <dgm:effectClrLst/>
    <dgm:txLinClrLst/>
    <dgm:txFillClrLst meth="repeat">
      <a:schemeClr val="dk1"/>
    </dgm:txFillClrLst>
    <dgm:txEffectClrLst/>
  </dgm:styleLbl>
  <dgm:styleLbl name="fgSibTrans2D1">
    <dgm:fillClrLst meth="repeat">
      <a:schemeClr val="dk1">
        <a:tint val="60000"/>
      </a:schemeClr>
    </dgm:fillClrLst>
    <dgm:linClrLst meth="repeat">
      <a:schemeClr val="dk1">
        <a:tint val="60000"/>
      </a:schemeClr>
    </dgm:linClrLst>
    <dgm:effectClrLst/>
    <dgm:txLinClrLst/>
    <dgm:txFillClrLst meth="repeat">
      <a:schemeClr val="dk1"/>
    </dgm:txFillClrLst>
    <dgm:txEffectClrLst/>
  </dgm:styleLbl>
  <dgm:styleLbl name="bgSibTrans2D1">
    <dgm:fillClrLst meth="repeat">
      <a:schemeClr val="dk1">
        <a:tint val="60000"/>
      </a:schemeClr>
    </dgm:fillClrLst>
    <dgm:linClrLst meth="repeat">
      <a:schemeClr val="dk1">
        <a:tint val="60000"/>
      </a:schemeClr>
    </dgm:linClrLst>
    <dgm:effectClrLst/>
    <dgm:txLinClrLst/>
    <dgm:txFillClrLst meth="repeat">
      <a:schemeClr val="dk1"/>
    </dgm:txFillClrLst>
    <dgm:txEffectClrLst/>
  </dgm:styleLbl>
  <dgm:styleLbl name="sibTrans1D1">
    <dgm:fillClrLst meth="repeat">
      <a:schemeClr val="dk1"/>
    </dgm:fillClrLst>
    <dgm:linClrLst meth="repeat">
      <a:schemeClr val="dk1"/>
    </dgm:linClrLst>
    <dgm:effectClrLst/>
    <dgm:txLinClrLst/>
    <dgm:txFillClrLst meth="repeat">
      <a:schemeClr val="tx1"/>
    </dgm:txFillClrLst>
    <dgm:txEffectClrLst/>
  </dgm:styleLbl>
  <dgm:styleLbl name="callout">
    <dgm:fillClrLst meth="repeat">
      <a:schemeClr val="dk1"/>
    </dgm:fillClrLst>
    <dgm:linClrLst meth="repeat">
      <a:schemeClr val="dk1"/>
    </dgm:linClrLst>
    <dgm:effectClrLst/>
    <dgm:txLinClrLst/>
    <dgm:txFillClrLst meth="repeat">
      <a:schemeClr val="tx1"/>
    </dgm:txFillClrLst>
    <dgm:txEffectClrLst/>
  </dgm:styleLbl>
  <dgm:styleLbl name="asst0">
    <dgm:fillClrLst meth="repeat">
      <a:schemeClr val="lt1"/>
    </dgm:fillClrLst>
    <dgm:linClrLst meth="repeat">
      <a:schemeClr val="dk1">
        <a:shade val="80000"/>
      </a:schemeClr>
    </dgm:linClrLst>
    <dgm:effectClrLst/>
    <dgm:txLinClrLst/>
    <dgm:txFillClrLst meth="repeat">
      <a:schemeClr val="dk1"/>
    </dgm:txFillClrLst>
    <dgm:txEffectClrLst/>
  </dgm:styleLbl>
  <dgm:styleLbl name="asst1">
    <dgm:fillClrLst meth="repeat">
      <a:schemeClr val="lt1"/>
    </dgm:fillClrLst>
    <dgm:linClrLst meth="repeat">
      <a:schemeClr val="dk1">
        <a:shade val="80000"/>
      </a:schemeClr>
    </dgm:linClrLst>
    <dgm:effectClrLst/>
    <dgm:txLinClrLst/>
    <dgm:txFillClrLst meth="repeat">
      <a:schemeClr val="dk1"/>
    </dgm:txFillClrLst>
    <dgm:txEffectClrLst/>
  </dgm:styleLbl>
  <dgm:styleLbl name="asst2">
    <dgm:fillClrLst meth="repeat">
      <a:schemeClr val="lt1"/>
    </dgm:fillClrLst>
    <dgm:linClrLst meth="repeat">
      <a:schemeClr val="dk1">
        <a:shade val="80000"/>
      </a:schemeClr>
    </dgm:linClrLst>
    <dgm:effectClrLst/>
    <dgm:txLinClrLst/>
    <dgm:txFillClrLst meth="repeat">
      <a:schemeClr val="dk1"/>
    </dgm:txFillClrLst>
    <dgm:txEffectClrLst/>
  </dgm:styleLbl>
  <dgm:styleLbl name="asst3">
    <dgm:fillClrLst meth="repeat">
      <a:schemeClr val="lt1"/>
    </dgm:fillClrLst>
    <dgm:linClrLst meth="repeat">
      <a:schemeClr val="dk1">
        <a:shade val="80000"/>
      </a:schemeClr>
    </dgm:linClrLst>
    <dgm:effectClrLst/>
    <dgm:txLinClrLst/>
    <dgm:txFillClrLst meth="repeat">
      <a:schemeClr val="dk1"/>
    </dgm:txFillClrLst>
    <dgm:txEffectClrLst/>
  </dgm:styleLbl>
  <dgm:styleLbl name="asst4">
    <dgm:fillClrLst meth="repeat">
      <a:schemeClr val="lt1"/>
    </dgm:fillClrLst>
    <dgm:linClrLst meth="repeat">
      <a:schemeClr val="dk1">
        <a:shade val="80000"/>
      </a:schemeClr>
    </dgm:linClrLst>
    <dgm:effectClrLst/>
    <dgm:txLinClrLst/>
    <dgm:txFillClrLst meth="repeat">
      <a:schemeClr val="dk1"/>
    </dgm:txFillClrLst>
    <dgm:txEffectClrLst/>
  </dgm:styleLbl>
  <dgm:styleLbl name="parChTrans2D1">
    <dgm:fillClrLst meth="repeat">
      <a:schemeClr val="dk1">
        <a:tint val="60000"/>
      </a:schemeClr>
    </dgm:fillClrLst>
    <dgm:linClrLst meth="repeat">
      <a:schemeClr val="dk1">
        <a:tint val="60000"/>
      </a:schemeClr>
    </dgm:linClrLst>
    <dgm:effectClrLst/>
    <dgm:txLinClrLst/>
    <dgm:txFillClrLst/>
    <dgm:txEffectClrLst/>
  </dgm:styleLbl>
  <dgm:styleLbl name="parChTrans2D2">
    <dgm:fillClrLst meth="repeat">
      <a:schemeClr val="dk1"/>
    </dgm:fillClrLst>
    <dgm:linClrLst meth="repeat">
      <a:schemeClr val="dk1"/>
    </dgm:linClrLst>
    <dgm:effectClrLst/>
    <dgm:txLinClrLst/>
    <dgm:txFillClrLst/>
    <dgm:txEffectClrLst/>
  </dgm:styleLbl>
  <dgm:styleLbl name="parChTrans2D3">
    <dgm:fillClrLst meth="repeat">
      <a:schemeClr val="dk1"/>
    </dgm:fillClrLst>
    <dgm:linClrLst meth="repeat">
      <a:schemeClr val="dk1"/>
    </dgm:linClrLst>
    <dgm:effectClrLst/>
    <dgm:txLinClrLst/>
    <dgm:txFillClrLst/>
    <dgm:txEffectClrLst/>
  </dgm:styleLbl>
  <dgm:styleLbl name="parChTrans2D4">
    <dgm:fillClrLst meth="repeat">
      <a:schemeClr val="dk1"/>
    </dgm:fillClrLst>
    <dgm:linClrLst meth="repeat">
      <a:schemeClr val="dk1"/>
    </dgm:linClrLst>
    <dgm:effectClrLst/>
    <dgm:txLinClrLst/>
    <dgm:txFillClrLst meth="repeat">
      <a:schemeClr val="lt1"/>
    </dgm:txFillClrLst>
    <dgm:txEffectClrLst/>
  </dgm:styleLbl>
  <dgm:styleLbl name="parChTrans1D1">
    <dgm:fillClrLst meth="repeat">
      <a:schemeClr val="dk1"/>
    </dgm:fillClrLst>
    <dgm:linClrLst meth="repeat">
      <a:schemeClr val="dk1">
        <a:shade val="60000"/>
      </a:schemeClr>
    </dgm:linClrLst>
    <dgm:effectClrLst/>
    <dgm:txLinClrLst/>
    <dgm:txFillClrLst meth="repeat">
      <a:schemeClr val="tx1"/>
    </dgm:txFillClrLst>
    <dgm:txEffectClrLst/>
  </dgm:styleLbl>
  <dgm:styleLbl name="parChTrans1D2">
    <dgm:fillClrLst meth="repeat">
      <a:schemeClr val="dk1"/>
    </dgm:fillClrLst>
    <dgm:linClrLst meth="repeat">
      <a:schemeClr val="dk1">
        <a:shade val="60000"/>
      </a:schemeClr>
    </dgm:linClrLst>
    <dgm:effectClrLst/>
    <dgm:txLinClrLst/>
    <dgm:txFillClrLst meth="repeat">
      <a:schemeClr val="tx1"/>
    </dgm:txFillClrLst>
    <dgm:txEffectClrLst/>
  </dgm:styleLbl>
  <dgm:styleLbl name="parChTrans1D3">
    <dgm:fillClrLst meth="repeat">
      <a:schemeClr val="dk1"/>
    </dgm:fillClrLst>
    <dgm:linClrLst meth="repeat">
      <a:schemeClr val="dk1">
        <a:shade val="80000"/>
      </a:schemeClr>
    </dgm:linClrLst>
    <dgm:effectClrLst/>
    <dgm:txLinClrLst/>
    <dgm:txFillClrLst meth="repeat">
      <a:schemeClr val="tx1"/>
    </dgm:txFillClrLst>
    <dgm:txEffectClrLst/>
  </dgm:styleLbl>
  <dgm:styleLbl name="parChTrans1D4">
    <dgm:fillClrLst meth="repeat">
      <a:schemeClr val="dk1"/>
    </dgm:fillClrLst>
    <dgm:linClrLst meth="repeat">
      <a:schemeClr val="dk1">
        <a:shade val="80000"/>
      </a:schemeClr>
    </dgm:linClrLst>
    <dgm:effectClrLst/>
    <dgm:txLinClrLst/>
    <dgm:txFillClrLst meth="repeat">
      <a:schemeClr val="tx1"/>
    </dgm:txFillClrLst>
    <dgm:txEffectClrLst/>
  </dgm:styleLbl>
  <dgm:styleLbl name="fgAcc1">
    <dgm:fillClrLst meth="repeat">
      <a:schemeClr val="dk1">
        <a:alpha val="90000"/>
        <a:tint val="40000"/>
      </a:schemeClr>
    </dgm:fillClrLst>
    <dgm:linClrLst meth="repeat">
      <a:schemeClr val="dk1"/>
    </dgm:linClrLst>
    <dgm:effectClrLst/>
    <dgm:txLinClrLst/>
    <dgm:txFillClrLst meth="repeat">
      <a:schemeClr val="dk1"/>
    </dgm:txFillClrLst>
    <dgm:txEffectClrLst/>
  </dgm:styleLbl>
  <dgm:styleLbl name="conFgAcc1">
    <dgm:fillClrLst meth="repeat">
      <a:schemeClr val="dk1">
        <a:alpha val="90000"/>
        <a:tint val="40000"/>
      </a:schemeClr>
    </dgm:fillClrLst>
    <dgm:linClrLst meth="repeat">
      <a:schemeClr val="dk1"/>
    </dgm:linClrLst>
    <dgm:effectClrLst/>
    <dgm:txLinClrLst/>
    <dgm:txFillClrLst meth="repeat">
      <a:schemeClr val="dk1"/>
    </dgm:txFillClrLst>
    <dgm:txEffectClrLst/>
  </dgm:styleLbl>
  <dgm:styleLbl name="alignAcc1">
    <dgm:fillClrLst meth="repeat">
      <a:schemeClr val="dk1">
        <a:alpha val="90000"/>
        <a:tint val="40000"/>
      </a:schemeClr>
    </dgm:fillClrLst>
    <dgm:linClrLst meth="repeat">
      <a:schemeClr val="dk1"/>
    </dgm:linClrLst>
    <dgm:effectClrLst/>
    <dgm:txLinClrLst/>
    <dgm:txFillClrLst meth="repeat">
      <a:schemeClr val="dk1"/>
    </dgm:txFillClrLst>
    <dgm:txEffectClrLst/>
  </dgm:styleLbl>
  <dgm:styleLbl name="trAlignAcc1">
    <dgm:fillClrLst meth="repeat">
      <a:schemeClr val="dk1">
        <a:alpha val="40000"/>
        <a:tint val="40000"/>
      </a:schemeClr>
    </dgm:fillClrLst>
    <dgm:linClrLst meth="repeat">
      <a:schemeClr val="dk1"/>
    </dgm:linClrLst>
    <dgm:effectClrLst/>
    <dgm:txLinClrLst/>
    <dgm:txFillClrLst meth="repeat">
      <a:schemeClr val="dk1"/>
    </dgm:txFillClrLst>
    <dgm:txEffectClrLst/>
  </dgm:styleLbl>
  <dgm:styleLbl name="bgAcc1">
    <dgm:fillClrLst meth="repeat">
      <a:schemeClr val="dk1">
        <a:alpha val="90000"/>
        <a:tint val="40000"/>
      </a:schemeClr>
    </dgm:fillClrLst>
    <dgm:linClrLst meth="repeat">
      <a:schemeClr val="dk1"/>
    </dgm:linClrLst>
    <dgm:effectClrLst/>
    <dgm:txLinClrLst/>
    <dgm:txFillClrLst meth="repeat">
      <a:schemeClr val="dk1"/>
    </dgm:txFillClrLst>
    <dgm:txEffectClrLst/>
  </dgm:styleLbl>
  <dgm:styleLbl name="solidFgAcc1">
    <dgm:fillClrLst meth="repeat">
      <a:schemeClr val="lt1"/>
    </dgm:fillClrLst>
    <dgm:linClrLst meth="repeat">
      <a:schemeClr val="dk1"/>
    </dgm:linClrLst>
    <dgm:effectClrLst/>
    <dgm:txLinClrLst/>
    <dgm:txFillClrLst meth="repeat">
      <a:schemeClr val="dk1"/>
    </dgm:txFillClrLst>
    <dgm:txEffectClrLst/>
  </dgm:styleLbl>
  <dgm:styleLbl name="solidAlignAcc1">
    <dgm:fillClrLst meth="repeat">
      <a:schemeClr val="lt1"/>
    </dgm:fillClrLst>
    <dgm:linClrLst meth="repeat">
      <a:schemeClr val="dk1"/>
    </dgm:linClrLst>
    <dgm:effectClrLst/>
    <dgm:txLinClrLst/>
    <dgm:txFillClrLst meth="repeat">
      <a:schemeClr val="dk1"/>
    </dgm:txFillClrLst>
    <dgm:txEffectClrLst/>
  </dgm:styleLbl>
  <dgm:styleLbl name="solidBgAcc1">
    <dgm:fillClrLst meth="repeat">
      <a:schemeClr val="lt1"/>
    </dgm:fillClrLst>
    <dgm:linClrLst meth="repeat">
      <a:schemeClr val="dk1"/>
    </dgm:linClrLst>
    <dgm:effectClrLst/>
    <dgm:txLinClrLst/>
    <dgm:txFillClrLst meth="repeat">
      <a:schemeClr val="dk1"/>
    </dgm:txFillClrLst>
    <dgm:txEffectClrLst/>
  </dgm:styleLbl>
  <dgm:styleLbl name="fgAccFollowNode1">
    <dgm:fillClrLst meth="repeat">
      <a:schemeClr val="lt1">
        <a:alpha val="90000"/>
        <a:tint val="40000"/>
      </a:schemeClr>
    </dgm:fillClrLst>
    <dgm:linClrLst meth="repeat">
      <a:schemeClr val="dk1">
        <a:alpha val="90000"/>
      </a:schemeClr>
    </dgm:linClrLst>
    <dgm:effectClrLst/>
    <dgm:txLinClrLst/>
    <dgm:txFillClrLst meth="repeat">
      <a:schemeClr val="dk1"/>
    </dgm:txFillClrLst>
    <dgm:txEffectClrLst/>
  </dgm:styleLbl>
  <dgm:styleLbl name="alignAccFollowNode1">
    <dgm:fillClrLst meth="repeat">
      <a:schemeClr val="lt1">
        <a:alpha val="90000"/>
        <a:tint val="40000"/>
      </a:schemeClr>
    </dgm:fillClrLst>
    <dgm:linClrLst meth="repeat">
      <a:schemeClr val="dk1">
        <a:alpha val="90000"/>
      </a:schemeClr>
    </dgm:linClrLst>
    <dgm:effectClrLst/>
    <dgm:txLinClrLst/>
    <dgm:txFillClrLst meth="repeat">
      <a:schemeClr val="dk1"/>
    </dgm:txFillClrLst>
    <dgm:txEffectClrLst/>
  </dgm:styleLbl>
  <dgm:styleLbl name="bgAccFollowNode1">
    <dgm:fillClrLst meth="repeat">
      <a:schemeClr val="lt1">
        <a:alpha val="90000"/>
        <a:tint val="40000"/>
      </a:schemeClr>
    </dgm:fillClrLst>
    <dgm:linClrLst meth="repeat">
      <a:schemeClr val="dk1">
        <a:alpha val="90000"/>
      </a:schemeClr>
    </dgm:linClrLst>
    <dgm:effectClrLst/>
    <dgm:txLinClrLst/>
    <dgm:txFillClrLst meth="repeat">
      <a:schemeClr val="dk1"/>
    </dgm:txFillClrLst>
    <dgm:txEffectClrLst/>
  </dgm:styleLbl>
  <dgm:styleLbl name="fgAcc0">
    <dgm:fillClrLst meth="repeat">
      <a:schemeClr val="dk1">
        <a:alpha val="90000"/>
        <a:tint val="40000"/>
      </a:schemeClr>
    </dgm:fillClrLst>
    <dgm:linClrLst meth="repeat">
      <a:schemeClr val="dk1"/>
    </dgm:linClrLst>
    <dgm:effectClrLst/>
    <dgm:txLinClrLst/>
    <dgm:txFillClrLst meth="repeat">
      <a:schemeClr val="dk1"/>
    </dgm:txFillClrLst>
    <dgm:txEffectClrLst/>
  </dgm:styleLbl>
  <dgm:styleLbl name="fgAcc2">
    <dgm:fillClrLst meth="repeat">
      <a:schemeClr val="dk1">
        <a:alpha val="90000"/>
        <a:tint val="40000"/>
      </a:schemeClr>
    </dgm:fillClrLst>
    <dgm:linClrLst meth="repeat">
      <a:schemeClr val="dk1"/>
    </dgm:linClrLst>
    <dgm:effectClrLst/>
    <dgm:txLinClrLst/>
    <dgm:txFillClrLst meth="repeat">
      <a:schemeClr val="dk1"/>
    </dgm:txFillClrLst>
    <dgm:txEffectClrLst/>
  </dgm:styleLbl>
  <dgm:styleLbl name="fgAcc3">
    <dgm:fillClrLst meth="repeat">
      <a:schemeClr val="dk1">
        <a:alpha val="90000"/>
        <a:tint val="40000"/>
      </a:schemeClr>
    </dgm:fillClrLst>
    <dgm:linClrLst meth="repeat">
      <a:schemeClr val="dk1"/>
    </dgm:linClrLst>
    <dgm:effectClrLst/>
    <dgm:txLinClrLst/>
    <dgm:txFillClrLst meth="repeat">
      <a:schemeClr val="dk1"/>
    </dgm:txFillClrLst>
    <dgm:txEffectClrLst/>
  </dgm:styleLbl>
  <dgm:styleLbl name="fgAcc4">
    <dgm:fillClrLst meth="repeat">
      <a:schemeClr val="dk1">
        <a:alpha val="90000"/>
        <a:tint val="40000"/>
      </a:schemeClr>
    </dgm:fillClrLst>
    <dgm:linClrLst meth="repeat">
      <a:schemeClr val="dk1"/>
    </dgm:linClrLst>
    <dgm:effectClrLst/>
    <dgm:txLinClrLst/>
    <dgm:txFillClrLst meth="repeat">
      <a:schemeClr val="dk1"/>
    </dgm:txFillClrLst>
    <dgm:txEffectClrLst/>
  </dgm:styleLbl>
  <dgm:styleLbl name="bgShp">
    <dgm:fillClrLst meth="repeat">
      <a:schemeClr val="dk1">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dk1">
        <a:shade val="80000"/>
      </a:schemeClr>
    </dgm:fillClrLst>
    <dgm:linClrLst meth="repeat">
      <a:schemeClr val="dk1"/>
    </dgm:linClrLst>
    <dgm:effectClrLst/>
    <dgm:txLinClrLst/>
    <dgm:txFillClrLst meth="repeat">
      <a:schemeClr val="lt1"/>
    </dgm:txFillClrLst>
    <dgm:txEffectClrLst/>
  </dgm:styleLbl>
  <dgm:styleLbl name="trBgShp">
    <dgm:fillClrLst meth="repeat">
      <a:schemeClr val="dk1">
        <a:tint val="50000"/>
        <a:alpha val="40000"/>
      </a:schemeClr>
    </dgm:fillClrLst>
    <dgm:linClrLst meth="repeat">
      <a:schemeClr val="dk1"/>
    </dgm:linClrLst>
    <dgm:effectClrLst/>
    <dgm:txLinClrLst/>
    <dgm:txFillClrLst meth="repeat">
      <a:schemeClr val="lt1"/>
    </dgm:txFillClrLst>
    <dgm:txEffectClrLst/>
  </dgm:styleLbl>
  <dgm:styleLbl name="fgShp">
    <dgm:fillClrLst meth="repeat">
      <a:schemeClr val="dk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2.xml><?xml version="1.0" encoding="utf-8"?>
<dgm:colorsDef xmlns:dgm="http://schemas.openxmlformats.org/drawingml/2006/diagram" xmlns:a="http://schemas.openxmlformats.org/drawingml/2006/main" uniqueId="urn:microsoft.com/office/officeart/2005/8/colors/colorful5">
  <dgm:title val=""/>
  <dgm:desc val=""/>
  <dgm:catLst>
    <dgm:cat type="colorful" pri="10500"/>
  </dgm:catLst>
  <dgm:styleLbl name="node0">
    <dgm:fillClrLst meth="repeat">
      <a:schemeClr val="accent4"/>
    </dgm:fillClrLst>
    <dgm:linClrLst meth="repeat">
      <a:schemeClr val="lt1"/>
    </dgm:linClrLst>
    <dgm:effectClrLst/>
    <dgm:txLinClrLst/>
    <dgm:txFillClrLst/>
    <dgm:txEffectClrLst/>
  </dgm:styleLbl>
  <dgm:styleLbl name="node1">
    <dgm:fillClrLst>
      <a:schemeClr val="accent5"/>
      <a:schemeClr val="accent6"/>
    </dgm:fillClrLst>
    <dgm:linClrLst meth="repeat">
      <a:schemeClr val="lt1"/>
    </dgm:linClrLst>
    <dgm:effectClrLst/>
    <dgm:txLinClrLst/>
    <dgm:txFillClrLst/>
    <dgm:txEffectClrLst/>
  </dgm:styleLbl>
  <dgm:styleLbl name="alignNode1">
    <dgm:fillClrLst>
      <a:schemeClr val="accent5"/>
      <a:schemeClr val="accent6"/>
    </dgm:fillClrLst>
    <dgm:linClrLst>
      <a:schemeClr val="accent5"/>
      <a:schemeClr val="accent6"/>
    </dgm:linClrLst>
    <dgm:effectClrLst/>
    <dgm:txLinClrLst/>
    <dgm:txFillClrLst/>
    <dgm:txEffectClrLst/>
  </dgm:styleLbl>
  <dgm:styleLbl name="lnNode1">
    <dgm:fillClrLst>
      <a:schemeClr val="accent5"/>
      <a:schemeClr val="accent6"/>
    </dgm:fillClrLst>
    <dgm:linClrLst meth="repeat">
      <a:schemeClr val="lt1"/>
    </dgm:linClrLst>
    <dgm:effectClrLst/>
    <dgm:txLinClrLst/>
    <dgm:txFillClrLst/>
    <dgm:txEffectClrLst/>
  </dgm:styleLbl>
  <dgm:styleLbl name="vennNode1">
    <dgm:fillClrLst>
      <a:schemeClr val="accent5">
        <a:alpha val="50000"/>
      </a:schemeClr>
      <a:schemeClr val="accent6">
        <a:alpha val="50000"/>
      </a:schemeClr>
    </dgm:fillClrLst>
    <dgm:linClrLst meth="repeat">
      <a:schemeClr val="lt1"/>
    </dgm:linClrLst>
    <dgm:effectClrLst/>
    <dgm:txLinClrLst/>
    <dgm:txFillClrLst/>
    <dgm:txEffectClrLst/>
  </dgm:styleLbl>
  <dgm:styleLbl name="node2">
    <dgm:fillClrLst>
      <a:schemeClr val="accent6"/>
    </dgm:fillClrLst>
    <dgm:linClrLst meth="repeat">
      <a:schemeClr val="lt1"/>
    </dgm:linClrLst>
    <dgm:effectClrLst/>
    <dgm:txLinClrLst/>
    <dgm:txFillClrLst/>
    <dgm:txEffectClrLst/>
  </dgm:styleLbl>
  <dgm:styleLbl name="node3">
    <dgm:fillClrLst>
      <a:schemeClr val="accent1"/>
    </dgm:fillClrLst>
    <dgm:linClrLst meth="repeat">
      <a:schemeClr val="lt1"/>
    </dgm:linClrLst>
    <dgm:effectClrLst/>
    <dgm:txLinClrLst/>
    <dgm:txFillClrLst/>
    <dgm:txEffectClrLst/>
  </dgm:styleLbl>
  <dgm:styleLbl name="node4">
    <dgm:fillClrLst>
      <a:schemeClr val="accent2"/>
    </dgm:fillClrLst>
    <dgm:linClrLst meth="repeat">
      <a:schemeClr val="lt1"/>
    </dgm:linClrLst>
    <dgm:effectClrLst/>
    <dgm:txLinClrLst/>
    <dgm:txFillClrLst/>
    <dgm:txEffectClrLst/>
  </dgm:styleLbl>
  <dgm:styleLbl name="fgImgPlace1">
    <dgm:fillClrLst>
      <a:schemeClr val="accent5">
        <a:tint val="50000"/>
      </a:schemeClr>
      <a:schemeClr val="accent6">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5">
        <a:tint val="50000"/>
      </a:schemeClr>
      <a:schemeClr val="accent6">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5">
        <a:tint val="50000"/>
      </a:schemeClr>
      <a:schemeClr val="accent6">
        <a:tint val="20000"/>
      </a:schemeClr>
    </dgm:fillClrLst>
    <dgm:linClrLst meth="repeat">
      <a:schemeClr val="lt1"/>
    </dgm:linClrLst>
    <dgm:effectClrLst/>
    <dgm:txLinClrLst/>
    <dgm:txFillClrLst meth="repeat">
      <a:schemeClr val="lt1"/>
    </dgm:txFillClrLst>
    <dgm:txEffectClrLst/>
  </dgm:styleLbl>
  <dgm:styleLbl name="sibTrans2D1">
    <dgm:fillClrLst>
      <a:schemeClr val="accent5"/>
      <a:schemeClr val="accent6"/>
    </dgm:fillClrLst>
    <dgm:linClrLst meth="repeat">
      <a:schemeClr val="lt1"/>
    </dgm:linClrLst>
    <dgm:effectClrLst/>
    <dgm:txLinClrLst/>
    <dgm:txFillClrLst/>
    <dgm:txEffectClrLst/>
  </dgm:styleLbl>
  <dgm:styleLbl name="fgSibTrans2D1">
    <dgm:fillClrLst>
      <a:schemeClr val="accent5"/>
      <a:schemeClr val="accent6"/>
    </dgm:fillClrLst>
    <dgm:linClrLst meth="repeat">
      <a:schemeClr val="lt1"/>
    </dgm:linClrLst>
    <dgm:effectClrLst/>
    <dgm:txLinClrLst/>
    <dgm:txFillClrLst meth="repeat">
      <a:schemeClr val="lt1"/>
    </dgm:txFillClrLst>
    <dgm:txEffectClrLst/>
  </dgm:styleLbl>
  <dgm:styleLbl name="bgSibTrans2D1">
    <dgm:fillClrLst>
      <a:schemeClr val="accent5"/>
      <a:schemeClr val="accent6"/>
    </dgm:fillClrLst>
    <dgm:linClrLst meth="repeat">
      <a:schemeClr val="lt1"/>
    </dgm:linClrLst>
    <dgm:effectClrLst/>
    <dgm:txLinClrLst/>
    <dgm:txFillClrLst meth="repeat">
      <a:schemeClr val="lt1"/>
    </dgm:txFillClrLst>
    <dgm:txEffectClrLst/>
  </dgm:styleLbl>
  <dgm:styleLbl name="sibTrans1D1">
    <dgm:fillClrLst/>
    <dgm:linClrLst>
      <a:schemeClr val="accent5"/>
      <a:schemeClr val="accent6"/>
    </dgm:linClrLst>
    <dgm:effectClrLst/>
    <dgm:txLinClrLst/>
    <dgm:txFillClrLst meth="repeat">
      <a:schemeClr val="tx1"/>
    </dgm:txFillClrLst>
    <dgm:txEffectClrLst/>
  </dgm:styleLbl>
  <dgm:styleLbl name="callout">
    <dgm:fillClrLst meth="repeat">
      <a:schemeClr val="accent5"/>
    </dgm:fillClrLst>
    <dgm:linClrLst meth="repeat">
      <a:schemeClr val="accent5">
        <a:tint val="50000"/>
      </a:schemeClr>
    </dgm:linClrLst>
    <dgm:effectClrLst/>
    <dgm:txLinClrLst/>
    <dgm:txFillClrLst meth="repeat">
      <a:schemeClr val="tx1"/>
    </dgm:txFillClrLst>
    <dgm:txEffectClrLst/>
  </dgm:styleLbl>
  <dgm:styleLbl name="asst0">
    <dgm:fillClrLst meth="repeat">
      <a:schemeClr val="accent5"/>
    </dgm:fillClrLst>
    <dgm:linClrLst meth="repeat">
      <a:schemeClr val="lt1">
        <a:shade val="80000"/>
      </a:schemeClr>
    </dgm:linClrLst>
    <dgm:effectClrLst/>
    <dgm:txLinClrLst/>
    <dgm:txFillClrLst/>
    <dgm:txEffectClrLst/>
  </dgm:styleLbl>
  <dgm:styleLbl name="asst1">
    <dgm:fillClrLst meth="repeat">
      <a:schemeClr val="accent6"/>
    </dgm:fillClrLst>
    <dgm:linClrLst meth="repeat">
      <a:schemeClr val="lt1">
        <a:shade val="80000"/>
      </a:schemeClr>
    </dgm:linClrLst>
    <dgm:effectClrLst/>
    <dgm:txLinClrLst/>
    <dgm:txFillClrLst/>
    <dgm:txEffectClrLst/>
  </dgm:styleLbl>
  <dgm:styleLbl name="asst2">
    <dgm:fillClrLst>
      <a:schemeClr val="accent1"/>
    </dgm:fillClrLst>
    <dgm:linClrLst meth="repeat">
      <a:schemeClr val="lt1"/>
    </dgm:linClrLst>
    <dgm:effectClrLst/>
    <dgm:txLinClrLst/>
    <dgm:txFillClrLst/>
    <dgm:txEffectClrLst/>
  </dgm:styleLbl>
  <dgm:styleLbl name="asst3">
    <dgm:fillClrLst>
      <a:schemeClr val="accent2"/>
    </dgm:fillClrLst>
    <dgm:linClrLst meth="repeat">
      <a:schemeClr val="lt1"/>
    </dgm:linClrLst>
    <dgm:effectClrLst/>
    <dgm:txLinClrLst/>
    <dgm:txFillClrLst/>
    <dgm:txEffectClrLst/>
  </dgm:styleLbl>
  <dgm:styleLbl name="asst4">
    <dgm:fillClrLst>
      <a:schemeClr val="accent3"/>
    </dgm:fillClrLst>
    <dgm:linClrLst meth="repeat">
      <a:schemeClr val="lt1"/>
    </dgm:linClrLst>
    <dgm:effectClrLst/>
    <dgm:txLinClrLst/>
    <dgm:txFillClrLst/>
    <dgm:txEffectClrLst/>
  </dgm:styleLbl>
  <dgm:styleLbl name="parChTrans2D1">
    <dgm:fillClrLst meth="repeat">
      <a:schemeClr val="accent5"/>
    </dgm:fillClrLst>
    <dgm:linClrLst meth="repeat">
      <a:schemeClr val="lt1"/>
    </dgm:linClrLst>
    <dgm:effectClrLst/>
    <dgm:txLinClrLst/>
    <dgm:txFillClrLst meth="repeat">
      <a:schemeClr val="lt1"/>
    </dgm:txFillClrLst>
    <dgm:txEffectClrLst/>
  </dgm:styleLbl>
  <dgm:styleLbl name="parChTrans2D2">
    <dgm:fillClrLst meth="repeat">
      <a:schemeClr val="accent6"/>
    </dgm:fillClrLst>
    <dgm:linClrLst meth="repeat">
      <a:schemeClr val="lt1"/>
    </dgm:linClrLst>
    <dgm:effectClrLst/>
    <dgm:txLinClrLst/>
    <dgm:txFillClrLst/>
    <dgm:txEffectClrLst/>
  </dgm:styleLbl>
  <dgm:styleLbl name="parChTrans2D3">
    <dgm:fillClrLst meth="repeat">
      <a:schemeClr val="accent6"/>
    </dgm:fillClrLst>
    <dgm:linClrLst meth="repeat">
      <a:schemeClr val="lt1"/>
    </dgm:linClrLst>
    <dgm:effectClrLst/>
    <dgm:txLinClrLst/>
    <dgm:txFillClrLst/>
    <dgm:txEffectClrLst/>
  </dgm:styleLbl>
  <dgm:styleLbl name="parChTrans2D4">
    <dgm:fillClrLst meth="repeat">
      <a:schemeClr val="accent1"/>
    </dgm:fillClrLst>
    <dgm:linClrLst meth="repeat">
      <a:schemeClr val="lt1"/>
    </dgm:linClrLst>
    <dgm:effectClrLst/>
    <dgm:txLinClrLst/>
    <dgm:txFillClrLst meth="repeat">
      <a:schemeClr val="lt1"/>
    </dgm:txFillClrLst>
    <dgm:txEffectClrLst/>
  </dgm:styleLbl>
  <dgm:styleLbl name="parChTrans1D1">
    <dgm:fillClrLst meth="repeat">
      <a:schemeClr val="accent5"/>
    </dgm:fillClrLst>
    <dgm:linClrLst meth="repeat">
      <a:schemeClr val="accent5"/>
    </dgm:linClrLst>
    <dgm:effectClrLst/>
    <dgm:txLinClrLst/>
    <dgm:txFillClrLst meth="repeat">
      <a:schemeClr val="tx1"/>
    </dgm:txFillClrLst>
    <dgm:txEffectClrLst/>
  </dgm:styleLbl>
  <dgm:styleLbl name="parChTrans1D2">
    <dgm:fillClrLst meth="repeat">
      <a:schemeClr val="accent6">
        <a:tint val="90000"/>
      </a:schemeClr>
    </dgm:fillClrLst>
    <dgm:linClrLst meth="repeat">
      <a:schemeClr val="accent6"/>
    </dgm:linClrLst>
    <dgm:effectClrLst/>
    <dgm:txLinClrLst/>
    <dgm:txFillClrLst meth="repeat">
      <a:schemeClr val="tx1"/>
    </dgm:txFillClrLst>
    <dgm:txEffectClrLst/>
  </dgm:styleLbl>
  <dgm:styleLbl name="parChTrans1D3">
    <dgm:fillClrLst meth="repeat">
      <a:schemeClr val="accent6">
        <a:tint val="70000"/>
      </a:schemeClr>
    </dgm:fillClrLst>
    <dgm:linClrLst meth="repeat">
      <a:schemeClr val="accent1"/>
    </dgm:linClrLst>
    <dgm:effectClrLst/>
    <dgm:txLinClrLst/>
    <dgm:txFillClrLst meth="repeat">
      <a:schemeClr val="tx1"/>
    </dgm:txFillClrLst>
    <dgm:txEffectClrLst/>
  </dgm:styleLbl>
  <dgm:styleLbl name="parChTrans1D4">
    <dgm:fillClrLst meth="repeat">
      <a:schemeClr val="accent6">
        <a:tint val="50000"/>
      </a:schemeClr>
    </dgm:fillClrLst>
    <dgm:linClrLst meth="repeat">
      <a:schemeClr val="accent2"/>
    </dgm:linClrLst>
    <dgm:effectClrLst/>
    <dgm:txLinClrLst/>
    <dgm:txFillClrLst meth="repeat">
      <a:schemeClr val="tx1"/>
    </dgm:txFillClrLst>
    <dgm:txEffectClrLst/>
  </dgm:styleLbl>
  <dgm:styleLbl name="fg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conFg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align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5"/>
    </dgm:linClrLst>
    <dgm:effectClrLst/>
    <dgm:txLinClrLst/>
    <dgm:txFillClrLst meth="repeat">
      <a:schemeClr val="dk1"/>
    </dgm:txFillClrLst>
    <dgm:txEffectClrLst/>
  </dgm:styleLbl>
  <dgm:styleLbl name="bg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solidFgAcc1">
    <dgm:fillClrLst meth="repeat">
      <a:schemeClr val="lt1"/>
    </dgm:fillClrLst>
    <dgm:linClrLst>
      <a:schemeClr val="accent5"/>
      <a:schemeClr val="accent6"/>
    </dgm:linClrLst>
    <dgm:effectClrLst/>
    <dgm:txLinClrLst/>
    <dgm:txFillClrLst meth="repeat">
      <a:schemeClr val="dk1"/>
    </dgm:txFillClrLst>
    <dgm:txEffectClrLst/>
  </dgm:styleLbl>
  <dgm:styleLbl name="solidAlignAcc1">
    <dgm:fillClrLst meth="repeat">
      <a:schemeClr val="lt1"/>
    </dgm:fillClrLst>
    <dgm:linClrLst>
      <a:schemeClr val="accent5"/>
      <a:schemeClr val="accent6"/>
    </dgm:linClrLst>
    <dgm:effectClrLst/>
    <dgm:txLinClrLst/>
    <dgm:txFillClrLst meth="repeat">
      <a:schemeClr val="dk1"/>
    </dgm:txFillClrLst>
    <dgm:txEffectClrLst/>
  </dgm:styleLbl>
  <dgm:styleLbl name="solidBgAcc1">
    <dgm:fillClrLst meth="repeat">
      <a:schemeClr val="lt1"/>
    </dgm:fillClrLst>
    <dgm:linClrLst>
      <a:schemeClr val="accent5"/>
      <a:schemeClr val="accent6"/>
    </dgm:linClrLst>
    <dgm:effectClrLst/>
    <dgm:txLinClrLst/>
    <dgm:txFillClrLst meth="repeat">
      <a:schemeClr val="dk1"/>
    </dgm:txFillClrLst>
    <dgm:txEffectClrLst/>
  </dgm:styleLbl>
  <dgm:styleLbl name="fgAccFollowNode1">
    <dgm:fillClrLst>
      <a:schemeClr val="accent5">
        <a:tint val="40000"/>
        <a:alpha val="90000"/>
      </a:schemeClr>
      <a:schemeClr val="accent6">
        <a:tint val="40000"/>
        <a:alpha val="90000"/>
      </a:schemeClr>
    </dgm:fillClrLst>
    <dgm:linClrLst>
      <a:schemeClr val="accent5">
        <a:tint val="40000"/>
        <a:alpha val="90000"/>
      </a:schemeClr>
      <a:schemeClr val="accent5">
        <a:tint val="40000"/>
        <a:alpha val="90000"/>
      </a:schemeClr>
    </dgm:linClrLst>
    <dgm:effectClrLst/>
    <dgm:txLinClrLst/>
    <dgm:txFillClrLst meth="repeat">
      <a:schemeClr val="dk1"/>
    </dgm:txFillClrLst>
    <dgm:txEffectClrLst/>
  </dgm:styleLbl>
  <dgm:styleLbl name="alignAccFollowNode1">
    <dgm:fillClrLst>
      <a:schemeClr val="accent5">
        <a:tint val="40000"/>
        <a:alpha val="90000"/>
      </a:schemeClr>
      <a:schemeClr val="accent6">
        <a:tint val="40000"/>
        <a:alpha val="90000"/>
      </a:schemeClr>
    </dgm:fillClrLst>
    <dgm:linClrLst>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bgAccFollowNode1">
    <dgm:fillClrLst>
      <a:schemeClr val="accent5">
        <a:tint val="40000"/>
        <a:alpha val="90000"/>
      </a:schemeClr>
      <a:schemeClr val="accent6">
        <a:tint val="40000"/>
        <a:alpha val="90000"/>
      </a:schemeClr>
    </dgm:fillClrLst>
    <dgm:linClrLst>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4"/>
    </dgm:linClrLst>
    <dgm:effectClrLst/>
    <dgm:txLinClrLst/>
    <dgm:txFillClrLst meth="repeat">
      <a:schemeClr val="dk1"/>
    </dgm:txFillClrLst>
    <dgm:txEffectClrLst/>
  </dgm:styleLbl>
  <dgm:styleLbl name="fgAcc2">
    <dgm:fillClrLst meth="repeat">
      <a:schemeClr val="lt1">
        <a:alpha val="90000"/>
      </a:schemeClr>
    </dgm:fillClrLst>
    <dgm:linClrLst>
      <a:schemeClr val="accent6"/>
    </dgm:linClrLst>
    <dgm:effectClrLst/>
    <dgm:txLinClrLst/>
    <dgm:txFillClrLst meth="repeat">
      <a:schemeClr val="dk1"/>
    </dgm:txFillClrLst>
    <dgm:txEffectClrLst/>
  </dgm:styleLbl>
  <dgm:styleLbl name="fgAcc3">
    <dgm:fillClrLst meth="repeat">
      <a:schemeClr val="lt1">
        <a:alpha val="90000"/>
      </a:schemeClr>
    </dgm:fillClrLst>
    <dgm:linClrLst>
      <a:schemeClr val="accent1"/>
    </dgm:linClrLst>
    <dgm:effectClrLst/>
    <dgm:txLinClrLst/>
    <dgm:txFillClrLst meth="repeat">
      <a:schemeClr val="dk1"/>
    </dgm:txFillClrLst>
    <dgm:txEffectClrLst/>
  </dgm:styleLbl>
  <dgm:styleLbl name="fgAcc4">
    <dgm:fillClrLst meth="repeat">
      <a:schemeClr val="lt1">
        <a:alpha val="90000"/>
      </a:schemeClr>
    </dgm:fillClrLst>
    <dgm:linClrLst>
      <a:schemeClr val="accent2"/>
    </dgm:linClrLst>
    <dgm:effectClrLst/>
    <dgm:txLinClrLst/>
    <dgm:txFillClrLst meth="repeat">
      <a:schemeClr val="dk1"/>
    </dgm:txFillClrLst>
    <dgm:txEffectClrLst/>
  </dgm:styleLbl>
  <dgm:styleLbl name="bgShp">
    <dgm:fillClrLst meth="repeat">
      <a:schemeClr val="accent5">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5">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5">
        <a:tint val="50000"/>
        <a:alpha val="40000"/>
      </a:schemeClr>
    </dgm:fillClrLst>
    <dgm:linClrLst meth="repeat">
      <a:schemeClr val="accent5"/>
    </dgm:linClrLst>
    <dgm:effectClrLst/>
    <dgm:txLinClrLst/>
    <dgm:txFillClrLst meth="repeat">
      <a:schemeClr val="lt1"/>
    </dgm:txFillClrLst>
    <dgm:txEffectClrLst/>
  </dgm:styleLbl>
  <dgm:styleLbl name="fgShp">
    <dgm:fillClrLst meth="repeat">
      <a:schemeClr val="accent5">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3.xml><?xml version="1.0" encoding="utf-8"?>
<dgm:colorsDef xmlns:dgm="http://schemas.openxmlformats.org/drawingml/2006/diagram" xmlns:a="http://schemas.openxmlformats.org/drawingml/2006/main" uniqueId="urn:microsoft.com/office/officeart/2005/8/colors/accent5_2">
  <dgm:title val=""/>
  <dgm:desc val=""/>
  <dgm:catLst>
    <dgm:cat type="accent5" pri="11200"/>
  </dgm:catLst>
  <dgm:styleLbl name="node0">
    <dgm:fillClrLst meth="repeat">
      <a:schemeClr val="accent5"/>
    </dgm:fillClrLst>
    <dgm:linClrLst meth="repeat">
      <a:schemeClr val="lt1"/>
    </dgm:linClrLst>
    <dgm:effectClrLst/>
    <dgm:txLinClrLst/>
    <dgm:txFillClrLst/>
    <dgm:txEffectClrLst/>
  </dgm:styleLbl>
  <dgm:styleLbl name="node1">
    <dgm:fillClrLst meth="repeat">
      <a:schemeClr val="accent5"/>
    </dgm:fillClrLst>
    <dgm:linClrLst meth="repeat">
      <a:schemeClr val="lt1"/>
    </dgm:linClrLst>
    <dgm:effectClrLst/>
    <dgm:txLinClrLst/>
    <dgm:txFillClrLst/>
    <dgm:txEffectClrLst/>
  </dgm:styleLbl>
  <dgm:styleLbl name="alignNode1">
    <dgm:fillClrLst meth="repeat">
      <a:schemeClr val="accent5"/>
    </dgm:fillClrLst>
    <dgm:linClrLst meth="repeat">
      <a:schemeClr val="accent5"/>
    </dgm:linClrLst>
    <dgm:effectClrLst/>
    <dgm:txLinClrLst/>
    <dgm:txFillClrLst/>
    <dgm:txEffectClrLst/>
  </dgm:styleLbl>
  <dgm:styleLbl name="lnNode1">
    <dgm:fillClrLst meth="repeat">
      <a:schemeClr val="accent5"/>
    </dgm:fillClrLst>
    <dgm:linClrLst meth="repeat">
      <a:schemeClr val="lt1"/>
    </dgm:linClrLst>
    <dgm:effectClrLst/>
    <dgm:txLinClrLst/>
    <dgm:txFillClrLst/>
    <dgm:txEffectClrLst/>
  </dgm:styleLbl>
  <dgm:styleLbl name="vennNode1">
    <dgm:fillClrLst meth="repeat">
      <a:schemeClr val="accent5">
        <a:alpha val="50000"/>
      </a:schemeClr>
    </dgm:fillClrLst>
    <dgm:linClrLst meth="repeat">
      <a:schemeClr val="lt1"/>
    </dgm:linClrLst>
    <dgm:effectClrLst/>
    <dgm:txLinClrLst/>
    <dgm:txFillClrLst/>
    <dgm:txEffectClrLst/>
  </dgm:styleLbl>
  <dgm:styleLbl name="node2">
    <dgm:fillClrLst meth="repeat">
      <a:schemeClr val="accent5"/>
    </dgm:fillClrLst>
    <dgm:linClrLst meth="repeat">
      <a:schemeClr val="lt1"/>
    </dgm:linClrLst>
    <dgm:effectClrLst/>
    <dgm:txLinClrLst/>
    <dgm:txFillClrLst/>
    <dgm:txEffectClrLst/>
  </dgm:styleLbl>
  <dgm:styleLbl name="node3">
    <dgm:fillClrLst meth="repeat">
      <a:schemeClr val="accent5"/>
    </dgm:fillClrLst>
    <dgm:linClrLst meth="repeat">
      <a:schemeClr val="lt1"/>
    </dgm:linClrLst>
    <dgm:effectClrLst/>
    <dgm:txLinClrLst/>
    <dgm:txFillClrLst/>
    <dgm:txEffectClrLst/>
  </dgm:styleLbl>
  <dgm:styleLbl name="node4">
    <dgm:fillClrLst meth="repeat">
      <a:schemeClr val="accent5"/>
    </dgm:fillClrLst>
    <dgm:linClrLst meth="repeat">
      <a:schemeClr val="lt1"/>
    </dgm:linClrLst>
    <dgm:effectClrLst/>
    <dgm:txLinClrLst/>
    <dgm:txFillClrLst/>
    <dgm:txEffectClrLst/>
  </dgm:styleLbl>
  <dgm:styleLbl name="fgImgPlace1">
    <dgm:fillClrLst meth="repeat">
      <a:schemeClr val="accent5">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5">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5">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5">
        <a:tint val="60000"/>
      </a:schemeClr>
    </dgm:fillClrLst>
    <dgm:linClrLst meth="repeat">
      <a:schemeClr val="accent5">
        <a:tint val="60000"/>
      </a:schemeClr>
    </dgm:linClrLst>
    <dgm:effectClrLst/>
    <dgm:txLinClrLst/>
    <dgm:txFillClrLst/>
    <dgm:txEffectClrLst/>
  </dgm:styleLbl>
  <dgm:styleLbl name="fgSibTrans2D1">
    <dgm:fillClrLst meth="repeat">
      <a:schemeClr val="accent5">
        <a:tint val="60000"/>
      </a:schemeClr>
    </dgm:fillClrLst>
    <dgm:linClrLst meth="repeat">
      <a:schemeClr val="accent5">
        <a:tint val="60000"/>
      </a:schemeClr>
    </dgm:linClrLst>
    <dgm:effectClrLst/>
    <dgm:txLinClrLst/>
    <dgm:txFillClrLst/>
    <dgm:txEffectClrLst/>
  </dgm:styleLbl>
  <dgm:styleLbl name="bgSibTrans2D1">
    <dgm:fillClrLst meth="repeat">
      <a:schemeClr val="accent5">
        <a:tint val="60000"/>
      </a:schemeClr>
    </dgm:fillClrLst>
    <dgm:linClrLst meth="repeat">
      <a:schemeClr val="accent5">
        <a:tint val="60000"/>
      </a:schemeClr>
    </dgm:linClrLst>
    <dgm:effectClrLst/>
    <dgm:txLinClrLst/>
    <dgm:txFillClrLst/>
    <dgm:txEffectClrLst/>
  </dgm:styleLbl>
  <dgm:styleLbl name="sibTrans1D1">
    <dgm:fillClrLst meth="repeat">
      <a:schemeClr val="accent5"/>
    </dgm:fillClrLst>
    <dgm:linClrLst meth="repeat">
      <a:schemeClr val="accent5"/>
    </dgm:linClrLst>
    <dgm:effectClrLst/>
    <dgm:txLinClrLst/>
    <dgm:txFillClrLst meth="repeat">
      <a:schemeClr val="tx1"/>
    </dgm:txFillClrLst>
    <dgm:txEffectClrLst/>
  </dgm:styleLbl>
  <dgm:styleLbl name="callout">
    <dgm:fillClrLst meth="repeat">
      <a:schemeClr val="accent5"/>
    </dgm:fillClrLst>
    <dgm:linClrLst meth="repeat">
      <a:schemeClr val="accent5">
        <a:tint val="50000"/>
      </a:schemeClr>
    </dgm:linClrLst>
    <dgm:effectClrLst/>
    <dgm:txLinClrLst/>
    <dgm:txFillClrLst meth="repeat">
      <a:schemeClr val="tx1"/>
    </dgm:txFillClrLst>
    <dgm:txEffectClrLst/>
  </dgm:styleLbl>
  <dgm:styleLbl name="asst0">
    <dgm:fillClrLst meth="repeat">
      <a:schemeClr val="accent5"/>
    </dgm:fillClrLst>
    <dgm:linClrLst meth="repeat">
      <a:schemeClr val="lt1"/>
    </dgm:linClrLst>
    <dgm:effectClrLst/>
    <dgm:txLinClrLst/>
    <dgm:txFillClrLst/>
    <dgm:txEffectClrLst/>
  </dgm:styleLbl>
  <dgm:styleLbl name="asst1">
    <dgm:fillClrLst meth="repeat">
      <a:schemeClr val="accent5"/>
    </dgm:fillClrLst>
    <dgm:linClrLst meth="repeat">
      <a:schemeClr val="lt1"/>
    </dgm:linClrLst>
    <dgm:effectClrLst/>
    <dgm:txLinClrLst/>
    <dgm:txFillClrLst/>
    <dgm:txEffectClrLst/>
  </dgm:styleLbl>
  <dgm:styleLbl name="asst2">
    <dgm:fillClrLst meth="repeat">
      <a:schemeClr val="accent5"/>
    </dgm:fillClrLst>
    <dgm:linClrLst meth="repeat">
      <a:schemeClr val="lt1"/>
    </dgm:linClrLst>
    <dgm:effectClrLst/>
    <dgm:txLinClrLst/>
    <dgm:txFillClrLst/>
    <dgm:txEffectClrLst/>
  </dgm:styleLbl>
  <dgm:styleLbl name="asst3">
    <dgm:fillClrLst meth="repeat">
      <a:schemeClr val="accent5"/>
    </dgm:fillClrLst>
    <dgm:linClrLst meth="repeat">
      <a:schemeClr val="lt1"/>
    </dgm:linClrLst>
    <dgm:effectClrLst/>
    <dgm:txLinClrLst/>
    <dgm:txFillClrLst/>
    <dgm:txEffectClrLst/>
  </dgm:styleLbl>
  <dgm:styleLbl name="asst4">
    <dgm:fillClrLst meth="repeat">
      <a:schemeClr val="accent5"/>
    </dgm:fillClrLst>
    <dgm:linClrLst meth="repeat">
      <a:schemeClr val="lt1"/>
    </dgm:linClrLst>
    <dgm:effectClrLst/>
    <dgm:txLinClrLst/>
    <dgm:txFillClrLst/>
    <dgm:txEffectClrLst/>
  </dgm:styleLbl>
  <dgm:styleLbl name="parChTrans2D1">
    <dgm:fillClrLst meth="repeat">
      <a:schemeClr val="accent5">
        <a:tint val="60000"/>
      </a:schemeClr>
    </dgm:fillClrLst>
    <dgm:linClrLst meth="repeat">
      <a:schemeClr val="accent5">
        <a:tint val="60000"/>
      </a:schemeClr>
    </dgm:linClrLst>
    <dgm:effectClrLst/>
    <dgm:txLinClrLst/>
    <dgm:txFillClrLst meth="repeat">
      <a:schemeClr val="lt1"/>
    </dgm:txFillClrLst>
    <dgm:txEffectClrLst/>
  </dgm:styleLbl>
  <dgm:styleLbl name="parChTrans2D2">
    <dgm:fillClrLst meth="repeat">
      <a:schemeClr val="accent5"/>
    </dgm:fillClrLst>
    <dgm:linClrLst meth="repeat">
      <a:schemeClr val="accent5"/>
    </dgm:linClrLst>
    <dgm:effectClrLst/>
    <dgm:txLinClrLst/>
    <dgm:txFillClrLst meth="repeat">
      <a:schemeClr val="lt1"/>
    </dgm:txFillClrLst>
    <dgm:txEffectClrLst/>
  </dgm:styleLbl>
  <dgm:styleLbl name="parChTrans2D3">
    <dgm:fillClrLst meth="repeat">
      <a:schemeClr val="accent5"/>
    </dgm:fillClrLst>
    <dgm:linClrLst meth="repeat">
      <a:schemeClr val="accent5"/>
    </dgm:linClrLst>
    <dgm:effectClrLst/>
    <dgm:txLinClrLst/>
    <dgm:txFillClrLst meth="repeat">
      <a:schemeClr val="lt1"/>
    </dgm:txFillClrLst>
    <dgm:txEffectClrLst/>
  </dgm:styleLbl>
  <dgm:styleLbl name="parChTrans2D4">
    <dgm:fillClrLst meth="repeat">
      <a:schemeClr val="accent5"/>
    </dgm:fillClrLst>
    <dgm:linClrLst meth="repeat">
      <a:schemeClr val="accent5"/>
    </dgm:linClrLst>
    <dgm:effectClrLst/>
    <dgm:txLinClrLst/>
    <dgm:txFillClrLst meth="repeat">
      <a:schemeClr val="lt1"/>
    </dgm:txFillClrLst>
    <dgm:txEffectClrLst/>
  </dgm:styleLbl>
  <dgm:styleLbl name="parChTrans1D1">
    <dgm:fillClrLst meth="repeat">
      <a:schemeClr val="accent5"/>
    </dgm:fillClrLst>
    <dgm:linClrLst meth="repeat">
      <a:schemeClr val="accent5">
        <a:shade val="60000"/>
      </a:schemeClr>
    </dgm:linClrLst>
    <dgm:effectClrLst/>
    <dgm:txLinClrLst/>
    <dgm:txFillClrLst meth="repeat">
      <a:schemeClr val="tx1"/>
    </dgm:txFillClrLst>
    <dgm:txEffectClrLst/>
  </dgm:styleLbl>
  <dgm:styleLbl name="parChTrans1D2">
    <dgm:fillClrLst meth="repeat">
      <a:schemeClr val="accent5"/>
    </dgm:fillClrLst>
    <dgm:linClrLst meth="repeat">
      <a:schemeClr val="accent5">
        <a:shade val="60000"/>
      </a:schemeClr>
    </dgm:linClrLst>
    <dgm:effectClrLst/>
    <dgm:txLinClrLst/>
    <dgm:txFillClrLst meth="repeat">
      <a:schemeClr val="tx1"/>
    </dgm:txFillClrLst>
    <dgm:txEffectClrLst/>
  </dgm:styleLbl>
  <dgm:styleLbl name="parChTrans1D3">
    <dgm:fillClrLst meth="repeat">
      <a:schemeClr val="accent5"/>
    </dgm:fillClrLst>
    <dgm:linClrLst meth="repeat">
      <a:schemeClr val="accent5">
        <a:shade val="80000"/>
      </a:schemeClr>
    </dgm:linClrLst>
    <dgm:effectClrLst/>
    <dgm:txLinClrLst/>
    <dgm:txFillClrLst meth="repeat">
      <a:schemeClr val="tx1"/>
    </dgm:txFillClrLst>
    <dgm:txEffectClrLst/>
  </dgm:styleLbl>
  <dgm:styleLbl name="parChTrans1D4">
    <dgm:fillClrLst meth="repeat">
      <a:schemeClr val="accent5"/>
    </dgm:fillClrLst>
    <dgm:linClrLst meth="repeat">
      <a:schemeClr val="accent5">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5"/>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5"/>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5"/>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5"/>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5"/>
    </dgm:linClrLst>
    <dgm:effectClrLst/>
    <dgm:txLinClrLst/>
    <dgm:txFillClrLst meth="repeat">
      <a:schemeClr val="dk1"/>
    </dgm:txFillClrLst>
    <dgm:txEffectClrLst/>
  </dgm:styleLbl>
  <dgm:styleLbl name="solidFgAcc1">
    <dgm:fillClrLst meth="repeat">
      <a:schemeClr val="lt1"/>
    </dgm:fillClrLst>
    <dgm:linClrLst meth="repeat">
      <a:schemeClr val="accent5"/>
    </dgm:linClrLst>
    <dgm:effectClrLst/>
    <dgm:txLinClrLst/>
    <dgm:txFillClrLst meth="repeat">
      <a:schemeClr val="dk1"/>
    </dgm:txFillClrLst>
    <dgm:txEffectClrLst/>
  </dgm:styleLbl>
  <dgm:styleLbl name="solidAlignAcc1">
    <dgm:fillClrLst meth="repeat">
      <a:schemeClr val="lt1"/>
    </dgm:fillClrLst>
    <dgm:linClrLst meth="repeat">
      <a:schemeClr val="accent5"/>
    </dgm:linClrLst>
    <dgm:effectClrLst/>
    <dgm:txLinClrLst/>
    <dgm:txFillClrLst meth="repeat">
      <a:schemeClr val="dk1"/>
    </dgm:txFillClrLst>
    <dgm:txEffectClrLst/>
  </dgm:styleLbl>
  <dgm:styleLbl name="solidBgAcc1">
    <dgm:fillClrLst meth="repeat">
      <a:schemeClr val="lt1"/>
    </dgm:fillClrLst>
    <dgm:linClrLst meth="repeat">
      <a:schemeClr val="accent5"/>
    </dgm:linClrLst>
    <dgm:effectClrLst/>
    <dgm:txLinClrLst/>
    <dgm:txFillClrLst meth="repeat">
      <a:schemeClr val="dk1"/>
    </dgm:txFillClrLst>
    <dgm:txEffectClrLst/>
  </dgm:styleLbl>
  <dgm:styleLbl name="fgAccFollowNode1">
    <dgm:fillClrLst meth="repeat">
      <a:schemeClr val="accent5">
        <a:alpha val="90000"/>
        <a:tint val="40000"/>
      </a:schemeClr>
    </dgm:fillClrLst>
    <dgm:linClrLst meth="repeat">
      <a:schemeClr val="accent5">
        <a:alpha val="90000"/>
        <a:tint val="40000"/>
      </a:schemeClr>
    </dgm:linClrLst>
    <dgm:effectClrLst/>
    <dgm:txLinClrLst/>
    <dgm:txFillClrLst meth="repeat">
      <a:schemeClr val="dk1"/>
    </dgm:txFillClrLst>
    <dgm:txEffectClrLst/>
  </dgm:styleLbl>
  <dgm:styleLbl name="alignAccFollowNode1">
    <dgm:fillClrLst meth="repeat">
      <a:schemeClr val="accent5">
        <a:alpha val="90000"/>
        <a:tint val="40000"/>
      </a:schemeClr>
    </dgm:fillClrLst>
    <dgm:linClrLst meth="repeat">
      <a:schemeClr val="accent5">
        <a:alpha val="90000"/>
        <a:tint val="40000"/>
      </a:schemeClr>
    </dgm:linClrLst>
    <dgm:effectClrLst/>
    <dgm:txLinClrLst/>
    <dgm:txFillClrLst meth="repeat">
      <a:schemeClr val="dk1"/>
    </dgm:txFillClrLst>
    <dgm:txEffectClrLst/>
  </dgm:styleLbl>
  <dgm:styleLbl name="bgAccFollowNode1">
    <dgm:fillClrLst meth="repeat">
      <a:schemeClr val="accent5">
        <a:alpha val="90000"/>
        <a:tint val="40000"/>
      </a:schemeClr>
    </dgm:fillClrLst>
    <dgm:linClrLst meth="repeat">
      <a:schemeClr val="accent5">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5"/>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5"/>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5"/>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5"/>
    </dgm:linClrLst>
    <dgm:effectClrLst/>
    <dgm:txLinClrLst/>
    <dgm:txFillClrLst meth="repeat">
      <a:schemeClr val="dk1"/>
    </dgm:txFillClrLst>
    <dgm:txEffectClrLst/>
  </dgm:styleLbl>
  <dgm:styleLbl name="bgShp">
    <dgm:fillClrLst meth="repeat">
      <a:schemeClr val="accent5">
        <a:tint val="40000"/>
      </a:schemeClr>
    </dgm:fillClrLst>
    <dgm:linClrLst meth="repeat">
      <a:schemeClr val="accent5"/>
    </dgm:linClrLst>
    <dgm:effectClrLst/>
    <dgm:txLinClrLst/>
    <dgm:txFillClrLst meth="repeat">
      <a:schemeClr val="dk1"/>
    </dgm:txFillClrLst>
    <dgm:txEffectClrLst/>
  </dgm:styleLbl>
  <dgm:styleLbl name="dkBgShp">
    <dgm:fillClrLst meth="repeat">
      <a:schemeClr val="accent5">
        <a:shade val="80000"/>
      </a:schemeClr>
    </dgm:fillClrLst>
    <dgm:linClrLst meth="repeat">
      <a:schemeClr val="accent5"/>
    </dgm:linClrLst>
    <dgm:effectClrLst/>
    <dgm:txLinClrLst/>
    <dgm:txFillClrLst meth="repeat">
      <a:schemeClr val="lt1"/>
    </dgm:txFillClrLst>
    <dgm:txEffectClrLst/>
  </dgm:styleLbl>
  <dgm:styleLbl name="trBgShp">
    <dgm:fillClrLst meth="repeat">
      <a:schemeClr val="accent5">
        <a:tint val="50000"/>
        <a:alpha val="40000"/>
      </a:schemeClr>
    </dgm:fillClrLst>
    <dgm:linClrLst meth="repeat">
      <a:schemeClr val="accent5"/>
    </dgm:linClrLst>
    <dgm:effectClrLst/>
    <dgm:txLinClrLst/>
    <dgm:txFillClrLst meth="repeat">
      <a:schemeClr val="lt1"/>
    </dgm:txFillClrLst>
    <dgm:txEffectClrLst/>
  </dgm:styleLbl>
  <dgm:styleLbl name="fgShp">
    <dgm:fillClrLst meth="repeat">
      <a:schemeClr val="accent5">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4.xml><?xml version="1.0" encoding="utf-8"?>
<dgm:colorsDef xmlns:dgm="http://schemas.openxmlformats.org/drawingml/2006/diagram" xmlns:a="http://schemas.openxmlformats.org/drawingml/2006/main" uniqueId="urn:microsoft.com/office/officeart/2005/8/colors/colorful5">
  <dgm:title val=""/>
  <dgm:desc val=""/>
  <dgm:catLst>
    <dgm:cat type="colorful" pri="10500"/>
  </dgm:catLst>
  <dgm:styleLbl name="node0">
    <dgm:fillClrLst meth="repeat">
      <a:schemeClr val="accent4"/>
    </dgm:fillClrLst>
    <dgm:linClrLst meth="repeat">
      <a:schemeClr val="lt1"/>
    </dgm:linClrLst>
    <dgm:effectClrLst/>
    <dgm:txLinClrLst/>
    <dgm:txFillClrLst/>
    <dgm:txEffectClrLst/>
  </dgm:styleLbl>
  <dgm:styleLbl name="node1">
    <dgm:fillClrLst>
      <a:schemeClr val="accent5"/>
      <a:schemeClr val="accent6"/>
    </dgm:fillClrLst>
    <dgm:linClrLst meth="repeat">
      <a:schemeClr val="lt1"/>
    </dgm:linClrLst>
    <dgm:effectClrLst/>
    <dgm:txLinClrLst/>
    <dgm:txFillClrLst/>
    <dgm:txEffectClrLst/>
  </dgm:styleLbl>
  <dgm:styleLbl name="alignNode1">
    <dgm:fillClrLst>
      <a:schemeClr val="accent5"/>
      <a:schemeClr val="accent6"/>
    </dgm:fillClrLst>
    <dgm:linClrLst>
      <a:schemeClr val="accent5"/>
      <a:schemeClr val="accent6"/>
    </dgm:linClrLst>
    <dgm:effectClrLst/>
    <dgm:txLinClrLst/>
    <dgm:txFillClrLst/>
    <dgm:txEffectClrLst/>
  </dgm:styleLbl>
  <dgm:styleLbl name="lnNode1">
    <dgm:fillClrLst>
      <a:schemeClr val="accent5"/>
      <a:schemeClr val="accent6"/>
    </dgm:fillClrLst>
    <dgm:linClrLst meth="repeat">
      <a:schemeClr val="lt1"/>
    </dgm:linClrLst>
    <dgm:effectClrLst/>
    <dgm:txLinClrLst/>
    <dgm:txFillClrLst/>
    <dgm:txEffectClrLst/>
  </dgm:styleLbl>
  <dgm:styleLbl name="vennNode1">
    <dgm:fillClrLst>
      <a:schemeClr val="accent5">
        <a:alpha val="50000"/>
      </a:schemeClr>
      <a:schemeClr val="accent6">
        <a:alpha val="50000"/>
      </a:schemeClr>
    </dgm:fillClrLst>
    <dgm:linClrLst meth="repeat">
      <a:schemeClr val="lt1"/>
    </dgm:linClrLst>
    <dgm:effectClrLst/>
    <dgm:txLinClrLst/>
    <dgm:txFillClrLst/>
    <dgm:txEffectClrLst/>
  </dgm:styleLbl>
  <dgm:styleLbl name="node2">
    <dgm:fillClrLst>
      <a:schemeClr val="accent6"/>
    </dgm:fillClrLst>
    <dgm:linClrLst meth="repeat">
      <a:schemeClr val="lt1"/>
    </dgm:linClrLst>
    <dgm:effectClrLst/>
    <dgm:txLinClrLst/>
    <dgm:txFillClrLst/>
    <dgm:txEffectClrLst/>
  </dgm:styleLbl>
  <dgm:styleLbl name="node3">
    <dgm:fillClrLst>
      <a:schemeClr val="accent1"/>
    </dgm:fillClrLst>
    <dgm:linClrLst meth="repeat">
      <a:schemeClr val="lt1"/>
    </dgm:linClrLst>
    <dgm:effectClrLst/>
    <dgm:txLinClrLst/>
    <dgm:txFillClrLst/>
    <dgm:txEffectClrLst/>
  </dgm:styleLbl>
  <dgm:styleLbl name="node4">
    <dgm:fillClrLst>
      <a:schemeClr val="accent2"/>
    </dgm:fillClrLst>
    <dgm:linClrLst meth="repeat">
      <a:schemeClr val="lt1"/>
    </dgm:linClrLst>
    <dgm:effectClrLst/>
    <dgm:txLinClrLst/>
    <dgm:txFillClrLst/>
    <dgm:txEffectClrLst/>
  </dgm:styleLbl>
  <dgm:styleLbl name="fgImgPlace1">
    <dgm:fillClrLst>
      <a:schemeClr val="accent5">
        <a:tint val="50000"/>
      </a:schemeClr>
      <a:schemeClr val="accent6">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5">
        <a:tint val="50000"/>
      </a:schemeClr>
      <a:schemeClr val="accent6">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5">
        <a:tint val="50000"/>
      </a:schemeClr>
      <a:schemeClr val="accent6">
        <a:tint val="20000"/>
      </a:schemeClr>
    </dgm:fillClrLst>
    <dgm:linClrLst meth="repeat">
      <a:schemeClr val="lt1"/>
    </dgm:linClrLst>
    <dgm:effectClrLst/>
    <dgm:txLinClrLst/>
    <dgm:txFillClrLst meth="repeat">
      <a:schemeClr val="lt1"/>
    </dgm:txFillClrLst>
    <dgm:txEffectClrLst/>
  </dgm:styleLbl>
  <dgm:styleLbl name="sibTrans2D1">
    <dgm:fillClrLst>
      <a:schemeClr val="accent5"/>
      <a:schemeClr val="accent6"/>
    </dgm:fillClrLst>
    <dgm:linClrLst meth="repeat">
      <a:schemeClr val="lt1"/>
    </dgm:linClrLst>
    <dgm:effectClrLst/>
    <dgm:txLinClrLst/>
    <dgm:txFillClrLst/>
    <dgm:txEffectClrLst/>
  </dgm:styleLbl>
  <dgm:styleLbl name="fgSibTrans2D1">
    <dgm:fillClrLst>
      <a:schemeClr val="accent5"/>
      <a:schemeClr val="accent6"/>
    </dgm:fillClrLst>
    <dgm:linClrLst meth="repeat">
      <a:schemeClr val="lt1"/>
    </dgm:linClrLst>
    <dgm:effectClrLst/>
    <dgm:txLinClrLst/>
    <dgm:txFillClrLst meth="repeat">
      <a:schemeClr val="lt1"/>
    </dgm:txFillClrLst>
    <dgm:txEffectClrLst/>
  </dgm:styleLbl>
  <dgm:styleLbl name="bgSibTrans2D1">
    <dgm:fillClrLst>
      <a:schemeClr val="accent5"/>
      <a:schemeClr val="accent6"/>
    </dgm:fillClrLst>
    <dgm:linClrLst meth="repeat">
      <a:schemeClr val="lt1"/>
    </dgm:linClrLst>
    <dgm:effectClrLst/>
    <dgm:txLinClrLst/>
    <dgm:txFillClrLst meth="repeat">
      <a:schemeClr val="lt1"/>
    </dgm:txFillClrLst>
    <dgm:txEffectClrLst/>
  </dgm:styleLbl>
  <dgm:styleLbl name="sibTrans1D1">
    <dgm:fillClrLst/>
    <dgm:linClrLst>
      <a:schemeClr val="accent5"/>
      <a:schemeClr val="accent6"/>
    </dgm:linClrLst>
    <dgm:effectClrLst/>
    <dgm:txLinClrLst/>
    <dgm:txFillClrLst meth="repeat">
      <a:schemeClr val="tx1"/>
    </dgm:txFillClrLst>
    <dgm:txEffectClrLst/>
  </dgm:styleLbl>
  <dgm:styleLbl name="callout">
    <dgm:fillClrLst meth="repeat">
      <a:schemeClr val="accent5"/>
    </dgm:fillClrLst>
    <dgm:linClrLst meth="repeat">
      <a:schemeClr val="accent5">
        <a:tint val="50000"/>
      </a:schemeClr>
    </dgm:linClrLst>
    <dgm:effectClrLst/>
    <dgm:txLinClrLst/>
    <dgm:txFillClrLst meth="repeat">
      <a:schemeClr val="tx1"/>
    </dgm:txFillClrLst>
    <dgm:txEffectClrLst/>
  </dgm:styleLbl>
  <dgm:styleLbl name="asst0">
    <dgm:fillClrLst meth="repeat">
      <a:schemeClr val="accent5"/>
    </dgm:fillClrLst>
    <dgm:linClrLst meth="repeat">
      <a:schemeClr val="lt1">
        <a:shade val="80000"/>
      </a:schemeClr>
    </dgm:linClrLst>
    <dgm:effectClrLst/>
    <dgm:txLinClrLst/>
    <dgm:txFillClrLst/>
    <dgm:txEffectClrLst/>
  </dgm:styleLbl>
  <dgm:styleLbl name="asst1">
    <dgm:fillClrLst meth="repeat">
      <a:schemeClr val="accent6"/>
    </dgm:fillClrLst>
    <dgm:linClrLst meth="repeat">
      <a:schemeClr val="lt1">
        <a:shade val="80000"/>
      </a:schemeClr>
    </dgm:linClrLst>
    <dgm:effectClrLst/>
    <dgm:txLinClrLst/>
    <dgm:txFillClrLst/>
    <dgm:txEffectClrLst/>
  </dgm:styleLbl>
  <dgm:styleLbl name="asst2">
    <dgm:fillClrLst>
      <a:schemeClr val="accent1"/>
    </dgm:fillClrLst>
    <dgm:linClrLst meth="repeat">
      <a:schemeClr val="lt1"/>
    </dgm:linClrLst>
    <dgm:effectClrLst/>
    <dgm:txLinClrLst/>
    <dgm:txFillClrLst/>
    <dgm:txEffectClrLst/>
  </dgm:styleLbl>
  <dgm:styleLbl name="asst3">
    <dgm:fillClrLst>
      <a:schemeClr val="accent2"/>
    </dgm:fillClrLst>
    <dgm:linClrLst meth="repeat">
      <a:schemeClr val="lt1"/>
    </dgm:linClrLst>
    <dgm:effectClrLst/>
    <dgm:txLinClrLst/>
    <dgm:txFillClrLst/>
    <dgm:txEffectClrLst/>
  </dgm:styleLbl>
  <dgm:styleLbl name="asst4">
    <dgm:fillClrLst>
      <a:schemeClr val="accent3"/>
    </dgm:fillClrLst>
    <dgm:linClrLst meth="repeat">
      <a:schemeClr val="lt1"/>
    </dgm:linClrLst>
    <dgm:effectClrLst/>
    <dgm:txLinClrLst/>
    <dgm:txFillClrLst/>
    <dgm:txEffectClrLst/>
  </dgm:styleLbl>
  <dgm:styleLbl name="parChTrans2D1">
    <dgm:fillClrLst meth="repeat">
      <a:schemeClr val="accent5"/>
    </dgm:fillClrLst>
    <dgm:linClrLst meth="repeat">
      <a:schemeClr val="lt1"/>
    </dgm:linClrLst>
    <dgm:effectClrLst/>
    <dgm:txLinClrLst/>
    <dgm:txFillClrLst meth="repeat">
      <a:schemeClr val="lt1"/>
    </dgm:txFillClrLst>
    <dgm:txEffectClrLst/>
  </dgm:styleLbl>
  <dgm:styleLbl name="parChTrans2D2">
    <dgm:fillClrLst meth="repeat">
      <a:schemeClr val="accent6"/>
    </dgm:fillClrLst>
    <dgm:linClrLst meth="repeat">
      <a:schemeClr val="lt1"/>
    </dgm:linClrLst>
    <dgm:effectClrLst/>
    <dgm:txLinClrLst/>
    <dgm:txFillClrLst/>
    <dgm:txEffectClrLst/>
  </dgm:styleLbl>
  <dgm:styleLbl name="parChTrans2D3">
    <dgm:fillClrLst meth="repeat">
      <a:schemeClr val="accent6"/>
    </dgm:fillClrLst>
    <dgm:linClrLst meth="repeat">
      <a:schemeClr val="lt1"/>
    </dgm:linClrLst>
    <dgm:effectClrLst/>
    <dgm:txLinClrLst/>
    <dgm:txFillClrLst/>
    <dgm:txEffectClrLst/>
  </dgm:styleLbl>
  <dgm:styleLbl name="parChTrans2D4">
    <dgm:fillClrLst meth="repeat">
      <a:schemeClr val="accent1"/>
    </dgm:fillClrLst>
    <dgm:linClrLst meth="repeat">
      <a:schemeClr val="lt1"/>
    </dgm:linClrLst>
    <dgm:effectClrLst/>
    <dgm:txLinClrLst/>
    <dgm:txFillClrLst meth="repeat">
      <a:schemeClr val="lt1"/>
    </dgm:txFillClrLst>
    <dgm:txEffectClrLst/>
  </dgm:styleLbl>
  <dgm:styleLbl name="parChTrans1D1">
    <dgm:fillClrLst meth="repeat">
      <a:schemeClr val="accent5"/>
    </dgm:fillClrLst>
    <dgm:linClrLst meth="repeat">
      <a:schemeClr val="accent5"/>
    </dgm:linClrLst>
    <dgm:effectClrLst/>
    <dgm:txLinClrLst/>
    <dgm:txFillClrLst meth="repeat">
      <a:schemeClr val="tx1"/>
    </dgm:txFillClrLst>
    <dgm:txEffectClrLst/>
  </dgm:styleLbl>
  <dgm:styleLbl name="parChTrans1D2">
    <dgm:fillClrLst meth="repeat">
      <a:schemeClr val="accent6">
        <a:tint val="90000"/>
      </a:schemeClr>
    </dgm:fillClrLst>
    <dgm:linClrLst meth="repeat">
      <a:schemeClr val="accent6"/>
    </dgm:linClrLst>
    <dgm:effectClrLst/>
    <dgm:txLinClrLst/>
    <dgm:txFillClrLst meth="repeat">
      <a:schemeClr val="tx1"/>
    </dgm:txFillClrLst>
    <dgm:txEffectClrLst/>
  </dgm:styleLbl>
  <dgm:styleLbl name="parChTrans1D3">
    <dgm:fillClrLst meth="repeat">
      <a:schemeClr val="accent6">
        <a:tint val="70000"/>
      </a:schemeClr>
    </dgm:fillClrLst>
    <dgm:linClrLst meth="repeat">
      <a:schemeClr val="accent1"/>
    </dgm:linClrLst>
    <dgm:effectClrLst/>
    <dgm:txLinClrLst/>
    <dgm:txFillClrLst meth="repeat">
      <a:schemeClr val="tx1"/>
    </dgm:txFillClrLst>
    <dgm:txEffectClrLst/>
  </dgm:styleLbl>
  <dgm:styleLbl name="parChTrans1D4">
    <dgm:fillClrLst meth="repeat">
      <a:schemeClr val="accent6">
        <a:tint val="50000"/>
      </a:schemeClr>
    </dgm:fillClrLst>
    <dgm:linClrLst meth="repeat">
      <a:schemeClr val="accent2"/>
    </dgm:linClrLst>
    <dgm:effectClrLst/>
    <dgm:txLinClrLst/>
    <dgm:txFillClrLst meth="repeat">
      <a:schemeClr val="tx1"/>
    </dgm:txFillClrLst>
    <dgm:txEffectClrLst/>
  </dgm:styleLbl>
  <dgm:styleLbl name="fg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conFg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align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5"/>
    </dgm:linClrLst>
    <dgm:effectClrLst/>
    <dgm:txLinClrLst/>
    <dgm:txFillClrLst meth="repeat">
      <a:schemeClr val="dk1"/>
    </dgm:txFillClrLst>
    <dgm:txEffectClrLst/>
  </dgm:styleLbl>
  <dgm:styleLbl name="bg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solidFgAcc1">
    <dgm:fillClrLst meth="repeat">
      <a:schemeClr val="lt1"/>
    </dgm:fillClrLst>
    <dgm:linClrLst>
      <a:schemeClr val="accent5"/>
      <a:schemeClr val="accent6"/>
    </dgm:linClrLst>
    <dgm:effectClrLst/>
    <dgm:txLinClrLst/>
    <dgm:txFillClrLst meth="repeat">
      <a:schemeClr val="dk1"/>
    </dgm:txFillClrLst>
    <dgm:txEffectClrLst/>
  </dgm:styleLbl>
  <dgm:styleLbl name="solidAlignAcc1">
    <dgm:fillClrLst meth="repeat">
      <a:schemeClr val="lt1"/>
    </dgm:fillClrLst>
    <dgm:linClrLst>
      <a:schemeClr val="accent5"/>
      <a:schemeClr val="accent6"/>
    </dgm:linClrLst>
    <dgm:effectClrLst/>
    <dgm:txLinClrLst/>
    <dgm:txFillClrLst meth="repeat">
      <a:schemeClr val="dk1"/>
    </dgm:txFillClrLst>
    <dgm:txEffectClrLst/>
  </dgm:styleLbl>
  <dgm:styleLbl name="solidBgAcc1">
    <dgm:fillClrLst meth="repeat">
      <a:schemeClr val="lt1"/>
    </dgm:fillClrLst>
    <dgm:linClrLst>
      <a:schemeClr val="accent5"/>
      <a:schemeClr val="accent6"/>
    </dgm:linClrLst>
    <dgm:effectClrLst/>
    <dgm:txLinClrLst/>
    <dgm:txFillClrLst meth="repeat">
      <a:schemeClr val="dk1"/>
    </dgm:txFillClrLst>
    <dgm:txEffectClrLst/>
  </dgm:styleLbl>
  <dgm:styleLbl name="fgAccFollowNode1">
    <dgm:fillClrLst>
      <a:schemeClr val="accent5">
        <a:tint val="40000"/>
        <a:alpha val="90000"/>
      </a:schemeClr>
      <a:schemeClr val="accent6">
        <a:tint val="40000"/>
        <a:alpha val="90000"/>
      </a:schemeClr>
    </dgm:fillClrLst>
    <dgm:linClrLst>
      <a:schemeClr val="accent5">
        <a:tint val="40000"/>
        <a:alpha val="90000"/>
      </a:schemeClr>
      <a:schemeClr val="accent5">
        <a:tint val="40000"/>
        <a:alpha val="90000"/>
      </a:schemeClr>
    </dgm:linClrLst>
    <dgm:effectClrLst/>
    <dgm:txLinClrLst/>
    <dgm:txFillClrLst meth="repeat">
      <a:schemeClr val="dk1"/>
    </dgm:txFillClrLst>
    <dgm:txEffectClrLst/>
  </dgm:styleLbl>
  <dgm:styleLbl name="alignAccFollowNode1">
    <dgm:fillClrLst>
      <a:schemeClr val="accent5">
        <a:tint val="40000"/>
        <a:alpha val="90000"/>
      </a:schemeClr>
      <a:schemeClr val="accent6">
        <a:tint val="40000"/>
        <a:alpha val="90000"/>
      </a:schemeClr>
    </dgm:fillClrLst>
    <dgm:linClrLst>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bgAccFollowNode1">
    <dgm:fillClrLst>
      <a:schemeClr val="accent5">
        <a:tint val="40000"/>
        <a:alpha val="90000"/>
      </a:schemeClr>
      <a:schemeClr val="accent6">
        <a:tint val="40000"/>
        <a:alpha val="90000"/>
      </a:schemeClr>
    </dgm:fillClrLst>
    <dgm:linClrLst>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4"/>
    </dgm:linClrLst>
    <dgm:effectClrLst/>
    <dgm:txLinClrLst/>
    <dgm:txFillClrLst meth="repeat">
      <a:schemeClr val="dk1"/>
    </dgm:txFillClrLst>
    <dgm:txEffectClrLst/>
  </dgm:styleLbl>
  <dgm:styleLbl name="fgAcc2">
    <dgm:fillClrLst meth="repeat">
      <a:schemeClr val="lt1">
        <a:alpha val="90000"/>
      </a:schemeClr>
    </dgm:fillClrLst>
    <dgm:linClrLst>
      <a:schemeClr val="accent6"/>
    </dgm:linClrLst>
    <dgm:effectClrLst/>
    <dgm:txLinClrLst/>
    <dgm:txFillClrLst meth="repeat">
      <a:schemeClr val="dk1"/>
    </dgm:txFillClrLst>
    <dgm:txEffectClrLst/>
  </dgm:styleLbl>
  <dgm:styleLbl name="fgAcc3">
    <dgm:fillClrLst meth="repeat">
      <a:schemeClr val="lt1">
        <a:alpha val="90000"/>
      </a:schemeClr>
    </dgm:fillClrLst>
    <dgm:linClrLst>
      <a:schemeClr val="accent1"/>
    </dgm:linClrLst>
    <dgm:effectClrLst/>
    <dgm:txLinClrLst/>
    <dgm:txFillClrLst meth="repeat">
      <a:schemeClr val="dk1"/>
    </dgm:txFillClrLst>
    <dgm:txEffectClrLst/>
  </dgm:styleLbl>
  <dgm:styleLbl name="fgAcc4">
    <dgm:fillClrLst meth="repeat">
      <a:schemeClr val="lt1">
        <a:alpha val="90000"/>
      </a:schemeClr>
    </dgm:fillClrLst>
    <dgm:linClrLst>
      <a:schemeClr val="accent2"/>
    </dgm:linClrLst>
    <dgm:effectClrLst/>
    <dgm:txLinClrLst/>
    <dgm:txFillClrLst meth="repeat">
      <a:schemeClr val="dk1"/>
    </dgm:txFillClrLst>
    <dgm:txEffectClrLst/>
  </dgm:styleLbl>
  <dgm:styleLbl name="bgShp">
    <dgm:fillClrLst meth="repeat">
      <a:schemeClr val="accent5">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5">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5">
        <a:tint val="50000"/>
        <a:alpha val="40000"/>
      </a:schemeClr>
    </dgm:fillClrLst>
    <dgm:linClrLst meth="repeat">
      <a:schemeClr val="accent5"/>
    </dgm:linClrLst>
    <dgm:effectClrLst/>
    <dgm:txLinClrLst/>
    <dgm:txFillClrLst meth="repeat">
      <a:schemeClr val="lt1"/>
    </dgm:txFillClrLst>
    <dgm:txEffectClrLst/>
  </dgm:styleLbl>
  <dgm:styleLbl name="fgShp">
    <dgm:fillClrLst meth="repeat">
      <a:schemeClr val="accent5">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5.xml><?xml version="1.0" encoding="utf-8"?>
<dgm:colorsDef xmlns:dgm="http://schemas.openxmlformats.org/drawingml/2006/diagram" xmlns:a="http://schemas.openxmlformats.org/drawingml/2006/main" uniqueId="urn:microsoft.com/office/officeart/2005/8/colors/colorful5">
  <dgm:title val=""/>
  <dgm:desc val=""/>
  <dgm:catLst>
    <dgm:cat type="colorful" pri="10500"/>
  </dgm:catLst>
  <dgm:styleLbl name="node0">
    <dgm:fillClrLst meth="repeat">
      <a:schemeClr val="accent4"/>
    </dgm:fillClrLst>
    <dgm:linClrLst meth="repeat">
      <a:schemeClr val="lt1"/>
    </dgm:linClrLst>
    <dgm:effectClrLst/>
    <dgm:txLinClrLst/>
    <dgm:txFillClrLst/>
    <dgm:txEffectClrLst/>
  </dgm:styleLbl>
  <dgm:styleLbl name="node1">
    <dgm:fillClrLst>
      <a:schemeClr val="accent5"/>
      <a:schemeClr val="accent6"/>
    </dgm:fillClrLst>
    <dgm:linClrLst meth="repeat">
      <a:schemeClr val="lt1"/>
    </dgm:linClrLst>
    <dgm:effectClrLst/>
    <dgm:txLinClrLst/>
    <dgm:txFillClrLst/>
    <dgm:txEffectClrLst/>
  </dgm:styleLbl>
  <dgm:styleLbl name="alignNode1">
    <dgm:fillClrLst>
      <a:schemeClr val="accent5"/>
      <a:schemeClr val="accent6"/>
    </dgm:fillClrLst>
    <dgm:linClrLst>
      <a:schemeClr val="accent5"/>
      <a:schemeClr val="accent6"/>
    </dgm:linClrLst>
    <dgm:effectClrLst/>
    <dgm:txLinClrLst/>
    <dgm:txFillClrLst/>
    <dgm:txEffectClrLst/>
  </dgm:styleLbl>
  <dgm:styleLbl name="lnNode1">
    <dgm:fillClrLst>
      <a:schemeClr val="accent5"/>
      <a:schemeClr val="accent6"/>
    </dgm:fillClrLst>
    <dgm:linClrLst meth="repeat">
      <a:schemeClr val="lt1"/>
    </dgm:linClrLst>
    <dgm:effectClrLst/>
    <dgm:txLinClrLst/>
    <dgm:txFillClrLst/>
    <dgm:txEffectClrLst/>
  </dgm:styleLbl>
  <dgm:styleLbl name="vennNode1">
    <dgm:fillClrLst>
      <a:schemeClr val="accent5">
        <a:alpha val="50000"/>
      </a:schemeClr>
      <a:schemeClr val="accent6">
        <a:alpha val="50000"/>
      </a:schemeClr>
    </dgm:fillClrLst>
    <dgm:linClrLst meth="repeat">
      <a:schemeClr val="lt1"/>
    </dgm:linClrLst>
    <dgm:effectClrLst/>
    <dgm:txLinClrLst/>
    <dgm:txFillClrLst/>
    <dgm:txEffectClrLst/>
  </dgm:styleLbl>
  <dgm:styleLbl name="node2">
    <dgm:fillClrLst>
      <a:schemeClr val="accent6"/>
    </dgm:fillClrLst>
    <dgm:linClrLst meth="repeat">
      <a:schemeClr val="lt1"/>
    </dgm:linClrLst>
    <dgm:effectClrLst/>
    <dgm:txLinClrLst/>
    <dgm:txFillClrLst/>
    <dgm:txEffectClrLst/>
  </dgm:styleLbl>
  <dgm:styleLbl name="node3">
    <dgm:fillClrLst>
      <a:schemeClr val="accent1"/>
    </dgm:fillClrLst>
    <dgm:linClrLst meth="repeat">
      <a:schemeClr val="lt1"/>
    </dgm:linClrLst>
    <dgm:effectClrLst/>
    <dgm:txLinClrLst/>
    <dgm:txFillClrLst/>
    <dgm:txEffectClrLst/>
  </dgm:styleLbl>
  <dgm:styleLbl name="node4">
    <dgm:fillClrLst>
      <a:schemeClr val="accent2"/>
    </dgm:fillClrLst>
    <dgm:linClrLst meth="repeat">
      <a:schemeClr val="lt1"/>
    </dgm:linClrLst>
    <dgm:effectClrLst/>
    <dgm:txLinClrLst/>
    <dgm:txFillClrLst/>
    <dgm:txEffectClrLst/>
  </dgm:styleLbl>
  <dgm:styleLbl name="fgImgPlace1">
    <dgm:fillClrLst>
      <a:schemeClr val="accent5">
        <a:tint val="50000"/>
      </a:schemeClr>
      <a:schemeClr val="accent6">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5">
        <a:tint val="50000"/>
      </a:schemeClr>
      <a:schemeClr val="accent6">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5">
        <a:tint val="50000"/>
      </a:schemeClr>
      <a:schemeClr val="accent6">
        <a:tint val="20000"/>
      </a:schemeClr>
    </dgm:fillClrLst>
    <dgm:linClrLst meth="repeat">
      <a:schemeClr val="lt1"/>
    </dgm:linClrLst>
    <dgm:effectClrLst/>
    <dgm:txLinClrLst/>
    <dgm:txFillClrLst meth="repeat">
      <a:schemeClr val="lt1"/>
    </dgm:txFillClrLst>
    <dgm:txEffectClrLst/>
  </dgm:styleLbl>
  <dgm:styleLbl name="sibTrans2D1">
    <dgm:fillClrLst>
      <a:schemeClr val="accent5"/>
      <a:schemeClr val="accent6"/>
    </dgm:fillClrLst>
    <dgm:linClrLst meth="repeat">
      <a:schemeClr val="lt1"/>
    </dgm:linClrLst>
    <dgm:effectClrLst/>
    <dgm:txLinClrLst/>
    <dgm:txFillClrLst/>
    <dgm:txEffectClrLst/>
  </dgm:styleLbl>
  <dgm:styleLbl name="fgSibTrans2D1">
    <dgm:fillClrLst>
      <a:schemeClr val="accent5"/>
      <a:schemeClr val="accent6"/>
    </dgm:fillClrLst>
    <dgm:linClrLst meth="repeat">
      <a:schemeClr val="lt1"/>
    </dgm:linClrLst>
    <dgm:effectClrLst/>
    <dgm:txLinClrLst/>
    <dgm:txFillClrLst meth="repeat">
      <a:schemeClr val="lt1"/>
    </dgm:txFillClrLst>
    <dgm:txEffectClrLst/>
  </dgm:styleLbl>
  <dgm:styleLbl name="bgSibTrans2D1">
    <dgm:fillClrLst>
      <a:schemeClr val="accent5"/>
      <a:schemeClr val="accent6"/>
    </dgm:fillClrLst>
    <dgm:linClrLst meth="repeat">
      <a:schemeClr val="lt1"/>
    </dgm:linClrLst>
    <dgm:effectClrLst/>
    <dgm:txLinClrLst/>
    <dgm:txFillClrLst meth="repeat">
      <a:schemeClr val="lt1"/>
    </dgm:txFillClrLst>
    <dgm:txEffectClrLst/>
  </dgm:styleLbl>
  <dgm:styleLbl name="sibTrans1D1">
    <dgm:fillClrLst/>
    <dgm:linClrLst>
      <a:schemeClr val="accent5"/>
      <a:schemeClr val="accent6"/>
    </dgm:linClrLst>
    <dgm:effectClrLst/>
    <dgm:txLinClrLst/>
    <dgm:txFillClrLst meth="repeat">
      <a:schemeClr val="tx1"/>
    </dgm:txFillClrLst>
    <dgm:txEffectClrLst/>
  </dgm:styleLbl>
  <dgm:styleLbl name="callout">
    <dgm:fillClrLst meth="repeat">
      <a:schemeClr val="accent5"/>
    </dgm:fillClrLst>
    <dgm:linClrLst meth="repeat">
      <a:schemeClr val="accent5">
        <a:tint val="50000"/>
      </a:schemeClr>
    </dgm:linClrLst>
    <dgm:effectClrLst/>
    <dgm:txLinClrLst/>
    <dgm:txFillClrLst meth="repeat">
      <a:schemeClr val="tx1"/>
    </dgm:txFillClrLst>
    <dgm:txEffectClrLst/>
  </dgm:styleLbl>
  <dgm:styleLbl name="asst0">
    <dgm:fillClrLst meth="repeat">
      <a:schemeClr val="accent5"/>
    </dgm:fillClrLst>
    <dgm:linClrLst meth="repeat">
      <a:schemeClr val="lt1">
        <a:shade val="80000"/>
      </a:schemeClr>
    </dgm:linClrLst>
    <dgm:effectClrLst/>
    <dgm:txLinClrLst/>
    <dgm:txFillClrLst/>
    <dgm:txEffectClrLst/>
  </dgm:styleLbl>
  <dgm:styleLbl name="asst1">
    <dgm:fillClrLst meth="repeat">
      <a:schemeClr val="accent6"/>
    </dgm:fillClrLst>
    <dgm:linClrLst meth="repeat">
      <a:schemeClr val="lt1">
        <a:shade val="80000"/>
      </a:schemeClr>
    </dgm:linClrLst>
    <dgm:effectClrLst/>
    <dgm:txLinClrLst/>
    <dgm:txFillClrLst/>
    <dgm:txEffectClrLst/>
  </dgm:styleLbl>
  <dgm:styleLbl name="asst2">
    <dgm:fillClrLst>
      <a:schemeClr val="accent1"/>
    </dgm:fillClrLst>
    <dgm:linClrLst meth="repeat">
      <a:schemeClr val="lt1"/>
    </dgm:linClrLst>
    <dgm:effectClrLst/>
    <dgm:txLinClrLst/>
    <dgm:txFillClrLst/>
    <dgm:txEffectClrLst/>
  </dgm:styleLbl>
  <dgm:styleLbl name="asst3">
    <dgm:fillClrLst>
      <a:schemeClr val="accent2"/>
    </dgm:fillClrLst>
    <dgm:linClrLst meth="repeat">
      <a:schemeClr val="lt1"/>
    </dgm:linClrLst>
    <dgm:effectClrLst/>
    <dgm:txLinClrLst/>
    <dgm:txFillClrLst/>
    <dgm:txEffectClrLst/>
  </dgm:styleLbl>
  <dgm:styleLbl name="asst4">
    <dgm:fillClrLst>
      <a:schemeClr val="accent3"/>
    </dgm:fillClrLst>
    <dgm:linClrLst meth="repeat">
      <a:schemeClr val="lt1"/>
    </dgm:linClrLst>
    <dgm:effectClrLst/>
    <dgm:txLinClrLst/>
    <dgm:txFillClrLst/>
    <dgm:txEffectClrLst/>
  </dgm:styleLbl>
  <dgm:styleLbl name="parChTrans2D1">
    <dgm:fillClrLst meth="repeat">
      <a:schemeClr val="accent5"/>
    </dgm:fillClrLst>
    <dgm:linClrLst meth="repeat">
      <a:schemeClr val="lt1"/>
    </dgm:linClrLst>
    <dgm:effectClrLst/>
    <dgm:txLinClrLst/>
    <dgm:txFillClrLst meth="repeat">
      <a:schemeClr val="lt1"/>
    </dgm:txFillClrLst>
    <dgm:txEffectClrLst/>
  </dgm:styleLbl>
  <dgm:styleLbl name="parChTrans2D2">
    <dgm:fillClrLst meth="repeat">
      <a:schemeClr val="accent6"/>
    </dgm:fillClrLst>
    <dgm:linClrLst meth="repeat">
      <a:schemeClr val="lt1"/>
    </dgm:linClrLst>
    <dgm:effectClrLst/>
    <dgm:txLinClrLst/>
    <dgm:txFillClrLst/>
    <dgm:txEffectClrLst/>
  </dgm:styleLbl>
  <dgm:styleLbl name="parChTrans2D3">
    <dgm:fillClrLst meth="repeat">
      <a:schemeClr val="accent6"/>
    </dgm:fillClrLst>
    <dgm:linClrLst meth="repeat">
      <a:schemeClr val="lt1"/>
    </dgm:linClrLst>
    <dgm:effectClrLst/>
    <dgm:txLinClrLst/>
    <dgm:txFillClrLst/>
    <dgm:txEffectClrLst/>
  </dgm:styleLbl>
  <dgm:styleLbl name="parChTrans2D4">
    <dgm:fillClrLst meth="repeat">
      <a:schemeClr val="accent1"/>
    </dgm:fillClrLst>
    <dgm:linClrLst meth="repeat">
      <a:schemeClr val="lt1"/>
    </dgm:linClrLst>
    <dgm:effectClrLst/>
    <dgm:txLinClrLst/>
    <dgm:txFillClrLst meth="repeat">
      <a:schemeClr val="lt1"/>
    </dgm:txFillClrLst>
    <dgm:txEffectClrLst/>
  </dgm:styleLbl>
  <dgm:styleLbl name="parChTrans1D1">
    <dgm:fillClrLst meth="repeat">
      <a:schemeClr val="accent5"/>
    </dgm:fillClrLst>
    <dgm:linClrLst meth="repeat">
      <a:schemeClr val="accent5"/>
    </dgm:linClrLst>
    <dgm:effectClrLst/>
    <dgm:txLinClrLst/>
    <dgm:txFillClrLst meth="repeat">
      <a:schemeClr val="tx1"/>
    </dgm:txFillClrLst>
    <dgm:txEffectClrLst/>
  </dgm:styleLbl>
  <dgm:styleLbl name="parChTrans1D2">
    <dgm:fillClrLst meth="repeat">
      <a:schemeClr val="accent6">
        <a:tint val="90000"/>
      </a:schemeClr>
    </dgm:fillClrLst>
    <dgm:linClrLst meth="repeat">
      <a:schemeClr val="accent6"/>
    </dgm:linClrLst>
    <dgm:effectClrLst/>
    <dgm:txLinClrLst/>
    <dgm:txFillClrLst meth="repeat">
      <a:schemeClr val="tx1"/>
    </dgm:txFillClrLst>
    <dgm:txEffectClrLst/>
  </dgm:styleLbl>
  <dgm:styleLbl name="parChTrans1D3">
    <dgm:fillClrLst meth="repeat">
      <a:schemeClr val="accent6">
        <a:tint val="70000"/>
      </a:schemeClr>
    </dgm:fillClrLst>
    <dgm:linClrLst meth="repeat">
      <a:schemeClr val="accent1"/>
    </dgm:linClrLst>
    <dgm:effectClrLst/>
    <dgm:txLinClrLst/>
    <dgm:txFillClrLst meth="repeat">
      <a:schemeClr val="tx1"/>
    </dgm:txFillClrLst>
    <dgm:txEffectClrLst/>
  </dgm:styleLbl>
  <dgm:styleLbl name="parChTrans1D4">
    <dgm:fillClrLst meth="repeat">
      <a:schemeClr val="accent6">
        <a:tint val="50000"/>
      </a:schemeClr>
    </dgm:fillClrLst>
    <dgm:linClrLst meth="repeat">
      <a:schemeClr val="accent2"/>
    </dgm:linClrLst>
    <dgm:effectClrLst/>
    <dgm:txLinClrLst/>
    <dgm:txFillClrLst meth="repeat">
      <a:schemeClr val="tx1"/>
    </dgm:txFillClrLst>
    <dgm:txEffectClrLst/>
  </dgm:styleLbl>
  <dgm:styleLbl name="fg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conFg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align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5"/>
    </dgm:linClrLst>
    <dgm:effectClrLst/>
    <dgm:txLinClrLst/>
    <dgm:txFillClrLst meth="repeat">
      <a:schemeClr val="dk1"/>
    </dgm:txFillClrLst>
    <dgm:txEffectClrLst/>
  </dgm:styleLbl>
  <dgm:styleLbl name="bg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solidFgAcc1">
    <dgm:fillClrLst meth="repeat">
      <a:schemeClr val="lt1"/>
    </dgm:fillClrLst>
    <dgm:linClrLst>
      <a:schemeClr val="accent5"/>
      <a:schemeClr val="accent6"/>
    </dgm:linClrLst>
    <dgm:effectClrLst/>
    <dgm:txLinClrLst/>
    <dgm:txFillClrLst meth="repeat">
      <a:schemeClr val="dk1"/>
    </dgm:txFillClrLst>
    <dgm:txEffectClrLst/>
  </dgm:styleLbl>
  <dgm:styleLbl name="solidAlignAcc1">
    <dgm:fillClrLst meth="repeat">
      <a:schemeClr val="lt1"/>
    </dgm:fillClrLst>
    <dgm:linClrLst>
      <a:schemeClr val="accent5"/>
      <a:schemeClr val="accent6"/>
    </dgm:linClrLst>
    <dgm:effectClrLst/>
    <dgm:txLinClrLst/>
    <dgm:txFillClrLst meth="repeat">
      <a:schemeClr val="dk1"/>
    </dgm:txFillClrLst>
    <dgm:txEffectClrLst/>
  </dgm:styleLbl>
  <dgm:styleLbl name="solidBgAcc1">
    <dgm:fillClrLst meth="repeat">
      <a:schemeClr val="lt1"/>
    </dgm:fillClrLst>
    <dgm:linClrLst>
      <a:schemeClr val="accent5"/>
      <a:schemeClr val="accent6"/>
    </dgm:linClrLst>
    <dgm:effectClrLst/>
    <dgm:txLinClrLst/>
    <dgm:txFillClrLst meth="repeat">
      <a:schemeClr val="dk1"/>
    </dgm:txFillClrLst>
    <dgm:txEffectClrLst/>
  </dgm:styleLbl>
  <dgm:styleLbl name="fgAccFollowNode1">
    <dgm:fillClrLst>
      <a:schemeClr val="accent5">
        <a:tint val="40000"/>
        <a:alpha val="90000"/>
      </a:schemeClr>
      <a:schemeClr val="accent6">
        <a:tint val="40000"/>
        <a:alpha val="90000"/>
      </a:schemeClr>
    </dgm:fillClrLst>
    <dgm:linClrLst>
      <a:schemeClr val="accent5">
        <a:tint val="40000"/>
        <a:alpha val="90000"/>
      </a:schemeClr>
      <a:schemeClr val="accent5">
        <a:tint val="40000"/>
        <a:alpha val="90000"/>
      </a:schemeClr>
    </dgm:linClrLst>
    <dgm:effectClrLst/>
    <dgm:txLinClrLst/>
    <dgm:txFillClrLst meth="repeat">
      <a:schemeClr val="dk1"/>
    </dgm:txFillClrLst>
    <dgm:txEffectClrLst/>
  </dgm:styleLbl>
  <dgm:styleLbl name="alignAccFollowNode1">
    <dgm:fillClrLst>
      <a:schemeClr val="accent5">
        <a:tint val="40000"/>
        <a:alpha val="90000"/>
      </a:schemeClr>
      <a:schemeClr val="accent6">
        <a:tint val="40000"/>
        <a:alpha val="90000"/>
      </a:schemeClr>
    </dgm:fillClrLst>
    <dgm:linClrLst>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bgAccFollowNode1">
    <dgm:fillClrLst>
      <a:schemeClr val="accent5">
        <a:tint val="40000"/>
        <a:alpha val="90000"/>
      </a:schemeClr>
      <a:schemeClr val="accent6">
        <a:tint val="40000"/>
        <a:alpha val="90000"/>
      </a:schemeClr>
    </dgm:fillClrLst>
    <dgm:linClrLst>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4"/>
    </dgm:linClrLst>
    <dgm:effectClrLst/>
    <dgm:txLinClrLst/>
    <dgm:txFillClrLst meth="repeat">
      <a:schemeClr val="dk1"/>
    </dgm:txFillClrLst>
    <dgm:txEffectClrLst/>
  </dgm:styleLbl>
  <dgm:styleLbl name="fgAcc2">
    <dgm:fillClrLst meth="repeat">
      <a:schemeClr val="lt1">
        <a:alpha val="90000"/>
      </a:schemeClr>
    </dgm:fillClrLst>
    <dgm:linClrLst>
      <a:schemeClr val="accent6"/>
    </dgm:linClrLst>
    <dgm:effectClrLst/>
    <dgm:txLinClrLst/>
    <dgm:txFillClrLst meth="repeat">
      <a:schemeClr val="dk1"/>
    </dgm:txFillClrLst>
    <dgm:txEffectClrLst/>
  </dgm:styleLbl>
  <dgm:styleLbl name="fgAcc3">
    <dgm:fillClrLst meth="repeat">
      <a:schemeClr val="lt1">
        <a:alpha val="90000"/>
      </a:schemeClr>
    </dgm:fillClrLst>
    <dgm:linClrLst>
      <a:schemeClr val="accent1"/>
    </dgm:linClrLst>
    <dgm:effectClrLst/>
    <dgm:txLinClrLst/>
    <dgm:txFillClrLst meth="repeat">
      <a:schemeClr val="dk1"/>
    </dgm:txFillClrLst>
    <dgm:txEffectClrLst/>
  </dgm:styleLbl>
  <dgm:styleLbl name="fgAcc4">
    <dgm:fillClrLst meth="repeat">
      <a:schemeClr val="lt1">
        <a:alpha val="90000"/>
      </a:schemeClr>
    </dgm:fillClrLst>
    <dgm:linClrLst>
      <a:schemeClr val="accent2"/>
    </dgm:linClrLst>
    <dgm:effectClrLst/>
    <dgm:txLinClrLst/>
    <dgm:txFillClrLst meth="repeat">
      <a:schemeClr val="dk1"/>
    </dgm:txFillClrLst>
    <dgm:txEffectClrLst/>
  </dgm:styleLbl>
  <dgm:styleLbl name="bgShp">
    <dgm:fillClrLst meth="repeat">
      <a:schemeClr val="accent5">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5">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5">
        <a:tint val="50000"/>
        <a:alpha val="40000"/>
      </a:schemeClr>
    </dgm:fillClrLst>
    <dgm:linClrLst meth="repeat">
      <a:schemeClr val="accent5"/>
    </dgm:linClrLst>
    <dgm:effectClrLst/>
    <dgm:txLinClrLst/>
    <dgm:txFillClrLst meth="repeat">
      <a:schemeClr val="lt1"/>
    </dgm:txFillClrLst>
    <dgm:txEffectClrLst/>
  </dgm:styleLbl>
  <dgm:styleLbl name="fgShp">
    <dgm:fillClrLst meth="repeat">
      <a:schemeClr val="accent5">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6.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data1.xml><?xml version="1.0" encoding="utf-8"?>
<dgm:dataModel xmlns:dgm="http://schemas.openxmlformats.org/drawingml/2006/diagram" xmlns:a="http://schemas.openxmlformats.org/drawingml/2006/main">
  <dgm:ptLst>
    <dgm:pt modelId="{204C2E18-2570-4098-9B03-FDEE3F4A3AD0}" type="doc">
      <dgm:prSet loTypeId="urn:microsoft.com/office/officeart/2005/8/layout/cycle5" loCatId="cycle" qsTypeId="urn:microsoft.com/office/officeart/2005/8/quickstyle/simple1" qsCatId="simple" csTypeId="urn:microsoft.com/office/officeart/2005/8/colors/accent0_1" csCatId="mainScheme" phldr="1"/>
      <dgm:spPr/>
      <dgm:t>
        <a:bodyPr/>
        <a:lstStyle/>
        <a:p>
          <a:endParaRPr lang="es-CL"/>
        </a:p>
      </dgm:t>
    </dgm:pt>
    <dgm:pt modelId="{557AD954-7F5A-41FC-9693-94AED2E39B02}">
      <dgm:prSet custT="1"/>
      <dgm:spPr/>
      <dgm:t>
        <a:bodyPr/>
        <a:lstStyle/>
        <a:p>
          <a:r>
            <a:rPr lang="es-CL" sz="2000" dirty="0"/>
            <a:t>1. Documentos oficiales</a:t>
          </a:r>
        </a:p>
      </dgm:t>
    </dgm:pt>
    <dgm:pt modelId="{83C53307-E852-4AF9-9508-A86556FF625D}" type="parTrans" cxnId="{FD75AE8A-DCA5-47D4-B4FB-EBA036D168E3}">
      <dgm:prSet/>
      <dgm:spPr/>
      <dgm:t>
        <a:bodyPr/>
        <a:lstStyle/>
        <a:p>
          <a:endParaRPr lang="es-CL" sz="1800"/>
        </a:p>
      </dgm:t>
    </dgm:pt>
    <dgm:pt modelId="{E0F14E44-D5B0-4E39-BF1F-17E21ED1F4CC}" type="sibTrans" cxnId="{FD75AE8A-DCA5-47D4-B4FB-EBA036D168E3}">
      <dgm:prSet/>
      <dgm:spPr/>
      <dgm:t>
        <a:bodyPr/>
        <a:lstStyle/>
        <a:p>
          <a:endParaRPr lang="es-CL" sz="1800"/>
        </a:p>
      </dgm:t>
    </dgm:pt>
    <dgm:pt modelId="{FE7568F1-178B-4C13-A461-CFEBB3825D9B}">
      <dgm:prSet custT="1"/>
      <dgm:spPr/>
      <dgm:t>
        <a:bodyPr/>
        <a:lstStyle/>
        <a:p>
          <a:r>
            <a:rPr lang="es-CL" sz="2000" dirty="0"/>
            <a:t>2. Tramitación de la correspondencia. </a:t>
          </a:r>
        </a:p>
      </dgm:t>
    </dgm:pt>
    <dgm:pt modelId="{F38C0BFD-082F-4193-965B-1FCEB57A36AF}" type="parTrans" cxnId="{6EB3D423-FCAE-46DF-95FE-0C33D73F0D22}">
      <dgm:prSet/>
      <dgm:spPr/>
      <dgm:t>
        <a:bodyPr/>
        <a:lstStyle/>
        <a:p>
          <a:endParaRPr lang="es-CL" sz="1800"/>
        </a:p>
      </dgm:t>
    </dgm:pt>
    <dgm:pt modelId="{47BDC358-A91A-447C-8164-73ECEDAA9AE7}" type="sibTrans" cxnId="{6EB3D423-FCAE-46DF-95FE-0C33D73F0D22}">
      <dgm:prSet/>
      <dgm:spPr/>
      <dgm:t>
        <a:bodyPr/>
        <a:lstStyle/>
        <a:p>
          <a:endParaRPr lang="es-CL" sz="1800"/>
        </a:p>
      </dgm:t>
    </dgm:pt>
    <dgm:pt modelId="{D8A01A3E-8D61-402B-BD59-01E3409157EE}">
      <dgm:prSet custT="1"/>
      <dgm:spPr>
        <a:solidFill>
          <a:schemeClr val="accent2">
            <a:lumMod val="75000"/>
          </a:schemeClr>
        </a:solidFill>
      </dgm:spPr>
      <dgm:t>
        <a:bodyPr/>
        <a:lstStyle/>
        <a:p>
          <a:r>
            <a:rPr lang="es-CL" sz="2000" b="1" dirty="0" smtClean="0"/>
            <a:t>4. </a:t>
          </a:r>
          <a:r>
            <a:rPr lang="es-CL" sz="2000" b="1" dirty="0"/>
            <a:t>Calificaciones de Gente de Mar.</a:t>
          </a:r>
        </a:p>
      </dgm:t>
    </dgm:pt>
    <dgm:pt modelId="{A1AC461E-D84A-4303-8A69-96B5AFFBE884}" type="parTrans" cxnId="{F389595C-1DE4-4869-8A4C-6D9D25FEDF2C}">
      <dgm:prSet/>
      <dgm:spPr/>
      <dgm:t>
        <a:bodyPr/>
        <a:lstStyle/>
        <a:p>
          <a:endParaRPr lang="es-CL" sz="1800"/>
        </a:p>
      </dgm:t>
    </dgm:pt>
    <dgm:pt modelId="{957E1B3B-D2B0-469A-8043-931E5BF471AC}" type="sibTrans" cxnId="{F389595C-1DE4-4869-8A4C-6D9D25FEDF2C}">
      <dgm:prSet/>
      <dgm:spPr/>
      <dgm:t>
        <a:bodyPr/>
        <a:lstStyle/>
        <a:p>
          <a:endParaRPr lang="es-CL" sz="1800"/>
        </a:p>
      </dgm:t>
    </dgm:pt>
    <dgm:pt modelId="{1C667BE2-03CE-4856-A759-A9FCA37FB80D}">
      <dgm:prSet custT="1"/>
      <dgm:spPr/>
      <dgm:t>
        <a:bodyPr/>
        <a:lstStyle/>
        <a:p>
          <a:r>
            <a:rPr lang="es-MX" sz="2000" dirty="0" smtClean="0"/>
            <a:t>3. Manejo de la Publicaciones y Boletines Oficiales.</a:t>
          </a:r>
          <a:endParaRPr lang="es-CL" sz="2000" dirty="0"/>
        </a:p>
      </dgm:t>
    </dgm:pt>
    <dgm:pt modelId="{7D8E2BE1-37B0-485D-B836-A3B839840416}" type="parTrans" cxnId="{51E9F16B-1049-400F-9B3A-38BA0E638CC0}">
      <dgm:prSet/>
      <dgm:spPr/>
      <dgm:t>
        <a:bodyPr/>
        <a:lstStyle/>
        <a:p>
          <a:endParaRPr lang="es-ES"/>
        </a:p>
      </dgm:t>
    </dgm:pt>
    <dgm:pt modelId="{59DA3FFB-DA09-4721-A5DA-65D8DB45DDCC}" type="sibTrans" cxnId="{51E9F16B-1049-400F-9B3A-38BA0E638CC0}">
      <dgm:prSet/>
      <dgm:spPr/>
      <dgm:t>
        <a:bodyPr/>
        <a:lstStyle/>
        <a:p>
          <a:endParaRPr lang="es-ES"/>
        </a:p>
      </dgm:t>
    </dgm:pt>
    <dgm:pt modelId="{3C671CA4-1ABB-4C31-9A54-3C588E86ED14}" type="pres">
      <dgm:prSet presAssocID="{204C2E18-2570-4098-9B03-FDEE3F4A3AD0}" presName="cycle" presStyleCnt="0">
        <dgm:presLayoutVars>
          <dgm:dir/>
          <dgm:resizeHandles val="exact"/>
        </dgm:presLayoutVars>
      </dgm:prSet>
      <dgm:spPr/>
      <dgm:t>
        <a:bodyPr/>
        <a:lstStyle/>
        <a:p>
          <a:endParaRPr lang="es-ES"/>
        </a:p>
      </dgm:t>
    </dgm:pt>
    <dgm:pt modelId="{9A8AD20F-EA5F-49B7-8759-1A2E5089C099}" type="pres">
      <dgm:prSet presAssocID="{557AD954-7F5A-41FC-9693-94AED2E39B02}" presName="node" presStyleLbl="node1" presStyleIdx="0" presStyleCnt="4" custScaleX="126663" custScaleY="113494">
        <dgm:presLayoutVars>
          <dgm:bulletEnabled val="1"/>
        </dgm:presLayoutVars>
      </dgm:prSet>
      <dgm:spPr/>
      <dgm:t>
        <a:bodyPr/>
        <a:lstStyle/>
        <a:p>
          <a:endParaRPr lang="es-ES"/>
        </a:p>
      </dgm:t>
    </dgm:pt>
    <dgm:pt modelId="{8E1B6460-2E4B-4413-A9EC-FABF558826EE}" type="pres">
      <dgm:prSet presAssocID="{557AD954-7F5A-41FC-9693-94AED2E39B02}" presName="spNode" presStyleCnt="0"/>
      <dgm:spPr/>
    </dgm:pt>
    <dgm:pt modelId="{171241F3-D17A-4CF2-85BA-5DF080E8F3CC}" type="pres">
      <dgm:prSet presAssocID="{E0F14E44-D5B0-4E39-BF1F-17E21ED1F4CC}" presName="sibTrans" presStyleLbl="sibTrans1D1" presStyleIdx="0" presStyleCnt="4"/>
      <dgm:spPr/>
      <dgm:t>
        <a:bodyPr/>
        <a:lstStyle/>
        <a:p>
          <a:endParaRPr lang="es-ES"/>
        </a:p>
      </dgm:t>
    </dgm:pt>
    <dgm:pt modelId="{3885F9C9-A65E-46EC-BE67-23C29EC32650}" type="pres">
      <dgm:prSet presAssocID="{FE7568F1-178B-4C13-A461-CFEBB3825D9B}" presName="node" presStyleLbl="node1" presStyleIdx="1" presStyleCnt="4" custScaleX="134723" custScaleY="114979">
        <dgm:presLayoutVars>
          <dgm:bulletEnabled val="1"/>
        </dgm:presLayoutVars>
      </dgm:prSet>
      <dgm:spPr/>
      <dgm:t>
        <a:bodyPr/>
        <a:lstStyle/>
        <a:p>
          <a:endParaRPr lang="es-ES"/>
        </a:p>
      </dgm:t>
    </dgm:pt>
    <dgm:pt modelId="{5F846E7D-85F3-4720-A0DB-76B34E98B836}" type="pres">
      <dgm:prSet presAssocID="{FE7568F1-178B-4C13-A461-CFEBB3825D9B}" presName="spNode" presStyleCnt="0"/>
      <dgm:spPr/>
    </dgm:pt>
    <dgm:pt modelId="{D5D0E3E5-5DC1-4567-B8A4-EB853396F4E8}" type="pres">
      <dgm:prSet presAssocID="{47BDC358-A91A-447C-8164-73ECEDAA9AE7}" presName="sibTrans" presStyleLbl="sibTrans1D1" presStyleIdx="1" presStyleCnt="4"/>
      <dgm:spPr/>
      <dgm:t>
        <a:bodyPr/>
        <a:lstStyle/>
        <a:p>
          <a:endParaRPr lang="es-ES"/>
        </a:p>
      </dgm:t>
    </dgm:pt>
    <dgm:pt modelId="{B56A3045-C3F5-4806-A0EF-1D5DDE7ADEA1}" type="pres">
      <dgm:prSet presAssocID="{1C667BE2-03CE-4856-A759-A9FCA37FB80D}" presName="node" presStyleLbl="node1" presStyleIdx="2" presStyleCnt="4">
        <dgm:presLayoutVars>
          <dgm:bulletEnabled val="1"/>
        </dgm:presLayoutVars>
      </dgm:prSet>
      <dgm:spPr/>
      <dgm:t>
        <a:bodyPr/>
        <a:lstStyle/>
        <a:p>
          <a:endParaRPr lang="es-ES"/>
        </a:p>
      </dgm:t>
    </dgm:pt>
    <dgm:pt modelId="{A60D0564-3C5A-47C6-8F89-0644FBA0A346}" type="pres">
      <dgm:prSet presAssocID="{1C667BE2-03CE-4856-A759-A9FCA37FB80D}" presName="spNode" presStyleCnt="0"/>
      <dgm:spPr/>
    </dgm:pt>
    <dgm:pt modelId="{9E842648-4BFC-4DB5-9CE5-C68541C2CBAE}" type="pres">
      <dgm:prSet presAssocID="{59DA3FFB-DA09-4721-A5DA-65D8DB45DDCC}" presName="sibTrans" presStyleLbl="sibTrans1D1" presStyleIdx="2" presStyleCnt="4"/>
      <dgm:spPr/>
      <dgm:t>
        <a:bodyPr/>
        <a:lstStyle/>
        <a:p>
          <a:endParaRPr lang="es-ES"/>
        </a:p>
      </dgm:t>
    </dgm:pt>
    <dgm:pt modelId="{980A0390-0D5C-4D64-AA19-D6A3D9A87575}" type="pres">
      <dgm:prSet presAssocID="{D8A01A3E-8D61-402B-BD59-01E3409157EE}" presName="node" presStyleLbl="node1" presStyleIdx="3" presStyleCnt="4" custScaleX="120714" custScaleY="107925">
        <dgm:presLayoutVars>
          <dgm:bulletEnabled val="1"/>
        </dgm:presLayoutVars>
      </dgm:prSet>
      <dgm:spPr/>
      <dgm:t>
        <a:bodyPr/>
        <a:lstStyle/>
        <a:p>
          <a:endParaRPr lang="es-ES"/>
        </a:p>
      </dgm:t>
    </dgm:pt>
    <dgm:pt modelId="{B73DE848-1BD6-4F66-BC04-9C5A61D633E1}" type="pres">
      <dgm:prSet presAssocID="{D8A01A3E-8D61-402B-BD59-01E3409157EE}" presName="spNode" presStyleCnt="0"/>
      <dgm:spPr/>
    </dgm:pt>
    <dgm:pt modelId="{226B266D-0E1A-4E4D-A897-88EE8B522455}" type="pres">
      <dgm:prSet presAssocID="{957E1B3B-D2B0-469A-8043-931E5BF471AC}" presName="sibTrans" presStyleLbl="sibTrans1D1" presStyleIdx="3" presStyleCnt="4"/>
      <dgm:spPr/>
      <dgm:t>
        <a:bodyPr/>
        <a:lstStyle/>
        <a:p>
          <a:endParaRPr lang="es-ES"/>
        </a:p>
      </dgm:t>
    </dgm:pt>
  </dgm:ptLst>
  <dgm:cxnLst>
    <dgm:cxn modelId="{E5DC05E7-59E8-4A31-94C9-CDF1634F9099}" type="presOf" srcId="{D8A01A3E-8D61-402B-BD59-01E3409157EE}" destId="{980A0390-0D5C-4D64-AA19-D6A3D9A87575}" srcOrd="0" destOrd="0" presId="urn:microsoft.com/office/officeart/2005/8/layout/cycle5"/>
    <dgm:cxn modelId="{6EB3D423-FCAE-46DF-95FE-0C33D73F0D22}" srcId="{204C2E18-2570-4098-9B03-FDEE3F4A3AD0}" destId="{FE7568F1-178B-4C13-A461-CFEBB3825D9B}" srcOrd="1" destOrd="0" parTransId="{F38C0BFD-082F-4193-965B-1FCEB57A36AF}" sibTransId="{47BDC358-A91A-447C-8164-73ECEDAA9AE7}"/>
    <dgm:cxn modelId="{0AC4EEFE-87BB-4C6D-AD48-34A3BE2C9ACE}" type="presOf" srcId="{204C2E18-2570-4098-9B03-FDEE3F4A3AD0}" destId="{3C671CA4-1ABB-4C31-9A54-3C588E86ED14}" srcOrd="0" destOrd="0" presId="urn:microsoft.com/office/officeart/2005/8/layout/cycle5"/>
    <dgm:cxn modelId="{4829825A-4DD7-41D4-8875-C5DAF6B66ADA}" type="presOf" srcId="{557AD954-7F5A-41FC-9693-94AED2E39B02}" destId="{9A8AD20F-EA5F-49B7-8759-1A2E5089C099}" srcOrd="0" destOrd="0" presId="urn:microsoft.com/office/officeart/2005/8/layout/cycle5"/>
    <dgm:cxn modelId="{F389595C-1DE4-4869-8A4C-6D9D25FEDF2C}" srcId="{204C2E18-2570-4098-9B03-FDEE3F4A3AD0}" destId="{D8A01A3E-8D61-402B-BD59-01E3409157EE}" srcOrd="3" destOrd="0" parTransId="{A1AC461E-D84A-4303-8A69-96B5AFFBE884}" sibTransId="{957E1B3B-D2B0-469A-8043-931E5BF471AC}"/>
    <dgm:cxn modelId="{B730CA4A-C1E7-4C9C-8646-44F3D94C9EBF}" type="presOf" srcId="{47BDC358-A91A-447C-8164-73ECEDAA9AE7}" destId="{D5D0E3E5-5DC1-4567-B8A4-EB853396F4E8}" srcOrd="0" destOrd="0" presId="urn:microsoft.com/office/officeart/2005/8/layout/cycle5"/>
    <dgm:cxn modelId="{53E199BE-56BE-47E0-8905-BA9A2ABAE262}" type="presOf" srcId="{1C667BE2-03CE-4856-A759-A9FCA37FB80D}" destId="{B56A3045-C3F5-4806-A0EF-1D5DDE7ADEA1}" srcOrd="0" destOrd="0" presId="urn:microsoft.com/office/officeart/2005/8/layout/cycle5"/>
    <dgm:cxn modelId="{C801DB05-A513-493B-B37D-559B41CA02CA}" type="presOf" srcId="{FE7568F1-178B-4C13-A461-CFEBB3825D9B}" destId="{3885F9C9-A65E-46EC-BE67-23C29EC32650}" srcOrd="0" destOrd="0" presId="urn:microsoft.com/office/officeart/2005/8/layout/cycle5"/>
    <dgm:cxn modelId="{51E9F16B-1049-400F-9B3A-38BA0E638CC0}" srcId="{204C2E18-2570-4098-9B03-FDEE3F4A3AD0}" destId="{1C667BE2-03CE-4856-A759-A9FCA37FB80D}" srcOrd="2" destOrd="0" parTransId="{7D8E2BE1-37B0-485D-B836-A3B839840416}" sibTransId="{59DA3FFB-DA09-4721-A5DA-65D8DB45DDCC}"/>
    <dgm:cxn modelId="{FD75AE8A-DCA5-47D4-B4FB-EBA036D168E3}" srcId="{204C2E18-2570-4098-9B03-FDEE3F4A3AD0}" destId="{557AD954-7F5A-41FC-9693-94AED2E39B02}" srcOrd="0" destOrd="0" parTransId="{83C53307-E852-4AF9-9508-A86556FF625D}" sibTransId="{E0F14E44-D5B0-4E39-BF1F-17E21ED1F4CC}"/>
    <dgm:cxn modelId="{29D4521D-8992-464F-920A-F8F67CEAE15A}" type="presOf" srcId="{E0F14E44-D5B0-4E39-BF1F-17E21ED1F4CC}" destId="{171241F3-D17A-4CF2-85BA-5DF080E8F3CC}" srcOrd="0" destOrd="0" presId="urn:microsoft.com/office/officeart/2005/8/layout/cycle5"/>
    <dgm:cxn modelId="{C3096F9A-1D72-455F-9560-7CF25E655584}" type="presOf" srcId="{957E1B3B-D2B0-469A-8043-931E5BF471AC}" destId="{226B266D-0E1A-4E4D-A897-88EE8B522455}" srcOrd="0" destOrd="0" presId="urn:microsoft.com/office/officeart/2005/8/layout/cycle5"/>
    <dgm:cxn modelId="{DE54F800-EDE9-4806-B09A-184F27E77B8A}" type="presOf" srcId="{59DA3FFB-DA09-4721-A5DA-65D8DB45DDCC}" destId="{9E842648-4BFC-4DB5-9CE5-C68541C2CBAE}" srcOrd="0" destOrd="0" presId="urn:microsoft.com/office/officeart/2005/8/layout/cycle5"/>
    <dgm:cxn modelId="{BC14D00F-A069-43C1-8DD5-D2D421A91014}" type="presParOf" srcId="{3C671CA4-1ABB-4C31-9A54-3C588E86ED14}" destId="{9A8AD20F-EA5F-49B7-8759-1A2E5089C099}" srcOrd="0" destOrd="0" presId="urn:microsoft.com/office/officeart/2005/8/layout/cycle5"/>
    <dgm:cxn modelId="{C8EE73B9-CCE0-4993-B617-6ECFB92E75CE}" type="presParOf" srcId="{3C671CA4-1ABB-4C31-9A54-3C588E86ED14}" destId="{8E1B6460-2E4B-4413-A9EC-FABF558826EE}" srcOrd="1" destOrd="0" presId="urn:microsoft.com/office/officeart/2005/8/layout/cycle5"/>
    <dgm:cxn modelId="{80AB4ECF-9785-44EF-ABBA-9D46F393E1AF}" type="presParOf" srcId="{3C671CA4-1ABB-4C31-9A54-3C588E86ED14}" destId="{171241F3-D17A-4CF2-85BA-5DF080E8F3CC}" srcOrd="2" destOrd="0" presId="urn:microsoft.com/office/officeart/2005/8/layout/cycle5"/>
    <dgm:cxn modelId="{ADAFEAE6-E19E-4F45-BE1D-0F1D86902480}" type="presParOf" srcId="{3C671CA4-1ABB-4C31-9A54-3C588E86ED14}" destId="{3885F9C9-A65E-46EC-BE67-23C29EC32650}" srcOrd="3" destOrd="0" presId="urn:microsoft.com/office/officeart/2005/8/layout/cycle5"/>
    <dgm:cxn modelId="{DC1CB76B-E4E1-45BB-8821-3EDF7AFBF03D}" type="presParOf" srcId="{3C671CA4-1ABB-4C31-9A54-3C588E86ED14}" destId="{5F846E7D-85F3-4720-A0DB-76B34E98B836}" srcOrd="4" destOrd="0" presId="urn:microsoft.com/office/officeart/2005/8/layout/cycle5"/>
    <dgm:cxn modelId="{165BEEE8-9808-4108-8D73-79394817F5A8}" type="presParOf" srcId="{3C671CA4-1ABB-4C31-9A54-3C588E86ED14}" destId="{D5D0E3E5-5DC1-4567-B8A4-EB853396F4E8}" srcOrd="5" destOrd="0" presId="urn:microsoft.com/office/officeart/2005/8/layout/cycle5"/>
    <dgm:cxn modelId="{2C84D769-C507-457A-A76D-6A834C899992}" type="presParOf" srcId="{3C671CA4-1ABB-4C31-9A54-3C588E86ED14}" destId="{B56A3045-C3F5-4806-A0EF-1D5DDE7ADEA1}" srcOrd="6" destOrd="0" presId="urn:microsoft.com/office/officeart/2005/8/layout/cycle5"/>
    <dgm:cxn modelId="{10D0C0DE-7FCC-4F53-AD0A-D8D9F9107789}" type="presParOf" srcId="{3C671CA4-1ABB-4C31-9A54-3C588E86ED14}" destId="{A60D0564-3C5A-47C6-8F89-0644FBA0A346}" srcOrd="7" destOrd="0" presId="urn:microsoft.com/office/officeart/2005/8/layout/cycle5"/>
    <dgm:cxn modelId="{AF7817E9-198C-4D91-B767-38063CDDC789}" type="presParOf" srcId="{3C671CA4-1ABB-4C31-9A54-3C588E86ED14}" destId="{9E842648-4BFC-4DB5-9CE5-C68541C2CBAE}" srcOrd="8" destOrd="0" presId="urn:microsoft.com/office/officeart/2005/8/layout/cycle5"/>
    <dgm:cxn modelId="{B56D88E8-F8D4-4BD3-B72E-17886C0C7465}" type="presParOf" srcId="{3C671CA4-1ABB-4C31-9A54-3C588E86ED14}" destId="{980A0390-0D5C-4D64-AA19-D6A3D9A87575}" srcOrd="9" destOrd="0" presId="urn:microsoft.com/office/officeart/2005/8/layout/cycle5"/>
    <dgm:cxn modelId="{90F0F3E4-0E2E-44D8-9B1B-A451D51E7F3D}" type="presParOf" srcId="{3C671CA4-1ABB-4C31-9A54-3C588E86ED14}" destId="{B73DE848-1BD6-4F66-BC04-9C5A61D633E1}" srcOrd="10" destOrd="0" presId="urn:microsoft.com/office/officeart/2005/8/layout/cycle5"/>
    <dgm:cxn modelId="{A6EEA975-FC1F-49EA-9EA4-79084445E6EC}" type="presParOf" srcId="{3C671CA4-1ABB-4C31-9A54-3C588E86ED14}" destId="{226B266D-0E1A-4E4D-A897-88EE8B522455}" srcOrd="11" destOrd="0" presId="urn:microsoft.com/office/officeart/2005/8/layout/cycle5"/>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2.xml><?xml version="1.0" encoding="utf-8"?>
<dgm:dataModel xmlns:dgm="http://schemas.openxmlformats.org/drawingml/2006/diagram" xmlns:a="http://schemas.openxmlformats.org/drawingml/2006/main">
  <dgm:ptLst>
    <dgm:pt modelId="{F3B18D6C-C8F6-4F5C-8B04-5C24C18463E4}" type="doc">
      <dgm:prSet loTypeId="urn:microsoft.com/office/officeart/2005/8/layout/list1" loCatId="list" qsTypeId="urn:microsoft.com/office/officeart/2005/8/quickstyle/simple1" qsCatId="simple" csTypeId="urn:microsoft.com/office/officeart/2005/8/colors/colorful5" csCatId="colorful" phldr="1"/>
      <dgm:spPr/>
      <dgm:t>
        <a:bodyPr/>
        <a:lstStyle/>
        <a:p>
          <a:endParaRPr lang="es-ES"/>
        </a:p>
      </dgm:t>
    </dgm:pt>
    <dgm:pt modelId="{DA159618-2683-466F-9C75-38F53B454F07}">
      <dgm:prSet/>
      <dgm:spPr/>
      <dgm:t>
        <a:bodyPr/>
        <a:lstStyle/>
        <a:p>
          <a:pPr rtl="0"/>
          <a:r>
            <a:rPr lang="es-MX" dirty="0" smtClean="0"/>
            <a:t>Sistema de Calificación: “SISCAL”</a:t>
          </a:r>
          <a:endParaRPr lang="es-CL" dirty="0"/>
        </a:p>
      </dgm:t>
    </dgm:pt>
    <dgm:pt modelId="{41452069-9D4F-415D-84A5-9325D0A2D879}" type="parTrans" cxnId="{D5F01789-3521-4B7A-9781-37461A82A2AA}">
      <dgm:prSet/>
      <dgm:spPr/>
      <dgm:t>
        <a:bodyPr/>
        <a:lstStyle/>
        <a:p>
          <a:endParaRPr lang="es-ES"/>
        </a:p>
      </dgm:t>
    </dgm:pt>
    <dgm:pt modelId="{03648218-DAC8-475A-9EF8-3D42B6957DBE}" type="sibTrans" cxnId="{D5F01789-3521-4B7A-9781-37461A82A2AA}">
      <dgm:prSet/>
      <dgm:spPr/>
      <dgm:t>
        <a:bodyPr/>
        <a:lstStyle/>
        <a:p>
          <a:endParaRPr lang="es-ES"/>
        </a:p>
      </dgm:t>
    </dgm:pt>
    <dgm:pt modelId="{81D035CA-C55D-415C-9B6E-B7C51C621DC4}">
      <dgm:prSet custT="1"/>
      <dgm:spPr/>
      <dgm:t>
        <a:bodyPr/>
        <a:lstStyle/>
        <a:p>
          <a:pPr algn="just" rtl="0"/>
          <a:r>
            <a:rPr lang="es-MX" sz="1800" dirty="0" smtClean="0"/>
            <a:t>El sistema de calificación ha sido estructurado para lograr una evaluación objetiva de los calificados; sin embargo, es conveniente tener presente que todo sistema de medición de desempeño involucra el aspecto humano; una persona evalúa a otra, por lo tanto no es perfecto.</a:t>
          </a:r>
          <a:endParaRPr lang="es-CL" sz="1800" dirty="0"/>
        </a:p>
      </dgm:t>
    </dgm:pt>
    <dgm:pt modelId="{0C90EDE5-7F46-48C8-8562-29C16747F9E6}" type="parTrans" cxnId="{4940FC24-79AD-48FF-B6FA-C636FA00C42C}">
      <dgm:prSet/>
      <dgm:spPr/>
      <dgm:t>
        <a:bodyPr/>
        <a:lstStyle/>
        <a:p>
          <a:endParaRPr lang="es-ES"/>
        </a:p>
      </dgm:t>
    </dgm:pt>
    <dgm:pt modelId="{670F8E92-B385-435E-8801-D8615AD76F5E}" type="sibTrans" cxnId="{4940FC24-79AD-48FF-B6FA-C636FA00C42C}">
      <dgm:prSet/>
      <dgm:spPr/>
      <dgm:t>
        <a:bodyPr/>
        <a:lstStyle/>
        <a:p>
          <a:endParaRPr lang="es-ES"/>
        </a:p>
      </dgm:t>
    </dgm:pt>
    <dgm:pt modelId="{B1ED96A9-E7DB-43F8-9AA1-DF61BB74672B}" type="pres">
      <dgm:prSet presAssocID="{F3B18D6C-C8F6-4F5C-8B04-5C24C18463E4}" presName="linear" presStyleCnt="0">
        <dgm:presLayoutVars>
          <dgm:dir/>
          <dgm:animLvl val="lvl"/>
          <dgm:resizeHandles val="exact"/>
        </dgm:presLayoutVars>
      </dgm:prSet>
      <dgm:spPr/>
      <dgm:t>
        <a:bodyPr/>
        <a:lstStyle/>
        <a:p>
          <a:endParaRPr lang="es-ES"/>
        </a:p>
      </dgm:t>
    </dgm:pt>
    <dgm:pt modelId="{49C8CF42-010A-41DD-A4CF-B68B1CB658D3}" type="pres">
      <dgm:prSet presAssocID="{DA159618-2683-466F-9C75-38F53B454F07}" presName="parentLin" presStyleCnt="0"/>
      <dgm:spPr/>
    </dgm:pt>
    <dgm:pt modelId="{6F342C73-9454-49C7-BC2F-F6C7AC09ADC8}" type="pres">
      <dgm:prSet presAssocID="{DA159618-2683-466F-9C75-38F53B454F07}" presName="parentLeftMargin" presStyleLbl="node1" presStyleIdx="0" presStyleCnt="1"/>
      <dgm:spPr/>
      <dgm:t>
        <a:bodyPr/>
        <a:lstStyle/>
        <a:p>
          <a:endParaRPr lang="es-ES"/>
        </a:p>
      </dgm:t>
    </dgm:pt>
    <dgm:pt modelId="{F5B97ADD-7B40-4588-8FA9-690BA7A3ECFC}" type="pres">
      <dgm:prSet presAssocID="{DA159618-2683-466F-9C75-38F53B454F07}" presName="parentText" presStyleLbl="node1" presStyleIdx="0" presStyleCnt="1">
        <dgm:presLayoutVars>
          <dgm:chMax val="0"/>
          <dgm:bulletEnabled val="1"/>
        </dgm:presLayoutVars>
      </dgm:prSet>
      <dgm:spPr/>
      <dgm:t>
        <a:bodyPr/>
        <a:lstStyle/>
        <a:p>
          <a:endParaRPr lang="es-ES"/>
        </a:p>
      </dgm:t>
    </dgm:pt>
    <dgm:pt modelId="{F98D0EDD-FF91-422B-BC0D-61D6FB1E5930}" type="pres">
      <dgm:prSet presAssocID="{DA159618-2683-466F-9C75-38F53B454F07}" presName="negativeSpace" presStyleCnt="0"/>
      <dgm:spPr/>
    </dgm:pt>
    <dgm:pt modelId="{E6F00C57-9CFE-47F6-9B2E-7788138CA375}" type="pres">
      <dgm:prSet presAssocID="{DA159618-2683-466F-9C75-38F53B454F07}" presName="childText" presStyleLbl="conFgAcc1" presStyleIdx="0" presStyleCnt="1">
        <dgm:presLayoutVars>
          <dgm:bulletEnabled val="1"/>
        </dgm:presLayoutVars>
      </dgm:prSet>
      <dgm:spPr/>
      <dgm:t>
        <a:bodyPr/>
        <a:lstStyle/>
        <a:p>
          <a:endParaRPr lang="es-ES"/>
        </a:p>
      </dgm:t>
    </dgm:pt>
  </dgm:ptLst>
  <dgm:cxnLst>
    <dgm:cxn modelId="{C6536F20-025E-409A-94D3-C6B8177AC56C}" type="presOf" srcId="{F3B18D6C-C8F6-4F5C-8B04-5C24C18463E4}" destId="{B1ED96A9-E7DB-43F8-9AA1-DF61BB74672B}" srcOrd="0" destOrd="0" presId="urn:microsoft.com/office/officeart/2005/8/layout/list1"/>
    <dgm:cxn modelId="{D2DF16E6-A067-405F-AA7B-ECB7D96FA142}" type="presOf" srcId="{DA159618-2683-466F-9C75-38F53B454F07}" destId="{F5B97ADD-7B40-4588-8FA9-690BA7A3ECFC}" srcOrd="1" destOrd="0" presId="urn:microsoft.com/office/officeart/2005/8/layout/list1"/>
    <dgm:cxn modelId="{67894C0F-B977-46B1-A8BC-D0643020EFA4}" type="presOf" srcId="{DA159618-2683-466F-9C75-38F53B454F07}" destId="{6F342C73-9454-49C7-BC2F-F6C7AC09ADC8}" srcOrd="0" destOrd="0" presId="urn:microsoft.com/office/officeart/2005/8/layout/list1"/>
    <dgm:cxn modelId="{2B52D33B-8088-42DF-8593-17190E866FAD}" type="presOf" srcId="{81D035CA-C55D-415C-9B6E-B7C51C621DC4}" destId="{E6F00C57-9CFE-47F6-9B2E-7788138CA375}" srcOrd="0" destOrd="0" presId="urn:microsoft.com/office/officeart/2005/8/layout/list1"/>
    <dgm:cxn modelId="{D5F01789-3521-4B7A-9781-37461A82A2AA}" srcId="{F3B18D6C-C8F6-4F5C-8B04-5C24C18463E4}" destId="{DA159618-2683-466F-9C75-38F53B454F07}" srcOrd="0" destOrd="0" parTransId="{41452069-9D4F-415D-84A5-9325D0A2D879}" sibTransId="{03648218-DAC8-475A-9EF8-3D42B6957DBE}"/>
    <dgm:cxn modelId="{4940FC24-79AD-48FF-B6FA-C636FA00C42C}" srcId="{DA159618-2683-466F-9C75-38F53B454F07}" destId="{81D035CA-C55D-415C-9B6E-B7C51C621DC4}" srcOrd="0" destOrd="0" parTransId="{0C90EDE5-7F46-48C8-8562-29C16747F9E6}" sibTransId="{670F8E92-B385-435E-8801-D8615AD76F5E}"/>
    <dgm:cxn modelId="{B1165EFA-37EC-4999-87AB-6C20DFA384F8}" type="presParOf" srcId="{B1ED96A9-E7DB-43F8-9AA1-DF61BB74672B}" destId="{49C8CF42-010A-41DD-A4CF-B68B1CB658D3}" srcOrd="0" destOrd="0" presId="urn:microsoft.com/office/officeart/2005/8/layout/list1"/>
    <dgm:cxn modelId="{F0317D9C-D9CD-4769-B48C-51A1280A62FC}" type="presParOf" srcId="{49C8CF42-010A-41DD-A4CF-B68B1CB658D3}" destId="{6F342C73-9454-49C7-BC2F-F6C7AC09ADC8}" srcOrd="0" destOrd="0" presId="urn:microsoft.com/office/officeart/2005/8/layout/list1"/>
    <dgm:cxn modelId="{A895A0B2-F0E8-4239-A44E-E639E9DCCB45}" type="presParOf" srcId="{49C8CF42-010A-41DD-A4CF-B68B1CB658D3}" destId="{F5B97ADD-7B40-4588-8FA9-690BA7A3ECFC}" srcOrd="1" destOrd="0" presId="urn:microsoft.com/office/officeart/2005/8/layout/list1"/>
    <dgm:cxn modelId="{0E0A3460-6BEF-43A1-836B-2926413AF537}" type="presParOf" srcId="{B1ED96A9-E7DB-43F8-9AA1-DF61BB74672B}" destId="{F98D0EDD-FF91-422B-BC0D-61D6FB1E5930}" srcOrd="1" destOrd="0" presId="urn:microsoft.com/office/officeart/2005/8/layout/list1"/>
    <dgm:cxn modelId="{8530112E-D926-48D1-B09B-86342C13B818}" type="presParOf" srcId="{B1ED96A9-E7DB-43F8-9AA1-DF61BB74672B}" destId="{E6F00C57-9CFE-47F6-9B2E-7788138CA375}" srcOrd="2" destOrd="0" presId="urn:microsoft.com/office/officeart/2005/8/layout/list1"/>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ata3.xml><?xml version="1.0" encoding="utf-8"?>
<dgm:dataModel xmlns:dgm="http://schemas.openxmlformats.org/drawingml/2006/diagram" xmlns:a="http://schemas.openxmlformats.org/drawingml/2006/main">
  <dgm:ptLst>
    <dgm:pt modelId="{F32199B8-38FB-43A2-8749-FF6F193A39BB}" type="doc">
      <dgm:prSet loTypeId="urn:microsoft.com/office/officeart/2005/8/layout/hList1" loCatId="list" qsTypeId="urn:microsoft.com/office/officeart/2005/8/quickstyle/simple1" qsCatId="simple" csTypeId="urn:microsoft.com/office/officeart/2005/8/colors/accent5_2" csCatId="accent5" phldr="1"/>
      <dgm:spPr/>
      <dgm:t>
        <a:bodyPr/>
        <a:lstStyle/>
        <a:p>
          <a:endParaRPr lang="es-ES"/>
        </a:p>
      </dgm:t>
    </dgm:pt>
    <dgm:pt modelId="{2873AAA6-4519-427D-B0C6-DFDC572DE6E4}">
      <dgm:prSet custT="1"/>
      <dgm:spPr/>
      <dgm:t>
        <a:bodyPr/>
        <a:lstStyle/>
        <a:p>
          <a:pPr rtl="0"/>
          <a:r>
            <a:rPr lang="es-MX" sz="1600" b="1" baseline="0" dirty="0" smtClean="0">
              <a:solidFill>
                <a:schemeClr val="tx1"/>
              </a:solidFill>
            </a:rPr>
            <a:t>Oficial de división</a:t>
          </a:r>
          <a:endParaRPr lang="es-CL" sz="1600" b="1" dirty="0">
            <a:solidFill>
              <a:schemeClr val="tx1"/>
            </a:solidFill>
          </a:endParaRPr>
        </a:p>
      </dgm:t>
    </dgm:pt>
    <dgm:pt modelId="{C71D6C62-BB79-4990-A8DB-062A761AB83C}" type="parTrans" cxnId="{3200B202-4720-414B-9D46-138DB3B026C1}">
      <dgm:prSet/>
      <dgm:spPr/>
      <dgm:t>
        <a:bodyPr/>
        <a:lstStyle/>
        <a:p>
          <a:endParaRPr lang="es-ES"/>
        </a:p>
      </dgm:t>
    </dgm:pt>
    <dgm:pt modelId="{4B05F777-BB49-4CF5-8B10-D1343C9AC938}" type="sibTrans" cxnId="{3200B202-4720-414B-9D46-138DB3B026C1}">
      <dgm:prSet/>
      <dgm:spPr/>
      <dgm:t>
        <a:bodyPr/>
        <a:lstStyle/>
        <a:p>
          <a:endParaRPr lang="es-ES"/>
        </a:p>
      </dgm:t>
    </dgm:pt>
    <dgm:pt modelId="{738B5D09-6DF0-4FDE-A979-B137137684C0}">
      <dgm:prSet custT="1"/>
      <dgm:spPr/>
      <dgm:t>
        <a:bodyPr/>
        <a:lstStyle/>
        <a:p>
          <a:pPr rtl="0"/>
          <a:r>
            <a:rPr lang="es-MX" sz="1600" b="1" baseline="0" dirty="0" smtClean="0">
              <a:solidFill>
                <a:schemeClr val="tx1"/>
              </a:solidFill>
            </a:rPr>
            <a:t>Calificador Directo</a:t>
          </a:r>
          <a:endParaRPr lang="es-CL" sz="1600" b="1" baseline="0" dirty="0">
            <a:solidFill>
              <a:schemeClr val="tx1"/>
            </a:solidFill>
          </a:endParaRPr>
        </a:p>
      </dgm:t>
    </dgm:pt>
    <dgm:pt modelId="{4C81A86E-AF6D-4609-9200-3F481902C114}" type="parTrans" cxnId="{21C977C9-93D1-40EB-8316-9D74AF83C9AE}">
      <dgm:prSet/>
      <dgm:spPr/>
      <dgm:t>
        <a:bodyPr/>
        <a:lstStyle/>
        <a:p>
          <a:endParaRPr lang="es-ES"/>
        </a:p>
      </dgm:t>
    </dgm:pt>
    <dgm:pt modelId="{CF641704-01DF-4AC9-B3CE-1D2B599B900B}" type="sibTrans" cxnId="{21C977C9-93D1-40EB-8316-9D74AF83C9AE}">
      <dgm:prSet/>
      <dgm:spPr/>
      <dgm:t>
        <a:bodyPr/>
        <a:lstStyle/>
        <a:p>
          <a:endParaRPr lang="es-ES"/>
        </a:p>
      </dgm:t>
    </dgm:pt>
    <dgm:pt modelId="{40D35E83-3057-40CE-9557-72155E896792}">
      <dgm:prSet custT="1"/>
      <dgm:spPr/>
      <dgm:t>
        <a:bodyPr/>
        <a:lstStyle/>
        <a:p>
          <a:pPr rtl="0"/>
          <a:r>
            <a:rPr lang="es-MX" sz="1600" b="1" baseline="0" dirty="0" smtClean="0">
              <a:solidFill>
                <a:schemeClr val="tx1"/>
              </a:solidFill>
            </a:rPr>
            <a:t>Calificador Superior</a:t>
          </a:r>
          <a:endParaRPr lang="es-CL" sz="1600" b="1" baseline="0" dirty="0">
            <a:solidFill>
              <a:schemeClr val="tx1"/>
            </a:solidFill>
          </a:endParaRPr>
        </a:p>
      </dgm:t>
    </dgm:pt>
    <dgm:pt modelId="{A98ABC8D-4673-4FC7-AD63-71674056307A}" type="parTrans" cxnId="{03D7828F-CF55-4DA3-B9AB-E81A80E597E1}">
      <dgm:prSet/>
      <dgm:spPr/>
      <dgm:t>
        <a:bodyPr/>
        <a:lstStyle/>
        <a:p>
          <a:endParaRPr lang="es-ES"/>
        </a:p>
      </dgm:t>
    </dgm:pt>
    <dgm:pt modelId="{9391697C-34BF-4D86-A949-44BB2FF20609}" type="sibTrans" cxnId="{03D7828F-CF55-4DA3-B9AB-E81A80E597E1}">
      <dgm:prSet/>
      <dgm:spPr/>
      <dgm:t>
        <a:bodyPr/>
        <a:lstStyle/>
        <a:p>
          <a:endParaRPr lang="es-ES"/>
        </a:p>
      </dgm:t>
    </dgm:pt>
    <dgm:pt modelId="{69C7117E-F374-4893-950F-9BF4FCD0CE98}">
      <dgm:prSet custT="1"/>
      <dgm:spPr/>
      <dgm:t>
        <a:bodyPr/>
        <a:lstStyle/>
        <a:p>
          <a:pPr rtl="0"/>
          <a:r>
            <a:rPr lang="es-MX" sz="1600" b="1" baseline="0" dirty="0" smtClean="0">
              <a:solidFill>
                <a:schemeClr val="tx1"/>
              </a:solidFill>
            </a:rPr>
            <a:t>Junta de Selección </a:t>
          </a:r>
          <a:endParaRPr lang="es-CL" sz="1600" b="1" baseline="0" dirty="0">
            <a:solidFill>
              <a:schemeClr val="tx1"/>
            </a:solidFill>
          </a:endParaRPr>
        </a:p>
      </dgm:t>
    </dgm:pt>
    <dgm:pt modelId="{637A1382-3061-4493-8A4E-DAE04CA18BAC}" type="parTrans" cxnId="{381A3E7F-18DA-4DCD-BAA0-B487406D7CA6}">
      <dgm:prSet/>
      <dgm:spPr/>
      <dgm:t>
        <a:bodyPr/>
        <a:lstStyle/>
        <a:p>
          <a:endParaRPr lang="es-ES"/>
        </a:p>
      </dgm:t>
    </dgm:pt>
    <dgm:pt modelId="{0F1EA7D5-61FF-401E-9937-D1E214A804EE}" type="sibTrans" cxnId="{381A3E7F-18DA-4DCD-BAA0-B487406D7CA6}">
      <dgm:prSet/>
      <dgm:spPr/>
      <dgm:t>
        <a:bodyPr/>
        <a:lstStyle/>
        <a:p>
          <a:endParaRPr lang="es-ES"/>
        </a:p>
      </dgm:t>
    </dgm:pt>
    <dgm:pt modelId="{7F889A43-DBCF-41E6-B2AB-9DA5CBCD6227}">
      <dgm:prSet custT="1"/>
      <dgm:spPr/>
      <dgm:t>
        <a:bodyPr/>
        <a:lstStyle/>
        <a:p>
          <a:pPr rtl="0"/>
          <a:r>
            <a:rPr lang="es-MX" sz="1600" b="1" baseline="0" dirty="0" smtClean="0">
              <a:solidFill>
                <a:schemeClr val="tx1"/>
              </a:solidFill>
            </a:rPr>
            <a:t>Junta de Apelaciones</a:t>
          </a:r>
          <a:endParaRPr lang="es-CL" sz="1600" b="1" baseline="0" dirty="0">
            <a:solidFill>
              <a:schemeClr val="tx1"/>
            </a:solidFill>
          </a:endParaRPr>
        </a:p>
      </dgm:t>
    </dgm:pt>
    <dgm:pt modelId="{3995404E-CEB0-49F2-9492-BA75B9018A28}" type="parTrans" cxnId="{C75156F8-1202-415F-B20B-D24A5BCEF439}">
      <dgm:prSet/>
      <dgm:spPr/>
      <dgm:t>
        <a:bodyPr/>
        <a:lstStyle/>
        <a:p>
          <a:endParaRPr lang="es-ES"/>
        </a:p>
      </dgm:t>
    </dgm:pt>
    <dgm:pt modelId="{E6159DE2-B7FA-4B70-AE03-A4D1FC2A25EA}" type="sibTrans" cxnId="{C75156F8-1202-415F-B20B-D24A5BCEF439}">
      <dgm:prSet/>
      <dgm:spPr/>
      <dgm:t>
        <a:bodyPr/>
        <a:lstStyle/>
        <a:p>
          <a:endParaRPr lang="es-ES"/>
        </a:p>
      </dgm:t>
    </dgm:pt>
    <dgm:pt modelId="{7D811130-ADD6-41A1-9733-10FA3F058858}">
      <dgm:prSet/>
      <dgm:spPr/>
      <dgm:t>
        <a:bodyPr/>
        <a:lstStyle/>
        <a:p>
          <a:pPr algn="just" rtl="0"/>
          <a:r>
            <a:rPr lang="es-MX" dirty="0" smtClean="0"/>
            <a:t>Es el Oficial que califica definitivamente al personal dependiente y propone al Calificador Superior la Nota y Lista de Clasificación.</a:t>
          </a:r>
          <a:endParaRPr lang="es-CL" dirty="0"/>
        </a:p>
      </dgm:t>
    </dgm:pt>
    <dgm:pt modelId="{4E60667B-BC60-44E8-A0A4-2028D8E30BC6}" type="parTrans" cxnId="{1F956398-45E9-43A1-845A-5004CDED59DF}">
      <dgm:prSet/>
      <dgm:spPr/>
      <dgm:t>
        <a:bodyPr/>
        <a:lstStyle/>
        <a:p>
          <a:endParaRPr lang="es-ES"/>
        </a:p>
      </dgm:t>
    </dgm:pt>
    <dgm:pt modelId="{8181E64F-EA5F-4BE3-9D0D-853BE089B9BC}" type="sibTrans" cxnId="{1F956398-45E9-43A1-845A-5004CDED59DF}">
      <dgm:prSet/>
      <dgm:spPr/>
      <dgm:t>
        <a:bodyPr/>
        <a:lstStyle/>
        <a:p>
          <a:endParaRPr lang="es-ES"/>
        </a:p>
      </dgm:t>
    </dgm:pt>
    <dgm:pt modelId="{65A9F4BE-BA72-4F3F-9215-0CA4FED0A51F}">
      <dgm:prSet/>
      <dgm:spPr/>
      <dgm:t>
        <a:bodyPr/>
        <a:lstStyle/>
        <a:p>
          <a:pPr algn="just" rtl="0"/>
          <a:r>
            <a:rPr lang="es-MX" dirty="0" smtClean="0"/>
            <a:t>Es el Oficial responsable de la supervisión del adecuado cumplimiento, por parte del Calificador Directo bajo su mando, del proceso de calificación, y a quien corresponderá aprobar o modificar las notas registradas y la respectiva proposición de Lista de Clasificación.</a:t>
          </a:r>
          <a:endParaRPr lang="es-CL" dirty="0"/>
        </a:p>
      </dgm:t>
    </dgm:pt>
    <dgm:pt modelId="{703A2BCB-B4FC-4B6D-AEF4-AF205ABFA14F}" type="parTrans" cxnId="{AB6B4870-6997-4F72-87CA-507944D72BF6}">
      <dgm:prSet/>
      <dgm:spPr/>
      <dgm:t>
        <a:bodyPr/>
        <a:lstStyle/>
        <a:p>
          <a:endParaRPr lang="es-ES"/>
        </a:p>
      </dgm:t>
    </dgm:pt>
    <dgm:pt modelId="{BA883990-FECA-4FB0-BBAF-46B2B78306DE}" type="sibTrans" cxnId="{AB6B4870-6997-4F72-87CA-507944D72BF6}">
      <dgm:prSet/>
      <dgm:spPr/>
      <dgm:t>
        <a:bodyPr/>
        <a:lstStyle/>
        <a:p>
          <a:endParaRPr lang="es-ES"/>
        </a:p>
      </dgm:t>
    </dgm:pt>
    <dgm:pt modelId="{82F16CF9-3382-4C73-BB45-BAD30096D691}">
      <dgm:prSet/>
      <dgm:spPr/>
      <dgm:t>
        <a:bodyPr/>
        <a:lstStyle/>
        <a:p>
          <a:pPr algn="just" rtl="0"/>
          <a:r>
            <a:rPr lang="es-MX" dirty="0" smtClean="0"/>
            <a:t>Es el cuerpo colegiado que se reúne anualmente, convocado por resolución de la D.G.P.A., para cumplir con los cometidos que le asigna la Ley Orgánica Constitucional de las Fuerzas Armadas y el Estatuto del Personal de las FF.AA., en lo que respecta a tratar las calificaciones del personal de Gente de Mar </a:t>
          </a:r>
          <a:r>
            <a:rPr lang="es-ES" dirty="0" smtClean="0"/>
            <a:t>y de Tropa Profesional.</a:t>
          </a:r>
          <a:endParaRPr lang="es-CL" dirty="0"/>
        </a:p>
      </dgm:t>
    </dgm:pt>
    <dgm:pt modelId="{75739382-2490-418D-8298-D917BB5A45BC}" type="parTrans" cxnId="{FBC0F358-0851-479E-B1F1-2EFBAE09AD8B}">
      <dgm:prSet/>
      <dgm:spPr/>
      <dgm:t>
        <a:bodyPr/>
        <a:lstStyle/>
        <a:p>
          <a:endParaRPr lang="es-ES"/>
        </a:p>
      </dgm:t>
    </dgm:pt>
    <dgm:pt modelId="{A4027291-8CB9-4964-80D0-9CAD5870EE7A}" type="sibTrans" cxnId="{FBC0F358-0851-479E-B1F1-2EFBAE09AD8B}">
      <dgm:prSet/>
      <dgm:spPr/>
      <dgm:t>
        <a:bodyPr/>
        <a:lstStyle/>
        <a:p>
          <a:endParaRPr lang="es-ES"/>
        </a:p>
      </dgm:t>
    </dgm:pt>
    <dgm:pt modelId="{50312F01-F30F-48E5-9692-355583277978}">
      <dgm:prSet/>
      <dgm:spPr/>
      <dgm:t>
        <a:bodyPr/>
        <a:lstStyle/>
        <a:p>
          <a:pPr algn="just" rtl="0"/>
          <a:r>
            <a:rPr lang="es-MX" dirty="0" smtClean="0"/>
            <a:t>Es el cuerpo colegiado que se reúne anualmente, convocado por resolución del Comandante en Jefe de la Armada, para cumplir con los cometidos que le asigna la Ley Orgánica Constitucional y el Estatuto del </a:t>
          </a:r>
          <a:r>
            <a:rPr lang="es-ES" dirty="0" smtClean="0"/>
            <a:t>Personal de las FF.AA.</a:t>
          </a:r>
          <a:endParaRPr lang="es-CL" dirty="0"/>
        </a:p>
      </dgm:t>
    </dgm:pt>
    <dgm:pt modelId="{23490B40-BF1E-4D1D-9EFD-76858603471B}" type="parTrans" cxnId="{A8089ED7-3C8E-4B24-8BB6-E97C2B4EEBBC}">
      <dgm:prSet/>
      <dgm:spPr/>
      <dgm:t>
        <a:bodyPr/>
        <a:lstStyle/>
        <a:p>
          <a:endParaRPr lang="es-ES"/>
        </a:p>
      </dgm:t>
    </dgm:pt>
    <dgm:pt modelId="{D57427A2-2424-4F84-839E-14B2CAE544F1}" type="sibTrans" cxnId="{A8089ED7-3C8E-4B24-8BB6-E97C2B4EEBBC}">
      <dgm:prSet/>
      <dgm:spPr/>
      <dgm:t>
        <a:bodyPr/>
        <a:lstStyle/>
        <a:p>
          <a:endParaRPr lang="es-ES"/>
        </a:p>
      </dgm:t>
    </dgm:pt>
    <dgm:pt modelId="{3A63E850-B5AC-4EAC-9EEC-F032C43D8823}">
      <dgm:prSet/>
      <dgm:spPr/>
      <dgm:t>
        <a:bodyPr/>
        <a:lstStyle/>
        <a:p>
          <a:pPr algn="just" rtl="0"/>
          <a:r>
            <a:rPr lang="es-MX" dirty="0" smtClean="0"/>
            <a:t>Es el responsable de llevar la Hoja de Vida del personal dependiente, de proponer al Calificador Directo la valorización de las cualidades del calificado y de verificar el ingreso y actualización de los datos del personal bajo su cargo en la aplicación del Escalafón Naval.</a:t>
          </a:r>
          <a:endParaRPr lang="es-CL" dirty="0"/>
        </a:p>
      </dgm:t>
    </dgm:pt>
    <dgm:pt modelId="{E57CC9B3-FDE8-45C0-A0B2-52C50D1DF904}" type="parTrans" cxnId="{E5D5B65D-24E2-4AAB-B6F9-2304B5A58E16}">
      <dgm:prSet/>
      <dgm:spPr/>
      <dgm:t>
        <a:bodyPr/>
        <a:lstStyle/>
        <a:p>
          <a:endParaRPr lang="es-ES"/>
        </a:p>
      </dgm:t>
    </dgm:pt>
    <dgm:pt modelId="{5B620F23-10FE-40EF-8C3A-708E102D6D6A}" type="sibTrans" cxnId="{E5D5B65D-24E2-4AAB-B6F9-2304B5A58E16}">
      <dgm:prSet/>
      <dgm:spPr/>
      <dgm:t>
        <a:bodyPr/>
        <a:lstStyle/>
        <a:p>
          <a:endParaRPr lang="es-ES"/>
        </a:p>
      </dgm:t>
    </dgm:pt>
    <dgm:pt modelId="{A7404E1D-34EF-4D53-87DC-F940F13F6F1F}" type="pres">
      <dgm:prSet presAssocID="{F32199B8-38FB-43A2-8749-FF6F193A39BB}" presName="Name0" presStyleCnt="0">
        <dgm:presLayoutVars>
          <dgm:dir/>
          <dgm:animLvl val="lvl"/>
          <dgm:resizeHandles val="exact"/>
        </dgm:presLayoutVars>
      </dgm:prSet>
      <dgm:spPr/>
      <dgm:t>
        <a:bodyPr/>
        <a:lstStyle/>
        <a:p>
          <a:endParaRPr lang="es-ES"/>
        </a:p>
      </dgm:t>
    </dgm:pt>
    <dgm:pt modelId="{812D22CA-2301-4BC4-AA0D-8A8FAD680F1F}" type="pres">
      <dgm:prSet presAssocID="{2873AAA6-4519-427D-B0C6-DFDC572DE6E4}" presName="composite" presStyleCnt="0"/>
      <dgm:spPr/>
    </dgm:pt>
    <dgm:pt modelId="{C5839DBA-0456-4BA8-9161-1A1DA89614F9}" type="pres">
      <dgm:prSet presAssocID="{2873AAA6-4519-427D-B0C6-DFDC572DE6E4}" presName="parTx" presStyleLbl="alignNode1" presStyleIdx="0" presStyleCnt="5">
        <dgm:presLayoutVars>
          <dgm:chMax val="0"/>
          <dgm:chPref val="0"/>
          <dgm:bulletEnabled val="1"/>
        </dgm:presLayoutVars>
      </dgm:prSet>
      <dgm:spPr/>
      <dgm:t>
        <a:bodyPr/>
        <a:lstStyle/>
        <a:p>
          <a:endParaRPr lang="es-ES"/>
        </a:p>
      </dgm:t>
    </dgm:pt>
    <dgm:pt modelId="{7825EB6B-3460-4507-90A6-5603D5B5330E}" type="pres">
      <dgm:prSet presAssocID="{2873AAA6-4519-427D-B0C6-DFDC572DE6E4}" presName="desTx" presStyleLbl="alignAccFollowNode1" presStyleIdx="0" presStyleCnt="5">
        <dgm:presLayoutVars>
          <dgm:bulletEnabled val="1"/>
        </dgm:presLayoutVars>
      </dgm:prSet>
      <dgm:spPr/>
      <dgm:t>
        <a:bodyPr/>
        <a:lstStyle/>
        <a:p>
          <a:endParaRPr lang="es-ES"/>
        </a:p>
      </dgm:t>
    </dgm:pt>
    <dgm:pt modelId="{F322F0A8-103D-4429-BE05-BEF91CC9F53B}" type="pres">
      <dgm:prSet presAssocID="{4B05F777-BB49-4CF5-8B10-D1343C9AC938}" presName="space" presStyleCnt="0"/>
      <dgm:spPr/>
    </dgm:pt>
    <dgm:pt modelId="{C6FB724C-2CCF-4A1D-9E09-B3151E0BF6B8}" type="pres">
      <dgm:prSet presAssocID="{738B5D09-6DF0-4FDE-A979-B137137684C0}" presName="composite" presStyleCnt="0"/>
      <dgm:spPr/>
    </dgm:pt>
    <dgm:pt modelId="{D710D395-93F6-4C61-A8B1-CE80628BBF31}" type="pres">
      <dgm:prSet presAssocID="{738B5D09-6DF0-4FDE-A979-B137137684C0}" presName="parTx" presStyleLbl="alignNode1" presStyleIdx="1" presStyleCnt="5">
        <dgm:presLayoutVars>
          <dgm:chMax val="0"/>
          <dgm:chPref val="0"/>
          <dgm:bulletEnabled val="1"/>
        </dgm:presLayoutVars>
      </dgm:prSet>
      <dgm:spPr/>
      <dgm:t>
        <a:bodyPr/>
        <a:lstStyle/>
        <a:p>
          <a:endParaRPr lang="es-ES"/>
        </a:p>
      </dgm:t>
    </dgm:pt>
    <dgm:pt modelId="{1EBEC884-9DB3-4DE4-B9A2-51497679BFC7}" type="pres">
      <dgm:prSet presAssocID="{738B5D09-6DF0-4FDE-A979-B137137684C0}" presName="desTx" presStyleLbl="alignAccFollowNode1" presStyleIdx="1" presStyleCnt="5">
        <dgm:presLayoutVars>
          <dgm:bulletEnabled val="1"/>
        </dgm:presLayoutVars>
      </dgm:prSet>
      <dgm:spPr/>
      <dgm:t>
        <a:bodyPr/>
        <a:lstStyle/>
        <a:p>
          <a:endParaRPr lang="es-ES"/>
        </a:p>
      </dgm:t>
    </dgm:pt>
    <dgm:pt modelId="{D0AED590-30B4-4BA1-9844-6FE58FCB22A5}" type="pres">
      <dgm:prSet presAssocID="{CF641704-01DF-4AC9-B3CE-1D2B599B900B}" presName="space" presStyleCnt="0"/>
      <dgm:spPr/>
    </dgm:pt>
    <dgm:pt modelId="{859AD47D-EC11-4C04-8697-7A1B79E75A8F}" type="pres">
      <dgm:prSet presAssocID="{40D35E83-3057-40CE-9557-72155E896792}" presName="composite" presStyleCnt="0"/>
      <dgm:spPr/>
    </dgm:pt>
    <dgm:pt modelId="{E0BE875B-B79B-4ADA-8A4E-06B1536436F7}" type="pres">
      <dgm:prSet presAssocID="{40D35E83-3057-40CE-9557-72155E896792}" presName="parTx" presStyleLbl="alignNode1" presStyleIdx="2" presStyleCnt="5">
        <dgm:presLayoutVars>
          <dgm:chMax val="0"/>
          <dgm:chPref val="0"/>
          <dgm:bulletEnabled val="1"/>
        </dgm:presLayoutVars>
      </dgm:prSet>
      <dgm:spPr/>
      <dgm:t>
        <a:bodyPr/>
        <a:lstStyle/>
        <a:p>
          <a:endParaRPr lang="es-ES"/>
        </a:p>
      </dgm:t>
    </dgm:pt>
    <dgm:pt modelId="{770CD7E3-0454-419C-A66D-91241C4345DA}" type="pres">
      <dgm:prSet presAssocID="{40D35E83-3057-40CE-9557-72155E896792}" presName="desTx" presStyleLbl="alignAccFollowNode1" presStyleIdx="2" presStyleCnt="5">
        <dgm:presLayoutVars>
          <dgm:bulletEnabled val="1"/>
        </dgm:presLayoutVars>
      </dgm:prSet>
      <dgm:spPr/>
      <dgm:t>
        <a:bodyPr/>
        <a:lstStyle/>
        <a:p>
          <a:endParaRPr lang="es-ES"/>
        </a:p>
      </dgm:t>
    </dgm:pt>
    <dgm:pt modelId="{67C3F65F-3C6F-44C8-8912-646DDA14F242}" type="pres">
      <dgm:prSet presAssocID="{9391697C-34BF-4D86-A949-44BB2FF20609}" presName="space" presStyleCnt="0"/>
      <dgm:spPr/>
    </dgm:pt>
    <dgm:pt modelId="{3D491330-F2C7-4AA1-9EF4-396BD9B81D48}" type="pres">
      <dgm:prSet presAssocID="{69C7117E-F374-4893-950F-9BF4FCD0CE98}" presName="composite" presStyleCnt="0"/>
      <dgm:spPr/>
    </dgm:pt>
    <dgm:pt modelId="{32C57703-DAFA-429F-BDC5-EBCDC899108B}" type="pres">
      <dgm:prSet presAssocID="{69C7117E-F374-4893-950F-9BF4FCD0CE98}" presName="parTx" presStyleLbl="alignNode1" presStyleIdx="3" presStyleCnt="5">
        <dgm:presLayoutVars>
          <dgm:chMax val="0"/>
          <dgm:chPref val="0"/>
          <dgm:bulletEnabled val="1"/>
        </dgm:presLayoutVars>
      </dgm:prSet>
      <dgm:spPr/>
      <dgm:t>
        <a:bodyPr/>
        <a:lstStyle/>
        <a:p>
          <a:endParaRPr lang="es-ES"/>
        </a:p>
      </dgm:t>
    </dgm:pt>
    <dgm:pt modelId="{1304B100-97FF-4DDF-944A-4D5E2C5F50B2}" type="pres">
      <dgm:prSet presAssocID="{69C7117E-F374-4893-950F-9BF4FCD0CE98}" presName="desTx" presStyleLbl="alignAccFollowNode1" presStyleIdx="3" presStyleCnt="5">
        <dgm:presLayoutVars>
          <dgm:bulletEnabled val="1"/>
        </dgm:presLayoutVars>
      </dgm:prSet>
      <dgm:spPr/>
      <dgm:t>
        <a:bodyPr/>
        <a:lstStyle/>
        <a:p>
          <a:endParaRPr lang="es-ES"/>
        </a:p>
      </dgm:t>
    </dgm:pt>
    <dgm:pt modelId="{29AA87AF-C74E-426F-827C-34178AB44FD4}" type="pres">
      <dgm:prSet presAssocID="{0F1EA7D5-61FF-401E-9937-D1E214A804EE}" presName="space" presStyleCnt="0"/>
      <dgm:spPr/>
    </dgm:pt>
    <dgm:pt modelId="{E4DA7EFF-7988-459B-BD75-972D9DCB3AC6}" type="pres">
      <dgm:prSet presAssocID="{7F889A43-DBCF-41E6-B2AB-9DA5CBCD6227}" presName="composite" presStyleCnt="0"/>
      <dgm:spPr/>
    </dgm:pt>
    <dgm:pt modelId="{AA08E969-17B3-487A-8160-7F7656C015EA}" type="pres">
      <dgm:prSet presAssocID="{7F889A43-DBCF-41E6-B2AB-9DA5CBCD6227}" presName="parTx" presStyleLbl="alignNode1" presStyleIdx="4" presStyleCnt="5">
        <dgm:presLayoutVars>
          <dgm:chMax val="0"/>
          <dgm:chPref val="0"/>
          <dgm:bulletEnabled val="1"/>
        </dgm:presLayoutVars>
      </dgm:prSet>
      <dgm:spPr/>
      <dgm:t>
        <a:bodyPr/>
        <a:lstStyle/>
        <a:p>
          <a:endParaRPr lang="es-ES"/>
        </a:p>
      </dgm:t>
    </dgm:pt>
    <dgm:pt modelId="{1CE2425E-6C48-43CA-85B6-49A69D5CF010}" type="pres">
      <dgm:prSet presAssocID="{7F889A43-DBCF-41E6-B2AB-9DA5CBCD6227}" presName="desTx" presStyleLbl="alignAccFollowNode1" presStyleIdx="4" presStyleCnt="5">
        <dgm:presLayoutVars>
          <dgm:bulletEnabled val="1"/>
        </dgm:presLayoutVars>
      </dgm:prSet>
      <dgm:spPr/>
      <dgm:t>
        <a:bodyPr/>
        <a:lstStyle/>
        <a:p>
          <a:endParaRPr lang="es-ES"/>
        </a:p>
      </dgm:t>
    </dgm:pt>
  </dgm:ptLst>
  <dgm:cxnLst>
    <dgm:cxn modelId="{1F956398-45E9-43A1-845A-5004CDED59DF}" srcId="{738B5D09-6DF0-4FDE-A979-B137137684C0}" destId="{7D811130-ADD6-41A1-9733-10FA3F058858}" srcOrd="0" destOrd="0" parTransId="{4E60667B-BC60-44E8-A0A4-2028D8E30BC6}" sibTransId="{8181E64F-EA5F-4BE3-9D0D-853BE089B9BC}"/>
    <dgm:cxn modelId="{BA04C05E-1F27-4500-A973-9C1FE6824220}" type="presOf" srcId="{7F889A43-DBCF-41E6-B2AB-9DA5CBCD6227}" destId="{AA08E969-17B3-487A-8160-7F7656C015EA}" srcOrd="0" destOrd="0" presId="urn:microsoft.com/office/officeart/2005/8/layout/hList1"/>
    <dgm:cxn modelId="{381A3E7F-18DA-4DCD-BAA0-B487406D7CA6}" srcId="{F32199B8-38FB-43A2-8749-FF6F193A39BB}" destId="{69C7117E-F374-4893-950F-9BF4FCD0CE98}" srcOrd="3" destOrd="0" parTransId="{637A1382-3061-4493-8A4E-DAE04CA18BAC}" sibTransId="{0F1EA7D5-61FF-401E-9937-D1E214A804EE}"/>
    <dgm:cxn modelId="{43972205-0B61-4665-ADC4-63C9CEE23F90}" type="presOf" srcId="{50312F01-F30F-48E5-9692-355583277978}" destId="{1CE2425E-6C48-43CA-85B6-49A69D5CF010}" srcOrd="0" destOrd="0" presId="urn:microsoft.com/office/officeart/2005/8/layout/hList1"/>
    <dgm:cxn modelId="{6480475C-000D-41E8-AED1-469DD016D207}" type="presOf" srcId="{82F16CF9-3382-4C73-BB45-BAD30096D691}" destId="{1304B100-97FF-4DDF-944A-4D5E2C5F50B2}" srcOrd="0" destOrd="0" presId="urn:microsoft.com/office/officeart/2005/8/layout/hList1"/>
    <dgm:cxn modelId="{A8089ED7-3C8E-4B24-8BB6-E97C2B4EEBBC}" srcId="{7F889A43-DBCF-41E6-B2AB-9DA5CBCD6227}" destId="{50312F01-F30F-48E5-9692-355583277978}" srcOrd="0" destOrd="0" parTransId="{23490B40-BF1E-4D1D-9EFD-76858603471B}" sibTransId="{D57427A2-2424-4F84-839E-14B2CAE544F1}"/>
    <dgm:cxn modelId="{ADE6A142-198D-4701-BE61-036B9DA243E2}" type="presOf" srcId="{7D811130-ADD6-41A1-9733-10FA3F058858}" destId="{1EBEC884-9DB3-4DE4-B9A2-51497679BFC7}" srcOrd="0" destOrd="0" presId="urn:microsoft.com/office/officeart/2005/8/layout/hList1"/>
    <dgm:cxn modelId="{C75156F8-1202-415F-B20B-D24A5BCEF439}" srcId="{F32199B8-38FB-43A2-8749-FF6F193A39BB}" destId="{7F889A43-DBCF-41E6-B2AB-9DA5CBCD6227}" srcOrd="4" destOrd="0" parTransId="{3995404E-CEB0-49F2-9492-BA75B9018A28}" sibTransId="{E6159DE2-B7FA-4B70-AE03-A4D1FC2A25EA}"/>
    <dgm:cxn modelId="{70DED4BD-A45F-45F5-8D6B-D834CBA9EABE}" type="presOf" srcId="{2873AAA6-4519-427D-B0C6-DFDC572DE6E4}" destId="{C5839DBA-0456-4BA8-9161-1A1DA89614F9}" srcOrd="0" destOrd="0" presId="urn:microsoft.com/office/officeart/2005/8/layout/hList1"/>
    <dgm:cxn modelId="{AB6B4870-6997-4F72-87CA-507944D72BF6}" srcId="{40D35E83-3057-40CE-9557-72155E896792}" destId="{65A9F4BE-BA72-4F3F-9215-0CA4FED0A51F}" srcOrd="0" destOrd="0" parTransId="{703A2BCB-B4FC-4B6D-AEF4-AF205ABFA14F}" sibTransId="{BA883990-FECA-4FB0-BBAF-46B2B78306DE}"/>
    <dgm:cxn modelId="{9A77E0EA-5945-4223-925B-3567FBB043B6}" type="presOf" srcId="{F32199B8-38FB-43A2-8749-FF6F193A39BB}" destId="{A7404E1D-34EF-4D53-87DC-F940F13F6F1F}" srcOrd="0" destOrd="0" presId="urn:microsoft.com/office/officeart/2005/8/layout/hList1"/>
    <dgm:cxn modelId="{3200B202-4720-414B-9D46-138DB3B026C1}" srcId="{F32199B8-38FB-43A2-8749-FF6F193A39BB}" destId="{2873AAA6-4519-427D-B0C6-DFDC572DE6E4}" srcOrd="0" destOrd="0" parTransId="{C71D6C62-BB79-4990-A8DB-062A761AB83C}" sibTransId="{4B05F777-BB49-4CF5-8B10-D1343C9AC938}"/>
    <dgm:cxn modelId="{21C977C9-93D1-40EB-8316-9D74AF83C9AE}" srcId="{F32199B8-38FB-43A2-8749-FF6F193A39BB}" destId="{738B5D09-6DF0-4FDE-A979-B137137684C0}" srcOrd="1" destOrd="0" parTransId="{4C81A86E-AF6D-4609-9200-3F481902C114}" sibTransId="{CF641704-01DF-4AC9-B3CE-1D2B599B900B}"/>
    <dgm:cxn modelId="{A7FCD7BA-3D1B-49D7-A111-2E5368CD1056}" type="presOf" srcId="{738B5D09-6DF0-4FDE-A979-B137137684C0}" destId="{D710D395-93F6-4C61-A8B1-CE80628BBF31}" srcOrd="0" destOrd="0" presId="urn:microsoft.com/office/officeart/2005/8/layout/hList1"/>
    <dgm:cxn modelId="{03D7828F-CF55-4DA3-B9AB-E81A80E597E1}" srcId="{F32199B8-38FB-43A2-8749-FF6F193A39BB}" destId="{40D35E83-3057-40CE-9557-72155E896792}" srcOrd="2" destOrd="0" parTransId="{A98ABC8D-4673-4FC7-AD63-71674056307A}" sibTransId="{9391697C-34BF-4D86-A949-44BB2FF20609}"/>
    <dgm:cxn modelId="{53A64584-9DD3-4FE2-BD7F-D10D15B044D7}" type="presOf" srcId="{69C7117E-F374-4893-950F-9BF4FCD0CE98}" destId="{32C57703-DAFA-429F-BDC5-EBCDC899108B}" srcOrd="0" destOrd="0" presId="urn:microsoft.com/office/officeart/2005/8/layout/hList1"/>
    <dgm:cxn modelId="{46890108-696B-4BC3-A0E5-49BA9239213E}" type="presOf" srcId="{65A9F4BE-BA72-4F3F-9215-0CA4FED0A51F}" destId="{770CD7E3-0454-419C-A66D-91241C4345DA}" srcOrd="0" destOrd="0" presId="urn:microsoft.com/office/officeart/2005/8/layout/hList1"/>
    <dgm:cxn modelId="{B08F4D52-6112-4CDB-90D7-74F5381F8D47}" type="presOf" srcId="{3A63E850-B5AC-4EAC-9EEC-F032C43D8823}" destId="{7825EB6B-3460-4507-90A6-5603D5B5330E}" srcOrd="0" destOrd="0" presId="urn:microsoft.com/office/officeart/2005/8/layout/hList1"/>
    <dgm:cxn modelId="{FBC0F358-0851-479E-B1F1-2EFBAE09AD8B}" srcId="{69C7117E-F374-4893-950F-9BF4FCD0CE98}" destId="{82F16CF9-3382-4C73-BB45-BAD30096D691}" srcOrd="0" destOrd="0" parTransId="{75739382-2490-418D-8298-D917BB5A45BC}" sibTransId="{A4027291-8CB9-4964-80D0-9CAD5870EE7A}"/>
    <dgm:cxn modelId="{E5D5B65D-24E2-4AAB-B6F9-2304B5A58E16}" srcId="{2873AAA6-4519-427D-B0C6-DFDC572DE6E4}" destId="{3A63E850-B5AC-4EAC-9EEC-F032C43D8823}" srcOrd="0" destOrd="0" parTransId="{E57CC9B3-FDE8-45C0-A0B2-52C50D1DF904}" sibTransId="{5B620F23-10FE-40EF-8C3A-708E102D6D6A}"/>
    <dgm:cxn modelId="{7EEE7C82-E8D5-4688-9A0A-58FA90084AE0}" type="presOf" srcId="{40D35E83-3057-40CE-9557-72155E896792}" destId="{E0BE875B-B79B-4ADA-8A4E-06B1536436F7}" srcOrd="0" destOrd="0" presId="urn:microsoft.com/office/officeart/2005/8/layout/hList1"/>
    <dgm:cxn modelId="{D46DBCB9-193F-44AD-8D08-CF9F655282E4}" type="presParOf" srcId="{A7404E1D-34EF-4D53-87DC-F940F13F6F1F}" destId="{812D22CA-2301-4BC4-AA0D-8A8FAD680F1F}" srcOrd="0" destOrd="0" presId="urn:microsoft.com/office/officeart/2005/8/layout/hList1"/>
    <dgm:cxn modelId="{29351809-6559-4261-A405-609F716A4ABB}" type="presParOf" srcId="{812D22CA-2301-4BC4-AA0D-8A8FAD680F1F}" destId="{C5839DBA-0456-4BA8-9161-1A1DA89614F9}" srcOrd="0" destOrd="0" presId="urn:microsoft.com/office/officeart/2005/8/layout/hList1"/>
    <dgm:cxn modelId="{31F3F00B-7B53-4A52-ABF6-7A76A519C300}" type="presParOf" srcId="{812D22CA-2301-4BC4-AA0D-8A8FAD680F1F}" destId="{7825EB6B-3460-4507-90A6-5603D5B5330E}" srcOrd="1" destOrd="0" presId="urn:microsoft.com/office/officeart/2005/8/layout/hList1"/>
    <dgm:cxn modelId="{D5C36EE6-ADF2-4509-BF96-1BC7DAB49F84}" type="presParOf" srcId="{A7404E1D-34EF-4D53-87DC-F940F13F6F1F}" destId="{F322F0A8-103D-4429-BE05-BEF91CC9F53B}" srcOrd="1" destOrd="0" presId="urn:microsoft.com/office/officeart/2005/8/layout/hList1"/>
    <dgm:cxn modelId="{9E28D283-D244-4DCB-A7D6-D7E8718CBA2F}" type="presParOf" srcId="{A7404E1D-34EF-4D53-87DC-F940F13F6F1F}" destId="{C6FB724C-2CCF-4A1D-9E09-B3151E0BF6B8}" srcOrd="2" destOrd="0" presId="urn:microsoft.com/office/officeart/2005/8/layout/hList1"/>
    <dgm:cxn modelId="{8E6AA035-4F8F-499B-823B-020802AB2FE2}" type="presParOf" srcId="{C6FB724C-2CCF-4A1D-9E09-B3151E0BF6B8}" destId="{D710D395-93F6-4C61-A8B1-CE80628BBF31}" srcOrd="0" destOrd="0" presId="urn:microsoft.com/office/officeart/2005/8/layout/hList1"/>
    <dgm:cxn modelId="{1AB16F00-31A6-42A0-BE14-9B32E9DB1AE5}" type="presParOf" srcId="{C6FB724C-2CCF-4A1D-9E09-B3151E0BF6B8}" destId="{1EBEC884-9DB3-4DE4-B9A2-51497679BFC7}" srcOrd="1" destOrd="0" presId="urn:microsoft.com/office/officeart/2005/8/layout/hList1"/>
    <dgm:cxn modelId="{5FB3320B-BD4B-4783-9582-3D0AE1A24A9B}" type="presParOf" srcId="{A7404E1D-34EF-4D53-87DC-F940F13F6F1F}" destId="{D0AED590-30B4-4BA1-9844-6FE58FCB22A5}" srcOrd="3" destOrd="0" presId="urn:microsoft.com/office/officeart/2005/8/layout/hList1"/>
    <dgm:cxn modelId="{BD1A35FC-20D2-4950-9B2C-6EFB08F074AD}" type="presParOf" srcId="{A7404E1D-34EF-4D53-87DC-F940F13F6F1F}" destId="{859AD47D-EC11-4C04-8697-7A1B79E75A8F}" srcOrd="4" destOrd="0" presId="urn:microsoft.com/office/officeart/2005/8/layout/hList1"/>
    <dgm:cxn modelId="{58CD77E2-4D1C-4D46-A960-B033CA90466E}" type="presParOf" srcId="{859AD47D-EC11-4C04-8697-7A1B79E75A8F}" destId="{E0BE875B-B79B-4ADA-8A4E-06B1536436F7}" srcOrd="0" destOrd="0" presId="urn:microsoft.com/office/officeart/2005/8/layout/hList1"/>
    <dgm:cxn modelId="{6ECCC1C1-2C5F-416B-8FB9-8E49E31F424B}" type="presParOf" srcId="{859AD47D-EC11-4C04-8697-7A1B79E75A8F}" destId="{770CD7E3-0454-419C-A66D-91241C4345DA}" srcOrd="1" destOrd="0" presId="urn:microsoft.com/office/officeart/2005/8/layout/hList1"/>
    <dgm:cxn modelId="{29977C75-4B31-4F4A-A567-C13F58ED23EE}" type="presParOf" srcId="{A7404E1D-34EF-4D53-87DC-F940F13F6F1F}" destId="{67C3F65F-3C6F-44C8-8912-646DDA14F242}" srcOrd="5" destOrd="0" presId="urn:microsoft.com/office/officeart/2005/8/layout/hList1"/>
    <dgm:cxn modelId="{D931AD5B-9CDA-4DC8-882E-39FF5F47249F}" type="presParOf" srcId="{A7404E1D-34EF-4D53-87DC-F940F13F6F1F}" destId="{3D491330-F2C7-4AA1-9EF4-396BD9B81D48}" srcOrd="6" destOrd="0" presId="urn:microsoft.com/office/officeart/2005/8/layout/hList1"/>
    <dgm:cxn modelId="{FFCDBB0E-9DD8-49AA-9EC6-7E27F22CD54E}" type="presParOf" srcId="{3D491330-F2C7-4AA1-9EF4-396BD9B81D48}" destId="{32C57703-DAFA-429F-BDC5-EBCDC899108B}" srcOrd="0" destOrd="0" presId="urn:microsoft.com/office/officeart/2005/8/layout/hList1"/>
    <dgm:cxn modelId="{4B4BC995-E364-4030-804D-7B7863AA6C80}" type="presParOf" srcId="{3D491330-F2C7-4AA1-9EF4-396BD9B81D48}" destId="{1304B100-97FF-4DDF-944A-4D5E2C5F50B2}" srcOrd="1" destOrd="0" presId="urn:microsoft.com/office/officeart/2005/8/layout/hList1"/>
    <dgm:cxn modelId="{7438A19E-2C73-4583-9896-20DF14FF40FB}" type="presParOf" srcId="{A7404E1D-34EF-4D53-87DC-F940F13F6F1F}" destId="{29AA87AF-C74E-426F-827C-34178AB44FD4}" srcOrd="7" destOrd="0" presId="urn:microsoft.com/office/officeart/2005/8/layout/hList1"/>
    <dgm:cxn modelId="{6F51E33A-B749-4DB1-9CDE-E0811537D8A9}" type="presParOf" srcId="{A7404E1D-34EF-4D53-87DC-F940F13F6F1F}" destId="{E4DA7EFF-7988-459B-BD75-972D9DCB3AC6}" srcOrd="8" destOrd="0" presId="urn:microsoft.com/office/officeart/2005/8/layout/hList1"/>
    <dgm:cxn modelId="{C9F7B239-C9B8-438F-B478-59030CED9414}" type="presParOf" srcId="{E4DA7EFF-7988-459B-BD75-972D9DCB3AC6}" destId="{AA08E969-17B3-487A-8160-7F7656C015EA}" srcOrd="0" destOrd="0" presId="urn:microsoft.com/office/officeart/2005/8/layout/hList1"/>
    <dgm:cxn modelId="{9DAE594C-E77D-4515-8566-7CD7C4E996EA}" type="presParOf" srcId="{E4DA7EFF-7988-459B-BD75-972D9DCB3AC6}" destId="{1CE2425E-6C48-43CA-85B6-49A69D5CF010}" srcOrd="1" destOrd="0" presId="urn:microsoft.com/office/officeart/2005/8/layout/hList1"/>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4.xml><?xml version="1.0" encoding="utf-8"?>
<dgm:dataModel xmlns:dgm="http://schemas.openxmlformats.org/drawingml/2006/diagram" xmlns:a="http://schemas.openxmlformats.org/drawingml/2006/main">
  <dgm:ptLst>
    <dgm:pt modelId="{85944765-E87E-4F33-A118-63B9684F1D84}" type="doc">
      <dgm:prSet loTypeId="urn:microsoft.com/office/officeart/2005/8/layout/vList2" loCatId="list" qsTypeId="urn:microsoft.com/office/officeart/2005/8/quickstyle/simple1" qsCatId="simple" csTypeId="urn:microsoft.com/office/officeart/2005/8/colors/colorful5" csCatId="colorful" phldr="1"/>
      <dgm:spPr/>
      <dgm:t>
        <a:bodyPr/>
        <a:lstStyle/>
        <a:p>
          <a:endParaRPr lang="es-ES"/>
        </a:p>
      </dgm:t>
    </dgm:pt>
    <dgm:pt modelId="{9A77A631-2522-40ED-A42F-825B339A7622}">
      <dgm:prSet/>
      <dgm:spPr/>
      <dgm:t>
        <a:bodyPr/>
        <a:lstStyle/>
        <a:p>
          <a:pPr rtl="0"/>
          <a:r>
            <a:rPr lang="es-CL" b="1" baseline="0" dirty="0" smtClean="0">
              <a:solidFill>
                <a:schemeClr val="tx1"/>
              </a:solidFill>
            </a:rPr>
            <a:t>CONSIDERACIONES</a:t>
          </a:r>
          <a:r>
            <a:rPr lang="es-CL" baseline="0" dirty="0" smtClean="0"/>
            <a:t> </a:t>
          </a:r>
          <a:endParaRPr lang="es-CL" dirty="0"/>
        </a:p>
      </dgm:t>
    </dgm:pt>
    <dgm:pt modelId="{88096D81-D313-44C4-93BF-B0DF1E5BEDEB}" type="parTrans" cxnId="{90C22F6E-F831-451E-8F7B-000D15CA31D3}">
      <dgm:prSet/>
      <dgm:spPr/>
      <dgm:t>
        <a:bodyPr/>
        <a:lstStyle/>
        <a:p>
          <a:endParaRPr lang="es-ES"/>
        </a:p>
      </dgm:t>
    </dgm:pt>
    <dgm:pt modelId="{9212693F-C441-4FA8-A833-4DBE5871A142}" type="sibTrans" cxnId="{90C22F6E-F831-451E-8F7B-000D15CA31D3}">
      <dgm:prSet/>
      <dgm:spPr/>
      <dgm:t>
        <a:bodyPr/>
        <a:lstStyle/>
        <a:p>
          <a:endParaRPr lang="es-ES"/>
        </a:p>
      </dgm:t>
    </dgm:pt>
    <dgm:pt modelId="{FFE7CA8C-CA3F-4BAF-A075-8F6748863491}" type="pres">
      <dgm:prSet presAssocID="{85944765-E87E-4F33-A118-63B9684F1D84}" presName="linear" presStyleCnt="0">
        <dgm:presLayoutVars>
          <dgm:animLvl val="lvl"/>
          <dgm:resizeHandles val="exact"/>
        </dgm:presLayoutVars>
      </dgm:prSet>
      <dgm:spPr/>
      <dgm:t>
        <a:bodyPr/>
        <a:lstStyle/>
        <a:p>
          <a:endParaRPr lang="es-ES"/>
        </a:p>
      </dgm:t>
    </dgm:pt>
    <dgm:pt modelId="{18D6414A-1CB5-46BE-B931-23436FD99CE1}" type="pres">
      <dgm:prSet presAssocID="{9A77A631-2522-40ED-A42F-825B339A7622}" presName="parentText" presStyleLbl="node1" presStyleIdx="0" presStyleCnt="1" custScaleY="63951" custLinFactNeighborX="1287" custLinFactNeighborY="-31312">
        <dgm:presLayoutVars>
          <dgm:chMax val="0"/>
          <dgm:bulletEnabled val="1"/>
        </dgm:presLayoutVars>
      </dgm:prSet>
      <dgm:spPr/>
      <dgm:t>
        <a:bodyPr/>
        <a:lstStyle/>
        <a:p>
          <a:endParaRPr lang="es-ES"/>
        </a:p>
      </dgm:t>
    </dgm:pt>
  </dgm:ptLst>
  <dgm:cxnLst>
    <dgm:cxn modelId="{90C22F6E-F831-451E-8F7B-000D15CA31D3}" srcId="{85944765-E87E-4F33-A118-63B9684F1D84}" destId="{9A77A631-2522-40ED-A42F-825B339A7622}" srcOrd="0" destOrd="0" parTransId="{88096D81-D313-44C4-93BF-B0DF1E5BEDEB}" sibTransId="{9212693F-C441-4FA8-A833-4DBE5871A142}"/>
    <dgm:cxn modelId="{81D42845-6B39-4EF2-BF30-5F6DEDBFF9A4}" type="presOf" srcId="{9A77A631-2522-40ED-A42F-825B339A7622}" destId="{18D6414A-1CB5-46BE-B931-23436FD99CE1}" srcOrd="0" destOrd="0" presId="urn:microsoft.com/office/officeart/2005/8/layout/vList2"/>
    <dgm:cxn modelId="{23636514-8210-44C6-9BB1-7BCA5513423F}" type="presOf" srcId="{85944765-E87E-4F33-A118-63B9684F1D84}" destId="{FFE7CA8C-CA3F-4BAF-A075-8F6748863491}" srcOrd="0" destOrd="0" presId="urn:microsoft.com/office/officeart/2005/8/layout/vList2"/>
    <dgm:cxn modelId="{85C139A9-0D07-4814-93C6-23A7A215AC10}" type="presParOf" srcId="{FFE7CA8C-CA3F-4BAF-A075-8F6748863491}" destId="{18D6414A-1CB5-46BE-B931-23436FD99CE1}" srcOrd="0" destOrd="0" presId="urn:microsoft.com/office/officeart/2005/8/layout/vList2"/>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5.xml><?xml version="1.0" encoding="utf-8"?>
<dgm:dataModel xmlns:dgm="http://schemas.openxmlformats.org/drawingml/2006/diagram" xmlns:a="http://schemas.openxmlformats.org/drawingml/2006/main">
  <dgm:ptLst>
    <dgm:pt modelId="{85944765-E87E-4F33-A118-63B9684F1D84}" type="doc">
      <dgm:prSet loTypeId="urn:microsoft.com/office/officeart/2005/8/layout/vList2" loCatId="list" qsTypeId="urn:microsoft.com/office/officeart/2005/8/quickstyle/simple1" qsCatId="simple" csTypeId="urn:microsoft.com/office/officeart/2005/8/colors/colorful5" csCatId="colorful" phldr="1"/>
      <dgm:spPr/>
      <dgm:t>
        <a:bodyPr/>
        <a:lstStyle/>
        <a:p>
          <a:endParaRPr lang="es-ES"/>
        </a:p>
      </dgm:t>
    </dgm:pt>
    <dgm:pt modelId="{9A77A631-2522-40ED-A42F-825B339A7622}">
      <dgm:prSet/>
      <dgm:spPr/>
      <dgm:t>
        <a:bodyPr/>
        <a:lstStyle/>
        <a:p>
          <a:pPr rtl="0"/>
          <a:r>
            <a:rPr lang="es-CL" b="1" baseline="0" dirty="0" smtClean="0">
              <a:solidFill>
                <a:schemeClr val="tx1"/>
              </a:solidFill>
            </a:rPr>
            <a:t>CONSIDERACIONES</a:t>
          </a:r>
          <a:r>
            <a:rPr lang="es-CL" baseline="0" dirty="0" smtClean="0"/>
            <a:t> </a:t>
          </a:r>
          <a:endParaRPr lang="es-CL" dirty="0"/>
        </a:p>
      </dgm:t>
    </dgm:pt>
    <dgm:pt modelId="{88096D81-D313-44C4-93BF-B0DF1E5BEDEB}" type="parTrans" cxnId="{90C22F6E-F831-451E-8F7B-000D15CA31D3}">
      <dgm:prSet/>
      <dgm:spPr/>
      <dgm:t>
        <a:bodyPr/>
        <a:lstStyle/>
        <a:p>
          <a:endParaRPr lang="es-ES"/>
        </a:p>
      </dgm:t>
    </dgm:pt>
    <dgm:pt modelId="{9212693F-C441-4FA8-A833-4DBE5871A142}" type="sibTrans" cxnId="{90C22F6E-F831-451E-8F7B-000D15CA31D3}">
      <dgm:prSet/>
      <dgm:spPr/>
      <dgm:t>
        <a:bodyPr/>
        <a:lstStyle/>
        <a:p>
          <a:endParaRPr lang="es-ES"/>
        </a:p>
      </dgm:t>
    </dgm:pt>
    <dgm:pt modelId="{FFE7CA8C-CA3F-4BAF-A075-8F6748863491}" type="pres">
      <dgm:prSet presAssocID="{85944765-E87E-4F33-A118-63B9684F1D84}" presName="linear" presStyleCnt="0">
        <dgm:presLayoutVars>
          <dgm:animLvl val="lvl"/>
          <dgm:resizeHandles val="exact"/>
        </dgm:presLayoutVars>
      </dgm:prSet>
      <dgm:spPr/>
      <dgm:t>
        <a:bodyPr/>
        <a:lstStyle/>
        <a:p>
          <a:endParaRPr lang="es-ES"/>
        </a:p>
      </dgm:t>
    </dgm:pt>
    <dgm:pt modelId="{18D6414A-1CB5-46BE-B931-23436FD99CE1}" type="pres">
      <dgm:prSet presAssocID="{9A77A631-2522-40ED-A42F-825B339A7622}" presName="parentText" presStyleLbl="node1" presStyleIdx="0" presStyleCnt="1" custScaleY="63951" custLinFactNeighborX="1287" custLinFactNeighborY="-31312">
        <dgm:presLayoutVars>
          <dgm:chMax val="0"/>
          <dgm:bulletEnabled val="1"/>
        </dgm:presLayoutVars>
      </dgm:prSet>
      <dgm:spPr/>
      <dgm:t>
        <a:bodyPr/>
        <a:lstStyle/>
        <a:p>
          <a:endParaRPr lang="es-ES"/>
        </a:p>
      </dgm:t>
    </dgm:pt>
  </dgm:ptLst>
  <dgm:cxnLst>
    <dgm:cxn modelId="{90C22F6E-F831-451E-8F7B-000D15CA31D3}" srcId="{85944765-E87E-4F33-A118-63B9684F1D84}" destId="{9A77A631-2522-40ED-A42F-825B339A7622}" srcOrd="0" destOrd="0" parTransId="{88096D81-D313-44C4-93BF-B0DF1E5BEDEB}" sibTransId="{9212693F-C441-4FA8-A833-4DBE5871A142}"/>
    <dgm:cxn modelId="{81D42845-6B39-4EF2-BF30-5F6DEDBFF9A4}" type="presOf" srcId="{9A77A631-2522-40ED-A42F-825B339A7622}" destId="{18D6414A-1CB5-46BE-B931-23436FD99CE1}" srcOrd="0" destOrd="0" presId="urn:microsoft.com/office/officeart/2005/8/layout/vList2"/>
    <dgm:cxn modelId="{23636514-8210-44C6-9BB1-7BCA5513423F}" type="presOf" srcId="{85944765-E87E-4F33-A118-63B9684F1D84}" destId="{FFE7CA8C-CA3F-4BAF-A075-8F6748863491}" srcOrd="0" destOrd="0" presId="urn:microsoft.com/office/officeart/2005/8/layout/vList2"/>
    <dgm:cxn modelId="{85C139A9-0D07-4814-93C6-23A7A215AC10}" type="presParOf" srcId="{FFE7CA8C-CA3F-4BAF-A075-8F6748863491}" destId="{18D6414A-1CB5-46BE-B931-23436FD99CE1}" srcOrd="0" destOrd="0" presId="urn:microsoft.com/office/officeart/2005/8/layout/vList2"/>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6.xml><?xml version="1.0" encoding="utf-8"?>
<dgm:dataModel xmlns:dgm="http://schemas.openxmlformats.org/drawingml/2006/diagram" xmlns:a="http://schemas.openxmlformats.org/drawingml/2006/main">
  <dgm:ptLst>
    <dgm:pt modelId="{A4DD56AC-416A-45DF-AF04-DE3BD21395D3}" type="doc">
      <dgm:prSet loTypeId="urn:microsoft.com/office/officeart/2005/8/layout/list1" loCatId="list" qsTypeId="urn:microsoft.com/office/officeart/2005/8/quickstyle/simple1" qsCatId="simple" csTypeId="urn:microsoft.com/office/officeart/2005/8/colors/accent1_2" csCatId="accent1" phldr="1"/>
      <dgm:spPr/>
      <dgm:t>
        <a:bodyPr/>
        <a:lstStyle/>
        <a:p>
          <a:endParaRPr lang="es-ES"/>
        </a:p>
      </dgm:t>
    </dgm:pt>
    <dgm:pt modelId="{1AF46709-39D1-4CA3-86B0-2381B71ADD95}">
      <dgm:prSet/>
      <dgm:spPr/>
      <dgm:t>
        <a:bodyPr/>
        <a:lstStyle/>
        <a:p>
          <a:pPr rtl="0"/>
          <a:r>
            <a:rPr lang="es-CL" baseline="0" dirty="0" smtClean="0"/>
            <a:t>No se ingresan constancias correspondiente.</a:t>
          </a:r>
          <a:endParaRPr lang="es-CL" dirty="0"/>
        </a:p>
      </dgm:t>
    </dgm:pt>
    <dgm:pt modelId="{565642AF-B25E-4F86-9F5A-11592D08B41E}" type="parTrans" cxnId="{D5AE638B-1BAE-43CC-8759-AE03DD2ABCC4}">
      <dgm:prSet/>
      <dgm:spPr/>
      <dgm:t>
        <a:bodyPr/>
        <a:lstStyle/>
        <a:p>
          <a:endParaRPr lang="es-ES"/>
        </a:p>
      </dgm:t>
    </dgm:pt>
    <dgm:pt modelId="{886F633C-EA02-4F8E-926A-C9C8AAFA3EDE}" type="sibTrans" cxnId="{D5AE638B-1BAE-43CC-8759-AE03DD2ABCC4}">
      <dgm:prSet/>
      <dgm:spPr/>
      <dgm:t>
        <a:bodyPr/>
        <a:lstStyle/>
        <a:p>
          <a:endParaRPr lang="es-ES"/>
        </a:p>
      </dgm:t>
    </dgm:pt>
    <dgm:pt modelId="{4FD13E4D-B31E-48B1-8E35-841416866D69}">
      <dgm:prSet/>
      <dgm:spPr/>
      <dgm:t>
        <a:bodyPr/>
        <a:lstStyle/>
        <a:p>
          <a:pPr rtl="0"/>
          <a:r>
            <a:rPr lang="es-CL" baseline="0" dirty="0" smtClean="0"/>
            <a:t>Ingreso de textos con faltas de ortografía.</a:t>
          </a:r>
          <a:endParaRPr lang="es-CL" dirty="0"/>
        </a:p>
      </dgm:t>
    </dgm:pt>
    <dgm:pt modelId="{84D240E1-E5BE-46D2-832D-7B78874D78AA}" type="parTrans" cxnId="{229847B4-44D6-4D9F-A181-612569872952}">
      <dgm:prSet/>
      <dgm:spPr/>
      <dgm:t>
        <a:bodyPr/>
        <a:lstStyle/>
        <a:p>
          <a:endParaRPr lang="es-ES"/>
        </a:p>
      </dgm:t>
    </dgm:pt>
    <dgm:pt modelId="{23A089B7-7326-43F8-A99D-473F519151B1}" type="sibTrans" cxnId="{229847B4-44D6-4D9F-A181-612569872952}">
      <dgm:prSet/>
      <dgm:spPr/>
      <dgm:t>
        <a:bodyPr/>
        <a:lstStyle/>
        <a:p>
          <a:endParaRPr lang="es-ES"/>
        </a:p>
      </dgm:t>
    </dgm:pt>
    <dgm:pt modelId="{AFFAE643-40AC-40E9-B3A0-950E906526A4}">
      <dgm:prSet/>
      <dgm:spPr/>
      <dgm:t>
        <a:bodyPr/>
        <a:lstStyle/>
        <a:p>
          <a:pPr rtl="0"/>
          <a:r>
            <a:rPr lang="es-CL" baseline="0" dirty="0" smtClean="0"/>
            <a:t>Ingresa más de una vez la misma anotación.</a:t>
          </a:r>
          <a:endParaRPr lang="es-CL" dirty="0"/>
        </a:p>
      </dgm:t>
    </dgm:pt>
    <dgm:pt modelId="{2C8ED6F6-BE77-4F94-81E6-B5254EBFBE66}" type="parTrans" cxnId="{405EB6EB-BB26-4779-91DF-C4E47D02DE29}">
      <dgm:prSet/>
      <dgm:spPr/>
      <dgm:t>
        <a:bodyPr/>
        <a:lstStyle/>
        <a:p>
          <a:endParaRPr lang="es-ES"/>
        </a:p>
      </dgm:t>
    </dgm:pt>
    <dgm:pt modelId="{7339501C-66A4-462B-A4BA-B315936BA778}" type="sibTrans" cxnId="{405EB6EB-BB26-4779-91DF-C4E47D02DE29}">
      <dgm:prSet/>
      <dgm:spPr/>
      <dgm:t>
        <a:bodyPr/>
        <a:lstStyle/>
        <a:p>
          <a:endParaRPr lang="es-ES"/>
        </a:p>
      </dgm:t>
    </dgm:pt>
    <dgm:pt modelId="{2AF3F51E-0819-45B9-A271-A3C8E651AAC5}">
      <dgm:prSet/>
      <dgm:spPr/>
      <dgm:t>
        <a:bodyPr/>
        <a:lstStyle/>
        <a:p>
          <a:pPr rtl="0"/>
          <a:r>
            <a:rPr lang="es-CL" baseline="0" dirty="0" smtClean="0"/>
            <a:t>No firmar los anexos.</a:t>
          </a:r>
          <a:endParaRPr lang="es-CL" dirty="0"/>
        </a:p>
      </dgm:t>
    </dgm:pt>
    <dgm:pt modelId="{658E5B6F-4A9E-4BE0-B0D8-C80CF93B8B80}" type="parTrans" cxnId="{A320FDD6-E3B4-43D3-B240-997346977D76}">
      <dgm:prSet/>
      <dgm:spPr/>
      <dgm:t>
        <a:bodyPr/>
        <a:lstStyle/>
        <a:p>
          <a:endParaRPr lang="es-ES"/>
        </a:p>
      </dgm:t>
    </dgm:pt>
    <dgm:pt modelId="{25EA0CC5-0588-4351-AF0C-4B6786DECBE8}" type="sibTrans" cxnId="{A320FDD6-E3B4-43D3-B240-997346977D76}">
      <dgm:prSet/>
      <dgm:spPr/>
      <dgm:t>
        <a:bodyPr/>
        <a:lstStyle/>
        <a:p>
          <a:endParaRPr lang="es-ES"/>
        </a:p>
      </dgm:t>
    </dgm:pt>
    <dgm:pt modelId="{89177CD6-C57A-4AAC-BA0C-ADD30BF1D7C9}">
      <dgm:prSet/>
      <dgm:spPr/>
      <dgm:t>
        <a:bodyPr/>
        <a:lstStyle/>
        <a:p>
          <a:pPr rtl="0"/>
          <a:r>
            <a:rPr lang="es-CL" baseline="0" dirty="0" smtClean="0"/>
            <a:t>Ingresar anotaciones en fechas que no corresponden en el período.</a:t>
          </a:r>
          <a:endParaRPr lang="es-CL" dirty="0"/>
        </a:p>
      </dgm:t>
    </dgm:pt>
    <dgm:pt modelId="{F9293D7C-BC59-4BF1-B873-07BC9392D2EC}" type="parTrans" cxnId="{AAD7F344-45F8-4FE8-A745-EDD1954E583E}">
      <dgm:prSet/>
      <dgm:spPr/>
      <dgm:t>
        <a:bodyPr/>
        <a:lstStyle/>
        <a:p>
          <a:endParaRPr lang="es-ES"/>
        </a:p>
      </dgm:t>
    </dgm:pt>
    <dgm:pt modelId="{99F751CA-24DB-46BC-ABF4-81DEBCDB6469}" type="sibTrans" cxnId="{AAD7F344-45F8-4FE8-A745-EDD1954E583E}">
      <dgm:prSet/>
      <dgm:spPr/>
      <dgm:t>
        <a:bodyPr/>
        <a:lstStyle/>
        <a:p>
          <a:endParaRPr lang="es-ES"/>
        </a:p>
      </dgm:t>
    </dgm:pt>
    <dgm:pt modelId="{0D5F5269-C26E-4319-9880-1D37DB738CD8}">
      <dgm:prSet/>
      <dgm:spPr/>
      <dgm:t>
        <a:bodyPr/>
        <a:lstStyle/>
        <a:p>
          <a:pPr rtl="0"/>
          <a:r>
            <a:rPr lang="es-CL" baseline="0" dirty="0" smtClean="0"/>
            <a:t>No justificar las notas 7.0 y 6.8</a:t>
          </a:r>
          <a:endParaRPr lang="es-CL" dirty="0"/>
        </a:p>
      </dgm:t>
    </dgm:pt>
    <dgm:pt modelId="{5A0FA362-A594-4154-97AD-3BE88C3560A4}" type="parTrans" cxnId="{882551FA-030C-4471-98A5-AC616484F0FC}">
      <dgm:prSet/>
      <dgm:spPr/>
      <dgm:t>
        <a:bodyPr/>
        <a:lstStyle/>
        <a:p>
          <a:endParaRPr lang="es-ES"/>
        </a:p>
      </dgm:t>
    </dgm:pt>
    <dgm:pt modelId="{506D7704-74C1-4D69-A06A-2EF8E5C1276D}" type="sibTrans" cxnId="{882551FA-030C-4471-98A5-AC616484F0FC}">
      <dgm:prSet/>
      <dgm:spPr/>
      <dgm:t>
        <a:bodyPr/>
        <a:lstStyle/>
        <a:p>
          <a:endParaRPr lang="es-ES"/>
        </a:p>
      </dgm:t>
    </dgm:pt>
    <dgm:pt modelId="{6DBEAC10-1B51-492D-890C-2D166163CBBA}" type="pres">
      <dgm:prSet presAssocID="{A4DD56AC-416A-45DF-AF04-DE3BD21395D3}" presName="linear" presStyleCnt="0">
        <dgm:presLayoutVars>
          <dgm:dir/>
          <dgm:animLvl val="lvl"/>
          <dgm:resizeHandles val="exact"/>
        </dgm:presLayoutVars>
      </dgm:prSet>
      <dgm:spPr/>
      <dgm:t>
        <a:bodyPr/>
        <a:lstStyle/>
        <a:p>
          <a:endParaRPr lang="es-ES"/>
        </a:p>
      </dgm:t>
    </dgm:pt>
    <dgm:pt modelId="{F7CAB153-2313-403D-8CCB-0E43E898706C}" type="pres">
      <dgm:prSet presAssocID="{1AF46709-39D1-4CA3-86B0-2381B71ADD95}" presName="parentLin" presStyleCnt="0"/>
      <dgm:spPr/>
    </dgm:pt>
    <dgm:pt modelId="{4729FB49-0E59-4346-99F4-5991DDCC2A15}" type="pres">
      <dgm:prSet presAssocID="{1AF46709-39D1-4CA3-86B0-2381B71ADD95}" presName="parentLeftMargin" presStyleLbl="node1" presStyleIdx="0" presStyleCnt="6"/>
      <dgm:spPr/>
      <dgm:t>
        <a:bodyPr/>
        <a:lstStyle/>
        <a:p>
          <a:endParaRPr lang="es-ES"/>
        </a:p>
      </dgm:t>
    </dgm:pt>
    <dgm:pt modelId="{77D1C46C-5E9D-4206-9D4B-CC33C395BB93}" type="pres">
      <dgm:prSet presAssocID="{1AF46709-39D1-4CA3-86B0-2381B71ADD95}" presName="parentText" presStyleLbl="node1" presStyleIdx="0" presStyleCnt="6">
        <dgm:presLayoutVars>
          <dgm:chMax val="0"/>
          <dgm:bulletEnabled val="1"/>
        </dgm:presLayoutVars>
      </dgm:prSet>
      <dgm:spPr/>
      <dgm:t>
        <a:bodyPr/>
        <a:lstStyle/>
        <a:p>
          <a:endParaRPr lang="es-ES"/>
        </a:p>
      </dgm:t>
    </dgm:pt>
    <dgm:pt modelId="{99EE3885-287A-4667-B435-254BB6059272}" type="pres">
      <dgm:prSet presAssocID="{1AF46709-39D1-4CA3-86B0-2381B71ADD95}" presName="negativeSpace" presStyleCnt="0"/>
      <dgm:spPr/>
    </dgm:pt>
    <dgm:pt modelId="{F24B99B1-A412-4B27-A816-8F1A4A058903}" type="pres">
      <dgm:prSet presAssocID="{1AF46709-39D1-4CA3-86B0-2381B71ADD95}" presName="childText" presStyleLbl="conFgAcc1" presStyleIdx="0" presStyleCnt="6">
        <dgm:presLayoutVars>
          <dgm:bulletEnabled val="1"/>
        </dgm:presLayoutVars>
      </dgm:prSet>
      <dgm:spPr/>
      <dgm:t>
        <a:bodyPr/>
        <a:lstStyle/>
        <a:p>
          <a:endParaRPr lang="es-ES"/>
        </a:p>
      </dgm:t>
    </dgm:pt>
    <dgm:pt modelId="{D63B1A25-6982-46EF-BCEF-A17DA38FCE8F}" type="pres">
      <dgm:prSet presAssocID="{886F633C-EA02-4F8E-926A-C9C8AAFA3EDE}" presName="spaceBetweenRectangles" presStyleCnt="0"/>
      <dgm:spPr/>
    </dgm:pt>
    <dgm:pt modelId="{6E01C61E-476E-4EAE-AC32-283FAE2D8D78}" type="pres">
      <dgm:prSet presAssocID="{4FD13E4D-B31E-48B1-8E35-841416866D69}" presName="parentLin" presStyleCnt="0"/>
      <dgm:spPr/>
    </dgm:pt>
    <dgm:pt modelId="{17773EDC-D0C0-4BDD-9994-3FF99231D2B5}" type="pres">
      <dgm:prSet presAssocID="{4FD13E4D-B31E-48B1-8E35-841416866D69}" presName="parentLeftMargin" presStyleLbl="node1" presStyleIdx="0" presStyleCnt="6"/>
      <dgm:spPr/>
      <dgm:t>
        <a:bodyPr/>
        <a:lstStyle/>
        <a:p>
          <a:endParaRPr lang="es-ES"/>
        </a:p>
      </dgm:t>
    </dgm:pt>
    <dgm:pt modelId="{DA578C90-6B5C-43FE-B371-E5F123609612}" type="pres">
      <dgm:prSet presAssocID="{4FD13E4D-B31E-48B1-8E35-841416866D69}" presName="parentText" presStyleLbl="node1" presStyleIdx="1" presStyleCnt="6">
        <dgm:presLayoutVars>
          <dgm:chMax val="0"/>
          <dgm:bulletEnabled val="1"/>
        </dgm:presLayoutVars>
      </dgm:prSet>
      <dgm:spPr/>
      <dgm:t>
        <a:bodyPr/>
        <a:lstStyle/>
        <a:p>
          <a:endParaRPr lang="es-ES"/>
        </a:p>
      </dgm:t>
    </dgm:pt>
    <dgm:pt modelId="{1C43CD5C-A431-43C6-BCCA-3AB8201D55EB}" type="pres">
      <dgm:prSet presAssocID="{4FD13E4D-B31E-48B1-8E35-841416866D69}" presName="negativeSpace" presStyleCnt="0"/>
      <dgm:spPr/>
    </dgm:pt>
    <dgm:pt modelId="{B3FA0A1B-27EC-4C41-A751-96282F2D2CC5}" type="pres">
      <dgm:prSet presAssocID="{4FD13E4D-B31E-48B1-8E35-841416866D69}" presName="childText" presStyleLbl="conFgAcc1" presStyleIdx="1" presStyleCnt="6">
        <dgm:presLayoutVars>
          <dgm:bulletEnabled val="1"/>
        </dgm:presLayoutVars>
      </dgm:prSet>
      <dgm:spPr/>
      <dgm:t>
        <a:bodyPr/>
        <a:lstStyle/>
        <a:p>
          <a:endParaRPr lang="es-ES"/>
        </a:p>
      </dgm:t>
    </dgm:pt>
    <dgm:pt modelId="{6EB6C990-02B7-4D2B-9C7A-A3607B9E44BB}" type="pres">
      <dgm:prSet presAssocID="{23A089B7-7326-43F8-A99D-473F519151B1}" presName="spaceBetweenRectangles" presStyleCnt="0"/>
      <dgm:spPr/>
    </dgm:pt>
    <dgm:pt modelId="{B5629D16-1EA3-4C6C-A373-FDCDA44BC4BC}" type="pres">
      <dgm:prSet presAssocID="{AFFAE643-40AC-40E9-B3A0-950E906526A4}" presName="parentLin" presStyleCnt="0"/>
      <dgm:spPr/>
    </dgm:pt>
    <dgm:pt modelId="{3B960F1E-D956-49E6-8BE8-69E51557F54B}" type="pres">
      <dgm:prSet presAssocID="{AFFAE643-40AC-40E9-B3A0-950E906526A4}" presName="parentLeftMargin" presStyleLbl="node1" presStyleIdx="1" presStyleCnt="6"/>
      <dgm:spPr/>
      <dgm:t>
        <a:bodyPr/>
        <a:lstStyle/>
        <a:p>
          <a:endParaRPr lang="es-ES"/>
        </a:p>
      </dgm:t>
    </dgm:pt>
    <dgm:pt modelId="{FC622102-22C8-4885-B067-817C0AE2795B}" type="pres">
      <dgm:prSet presAssocID="{AFFAE643-40AC-40E9-B3A0-950E906526A4}" presName="parentText" presStyleLbl="node1" presStyleIdx="2" presStyleCnt="6">
        <dgm:presLayoutVars>
          <dgm:chMax val="0"/>
          <dgm:bulletEnabled val="1"/>
        </dgm:presLayoutVars>
      </dgm:prSet>
      <dgm:spPr/>
      <dgm:t>
        <a:bodyPr/>
        <a:lstStyle/>
        <a:p>
          <a:endParaRPr lang="es-ES"/>
        </a:p>
      </dgm:t>
    </dgm:pt>
    <dgm:pt modelId="{BED2B031-38D8-4533-A822-03B1F5AB8C8C}" type="pres">
      <dgm:prSet presAssocID="{AFFAE643-40AC-40E9-B3A0-950E906526A4}" presName="negativeSpace" presStyleCnt="0"/>
      <dgm:spPr/>
    </dgm:pt>
    <dgm:pt modelId="{EB671F82-1634-4F31-A51F-C11B6D5F1496}" type="pres">
      <dgm:prSet presAssocID="{AFFAE643-40AC-40E9-B3A0-950E906526A4}" presName="childText" presStyleLbl="conFgAcc1" presStyleIdx="2" presStyleCnt="6">
        <dgm:presLayoutVars>
          <dgm:bulletEnabled val="1"/>
        </dgm:presLayoutVars>
      </dgm:prSet>
      <dgm:spPr/>
      <dgm:t>
        <a:bodyPr/>
        <a:lstStyle/>
        <a:p>
          <a:endParaRPr lang="es-ES"/>
        </a:p>
      </dgm:t>
    </dgm:pt>
    <dgm:pt modelId="{C7C44B95-BE6F-4EF1-B02C-872239F27555}" type="pres">
      <dgm:prSet presAssocID="{7339501C-66A4-462B-A4BA-B315936BA778}" presName="spaceBetweenRectangles" presStyleCnt="0"/>
      <dgm:spPr/>
    </dgm:pt>
    <dgm:pt modelId="{DB461D3C-DD12-4525-BE35-86C21EEFFE8B}" type="pres">
      <dgm:prSet presAssocID="{2AF3F51E-0819-45B9-A271-A3C8E651AAC5}" presName="parentLin" presStyleCnt="0"/>
      <dgm:spPr/>
    </dgm:pt>
    <dgm:pt modelId="{971A2115-7900-489D-BE2A-F7800F7A0B1B}" type="pres">
      <dgm:prSet presAssocID="{2AF3F51E-0819-45B9-A271-A3C8E651AAC5}" presName="parentLeftMargin" presStyleLbl="node1" presStyleIdx="2" presStyleCnt="6"/>
      <dgm:spPr/>
      <dgm:t>
        <a:bodyPr/>
        <a:lstStyle/>
        <a:p>
          <a:endParaRPr lang="es-ES"/>
        </a:p>
      </dgm:t>
    </dgm:pt>
    <dgm:pt modelId="{4AB4AAD7-BA6C-499B-9F3E-17FE7C187C04}" type="pres">
      <dgm:prSet presAssocID="{2AF3F51E-0819-45B9-A271-A3C8E651AAC5}" presName="parentText" presStyleLbl="node1" presStyleIdx="3" presStyleCnt="6">
        <dgm:presLayoutVars>
          <dgm:chMax val="0"/>
          <dgm:bulletEnabled val="1"/>
        </dgm:presLayoutVars>
      </dgm:prSet>
      <dgm:spPr/>
      <dgm:t>
        <a:bodyPr/>
        <a:lstStyle/>
        <a:p>
          <a:endParaRPr lang="es-ES"/>
        </a:p>
      </dgm:t>
    </dgm:pt>
    <dgm:pt modelId="{4A08F53D-53DE-4D36-B497-8684B123A98F}" type="pres">
      <dgm:prSet presAssocID="{2AF3F51E-0819-45B9-A271-A3C8E651AAC5}" presName="negativeSpace" presStyleCnt="0"/>
      <dgm:spPr/>
    </dgm:pt>
    <dgm:pt modelId="{5BCF660A-BD3C-4686-BBB9-B77099C52FBF}" type="pres">
      <dgm:prSet presAssocID="{2AF3F51E-0819-45B9-A271-A3C8E651AAC5}" presName="childText" presStyleLbl="conFgAcc1" presStyleIdx="3" presStyleCnt="6">
        <dgm:presLayoutVars>
          <dgm:bulletEnabled val="1"/>
        </dgm:presLayoutVars>
      </dgm:prSet>
      <dgm:spPr/>
      <dgm:t>
        <a:bodyPr/>
        <a:lstStyle/>
        <a:p>
          <a:endParaRPr lang="es-ES"/>
        </a:p>
      </dgm:t>
    </dgm:pt>
    <dgm:pt modelId="{0B935785-2ED3-4CE5-AE0E-B29D4F2D4B0E}" type="pres">
      <dgm:prSet presAssocID="{25EA0CC5-0588-4351-AF0C-4B6786DECBE8}" presName="spaceBetweenRectangles" presStyleCnt="0"/>
      <dgm:spPr/>
    </dgm:pt>
    <dgm:pt modelId="{5542726C-6673-42D8-B8EB-C03D1694ADCB}" type="pres">
      <dgm:prSet presAssocID="{89177CD6-C57A-4AAC-BA0C-ADD30BF1D7C9}" presName="parentLin" presStyleCnt="0"/>
      <dgm:spPr/>
    </dgm:pt>
    <dgm:pt modelId="{C4461C37-493C-4432-B62D-C31A2194AB81}" type="pres">
      <dgm:prSet presAssocID="{89177CD6-C57A-4AAC-BA0C-ADD30BF1D7C9}" presName="parentLeftMargin" presStyleLbl="node1" presStyleIdx="3" presStyleCnt="6"/>
      <dgm:spPr/>
      <dgm:t>
        <a:bodyPr/>
        <a:lstStyle/>
        <a:p>
          <a:endParaRPr lang="es-ES"/>
        </a:p>
      </dgm:t>
    </dgm:pt>
    <dgm:pt modelId="{C4D19D5C-B612-49A2-B529-BF30036D0852}" type="pres">
      <dgm:prSet presAssocID="{89177CD6-C57A-4AAC-BA0C-ADD30BF1D7C9}" presName="parentText" presStyleLbl="node1" presStyleIdx="4" presStyleCnt="6">
        <dgm:presLayoutVars>
          <dgm:chMax val="0"/>
          <dgm:bulletEnabled val="1"/>
        </dgm:presLayoutVars>
      </dgm:prSet>
      <dgm:spPr/>
      <dgm:t>
        <a:bodyPr/>
        <a:lstStyle/>
        <a:p>
          <a:endParaRPr lang="es-ES"/>
        </a:p>
      </dgm:t>
    </dgm:pt>
    <dgm:pt modelId="{37CE93CA-CEFD-474B-BE8D-5ABF69652F32}" type="pres">
      <dgm:prSet presAssocID="{89177CD6-C57A-4AAC-BA0C-ADD30BF1D7C9}" presName="negativeSpace" presStyleCnt="0"/>
      <dgm:spPr/>
    </dgm:pt>
    <dgm:pt modelId="{CCE78399-883F-4FF0-A650-572F32D98DF3}" type="pres">
      <dgm:prSet presAssocID="{89177CD6-C57A-4AAC-BA0C-ADD30BF1D7C9}" presName="childText" presStyleLbl="conFgAcc1" presStyleIdx="4" presStyleCnt="6">
        <dgm:presLayoutVars>
          <dgm:bulletEnabled val="1"/>
        </dgm:presLayoutVars>
      </dgm:prSet>
      <dgm:spPr/>
      <dgm:t>
        <a:bodyPr/>
        <a:lstStyle/>
        <a:p>
          <a:endParaRPr lang="es-ES"/>
        </a:p>
      </dgm:t>
    </dgm:pt>
    <dgm:pt modelId="{8D629D9C-9471-4DC5-981F-7B9329979E42}" type="pres">
      <dgm:prSet presAssocID="{99F751CA-24DB-46BC-ABF4-81DEBCDB6469}" presName="spaceBetweenRectangles" presStyleCnt="0"/>
      <dgm:spPr/>
    </dgm:pt>
    <dgm:pt modelId="{D51FDF55-B8A5-4F2D-B002-383225104955}" type="pres">
      <dgm:prSet presAssocID="{0D5F5269-C26E-4319-9880-1D37DB738CD8}" presName="parentLin" presStyleCnt="0"/>
      <dgm:spPr/>
    </dgm:pt>
    <dgm:pt modelId="{A8D6DD4D-2C52-4036-9C12-7AC46B5CFA30}" type="pres">
      <dgm:prSet presAssocID="{0D5F5269-C26E-4319-9880-1D37DB738CD8}" presName="parentLeftMargin" presStyleLbl="node1" presStyleIdx="4" presStyleCnt="6"/>
      <dgm:spPr/>
      <dgm:t>
        <a:bodyPr/>
        <a:lstStyle/>
        <a:p>
          <a:endParaRPr lang="es-ES"/>
        </a:p>
      </dgm:t>
    </dgm:pt>
    <dgm:pt modelId="{F56F4C1E-6097-4DD5-B295-EA6E7FD0028F}" type="pres">
      <dgm:prSet presAssocID="{0D5F5269-C26E-4319-9880-1D37DB738CD8}" presName="parentText" presStyleLbl="node1" presStyleIdx="5" presStyleCnt="6">
        <dgm:presLayoutVars>
          <dgm:chMax val="0"/>
          <dgm:bulletEnabled val="1"/>
        </dgm:presLayoutVars>
      </dgm:prSet>
      <dgm:spPr/>
      <dgm:t>
        <a:bodyPr/>
        <a:lstStyle/>
        <a:p>
          <a:endParaRPr lang="es-ES"/>
        </a:p>
      </dgm:t>
    </dgm:pt>
    <dgm:pt modelId="{861BACE6-461F-4448-9588-3870F176B7D0}" type="pres">
      <dgm:prSet presAssocID="{0D5F5269-C26E-4319-9880-1D37DB738CD8}" presName="negativeSpace" presStyleCnt="0"/>
      <dgm:spPr/>
    </dgm:pt>
    <dgm:pt modelId="{1F1B8BC1-4B4C-4AD0-8837-A1CE7AB8A96D}" type="pres">
      <dgm:prSet presAssocID="{0D5F5269-C26E-4319-9880-1D37DB738CD8}" presName="childText" presStyleLbl="conFgAcc1" presStyleIdx="5" presStyleCnt="6">
        <dgm:presLayoutVars>
          <dgm:bulletEnabled val="1"/>
        </dgm:presLayoutVars>
      </dgm:prSet>
      <dgm:spPr/>
    </dgm:pt>
  </dgm:ptLst>
  <dgm:cxnLst>
    <dgm:cxn modelId="{14CF8936-669C-4F41-AC8C-47B448ADCD49}" type="presOf" srcId="{2AF3F51E-0819-45B9-A271-A3C8E651AAC5}" destId="{971A2115-7900-489D-BE2A-F7800F7A0B1B}" srcOrd="0" destOrd="0" presId="urn:microsoft.com/office/officeart/2005/8/layout/list1"/>
    <dgm:cxn modelId="{8681279D-345F-48B1-858A-401F4E5AA045}" type="presOf" srcId="{1AF46709-39D1-4CA3-86B0-2381B71ADD95}" destId="{77D1C46C-5E9D-4206-9D4B-CC33C395BB93}" srcOrd="1" destOrd="0" presId="urn:microsoft.com/office/officeart/2005/8/layout/list1"/>
    <dgm:cxn modelId="{5F014540-26C0-4BD5-BD33-BE46A6614B27}" type="presOf" srcId="{AFFAE643-40AC-40E9-B3A0-950E906526A4}" destId="{FC622102-22C8-4885-B067-817C0AE2795B}" srcOrd="1" destOrd="0" presId="urn:microsoft.com/office/officeart/2005/8/layout/list1"/>
    <dgm:cxn modelId="{7038521F-1871-4970-A625-8A9E494F3205}" type="presOf" srcId="{89177CD6-C57A-4AAC-BA0C-ADD30BF1D7C9}" destId="{C4D19D5C-B612-49A2-B529-BF30036D0852}" srcOrd="1" destOrd="0" presId="urn:microsoft.com/office/officeart/2005/8/layout/list1"/>
    <dgm:cxn modelId="{F5C5ADE6-730F-4295-B281-708DD63FDFE3}" type="presOf" srcId="{89177CD6-C57A-4AAC-BA0C-ADD30BF1D7C9}" destId="{C4461C37-493C-4432-B62D-C31A2194AB81}" srcOrd="0" destOrd="0" presId="urn:microsoft.com/office/officeart/2005/8/layout/list1"/>
    <dgm:cxn modelId="{866F3AE6-C9A6-4AF0-8012-683A9867114F}" type="presOf" srcId="{A4DD56AC-416A-45DF-AF04-DE3BD21395D3}" destId="{6DBEAC10-1B51-492D-890C-2D166163CBBA}" srcOrd="0" destOrd="0" presId="urn:microsoft.com/office/officeart/2005/8/layout/list1"/>
    <dgm:cxn modelId="{5E5C2F1E-C60B-4A08-8340-D90028CCA9EF}" type="presOf" srcId="{0D5F5269-C26E-4319-9880-1D37DB738CD8}" destId="{A8D6DD4D-2C52-4036-9C12-7AC46B5CFA30}" srcOrd="0" destOrd="0" presId="urn:microsoft.com/office/officeart/2005/8/layout/list1"/>
    <dgm:cxn modelId="{96BE46F3-E952-4249-A356-C09834B2EA73}" type="presOf" srcId="{4FD13E4D-B31E-48B1-8E35-841416866D69}" destId="{DA578C90-6B5C-43FE-B371-E5F123609612}" srcOrd="1" destOrd="0" presId="urn:microsoft.com/office/officeart/2005/8/layout/list1"/>
    <dgm:cxn modelId="{E68086FC-4B46-4E10-B6BA-A6DF633FF3A5}" type="presOf" srcId="{AFFAE643-40AC-40E9-B3A0-950E906526A4}" destId="{3B960F1E-D956-49E6-8BE8-69E51557F54B}" srcOrd="0" destOrd="0" presId="urn:microsoft.com/office/officeart/2005/8/layout/list1"/>
    <dgm:cxn modelId="{A3D8AA2C-96B9-44F3-B0B0-F8280A300E25}" type="presOf" srcId="{1AF46709-39D1-4CA3-86B0-2381B71ADD95}" destId="{4729FB49-0E59-4346-99F4-5991DDCC2A15}" srcOrd="0" destOrd="0" presId="urn:microsoft.com/office/officeart/2005/8/layout/list1"/>
    <dgm:cxn modelId="{882551FA-030C-4471-98A5-AC616484F0FC}" srcId="{A4DD56AC-416A-45DF-AF04-DE3BD21395D3}" destId="{0D5F5269-C26E-4319-9880-1D37DB738CD8}" srcOrd="5" destOrd="0" parTransId="{5A0FA362-A594-4154-97AD-3BE88C3560A4}" sibTransId="{506D7704-74C1-4D69-A06A-2EF8E5C1276D}"/>
    <dgm:cxn modelId="{AAD7F344-45F8-4FE8-A745-EDD1954E583E}" srcId="{A4DD56AC-416A-45DF-AF04-DE3BD21395D3}" destId="{89177CD6-C57A-4AAC-BA0C-ADD30BF1D7C9}" srcOrd="4" destOrd="0" parTransId="{F9293D7C-BC59-4BF1-B873-07BC9392D2EC}" sibTransId="{99F751CA-24DB-46BC-ABF4-81DEBCDB6469}"/>
    <dgm:cxn modelId="{0D1AE018-6BE5-4B49-9870-2FF51706D1D4}" type="presOf" srcId="{0D5F5269-C26E-4319-9880-1D37DB738CD8}" destId="{F56F4C1E-6097-4DD5-B295-EA6E7FD0028F}" srcOrd="1" destOrd="0" presId="urn:microsoft.com/office/officeart/2005/8/layout/list1"/>
    <dgm:cxn modelId="{706E9D67-FBFF-4961-89C2-387771B45596}" type="presOf" srcId="{4FD13E4D-B31E-48B1-8E35-841416866D69}" destId="{17773EDC-D0C0-4BDD-9994-3FF99231D2B5}" srcOrd="0" destOrd="0" presId="urn:microsoft.com/office/officeart/2005/8/layout/list1"/>
    <dgm:cxn modelId="{A320FDD6-E3B4-43D3-B240-997346977D76}" srcId="{A4DD56AC-416A-45DF-AF04-DE3BD21395D3}" destId="{2AF3F51E-0819-45B9-A271-A3C8E651AAC5}" srcOrd="3" destOrd="0" parTransId="{658E5B6F-4A9E-4BE0-B0D8-C80CF93B8B80}" sibTransId="{25EA0CC5-0588-4351-AF0C-4B6786DECBE8}"/>
    <dgm:cxn modelId="{229847B4-44D6-4D9F-A181-612569872952}" srcId="{A4DD56AC-416A-45DF-AF04-DE3BD21395D3}" destId="{4FD13E4D-B31E-48B1-8E35-841416866D69}" srcOrd="1" destOrd="0" parTransId="{84D240E1-E5BE-46D2-832D-7B78874D78AA}" sibTransId="{23A089B7-7326-43F8-A99D-473F519151B1}"/>
    <dgm:cxn modelId="{D5AE638B-1BAE-43CC-8759-AE03DD2ABCC4}" srcId="{A4DD56AC-416A-45DF-AF04-DE3BD21395D3}" destId="{1AF46709-39D1-4CA3-86B0-2381B71ADD95}" srcOrd="0" destOrd="0" parTransId="{565642AF-B25E-4F86-9F5A-11592D08B41E}" sibTransId="{886F633C-EA02-4F8E-926A-C9C8AAFA3EDE}"/>
    <dgm:cxn modelId="{405EB6EB-BB26-4779-91DF-C4E47D02DE29}" srcId="{A4DD56AC-416A-45DF-AF04-DE3BD21395D3}" destId="{AFFAE643-40AC-40E9-B3A0-950E906526A4}" srcOrd="2" destOrd="0" parTransId="{2C8ED6F6-BE77-4F94-81E6-B5254EBFBE66}" sibTransId="{7339501C-66A4-462B-A4BA-B315936BA778}"/>
    <dgm:cxn modelId="{3A0F481F-AAF4-47E7-B58E-09141E94D496}" type="presOf" srcId="{2AF3F51E-0819-45B9-A271-A3C8E651AAC5}" destId="{4AB4AAD7-BA6C-499B-9F3E-17FE7C187C04}" srcOrd="1" destOrd="0" presId="urn:microsoft.com/office/officeart/2005/8/layout/list1"/>
    <dgm:cxn modelId="{8458BC3A-F75C-4BF4-82FA-D34BD47A09EC}" type="presParOf" srcId="{6DBEAC10-1B51-492D-890C-2D166163CBBA}" destId="{F7CAB153-2313-403D-8CCB-0E43E898706C}" srcOrd="0" destOrd="0" presId="urn:microsoft.com/office/officeart/2005/8/layout/list1"/>
    <dgm:cxn modelId="{4A45B5BC-5EB7-481A-8E07-D1B5289EDBB4}" type="presParOf" srcId="{F7CAB153-2313-403D-8CCB-0E43E898706C}" destId="{4729FB49-0E59-4346-99F4-5991DDCC2A15}" srcOrd="0" destOrd="0" presId="urn:microsoft.com/office/officeart/2005/8/layout/list1"/>
    <dgm:cxn modelId="{EC4248CD-828B-4DD1-A36E-F2B9A148E118}" type="presParOf" srcId="{F7CAB153-2313-403D-8CCB-0E43E898706C}" destId="{77D1C46C-5E9D-4206-9D4B-CC33C395BB93}" srcOrd="1" destOrd="0" presId="urn:microsoft.com/office/officeart/2005/8/layout/list1"/>
    <dgm:cxn modelId="{4CEFFFCE-5C1C-4E0D-8C0C-E105A0125CCD}" type="presParOf" srcId="{6DBEAC10-1B51-492D-890C-2D166163CBBA}" destId="{99EE3885-287A-4667-B435-254BB6059272}" srcOrd="1" destOrd="0" presId="urn:microsoft.com/office/officeart/2005/8/layout/list1"/>
    <dgm:cxn modelId="{9553D942-2C4D-4C18-8C2A-5FDC8D600444}" type="presParOf" srcId="{6DBEAC10-1B51-492D-890C-2D166163CBBA}" destId="{F24B99B1-A412-4B27-A816-8F1A4A058903}" srcOrd="2" destOrd="0" presId="urn:microsoft.com/office/officeart/2005/8/layout/list1"/>
    <dgm:cxn modelId="{E78E2240-1328-4E10-B2AF-55B4D49C3FED}" type="presParOf" srcId="{6DBEAC10-1B51-492D-890C-2D166163CBBA}" destId="{D63B1A25-6982-46EF-BCEF-A17DA38FCE8F}" srcOrd="3" destOrd="0" presId="urn:microsoft.com/office/officeart/2005/8/layout/list1"/>
    <dgm:cxn modelId="{86F4BB0C-7A13-4C55-9F00-53D7F0CADCFD}" type="presParOf" srcId="{6DBEAC10-1B51-492D-890C-2D166163CBBA}" destId="{6E01C61E-476E-4EAE-AC32-283FAE2D8D78}" srcOrd="4" destOrd="0" presId="urn:microsoft.com/office/officeart/2005/8/layout/list1"/>
    <dgm:cxn modelId="{2CEB8565-7FF9-421A-931F-DF921191FCF5}" type="presParOf" srcId="{6E01C61E-476E-4EAE-AC32-283FAE2D8D78}" destId="{17773EDC-D0C0-4BDD-9994-3FF99231D2B5}" srcOrd="0" destOrd="0" presId="urn:microsoft.com/office/officeart/2005/8/layout/list1"/>
    <dgm:cxn modelId="{D97817C9-8685-4C38-B6D4-9A8180944679}" type="presParOf" srcId="{6E01C61E-476E-4EAE-AC32-283FAE2D8D78}" destId="{DA578C90-6B5C-43FE-B371-E5F123609612}" srcOrd="1" destOrd="0" presId="urn:microsoft.com/office/officeart/2005/8/layout/list1"/>
    <dgm:cxn modelId="{CFD3B6FF-E8AE-4BC4-963C-01751FE36AFE}" type="presParOf" srcId="{6DBEAC10-1B51-492D-890C-2D166163CBBA}" destId="{1C43CD5C-A431-43C6-BCCA-3AB8201D55EB}" srcOrd="5" destOrd="0" presId="urn:microsoft.com/office/officeart/2005/8/layout/list1"/>
    <dgm:cxn modelId="{E2BB7BE6-49FB-4CDD-BD96-74BF4AC85ED3}" type="presParOf" srcId="{6DBEAC10-1B51-492D-890C-2D166163CBBA}" destId="{B3FA0A1B-27EC-4C41-A751-96282F2D2CC5}" srcOrd="6" destOrd="0" presId="urn:microsoft.com/office/officeart/2005/8/layout/list1"/>
    <dgm:cxn modelId="{A50A72B4-88F4-4CAB-9515-4B474F84E3D3}" type="presParOf" srcId="{6DBEAC10-1B51-492D-890C-2D166163CBBA}" destId="{6EB6C990-02B7-4D2B-9C7A-A3607B9E44BB}" srcOrd="7" destOrd="0" presId="urn:microsoft.com/office/officeart/2005/8/layout/list1"/>
    <dgm:cxn modelId="{2B0B4FB0-A871-4515-9630-F1454967F608}" type="presParOf" srcId="{6DBEAC10-1B51-492D-890C-2D166163CBBA}" destId="{B5629D16-1EA3-4C6C-A373-FDCDA44BC4BC}" srcOrd="8" destOrd="0" presId="urn:microsoft.com/office/officeart/2005/8/layout/list1"/>
    <dgm:cxn modelId="{36B37042-DA3A-4536-8709-F5379DA5579C}" type="presParOf" srcId="{B5629D16-1EA3-4C6C-A373-FDCDA44BC4BC}" destId="{3B960F1E-D956-49E6-8BE8-69E51557F54B}" srcOrd="0" destOrd="0" presId="urn:microsoft.com/office/officeart/2005/8/layout/list1"/>
    <dgm:cxn modelId="{C047B5FE-0C81-4BDD-B5B5-E7B558709197}" type="presParOf" srcId="{B5629D16-1EA3-4C6C-A373-FDCDA44BC4BC}" destId="{FC622102-22C8-4885-B067-817C0AE2795B}" srcOrd="1" destOrd="0" presId="urn:microsoft.com/office/officeart/2005/8/layout/list1"/>
    <dgm:cxn modelId="{AD6730EF-424C-4F1F-B837-E1CF9D991012}" type="presParOf" srcId="{6DBEAC10-1B51-492D-890C-2D166163CBBA}" destId="{BED2B031-38D8-4533-A822-03B1F5AB8C8C}" srcOrd="9" destOrd="0" presId="urn:microsoft.com/office/officeart/2005/8/layout/list1"/>
    <dgm:cxn modelId="{C1D4E51A-F9C1-4B61-9AA7-AA48E7EDBF83}" type="presParOf" srcId="{6DBEAC10-1B51-492D-890C-2D166163CBBA}" destId="{EB671F82-1634-4F31-A51F-C11B6D5F1496}" srcOrd="10" destOrd="0" presId="urn:microsoft.com/office/officeart/2005/8/layout/list1"/>
    <dgm:cxn modelId="{09093C8B-4228-42A5-934C-A2685FEA9857}" type="presParOf" srcId="{6DBEAC10-1B51-492D-890C-2D166163CBBA}" destId="{C7C44B95-BE6F-4EF1-B02C-872239F27555}" srcOrd="11" destOrd="0" presId="urn:microsoft.com/office/officeart/2005/8/layout/list1"/>
    <dgm:cxn modelId="{D2C5EAA3-69A3-4068-865F-FED80E89BAC9}" type="presParOf" srcId="{6DBEAC10-1B51-492D-890C-2D166163CBBA}" destId="{DB461D3C-DD12-4525-BE35-86C21EEFFE8B}" srcOrd="12" destOrd="0" presId="urn:microsoft.com/office/officeart/2005/8/layout/list1"/>
    <dgm:cxn modelId="{996F6229-8466-4B26-9417-E59A4B906435}" type="presParOf" srcId="{DB461D3C-DD12-4525-BE35-86C21EEFFE8B}" destId="{971A2115-7900-489D-BE2A-F7800F7A0B1B}" srcOrd="0" destOrd="0" presId="urn:microsoft.com/office/officeart/2005/8/layout/list1"/>
    <dgm:cxn modelId="{53978490-0942-49B5-A3C5-617FE67AC2B2}" type="presParOf" srcId="{DB461D3C-DD12-4525-BE35-86C21EEFFE8B}" destId="{4AB4AAD7-BA6C-499B-9F3E-17FE7C187C04}" srcOrd="1" destOrd="0" presId="urn:microsoft.com/office/officeart/2005/8/layout/list1"/>
    <dgm:cxn modelId="{D12819BE-5743-4E8A-9B9B-3C4C6F53789A}" type="presParOf" srcId="{6DBEAC10-1B51-492D-890C-2D166163CBBA}" destId="{4A08F53D-53DE-4D36-B497-8684B123A98F}" srcOrd="13" destOrd="0" presId="urn:microsoft.com/office/officeart/2005/8/layout/list1"/>
    <dgm:cxn modelId="{3A779A23-A3A3-4D4D-96B6-92F080E77226}" type="presParOf" srcId="{6DBEAC10-1B51-492D-890C-2D166163CBBA}" destId="{5BCF660A-BD3C-4686-BBB9-B77099C52FBF}" srcOrd="14" destOrd="0" presId="urn:microsoft.com/office/officeart/2005/8/layout/list1"/>
    <dgm:cxn modelId="{3B72E0E7-7669-4CAF-938F-37F4FA44756C}" type="presParOf" srcId="{6DBEAC10-1B51-492D-890C-2D166163CBBA}" destId="{0B935785-2ED3-4CE5-AE0E-B29D4F2D4B0E}" srcOrd="15" destOrd="0" presId="urn:microsoft.com/office/officeart/2005/8/layout/list1"/>
    <dgm:cxn modelId="{3D236801-AE5F-40BF-8C04-46C02DDBE945}" type="presParOf" srcId="{6DBEAC10-1B51-492D-890C-2D166163CBBA}" destId="{5542726C-6673-42D8-B8EB-C03D1694ADCB}" srcOrd="16" destOrd="0" presId="urn:microsoft.com/office/officeart/2005/8/layout/list1"/>
    <dgm:cxn modelId="{F21CA3FD-5A97-466F-A63A-ED4D56E46D80}" type="presParOf" srcId="{5542726C-6673-42D8-B8EB-C03D1694ADCB}" destId="{C4461C37-493C-4432-B62D-C31A2194AB81}" srcOrd="0" destOrd="0" presId="urn:microsoft.com/office/officeart/2005/8/layout/list1"/>
    <dgm:cxn modelId="{8015C4C6-5CE2-4DC5-B86A-80B08C4C38BB}" type="presParOf" srcId="{5542726C-6673-42D8-B8EB-C03D1694ADCB}" destId="{C4D19D5C-B612-49A2-B529-BF30036D0852}" srcOrd="1" destOrd="0" presId="urn:microsoft.com/office/officeart/2005/8/layout/list1"/>
    <dgm:cxn modelId="{A523275D-6A18-44BC-A00A-A2973A521421}" type="presParOf" srcId="{6DBEAC10-1B51-492D-890C-2D166163CBBA}" destId="{37CE93CA-CEFD-474B-BE8D-5ABF69652F32}" srcOrd="17" destOrd="0" presId="urn:microsoft.com/office/officeart/2005/8/layout/list1"/>
    <dgm:cxn modelId="{6B3474BA-D348-48B4-B37C-D7DC4D3E7FB6}" type="presParOf" srcId="{6DBEAC10-1B51-492D-890C-2D166163CBBA}" destId="{CCE78399-883F-4FF0-A650-572F32D98DF3}" srcOrd="18" destOrd="0" presId="urn:microsoft.com/office/officeart/2005/8/layout/list1"/>
    <dgm:cxn modelId="{50C548C8-F62D-4001-87E3-665791B1205E}" type="presParOf" srcId="{6DBEAC10-1B51-492D-890C-2D166163CBBA}" destId="{8D629D9C-9471-4DC5-981F-7B9329979E42}" srcOrd="19" destOrd="0" presId="urn:microsoft.com/office/officeart/2005/8/layout/list1"/>
    <dgm:cxn modelId="{BF05FB27-29B9-4BDC-A7EF-66D884AC71CC}" type="presParOf" srcId="{6DBEAC10-1B51-492D-890C-2D166163CBBA}" destId="{D51FDF55-B8A5-4F2D-B002-383225104955}" srcOrd="20" destOrd="0" presId="urn:microsoft.com/office/officeart/2005/8/layout/list1"/>
    <dgm:cxn modelId="{D43643B3-62CA-4F75-B6A8-89AE4CC533C7}" type="presParOf" srcId="{D51FDF55-B8A5-4F2D-B002-383225104955}" destId="{A8D6DD4D-2C52-4036-9C12-7AC46B5CFA30}" srcOrd="0" destOrd="0" presId="urn:microsoft.com/office/officeart/2005/8/layout/list1"/>
    <dgm:cxn modelId="{056C5D9B-1CDF-469D-BC10-3EFAC497E1D1}" type="presParOf" srcId="{D51FDF55-B8A5-4F2D-B002-383225104955}" destId="{F56F4C1E-6097-4DD5-B295-EA6E7FD0028F}" srcOrd="1" destOrd="0" presId="urn:microsoft.com/office/officeart/2005/8/layout/list1"/>
    <dgm:cxn modelId="{7EE5A551-09AB-4CA0-BFA1-DC880EF5C8FB}" type="presParOf" srcId="{6DBEAC10-1B51-492D-890C-2D166163CBBA}" destId="{861BACE6-461F-4448-9588-3870F176B7D0}" srcOrd="21" destOrd="0" presId="urn:microsoft.com/office/officeart/2005/8/layout/list1"/>
    <dgm:cxn modelId="{4DE632C7-5740-4185-9108-9F3C71946C68}" type="presParOf" srcId="{6DBEAC10-1B51-492D-890C-2D166163CBBA}" destId="{1F1B8BC1-4B4C-4AD0-8837-A1CE7AB8A96D}" srcOrd="22" destOrd="0" presId="urn:microsoft.com/office/officeart/2005/8/layout/list1"/>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rawing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9A8AD20F-EA5F-49B7-8759-1A2E5089C099}">
      <dsp:nvSpPr>
        <dsp:cNvPr id="0" name=""/>
        <dsp:cNvSpPr/>
      </dsp:nvSpPr>
      <dsp:spPr>
        <a:xfrm>
          <a:off x="4441159" y="-37363"/>
          <a:ext cx="2257204" cy="1314641"/>
        </a:xfrm>
        <a:prstGeom prst="roundRect">
          <a:avLst/>
        </a:prstGeom>
        <a:solidFill>
          <a:schemeClr val="lt1">
            <a:hueOff val="0"/>
            <a:satOff val="0"/>
            <a:lumOff val="0"/>
            <a:alphaOff val="0"/>
          </a:schemeClr>
        </a:solidFill>
        <a:ln w="34925" cap="flat" cmpd="sng" algn="in">
          <a:solidFill>
            <a:schemeClr val="dk1">
              <a:shade val="80000"/>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76200" tIns="76200" rIns="76200" bIns="76200" numCol="1" spcCol="1270" anchor="ctr" anchorCtr="0">
          <a:noAutofit/>
        </a:bodyPr>
        <a:lstStyle/>
        <a:p>
          <a:pPr lvl="0" algn="ctr" defTabSz="889000">
            <a:lnSpc>
              <a:spcPct val="90000"/>
            </a:lnSpc>
            <a:spcBef>
              <a:spcPct val="0"/>
            </a:spcBef>
            <a:spcAft>
              <a:spcPct val="35000"/>
            </a:spcAft>
          </a:pPr>
          <a:r>
            <a:rPr lang="es-CL" sz="2000" kern="1200" dirty="0"/>
            <a:t>1. Documentos oficiales</a:t>
          </a:r>
        </a:p>
      </dsp:txBody>
      <dsp:txXfrm>
        <a:off x="4505334" y="26812"/>
        <a:ext cx="2128854" cy="1186291"/>
      </dsp:txXfrm>
    </dsp:sp>
    <dsp:sp modelId="{171241F3-D17A-4CF2-85BA-5DF080E8F3CC}">
      <dsp:nvSpPr>
        <dsp:cNvPr id="0" name=""/>
        <dsp:cNvSpPr/>
      </dsp:nvSpPr>
      <dsp:spPr>
        <a:xfrm>
          <a:off x="3655920" y="619957"/>
          <a:ext cx="3827682" cy="3827682"/>
        </a:xfrm>
        <a:custGeom>
          <a:avLst/>
          <a:gdLst/>
          <a:ahLst/>
          <a:cxnLst/>
          <a:rect l="0" t="0" r="0" b="0"/>
          <a:pathLst>
            <a:path>
              <a:moveTo>
                <a:pt x="3212747" y="508270"/>
              </a:moveTo>
              <a:arcTo wR="1913841" hR="1913841" stAng="18764486" swAng="1217474"/>
            </a:path>
          </a:pathLst>
        </a:custGeom>
        <a:noFill/>
        <a:ln w="6350" cap="flat" cmpd="sng" algn="in">
          <a:solidFill>
            <a:schemeClr val="dk1">
              <a:hueOff val="0"/>
              <a:satOff val="0"/>
              <a:lumOff val="0"/>
              <a:alphaOff val="0"/>
            </a:schemeClr>
          </a:solidFill>
          <a:prstDash val="solid"/>
          <a:tailEnd type="arrow"/>
        </a:ln>
        <a:effectLst/>
      </dsp:spPr>
      <dsp:style>
        <a:lnRef idx="1">
          <a:scrgbClr r="0" g="0" b="0"/>
        </a:lnRef>
        <a:fillRef idx="0">
          <a:scrgbClr r="0" g="0" b="0"/>
        </a:fillRef>
        <a:effectRef idx="0">
          <a:scrgbClr r="0" g="0" b="0"/>
        </a:effectRef>
        <a:fontRef idx="minor"/>
      </dsp:style>
    </dsp:sp>
    <dsp:sp modelId="{3885F9C9-A65E-46EC-BE67-23C29EC32650}">
      <dsp:nvSpPr>
        <dsp:cNvPr id="0" name=""/>
        <dsp:cNvSpPr/>
      </dsp:nvSpPr>
      <dsp:spPr>
        <a:xfrm>
          <a:off x="6283183" y="1867877"/>
          <a:ext cx="2400838" cy="1331842"/>
        </a:xfrm>
        <a:prstGeom prst="roundRect">
          <a:avLst/>
        </a:prstGeom>
        <a:solidFill>
          <a:schemeClr val="lt1">
            <a:hueOff val="0"/>
            <a:satOff val="0"/>
            <a:lumOff val="0"/>
            <a:alphaOff val="0"/>
          </a:schemeClr>
        </a:solidFill>
        <a:ln w="34925" cap="flat" cmpd="sng" algn="in">
          <a:solidFill>
            <a:schemeClr val="dk1">
              <a:shade val="80000"/>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76200" tIns="76200" rIns="76200" bIns="76200" numCol="1" spcCol="1270" anchor="ctr" anchorCtr="0">
          <a:noAutofit/>
        </a:bodyPr>
        <a:lstStyle/>
        <a:p>
          <a:pPr lvl="0" algn="ctr" defTabSz="889000">
            <a:lnSpc>
              <a:spcPct val="90000"/>
            </a:lnSpc>
            <a:spcBef>
              <a:spcPct val="0"/>
            </a:spcBef>
            <a:spcAft>
              <a:spcPct val="35000"/>
            </a:spcAft>
          </a:pPr>
          <a:r>
            <a:rPr lang="es-CL" sz="2000" kern="1200" dirty="0"/>
            <a:t>2. Tramitación de la correspondencia. </a:t>
          </a:r>
        </a:p>
      </dsp:txBody>
      <dsp:txXfrm>
        <a:off x="6348198" y="1932892"/>
        <a:ext cx="2270808" cy="1201812"/>
      </dsp:txXfrm>
    </dsp:sp>
    <dsp:sp modelId="{D5D0E3E5-5DC1-4567-B8A4-EB853396F4E8}">
      <dsp:nvSpPr>
        <dsp:cNvPr id="0" name=""/>
        <dsp:cNvSpPr/>
      </dsp:nvSpPr>
      <dsp:spPr>
        <a:xfrm>
          <a:off x="3655920" y="619957"/>
          <a:ext cx="3827682" cy="3827682"/>
        </a:xfrm>
        <a:custGeom>
          <a:avLst/>
          <a:gdLst/>
          <a:ahLst/>
          <a:cxnLst/>
          <a:rect l="0" t="0" r="0" b="0"/>
          <a:pathLst>
            <a:path>
              <a:moveTo>
                <a:pt x="3594883" y="2828655"/>
              </a:moveTo>
              <a:arcTo wR="1913841" hR="1913841" stAng="1713288" swAng="1530315"/>
            </a:path>
          </a:pathLst>
        </a:custGeom>
        <a:noFill/>
        <a:ln w="6350" cap="flat" cmpd="sng" algn="in">
          <a:solidFill>
            <a:schemeClr val="dk1">
              <a:hueOff val="0"/>
              <a:satOff val="0"/>
              <a:lumOff val="0"/>
              <a:alphaOff val="0"/>
            </a:schemeClr>
          </a:solidFill>
          <a:prstDash val="solid"/>
          <a:tailEnd type="arrow"/>
        </a:ln>
        <a:effectLst/>
      </dsp:spPr>
      <dsp:style>
        <a:lnRef idx="1">
          <a:scrgbClr r="0" g="0" b="0"/>
        </a:lnRef>
        <a:fillRef idx="0">
          <a:scrgbClr r="0" g="0" b="0"/>
        </a:fillRef>
        <a:effectRef idx="0">
          <a:scrgbClr r="0" g="0" b="0"/>
        </a:effectRef>
        <a:fontRef idx="minor"/>
      </dsp:style>
    </dsp:sp>
    <dsp:sp modelId="{B56A3045-C3F5-4806-A0EF-1D5DDE7ADEA1}">
      <dsp:nvSpPr>
        <dsp:cNvPr id="0" name=""/>
        <dsp:cNvSpPr/>
      </dsp:nvSpPr>
      <dsp:spPr>
        <a:xfrm>
          <a:off x="4678734" y="3868471"/>
          <a:ext cx="1782055" cy="1158335"/>
        </a:xfrm>
        <a:prstGeom prst="roundRect">
          <a:avLst/>
        </a:prstGeom>
        <a:solidFill>
          <a:schemeClr val="lt1">
            <a:hueOff val="0"/>
            <a:satOff val="0"/>
            <a:lumOff val="0"/>
            <a:alphaOff val="0"/>
          </a:schemeClr>
        </a:solidFill>
        <a:ln w="34925" cap="flat" cmpd="sng" algn="in">
          <a:solidFill>
            <a:schemeClr val="dk1">
              <a:shade val="80000"/>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76200" tIns="76200" rIns="76200" bIns="76200" numCol="1" spcCol="1270" anchor="ctr" anchorCtr="0">
          <a:noAutofit/>
        </a:bodyPr>
        <a:lstStyle/>
        <a:p>
          <a:pPr lvl="0" algn="ctr" defTabSz="889000">
            <a:lnSpc>
              <a:spcPct val="90000"/>
            </a:lnSpc>
            <a:spcBef>
              <a:spcPct val="0"/>
            </a:spcBef>
            <a:spcAft>
              <a:spcPct val="35000"/>
            </a:spcAft>
          </a:pPr>
          <a:r>
            <a:rPr lang="es-MX" sz="2000" kern="1200" dirty="0" smtClean="0"/>
            <a:t>3. Manejo de la Publicaciones y Boletines Oficiales.</a:t>
          </a:r>
          <a:endParaRPr lang="es-CL" sz="2000" kern="1200" dirty="0"/>
        </a:p>
      </dsp:txBody>
      <dsp:txXfrm>
        <a:off x="4735279" y="3925016"/>
        <a:ext cx="1668965" cy="1045245"/>
      </dsp:txXfrm>
    </dsp:sp>
    <dsp:sp modelId="{9E842648-4BFC-4DB5-9CE5-C68541C2CBAE}">
      <dsp:nvSpPr>
        <dsp:cNvPr id="0" name=""/>
        <dsp:cNvSpPr/>
      </dsp:nvSpPr>
      <dsp:spPr>
        <a:xfrm>
          <a:off x="3655920" y="619957"/>
          <a:ext cx="3827682" cy="3827682"/>
        </a:xfrm>
        <a:custGeom>
          <a:avLst/>
          <a:gdLst/>
          <a:ahLst/>
          <a:cxnLst/>
          <a:rect l="0" t="0" r="0" b="0"/>
          <a:pathLst>
            <a:path>
              <a:moveTo>
                <a:pt x="783998" y="3458587"/>
              </a:moveTo>
              <a:arcTo wR="1913841" hR="1913841" stAng="7570926" swAng="1579212"/>
            </a:path>
          </a:pathLst>
        </a:custGeom>
        <a:noFill/>
        <a:ln w="6350" cap="flat" cmpd="sng" algn="in">
          <a:solidFill>
            <a:schemeClr val="dk1">
              <a:hueOff val="0"/>
              <a:satOff val="0"/>
              <a:lumOff val="0"/>
              <a:alphaOff val="0"/>
            </a:schemeClr>
          </a:solidFill>
          <a:prstDash val="solid"/>
          <a:tailEnd type="arrow"/>
        </a:ln>
        <a:effectLst/>
      </dsp:spPr>
      <dsp:style>
        <a:lnRef idx="1">
          <a:scrgbClr r="0" g="0" b="0"/>
        </a:lnRef>
        <a:fillRef idx="0">
          <a:scrgbClr r="0" g="0" b="0"/>
        </a:fillRef>
        <a:effectRef idx="0">
          <a:scrgbClr r="0" g="0" b="0"/>
        </a:effectRef>
        <a:fontRef idx="minor"/>
      </dsp:style>
    </dsp:sp>
    <dsp:sp modelId="{980A0390-0D5C-4D64-AA19-D6A3D9A87575}">
      <dsp:nvSpPr>
        <dsp:cNvPr id="0" name=""/>
        <dsp:cNvSpPr/>
      </dsp:nvSpPr>
      <dsp:spPr>
        <a:xfrm>
          <a:off x="2580325" y="1908731"/>
          <a:ext cx="2151189" cy="1250133"/>
        </a:xfrm>
        <a:prstGeom prst="roundRect">
          <a:avLst/>
        </a:prstGeom>
        <a:solidFill>
          <a:schemeClr val="accent2">
            <a:lumMod val="75000"/>
          </a:schemeClr>
        </a:solidFill>
        <a:ln w="34925" cap="flat" cmpd="sng" algn="in">
          <a:solidFill>
            <a:schemeClr val="dk1">
              <a:shade val="80000"/>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76200" tIns="76200" rIns="76200" bIns="76200" numCol="1" spcCol="1270" anchor="ctr" anchorCtr="0">
          <a:noAutofit/>
        </a:bodyPr>
        <a:lstStyle/>
        <a:p>
          <a:pPr lvl="0" algn="ctr" defTabSz="889000">
            <a:lnSpc>
              <a:spcPct val="90000"/>
            </a:lnSpc>
            <a:spcBef>
              <a:spcPct val="0"/>
            </a:spcBef>
            <a:spcAft>
              <a:spcPct val="35000"/>
            </a:spcAft>
          </a:pPr>
          <a:r>
            <a:rPr lang="es-CL" sz="2000" b="1" kern="1200" dirty="0" smtClean="0"/>
            <a:t>4. </a:t>
          </a:r>
          <a:r>
            <a:rPr lang="es-CL" sz="2000" b="1" kern="1200" dirty="0"/>
            <a:t>Calificaciones de Gente de Mar.</a:t>
          </a:r>
        </a:p>
      </dsp:txBody>
      <dsp:txXfrm>
        <a:off x="2641351" y="1969757"/>
        <a:ext cx="2029137" cy="1128081"/>
      </dsp:txXfrm>
    </dsp:sp>
    <dsp:sp modelId="{226B266D-0E1A-4E4D-A897-88EE8B522455}">
      <dsp:nvSpPr>
        <dsp:cNvPr id="0" name=""/>
        <dsp:cNvSpPr/>
      </dsp:nvSpPr>
      <dsp:spPr>
        <a:xfrm>
          <a:off x="3655920" y="619957"/>
          <a:ext cx="3827682" cy="3827682"/>
        </a:xfrm>
        <a:custGeom>
          <a:avLst/>
          <a:gdLst/>
          <a:ahLst/>
          <a:cxnLst/>
          <a:rect l="0" t="0" r="0" b="0"/>
          <a:pathLst>
            <a:path>
              <a:moveTo>
                <a:pt x="192470" y="1077376"/>
              </a:moveTo>
              <a:arcTo wR="1913841" hR="1913841" stAng="12354988" swAng="1265622"/>
            </a:path>
          </a:pathLst>
        </a:custGeom>
        <a:noFill/>
        <a:ln w="6350" cap="flat" cmpd="sng" algn="in">
          <a:solidFill>
            <a:schemeClr val="dk1">
              <a:hueOff val="0"/>
              <a:satOff val="0"/>
              <a:lumOff val="0"/>
              <a:alphaOff val="0"/>
            </a:schemeClr>
          </a:solidFill>
          <a:prstDash val="solid"/>
          <a:tailEnd type="arrow"/>
        </a:ln>
        <a:effectLst/>
      </dsp:spPr>
      <dsp:style>
        <a:lnRef idx="1">
          <a:scrgbClr r="0" g="0" b="0"/>
        </a:lnRef>
        <a:fillRef idx="0">
          <a:scrgbClr r="0" g="0" b="0"/>
        </a:fillRef>
        <a:effectRef idx="0">
          <a:scrgbClr r="0" g="0" b="0"/>
        </a:effectRef>
        <a:fontRef idx="minor"/>
      </dsp:style>
    </dsp:sp>
  </dsp:spTree>
</dsp:drawing>
</file>

<file path=ppt/diagrams/drawing2.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E6F00C57-9CFE-47F6-9B2E-7788138CA375}">
      <dsp:nvSpPr>
        <dsp:cNvPr id="0" name=""/>
        <dsp:cNvSpPr/>
      </dsp:nvSpPr>
      <dsp:spPr>
        <a:xfrm>
          <a:off x="0" y="284220"/>
          <a:ext cx="9124426" cy="1466325"/>
        </a:xfrm>
        <a:prstGeom prst="rect">
          <a:avLst/>
        </a:prstGeom>
        <a:solidFill>
          <a:schemeClr val="lt1">
            <a:alpha val="90000"/>
            <a:hueOff val="0"/>
            <a:satOff val="0"/>
            <a:lumOff val="0"/>
            <a:alphaOff val="0"/>
          </a:schemeClr>
        </a:solidFill>
        <a:ln w="34925" cap="flat" cmpd="sng" algn="in">
          <a:solidFill>
            <a:schemeClr val="accent5">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txBody>
        <a:bodyPr spcFirstLastPara="0" vert="horz" wrap="square" lIns="708157" tIns="395732" rIns="708157" bIns="128016" numCol="1" spcCol="1270" anchor="t" anchorCtr="0">
          <a:noAutofit/>
        </a:bodyPr>
        <a:lstStyle/>
        <a:p>
          <a:pPr marL="171450" lvl="1" indent="-171450" algn="just" defTabSz="800100" rtl="0">
            <a:lnSpc>
              <a:spcPct val="90000"/>
            </a:lnSpc>
            <a:spcBef>
              <a:spcPct val="0"/>
            </a:spcBef>
            <a:spcAft>
              <a:spcPct val="15000"/>
            </a:spcAft>
            <a:buChar char="••"/>
          </a:pPr>
          <a:r>
            <a:rPr lang="es-MX" sz="1800" kern="1200" dirty="0" smtClean="0"/>
            <a:t>El sistema de calificación ha sido estructurado para lograr una evaluación objetiva de los calificados; sin embargo, es conveniente tener presente que todo sistema de medición de desempeño involucra el aspecto humano; una persona evalúa a otra, por lo tanto no es perfecto.</a:t>
          </a:r>
          <a:endParaRPr lang="es-CL" sz="1800" kern="1200" dirty="0"/>
        </a:p>
      </dsp:txBody>
      <dsp:txXfrm>
        <a:off x="0" y="284220"/>
        <a:ext cx="9124426" cy="1466325"/>
      </dsp:txXfrm>
    </dsp:sp>
    <dsp:sp modelId="{F5B97ADD-7B40-4588-8FA9-690BA7A3ECFC}">
      <dsp:nvSpPr>
        <dsp:cNvPr id="0" name=""/>
        <dsp:cNvSpPr/>
      </dsp:nvSpPr>
      <dsp:spPr>
        <a:xfrm>
          <a:off x="456221" y="3780"/>
          <a:ext cx="6387098" cy="560880"/>
        </a:xfrm>
        <a:prstGeom prst="roundRect">
          <a:avLst/>
        </a:prstGeom>
        <a:solidFill>
          <a:schemeClr val="accent5">
            <a:hueOff val="0"/>
            <a:satOff val="0"/>
            <a:lumOff val="0"/>
            <a:alphaOff val="0"/>
          </a:schemeClr>
        </a:solidFill>
        <a:ln w="34925" cap="flat" cmpd="sng" algn="in">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241417" tIns="0" rIns="241417" bIns="0" numCol="1" spcCol="1270" anchor="ctr" anchorCtr="0">
          <a:noAutofit/>
        </a:bodyPr>
        <a:lstStyle/>
        <a:p>
          <a:pPr lvl="0" algn="l" defTabSz="844550" rtl="0">
            <a:lnSpc>
              <a:spcPct val="90000"/>
            </a:lnSpc>
            <a:spcBef>
              <a:spcPct val="0"/>
            </a:spcBef>
            <a:spcAft>
              <a:spcPct val="35000"/>
            </a:spcAft>
          </a:pPr>
          <a:r>
            <a:rPr lang="es-MX" sz="1900" kern="1200" dirty="0" smtClean="0"/>
            <a:t>Sistema de Calificación: “SISCAL”</a:t>
          </a:r>
          <a:endParaRPr lang="es-CL" sz="1900" kern="1200" dirty="0"/>
        </a:p>
      </dsp:txBody>
      <dsp:txXfrm>
        <a:off x="483601" y="31160"/>
        <a:ext cx="6332338" cy="506120"/>
      </dsp:txXfrm>
    </dsp:sp>
  </dsp:spTree>
</dsp:drawing>
</file>

<file path=ppt/diagrams/drawing3.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C5839DBA-0456-4BA8-9161-1A1DA89614F9}">
      <dsp:nvSpPr>
        <dsp:cNvPr id="0" name=""/>
        <dsp:cNvSpPr/>
      </dsp:nvSpPr>
      <dsp:spPr>
        <a:xfrm>
          <a:off x="5193" y="143758"/>
          <a:ext cx="1990871" cy="545858"/>
        </a:xfrm>
        <a:prstGeom prst="rect">
          <a:avLst/>
        </a:prstGeom>
        <a:solidFill>
          <a:schemeClr val="accent5">
            <a:hueOff val="0"/>
            <a:satOff val="0"/>
            <a:lumOff val="0"/>
            <a:alphaOff val="0"/>
          </a:schemeClr>
        </a:solidFill>
        <a:ln w="34925" cap="flat" cmpd="sng" algn="in">
          <a:solidFill>
            <a:schemeClr val="accent5">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113792" tIns="65024" rIns="113792" bIns="65024" numCol="1" spcCol="1270" anchor="ctr" anchorCtr="0">
          <a:noAutofit/>
        </a:bodyPr>
        <a:lstStyle/>
        <a:p>
          <a:pPr lvl="0" algn="ctr" defTabSz="711200" rtl="0">
            <a:lnSpc>
              <a:spcPct val="90000"/>
            </a:lnSpc>
            <a:spcBef>
              <a:spcPct val="0"/>
            </a:spcBef>
            <a:spcAft>
              <a:spcPct val="35000"/>
            </a:spcAft>
          </a:pPr>
          <a:r>
            <a:rPr lang="es-MX" sz="1600" b="1" kern="1200" baseline="0" dirty="0" smtClean="0">
              <a:solidFill>
                <a:schemeClr val="tx1"/>
              </a:solidFill>
            </a:rPr>
            <a:t>Oficial de división</a:t>
          </a:r>
          <a:endParaRPr lang="es-CL" sz="1600" b="1" kern="1200" dirty="0">
            <a:solidFill>
              <a:schemeClr val="tx1"/>
            </a:solidFill>
          </a:endParaRPr>
        </a:p>
      </dsp:txBody>
      <dsp:txXfrm>
        <a:off x="5193" y="143758"/>
        <a:ext cx="1990871" cy="545858"/>
      </dsp:txXfrm>
    </dsp:sp>
    <dsp:sp modelId="{7825EB6B-3460-4507-90A6-5603D5B5330E}">
      <dsp:nvSpPr>
        <dsp:cNvPr id="0" name=""/>
        <dsp:cNvSpPr/>
      </dsp:nvSpPr>
      <dsp:spPr>
        <a:xfrm>
          <a:off x="5193" y="689617"/>
          <a:ext cx="1990871" cy="4107206"/>
        </a:xfrm>
        <a:prstGeom prst="rect">
          <a:avLst/>
        </a:prstGeom>
        <a:solidFill>
          <a:schemeClr val="accent5">
            <a:alpha val="90000"/>
            <a:tint val="40000"/>
            <a:hueOff val="0"/>
            <a:satOff val="0"/>
            <a:lumOff val="0"/>
            <a:alphaOff val="0"/>
          </a:schemeClr>
        </a:solidFill>
        <a:ln w="34925" cap="flat" cmpd="sng" algn="in">
          <a:solidFill>
            <a:schemeClr val="accent5">
              <a:alpha val="90000"/>
              <a:tint val="40000"/>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txBody>
        <a:bodyPr spcFirstLastPara="0" vert="horz" wrap="square" lIns="80010" tIns="80010" rIns="106680" bIns="120015" numCol="1" spcCol="1270" anchor="t" anchorCtr="0">
          <a:noAutofit/>
        </a:bodyPr>
        <a:lstStyle/>
        <a:p>
          <a:pPr marL="114300" lvl="1" indent="-114300" algn="just" defTabSz="666750" rtl="0">
            <a:lnSpc>
              <a:spcPct val="90000"/>
            </a:lnSpc>
            <a:spcBef>
              <a:spcPct val="0"/>
            </a:spcBef>
            <a:spcAft>
              <a:spcPct val="15000"/>
            </a:spcAft>
            <a:buChar char="••"/>
          </a:pPr>
          <a:r>
            <a:rPr lang="es-MX" sz="1500" kern="1200" dirty="0" smtClean="0"/>
            <a:t>Es el responsable de llevar la Hoja de Vida del personal dependiente, de proponer al Calificador Directo la valorización de las cualidades del calificado y de verificar el ingreso y actualización de los datos del personal bajo su cargo en la aplicación del Escalafón Naval.</a:t>
          </a:r>
          <a:endParaRPr lang="es-CL" sz="1500" kern="1200" dirty="0"/>
        </a:p>
      </dsp:txBody>
      <dsp:txXfrm>
        <a:off x="5193" y="689617"/>
        <a:ext cx="1990871" cy="4107206"/>
      </dsp:txXfrm>
    </dsp:sp>
    <dsp:sp modelId="{D710D395-93F6-4C61-A8B1-CE80628BBF31}">
      <dsp:nvSpPr>
        <dsp:cNvPr id="0" name=""/>
        <dsp:cNvSpPr/>
      </dsp:nvSpPr>
      <dsp:spPr>
        <a:xfrm>
          <a:off x="2274787" y="143758"/>
          <a:ext cx="1990871" cy="545858"/>
        </a:xfrm>
        <a:prstGeom prst="rect">
          <a:avLst/>
        </a:prstGeom>
        <a:solidFill>
          <a:schemeClr val="accent5">
            <a:hueOff val="0"/>
            <a:satOff val="0"/>
            <a:lumOff val="0"/>
            <a:alphaOff val="0"/>
          </a:schemeClr>
        </a:solidFill>
        <a:ln w="34925" cap="flat" cmpd="sng" algn="in">
          <a:solidFill>
            <a:schemeClr val="accent5">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113792" tIns="65024" rIns="113792" bIns="65024" numCol="1" spcCol="1270" anchor="ctr" anchorCtr="0">
          <a:noAutofit/>
        </a:bodyPr>
        <a:lstStyle/>
        <a:p>
          <a:pPr lvl="0" algn="ctr" defTabSz="711200" rtl="0">
            <a:lnSpc>
              <a:spcPct val="90000"/>
            </a:lnSpc>
            <a:spcBef>
              <a:spcPct val="0"/>
            </a:spcBef>
            <a:spcAft>
              <a:spcPct val="35000"/>
            </a:spcAft>
          </a:pPr>
          <a:r>
            <a:rPr lang="es-MX" sz="1600" b="1" kern="1200" baseline="0" dirty="0" smtClean="0">
              <a:solidFill>
                <a:schemeClr val="tx1"/>
              </a:solidFill>
            </a:rPr>
            <a:t>Calificador Directo</a:t>
          </a:r>
          <a:endParaRPr lang="es-CL" sz="1600" b="1" kern="1200" baseline="0" dirty="0">
            <a:solidFill>
              <a:schemeClr val="tx1"/>
            </a:solidFill>
          </a:endParaRPr>
        </a:p>
      </dsp:txBody>
      <dsp:txXfrm>
        <a:off x="2274787" y="143758"/>
        <a:ext cx="1990871" cy="545858"/>
      </dsp:txXfrm>
    </dsp:sp>
    <dsp:sp modelId="{1EBEC884-9DB3-4DE4-B9A2-51497679BFC7}">
      <dsp:nvSpPr>
        <dsp:cNvPr id="0" name=""/>
        <dsp:cNvSpPr/>
      </dsp:nvSpPr>
      <dsp:spPr>
        <a:xfrm>
          <a:off x="2274787" y="689617"/>
          <a:ext cx="1990871" cy="4107206"/>
        </a:xfrm>
        <a:prstGeom prst="rect">
          <a:avLst/>
        </a:prstGeom>
        <a:solidFill>
          <a:schemeClr val="accent5">
            <a:alpha val="90000"/>
            <a:tint val="40000"/>
            <a:hueOff val="0"/>
            <a:satOff val="0"/>
            <a:lumOff val="0"/>
            <a:alphaOff val="0"/>
          </a:schemeClr>
        </a:solidFill>
        <a:ln w="34925" cap="flat" cmpd="sng" algn="in">
          <a:solidFill>
            <a:schemeClr val="accent5">
              <a:alpha val="90000"/>
              <a:tint val="40000"/>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txBody>
        <a:bodyPr spcFirstLastPara="0" vert="horz" wrap="square" lIns="80010" tIns="80010" rIns="106680" bIns="120015" numCol="1" spcCol="1270" anchor="t" anchorCtr="0">
          <a:noAutofit/>
        </a:bodyPr>
        <a:lstStyle/>
        <a:p>
          <a:pPr marL="114300" lvl="1" indent="-114300" algn="just" defTabSz="666750" rtl="0">
            <a:lnSpc>
              <a:spcPct val="90000"/>
            </a:lnSpc>
            <a:spcBef>
              <a:spcPct val="0"/>
            </a:spcBef>
            <a:spcAft>
              <a:spcPct val="15000"/>
            </a:spcAft>
            <a:buChar char="••"/>
          </a:pPr>
          <a:r>
            <a:rPr lang="es-MX" sz="1500" kern="1200" dirty="0" smtClean="0"/>
            <a:t>Es el Oficial que califica definitivamente al personal dependiente y propone al Calificador Superior la Nota y Lista de Clasificación.</a:t>
          </a:r>
          <a:endParaRPr lang="es-CL" sz="1500" kern="1200" dirty="0"/>
        </a:p>
      </dsp:txBody>
      <dsp:txXfrm>
        <a:off x="2274787" y="689617"/>
        <a:ext cx="1990871" cy="4107206"/>
      </dsp:txXfrm>
    </dsp:sp>
    <dsp:sp modelId="{E0BE875B-B79B-4ADA-8A4E-06B1536436F7}">
      <dsp:nvSpPr>
        <dsp:cNvPr id="0" name=""/>
        <dsp:cNvSpPr/>
      </dsp:nvSpPr>
      <dsp:spPr>
        <a:xfrm>
          <a:off x="4544381" y="143758"/>
          <a:ext cx="1990871" cy="545858"/>
        </a:xfrm>
        <a:prstGeom prst="rect">
          <a:avLst/>
        </a:prstGeom>
        <a:solidFill>
          <a:schemeClr val="accent5">
            <a:hueOff val="0"/>
            <a:satOff val="0"/>
            <a:lumOff val="0"/>
            <a:alphaOff val="0"/>
          </a:schemeClr>
        </a:solidFill>
        <a:ln w="34925" cap="flat" cmpd="sng" algn="in">
          <a:solidFill>
            <a:schemeClr val="accent5">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113792" tIns="65024" rIns="113792" bIns="65024" numCol="1" spcCol="1270" anchor="ctr" anchorCtr="0">
          <a:noAutofit/>
        </a:bodyPr>
        <a:lstStyle/>
        <a:p>
          <a:pPr lvl="0" algn="ctr" defTabSz="711200" rtl="0">
            <a:lnSpc>
              <a:spcPct val="90000"/>
            </a:lnSpc>
            <a:spcBef>
              <a:spcPct val="0"/>
            </a:spcBef>
            <a:spcAft>
              <a:spcPct val="35000"/>
            </a:spcAft>
          </a:pPr>
          <a:r>
            <a:rPr lang="es-MX" sz="1600" b="1" kern="1200" baseline="0" dirty="0" smtClean="0">
              <a:solidFill>
                <a:schemeClr val="tx1"/>
              </a:solidFill>
            </a:rPr>
            <a:t>Calificador Superior</a:t>
          </a:r>
          <a:endParaRPr lang="es-CL" sz="1600" b="1" kern="1200" baseline="0" dirty="0">
            <a:solidFill>
              <a:schemeClr val="tx1"/>
            </a:solidFill>
          </a:endParaRPr>
        </a:p>
      </dsp:txBody>
      <dsp:txXfrm>
        <a:off x="4544381" y="143758"/>
        <a:ext cx="1990871" cy="545858"/>
      </dsp:txXfrm>
    </dsp:sp>
    <dsp:sp modelId="{770CD7E3-0454-419C-A66D-91241C4345DA}">
      <dsp:nvSpPr>
        <dsp:cNvPr id="0" name=""/>
        <dsp:cNvSpPr/>
      </dsp:nvSpPr>
      <dsp:spPr>
        <a:xfrm>
          <a:off x="4544381" y="689617"/>
          <a:ext cx="1990871" cy="4107206"/>
        </a:xfrm>
        <a:prstGeom prst="rect">
          <a:avLst/>
        </a:prstGeom>
        <a:solidFill>
          <a:schemeClr val="accent5">
            <a:alpha val="90000"/>
            <a:tint val="40000"/>
            <a:hueOff val="0"/>
            <a:satOff val="0"/>
            <a:lumOff val="0"/>
            <a:alphaOff val="0"/>
          </a:schemeClr>
        </a:solidFill>
        <a:ln w="34925" cap="flat" cmpd="sng" algn="in">
          <a:solidFill>
            <a:schemeClr val="accent5">
              <a:alpha val="90000"/>
              <a:tint val="40000"/>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txBody>
        <a:bodyPr spcFirstLastPara="0" vert="horz" wrap="square" lIns="80010" tIns="80010" rIns="106680" bIns="120015" numCol="1" spcCol="1270" anchor="t" anchorCtr="0">
          <a:noAutofit/>
        </a:bodyPr>
        <a:lstStyle/>
        <a:p>
          <a:pPr marL="114300" lvl="1" indent="-114300" algn="just" defTabSz="666750" rtl="0">
            <a:lnSpc>
              <a:spcPct val="90000"/>
            </a:lnSpc>
            <a:spcBef>
              <a:spcPct val="0"/>
            </a:spcBef>
            <a:spcAft>
              <a:spcPct val="15000"/>
            </a:spcAft>
            <a:buChar char="••"/>
          </a:pPr>
          <a:r>
            <a:rPr lang="es-MX" sz="1500" kern="1200" dirty="0" smtClean="0"/>
            <a:t>Es el Oficial responsable de la supervisión del adecuado cumplimiento, por parte del Calificador Directo bajo su mando, del proceso de calificación, y a quien corresponderá aprobar o modificar las notas registradas y la respectiva proposición de Lista de Clasificación.</a:t>
          </a:r>
          <a:endParaRPr lang="es-CL" sz="1500" kern="1200" dirty="0"/>
        </a:p>
      </dsp:txBody>
      <dsp:txXfrm>
        <a:off x="4544381" y="689617"/>
        <a:ext cx="1990871" cy="4107206"/>
      </dsp:txXfrm>
    </dsp:sp>
    <dsp:sp modelId="{32C57703-DAFA-429F-BDC5-EBCDC899108B}">
      <dsp:nvSpPr>
        <dsp:cNvPr id="0" name=""/>
        <dsp:cNvSpPr/>
      </dsp:nvSpPr>
      <dsp:spPr>
        <a:xfrm>
          <a:off x="6813974" y="143758"/>
          <a:ext cx="1990871" cy="545858"/>
        </a:xfrm>
        <a:prstGeom prst="rect">
          <a:avLst/>
        </a:prstGeom>
        <a:solidFill>
          <a:schemeClr val="accent5">
            <a:hueOff val="0"/>
            <a:satOff val="0"/>
            <a:lumOff val="0"/>
            <a:alphaOff val="0"/>
          </a:schemeClr>
        </a:solidFill>
        <a:ln w="34925" cap="flat" cmpd="sng" algn="in">
          <a:solidFill>
            <a:schemeClr val="accent5">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113792" tIns="65024" rIns="113792" bIns="65024" numCol="1" spcCol="1270" anchor="ctr" anchorCtr="0">
          <a:noAutofit/>
        </a:bodyPr>
        <a:lstStyle/>
        <a:p>
          <a:pPr lvl="0" algn="ctr" defTabSz="711200" rtl="0">
            <a:lnSpc>
              <a:spcPct val="90000"/>
            </a:lnSpc>
            <a:spcBef>
              <a:spcPct val="0"/>
            </a:spcBef>
            <a:spcAft>
              <a:spcPct val="35000"/>
            </a:spcAft>
          </a:pPr>
          <a:r>
            <a:rPr lang="es-MX" sz="1600" b="1" kern="1200" baseline="0" dirty="0" smtClean="0">
              <a:solidFill>
                <a:schemeClr val="tx1"/>
              </a:solidFill>
            </a:rPr>
            <a:t>Junta de Selección </a:t>
          </a:r>
          <a:endParaRPr lang="es-CL" sz="1600" b="1" kern="1200" baseline="0" dirty="0">
            <a:solidFill>
              <a:schemeClr val="tx1"/>
            </a:solidFill>
          </a:endParaRPr>
        </a:p>
      </dsp:txBody>
      <dsp:txXfrm>
        <a:off x="6813974" y="143758"/>
        <a:ext cx="1990871" cy="545858"/>
      </dsp:txXfrm>
    </dsp:sp>
    <dsp:sp modelId="{1304B100-97FF-4DDF-944A-4D5E2C5F50B2}">
      <dsp:nvSpPr>
        <dsp:cNvPr id="0" name=""/>
        <dsp:cNvSpPr/>
      </dsp:nvSpPr>
      <dsp:spPr>
        <a:xfrm>
          <a:off x="6813974" y="689617"/>
          <a:ext cx="1990871" cy="4107206"/>
        </a:xfrm>
        <a:prstGeom prst="rect">
          <a:avLst/>
        </a:prstGeom>
        <a:solidFill>
          <a:schemeClr val="accent5">
            <a:alpha val="90000"/>
            <a:tint val="40000"/>
            <a:hueOff val="0"/>
            <a:satOff val="0"/>
            <a:lumOff val="0"/>
            <a:alphaOff val="0"/>
          </a:schemeClr>
        </a:solidFill>
        <a:ln w="34925" cap="flat" cmpd="sng" algn="in">
          <a:solidFill>
            <a:schemeClr val="accent5">
              <a:alpha val="90000"/>
              <a:tint val="40000"/>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txBody>
        <a:bodyPr spcFirstLastPara="0" vert="horz" wrap="square" lIns="80010" tIns="80010" rIns="106680" bIns="120015" numCol="1" spcCol="1270" anchor="t" anchorCtr="0">
          <a:noAutofit/>
        </a:bodyPr>
        <a:lstStyle/>
        <a:p>
          <a:pPr marL="114300" lvl="1" indent="-114300" algn="just" defTabSz="666750" rtl="0">
            <a:lnSpc>
              <a:spcPct val="90000"/>
            </a:lnSpc>
            <a:spcBef>
              <a:spcPct val="0"/>
            </a:spcBef>
            <a:spcAft>
              <a:spcPct val="15000"/>
            </a:spcAft>
            <a:buChar char="••"/>
          </a:pPr>
          <a:r>
            <a:rPr lang="es-MX" sz="1500" kern="1200" dirty="0" smtClean="0"/>
            <a:t>Es el cuerpo colegiado que se reúne anualmente, convocado por resolución de la D.G.P.A., para cumplir con los cometidos que le asigna la Ley Orgánica Constitucional de las Fuerzas Armadas y el Estatuto del Personal de las FF.AA., en lo que respecta a tratar las calificaciones del personal de Gente de Mar </a:t>
          </a:r>
          <a:r>
            <a:rPr lang="es-ES" sz="1500" kern="1200" dirty="0" smtClean="0"/>
            <a:t>y de Tropa Profesional.</a:t>
          </a:r>
          <a:endParaRPr lang="es-CL" sz="1500" kern="1200" dirty="0"/>
        </a:p>
      </dsp:txBody>
      <dsp:txXfrm>
        <a:off x="6813974" y="689617"/>
        <a:ext cx="1990871" cy="4107206"/>
      </dsp:txXfrm>
    </dsp:sp>
    <dsp:sp modelId="{AA08E969-17B3-487A-8160-7F7656C015EA}">
      <dsp:nvSpPr>
        <dsp:cNvPr id="0" name=""/>
        <dsp:cNvSpPr/>
      </dsp:nvSpPr>
      <dsp:spPr>
        <a:xfrm>
          <a:off x="9083568" y="143758"/>
          <a:ext cx="1990871" cy="545858"/>
        </a:xfrm>
        <a:prstGeom prst="rect">
          <a:avLst/>
        </a:prstGeom>
        <a:solidFill>
          <a:schemeClr val="accent5">
            <a:hueOff val="0"/>
            <a:satOff val="0"/>
            <a:lumOff val="0"/>
            <a:alphaOff val="0"/>
          </a:schemeClr>
        </a:solidFill>
        <a:ln w="34925" cap="flat" cmpd="sng" algn="in">
          <a:solidFill>
            <a:schemeClr val="accent5">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113792" tIns="65024" rIns="113792" bIns="65024" numCol="1" spcCol="1270" anchor="ctr" anchorCtr="0">
          <a:noAutofit/>
        </a:bodyPr>
        <a:lstStyle/>
        <a:p>
          <a:pPr lvl="0" algn="ctr" defTabSz="711200" rtl="0">
            <a:lnSpc>
              <a:spcPct val="90000"/>
            </a:lnSpc>
            <a:spcBef>
              <a:spcPct val="0"/>
            </a:spcBef>
            <a:spcAft>
              <a:spcPct val="35000"/>
            </a:spcAft>
          </a:pPr>
          <a:r>
            <a:rPr lang="es-MX" sz="1600" b="1" kern="1200" baseline="0" dirty="0" smtClean="0">
              <a:solidFill>
                <a:schemeClr val="tx1"/>
              </a:solidFill>
            </a:rPr>
            <a:t>Junta de Apelaciones</a:t>
          </a:r>
          <a:endParaRPr lang="es-CL" sz="1600" b="1" kern="1200" baseline="0" dirty="0">
            <a:solidFill>
              <a:schemeClr val="tx1"/>
            </a:solidFill>
          </a:endParaRPr>
        </a:p>
      </dsp:txBody>
      <dsp:txXfrm>
        <a:off x="9083568" y="143758"/>
        <a:ext cx="1990871" cy="545858"/>
      </dsp:txXfrm>
    </dsp:sp>
    <dsp:sp modelId="{1CE2425E-6C48-43CA-85B6-49A69D5CF010}">
      <dsp:nvSpPr>
        <dsp:cNvPr id="0" name=""/>
        <dsp:cNvSpPr/>
      </dsp:nvSpPr>
      <dsp:spPr>
        <a:xfrm>
          <a:off x="9083568" y="689617"/>
          <a:ext cx="1990871" cy="4107206"/>
        </a:xfrm>
        <a:prstGeom prst="rect">
          <a:avLst/>
        </a:prstGeom>
        <a:solidFill>
          <a:schemeClr val="accent5">
            <a:alpha val="90000"/>
            <a:tint val="40000"/>
            <a:hueOff val="0"/>
            <a:satOff val="0"/>
            <a:lumOff val="0"/>
            <a:alphaOff val="0"/>
          </a:schemeClr>
        </a:solidFill>
        <a:ln w="34925" cap="flat" cmpd="sng" algn="in">
          <a:solidFill>
            <a:schemeClr val="accent5">
              <a:alpha val="90000"/>
              <a:tint val="40000"/>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txBody>
        <a:bodyPr spcFirstLastPara="0" vert="horz" wrap="square" lIns="80010" tIns="80010" rIns="106680" bIns="120015" numCol="1" spcCol="1270" anchor="t" anchorCtr="0">
          <a:noAutofit/>
        </a:bodyPr>
        <a:lstStyle/>
        <a:p>
          <a:pPr marL="114300" lvl="1" indent="-114300" algn="just" defTabSz="666750" rtl="0">
            <a:lnSpc>
              <a:spcPct val="90000"/>
            </a:lnSpc>
            <a:spcBef>
              <a:spcPct val="0"/>
            </a:spcBef>
            <a:spcAft>
              <a:spcPct val="15000"/>
            </a:spcAft>
            <a:buChar char="••"/>
          </a:pPr>
          <a:r>
            <a:rPr lang="es-MX" sz="1500" kern="1200" dirty="0" smtClean="0"/>
            <a:t>Es el cuerpo colegiado que se reúne anualmente, convocado por resolución del Comandante en Jefe de la Armada, para cumplir con los cometidos que le asigna la Ley Orgánica Constitucional y el Estatuto del </a:t>
          </a:r>
          <a:r>
            <a:rPr lang="es-ES" sz="1500" kern="1200" dirty="0" smtClean="0"/>
            <a:t>Personal de las FF.AA.</a:t>
          </a:r>
          <a:endParaRPr lang="es-CL" sz="1500" kern="1200" dirty="0"/>
        </a:p>
      </dsp:txBody>
      <dsp:txXfrm>
        <a:off x="9083568" y="689617"/>
        <a:ext cx="1990871" cy="4107206"/>
      </dsp:txXfrm>
    </dsp:sp>
  </dsp:spTree>
</dsp:drawing>
</file>

<file path=ppt/diagrams/drawing4.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18D6414A-1CB5-46BE-B931-23436FD99CE1}">
      <dsp:nvSpPr>
        <dsp:cNvPr id="0" name=""/>
        <dsp:cNvSpPr/>
      </dsp:nvSpPr>
      <dsp:spPr>
        <a:xfrm>
          <a:off x="0" y="78754"/>
          <a:ext cx="5387545" cy="671159"/>
        </a:xfrm>
        <a:prstGeom prst="roundRect">
          <a:avLst/>
        </a:prstGeom>
        <a:solidFill>
          <a:schemeClr val="accent5">
            <a:hueOff val="0"/>
            <a:satOff val="0"/>
            <a:lumOff val="0"/>
            <a:alphaOff val="0"/>
          </a:schemeClr>
        </a:solidFill>
        <a:ln w="34925" cap="flat" cmpd="sng" algn="in">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110490" tIns="110490" rIns="110490" bIns="110490" numCol="1" spcCol="1270" anchor="ctr" anchorCtr="0">
          <a:noAutofit/>
        </a:bodyPr>
        <a:lstStyle/>
        <a:p>
          <a:pPr lvl="0" algn="l" defTabSz="1289050" rtl="0">
            <a:lnSpc>
              <a:spcPct val="90000"/>
            </a:lnSpc>
            <a:spcBef>
              <a:spcPct val="0"/>
            </a:spcBef>
            <a:spcAft>
              <a:spcPct val="35000"/>
            </a:spcAft>
          </a:pPr>
          <a:r>
            <a:rPr lang="es-CL" sz="2900" b="1" kern="1200" baseline="0" dirty="0" smtClean="0">
              <a:solidFill>
                <a:schemeClr val="tx1"/>
              </a:solidFill>
            </a:rPr>
            <a:t>CONSIDERACIONES</a:t>
          </a:r>
          <a:r>
            <a:rPr lang="es-CL" sz="2900" kern="1200" baseline="0" dirty="0" smtClean="0"/>
            <a:t> </a:t>
          </a:r>
          <a:endParaRPr lang="es-CL" sz="2900" kern="1200" dirty="0"/>
        </a:p>
      </dsp:txBody>
      <dsp:txXfrm>
        <a:off x="32763" y="111517"/>
        <a:ext cx="5322019" cy="605633"/>
      </dsp:txXfrm>
    </dsp:sp>
  </dsp:spTree>
</dsp:drawing>
</file>

<file path=ppt/diagrams/drawing5.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18D6414A-1CB5-46BE-B931-23436FD99CE1}">
      <dsp:nvSpPr>
        <dsp:cNvPr id="0" name=""/>
        <dsp:cNvSpPr/>
      </dsp:nvSpPr>
      <dsp:spPr>
        <a:xfrm>
          <a:off x="0" y="78754"/>
          <a:ext cx="5387545" cy="671159"/>
        </a:xfrm>
        <a:prstGeom prst="roundRect">
          <a:avLst/>
        </a:prstGeom>
        <a:solidFill>
          <a:schemeClr val="accent5">
            <a:hueOff val="0"/>
            <a:satOff val="0"/>
            <a:lumOff val="0"/>
            <a:alphaOff val="0"/>
          </a:schemeClr>
        </a:solidFill>
        <a:ln w="34925" cap="flat" cmpd="sng" algn="in">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110490" tIns="110490" rIns="110490" bIns="110490" numCol="1" spcCol="1270" anchor="ctr" anchorCtr="0">
          <a:noAutofit/>
        </a:bodyPr>
        <a:lstStyle/>
        <a:p>
          <a:pPr lvl="0" algn="l" defTabSz="1289050" rtl="0">
            <a:lnSpc>
              <a:spcPct val="90000"/>
            </a:lnSpc>
            <a:spcBef>
              <a:spcPct val="0"/>
            </a:spcBef>
            <a:spcAft>
              <a:spcPct val="35000"/>
            </a:spcAft>
          </a:pPr>
          <a:r>
            <a:rPr lang="es-CL" sz="2900" b="1" kern="1200" baseline="0" dirty="0" smtClean="0">
              <a:solidFill>
                <a:schemeClr val="tx1"/>
              </a:solidFill>
            </a:rPr>
            <a:t>CONSIDERACIONES</a:t>
          </a:r>
          <a:r>
            <a:rPr lang="es-CL" sz="2900" kern="1200" baseline="0" dirty="0" smtClean="0"/>
            <a:t> </a:t>
          </a:r>
          <a:endParaRPr lang="es-CL" sz="2900" kern="1200" dirty="0"/>
        </a:p>
      </dsp:txBody>
      <dsp:txXfrm>
        <a:off x="32763" y="111517"/>
        <a:ext cx="5322019" cy="605633"/>
      </dsp:txXfrm>
    </dsp:sp>
  </dsp:spTree>
</dsp:drawing>
</file>

<file path=ppt/diagrams/drawing6.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F24B99B1-A412-4B27-A816-8F1A4A058903}">
      <dsp:nvSpPr>
        <dsp:cNvPr id="0" name=""/>
        <dsp:cNvSpPr/>
      </dsp:nvSpPr>
      <dsp:spPr>
        <a:xfrm>
          <a:off x="0" y="340830"/>
          <a:ext cx="9601200" cy="478800"/>
        </a:xfrm>
        <a:prstGeom prst="rect">
          <a:avLst/>
        </a:prstGeom>
        <a:solidFill>
          <a:schemeClr val="lt1">
            <a:alpha val="90000"/>
            <a:hueOff val="0"/>
            <a:satOff val="0"/>
            <a:lumOff val="0"/>
            <a:alphaOff val="0"/>
          </a:schemeClr>
        </a:solidFill>
        <a:ln w="34925" cap="flat" cmpd="sng" algn="in">
          <a:solidFill>
            <a:schemeClr val="accent1">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sp>
    <dsp:sp modelId="{77D1C46C-5E9D-4206-9D4B-CC33C395BB93}">
      <dsp:nvSpPr>
        <dsp:cNvPr id="0" name=""/>
        <dsp:cNvSpPr/>
      </dsp:nvSpPr>
      <dsp:spPr>
        <a:xfrm>
          <a:off x="480060" y="60390"/>
          <a:ext cx="6720840" cy="560880"/>
        </a:xfrm>
        <a:prstGeom prst="roundRect">
          <a:avLst/>
        </a:prstGeom>
        <a:solidFill>
          <a:schemeClr val="accent1">
            <a:hueOff val="0"/>
            <a:satOff val="0"/>
            <a:lumOff val="0"/>
            <a:alphaOff val="0"/>
          </a:schemeClr>
        </a:solidFill>
        <a:ln w="34925" cap="flat" cmpd="sng" algn="in">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254032" tIns="0" rIns="254032" bIns="0" numCol="1" spcCol="1270" anchor="ctr" anchorCtr="0">
          <a:noAutofit/>
        </a:bodyPr>
        <a:lstStyle/>
        <a:p>
          <a:pPr lvl="0" algn="l" defTabSz="844550" rtl="0">
            <a:lnSpc>
              <a:spcPct val="90000"/>
            </a:lnSpc>
            <a:spcBef>
              <a:spcPct val="0"/>
            </a:spcBef>
            <a:spcAft>
              <a:spcPct val="35000"/>
            </a:spcAft>
          </a:pPr>
          <a:r>
            <a:rPr lang="es-CL" sz="1900" kern="1200" baseline="0" dirty="0" smtClean="0"/>
            <a:t>No se ingresan constancias correspondiente.</a:t>
          </a:r>
          <a:endParaRPr lang="es-CL" sz="1900" kern="1200" dirty="0"/>
        </a:p>
      </dsp:txBody>
      <dsp:txXfrm>
        <a:off x="507440" y="87770"/>
        <a:ext cx="6666080" cy="506120"/>
      </dsp:txXfrm>
    </dsp:sp>
    <dsp:sp modelId="{B3FA0A1B-27EC-4C41-A751-96282F2D2CC5}">
      <dsp:nvSpPr>
        <dsp:cNvPr id="0" name=""/>
        <dsp:cNvSpPr/>
      </dsp:nvSpPr>
      <dsp:spPr>
        <a:xfrm>
          <a:off x="0" y="1202670"/>
          <a:ext cx="9601200" cy="478800"/>
        </a:xfrm>
        <a:prstGeom prst="rect">
          <a:avLst/>
        </a:prstGeom>
        <a:solidFill>
          <a:schemeClr val="lt1">
            <a:alpha val="90000"/>
            <a:hueOff val="0"/>
            <a:satOff val="0"/>
            <a:lumOff val="0"/>
            <a:alphaOff val="0"/>
          </a:schemeClr>
        </a:solidFill>
        <a:ln w="34925" cap="flat" cmpd="sng" algn="in">
          <a:solidFill>
            <a:schemeClr val="accent1">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sp>
    <dsp:sp modelId="{DA578C90-6B5C-43FE-B371-E5F123609612}">
      <dsp:nvSpPr>
        <dsp:cNvPr id="0" name=""/>
        <dsp:cNvSpPr/>
      </dsp:nvSpPr>
      <dsp:spPr>
        <a:xfrm>
          <a:off x="480060" y="922230"/>
          <a:ext cx="6720840" cy="560880"/>
        </a:xfrm>
        <a:prstGeom prst="roundRect">
          <a:avLst/>
        </a:prstGeom>
        <a:solidFill>
          <a:schemeClr val="accent1">
            <a:hueOff val="0"/>
            <a:satOff val="0"/>
            <a:lumOff val="0"/>
            <a:alphaOff val="0"/>
          </a:schemeClr>
        </a:solidFill>
        <a:ln w="34925" cap="flat" cmpd="sng" algn="in">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254032" tIns="0" rIns="254032" bIns="0" numCol="1" spcCol="1270" anchor="ctr" anchorCtr="0">
          <a:noAutofit/>
        </a:bodyPr>
        <a:lstStyle/>
        <a:p>
          <a:pPr lvl="0" algn="l" defTabSz="844550" rtl="0">
            <a:lnSpc>
              <a:spcPct val="90000"/>
            </a:lnSpc>
            <a:spcBef>
              <a:spcPct val="0"/>
            </a:spcBef>
            <a:spcAft>
              <a:spcPct val="35000"/>
            </a:spcAft>
          </a:pPr>
          <a:r>
            <a:rPr lang="es-CL" sz="1900" kern="1200" baseline="0" dirty="0" smtClean="0"/>
            <a:t>Ingreso de textos con faltas de ortografía.</a:t>
          </a:r>
          <a:endParaRPr lang="es-CL" sz="1900" kern="1200" dirty="0"/>
        </a:p>
      </dsp:txBody>
      <dsp:txXfrm>
        <a:off x="507440" y="949610"/>
        <a:ext cx="6666080" cy="506120"/>
      </dsp:txXfrm>
    </dsp:sp>
    <dsp:sp modelId="{EB671F82-1634-4F31-A51F-C11B6D5F1496}">
      <dsp:nvSpPr>
        <dsp:cNvPr id="0" name=""/>
        <dsp:cNvSpPr/>
      </dsp:nvSpPr>
      <dsp:spPr>
        <a:xfrm>
          <a:off x="0" y="2064510"/>
          <a:ext cx="9601200" cy="478800"/>
        </a:xfrm>
        <a:prstGeom prst="rect">
          <a:avLst/>
        </a:prstGeom>
        <a:solidFill>
          <a:schemeClr val="lt1">
            <a:alpha val="90000"/>
            <a:hueOff val="0"/>
            <a:satOff val="0"/>
            <a:lumOff val="0"/>
            <a:alphaOff val="0"/>
          </a:schemeClr>
        </a:solidFill>
        <a:ln w="34925" cap="flat" cmpd="sng" algn="in">
          <a:solidFill>
            <a:schemeClr val="accent1">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sp>
    <dsp:sp modelId="{FC622102-22C8-4885-B067-817C0AE2795B}">
      <dsp:nvSpPr>
        <dsp:cNvPr id="0" name=""/>
        <dsp:cNvSpPr/>
      </dsp:nvSpPr>
      <dsp:spPr>
        <a:xfrm>
          <a:off x="480060" y="1784070"/>
          <a:ext cx="6720840" cy="560880"/>
        </a:xfrm>
        <a:prstGeom prst="roundRect">
          <a:avLst/>
        </a:prstGeom>
        <a:solidFill>
          <a:schemeClr val="accent1">
            <a:hueOff val="0"/>
            <a:satOff val="0"/>
            <a:lumOff val="0"/>
            <a:alphaOff val="0"/>
          </a:schemeClr>
        </a:solidFill>
        <a:ln w="34925" cap="flat" cmpd="sng" algn="in">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254032" tIns="0" rIns="254032" bIns="0" numCol="1" spcCol="1270" anchor="ctr" anchorCtr="0">
          <a:noAutofit/>
        </a:bodyPr>
        <a:lstStyle/>
        <a:p>
          <a:pPr lvl="0" algn="l" defTabSz="844550" rtl="0">
            <a:lnSpc>
              <a:spcPct val="90000"/>
            </a:lnSpc>
            <a:spcBef>
              <a:spcPct val="0"/>
            </a:spcBef>
            <a:spcAft>
              <a:spcPct val="35000"/>
            </a:spcAft>
          </a:pPr>
          <a:r>
            <a:rPr lang="es-CL" sz="1900" kern="1200" baseline="0" dirty="0" smtClean="0"/>
            <a:t>Ingresa más de una vez la misma anotación.</a:t>
          </a:r>
          <a:endParaRPr lang="es-CL" sz="1900" kern="1200" dirty="0"/>
        </a:p>
      </dsp:txBody>
      <dsp:txXfrm>
        <a:off x="507440" y="1811450"/>
        <a:ext cx="6666080" cy="506120"/>
      </dsp:txXfrm>
    </dsp:sp>
    <dsp:sp modelId="{5BCF660A-BD3C-4686-BBB9-B77099C52FBF}">
      <dsp:nvSpPr>
        <dsp:cNvPr id="0" name=""/>
        <dsp:cNvSpPr/>
      </dsp:nvSpPr>
      <dsp:spPr>
        <a:xfrm>
          <a:off x="0" y="2926350"/>
          <a:ext cx="9601200" cy="478800"/>
        </a:xfrm>
        <a:prstGeom prst="rect">
          <a:avLst/>
        </a:prstGeom>
        <a:solidFill>
          <a:schemeClr val="lt1">
            <a:alpha val="90000"/>
            <a:hueOff val="0"/>
            <a:satOff val="0"/>
            <a:lumOff val="0"/>
            <a:alphaOff val="0"/>
          </a:schemeClr>
        </a:solidFill>
        <a:ln w="34925" cap="flat" cmpd="sng" algn="in">
          <a:solidFill>
            <a:schemeClr val="accent1">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sp>
    <dsp:sp modelId="{4AB4AAD7-BA6C-499B-9F3E-17FE7C187C04}">
      <dsp:nvSpPr>
        <dsp:cNvPr id="0" name=""/>
        <dsp:cNvSpPr/>
      </dsp:nvSpPr>
      <dsp:spPr>
        <a:xfrm>
          <a:off x="480060" y="2645910"/>
          <a:ext cx="6720840" cy="560880"/>
        </a:xfrm>
        <a:prstGeom prst="roundRect">
          <a:avLst/>
        </a:prstGeom>
        <a:solidFill>
          <a:schemeClr val="accent1">
            <a:hueOff val="0"/>
            <a:satOff val="0"/>
            <a:lumOff val="0"/>
            <a:alphaOff val="0"/>
          </a:schemeClr>
        </a:solidFill>
        <a:ln w="34925" cap="flat" cmpd="sng" algn="in">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254032" tIns="0" rIns="254032" bIns="0" numCol="1" spcCol="1270" anchor="ctr" anchorCtr="0">
          <a:noAutofit/>
        </a:bodyPr>
        <a:lstStyle/>
        <a:p>
          <a:pPr lvl="0" algn="l" defTabSz="844550" rtl="0">
            <a:lnSpc>
              <a:spcPct val="90000"/>
            </a:lnSpc>
            <a:spcBef>
              <a:spcPct val="0"/>
            </a:spcBef>
            <a:spcAft>
              <a:spcPct val="35000"/>
            </a:spcAft>
          </a:pPr>
          <a:r>
            <a:rPr lang="es-CL" sz="1900" kern="1200" baseline="0" dirty="0" smtClean="0"/>
            <a:t>No firmar los anexos.</a:t>
          </a:r>
          <a:endParaRPr lang="es-CL" sz="1900" kern="1200" dirty="0"/>
        </a:p>
      </dsp:txBody>
      <dsp:txXfrm>
        <a:off x="507440" y="2673290"/>
        <a:ext cx="6666080" cy="506120"/>
      </dsp:txXfrm>
    </dsp:sp>
    <dsp:sp modelId="{CCE78399-883F-4FF0-A650-572F32D98DF3}">
      <dsp:nvSpPr>
        <dsp:cNvPr id="0" name=""/>
        <dsp:cNvSpPr/>
      </dsp:nvSpPr>
      <dsp:spPr>
        <a:xfrm>
          <a:off x="0" y="3788190"/>
          <a:ext cx="9601200" cy="478800"/>
        </a:xfrm>
        <a:prstGeom prst="rect">
          <a:avLst/>
        </a:prstGeom>
        <a:solidFill>
          <a:schemeClr val="lt1">
            <a:alpha val="90000"/>
            <a:hueOff val="0"/>
            <a:satOff val="0"/>
            <a:lumOff val="0"/>
            <a:alphaOff val="0"/>
          </a:schemeClr>
        </a:solidFill>
        <a:ln w="34925" cap="flat" cmpd="sng" algn="in">
          <a:solidFill>
            <a:schemeClr val="accent1">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sp>
    <dsp:sp modelId="{C4D19D5C-B612-49A2-B529-BF30036D0852}">
      <dsp:nvSpPr>
        <dsp:cNvPr id="0" name=""/>
        <dsp:cNvSpPr/>
      </dsp:nvSpPr>
      <dsp:spPr>
        <a:xfrm>
          <a:off x="480060" y="3507750"/>
          <a:ext cx="6720840" cy="560880"/>
        </a:xfrm>
        <a:prstGeom prst="roundRect">
          <a:avLst/>
        </a:prstGeom>
        <a:solidFill>
          <a:schemeClr val="accent1">
            <a:hueOff val="0"/>
            <a:satOff val="0"/>
            <a:lumOff val="0"/>
            <a:alphaOff val="0"/>
          </a:schemeClr>
        </a:solidFill>
        <a:ln w="34925" cap="flat" cmpd="sng" algn="in">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254032" tIns="0" rIns="254032" bIns="0" numCol="1" spcCol="1270" anchor="ctr" anchorCtr="0">
          <a:noAutofit/>
        </a:bodyPr>
        <a:lstStyle/>
        <a:p>
          <a:pPr lvl="0" algn="l" defTabSz="844550" rtl="0">
            <a:lnSpc>
              <a:spcPct val="90000"/>
            </a:lnSpc>
            <a:spcBef>
              <a:spcPct val="0"/>
            </a:spcBef>
            <a:spcAft>
              <a:spcPct val="35000"/>
            </a:spcAft>
          </a:pPr>
          <a:r>
            <a:rPr lang="es-CL" sz="1900" kern="1200" baseline="0" dirty="0" smtClean="0"/>
            <a:t>Ingresar anotaciones en fechas que no corresponden en el período.</a:t>
          </a:r>
          <a:endParaRPr lang="es-CL" sz="1900" kern="1200" dirty="0"/>
        </a:p>
      </dsp:txBody>
      <dsp:txXfrm>
        <a:off x="507440" y="3535130"/>
        <a:ext cx="6666080" cy="506120"/>
      </dsp:txXfrm>
    </dsp:sp>
    <dsp:sp modelId="{1F1B8BC1-4B4C-4AD0-8837-A1CE7AB8A96D}">
      <dsp:nvSpPr>
        <dsp:cNvPr id="0" name=""/>
        <dsp:cNvSpPr/>
      </dsp:nvSpPr>
      <dsp:spPr>
        <a:xfrm>
          <a:off x="0" y="4650030"/>
          <a:ext cx="9601200" cy="478800"/>
        </a:xfrm>
        <a:prstGeom prst="rect">
          <a:avLst/>
        </a:prstGeom>
        <a:solidFill>
          <a:schemeClr val="lt1">
            <a:alpha val="90000"/>
            <a:hueOff val="0"/>
            <a:satOff val="0"/>
            <a:lumOff val="0"/>
            <a:alphaOff val="0"/>
          </a:schemeClr>
        </a:solidFill>
        <a:ln w="34925" cap="flat" cmpd="sng" algn="in">
          <a:solidFill>
            <a:schemeClr val="accent1">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sp>
    <dsp:sp modelId="{F56F4C1E-6097-4DD5-B295-EA6E7FD0028F}">
      <dsp:nvSpPr>
        <dsp:cNvPr id="0" name=""/>
        <dsp:cNvSpPr/>
      </dsp:nvSpPr>
      <dsp:spPr>
        <a:xfrm>
          <a:off x="480060" y="4369590"/>
          <a:ext cx="6720840" cy="560880"/>
        </a:xfrm>
        <a:prstGeom prst="roundRect">
          <a:avLst/>
        </a:prstGeom>
        <a:solidFill>
          <a:schemeClr val="accent1">
            <a:hueOff val="0"/>
            <a:satOff val="0"/>
            <a:lumOff val="0"/>
            <a:alphaOff val="0"/>
          </a:schemeClr>
        </a:solidFill>
        <a:ln w="34925" cap="flat" cmpd="sng" algn="in">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254032" tIns="0" rIns="254032" bIns="0" numCol="1" spcCol="1270" anchor="ctr" anchorCtr="0">
          <a:noAutofit/>
        </a:bodyPr>
        <a:lstStyle/>
        <a:p>
          <a:pPr lvl="0" algn="l" defTabSz="844550" rtl="0">
            <a:lnSpc>
              <a:spcPct val="90000"/>
            </a:lnSpc>
            <a:spcBef>
              <a:spcPct val="0"/>
            </a:spcBef>
            <a:spcAft>
              <a:spcPct val="35000"/>
            </a:spcAft>
          </a:pPr>
          <a:r>
            <a:rPr lang="es-CL" sz="1900" kern="1200" baseline="0" dirty="0" smtClean="0"/>
            <a:t>No justificar las notas 7.0 y 6.8</a:t>
          </a:r>
          <a:endParaRPr lang="es-CL" sz="1900" kern="1200" dirty="0"/>
        </a:p>
      </dsp:txBody>
      <dsp:txXfrm>
        <a:off x="507440" y="4396970"/>
        <a:ext cx="6666080" cy="506120"/>
      </dsp:txXfrm>
    </dsp:sp>
  </dsp:spTree>
</dsp:drawing>
</file>

<file path=ppt/diagrams/layout1.xml><?xml version="1.0" encoding="utf-8"?>
<dgm:layoutDef xmlns:dgm="http://schemas.openxmlformats.org/drawingml/2006/diagram" xmlns:a="http://schemas.openxmlformats.org/drawingml/2006/main" uniqueId="urn:microsoft.com/office/officeart/2005/8/layout/cycle5">
  <dgm:title val=""/>
  <dgm:desc val=""/>
  <dgm:catLst>
    <dgm:cat type="cycle" pri="3000"/>
  </dgm:catLst>
  <dgm:sampData>
    <dgm:dataModel>
      <dgm:ptLst>
        <dgm:pt modelId="0" type="doc"/>
        <dgm:pt modelId="1">
          <dgm:prSet phldr="1"/>
        </dgm:pt>
        <dgm:pt modelId="2">
          <dgm:prSet phldr="1"/>
        </dgm:pt>
        <dgm:pt modelId="3">
          <dgm:prSet phldr="1"/>
        </dgm:pt>
        <dgm:pt modelId="4">
          <dgm:prSet phldr="1"/>
        </dgm:pt>
        <dgm:pt modelId="5">
          <dgm:prSet phldr="1"/>
        </dgm:pt>
      </dgm:ptLst>
      <dgm:cxnLst>
        <dgm:cxn modelId="6" srcId="0" destId="1" srcOrd="0" destOrd="0"/>
        <dgm:cxn modelId="7" srcId="0" destId="2" srcOrd="1" destOrd="0"/>
        <dgm:cxn modelId="8" srcId="0" destId="3" srcOrd="2" destOrd="0"/>
        <dgm:cxn modelId="9" srcId="0" destId="4" srcOrd="3" destOrd="0"/>
        <dgm:cxn modelId="10" srcId="0" destId="5" srcOrd="4" destOrd="0"/>
      </dgm:cxnLst>
      <dgm:bg/>
      <dgm:whole/>
    </dgm:dataModel>
  </dgm:sampData>
  <dgm:styleData>
    <dgm:dataModel>
      <dgm:ptLst>
        <dgm:pt modelId="0" type="doc"/>
        <dgm:pt modelId="1"/>
        <dgm:pt modelId="2"/>
        <dgm:pt modelId="3"/>
      </dgm:ptLst>
      <dgm:cxnLst>
        <dgm:cxn modelId="4" srcId="0" destId="1" srcOrd="0" destOrd="0"/>
        <dgm:cxn modelId="5" srcId="0" destId="2" srcOrd="1" destOrd="0"/>
        <dgm:cxn modelId="6" srcId="0" destId="3" srcOrd="2" destOrd="0"/>
      </dgm:cxnLst>
      <dgm:bg/>
      <dgm:whole/>
    </dgm:dataModel>
  </dgm:styleData>
  <dgm:clrData>
    <dgm:dataModel>
      <dgm:ptLst>
        <dgm:pt modelId="0" type="doc"/>
        <dgm:pt modelId="1"/>
        <dgm:pt modelId="2"/>
        <dgm:pt modelId="3"/>
        <dgm:pt modelId="4"/>
        <dgm:pt modelId="5"/>
        <dgm:pt modelId="6"/>
      </dgm:ptLst>
      <dgm:cxnLst>
        <dgm:cxn modelId="7" srcId="0" destId="1" srcOrd="0" destOrd="0"/>
        <dgm:cxn modelId="8" srcId="0" destId="2" srcOrd="1" destOrd="0"/>
        <dgm:cxn modelId="9" srcId="0" destId="3" srcOrd="2" destOrd="0"/>
        <dgm:cxn modelId="10" srcId="0" destId="4" srcOrd="3" destOrd="0"/>
        <dgm:cxn modelId="11" srcId="0" destId="5" srcOrd="4" destOrd="0"/>
        <dgm:cxn modelId="12" srcId="0" destId="6" srcOrd="5" destOrd="0"/>
      </dgm:cxnLst>
      <dgm:bg/>
      <dgm:whole/>
    </dgm:dataModel>
  </dgm:clrData>
  <dgm:layoutNode name="cycle">
    <dgm:varLst>
      <dgm:dir/>
      <dgm:resizeHandles val="exact"/>
    </dgm:varLst>
    <dgm:choose name="Name0">
      <dgm:if name="Name1" func="var" arg="dir" op="equ" val="norm">
        <dgm:choose name="Name2">
          <dgm:if name="Name3" axis="ch" ptType="node" func="cnt" op="gt" val="2">
            <dgm:alg type="cycle">
              <dgm:param type="stAng" val="0"/>
              <dgm:param type="spanAng" val="360"/>
            </dgm:alg>
          </dgm:if>
          <dgm:else name="Name4">
            <dgm:alg type="cycle">
              <dgm:param type="stAng" val="-90"/>
              <dgm:param type="spanAng" val="360"/>
            </dgm:alg>
          </dgm:else>
        </dgm:choose>
      </dgm:if>
      <dgm:else name="Name5">
        <dgm:choose name="Name6">
          <dgm:if name="Name7" axis="ch" ptType="node" func="cnt" op="gt" val="2">
            <dgm:alg type="cycle">
              <dgm:param type="stAng" val="0"/>
              <dgm:param type="spanAng" val="-360"/>
            </dgm:alg>
          </dgm:if>
          <dgm:else name="Name8">
            <dgm:alg type="cycle">
              <dgm:param type="stAng" val="90"/>
              <dgm:param type="spanAng" val="-360"/>
            </dgm:alg>
          </dgm:else>
        </dgm:choose>
      </dgm:else>
    </dgm:choose>
    <dgm:shape xmlns:r="http://schemas.openxmlformats.org/officeDocument/2006/relationships" r:blip="">
      <dgm:adjLst/>
    </dgm:shape>
    <dgm:presOf/>
    <dgm:choose name="Name9">
      <dgm:if name="Name10" func="var" arg="dir" op="equ" val="norm">
        <dgm:constrLst>
          <dgm:constr type="w" for="ch" forName="node" refType="w"/>
          <dgm:constr type="w" for="ch" ptType="sibTrans" refType="w" refFor="ch" refForName="node" op="equ" fact="0.3"/>
          <dgm:constr type="diam" for="ch" ptType="sibTrans" refType="diam" op="equ"/>
          <dgm:constr type="sibSp" refType="w" refFor="ch" refForName="node" op="equ" fact="0.15"/>
          <dgm:constr type="w" for="ch" forName="spNode" refType="sibSp" fact="1.6"/>
          <dgm:constr type="primFontSz" for="ch" forName="node" op="equ" val="65"/>
        </dgm:constrLst>
      </dgm:if>
      <dgm:else name="Name11">
        <dgm:constrLst>
          <dgm:constr type="w" for="ch" forName="node" refType="w"/>
          <dgm:constr type="w" for="ch" ptType="sibTrans" refType="w" refFor="ch" refForName="node" op="equ" fact="0.3"/>
          <dgm:constr type="diam" for="ch" ptType="sibTrans" refType="diam" fact="-1"/>
          <dgm:constr type="diam" for="ch" refType="diam" op="equ" fact="-1"/>
          <dgm:constr type="sibSp" refType="w" refFor="ch" refForName="node" op="equ" fact="0.15"/>
          <dgm:constr type="w" for="ch" forName="spNode" refType="sibSp" fact="1.6"/>
          <dgm:constr type="primFontSz" for="ch" forName="node" op="equ" val="65"/>
        </dgm:constrLst>
      </dgm:else>
    </dgm:choose>
    <dgm:ruleLst/>
    <dgm:forEach name="Name12" axis="ch" ptType="node">
      <dgm:layoutNode name="node">
        <dgm:varLst>
          <dgm:bulletEnabled val="1"/>
        </dgm:varLst>
        <dgm:alg type="tx"/>
        <dgm:shape xmlns:r="http://schemas.openxmlformats.org/officeDocument/2006/relationships" type="roundRect" r:blip="">
          <dgm:adjLst/>
        </dgm:shape>
        <dgm:presOf axis="desOrSelf" ptType="node"/>
        <dgm:constrLst>
          <dgm:constr type="h" refType="w" fact="0.65"/>
          <dgm:constr type="tMarg" refType="primFontSz" fact="0.3"/>
          <dgm:constr type="bMarg" refType="primFontSz" fact="0.3"/>
          <dgm:constr type="lMarg" refType="primFontSz" fact="0.3"/>
          <dgm:constr type="rMarg" refType="primFontSz" fact="0.3"/>
        </dgm:constrLst>
        <dgm:ruleLst>
          <dgm:rule type="primFontSz" val="5" fact="NaN" max="NaN"/>
        </dgm:ruleLst>
      </dgm:layoutNode>
      <dgm:choose name="Name13">
        <dgm:if name="Name14" axis="par ch" ptType="doc node" func="cnt" op="gt" val="1">
          <dgm:layoutNode name="spNode">
            <dgm:alg type="sp"/>
            <dgm:shape xmlns:r="http://schemas.openxmlformats.org/officeDocument/2006/relationships" r:blip="">
              <dgm:adjLst/>
            </dgm:shape>
            <dgm:presOf/>
            <dgm:constrLst>
              <dgm:constr type="h" refType="w"/>
            </dgm:constrLst>
            <dgm:ruleLst/>
          </dgm:layoutNode>
          <dgm:forEach name="Name15" axis="followSib" ptType="sibTrans" hideLastTrans="0" cnt="1">
            <dgm:layoutNode name="sibTrans">
              <dgm:alg type="conn">
                <dgm:param type="dim" val="1D"/>
                <dgm:param type="connRout" val="curve"/>
                <dgm:param type="begPts" val="radial"/>
                <dgm:param type="endPts" val="radial"/>
              </dgm:alg>
              <dgm:shape xmlns:r="http://schemas.openxmlformats.org/officeDocument/2006/relationships" type="conn" r:blip="">
                <dgm:adjLst/>
              </dgm:shape>
              <dgm:presOf axis="self"/>
              <dgm:constrLst>
                <dgm:constr type="h" refType="w" fact="0.65"/>
                <dgm:constr type="connDist"/>
                <dgm:constr type="begPad" refType="connDist" fact="0.2"/>
                <dgm:constr type="endPad" refType="connDist" fact="0.2"/>
              </dgm:constrLst>
              <dgm:ruleLst/>
            </dgm:layoutNode>
          </dgm:forEach>
        </dgm:if>
        <dgm:else name="Name16"/>
      </dgm:choose>
    </dgm:forEach>
  </dgm:layoutNode>
</dgm:layoutDef>
</file>

<file path=ppt/diagrams/layout2.xml><?xml version="1.0" encoding="utf-8"?>
<dgm:layoutDef xmlns:dgm="http://schemas.openxmlformats.org/drawingml/2006/diagram" xmlns:a="http://schemas.openxmlformats.org/drawingml/2006/main" uniqueId="urn:microsoft.com/office/officeart/2005/8/layout/list1">
  <dgm:title val=""/>
  <dgm:desc val=""/>
  <dgm:catLst>
    <dgm:cat type="list" pri="4000"/>
  </dgm:catLst>
  <dgm:sampData>
    <dgm:dataModel>
      <dgm:ptLst>
        <dgm:pt modelId="0" type="doc"/>
        <dgm:pt modelId="1">
          <dgm:prSet phldr="1"/>
        </dgm:pt>
        <dgm:pt modelId="2">
          <dgm:prSet phldr="1"/>
        </dgm:pt>
        <dgm:pt modelId="3">
          <dgm:prSet phldr="1"/>
        </dgm:pt>
      </dgm:ptLst>
      <dgm:cxnLst>
        <dgm:cxn modelId="4" srcId="0" destId="1" srcOrd="0" destOrd="0"/>
        <dgm:cxn modelId="5" srcId="0" destId="2" srcOrd="1" destOrd="0"/>
        <dgm:cxn modelId="6" srcId="0" destId="3" srcOrd="2" destOrd="0"/>
      </dgm:cxnLst>
      <dgm:bg/>
      <dgm:whole/>
    </dgm:dataModel>
  </dgm:sampData>
  <dgm:styleData>
    <dgm:dataModel>
      <dgm:ptLst>
        <dgm:pt modelId="0" type="doc"/>
        <dgm:pt modelId="1"/>
        <dgm:pt modelId="2"/>
      </dgm:ptLst>
      <dgm:cxnLst>
        <dgm:cxn modelId="4" srcId="0" destId="1" srcOrd="0" destOrd="0"/>
        <dgm:cxn modelId="5"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
    <dgm:varLst>
      <dgm:dir/>
      <dgm:animLvl val="lvl"/>
      <dgm:resizeHandles val="exact"/>
    </dgm:varLst>
    <dgm:choose name="Name0">
      <dgm:if name="Name1" func="var" arg="dir" op="equ" val="norm">
        <dgm:alg type="lin">
          <dgm:param type="linDir" val="fromT"/>
          <dgm:param type="vertAlign" val="mid"/>
          <dgm:param type="horzAlign" val="l"/>
          <dgm:param type="nodeHorzAlign" val="l"/>
        </dgm:alg>
      </dgm:if>
      <dgm:else name="Name2">
        <dgm:alg type="lin">
          <dgm:param type="linDir" val="fromT"/>
          <dgm:param type="vertAlign" val="mid"/>
          <dgm:param type="horzAlign" val="r"/>
          <dgm:param type="nodeHorzAlign" val="r"/>
        </dgm:alg>
      </dgm:else>
    </dgm:choose>
    <dgm:shape xmlns:r="http://schemas.openxmlformats.org/officeDocument/2006/relationships" r:blip="">
      <dgm:adjLst/>
    </dgm:shape>
    <dgm:presOf/>
    <dgm:constrLst>
      <dgm:constr type="w" for="ch" forName="parentLin" refType="w"/>
      <dgm:constr type="h" for="ch" forName="parentLin" val="INF"/>
      <dgm:constr type="w" for="des" forName="parentLeftMargin" refType="w" fact="0.05"/>
      <dgm:constr type="w" for="des" forName="parentText" refType="w" fact="0.7"/>
      <dgm:constr type="h" for="des" forName="parentText" refType="primFontSz" refFor="des" refForName="parentText" fact="0.82"/>
      <dgm:constr type="h" for="ch" forName="negativeSpace" refType="primFontSz" refFor="des" refForName="parentText" fact="-0.41"/>
      <dgm:constr type="h" for="ch" forName="negativeSpace" refType="h" refFor="des" refForName="parentText" op="lte" fact="-0.82"/>
      <dgm:constr type="h" for="ch" forName="negativeSpace" refType="h" refFor="des" refForName="parentText" op="gte" fact="-0.82"/>
      <dgm:constr type="w" for="ch" forName="childText" refType="w"/>
      <dgm:constr type="h" for="ch" forName="childText" refType="primFontSz" refFor="des" refForName="parentText" fact="0.7"/>
      <dgm:constr type="primFontSz" for="des" forName="parentText" val="65"/>
      <dgm:constr type="primFontSz" for="ch" forName="childText" refType="primFontSz" refFor="des" refForName="parentText"/>
      <dgm:constr type="tMarg" for="ch" forName="childText" refType="primFontSz" refFor="des" refForName="parentText" fact="1.64"/>
      <dgm:constr type="tMarg" for="ch" forName="childText" refType="h" refFor="des" refForName="parentText" op="lte" fact="3.28"/>
      <dgm:constr type="tMarg" for="ch" forName="childText" refType="h" refFor="des" refForName="parentText" op="gte" fact="3.28"/>
      <dgm:constr type="lMarg" for="ch" forName="childText" refType="w" fact="0.22"/>
      <dgm:constr type="rMarg" for="ch" forName="childText" refType="lMarg" refFor="ch" refForName="childText"/>
      <dgm:constr type="lMarg" for="des" forName="parentText" refType="w" fact="0.075"/>
      <dgm:constr type="rMarg" for="des" forName="parentText" refType="lMarg" refFor="des" refForName="parentText"/>
      <dgm:constr type="h" for="ch" forName="spaceBetweenRectangles" refType="primFontSz" refFor="des" refForName="parentText" fact="0.15"/>
    </dgm:constrLst>
    <dgm:ruleLst>
      <dgm:rule type="primFontSz" for="des" forName="parentText" val="5" fact="NaN" max="NaN"/>
    </dgm:ruleLst>
    <dgm:forEach name="Name3" axis="ch" ptType="node">
      <dgm:layoutNode name="parentLin">
        <dgm:choose name="Name4">
          <dgm:if name="Name5" func="var" arg="dir" op="equ" val="norm">
            <dgm:alg type="lin">
              <dgm:param type="linDir" val="fromL"/>
              <dgm:param type="horzAlign" val="l"/>
              <dgm:param type="nodeHorzAlign" val="l"/>
            </dgm:alg>
          </dgm:if>
          <dgm:else name="Name6">
            <dgm:alg type="lin">
              <dgm:param type="linDir" val="fromR"/>
              <dgm:param type="horzAlign" val="r"/>
              <dgm:param type="nodeHorzAlign" val="r"/>
            </dgm:alg>
          </dgm:else>
        </dgm:choose>
        <dgm:shape xmlns:r="http://schemas.openxmlformats.org/officeDocument/2006/relationships" r:blip="">
          <dgm:adjLst/>
        </dgm:shape>
        <dgm:presOf/>
        <dgm:constrLst/>
        <dgm:ruleLst/>
        <dgm:layoutNode name="parentLeftMargin">
          <dgm:alg type="sp"/>
          <dgm:shape xmlns:r="http://schemas.openxmlformats.org/officeDocument/2006/relationships" type="rect" r:blip="" hideGeom="1">
            <dgm:adjLst/>
          </dgm:shape>
          <dgm:presOf axis="self"/>
          <dgm:constrLst>
            <dgm:constr type="h"/>
          </dgm:constrLst>
          <dgm:ruleLst/>
        </dgm:layoutNode>
        <dgm:layoutNode name="parentText" styleLbl="node1">
          <dgm:varLst>
            <dgm:chMax val="0"/>
            <dgm:bulletEnabled val="1"/>
          </dgm:varLst>
          <dgm:choose name="Name7">
            <dgm:if name="Name8" func="var" arg="dir" op="equ" val="norm">
              <dgm:alg type="tx">
                <dgm:param type="parTxLTRAlign" val="l"/>
                <dgm:param type="parTxRTLAlign" val="l"/>
              </dgm:alg>
            </dgm:if>
            <dgm:else name="Name9">
              <dgm:alg type="tx">
                <dgm:param type="parTxLTRAlign" val="r"/>
                <dgm:param type="parTxRTLAlign" val="r"/>
              </dgm:alg>
            </dgm:else>
          </dgm:choose>
          <dgm:shape xmlns:r="http://schemas.openxmlformats.org/officeDocument/2006/relationships" type="roundRect" r:blip="">
            <dgm:adjLst/>
          </dgm:shape>
          <dgm:presOf axis="self" ptType="node"/>
          <dgm:constrLst>
            <dgm:constr type="tMarg"/>
            <dgm:constr type="bMarg"/>
          </dgm:constrLst>
          <dgm:ruleLst/>
        </dgm:layoutNode>
      </dgm:layoutNode>
      <dgm:layoutNode name="negativeSpace">
        <dgm:alg type="sp"/>
        <dgm:shape xmlns:r="http://schemas.openxmlformats.org/officeDocument/2006/relationships" r:blip="">
          <dgm:adjLst/>
        </dgm:shape>
        <dgm:presOf/>
        <dgm:constrLst/>
        <dgm:ruleLst/>
      </dgm:layoutNode>
      <dgm:layoutNode name="childText" styleLbl="conFgAcc1">
        <dgm:varLst>
          <dgm:bulletEnabled val="1"/>
        </dgm:varLst>
        <dgm:alg type="tx">
          <dgm:param type="stBulletLvl" val="1"/>
        </dgm:alg>
        <dgm:shape xmlns:r="http://schemas.openxmlformats.org/officeDocument/2006/relationships" type="rect" r:blip="" zOrderOff="-2">
          <dgm:adjLst/>
        </dgm:shape>
        <dgm:presOf axis="des" ptType="node"/>
        <dgm:constrLst>
          <dgm:constr type="secFontSz" refType="primFontSz"/>
        </dgm:constrLst>
        <dgm:ruleLst>
          <dgm:rule type="h" val="INF" fact="NaN" max="NaN"/>
        </dgm:ruleLst>
      </dgm:layoutNode>
      <dgm:forEach name="Name10" axis="followSib" ptType="sibTrans" cnt="1">
        <dgm:layoutNode name="spaceBetweenRectangles">
          <dgm:alg type="sp"/>
          <dgm:shape xmlns:r="http://schemas.openxmlformats.org/officeDocument/2006/relationships" r:blip="">
            <dgm:adjLst/>
          </dgm:shape>
          <dgm:presOf/>
          <dgm:constrLst/>
          <dgm:ruleLst/>
        </dgm:layoutNode>
      </dgm:forEach>
    </dgm:forEach>
  </dgm:layoutNode>
</dgm:layoutDef>
</file>

<file path=ppt/diagrams/layout3.xml><?xml version="1.0" encoding="utf-8"?>
<dgm:layoutDef xmlns:dgm="http://schemas.openxmlformats.org/drawingml/2006/diagram" xmlns:a="http://schemas.openxmlformats.org/drawingml/2006/main" uniqueId="urn:microsoft.com/office/officeart/2005/8/layout/hList1">
  <dgm:title val=""/>
  <dgm:desc val=""/>
  <dgm:catLst>
    <dgm:cat type="list" pri="5000"/>
    <dgm:cat type="convert" pri="5000"/>
  </dgm:catLst>
  <dgm:sampData>
    <dgm:dataModel>
      <dgm:ptLst>
        <dgm:pt modelId="0" type="doc"/>
        <dgm:pt modelId="1">
          <dgm:prSet phldr="1"/>
        </dgm:pt>
        <dgm:pt modelId="11">
          <dgm:prSet phldr="1"/>
        </dgm:pt>
        <dgm:pt modelId="12">
          <dgm:prSet phldr="1"/>
        </dgm:pt>
        <dgm:pt modelId="2">
          <dgm:prSet phldr="1"/>
        </dgm:pt>
        <dgm:pt modelId="21">
          <dgm:prSet phldr="1"/>
        </dgm:pt>
        <dgm:pt modelId="22">
          <dgm:prSet phldr="1"/>
        </dgm:pt>
        <dgm:pt modelId="3">
          <dgm:prSet phldr="1"/>
        </dgm:pt>
        <dgm:pt modelId="31">
          <dgm:prSet phldr="1"/>
        </dgm:pt>
        <dgm:pt modelId="32">
          <dgm:prSet phldr="1"/>
        </dgm:pt>
      </dgm:ptLst>
      <dgm:cxnLst>
        <dgm:cxn modelId="4" srcId="0" destId="1" srcOrd="0" destOrd="0"/>
        <dgm:cxn modelId="5" srcId="0" destId="2" srcOrd="1" destOrd="0"/>
        <dgm:cxn modelId="6" srcId="0" destId="3" srcOrd="2" destOrd="0"/>
        <dgm:cxn modelId="13" srcId="1" destId="11" srcOrd="0" destOrd="0"/>
        <dgm:cxn modelId="14" srcId="1" destId="12" srcOrd="1" destOrd="0"/>
        <dgm:cxn modelId="23" srcId="2" destId="21" srcOrd="0" destOrd="0"/>
        <dgm:cxn modelId="24" srcId="2" destId="22" srcOrd="1" destOrd="0"/>
        <dgm:cxn modelId="33" srcId="3" destId="31" srcOrd="0" destOrd="0"/>
        <dgm:cxn modelId="34" srcId="3" destId="32" srcOrd="1" destOrd="0"/>
      </dgm:cxnLst>
      <dgm:bg/>
      <dgm:whole/>
    </dgm:dataModel>
  </dgm:sampData>
  <dgm:styleData>
    <dgm:dataModel>
      <dgm:ptLst>
        <dgm:pt modelId="0" type="doc"/>
        <dgm:pt modelId="1">
          <dgm:prSet phldr="1"/>
        </dgm:pt>
        <dgm:pt modelId="2">
          <dgm:prSet phldr="1"/>
        </dgm:pt>
      </dgm:ptLst>
      <dgm:cxnLst>
        <dgm:cxn modelId="3" srcId="0" destId="1" srcOrd="0" destOrd="0"/>
        <dgm:cxn modelId="4" srcId="0" destId="2" srcOrd="1" destOrd="0"/>
      </dgm:cxnLst>
      <dgm:bg/>
      <dgm:whole/>
    </dgm:dataModel>
  </dgm:styleData>
  <dgm:clrData>
    <dgm:dataModel>
      <dgm:ptLst>
        <dgm:pt modelId="0" type="doc"/>
        <dgm:pt modelId="1">
          <dgm:prSet phldr="1"/>
        </dgm:pt>
        <dgm:pt modelId="2">
          <dgm:prSet phldr="1"/>
        </dgm:pt>
        <dgm:pt modelId="3">
          <dgm:prSet phldr="1"/>
        </dgm:pt>
        <dgm:pt modelId="4">
          <dgm:prSet phldr="1"/>
        </dgm:pt>
      </dgm:ptLst>
      <dgm:cxnLst>
        <dgm:cxn modelId="5" srcId="0" destId="1" srcOrd="0" destOrd="0"/>
        <dgm:cxn modelId="6" srcId="0" destId="2" srcOrd="1" destOrd="0"/>
        <dgm:cxn modelId="7" srcId="0" destId="3" srcOrd="2" destOrd="0"/>
        <dgm:cxn modelId="8" srcId="0" destId="4" srcOrd="3" destOrd="0"/>
      </dgm:cxnLst>
      <dgm:bg/>
      <dgm:whole/>
    </dgm:dataModel>
  </dgm:clrData>
  <dgm:layoutNode name="Name0">
    <dgm:varLst>
      <dgm:dir/>
      <dgm:animLvl val="lvl"/>
      <dgm:resizeHandles val="exact"/>
    </dgm:varLst>
    <dgm:choose name="Name1">
      <dgm:if name="Name2" func="var" arg="dir" op="equ" val="norm">
        <dgm:alg type="lin"/>
      </dgm:if>
      <dgm:else name="Name3">
        <dgm:alg type="lin">
          <dgm:param type="linDir" val="fromR"/>
        </dgm:alg>
      </dgm:else>
    </dgm:choose>
    <dgm:shape xmlns:r="http://schemas.openxmlformats.org/officeDocument/2006/relationships" r:blip="">
      <dgm:adjLst/>
    </dgm:shape>
    <dgm:presOf/>
    <dgm:constrLst>
      <dgm:constr type="h" for="ch" forName="composite" refType="h"/>
      <dgm:constr type="w" for="ch" forName="composite" refType="w"/>
      <dgm:constr type="w" for="des" forName="parTx"/>
      <dgm:constr type="h" for="des" forName="parTx" op="equ"/>
      <dgm:constr type="w" for="des" forName="desTx"/>
      <dgm:constr type="h" for="des" forName="desTx" op="equ"/>
      <dgm:constr type="primFontSz" for="des" forName="parTx" val="65"/>
      <dgm:constr type="secFontSz" for="des" forName="desTx" refType="primFontSz" refFor="des" refForName="parTx" op="equ"/>
      <dgm:constr type="h" for="des" forName="parTx" refType="primFontSz" refFor="des" refForName="parTx" fact="0.8"/>
      <dgm:constr type="h" for="des" forName="desTx" refType="primFontSz" refFor="des" refForName="parTx" fact="1.22"/>
      <dgm:constr type="w" for="ch" forName="space" refType="w" refFor="ch" refForName="composite" op="equ" fact="0.14"/>
    </dgm:constrLst>
    <dgm:ruleLst>
      <dgm:rule type="w" for="ch" forName="composite" val="0" fact="NaN" max="NaN"/>
      <dgm:rule type="primFontSz" for="des" forName="parTx" val="5" fact="NaN" max="NaN"/>
    </dgm:ruleLst>
    <dgm:forEach name="Name4" axis="ch" ptType="node">
      <dgm:layoutNode name="composite">
        <dgm:alg type="composite"/>
        <dgm:shape xmlns:r="http://schemas.openxmlformats.org/officeDocument/2006/relationships" r:blip="">
          <dgm:adjLst/>
        </dgm:shape>
        <dgm:presOf/>
        <dgm:constrLst>
          <dgm:constr type="l" for="ch" forName="parTx"/>
          <dgm:constr type="w" for="ch" forName="parTx" refType="w"/>
          <dgm:constr type="t" for="ch" forName="parTx"/>
          <dgm:constr type="l" for="ch" forName="desTx"/>
          <dgm:constr type="w" for="ch" forName="desTx" refType="w" refFor="ch" refForName="parTx"/>
          <dgm:constr type="t" for="ch" forName="desTx" refType="h" refFor="ch" refForName="parTx"/>
        </dgm:constrLst>
        <dgm:ruleLst>
          <dgm:rule type="h" val="INF" fact="NaN" max="NaN"/>
        </dgm:ruleLst>
        <dgm:layoutNode name="parTx" styleLbl="alignNode1">
          <dgm:varLst>
            <dgm:chMax val="0"/>
            <dgm:chPref val="0"/>
            <dgm:bulletEnabled val="1"/>
          </dgm:varLst>
          <dgm:alg type="tx"/>
          <dgm:shape xmlns:r="http://schemas.openxmlformats.org/officeDocument/2006/relationships" type="rect" r:blip="">
            <dgm:adjLst/>
          </dgm:shape>
          <dgm:presOf axis="self" ptType="node"/>
          <dgm:constrLst>
            <dgm:constr type="h" refType="w" op="lte" fact="0.4"/>
            <dgm:constr type="h"/>
            <dgm:constr type="tMarg" refType="primFontSz" fact="0.32"/>
            <dgm:constr type="bMarg" refType="primFontSz" fact="0.32"/>
          </dgm:constrLst>
          <dgm:ruleLst>
            <dgm:rule type="h" val="INF" fact="NaN" max="NaN"/>
          </dgm:ruleLst>
        </dgm:layoutNode>
        <dgm:layoutNode name="desTx" styleLbl="alignAccFollowNode1">
          <dgm:varLst>
            <dgm:bulletEnabled val="1"/>
          </dgm:varLst>
          <dgm:alg type="tx">
            <dgm:param type="stBulletLvl" val="1"/>
          </dgm:alg>
          <dgm:shape xmlns:r="http://schemas.openxmlformats.org/officeDocument/2006/relationships" type="rect" r:blip="">
            <dgm:adjLst/>
          </dgm:shape>
          <dgm:presOf axis="des" ptType="node"/>
          <dgm:constrLst>
            <dgm:constr type="secFontSz" val="65"/>
            <dgm:constr type="primFontSz" refType="secFontSz"/>
            <dgm:constr type="h"/>
            <dgm:constr type="lMarg" refType="primFontSz" fact="0.42"/>
            <dgm:constr type="tMarg" refType="primFontSz" fact="0.42"/>
            <dgm:constr type="bMarg" refType="primFontSz" fact="0.63"/>
          </dgm:constrLst>
          <dgm:ruleLst>
            <dgm:rule type="h" val="INF" fact="NaN" max="NaN"/>
          </dgm:ruleLst>
        </dgm:layoutNode>
      </dgm:layoutNode>
      <dgm:forEach name="Name5" axis="followSib" ptType="sibTrans" cnt="1">
        <dgm:layoutNode name="space">
          <dgm:alg type="sp"/>
          <dgm:shape xmlns:r="http://schemas.openxmlformats.org/officeDocument/2006/relationships" r:blip="">
            <dgm:adjLst/>
          </dgm:shape>
          <dgm:presOf/>
          <dgm:constrLst/>
          <dgm:ruleLst/>
        </dgm:layoutNode>
      </dgm:forEach>
    </dgm:forEach>
  </dgm:layoutNode>
</dgm:layoutDef>
</file>

<file path=ppt/diagrams/layout4.xml><?xml version="1.0" encoding="utf-8"?>
<dgm:layoutDef xmlns:dgm="http://schemas.openxmlformats.org/drawingml/2006/diagram" xmlns:a="http://schemas.openxmlformats.org/drawingml/2006/main" uniqueId="urn:microsoft.com/office/officeart/2005/8/layout/vList2">
  <dgm:title val=""/>
  <dgm:desc val=""/>
  <dgm:catLst>
    <dgm:cat type="list" pri="3000"/>
    <dgm:cat type="convert" pri="1000"/>
  </dgm:catLst>
  <dgm:sampData>
    <dgm:dataModel>
      <dgm:ptLst>
        <dgm:pt modelId="0" type="doc"/>
        <dgm:pt modelId="1">
          <dgm:prSet phldr="1"/>
        </dgm:pt>
        <dgm:pt modelId="11">
          <dgm:prSet phldr="1"/>
        </dgm:pt>
        <dgm:pt modelId="2">
          <dgm:prSet phldr="1"/>
        </dgm:pt>
        <dgm:pt modelId="21">
          <dgm:prSet phldr="1"/>
        </dgm:pt>
      </dgm:ptLst>
      <dgm:cxnLst>
        <dgm:cxn modelId="4" srcId="0" destId="1" srcOrd="0" destOrd="0"/>
        <dgm:cxn modelId="5" srcId="0" destId="2" srcOrd="1" destOrd="0"/>
        <dgm:cxn modelId="12" srcId="1" destId="11" srcOrd="0" destOrd="0"/>
        <dgm:cxn modelId="23" srcId="2" destId="21" srcOrd="0"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
    <dgm:varLst>
      <dgm:animLvl val="lvl"/>
      <dgm:resizeHandles val="exact"/>
    </dgm:varLst>
    <dgm:alg type="lin">
      <dgm:param type="linDir" val="fromT"/>
      <dgm:param type="vertAlign" val="mid"/>
    </dgm:alg>
    <dgm:shape xmlns:r="http://schemas.openxmlformats.org/officeDocument/2006/relationships" r:blip="">
      <dgm:adjLst/>
    </dgm:shape>
    <dgm:presOf/>
    <dgm:constrLst>
      <dgm:constr type="w" for="ch" forName="parentText" refType="w"/>
      <dgm:constr type="h" for="ch" forName="parentText" refType="primFontSz" refFor="ch" refForName="parentText" fact="0.52"/>
      <dgm:constr type="w" for="ch" forName="childText" refType="w"/>
      <dgm:constr type="h" for="ch" forName="childText" refType="primFontSz" refFor="ch" refForName="parentText" fact="0.46"/>
      <dgm:constr type="h" for="ch" forName="parentText" op="equ"/>
      <dgm:constr type="primFontSz" for="ch" forName="parentText" op="equ" val="65"/>
      <dgm:constr type="primFontSz" for="ch" forName="childText" refType="primFontSz" refFor="ch" refForName="parentText" op="equ"/>
      <dgm:constr type="h" for="ch" forName="spacer" refType="primFontSz" refFor="ch" refForName="parentText" fact="0.08"/>
    </dgm:constrLst>
    <dgm:ruleLst>
      <dgm:rule type="primFontSz" for="ch" forName="parentText" val="5" fact="NaN" max="NaN"/>
    </dgm:ruleLst>
    <dgm:forEach name="Name0" axis="ch" ptType="node">
      <dgm:layoutNode name="parentText" styleLbl="node1">
        <dgm:varLst>
          <dgm:chMax val="0"/>
          <dgm:bulletEnabled val="1"/>
        </dgm:varLst>
        <dgm:alg type="tx">
          <dgm:param type="parTxLTRAlign" val="l"/>
          <dgm:param type="parTxRTLAlign" val="r"/>
        </dgm:alg>
        <dgm:shape xmlns:r="http://schemas.openxmlformats.org/officeDocument/2006/relationships" type="roundRect" r:blip="">
          <dgm:adjLst/>
        </dgm:shape>
        <dgm:presOf axis="self"/>
        <dgm:constrLst>
          <dgm:constr type="tMarg" refType="primFontSz" fact="0.3"/>
          <dgm:constr type="bMarg" refType="primFontSz" fact="0.3"/>
          <dgm:constr type="lMarg" refType="primFontSz" fact="0.3"/>
          <dgm:constr type="rMarg" refType="primFontSz" fact="0.3"/>
        </dgm:constrLst>
        <dgm:ruleLst>
          <dgm:rule type="h" val="INF" fact="NaN" max="NaN"/>
        </dgm:ruleLst>
      </dgm:layoutNode>
      <dgm:choose name="Name1">
        <dgm:if name="Name2" axis="ch" ptType="node" func="cnt" op="gte" val="1">
          <dgm:layoutNode name="childText" styleLbl="revTx">
            <dgm:varLst>
              <dgm:bulletEnabled val="1"/>
            </dgm:varLst>
            <dgm:alg type="tx">
              <dgm:param type="stBulletLvl" val="1"/>
              <dgm:param type="lnSpAfChP" val="20"/>
            </dgm:alg>
            <dgm:shape xmlns:r="http://schemas.openxmlformats.org/officeDocument/2006/relationships" type="rect" r:blip="">
              <dgm:adjLst/>
            </dgm:shape>
            <dgm:presOf axis="des" ptType="node"/>
            <dgm:constrLst>
              <dgm:constr type="tMarg" refType="primFontSz" fact="0.1"/>
              <dgm:constr type="bMarg" refType="primFontSz" fact="0.1"/>
              <dgm:constr type="lMarg" refType="w" fact="0.09"/>
            </dgm:constrLst>
            <dgm:ruleLst>
              <dgm:rule type="h" val="INF" fact="NaN" max="NaN"/>
            </dgm:ruleLst>
          </dgm:layoutNode>
        </dgm:if>
        <dgm:else name="Name3">
          <dgm:choose name="Name4">
            <dgm:if name="Name5" axis="par ch" ptType="doc node" func="cnt" op="gte" val="2">
              <dgm:forEach name="Name6" axis="followSib" ptType="sibTrans" cnt="1">
                <dgm:layoutNode name="spacer">
                  <dgm:alg type="sp"/>
                  <dgm:shape xmlns:r="http://schemas.openxmlformats.org/officeDocument/2006/relationships" r:blip="">
                    <dgm:adjLst/>
                  </dgm:shape>
                  <dgm:presOf/>
                  <dgm:constrLst/>
                  <dgm:ruleLst/>
                </dgm:layoutNode>
              </dgm:forEach>
            </dgm:if>
            <dgm:else name="Name7"/>
          </dgm:choose>
        </dgm:else>
      </dgm:choose>
    </dgm:forEach>
  </dgm:layoutNode>
</dgm:layoutDef>
</file>

<file path=ppt/diagrams/layout5.xml><?xml version="1.0" encoding="utf-8"?>
<dgm:layoutDef xmlns:dgm="http://schemas.openxmlformats.org/drawingml/2006/diagram" xmlns:a="http://schemas.openxmlformats.org/drawingml/2006/main" uniqueId="urn:microsoft.com/office/officeart/2005/8/layout/vList2">
  <dgm:title val=""/>
  <dgm:desc val=""/>
  <dgm:catLst>
    <dgm:cat type="list" pri="3000"/>
    <dgm:cat type="convert" pri="1000"/>
  </dgm:catLst>
  <dgm:sampData>
    <dgm:dataModel>
      <dgm:ptLst>
        <dgm:pt modelId="0" type="doc"/>
        <dgm:pt modelId="1">
          <dgm:prSet phldr="1"/>
        </dgm:pt>
        <dgm:pt modelId="11">
          <dgm:prSet phldr="1"/>
        </dgm:pt>
        <dgm:pt modelId="2">
          <dgm:prSet phldr="1"/>
        </dgm:pt>
        <dgm:pt modelId="21">
          <dgm:prSet phldr="1"/>
        </dgm:pt>
      </dgm:ptLst>
      <dgm:cxnLst>
        <dgm:cxn modelId="4" srcId="0" destId="1" srcOrd="0" destOrd="0"/>
        <dgm:cxn modelId="5" srcId="0" destId="2" srcOrd="1" destOrd="0"/>
        <dgm:cxn modelId="12" srcId="1" destId="11" srcOrd="0" destOrd="0"/>
        <dgm:cxn modelId="23" srcId="2" destId="21" srcOrd="0"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
    <dgm:varLst>
      <dgm:animLvl val="lvl"/>
      <dgm:resizeHandles val="exact"/>
    </dgm:varLst>
    <dgm:alg type="lin">
      <dgm:param type="linDir" val="fromT"/>
      <dgm:param type="vertAlign" val="mid"/>
    </dgm:alg>
    <dgm:shape xmlns:r="http://schemas.openxmlformats.org/officeDocument/2006/relationships" r:blip="">
      <dgm:adjLst/>
    </dgm:shape>
    <dgm:presOf/>
    <dgm:constrLst>
      <dgm:constr type="w" for="ch" forName="parentText" refType="w"/>
      <dgm:constr type="h" for="ch" forName="parentText" refType="primFontSz" refFor="ch" refForName="parentText" fact="0.52"/>
      <dgm:constr type="w" for="ch" forName="childText" refType="w"/>
      <dgm:constr type="h" for="ch" forName="childText" refType="primFontSz" refFor="ch" refForName="parentText" fact="0.46"/>
      <dgm:constr type="h" for="ch" forName="parentText" op="equ"/>
      <dgm:constr type="primFontSz" for="ch" forName="parentText" op="equ" val="65"/>
      <dgm:constr type="primFontSz" for="ch" forName="childText" refType="primFontSz" refFor="ch" refForName="parentText" op="equ"/>
      <dgm:constr type="h" for="ch" forName="spacer" refType="primFontSz" refFor="ch" refForName="parentText" fact="0.08"/>
    </dgm:constrLst>
    <dgm:ruleLst>
      <dgm:rule type="primFontSz" for="ch" forName="parentText" val="5" fact="NaN" max="NaN"/>
    </dgm:ruleLst>
    <dgm:forEach name="Name0" axis="ch" ptType="node">
      <dgm:layoutNode name="parentText" styleLbl="node1">
        <dgm:varLst>
          <dgm:chMax val="0"/>
          <dgm:bulletEnabled val="1"/>
        </dgm:varLst>
        <dgm:alg type="tx">
          <dgm:param type="parTxLTRAlign" val="l"/>
          <dgm:param type="parTxRTLAlign" val="r"/>
        </dgm:alg>
        <dgm:shape xmlns:r="http://schemas.openxmlformats.org/officeDocument/2006/relationships" type="roundRect" r:blip="">
          <dgm:adjLst/>
        </dgm:shape>
        <dgm:presOf axis="self"/>
        <dgm:constrLst>
          <dgm:constr type="tMarg" refType="primFontSz" fact="0.3"/>
          <dgm:constr type="bMarg" refType="primFontSz" fact="0.3"/>
          <dgm:constr type="lMarg" refType="primFontSz" fact="0.3"/>
          <dgm:constr type="rMarg" refType="primFontSz" fact="0.3"/>
        </dgm:constrLst>
        <dgm:ruleLst>
          <dgm:rule type="h" val="INF" fact="NaN" max="NaN"/>
        </dgm:ruleLst>
      </dgm:layoutNode>
      <dgm:choose name="Name1">
        <dgm:if name="Name2" axis="ch" ptType="node" func="cnt" op="gte" val="1">
          <dgm:layoutNode name="childText" styleLbl="revTx">
            <dgm:varLst>
              <dgm:bulletEnabled val="1"/>
            </dgm:varLst>
            <dgm:alg type="tx">
              <dgm:param type="stBulletLvl" val="1"/>
              <dgm:param type="lnSpAfChP" val="20"/>
            </dgm:alg>
            <dgm:shape xmlns:r="http://schemas.openxmlformats.org/officeDocument/2006/relationships" type="rect" r:blip="">
              <dgm:adjLst/>
            </dgm:shape>
            <dgm:presOf axis="des" ptType="node"/>
            <dgm:constrLst>
              <dgm:constr type="tMarg" refType="primFontSz" fact="0.1"/>
              <dgm:constr type="bMarg" refType="primFontSz" fact="0.1"/>
              <dgm:constr type="lMarg" refType="w" fact="0.09"/>
            </dgm:constrLst>
            <dgm:ruleLst>
              <dgm:rule type="h" val="INF" fact="NaN" max="NaN"/>
            </dgm:ruleLst>
          </dgm:layoutNode>
        </dgm:if>
        <dgm:else name="Name3">
          <dgm:choose name="Name4">
            <dgm:if name="Name5" axis="par ch" ptType="doc node" func="cnt" op="gte" val="2">
              <dgm:forEach name="Name6" axis="followSib" ptType="sibTrans" cnt="1">
                <dgm:layoutNode name="spacer">
                  <dgm:alg type="sp"/>
                  <dgm:shape xmlns:r="http://schemas.openxmlformats.org/officeDocument/2006/relationships" r:blip="">
                    <dgm:adjLst/>
                  </dgm:shape>
                  <dgm:presOf/>
                  <dgm:constrLst/>
                  <dgm:ruleLst/>
                </dgm:layoutNode>
              </dgm:forEach>
            </dgm:if>
            <dgm:else name="Name7"/>
          </dgm:choose>
        </dgm:else>
      </dgm:choose>
    </dgm:forEach>
  </dgm:layoutNode>
</dgm:layoutDef>
</file>

<file path=ppt/diagrams/layout6.xml><?xml version="1.0" encoding="utf-8"?>
<dgm:layoutDef xmlns:dgm="http://schemas.openxmlformats.org/drawingml/2006/diagram" xmlns:a="http://schemas.openxmlformats.org/drawingml/2006/main" uniqueId="urn:microsoft.com/office/officeart/2005/8/layout/list1">
  <dgm:title val=""/>
  <dgm:desc val=""/>
  <dgm:catLst>
    <dgm:cat type="list" pri="4000"/>
  </dgm:catLst>
  <dgm:sampData>
    <dgm:dataModel>
      <dgm:ptLst>
        <dgm:pt modelId="0" type="doc"/>
        <dgm:pt modelId="1">
          <dgm:prSet phldr="1"/>
        </dgm:pt>
        <dgm:pt modelId="2">
          <dgm:prSet phldr="1"/>
        </dgm:pt>
        <dgm:pt modelId="3">
          <dgm:prSet phldr="1"/>
        </dgm:pt>
      </dgm:ptLst>
      <dgm:cxnLst>
        <dgm:cxn modelId="4" srcId="0" destId="1" srcOrd="0" destOrd="0"/>
        <dgm:cxn modelId="5" srcId="0" destId="2" srcOrd="1" destOrd="0"/>
        <dgm:cxn modelId="6" srcId="0" destId="3" srcOrd="2" destOrd="0"/>
      </dgm:cxnLst>
      <dgm:bg/>
      <dgm:whole/>
    </dgm:dataModel>
  </dgm:sampData>
  <dgm:styleData>
    <dgm:dataModel>
      <dgm:ptLst>
        <dgm:pt modelId="0" type="doc"/>
        <dgm:pt modelId="1"/>
        <dgm:pt modelId="2"/>
      </dgm:ptLst>
      <dgm:cxnLst>
        <dgm:cxn modelId="4" srcId="0" destId="1" srcOrd="0" destOrd="0"/>
        <dgm:cxn modelId="5"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
    <dgm:varLst>
      <dgm:dir/>
      <dgm:animLvl val="lvl"/>
      <dgm:resizeHandles val="exact"/>
    </dgm:varLst>
    <dgm:choose name="Name0">
      <dgm:if name="Name1" func="var" arg="dir" op="equ" val="norm">
        <dgm:alg type="lin">
          <dgm:param type="linDir" val="fromT"/>
          <dgm:param type="vertAlign" val="mid"/>
          <dgm:param type="horzAlign" val="l"/>
          <dgm:param type="nodeHorzAlign" val="l"/>
        </dgm:alg>
      </dgm:if>
      <dgm:else name="Name2">
        <dgm:alg type="lin">
          <dgm:param type="linDir" val="fromT"/>
          <dgm:param type="vertAlign" val="mid"/>
          <dgm:param type="horzAlign" val="r"/>
          <dgm:param type="nodeHorzAlign" val="r"/>
        </dgm:alg>
      </dgm:else>
    </dgm:choose>
    <dgm:shape xmlns:r="http://schemas.openxmlformats.org/officeDocument/2006/relationships" r:blip="">
      <dgm:adjLst/>
    </dgm:shape>
    <dgm:presOf/>
    <dgm:constrLst>
      <dgm:constr type="w" for="ch" forName="parentLin" refType="w"/>
      <dgm:constr type="h" for="ch" forName="parentLin" val="INF"/>
      <dgm:constr type="w" for="des" forName="parentLeftMargin" refType="w" fact="0.05"/>
      <dgm:constr type="w" for="des" forName="parentText" refType="w" fact="0.7"/>
      <dgm:constr type="h" for="des" forName="parentText" refType="primFontSz" refFor="des" refForName="parentText" fact="0.82"/>
      <dgm:constr type="h" for="ch" forName="negativeSpace" refType="primFontSz" refFor="des" refForName="parentText" fact="-0.41"/>
      <dgm:constr type="h" for="ch" forName="negativeSpace" refType="h" refFor="des" refForName="parentText" op="lte" fact="-0.82"/>
      <dgm:constr type="h" for="ch" forName="negativeSpace" refType="h" refFor="des" refForName="parentText" op="gte" fact="-0.82"/>
      <dgm:constr type="w" for="ch" forName="childText" refType="w"/>
      <dgm:constr type="h" for="ch" forName="childText" refType="primFontSz" refFor="des" refForName="parentText" fact="0.7"/>
      <dgm:constr type="primFontSz" for="des" forName="parentText" val="65"/>
      <dgm:constr type="primFontSz" for="ch" forName="childText" refType="primFontSz" refFor="des" refForName="parentText"/>
      <dgm:constr type="tMarg" for="ch" forName="childText" refType="primFontSz" refFor="des" refForName="parentText" fact="1.64"/>
      <dgm:constr type="tMarg" for="ch" forName="childText" refType="h" refFor="des" refForName="parentText" op="lte" fact="3.28"/>
      <dgm:constr type="tMarg" for="ch" forName="childText" refType="h" refFor="des" refForName="parentText" op="gte" fact="3.28"/>
      <dgm:constr type="lMarg" for="ch" forName="childText" refType="w" fact="0.22"/>
      <dgm:constr type="rMarg" for="ch" forName="childText" refType="lMarg" refFor="ch" refForName="childText"/>
      <dgm:constr type="lMarg" for="des" forName="parentText" refType="w" fact="0.075"/>
      <dgm:constr type="rMarg" for="des" forName="parentText" refType="lMarg" refFor="des" refForName="parentText"/>
      <dgm:constr type="h" for="ch" forName="spaceBetweenRectangles" refType="primFontSz" refFor="des" refForName="parentText" fact="0.15"/>
    </dgm:constrLst>
    <dgm:ruleLst>
      <dgm:rule type="primFontSz" for="des" forName="parentText" val="5" fact="NaN" max="NaN"/>
    </dgm:ruleLst>
    <dgm:forEach name="Name3" axis="ch" ptType="node">
      <dgm:layoutNode name="parentLin">
        <dgm:choose name="Name4">
          <dgm:if name="Name5" func="var" arg="dir" op="equ" val="norm">
            <dgm:alg type="lin">
              <dgm:param type="linDir" val="fromL"/>
              <dgm:param type="horzAlign" val="l"/>
              <dgm:param type="nodeHorzAlign" val="l"/>
            </dgm:alg>
          </dgm:if>
          <dgm:else name="Name6">
            <dgm:alg type="lin">
              <dgm:param type="linDir" val="fromR"/>
              <dgm:param type="horzAlign" val="r"/>
              <dgm:param type="nodeHorzAlign" val="r"/>
            </dgm:alg>
          </dgm:else>
        </dgm:choose>
        <dgm:shape xmlns:r="http://schemas.openxmlformats.org/officeDocument/2006/relationships" r:blip="">
          <dgm:adjLst/>
        </dgm:shape>
        <dgm:presOf/>
        <dgm:constrLst/>
        <dgm:ruleLst/>
        <dgm:layoutNode name="parentLeftMargin">
          <dgm:alg type="sp"/>
          <dgm:shape xmlns:r="http://schemas.openxmlformats.org/officeDocument/2006/relationships" type="rect" r:blip="" hideGeom="1">
            <dgm:adjLst/>
          </dgm:shape>
          <dgm:presOf axis="self"/>
          <dgm:constrLst>
            <dgm:constr type="h"/>
          </dgm:constrLst>
          <dgm:ruleLst/>
        </dgm:layoutNode>
        <dgm:layoutNode name="parentText" styleLbl="node1">
          <dgm:varLst>
            <dgm:chMax val="0"/>
            <dgm:bulletEnabled val="1"/>
          </dgm:varLst>
          <dgm:choose name="Name7">
            <dgm:if name="Name8" func="var" arg="dir" op="equ" val="norm">
              <dgm:alg type="tx">
                <dgm:param type="parTxLTRAlign" val="l"/>
                <dgm:param type="parTxRTLAlign" val="l"/>
              </dgm:alg>
            </dgm:if>
            <dgm:else name="Name9">
              <dgm:alg type="tx">
                <dgm:param type="parTxLTRAlign" val="r"/>
                <dgm:param type="parTxRTLAlign" val="r"/>
              </dgm:alg>
            </dgm:else>
          </dgm:choose>
          <dgm:shape xmlns:r="http://schemas.openxmlformats.org/officeDocument/2006/relationships" type="roundRect" r:blip="">
            <dgm:adjLst/>
          </dgm:shape>
          <dgm:presOf axis="self" ptType="node"/>
          <dgm:constrLst>
            <dgm:constr type="tMarg"/>
            <dgm:constr type="bMarg"/>
          </dgm:constrLst>
          <dgm:ruleLst/>
        </dgm:layoutNode>
      </dgm:layoutNode>
      <dgm:layoutNode name="negativeSpace">
        <dgm:alg type="sp"/>
        <dgm:shape xmlns:r="http://schemas.openxmlformats.org/officeDocument/2006/relationships" r:blip="">
          <dgm:adjLst/>
        </dgm:shape>
        <dgm:presOf/>
        <dgm:constrLst/>
        <dgm:ruleLst/>
      </dgm:layoutNode>
      <dgm:layoutNode name="childText" styleLbl="conFgAcc1">
        <dgm:varLst>
          <dgm:bulletEnabled val="1"/>
        </dgm:varLst>
        <dgm:alg type="tx">
          <dgm:param type="stBulletLvl" val="1"/>
        </dgm:alg>
        <dgm:shape xmlns:r="http://schemas.openxmlformats.org/officeDocument/2006/relationships" type="rect" r:blip="" zOrderOff="-2">
          <dgm:adjLst/>
        </dgm:shape>
        <dgm:presOf axis="des" ptType="node"/>
        <dgm:constrLst>
          <dgm:constr type="secFontSz" refType="primFontSz"/>
        </dgm:constrLst>
        <dgm:ruleLst>
          <dgm:rule type="h" val="INF" fact="NaN" max="NaN"/>
        </dgm:ruleLst>
      </dgm:layoutNode>
      <dgm:forEach name="Name10" axis="followSib" ptType="sibTrans" cnt="1">
        <dgm:layoutNode name="spaceBetweenRectangles">
          <dgm:alg type="sp"/>
          <dgm:shape xmlns:r="http://schemas.openxmlformats.org/officeDocument/2006/relationships" r:blip="">
            <dgm:adjLst/>
          </dgm:shape>
          <dgm:presOf/>
          <dgm:constrLst/>
          <dgm:ruleLst/>
        </dgm:layoutNode>
      </dgm:forEach>
    </dgm:forEach>
  </dgm:layoutNode>
</dgm:layoutDef>
</file>

<file path=ppt/diagrams/quickStyle1.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2.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3.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4.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5.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6.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Diapositiva de título">
    <p:bg>
      <p:bgPr>
        <a:solidFill>
          <a:schemeClr val="bg2"/>
        </a:solidFill>
        <a:effectLst/>
      </p:bgPr>
    </p:bg>
    <p:spTree>
      <p:nvGrpSpPr>
        <p:cNvPr id="1" name=""/>
        <p:cNvGrpSpPr/>
        <p:nvPr/>
      </p:nvGrpSpPr>
      <p:grpSpPr>
        <a:xfrm>
          <a:off x="0" y="0"/>
          <a:ext cx="0" cy="0"/>
          <a:chOff x="0" y="0"/>
          <a:chExt cx="0" cy="0"/>
        </a:xfrm>
      </p:grpSpPr>
      <p:sp>
        <p:nvSpPr>
          <p:cNvPr id="2" name="Title 1"/>
          <p:cNvSpPr>
            <a:spLocks noGrp="1"/>
          </p:cNvSpPr>
          <p:nvPr>
            <p:ph type="ctrTitle"/>
          </p:nvPr>
        </p:nvSpPr>
        <p:spPr>
          <a:xfrm>
            <a:off x="1915128" y="1788454"/>
            <a:ext cx="8361229" cy="2098226"/>
          </a:xfrm>
        </p:spPr>
        <p:txBody>
          <a:bodyPr anchor="b">
            <a:noAutofit/>
          </a:bodyPr>
          <a:lstStyle>
            <a:lvl1pPr algn="ctr">
              <a:defRPr sz="7200" cap="all" baseline="0">
                <a:solidFill>
                  <a:schemeClr val="tx2"/>
                </a:solidFill>
              </a:defRPr>
            </a:lvl1pPr>
          </a:lstStyle>
          <a:p>
            <a:r>
              <a:rPr lang="es-ES"/>
              <a:t>Haga clic para modificar el estilo de título del patrón</a:t>
            </a:r>
            <a:endParaRPr lang="en-US" dirty="0"/>
          </a:p>
        </p:txBody>
      </p:sp>
      <p:sp>
        <p:nvSpPr>
          <p:cNvPr id="3" name="Subtitle 2"/>
          <p:cNvSpPr>
            <a:spLocks noGrp="1"/>
          </p:cNvSpPr>
          <p:nvPr>
            <p:ph type="subTitle" idx="1"/>
          </p:nvPr>
        </p:nvSpPr>
        <p:spPr>
          <a:xfrm>
            <a:off x="2679906" y="3956279"/>
            <a:ext cx="6831673" cy="1086237"/>
          </a:xfrm>
        </p:spPr>
        <p:txBody>
          <a:bodyPr>
            <a:normAutofit/>
          </a:bodyPr>
          <a:lstStyle>
            <a:lvl1pPr marL="0" indent="0" algn="ctr">
              <a:lnSpc>
                <a:spcPct val="112000"/>
              </a:lnSpc>
              <a:spcBef>
                <a:spcPts val="0"/>
              </a:spcBef>
              <a:spcAft>
                <a:spcPts val="0"/>
              </a:spcAft>
              <a:buNone/>
              <a:defRPr sz="23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s-ES"/>
              <a:t>Haga clic para modificar el estilo de subtítulo del patrón</a:t>
            </a:r>
            <a:endParaRPr lang="en-US" dirty="0"/>
          </a:p>
        </p:txBody>
      </p:sp>
      <p:sp>
        <p:nvSpPr>
          <p:cNvPr id="4" name="Date Placeholder 3"/>
          <p:cNvSpPr>
            <a:spLocks noGrp="1"/>
          </p:cNvSpPr>
          <p:nvPr>
            <p:ph type="dt" sz="half" idx="10"/>
          </p:nvPr>
        </p:nvSpPr>
        <p:spPr>
          <a:xfrm>
            <a:off x="752858" y="6453386"/>
            <a:ext cx="1607944" cy="404614"/>
          </a:xfrm>
        </p:spPr>
        <p:txBody>
          <a:bodyPr/>
          <a:lstStyle>
            <a:lvl1pPr>
              <a:defRPr baseline="0">
                <a:solidFill>
                  <a:schemeClr val="tx2"/>
                </a:solidFill>
              </a:defRPr>
            </a:lvl1pPr>
          </a:lstStyle>
          <a:p>
            <a:fld id="{F542846C-8030-4A03-BD4F-3E6619F99E2C}" type="datetimeFigureOut">
              <a:rPr lang="es-CL" smtClean="0"/>
              <a:t>03-03-2026</a:t>
            </a:fld>
            <a:endParaRPr lang="es-CL"/>
          </a:p>
        </p:txBody>
      </p:sp>
      <p:sp>
        <p:nvSpPr>
          <p:cNvPr id="5" name="Footer Placeholder 4"/>
          <p:cNvSpPr>
            <a:spLocks noGrp="1"/>
          </p:cNvSpPr>
          <p:nvPr>
            <p:ph type="ftr" sz="quarter" idx="11"/>
          </p:nvPr>
        </p:nvSpPr>
        <p:spPr>
          <a:xfrm>
            <a:off x="2584054" y="6453386"/>
            <a:ext cx="7023377" cy="404614"/>
          </a:xfrm>
        </p:spPr>
        <p:txBody>
          <a:bodyPr/>
          <a:lstStyle>
            <a:lvl1pPr algn="ctr">
              <a:defRPr baseline="0">
                <a:solidFill>
                  <a:schemeClr val="tx2"/>
                </a:solidFill>
              </a:defRPr>
            </a:lvl1pPr>
          </a:lstStyle>
          <a:p>
            <a:endParaRPr lang="es-CL"/>
          </a:p>
        </p:txBody>
      </p:sp>
      <p:sp>
        <p:nvSpPr>
          <p:cNvPr id="6" name="Slide Number Placeholder 5"/>
          <p:cNvSpPr>
            <a:spLocks noGrp="1"/>
          </p:cNvSpPr>
          <p:nvPr>
            <p:ph type="sldNum" sz="quarter" idx="12"/>
          </p:nvPr>
        </p:nvSpPr>
        <p:spPr>
          <a:xfrm>
            <a:off x="9830683" y="6453386"/>
            <a:ext cx="1596292" cy="404614"/>
          </a:xfrm>
        </p:spPr>
        <p:txBody>
          <a:bodyPr/>
          <a:lstStyle>
            <a:lvl1pPr>
              <a:defRPr baseline="0">
                <a:solidFill>
                  <a:schemeClr val="tx2"/>
                </a:solidFill>
              </a:defRPr>
            </a:lvl1pPr>
          </a:lstStyle>
          <a:p>
            <a:fld id="{1B463A13-0BE1-4D77-BE41-44646241BE2A}" type="slidenum">
              <a:rPr lang="es-CL" smtClean="0"/>
              <a:t>‹Nº›</a:t>
            </a:fld>
            <a:endParaRPr lang="es-CL"/>
          </a:p>
        </p:txBody>
      </p:sp>
      <p:grpSp>
        <p:nvGrpSpPr>
          <p:cNvPr id="7" name="Group 6"/>
          <p:cNvGrpSpPr/>
          <p:nvPr/>
        </p:nvGrpSpPr>
        <p:grpSpPr>
          <a:xfrm>
            <a:off x="752858" y="744469"/>
            <a:ext cx="10674117" cy="5349671"/>
            <a:chOff x="752858" y="744469"/>
            <a:chExt cx="10674117" cy="5349671"/>
          </a:xfrm>
        </p:grpSpPr>
        <p:sp>
          <p:nvSpPr>
            <p:cNvPr id="11" name="Freeform 6"/>
            <p:cNvSpPr/>
            <p:nvPr/>
          </p:nvSpPr>
          <p:spPr bwMode="auto">
            <a:xfrm>
              <a:off x="8151962" y="1685652"/>
              <a:ext cx="3275013" cy="4408488"/>
            </a:xfrm>
            <a:custGeom>
              <a:avLst/>
              <a:gdLst/>
              <a:ahLst/>
              <a:cxnLst/>
              <a:rect l="l" t="t" r="r" b="b"/>
              <a:pathLst>
                <a:path w="10000" h="10000">
                  <a:moveTo>
                    <a:pt x="8761" y="0"/>
                  </a:moveTo>
                  <a:lnTo>
                    <a:pt x="10000" y="0"/>
                  </a:lnTo>
                  <a:lnTo>
                    <a:pt x="10000" y="10000"/>
                  </a:lnTo>
                  <a:lnTo>
                    <a:pt x="0" y="10000"/>
                  </a:lnTo>
                  <a:lnTo>
                    <a:pt x="0" y="9126"/>
                  </a:lnTo>
                  <a:lnTo>
                    <a:pt x="8761" y="9127"/>
                  </a:lnTo>
                  <a:lnTo>
                    <a:pt x="8761" y="0"/>
                  </a:lnTo>
                  <a:close/>
                </a:path>
              </a:pathLst>
            </a:custGeom>
            <a:solidFill>
              <a:schemeClr val="tx2"/>
            </a:solidFill>
            <a:ln w="0">
              <a:noFill/>
              <a:prstDash val="solid"/>
              <a:round/>
              <a:headEnd/>
              <a:tailEnd/>
            </a:ln>
          </p:spPr>
        </p:sp>
        <p:sp>
          <p:nvSpPr>
            <p:cNvPr id="14" name="Freeform 6"/>
            <p:cNvSpPr/>
            <p:nvPr/>
          </p:nvSpPr>
          <p:spPr bwMode="auto">
            <a:xfrm flipH="1" flipV="1">
              <a:off x="752858" y="744469"/>
              <a:ext cx="3275668" cy="4408488"/>
            </a:xfrm>
            <a:custGeom>
              <a:avLst/>
              <a:gdLst/>
              <a:ahLst/>
              <a:cxnLst/>
              <a:rect l="l" t="t" r="r" b="b"/>
              <a:pathLst>
                <a:path w="10002" h="10000">
                  <a:moveTo>
                    <a:pt x="8763" y="0"/>
                  </a:moveTo>
                  <a:lnTo>
                    <a:pt x="10002" y="0"/>
                  </a:lnTo>
                  <a:lnTo>
                    <a:pt x="10002" y="10000"/>
                  </a:lnTo>
                  <a:lnTo>
                    <a:pt x="2" y="10000"/>
                  </a:lnTo>
                  <a:cubicBezTo>
                    <a:pt x="-2" y="9698"/>
                    <a:pt x="4" y="9427"/>
                    <a:pt x="0" y="9125"/>
                  </a:cubicBezTo>
                  <a:lnTo>
                    <a:pt x="8763" y="9128"/>
                  </a:lnTo>
                  <a:lnTo>
                    <a:pt x="8763" y="0"/>
                  </a:lnTo>
                  <a:close/>
                </a:path>
              </a:pathLst>
            </a:custGeom>
            <a:solidFill>
              <a:schemeClr val="tx2"/>
            </a:solidFill>
            <a:ln w="0">
              <a:noFill/>
              <a:prstDash val="solid"/>
              <a:round/>
              <a:headEnd/>
              <a:tailEnd/>
            </a:ln>
          </p:spPr>
        </p:sp>
      </p:grpSp>
    </p:spTree>
    <p:extLst>
      <p:ext uri="{BB962C8B-B14F-4D97-AF65-F5344CB8AC3E}">
        <p14:creationId xmlns:p14="http://schemas.microsoft.com/office/powerpoint/2010/main" val="3862427047"/>
      </p:ext>
    </p:extLst>
  </p:cSld>
  <p:clrMapOvr>
    <a:overrideClrMapping bg1="lt1" tx1="dk1" bg2="lt2" tx2="dk2" accent1="accent1" accent2="accent2" accent3="accent3" accent4="accent4" accent5="accent5" accent6="accent6" hlink="hlink" folHlink="folHlink"/>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ítulo y objetos">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s-ES"/>
              <a:t>Haga clic para modificar el estilo de título del patrón</a:t>
            </a:r>
            <a:endParaRPr lang="en-US" dirty="0"/>
          </a:p>
        </p:txBody>
      </p:sp>
      <p:sp>
        <p:nvSpPr>
          <p:cNvPr id="3" name="Content Placeholder 2"/>
          <p:cNvSpPr>
            <a:spLocks noGrp="1"/>
          </p:cNvSpPr>
          <p:nvPr>
            <p:ph idx="1"/>
          </p:nvPr>
        </p:nvSpPr>
        <p:spPr/>
        <p:txBody>
          <a:bodyPr/>
          <a:lstStyle/>
          <a:p>
            <a:pPr lvl="0"/>
            <a:r>
              <a:rPr lang="es-ES"/>
              <a:t>Haga clic para modificar los estilos de texto del patrón</a:t>
            </a:r>
          </a:p>
          <a:p>
            <a:pPr lvl="1"/>
            <a:r>
              <a:rPr lang="es-ES"/>
              <a:t>Segundo nivel</a:t>
            </a:r>
          </a:p>
          <a:p>
            <a:pPr lvl="2"/>
            <a:r>
              <a:rPr lang="es-ES"/>
              <a:t>Tercer nivel</a:t>
            </a:r>
          </a:p>
          <a:p>
            <a:pPr lvl="3"/>
            <a:r>
              <a:rPr lang="es-ES"/>
              <a:t>Cuarto nivel</a:t>
            </a:r>
          </a:p>
          <a:p>
            <a:pPr lvl="4"/>
            <a:r>
              <a:rPr lang="es-ES"/>
              <a:t>Quinto nivel</a:t>
            </a:r>
            <a:endParaRPr lang="en-US" dirty="0"/>
          </a:p>
        </p:txBody>
      </p:sp>
      <p:sp>
        <p:nvSpPr>
          <p:cNvPr id="4" name="Date Placeholder 3"/>
          <p:cNvSpPr>
            <a:spLocks noGrp="1"/>
          </p:cNvSpPr>
          <p:nvPr>
            <p:ph type="dt" sz="half" idx="10"/>
          </p:nvPr>
        </p:nvSpPr>
        <p:spPr/>
        <p:txBody>
          <a:bodyPr/>
          <a:lstStyle/>
          <a:p>
            <a:fld id="{F542846C-8030-4A03-BD4F-3E6619F99E2C}" type="datetimeFigureOut">
              <a:rPr lang="es-CL" smtClean="0"/>
              <a:t>03-03-2026</a:t>
            </a:fld>
            <a:endParaRPr lang="es-CL"/>
          </a:p>
        </p:txBody>
      </p:sp>
      <p:sp>
        <p:nvSpPr>
          <p:cNvPr id="5" name="Footer Placeholder 4"/>
          <p:cNvSpPr>
            <a:spLocks noGrp="1"/>
          </p:cNvSpPr>
          <p:nvPr>
            <p:ph type="ftr" sz="quarter" idx="11"/>
          </p:nvPr>
        </p:nvSpPr>
        <p:spPr/>
        <p:txBody>
          <a:bodyPr/>
          <a:lstStyle/>
          <a:p>
            <a:endParaRPr lang="es-CL"/>
          </a:p>
        </p:txBody>
      </p:sp>
      <p:sp>
        <p:nvSpPr>
          <p:cNvPr id="6" name="Slide Number Placeholder 5"/>
          <p:cNvSpPr>
            <a:spLocks noGrp="1"/>
          </p:cNvSpPr>
          <p:nvPr>
            <p:ph type="sldNum" sz="quarter" idx="12"/>
          </p:nvPr>
        </p:nvSpPr>
        <p:spPr/>
        <p:txBody>
          <a:bodyPr/>
          <a:lstStyle/>
          <a:p>
            <a:fld id="{1B463A13-0BE1-4D77-BE41-44646241BE2A}" type="slidenum">
              <a:rPr lang="es-CL" smtClean="0"/>
              <a:t>‹Nº›</a:t>
            </a:fld>
            <a:endParaRPr lang="es-CL"/>
          </a:p>
        </p:txBody>
      </p:sp>
    </p:spTree>
    <p:extLst>
      <p:ext uri="{BB962C8B-B14F-4D97-AF65-F5344CB8AC3E}">
        <p14:creationId xmlns:p14="http://schemas.microsoft.com/office/powerpoint/2010/main" val="1365930718"/>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showMasterSp="0" type="secHead" preserve="1">
  <p:cSld name="Encabezado de sección">
    <p:bg>
      <p:bgRef idx="1001">
        <a:schemeClr val="bg2"/>
      </p:bgRef>
    </p:bg>
    <p:spTree>
      <p:nvGrpSpPr>
        <p:cNvPr id="1" name=""/>
        <p:cNvGrpSpPr/>
        <p:nvPr/>
      </p:nvGrpSpPr>
      <p:grpSpPr>
        <a:xfrm>
          <a:off x="0" y="0"/>
          <a:ext cx="0" cy="0"/>
          <a:chOff x="0" y="0"/>
          <a:chExt cx="0" cy="0"/>
        </a:xfrm>
      </p:grpSpPr>
      <p:sp>
        <p:nvSpPr>
          <p:cNvPr id="2" name="Title 1"/>
          <p:cNvSpPr>
            <a:spLocks noGrp="1"/>
          </p:cNvSpPr>
          <p:nvPr>
            <p:ph type="title"/>
          </p:nvPr>
        </p:nvSpPr>
        <p:spPr>
          <a:xfrm>
            <a:off x="765025" y="1301360"/>
            <a:ext cx="9612971" cy="2852737"/>
          </a:xfrm>
        </p:spPr>
        <p:txBody>
          <a:bodyPr anchor="b">
            <a:normAutofit/>
          </a:bodyPr>
          <a:lstStyle>
            <a:lvl1pPr algn="r">
              <a:defRPr sz="7200" cap="all" baseline="0">
                <a:solidFill>
                  <a:schemeClr val="tx2"/>
                </a:solidFill>
              </a:defRPr>
            </a:lvl1pPr>
          </a:lstStyle>
          <a:p>
            <a:r>
              <a:rPr lang="es-ES"/>
              <a:t>Haga clic para modificar el estilo de título del patrón</a:t>
            </a:r>
            <a:endParaRPr lang="en-US" dirty="0"/>
          </a:p>
        </p:txBody>
      </p:sp>
      <p:sp>
        <p:nvSpPr>
          <p:cNvPr id="3" name="Text Placeholder 2"/>
          <p:cNvSpPr>
            <a:spLocks noGrp="1"/>
          </p:cNvSpPr>
          <p:nvPr>
            <p:ph type="body" idx="1"/>
          </p:nvPr>
        </p:nvSpPr>
        <p:spPr>
          <a:xfrm>
            <a:off x="765025" y="4216328"/>
            <a:ext cx="9612971" cy="1143324"/>
          </a:xfrm>
        </p:spPr>
        <p:txBody>
          <a:bodyPr/>
          <a:lstStyle>
            <a:lvl1pPr marL="0" indent="0" algn="r">
              <a:lnSpc>
                <a:spcPct val="112000"/>
              </a:lnSpc>
              <a:spcBef>
                <a:spcPts val="0"/>
              </a:spcBef>
              <a:spcAft>
                <a:spcPts val="0"/>
              </a:spcAft>
              <a:buNone/>
              <a:defRPr sz="2400">
                <a:solidFill>
                  <a:schemeClr val="tx2"/>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s-ES"/>
              <a:t>Haga clic para modificar los estilos de texto del patrón</a:t>
            </a:r>
          </a:p>
        </p:txBody>
      </p:sp>
      <p:sp>
        <p:nvSpPr>
          <p:cNvPr id="4" name="Date Placeholder 3"/>
          <p:cNvSpPr>
            <a:spLocks noGrp="1"/>
          </p:cNvSpPr>
          <p:nvPr>
            <p:ph type="dt" sz="half" idx="10"/>
          </p:nvPr>
        </p:nvSpPr>
        <p:spPr>
          <a:xfrm>
            <a:off x="738908" y="6453386"/>
            <a:ext cx="1622409" cy="404614"/>
          </a:xfrm>
        </p:spPr>
        <p:txBody>
          <a:bodyPr/>
          <a:lstStyle>
            <a:lvl1pPr>
              <a:defRPr>
                <a:solidFill>
                  <a:schemeClr val="tx2"/>
                </a:solidFill>
              </a:defRPr>
            </a:lvl1pPr>
          </a:lstStyle>
          <a:p>
            <a:fld id="{F542846C-8030-4A03-BD4F-3E6619F99E2C}" type="datetimeFigureOut">
              <a:rPr lang="es-CL" smtClean="0"/>
              <a:t>03-03-2026</a:t>
            </a:fld>
            <a:endParaRPr lang="es-CL"/>
          </a:p>
        </p:txBody>
      </p:sp>
      <p:sp>
        <p:nvSpPr>
          <p:cNvPr id="5" name="Footer Placeholder 4"/>
          <p:cNvSpPr>
            <a:spLocks noGrp="1"/>
          </p:cNvSpPr>
          <p:nvPr>
            <p:ph type="ftr" sz="quarter" idx="11"/>
          </p:nvPr>
        </p:nvSpPr>
        <p:spPr>
          <a:xfrm>
            <a:off x="2584312" y="6453386"/>
            <a:ext cx="7023377" cy="404614"/>
          </a:xfrm>
        </p:spPr>
        <p:txBody>
          <a:bodyPr/>
          <a:lstStyle>
            <a:lvl1pPr algn="ctr">
              <a:defRPr>
                <a:solidFill>
                  <a:schemeClr val="tx2"/>
                </a:solidFill>
              </a:defRPr>
            </a:lvl1pPr>
          </a:lstStyle>
          <a:p>
            <a:endParaRPr lang="es-CL"/>
          </a:p>
        </p:txBody>
      </p:sp>
      <p:sp>
        <p:nvSpPr>
          <p:cNvPr id="6" name="Slide Number Placeholder 5"/>
          <p:cNvSpPr>
            <a:spLocks noGrp="1"/>
          </p:cNvSpPr>
          <p:nvPr>
            <p:ph type="sldNum" sz="quarter" idx="12"/>
          </p:nvPr>
        </p:nvSpPr>
        <p:spPr>
          <a:xfrm>
            <a:off x="9830683" y="6453386"/>
            <a:ext cx="1596292" cy="404614"/>
          </a:xfrm>
        </p:spPr>
        <p:txBody>
          <a:bodyPr/>
          <a:lstStyle>
            <a:lvl1pPr>
              <a:defRPr>
                <a:solidFill>
                  <a:schemeClr val="tx2"/>
                </a:solidFill>
              </a:defRPr>
            </a:lvl1pPr>
          </a:lstStyle>
          <a:p>
            <a:fld id="{1B463A13-0BE1-4D77-BE41-44646241BE2A}" type="slidenum">
              <a:rPr lang="es-CL" smtClean="0"/>
              <a:t>‹Nº›</a:t>
            </a:fld>
            <a:endParaRPr lang="es-CL"/>
          </a:p>
        </p:txBody>
      </p:sp>
      <p:sp>
        <p:nvSpPr>
          <p:cNvPr id="7" name="Freeform 6" title="Crop Mark"/>
          <p:cNvSpPr/>
          <p:nvPr/>
        </p:nvSpPr>
        <p:spPr bwMode="auto">
          <a:xfrm>
            <a:off x="8151962" y="1685652"/>
            <a:ext cx="3275013" cy="4408488"/>
          </a:xfrm>
          <a:custGeom>
            <a:avLst/>
            <a:gdLst/>
            <a:ahLst/>
            <a:cxnLst/>
            <a:rect l="0" t="0" r="r" b="b"/>
            <a:pathLst>
              <a:path w="4125" h="5554">
                <a:moveTo>
                  <a:pt x="3614" y="0"/>
                </a:moveTo>
                <a:lnTo>
                  <a:pt x="4125" y="0"/>
                </a:lnTo>
                <a:lnTo>
                  <a:pt x="4125" y="5554"/>
                </a:lnTo>
                <a:lnTo>
                  <a:pt x="0" y="5554"/>
                </a:lnTo>
                <a:lnTo>
                  <a:pt x="0" y="5074"/>
                </a:lnTo>
                <a:lnTo>
                  <a:pt x="3614" y="5074"/>
                </a:lnTo>
                <a:lnTo>
                  <a:pt x="3614" y="0"/>
                </a:lnTo>
                <a:close/>
              </a:path>
            </a:pathLst>
          </a:custGeom>
          <a:solidFill>
            <a:schemeClr val="tx2"/>
          </a:solidFill>
          <a:ln w="0">
            <a:noFill/>
            <a:prstDash val="solid"/>
            <a:round/>
            <a:headEnd/>
            <a:tailEnd/>
          </a:ln>
        </p:spPr>
      </p:sp>
    </p:spTree>
    <p:extLst>
      <p:ext uri="{BB962C8B-B14F-4D97-AF65-F5344CB8AC3E}">
        <p14:creationId xmlns:p14="http://schemas.microsoft.com/office/powerpoint/2010/main" val="2098295560"/>
      </p:ext>
    </p:extLst>
  </p:cSld>
  <p:clrMapOvr>
    <a:overrideClrMapping bg1="dk1" tx1="lt1" bg2="dk2" tx2="lt2" accent1="accent1" accent2="accent2" accent3="accent3" accent4="accent4" accent5="accent5" accent6="accent6" hlink="hlink" folHlink="folHlink"/>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os objetos">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solidFill>
                  <a:schemeClr val="tx2"/>
                </a:solidFill>
              </a:defRPr>
            </a:lvl1pPr>
          </a:lstStyle>
          <a:p>
            <a:r>
              <a:rPr lang="es-ES"/>
              <a:t>Haga clic para modificar el estilo de título del patrón</a:t>
            </a:r>
            <a:endParaRPr lang="en-US" dirty="0"/>
          </a:p>
        </p:txBody>
      </p:sp>
      <p:sp>
        <p:nvSpPr>
          <p:cNvPr id="3" name="Content Placeholder 2"/>
          <p:cNvSpPr>
            <a:spLocks noGrp="1"/>
          </p:cNvSpPr>
          <p:nvPr>
            <p:ph sz="half" idx="1"/>
          </p:nvPr>
        </p:nvSpPr>
        <p:spPr>
          <a:xfrm>
            <a:off x="1371600" y="2285999"/>
            <a:ext cx="4447786" cy="3581401"/>
          </a:xfrm>
        </p:spPr>
        <p:txBody>
          <a:bodyPr/>
          <a:lstStyle>
            <a:lvl1pPr>
              <a:defRPr baseline="0">
                <a:solidFill>
                  <a:schemeClr val="tx2"/>
                </a:solidFill>
              </a:defRPr>
            </a:lvl1pPr>
            <a:lvl2pPr>
              <a:defRPr baseline="0">
                <a:solidFill>
                  <a:schemeClr val="tx2"/>
                </a:solidFill>
              </a:defRPr>
            </a:lvl2pPr>
            <a:lvl3pPr>
              <a:defRPr baseline="0">
                <a:solidFill>
                  <a:schemeClr val="tx2"/>
                </a:solidFill>
              </a:defRPr>
            </a:lvl3pPr>
            <a:lvl4pPr>
              <a:defRPr baseline="0">
                <a:solidFill>
                  <a:schemeClr val="tx2"/>
                </a:solidFill>
              </a:defRPr>
            </a:lvl4pPr>
            <a:lvl5pPr>
              <a:defRPr baseline="0">
                <a:solidFill>
                  <a:schemeClr val="tx2"/>
                </a:solidFill>
              </a:defRPr>
            </a:lvl5pPr>
          </a:lstStyle>
          <a:p>
            <a:pPr lvl="0"/>
            <a:r>
              <a:rPr lang="es-ES"/>
              <a:t>Haga clic para modificar los estilos de texto del patrón</a:t>
            </a:r>
          </a:p>
          <a:p>
            <a:pPr lvl="1"/>
            <a:r>
              <a:rPr lang="es-ES"/>
              <a:t>Segundo nivel</a:t>
            </a:r>
          </a:p>
          <a:p>
            <a:pPr lvl="2"/>
            <a:r>
              <a:rPr lang="es-ES"/>
              <a:t>Tercer nivel</a:t>
            </a:r>
          </a:p>
          <a:p>
            <a:pPr lvl="3"/>
            <a:r>
              <a:rPr lang="es-ES"/>
              <a:t>Cuarto nivel</a:t>
            </a:r>
          </a:p>
          <a:p>
            <a:pPr lvl="4"/>
            <a:r>
              <a:rPr lang="es-ES"/>
              <a:t>Quinto nivel</a:t>
            </a:r>
            <a:endParaRPr lang="en-US" dirty="0"/>
          </a:p>
        </p:txBody>
      </p:sp>
      <p:sp>
        <p:nvSpPr>
          <p:cNvPr id="4" name="Content Placeholder 3"/>
          <p:cNvSpPr>
            <a:spLocks noGrp="1"/>
          </p:cNvSpPr>
          <p:nvPr>
            <p:ph sz="half" idx="2"/>
          </p:nvPr>
        </p:nvSpPr>
        <p:spPr>
          <a:xfrm>
            <a:off x="6525403" y="2285999"/>
            <a:ext cx="4447786" cy="3581401"/>
          </a:xfrm>
        </p:spPr>
        <p:txBody>
          <a:bodyPr/>
          <a:lstStyle>
            <a:lvl1pPr>
              <a:defRPr>
                <a:solidFill>
                  <a:schemeClr val="tx2"/>
                </a:solidFill>
              </a:defRPr>
            </a:lvl1pPr>
            <a:lvl2pPr>
              <a:defRPr>
                <a:solidFill>
                  <a:schemeClr val="tx2"/>
                </a:solidFill>
              </a:defRPr>
            </a:lvl2pPr>
            <a:lvl3pPr>
              <a:defRPr>
                <a:solidFill>
                  <a:schemeClr val="tx2"/>
                </a:solidFill>
              </a:defRPr>
            </a:lvl3pPr>
            <a:lvl4pPr>
              <a:defRPr>
                <a:solidFill>
                  <a:schemeClr val="tx2"/>
                </a:solidFill>
              </a:defRPr>
            </a:lvl4pPr>
            <a:lvl5pPr>
              <a:defRPr>
                <a:solidFill>
                  <a:schemeClr val="tx2"/>
                </a:solidFill>
              </a:defRPr>
            </a:lvl5pPr>
          </a:lstStyle>
          <a:p>
            <a:pPr lvl="0"/>
            <a:r>
              <a:rPr lang="es-ES"/>
              <a:t>Haga clic para modificar los estilos de texto del patrón</a:t>
            </a:r>
          </a:p>
          <a:p>
            <a:pPr lvl="1"/>
            <a:r>
              <a:rPr lang="es-ES"/>
              <a:t>Segundo nivel</a:t>
            </a:r>
          </a:p>
          <a:p>
            <a:pPr lvl="2"/>
            <a:r>
              <a:rPr lang="es-ES"/>
              <a:t>Tercer nivel</a:t>
            </a:r>
          </a:p>
          <a:p>
            <a:pPr lvl="3"/>
            <a:r>
              <a:rPr lang="es-ES"/>
              <a:t>Cuarto nivel</a:t>
            </a:r>
          </a:p>
          <a:p>
            <a:pPr lvl="4"/>
            <a:r>
              <a:rPr lang="es-ES"/>
              <a:t>Quinto nivel</a:t>
            </a:r>
            <a:endParaRPr lang="en-US" dirty="0"/>
          </a:p>
        </p:txBody>
      </p:sp>
      <p:sp>
        <p:nvSpPr>
          <p:cNvPr id="5" name="Date Placeholder 4"/>
          <p:cNvSpPr>
            <a:spLocks noGrp="1"/>
          </p:cNvSpPr>
          <p:nvPr>
            <p:ph type="dt" sz="half" idx="10"/>
          </p:nvPr>
        </p:nvSpPr>
        <p:spPr/>
        <p:txBody>
          <a:bodyPr/>
          <a:lstStyle/>
          <a:p>
            <a:fld id="{F542846C-8030-4A03-BD4F-3E6619F99E2C}" type="datetimeFigureOut">
              <a:rPr lang="es-CL" smtClean="0"/>
              <a:t>03-03-2026</a:t>
            </a:fld>
            <a:endParaRPr lang="es-CL"/>
          </a:p>
        </p:txBody>
      </p:sp>
      <p:sp>
        <p:nvSpPr>
          <p:cNvPr id="6" name="Footer Placeholder 5"/>
          <p:cNvSpPr>
            <a:spLocks noGrp="1"/>
          </p:cNvSpPr>
          <p:nvPr>
            <p:ph type="ftr" sz="quarter" idx="11"/>
          </p:nvPr>
        </p:nvSpPr>
        <p:spPr/>
        <p:txBody>
          <a:bodyPr/>
          <a:lstStyle/>
          <a:p>
            <a:endParaRPr lang="es-CL"/>
          </a:p>
        </p:txBody>
      </p:sp>
      <p:sp>
        <p:nvSpPr>
          <p:cNvPr id="7" name="Slide Number Placeholder 6"/>
          <p:cNvSpPr>
            <a:spLocks noGrp="1"/>
          </p:cNvSpPr>
          <p:nvPr>
            <p:ph type="sldNum" sz="quarter" idx="12"/>
          </p:nvPr>
        </p:nvSpPr>
        <p:spPr/>
        <p:txBody>
          <a:bodyPr/>
          <a:lstStyle/>
          <a:p>
            <a:fld id="{1B463A13-0BE1-4D77-BE41-44646241BE2A}" type="slidenum">
              <a:rPr lang="es-CL" smtClean="0"/>
              <a:t>‹Nº›</a:t>
            </a:fld>
            <a:endParaRPr lang="es-CL"/>
          </a:p>
        </p:txBody>
      </p:sp>
    </p:spTree>
    <p:extLst>
      <p:ext uri="{BB962C8B-B14F-4D97-AF65-F5344CB8AC3E}">
        <p14:creationId xmlns:p14="http://schemas.microsoft.com/office/powerpoint/2010/main" val="1864439861"/>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ación">
    <p:spTree>
      <p:nvGrpSpPr>
        <p:cNvPr id="1" name=""/>
        <p:cNvGrpSpPr/>
        <p:nvPr/>
      </p:nvGrpSpPr>
      <p:grpSpPr>
        <a:xfrm>
          <a:off x="0" y="0"/>
          <a:ext cx="0" cy="0"/>
          <a:chOff x="0" y="0"/>
          <a:chExt cx="0" cy="0"/>
        </a:xfrm>
      </p:grpSpPr>
      <p:sp>
        <p:nvSpPr>
          <p:cNvPr id="2" name="Title 1"/>
          <p:cNvSpPr>
            <a:spLocks noGrp="1"/>
          </p:cNvSpPr>
          <p:nvPr>
            <p:ph type="title"/>
          </p:nvPr>
        </p:nvSpPr>
        <p:spPr>
          <a:xfrm>
            <a:off x="1371600" y="685800"/>
            <a:ext cx="9601200" cy="1485900"/>
          </a:xfrm>
        </p:spPr>
        <p:txBody>
          <a:bodyPr/>
          <a:lstStyle>
            <a:lvl1pPr>
              <a:defRPr>
                <a:solidFill>
                  <a:schemeClr val="tx2"/>
                </a:solidFill>
              </a:defRPr>
            </a:lvl1pPr>
          </a:lstStyle>
          <a:p>
            <a:r>
              <a:rPr lang="es-ES"/>
              <a:t>Haga clic para modificar el estilo de título del patrón</a:t>
            </a:r>
            <a:endParaRPr lang="en-US" dirty="0"/>
          </a:p>
        </p:txBody>
      </p:sp>
      <p:sp>
        <p:nvSpPr>
          <p:cNvPr id="3" name="Text Placeholder 2"/>
          <p:cNvSpPr>
            <a:spLocks noGrp="1"/>
          </p:cNvSpPr>
          <p:nvPr>
            <p:ph type="body" idx="1"/>
          </p:nvPr>
        </p:nvSpPr>
        <p:spPr>
          <a:xfrm>
            <a:off x="1371600" y="2340864"/>
            <a:ext cx="4443984" cy="823912"/>
          </a:xfrm>
        </p:spPr>
        <p:txBody>
          <a:bodyPr anchor="b">
            <a:noAutofit/>
          </a:bodyPr>
          <a:lstStyle>
            <a:lvl1pPr marL="0" indent="0">
              <a:lnSpc>
                <a:spcPct val="84000"/>
              </a:lnSpc>
              <a:spcBef>
                <a:spcPts val="0"/>
              </a:spcBef>
              <a:spcAft>
                <a:spcPts val="0"/>
              </a:spcAft>
              <a:buNone/>
              <a:defRPr sz="3000" b="0" baseline="0">
                <a:solidFill>
                  <a:schemeClr val="tx2"/>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a:t>Haga clic para modificar los estilos de texto del patrón</a:t>
            </a:r>
          </a:p>
        </p:txBody>
      </p:sp>
      <p:sp>
        <p:nvSpPr>
          <p:cNvPr id="4" name="Content Placeholder 3"/>
          <p:cNvSpPr>
            <a:spLocks noGrp="1"/>
          </p:cNvSpPr>
          <p:nvPr>
            <p:ph sz="half" idx="2"/>
          </p:nvPr>
        </p:nvSpPr>
        <p:spPr>
          <a:xfrm>
            <a:off x="1371600" y="3305207"/>
            <a:ext cx="4443984" cy="2562193"/>
          </a:xfrm>
        </p:spPr>
        <p:txBody>
          <a:bodyPr/>
          <a:lstStyle>
            <a:lvl1pPr>
              <a:defRPr baseline="0">
                <a:solidFill>
                  <a:schemeClr val="tx2"/>
                </a:solidFill>
              </a:defRPr>
            </a:lvl1pPr>
            <a:lvl2pPr>
              <a:defRPr baseline="0">
                <a:solidFill>
                  <a:schemeClr val="tx2"/>
                </a:solidFill>
              </a:defRPr>
            </a:lvl2pPr>
            <a:lvl3pPr>
              <a:defRPr baseline="0">
                <a:solidFill>
                  <a:schemeClr val="tx2"/>
                </a:solidFill>
              </a:defRPr>
            </a:lvl3pPr>
            <a:lvl4pPr>
              <a:defRPr baseline="0">
                <a:solidFill>
                  <a:schemeClr val="tx2"/>
                </a:solidFill>
              </a:defRPr>
            </a:lvl4pPr>
            <a:lvl5pPr>
              <a:defRPr baseline="0">
                <a:solidFill>
                  <a:schemeClr val="tx2"/>
                </a:solidFill>
              </a:defRPr>
            </a:lvl5pPr>
          </a:lstStyle>
          <a:p>
            <a:pPr lvl="0"/>
            <a:r>
              <a:rPr lang="es-ES"/>
              <a:t>Haga clic para modificar los estilos de texto del patrón</a:t>
            </a:r>
          </a:p>
          <a:p>
            <a:pPr lvl="1"/>
            <a:r>
              <a:rPr lang="es-ES"/>
              <a:t>Segundo nivel</a:t>
            </a:r>
          </a:p>
          <a:p>
            <a:pPr lvl="2"/>
            <a:r>
              <a:rPr lang="es-ES"/>
              <a:t>Tercer nivel</a:t>
            </a:r>
          </a:p>
          <a:p>
            <a:pPr lvl="3"/>
            <a:r>
              <a:rPr lang="es-ES"/>
              <a:t>Cuarto nivel</a:t>
            </a:r>
          </a:p>
          <a:p>
            <a:pPr lvl="4"/>
            <a:r>
              <a:rPr lang="es-ES"/>
              <a:t>Quinto nivel</a:t>
            </a:r>
            <a:endParaRPr lang="en-US" dirty="0"/>
          </a:p>
        </p:txBody>
      </p:sp>
      <p:sp>
        <p:nvSpPr>
          <p:cNvPr id="5" name="Text Placeholder 4"/>
          <p:cNvSpPr>
            <a:spLocks noGrp="1"/>
          </p:cNvSpPr>
          <p:nvPr>
            <p:ph type="body" sz="quarter" idx="3"/>
          </p:nvPr>
        </p:nvSpPr>
        <p:spPr>
          <a:xfrm>
            <a:off x="6525014" y="2340864"/>
            <a:ext cx="4443984" cy="823912"/>
          </a:xfrm>
        </p:spPr>
        <p:txBody>
          <a:bodyPr anchor="b">
            <a:noAutofit/>
          </a:bodyPr>
          <a:lstStyle>
            <a:lvl1pPr marL="0" indent="0">
              <a:lnSpc>
                <a:spcPct val="84000"/>
              </a:lnSpc>
              <a:spcBef>
                <a:spcPts val="0"/>
              </a:spcBef>
              <a:spcAft>
                <a:spcPts val="0"/>
              </a:spcAft>
              <a:buNone/>
              <a:defRPr sz="3000" b="0" baseline="0">
                <a:solidFill>
                  <a:schemeClr val="tx2"/>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a:t>Haga clic para modificar los estilos de texto del patrón</a:t>
            </a:r>
          </a:p>
        </p:txBody>
      </p:sp>
      <p:sp>
        <p:nvSpPr>
          <p:cNvPr id="6" name="Content Placeholder 5"/>
          <p:cNvSpPr>
            <a:spLocks noGrp="1"/>
          </p:cNvSpPr>
          <p:nvPr>
            <p:ph sz="quarter" idx="4"/>
          </p:nvPr>
        </p:nvSpPr>
        <p:spPr>
          <a:xfrm>
            <a:off x="6525014" y="3305207"/>
            <a:ext cx="4443984" cy="2562193"/>
          </a:xfrm>
        </p:spPr>
        <p:txBody>
          <a:bodyPr/>
          <a:lstStyle>
            <a:lvl1pPr>
              <a:defRPr baseline="0">
                <a:solidFill>
                  <a:schemeClr val="tx2"/>
                </a:solidFill>
              </a:defRPr>
            </a:lvl1pPr>
            <a:lvl2pPr>
              <a:defRPr baseline="0">
                <a:solidFill>
                  <a:schemeClr val="tx2"/>
                </a:solidFill>
              </a:defRPr>
            </a:lvl2pPr>
            <a:lvl3pPr>
              <a:defRPr baseline="0">
                <a:solidFill>
                  <a:schemeClr val="tx2"/>
                </a:solidFill>
              </a:defRPr>
            </a:lvl3pPr>
            <a:lvl4pPr>
              <a:defRPr baseline="0">
                <a:solidFill>
                  <a:schemeClr val="tx2"/>
                </a:solidFill>
              </a:defRPr>
            </a:lvl4pPr>
            <a:lvl5pPr>
              <a:defRPr baseline="0">
                <a:solidFill>
                  <a:schemeClr val="tx2"/>
                </a:solidFill>
              </a:defRPr>
            </a:lvl5pPr>
          </a:lstStyle>
          <a:p>
            <a:pPr lvl="0"/>
            <a:r>
              <a:rPr lang="es-ES"/>
              <a:t>Haga clic para modificar los estilos de texto del patrón</a:t>
            </a:r>
          </a:p>
          <a:p>
            <a:pPr lvl="1"/>
            <a:r>
              <a:rPr lang="es-ES"/>
              <a:t>Segundo nivel</a:t>
            </a:r>
          </a:p>
          <a:p>
            <a:pPr lvl="2"/>
            <a:r>
              <a:rPr lang="es-ES"/>
              <a:t>Tercer nivel</a:t>
            </a:r>
          </a:p>
          <a:p>
            <a:pPr lvl="3"/>
            <a:r>
              <a:rPr lang="es-ES"/>
              <a:t>Cuarto nivel</a:t>
            </a:r>
          </a:p>
          <a:p>
            <a:pPr lvl="4"/>
            <a:r>
              <a:rPr lang="es-ES"/>
              <a:t>Quinto nivel</a:t>
            </a:r>
            <a:endParaRPr lang="en-US" dirty="0"/>
          </a:p>
        </p:txBody>
      </p:sp>
      <p:sp>
        <p:nvSpPr>
          <p:cNvPr id="7" name="Date Placeholder 6"/>
          <p:cNvSpPr>
            <a:spLocks noGrp="1"/>
          </p:cNvSpPr>
          <p:nvPr>
            <p:ph type="dt" sz="half" idx="10"/>
          </p:nvPr>
        </p:nvSpPr>
        <p:spPr/>
        <p:txBody>
          <a:bodyPr/>
          <a:lstStyle/>
          <a:p>
            <a:fld id="{F542846C-8030-4A03-BD4F-3E6619F99E2C}" type="datetimeFigureOut">
              <a:rPr lang="es-CL" smtClean="0"/>
              <a:t>03-03-2026</a:t>
            </a:fld>
            <a:endParaRPr lang="es-CL"/>
          </a:p>
        </p:txBody>
      </p:sp>
      <p:sp>
        <p:nvSpPr>
          <p:cNvPr id="8" name="Footer Placeholder 7"/>
          <p:cNvSpPr>
            <a:spLocks noGrp="1"/>
          </p:cNvSpPr>
          <p:nvPr>
            <p:ph type="ftr" sz="quarter" idx="11"/>
          </p:nvPr>
        </p:nvSpPr>
        <p:spPr/>
        <p:txBody>
          <a:bodyPr/>
          <a:lstStyle/>
          <a:p>
            <a:endParaRPr lang="es-CL"/>
          </a:p>
        </p:txBody>
      </p:sp>
      <p:sp>
        <p:nvSpPr>
          <p:cNvPr id="9" name="Slide Number Placeholder 8"/>
          <p:cNvSpPr>
            <a:spLocks noGrp="1"/>
          </p:cNvSpPr>
          <p:nvPr>
            <p:ph type="sldNum" sz="quarter" idx="12"/>
          </p:nvPr>
        </p:nvSpPr>
        <p:spPr/>
        <p:txBody>
          <a:bodyPr/>
          <a:lstStyle/>
          <a:p>
            <a:fld id="{1B463A13-0BE1-4D77-BE41-44646241BE2A}" type="slidenum">
              <a:rPr lang="es-CL" smtClean="0"/>
              <a:t>‹Nº›</a:t>
            </a:fld>
            <a:endParaRPr lang="es-CL"/>
          </a:p>
        </p:txBody>
      </p:sp>
    </p:spTree>
    <p:extLst>
      <p:ext uri="{BB962C8B-B14F-4D97-AF65-F5344CB8AC3E}">
        <p14:creationId xmlns:p14="http://schemas.microsoft.com/office/powerpoint/2010/main" val="80189462"/>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Solo el título">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s-ES"/>
              <a:t>Haga clic para modificar el estilo de título del patrón</a:t>
            </a:r>
            <a:endParaRPr lang="en-US" dirty="0"/>
          </a:p>
        </p:txBody>
      </p:sp>
      <p:sp>
        <p:nvSpPr>
          <p:cNvPr id="3" name="Date Placeholder 2"/>
          <p:cNvSpPr>
            <a:spLocks noGrp="1"/>
          </p:cNvSpPr>
          <p:nvPr>
            <p:ph type="dt" sz="half" idx="10"/>
          </p:nvPr>
        </p:nvSpPr>
        <p:spPr/>
        <p:txBody>
          <a:bodyPr/>
          <a:lstStyle/>
          <a:p>
            <a:fld id="{F542846C-8030-4A03-BD4F-3E6619F99E2C}" type="datetimeFigureOut">
              <a:rPr lang="es-CL" smtClean="0"/>
              <a:t>03-03-2026</a:t>
            </a:fld>
            <a:endParaRPr lang="es-CL"/>
          </a:p>
        </p:txBody>
      </p:sp>
      <p:sp>
        <p:nvSpPr>
          <p:cNvPr id="4" name="Footer Placeholder 3"/>
          <p:cNvSpPr>
            <a:spLocks noGrp="1"/>
          </p:cNvSpPr>
          <p:nvPr>
            <p:ph type="ftr" sz="quarter" idx="11"/>
          </p:nvPr>
        </p:nvSpPr>
        <p:spPr/>
        <p:txBody>
          <a:bodyPr/>
          <a:lstStyle/>
          <a:p>
            <a:endParaRPr lang="es-CL"/>
          </a:p>
        </p:txBody>
      </p:sp>
      <p:sp>
        <p:nvSpPr>
          <p:cNvPr id="5" name="Slide Number Placeholder 4"/>
          <p:cNvSpPr>
            <a:spLocks noGrp="1"/>
          </p:cNvSpPr>
          <p:nvPr>
            <p:ph type="sldNum" sz="quarter" idx="12"/>
          </p:nvPr>
        </p:nvSpPr>
        <p:spPr/>
        <p:txBody>
          <a:bodyPr/>
          <a:lstStyle/>
          <a:p>
            <a:fld id="{1B463A13-0BE1-4D77-BE41-44646241BE2A}" type="slidenum">
              <a:rPr lang="es-CL" smtClean="0"/>
              <a:t>‹Nº›</a:t>
            </a:fld>
            <a:endParaRPr lang="es-CL"/>
          </a:p>
        </p:txBody>
      </p:sp>
    </p:spTree>
    <p:extLst>
      <p:ext uri="{BB962C8B-B14F-4D97-AF65-F5344CB8AC3E}">
        <p14:creationId xmlns:p14="http://schemas.microsoft.com/office/powerpoint/2010/main" val="69979857"/>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En blanco">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F542846C-8030-4A03-BD4F-3E6619F99E2C}" type="datetimeFigureOut">
              <a:rPr lang="es-CL" smtClean="0"/>
              <a:t>03-03-2026</a:t>
            </a:fld>
            <a:endParaRPr lang="es-CL"/>
          </a:p>
        </p:txBody>
      </p:sp>
      <p:sp>
        <p:nvSpPr>
          <p:cNvPr id="3" name="Footer Placeholder 2"/>
          <p:cNvSpPr>
            <a:spLocks noGrp="1"/>
          </p:cNvSpPr>
          <p:nvPr>
            <p:ph type="ftr" sz="quarter" idx="11"/>
          </p:nvPr>
        </p:nvSpPr>
        <p:spPr/>
        <p:txBody>
          <a:bodyPr/>
          <a:lstStyle/>
          <a:p>
            <a:endParaRPr lang="es-CL"/>
          </a:p>
        </p:txBody>
      </p:sp>
      <p:sp>
        <p:nvSpPr>
          <p:cNvPr id="4" name="Slide Number Placeholder 3"/>
          <p:cNvSpPr>
            <a:spLocks noGrp="1"/>
          </p:cNvSpPr>
          <p:nvPr>
            <p:ph type="sldNum" sz="quarter" idx="12"/>
          </p:nvPr>
        </p:nvSpPr>
        <p:spPr/>
        <p:txBody>
          <a:bodyPr/>
          <a:lstStyle/>
          <a:p>
            <a:fld id="{1B463A13-0BE1-4D77-BE41-44646241BE2A}" type="slidenum">
              <a:rPr lang="es-CL" smtClean="0"/>
              <a:t>‹Nº›</a:t>
            </a:fld>
            <a:endParaRPr lang="es-CL"/>
          </a:p>
        </p:txBody>
      </p:sp>
    </p:spTree>
    <p:extLst>
      <p:ext uri="{BB962C8B-B14F-4D97-AF65-F5344CB8AC3E}">
        <p14:creationId xmlns:p14="http://schemas.microsoft.com/office/powerpoint/2010/main" val="3348502752"/>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showMasterSp="0" type="objTx" preserve="1">
  <p:cSld name="Contenido con título">
    <p:spTree>
      <p:nvGrpSpPr>
        <p:cNvPr id="1" name=""/>
        <p:cNvGrpSpPr/>
        <p:nvPr/>
      </p:nvGrpSpPr>
      <p:grpSpPr>
        <a:xfrm>
          <a:off x="0" y="0"/>
          <a:ext cx="0" cy="0"/>
          <a:chOff x="0" y="0"/>
          <a:chExt cx="0" cy="0"/>
        </a:xfrm>
      </p:grpSpPr>
      <p:sp>
        <p:nvSpPr>
          <p:cNvPr id="8" name="Rectangle 7" title="Background Shape"/>
          <p:cNvSpPr/>
          <p:nvPr/>
        </p:nvSpPr>
        <p:spPr>
          <a:xfrm>
            <a:off x="0" y="376"/>
            <a:ext cx="5303520" cy="6857624"/>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Title 1"/>
          <p:cNvSpPr>
            <a:spLocks noGrp="1"/>
          </p:cNvSpPr>
          <p:nvPr>
            <p:ph type="title"/>
          </p:nvPr>
        </p:nvSpPr>
        <p:spPr>
          <a:xfrm>
            <a:off x="723900" y="685800"/>
            <a:ext cx="3855720" cy="2157884"/>
          </a:xfrm>
        </p:spPr>
        <p:txBody>
          <a:bodyPr anchor="t">
            <a:noAutofit/>
          </a:bodyPr>
          <a:lstStyle>
            <a:lvl1pPr>
              <a:lnSpc>
                <a:spcPct val="84000"/>
              </a:lnSpc>
              <a:defRPr sz="4800" baseline="0">
                <a:solidFill>
                  <a:schemeClr val="tx2"/>
                </a:solidFill>
              </a:defRPr>
            </a:lvl1pPr>
          </a:lstStyle>
          <a:p>
            <a:r>
              <a:rPr lang="es-ES"/>
              <a:t>Haga clic para modificar el estilo de título del patrón</a:t>
            </a:r>
            <a:endParaRPr lang="en-US" dirty="0"/>
          </a:p>
        </p:txBody>
      </p:sp>
      <p:sp>
        <p:nvSpPr>
          <p:cNvPr id="3" name="Content Placeholder 2"/>
          <p:cNvSpPr>
            <a:spLocks noGrp="1"/>
          </p:cNvSpPr>
          <p:nvPr>
            <p:ph idx="1"/>
          </p:nvPr>
        </p:nvSpPr>
        <p:spPr>
          <a:xfrm>
            <a:off x="6256020" y="685801"/>
            <a:ext cx="5212080" cy="5175250"/>
          </a:xfrm>
        </p:spPr>
        <p:txBody>
          <a:bodyPr/>
          <a:lstStyle>
            <a:lvl1pPr>
              <a:defRPr sz="2000"/>
            </a:lvl1pPr>
            <a:lvl2pPr>
              <a:defRPr sz="2000"/>
            </a:lvl2pPr>
            <a:lvl3pPr>
              <a:defRPr sz="1800"/>
            </a:lvl3pPr>
            <a:lvl4pPr>
              <a:defRPr sz="1800"/>
            </a:lvl4pPr>
            <a:lvl5pPr>
              <a:defRPr sz="1600"/>
            </a:lvl5pPr>
            <a:lvl6pPr>
              <a:defRPr sz="1600"/>
            </a:lvl6pPr>
            <a:lvl7pPr>
              <a:defRPr sz="1600"/>
            </a:lvl7pPr>
            <a:lvl8pPr>
              <a:defRPr sz="1600"/>
            </a:lvl8pPr>
            <a:lvl9pPr>
              <a:defRPr sz="1600"/>
            </a:lvl9pPr>
          </a:lstStyle>
          <a:p>
            <a:pPr lvl="0"/>
            <a:r>
              <a:rPr lang="es-ES"/>
              <a:t>Haga clic para modificar los estilos de texto del patrón</a:t>
            </a:r>
          </a:p>
          <a:p>
            <a:pPr lvl="1"/>
            <a:r>
              <a:rPr lang="es-ES"/>
              <a:t>Segundo nivel</a:t>
            </a:r>
          </a:p>
          <a:p>
            <a:pPr lvl="2"/>
            <a:r>
              <a:rPr lang="es-ES"/>
              <a:t>Tercer nivel</a:t>
            </a:r>
          </a:p>
          <a:p>
            <a:pPr lvl="3"/>
            <a:r>
              <a:rPr lang="es-ES"/>
              <a:t>Cuarto nivel</a:t>
            </a:r>
          </a:p>
          <a:p>
            <a:pPr lvl="4"/>
            <a:r>
              <a:rPr lang="es-ES"/>
              <a:t>Quinto nivel</a:t>
            </a:r>
            <a:endParaRPr lang="en-US" dirty="0"/>
          </a:p>
        </p:txBody>
      </p:sp>
      <p:sp>
        <p:nvSpPr>
          <p:cNvPr id="4" name="Text Placeholder 3"/>
          <p:cNvSpPr>
            <a:spLocks noGrp="1"/>
          </p:cNvSpPr>
          <p:nvPr>
            <p:ph type="body" sz="half" idx="2"/>
          </p:nvPr>
        </p:nvSpPr>
        <p:spPr>
          <a:xfrm>
            <a:off x="723900" y="2856344"/>
            <a:ext cx="3855720" cy="3011056"/>
          </a:xfrm>
        </p:spPr>
        <p:txBody>
          <a:bodyPr/>
          <a:lstStyle>
            <a:lvl1pPr marL="0" indent="0">
              <a:lnSpc>
                <a:spcPct val="113000"/>
              </a:lnSpc>
              <a:spcBef>
                <a:spcPts val="0"/>
              </a:spcBef>
              <a:spcAft>
                <a:spcPts val="1500"/>
              </a:spcAft>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s-ES"/>
              <a:t>Haga clic para modificar los estilos de texto del patrón</a:t>
            </a:r>
          </a:p>
        </p:txBody>
      </p:sp>
      <p:sp>
        <p:nvSpPr>
          <p:cNvPr id="5" name="Date Placeholder 4"/>
          <p:cNvSpPr>
            <a:spLocks noGrp="1"/>
          </p:cNvSpPr>
          <p:nvPr>
            <p:ph type="dt" sz="half" idx="10"/>
          </p:nvPr>
        </p:nvSpPr>
        <p:spPr>
          <a:xfrm>
            <a:off x="723900" y="6453386"/>
            <a:ext cx="1204572" cy="404614"/>
          </a:xfrm>
        </p:spPr>
        <p:txBody>
          <a:bodyPr/>
          <a:lstStyle>
            <a:lvl1pPr>
              <a:defRPr>
                <a:solidFill>
                  <a:schemeClr val="tx2"/>
                </a:solidFill>
              </a:defRPr>
            </a:lvl1pPr>
          </a:lstStyle>
          <a:p>
            <a:fld id="{F542846C-8030-4A03-BD4F-3E6619F99E2C}" type="datetimeFigureOut">
              <a:rPr lang="es-CL" smtClean="0"/>
              <a:t>03-03-2026</a:t>
            </a:fld>
            <a:endParaRPr lang="es-CL"/>
          </a:p>
        </p:txBody>
      </p:sp>
      <p:sp>
        <p:nvSpPr>
          <p:cNvPr id="6" name="Footer Placeholder 5"/>
          <p:cNvSpPr>
            <a:spLocks noGrp="1"/>
          </p:cNvSpPr>
          <p:nvPr>
            <p:ph type="ftr" sz="quarter" idx="11"/>
          </p:nvPr>
        </p:nvSpPr>
        <p:spPr>
          <a:xfrm>
            <a:off x="2205945" y="6453386"/>
            <a:ext cx="2373675" cy="404614"/>
          </a:xfrm>
        </p:spPr>
        <p:txBody>
          <a:bodyPr/>
          <a:lstStyle>
            <a:lvl1pPr>
              <a:defRPr>
                <a:solidFill>
                  <a:schemeClr val="tx2"/>
                </a:solidFill>
              </a:defRPr>
            </a:lvl1pPr>
          </a:lstStyle>
          <a:p>
            <a:endParaRPr lang="es-CL"/>
          </a:p>
        </p:txBody>
      </p:sp>
      <p:sp>
        <p:nvSpPr>
          <p:cNvPr id="7" name="Slide Number Placeholder 6"/>
          <p:cNvSpPr>
            <a:spLocks noGrp="1"/>
          </p:cNvSpPr>
          <p:nvPr>
            <p:ph type="sldNum" sz="quarter" idx="12"/>
          </p:nvPr>
        </p:nvSpPr>
        <p:spPr>
          <a:xfrm>
            <a:off x="9883140" y="6453386"/>
            <a:ext cx="1596292" cy="404614"/>
          </a:xfrm>
        </p:spPr>
        <p:txBody>
          <a:bodyPr/>
          <a:lstStyle>
            <a:lvl1pPr>
              <a:defRPr>
                <a:solidFill>
                  <a:schemeClr val="tx2"/>
                </a:solidFill>
              </a:defRPr>
            </a:lvl1pPr>
          </a:lstStyle>
          <a:p>
            <a:fld id="{1B463A13-0BE1-4D77-BE41-44646241BE2A}" type="slidenum">
              <a:rPr lang="es-CL" smtClean="0"/>
              <a:t>‹Nº›</a:t>
            </a:fld>
            <a:endParaRPr lang="es-CL"/>
          </a:p>
        </p:txBody>
      </p:sp>
      <p:sp>
        <p:nvSpPr>
          <p:cNvPr id="9" name="Rectangle 8" title="Divider Bar"/>
          <p:cNvSpPr/>
          <p:nvPr/>
        </p:nvSpPr>
        <p:spPr>
          <a:xfrm>
            <a:off x="5303520" y="376"/>
            <a:ext cx="228600" cy="6858000"/>
          </a:xfrm>
          <a:prstGeom prst="rect">
            <a:avLst/>
          </a:prstGeom>
          <a:solidFill>
            <a:schemeClr val="tx2"/>
          </a:solidFill>
          <a:ln>
            <a:noFill/>
          </a:ln>
        </p:spPr>
        <p:style>
          <a:lnRef idx="2">
            <a:schemeClr val="accent1">
              <a:shade val="50000"/>
            </a:schemeClr>
          </a:lnRef>
          <a:fillRef idx="1">
            <a:schemeClr val="accent1"/>
          </a:fillRef>
          <a:effectRef idx="0">
            <a:schemeClr val="accent1"/>
          </a:effectRef>
          <a:fontRef idx="minor">
            <a:schemeClr val="lt1"/>
          </a:fontRef>
        </p:style>
      </p:sp>
    </p:spTree>
    <p:extLst>
      <p:ext uri="{BB962C8B-B14F-4D97-AF65-F5344CB8AC3E}">
        <p14:creationId xmlns:p14="http://schemas.microsoft.com/office/powerpoint/2010/main" val="2261923735"/>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showMasterSp="0" type="picTx" preserve="1">
  <p:cSld name="Imagen con título">
    <p:spTree>
      <p:nvGrpSpPr>
        <p:cNvPr id="1" name=""/>
        <p:cNvGrpSpPr/>
        <p:nvPr/>
      </p:nvGrpSpPr>
      <p:grpSpPr>
        <a:xfrm>
          <a:off x="0" y="0"/>
          <a:ext cx="0" cy="0"/>
          <a:chOff x="0" y="0"/>
          <a:chExt cx="0" cy="0"/>
        </a:xfrm>
      </p:grpSpPr>
      <p:sp>
        <p:nvSpPr>
          <p:cNvPr id="8" name="Rectangle 7" title="Background Shape"/>
          <p:cNvSpPr/>
          <p:nvPr/>
        </p:nvSpPr>
        <p:spPr>
          <a:xfrm>
            <a:off x="0" y="376"/>
            <a:ext cx="5303520" cy="6857624"/>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Title 1"/>
          <p:cNvSpPr>
            <a:spLocks noGrp="1"/>
          </p:cNvSpPr>
          <p:nvPr>
            <p:ph type="title"/>
          </p:nvPr>
        </p:nvSpPr>
        <p:spPr>
          <a:xfrm>
            <a:off x="723900" y="685800"/>
            <a:ext cx="3855720" cy="2157884"/>
          </a:xfrm>
        </p:spPr>
        <p:txBody>
          <a:bodyPr anchor="t">
            <a:normAutofit/>
          </a:bodyPr>
          <a:lstStyle>
            <a:lvl1pPr>
              <a:lnSpc>
                <a:spcPct val="84000"/>
              </a:lnSpc>
              <a:defRPr sz="4800" baseline="0"/>
            </a:lvl1pPr>
          </a:lstStyle>
          <a:p>
            <a:r>
              <a:rPr lang="es-ES"/>
              <a:t>Haga clic para modificar el estilo de título del patrón</a:t>
            </a:r>
            <a:endParaRPr lang="en-US" dirty="0"/>
          </a:p>
        </p:txBody>
      </p:sp>
      <p:sp>
        <p:nvSpPr>
          <p:cNvPr id="3" name="Picture Placeholder 2"/>
          <p:cNvSpPr>
            <a:spLocks noGrp="1" noChangeAspect="1"/>
          </p:cNvSpPr>
          <p:nvPr>
            <p:ph type="pic" idx="1"/>
          </p:nvPr>
        </p:nvSpPr>
        <p:spPr>
          <a:xfrm>
            <a:off x="5532120" y="0"/>
            <a:ext cx="6659880" cy="6857999"/>
          </a:xfrm>
        </p:spPr>
        <p:txBody>
          <a:bodyPr anchor="t">
            <a:normAutofit/>
          </a:bodyPr>
          <a:lstStyle>
            <a:lvl1pPr marL="0" indent="0">
              <a:buNone/>
              <a:defRPr sz="2000"/>
            </a:lvl1pPr>
            <a:lvl2pPr marL="457200" indent="0">
              <a:buNone/>
              <a:defRPr sz="2000"/>
            </a:lvl2pPr>
            <a:lvl3pPr marL="914400" indent="0">
              <a:buNone/>
              <a:defRPr sz="20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s-ES"/>
              <a:t>Haga clic en el icono para agregar una imagen</a:t>
            </a:r>
            <a:endParaRPr lang="en-US" dirty="0"/>
          </a:p>
        </p:txBody>
      </p:sp>
      <p:sp>
        <p:nvSpPr>
          <p:cNvPr id="4" name="Text Placeholder 3"/>
          <p:cNvSpPr>
            <a:spLocks noGrp="1"/>
          </p:cNvSpPr>
          <p:nvPr>
            <p:ph type="body" sz="half" idx="2"/>
          </p:nvPr>
        </p:nvSpPr>
        <p:spPr>
          <a:xfrm>
            <a:off x="723900" y="2855968"/>
            <a:ext cx="3855720" cy="3011432"/>
          </a:xfrm>
        </p:spPr>
        <p:txBody>
          <a:bodyPr/>
          <a:lstStyle>
            <a:lvl1pPr marL="0" indent="0">
              <a:lnSpc>
                <a:spcPct val="113000"/>
              </a:lnSpc>
              <a:spcBef>
                <a:spcPts val="0"/>
              </a:spcBef>
              <a:spcAft>
                <a:spcPts val="1500"/>
              </a:spcAft>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s-ES"/>
              <a:t>Haga clic para modificar los estilos de texto del patrón</a:t>
            </a:r>
          </a:p>
        </p:txBody>
      </p:sp>
      <p:sp>
        <p:nvSpPr>
          <p:cNvPr id="5" name="Date Placeholder 4"/>
          <p:cNvSpPr>
            <a:spLocks noGrp="1"/>
          </p:cNvSpPr>
          <p:nvPr>
            <p:ph type="dt" sz="half" idx="10"/>
          </p:nvPr>
        </p:nvSpPr>
        <p:spPr>
          <a:xfrm>
            <a:off x="723900" y="6453386"/>
            <a:ext cx="1204572" cy="404614"/>
          </a:xfrm>
        </p:spPr>
        <p:txBody>
          <a:bodyPr/>
          <a:lstStyle>
            <a:lvl1pPr>
              <a:defRPr>
                <a:solidFill>
                  <a:schemeClr val="tx2"/>
                </a:solidFill>
              </a:defRPr>
            </a:lvl1pPr>
          </a:lstStyle>
          <a:p>
            <a:fld id="{F542846C-8030-4A03-BD4F-3E6619F99E2C}" type="datetimeFigureOut">
              <a:rPr lang="es-CL" smtClean="0"/>
              <a:t>03-03-2026</a:t>
            </a:fld>
            <a:endParaRPr lang="es-CL"/>
          </a:p>
        </p:txBody>
      </p:sp>
      <p:sp>
        <p:nvSpPr>
          <p:cNvPr id="6" name="Footer Placeholder 5"/>
          <p:cNvSpPr>
            <a:spLocks noGrp="1"/>
          </p:cNvSpPr>
          <p:nvPr>
            <p:ph type="ftr" sz="quarter" idx="11"/>
          </p:nvPr>
        </p:nvSpPr>
        <p:spPr>
          <a:xfrm>
            <a:off x="2205945" y="6453386"/>
            <a:ext cx="2373675" cy="404614"/>
          </a:xfrm>
        </p:spPr>
        <p:txBody>
          <a:bodyPr/>
          <a:lstStyle>
            <a:lvl1pPr>
              <a:defRPr>
                <a:solidFill>
                  <a:schemeClr val="tx2"/>
                </a:solidFill>
              </a:defRPr>
            </a:lvl1pPr>
          </a:lstStyle>
          <a:p>
            <a:endParaRPr lang="en-US" dirty="0"/>
          </a:p>
        </p:txBody>
      </p:sp>
      <p:sp>
        <p:nvSpPr>
          <p:cNvPr id="7" name="Slide Number Placeholder 6"/>
          <p:cNvSpPr>
            <a:spLocks noGrp="1"/>
          </p:cNvSpPr>
          <p:nvPr>
            <p:ph type="sldNum" sz="quarter" idx="12"/>
          </p:nvPr>
        </p:nvSpPr>
        <p:spPr>
          <a:xfrm>
            <a:off x="9883140" y="6453386"/>
            <a:ext cx="1596292" cy="404614"/>
          </a:xfrm>
        </p:spPr>
        <p:txBody>
          <a:bodyPr/>
          <a:lstStyle>
            <a:lvl1pPr>
              <a:defRPr>
                <a:solidFill>
                  <a:schemeClr val="tx2"/>
                </a:solidFill>
              </a:defRPr>
            </a:lvl1pPr>
          </a:lstStyle>
          <a:p>
            <a:fld id="{1B463A13-0BE1-4D77-BE41-44646241BE2A}" type="slidenum">
              <a:rPr lang="es-CL" smtClean="0"/>
              <a:t>‹Nº›</a:t>
            </a:fld>
            <a:endParaRPr lang="es-CL"/>
          </a:p>
        </p:txBody>
      </p:sp>
      <p:sp>
        <p:nvSpPr>
          <p:cNvPr id="9" name="Rectangle 8" title="Divider Bar"/>
          <p:cNvSpPr/>
          <p:nvPr/>
        </p:nvSpPr>
        <p:spPr>
          <a:xfrm>
            <a:off x="5303520" y="376"/>
            <a:ext cx="228600" cy="6858000"/>
          </a:xfrm>
          <a:prstGeom prst="rect">
            <a:avLst/>
          </a:prstGeom>
          <a:solidFill>
            <a:schemeClr val="tx2"/>
          </a:solidFill>
          <a:ln>
            <a:noFill/>
          </a:ln>
        </p:spPr>
        <p:style>
          <a:lnRef idx="2">
            <a:schemeClr val="accent1">
              <a:shade val="50000"/>
            </a:schemeClr>
          </a:lnRef>
          <a:fillRef idx="1">
            <a:schemeClr val="accent1"/>
          </a:fillRef>
          <a:effectRef idx="0">
            <a:schemeClr val="accent1"/>
          </a:effectRef>
          <a:fontRef idx="minor">
            <a:schemeClr val="lt1"/>
          </a:fontRef>
        </p:style>
      </p:sp>
    </p:spTree>
    <p:extLst>
      <p:ext uri="{BB962C8B-B14F-4D97-AF65-F5344CB8AC3E}">
        <p14:creationId xmlns:p14="http://schemas.microsoft.com/office/powerpoint/2010/main" val="2742590234"/>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ítulo y texto vertical">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s-ES"/>
              <a:t>Haga clic para modificar el estilo de título del patrón</a:t>
            </a:r>
            <a:endParaRPr lang="en-US" dirty="0"/>
          </a:p>
        </p:txBody>
      </p:sp>
      <p:sp>
        <p:nvSpPr>
          <p:cNvPr id="3" name="Vertical Text Placeholder 2"/>
          <p:cNvSpPr>
            <a:spLocks noGrp="1"/>
          </p:cNvSpPr>
          <p:nvPr>
            <p:ph type="body" orient="vert" idx="1"/>
          </p:nvPr>
        </p:nvSpPr>
        <p:spPr>
          <a:xfrm>
            <a:off x="1371600" y="2295525"/>
            <a:ext cx="9601200" cy="3571875"/>
          </a:xfrm>
        </p:spPr>
        <p:txBody>
          <a:bodyPr vert="eaVert"/>
          <a:lstStyle/>
          <a:p>
            <a:pPr lvl="0"/>
            <a:r>
              <a:rPr lang="es-ES"/>
              <a:t>Haga clic para modificar los estilos de texto del patrón</a:t>
            </a:r>
          </a:p>
          <a:p>
            <a:pPr lvl="1"/>
            <a:r>
              <a:rPr lang="es-ES"/>
              <a:t>Segundo nivel</a:t>
            </a:r>
          </a:p>
          <a:p>
            <a:pPr lvl="2"/>
            <a:r>
              <a:rPr lang="es-ES"/>
              <a:t>Tercer nivel</a:t>
            </a:r>
          </a:p>
          <a:p>
            <a:pPr lvl="3"/>
            <a:r>
              <a:rPr lang="es-ES"/>
              <a:t>Cuarto nivel</a:t>
            </a:r>
          </a:p>
          <a:p>
            <a:pPr lvl="4"/>
            <a:r>
              <a:rPr lang="es-ES"/>
              <a:t>Quinto nivel</a:t>
            </a:r>
            <a:endParaRPr lang="en-US" dirty="0"/>
          </a:p>
        </p:txBody>
      </p:sp>
      <p:sp>
        <p:nvSpPr>
          <p:cNvPr id="4" name="Date Placeholder 3"/>
          <p:cNvSpPr>
            <a:spLocks noGrp="1"/>
          </p:cNvSpPr>
          <p:nvPr>
            <p:ph type="dt" sz="half" idx="10"/>
          </p:nvPr>
        </p:nvSpPr>
        <p:spPr/>
        <p:txBody>
          <a:bodyPr/>
          <a:lstStyle/>
          <a:p>
            <a:fld id="{F542846C-8030-4A03-BD4F-3E6619F99E2C}" type="datetimeFigureOut">
              <a:rPr lang="es-CL" smtClean="0"/>
              <a:t>03-03-2026</a:t>
            </a:fld>
            <a:endParaRPr lang="es-CL"/>
          </a:p>
        </p:txBody>
      </p:sp>
      <p:sp>
        <p:nvSpPr>
          <p:cNvPr id="5" name="Footer Placeholder 4"/>
          <p:cNvSpPr>
            <a:spLocks noGrp="1"/>
          </p:cNvSpPr>
          <p:nvPr>
            <p:ph type="ftr" sz="quarter" idx="11"/>
          </p:nvPr>
        </p:nvSpPr>
        <p:spPr/>
        <p:txBody>
          <a:bodyPr/>
          <a:lstStyle/>
          <a:p>
            <a:endParaRPr lang="es-CL"/>
          </a:p>
        </p:txBody>
      </p:sp>
      <p:sp>
        <p:nvSpPr>
          <p:cNvPr id="6" name="Slide Number Placeholder 5"/>
          <p:cNvSpPr>
            <a:spLocks noGrp="1"/>
          </p:cNvSpPr>
          <p:nvPr>
            <p:ph type="sldNum" sz="quarter" idx="12"/>
          </p:nvPr>
        </p:nvSpPr>
        <p:spPr/>
        <p:txBody>
          <a:bodyPr/>
          <a:lstStyle/>
          <a:p>
            <a:fld id="{1B463A13-0BE1-4D77-BE41-44646241BE2A}" type="slidenum">
              <a:rPr lang="es-CL" smtClean="0"/>
              <a:t>‹Nº›</a:t>
            </a:fld>
            <a:endParaRPr lang="es-CL"/>
          </a:p>
        </p:txBody>
      </p:sp>
    </p:spTree>
    <p:extLst>
      <p:ext uri="{BB962C8B-B14F-4D97-AF65-F5344CB8AC3E}">
        <p14:creationId xmlns:p14="http://schemas.microsoft.com/office/powerpoint/2010/main" val="3092145957"/>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Título vertical y texto">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9596561" y="624156"/>
            <a:ext cx="1565766" cy="5243244"/>
          </a:xfrm>
        </p:spPr>
        <p:txBody>
          <a:bodyPr vert="eaVert"/>
          <a:lstStyle/>
          <a:p>
            <a:r>
              <a:rPr lang="es-ES"/>
              <a:t>Haga clic para modificar el estilo de título del patrón</a:t>
            </a:r>
            <a:endParaRPr lang="en-US" dirty="0"/>
          </a:p>
        </p:txBody>
      </p:sp>
      <p:sp>
        <p:nvSpPr>
          <p:cNvPr id="3" name="Vertical Text Placeholder 2"/>
          <p:cNvSpPr>
            <a:spLocks noGrp="1"/>
          </p:cNvSpPr>
          <p:nvPr>
            <p:ph type="body" orient="vert" idx="1"/>
          </p:nvPr>
        </p:nvSpPr>
        <p:spPr>
          <a:xfrm>
            <a:off x="1371600" y="624156"/>
            <a:ext cx="8179641" cy="5243244"/>
          </a:xfrm>
        </p:spPr>
        <p:txBody>
          <a:bodyPr vert="eaVert"/>
          <a:lstStyle/>
          <a:p>
            <a:pPr lvl="0"/>
            <a:r>
              <a:rPr lang="es-ES"/>
              <a:t>Haga clic para modificar los estilos de texto del patrón</a:t>
            </a:r>
          </a:p>
          <a:p>
            <a:pPr lvl="1"/>
            <a:r>
              <a:rPr lang="es-ES"/>
              <a:t>Segundo nivel</a:t>
            </a:r>
          </a:p>
          <a:p>
            <a:pPr lvl="2"/>
            <a:r>
              <a:rPr lang="es-ES"/>
              <a:t>Tercer nivel</a:t>
            </a:r>
          </a:p>
          <a:p>
            <a:pPr lvl="3"/>
            <a:r>
              <a:rPr lang="es-ES"/>
              <a:t>Cuarto nivel</a:t>
            </a:r>
          </a:p>
          <a:p>
            <a:pPr lvl="4"/>
            <a:r>
              <a:rPr lang="es-ES"/>
              <a:t>Quinto nivel</a:t>
            </a:r>
            <a:endParaRPr lang="en-US" dirty="0"/>
          </a:p>
        </p:txBody>
      </p:sp>
      <p:sp>
        <p:nvSpPr>
          <p:cNvPr id="4" name="Date Placeholder 3"/>
          <p:cNvSpPr>
            <a:spLocks noGrp="1"/>
          </p:cNvSpPr>
          <p:nvPr>
            <p:ph type="dt" sz="half" idx="10"/>
          </p:nvPr>
        </p:nvSpPr>
        <p:spPr/>
        <p:txBody>
          <a:bodyPr/>
          <a:lstStyle/>
          <a:p>
            <a:fld id="{F542846C-8030-4A03-BD4F-3E6619F99E2C}" type="datetimeFigureOut">
              <a:rPr lang="es-CL" smtClean="0"/>
              <a:t>03-03-2026</a:t>
            </a:fld>
            <a:endParaRPr lang="es-CL"/>
          </a:p>
        </p:txBody>
      </p:sp>
      <p:sp>
        <p:nvSpPr>
          <p:cNvPr id="5" name="Footer Placeholder 4"/>
          <p:cNvSpPr>
            <a:spLocks noGrp="1"/>
          </p:cNvSpPr>
          <p:nvPr>
            <p:ph type="ftr" sz="quarter" idx="11"/>
          </p:nvPr>
        </p:nvSpPr>
        <p:spPr/>
        <p:txBody>
          <a:bodyPr/>
          <a:lstStyle/>
          <a:p>
            <a:endParaRPr lang="es-CL"/>
          </a:p>
        </p:txBody>
      </p:sp>
      <p:sp>
        <p:nvSpPr>
          <p:cNvPr id="6" name="Slide Number Placeholder 5"/>
          <p:cNvSpPr>
            <a:spLocks noGrp="1"/>
          </p:cNvSpPr>
          <p:nvPr>
            <p:ph type="sldNum" sz="quarter" idx="12"/>
          </p:nvPr>
        </p:nvSpPr>
        <p:spPr/>
        <p:txBody>
          <a:bodyPr/>
          <a:lstStyle/>
          <a:p>
            <a:fld id="{1B463A13-0BE1-4D77-BE41-44646241BE2A}" type="slidenum">
              <a:rPr lang="es-CL" smtClean="0"/>
              <a:t>‹Nº›</a:t>
            </a:fld>
            <a:endParaRPr lang="es-CL"/>
          </a:p>
        </p:txBody>
      </p:sp>
    </p:spTree>
    <p:extLst>
      <p:ext uri="{BB962C8B-B14F-4D97-AF65-F5344CB8AC3E}">
        <p14:creationId xmlns:p14="http://schemas.microsoft.com/office/powerpoint/2010/main" val="760784580"/>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chemeClr val="bg2"/>
        </a:solid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1371600" y="685800"/>
            <a:ext cx="9601200" cy="1485900"/>
          </a:xfrm>
          <a:prstGeom prst="rect">
            <a:avLst/>
          </a:prstGeom>
        </p:spPr>
        <p:txBody>
          <a:bodyPr vert="horz" lIns="91440" tIns="45720" rIns="91440" bIns="45720" rtlCol="0" anchor="t">
            <a:normAutofit/>
          </a:bodyPr>
          <a:lstStyle/>
          <a:p>
            <a:r>
              <a:rPr lang="es-ES"/>
              <a:t>Haga clic para modificar el estilo de título del patrón</a:t>
            </a:r>
            <a:endParaRPr lang="en-US" dirty="0"/>
          </a:p>
        </p:txBody>
      </p:sp>
      <p:sp>
        <p:nvSpPr>
          <p:cNvPr id="3" name="Text Placeholder 2"/>
          <p:cNvSpPr>
            <a:spLocks noGrp="1"/>
          </p:cNvSpPr>
          <p:nvPr>
            <p:ph type="body" idx="1"/>
          </p:nvPr>
        </p:nvSpPr>
        <p:spPr>
          <a:xfrm>
            <a:off x="1371600" y="2286000"/>
            <a:ext cx="9601200" cy="3581400"/>
          </a:xfrm>
          <a:prstGeom prst="rect">
            <a:avLst/>
          </a:prstGeom>
        </p:spPr>
        <p:txBody>
          <a:bodyPr vert="horz" lIns="91440" tIns="45720" rIns="91440" bIns="45720" rtlCol="0">
            <a:normAutofit/>
          </a:bodyPr>
          <a:lstStyle/>
          <a:p>
            <a:pPr lvl="0"/>
            <a:r>
              <a:rPr lang="es-ES"/>
              <a:t>Haga clic para modificar los estilos de texto del patrón</a:t>
            </a:r>
          </a:p>
          <a:p>
            <a:pPr lvl="1"/>
            <a:r>
              <a:rPr lang="es-ES"/>
              <a:t>Segundo nivel</a:t>
            </a:r>
          </a:p>
          <a:p>
            <a:pPr lvl="2"/>
            <a:r>
              <a:rPr lang="es-ES"/>
              <a:t>Tercer nivel</a:t>
            </a:r>
          </a:p>
          <a:p>
            <a:pPr lvl="3"/>
            <a:r>
              <a:rPr lang="es-ES"/>
              <a:t>Cuarto nivel</a:t>
            </a:r>
          </a:p>
          <a:p>
            <a:pPr lvl="4"/>
            <a:r>
              <a:rPr lang="es-ES"/>
              <a:t>Quinto nivel</a:t>
            </a:r>
            <a:endParaRPr lang="en-US" dirty="0"/>
          </a:p>
        </p:txBody>
      </p:sp>
      <p:sp>
        <p:nvSpPr>
          <p:cNvPr id="4" name="Date Placeholder 3"/>
          <p:cNvSpPr>
            <a:spLocks noGrp="1"/>
          </p:cNvSpPr>
          <p:nvPr>
            <p:ph type="dt" sz="half" idx="2"/>
          </p:nvPr>
        </p:nvSpPr>
        <p:spPr>
          <a:xfrm>
            <a:off x="1390650" y="6453386"/>
            <a:ext cx="1204572" cy="404614"/>
          </a:xfrm>
          <a:prstGeom prst="rect">
            <a:avLst/>
          </a:prstGeom>
        </p:spPr>
        <p:txBody>
          <a:bodyPr vert="horz" lIns="91440" tIns="45720" rIns="91440" bIns="45720" rtlCol="0" anchor="ctr"/>
          <a:lstStyle>
            <a:lvl1pPr algn="l">
              <a:defRPr sz="1200" baseline="0">
                <a:solidFill>
                  <a:schemeClr val="tx2"/>
                </a:solidFill>
              </a:defRPr>
            </a:lvl1pPr>
          </a:lstStyle>
          <a:p>
            <a:fld id="{F542846C-8030-4A03-BD4F-3E6619F99E2C}" type="datetimeFigureOut">
              <a:rPr lang="es-CL" smtClean="0"/>
              <a:t>03-03-2026</a:t>
            </a:fld>
            <a:endParaRPr lang="es-CL"/>
          </a:p>
        </p:txBody>
      </p:sp>
      <p:sp>
        <p:nvSpPr>
          <p:cNvPr id="5" name="Footer Placeholder 4"/>
          <p:cNvSpPr>
            <a:spLocks noGrp="1"/>
          </p:cNvSpPr>
          <p:nvPr>
            <p:ph type="ftr" sz="quarter" idx="3"/>
          </p:nvPr>
        </p:nvSpPr>
        <p:spPr>
          <a:xfrm>
            <a:off x="2893564" y="6453386"/>
            <a:ext cx="6280830" cy="404614"/>
          </a:xfrm>
          <a:prstGeom prst="rect">
            <a:avLst/>
          </a:prstGeom>
        </p:spPr>
        <p:txBody>
          <a:bodyPr vert="horz" lIns="91440" tIns="45720" rIns="91440" bIns="45720" rtlCol="0" anchor="ctr"/>
          <a:lstStyle>
            <a:lvl1pPr algn="l">
              <a:defRPr sz="1200" baseline="0">
                <a:solidFill>
                  <a:schemeClr val="tx2"/>
                </a:solidFill>
              </a:defRPr>
            </a:lvl1pPr>
          </a:lstStyle>
          <a:p>
            <a:endParaRPr lang="es-CL"/>
          </a:p>
        </p:txBody>
      </p:sp>
      <p:sp>
        <p:nvSpPr>
          <p:cNvPr id="6" name="Slide Number Placeholder 5"/>
          <p:cNvSpPr>
            <a:spLocks noGrp="1"/>
          </p:cNvSpPr>
          <p:nvPr>
            <p:ph type="sldNum" sz="quarter" idx="4"/>
          </p:nvPr>
        </p:nvSpPr>
        <p:spPr>
          <a:xfrm>
            <a:off x="9472736" y="6453386"/>
            <a:ext cx="1596292" cy="404614"/>
          </a:xfrm>
          <a:prstGeom prst="rect">
            <a:avLst/>
          </a:prstGeom>
        </p:spPr>
        <p:txBody>
          <a:bodyPr vert="horz" lIns="91440" tIns="45720" rIns="91440" bIns="45720" rtlCol="0" anchor="ctr"/>
          <a:lstStyle>
            <a:lvl1pPr algn="r">
              <a:defRPr sz="1200" baseline="0">
                <a:solidFill>
                  <a:schemeClr val="tx2"/>
                </a:solidFill>
              </a:defRPr>
            </a:lvl1pPr>
          </a:lstStyle>
          <a:p>
            <a:fld id="{1B463A13-0BE1-4D77-BE41-44646241BE2A}" type="slidenum">
              <a:rPr lang="es-CL" smtClean="0"/>
              <a:t>‹Nº›</a:t>
            </a:fld>
            <a:endParaRPr lang="es-CL"/>
          </a:p>
        </p:txBody>
      </p:sp>
      <p:sp>
        <p:nvSpPr>
          <p:cNvPr id="9" name="Rectangle 8" title="Side bar"/>
          <p:cNvSpPr/>
          <p:nvPr/>
        </p:nvSpPr>
        <p:spPr>
          <a:xfrm>
            <a:off x="478095" y="376"/>
            <a:ext cx="228600" cy="6858000"/>
          </a:xfrm>
          <a:prstGeom prst="rect">
            <a:avLst/>
          </a:prstGeom>
          <a:solidFill>
            <a:schemeClr val="tx2"/>
          </a:solidFill>
          <a:ln>
            <a:noFill/>
          </a:ln>
        </p:spPr>
        <p:style>
          <a:lnRef idx="2">
            <a:schemeClr val="accent1">
              <a:shade val="50000"/>
            </a:schemeClr>
          </a:lnRef>
          <a:fillRef idx="1">
            <a:schemeClr val="accent1"/>
          </a:fillRef>
          <a:effectRef idx="0">
            <a:schemeClr val="accent1"/>
          </a:effectRef>
          <a:fontRef idx="minor">
            <a:schemeClr val="lt1"/>
          </a:fontRef>
        </p:style>
      </p:sp>
    </p:spTree>
    <p:extLst>
      <p:ext uri="{BB962C8B-B14F-4D97-AF65-F5344CB8AC3E}">
        <p14:creationId xmlns:p14="http://schemas.microsoft.com/office/powerpoint/2010/main" val="2159518041"/>
      </p:ext>
    </p:extLst>
  </p:cSld>
  <p:clrMap bg1="lt1" tx1="dk1" bg2="lt2" tx2="dk2" accent1="accent1" accent2="accent2" accent3="accent3" accent4="accent4" accent5="accent5" accent6="accent6" hlink="hlink" folHlink="folHlink"/>
  <p:sldLayoutIdLst>
    <p:sldLayoutId id="2147483715" r:id="rId1"/>
    <p:sldLayoutId id="2147483716" r:id="rId2"/>
    <p:sldLayoutId id="2147483717" r:id="rId3"/>
    <p:sldLayoutId id="2147483718" r:id="rId4"/>
    <p:sldLayoutId id="2147483719" r:id="rId5"/>
    <p:sldLayoutId id="2147483720" r:id="rId6"/>
    <p:sldLayoutId id="2147483721" r:id="rId7"/>
    <p:sldLayoutId id="2147483722" r:id="rId8"/>
    <p:sldLayoutId id="2147483723" r:id="rId9"/>
    <p:sldLayoutId id="2147483724" r:id="rId10"/>
    <p:sldLayoutId id="2147483725" r:id="rId11"/>
  </p:sldLayoutIdLst>
  <p:txStyles>
    <p:titleStyle>
      <a:lvl1pPr algn="l" defTabSz="914400" rtl="0" eaLnBrk="1" latinLnBrk="0" hangingPunct="1">
        <a:lnSpc>
          <a:spcPct val="89000"/>
        </a:lnSpc>
        <a:spcBef>
          <a:spcPct val="0"/>
        </a:spcBef>
        <a:buNone/>
        <a:defRPr sz="4400" kern="1200" baseline="0">
          <a:solidFill>
            <a:schemeClr val="tx2"/>
          </a:solidFill>
          <a:latin typeface="+mj-lt"/>
          <a:ea typeface="+mj-ea"/>
          <a:cs typeface="+mj-cs"/>
        </a:defRPr>
      </a:lvl1pPr>
    </p:titleStyle>
    <p:bodyStyle>
      <a:lvl1pPr marL="384048" indent="-384048" algn="l" defTabSz="914400" rtl="0" eaLnBrk="1" latinLnBrk="0" hangingPunct="1">
        <a:lnSpc>
          <a:spcPct val="94000"/>
        </a:lnSpc>
        <a:spcBef>
          <a:spcPts val="1000"/>
        </a:spcBef>
        <a:spcAft>
          <a:spcPts val="200"/>
        </a:spcAft>
        <a:buFont typeface="Franklin Gothic Book" panose="020B0503020102020204" pitchFamily="34" charset="0"/>
        <a:buChar char="■"/>
        <a:defRPr sz="2000" kern="1200" baseline="0">
          <a:solidFill>
            <a:schemeClr val="tx2"/>
          </a:solidFill>
          <a:latin typeface="+mn-lt"/>
          <a:ea typeface="+mn-ea"/>
          <a:cs typeface="+mn-cs"/>
        </a:defRPr>
      </a:lvl1pPr>
      <a:lvl2pPr marL="914400" indent="-384048" algn="l" defTabSz="914400" rtl="0" eaLnBrk="1" latinLnBrk="0" hangingPunct="1">
        <a:lnSpc>
          <a:spcPct val="94000"/>
        </a:lnSpc>
        <a:spcBef>
          <a:spcPts val="500"/>
        </a:spcBef>
        <a:spcAft>
          <a:spcPts val="200"/>
        </a:spcAft>
        <a:buFont typeface="Franklin Gothic Book" panose="020B0503020102020204" pitchFamily="34" charset="0"/>
        <a:buChar char="–"/>
        <a:defRPr sz="2000" i="1" kern="1200" baseline="0">
          <a:solidFill>
            <a:schemeClr val="tx2"/>
          </a:solidFill>
          <a:latin typeface="+mn-lt"/>
          <a:ea typeface="+mn-ea"/>
          <a:cs typeface="+mn-cs"/>
        </a:defRPr>
      </a:lvl2pPr>
      <a:lvl3pPr marL="1371600" indent="-384048" algn="l" defTabSz="914400" rtl="0" eaLnBrk="1" latinLnBrk="0" hangingPunct="1">
        <a:lnSpc>
          <a:spcPct val="94000"/>
        </a:lnSpc>
        <a:spcBef>
          <a:spcPts val="500"/>
        </a:spcBef>
        <a:spcAft>
          <a:spcPts val="200"/>
        </a:spcAft>
        <a:buFont typeface="Franklin Gothic Book" panose="020B0503020102020204" pitchFamily="34" charset="0"/>
        <a:buChar char="■"/>
        <a:defRPr sz="1800" kern="1200" baseline="0">
          <a:solidFill>
            <a:schemeClr val="tx2"/>
          </a:solidFill>
          <a:latin typeface="+mn-lt"/>
          <a:ea typeface="+mn-ea"/>
          <a:cs typeface="+mn-cs"/>
        </a:defRPr>
      </a:lvl3pPr>
      <a:lvl4pPr marL="1828800" indent="-384048" algn="l" defTabSz="914400" rtl="0" eaLnBrk="1" latinLnBrk="0" hangingPunct="1">
        <a:lnSpc>
          <a:spcPct val="94000"/>
        </a:lnSpc>
        <a:spcBef>
          <a:spcPts val="500"/>
        </a:spcBef>
        <a:spcAft>
          <a:spcPts val="200"/>
        </a:spcAft>
        <a:buFont typeface="Franklin Gothic Book" panose="020B0503020102020204" pitchFamily="34" charset="0"/>
        <a:buChar char="–"/>
        <a:defRPr sz="1800" i="1" kern="1200" baseline="0">
          <a:solidFill>
            <a:schemeClr val="tx2"/>
          </a:solidFill>
          <a:latin typeface="+mn-lt"/>
          <a:ea typeface="+mn-ea"/>
          <a:cs typeface="+mn-cs"/>
        </a:defRPr>
      </a:lvl4pPr>
      <a:lvl5pPr marL="2286000" indent="-384048" algn="l" defTabSz="914400" rtl="0" eaLnBrk="1" latinLnBrk="0" hangingPunct="1">
        <a:lnSpc>
          <a:spcPct val="94000"/>
        </a:lnSpc>
        <a:spcBef>
          <a:spcPts val="500"/>
        </a:spcBef>
        <a:spcAft>
          <a:spcPts val="200"/>
        </a:spcAft>
        <a:buFont typeface="Franklin Gothic Book" panose="020B0503020102020204" pitchFamily="34" charset="0"/>
        <a:buChar char="■"/>
        <a:defRPr sz="1600" kern="1200" baseline="0">
          <a:solidFill>
            <a:schemeClr val="tx2"/>
          </a:solidFill>
          <a:latin typeface="+mn-lt"/>
          <a:ea typeface="+mn-ea"/>
          <a:cs typeface="+mn-cs"/>
        </a:defRPr>
      </a:lvl5pPr>
      <a:lvl6pPr marL="2743200" indent="-384048" algn="l" defTabSz="914400" rtl="0" eaLnBrk="1" latinLnBrk="0" hangingPunct="1">
        <a:lnSpc>
          <a:spcPct val="94000"/>
        </a:lnSpc>
        <a:spcBef>
          <a:spcPts val="500"/>
        </a:spcBef>
        <a:spcAft>
          <a:spcPts val="200"/>
        </a:spcAft>
        <a:buFont typeface="Franklin Gothic Book" panose="020B0503020102020204" pitchFamily="34" charset="0"/>
        <a:buChar char="–"/>
        <a:defRPr sz="1600" i="1" kern="1200" baseline="0">
          <a:solidFill>
            <a:schemeClr val="tx2"/>
          </a:solidFill>
          <a:latin typeface="+mn-lt"/>
          <a:ea typeface="+mn-ea"/>
          <a:cs typeface="+mn-cs"/>
        </a:defRPr>
      </a:lvl6pPr>
      <a:lvl7pPr marL="3200400" indent="-384048" algn="l" defTabSz="914400" rtl="0" eaLnBrk="1" latinLnBrk="0" hangingPunct="1">
        <a:lnSpc>
          <a:spcPct val="94000"/>
        </a:lnSpc>
        <a:spcBef>
          <a:spcPts val="500"/>
        </a:spcBef>
        <a:spcAft>
          <a:spcPts val="200"/>
        </a:spcAft>
        <a:buFont typeface="Franklin Gothic Book" panose="020B0503020102020204" pitchFamily="34" charset="0"/>
        <a:buChar char="■"/>
        <a:defRPr sz="1400" kern="1200" baseline="0">
          <a:solidFill>
            <a:schemeClr val="tx2"/>
          </a:solidFill>
          <a:latin typeface="+mn-lt"/>
          <a:ea typeface="+mn-ea"/>
          <a:cs typeface="+mn-cs"/>
        </a:defRPr>
      </a:lvl7pPr>
      <a:lvl8pPr marL="3657600" indent="-384048" algn="l" defTabSz="914400" rtl="0" eaLnBrk="1" latinLnBrk="0" hangingPunct="1">
        <a:lnSpc>
          <a:spcPct val="94000"/>
        </a:lnSpc>
        <a:spcBef>
          <a:spcPts val="500"/>
        </a:spcBef>
        <a:spcAft>
          <a:spcPts val="200"/>
        </a:spcAft>
        <a:buFont typeface="Franklin Gothic Book" panose="020B0503020102020204" pitchFamily="34" charset="0"/>
        <a:buChar char="–"/>
        <a:defRPr sz="1400" i="1" kern="1200" baseline="0">
          <a:solidFill>
            <a:schemeClr val="tx2"/>
          </a:solidFill>
          <a:latin typeface="+mn-lt"/>
          <a:ea typeface="+mn-ea"/>
          <a:cs typeface="+mn-cs"/>
        </a:defRPr>
      </a:lvl8pPr>
      <a:lvl9pPr marL="4114800" indent="-384048" algn="l" defTabSz="914400" rtl="0" eaLnBrk="1" latinLnBrk="0" hangingPunct="1">
        <a:lnSpc>
          <a:spcPct val="94000"/>
        </a:lnSpc>
        <a:spcBef>
          <a:spcPts val="500"/>
        </a:spcBef>
        <a:spcAft>
          <a:spcPts val="200"/>
        </a:spcAft>
        <a:buFont typeface="Franklin Gothic Book" panose="020B0503020102020204" pitchFamily="34" charset="0"/>
        <a:buChar char="■"/>
        <a:defRPr sz="1400" kern="1200" baseline="0">
          <a:solidFill>
            <a:schemeClr val="tx2"/>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extLst>
    <p:ext uri="{27BBF7A9-308A-43DC-89C8-2F10F3537804}">
      <p15:sldGuideLst xmlns:p15="http://schemas.microsoft.com/office/powerpoint/2012/main">
        <p15:guide id="3" orient="horz" pos="1368">
          <p15:clr>
            <a:srgbClr val="F26B43"/>
          </p15:clr>
        </p15:guide>
        <p15:guide id="4" orient="horz" pos="1440">
          <p15:clr>
            <a:srgbClr val="F26B43"/>
          </p15:clr>
        </p15:guide>
        <p15:guide id="6" orient="horz" pos="3696">
          <p15:clr>
            <a:srgbClr val="F26B43"/>
          </p15:clr>
        </p15:guide>
        <p15:guide id="7" orient="horz" pos="432">
          <p15:clr>
            <a:srgbClr val="F26B43"/>
          </p15:clr>
        </p15:guide>
        <p15:guide id="8" orient="horz" pos="1512">
          <p15:clr>
            <a:srgbClr val="F26B43"/>
          </p15:clr>
        </p15:guide>
        <p15:guide id="9" pos="6912">
          <p15:clr>
            <a:srgbClr val="F26B43"/>
          </p15:clr>
        </p15:guide>
        <p15:guide id="10" pos="936">
          <p15:clr>
            <a:srgbClr val="F26B43"/>
          </p15:clr>
        </p15:guide>
        <p15:guide id="11" pos="864">
          <p15:clr>
            <a:srgbClr val="F26B43"/>
          </p15:clr>
        </p15:guide>
      </p15:sldGuideLst>
    </p:ext>
  </p:extLst>
</p:sldMaster>
</file>

<file path=ppt/slides/_rels/slide1.xml.rels><?xml version="1.0" encoding="UTF-8" standalone="yes"?>
<Relationships xmlns="http://schemas.openxmlformats.org/package/2006/relationships"><Relationship Id="rId3" Type="http://schemas.openxmlformats.org/officeDocument/2006/relationships/image" Target="../media/image2.jpg"/><Relationship Id="rId2" Type="http://schemas.openxmlformats.org/officeDocument/2006/relationships/image" Target="../media/image1.png"/><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8" Type="http://schemas.openxmlformats.org/officeDocument/2006/relationships/image" Target="../media/image2.jpg"/><Relationship Id="rId3" Type="http://schemas.openxmlformats.org/officeDocument/2006/relationships/diagramLayout" Target="../diagrams/layout1.xml"/><Relationship Id="rId7" Type="http://schemas.openxmlformats.org/officeDocument/2006/relationships/image" Target="../media/image3.png"/><Relationship Id="rId2" Type="http://schemas.openxmlformats.org/officeDocument/2006/relationships/diagramData" Target="../diagrams/data1.xml"/><Relationship Id="rId1" Type="http://schemas.openxmlformats.org/officeDocument/2006/relationships/slideLayout" Target="../slideLayouts/slideLayout2.xml"/><Relationship Id="rId6" Type="http://schemas.microsoft.com/office/2007/relationships/diagramDrawing" Target="../diagrams/drawing1.xml"/><Relationship Id="rId5" Type="http://schemas.openxmlformats.org/officeDocument/2006/relationships/diagramColors" Target="../diagrams/colors1.xml"/><Relationship Id="rId4" Type="http://schemas.openxmlformats.org/officeDocument/2006/relationships/diagramQuickStyle" Target="../diagrams/quickStyle1.xml"/></Relationships>
</file>

<file path=ppt/slides/_rels/slide3.xml.rels><?xml version="1.0" encoding="UTF-8" standalone="yes"?>
<Relationships xmlns="http://schemas.openxmlformats.org/package/2006/relationships"><Relationship Id="rId3" Type="http://schemas.openxmlformats.org/officeDocument/2006/relationships/diagramData" Target="../diagrams/data2.xml"/><Relationship Id="rId7" Type="http://schemas.microsoft.com/office/2007/relationships/diagramDrawing" Target="../diagrams/drawing2.xml"/><Relationship Id="rId2" Type="http://schemas.openxmlformats.org/officeDocument/2006/relationships/image" Target="../media/image2.jpg"/><Relationship Id="rId1" Type="http://schemas.openxmlformats.org/officeDocument/2006/relationships/slideLayout" Target="../slideLayouts/slideLayout2.xml"/><Relationship Id="rId6" Type="http://schemas.openxmlformats.org/officeDocument/2006/relationships/diagramColors" Target="../diagrams/colors2.xml"/><Relationship Id="rId5" Type="http://schemas.openxmlformats.org/officeDocument/2006/relationships/diagramQuickStyle" Target="../diagrams/quickStyle2.xml"/><Relationship Id="rId4" Type="http://schemas.openxmlformats.org/officeDocument/2006/relationships/diagramLayout" Target="../diagrams/layout2.xml"/></Relationships>
</file>

<file path=ppt/slides/_rels/slide4.xml.rels><?xml version="1.0" encoding="UTF-8" standalone="yes"?>
<Relationships xmlns="http://schemas.openxmlformats.org/package/2006/relationships"><Relationship Id="rId2" Type="http://schemas.openxmlformats.org/officeDocument/2006/relationships/image" Target="../media/image2.jpg"/><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3" Type="http://schemas.openxmlformats.org/officeDocument/2006/relationships/diagramLayout" Target="../diagrams/layout3.xml"/><Relationship Id="rId7" Type="http://schemas.openxmlformats.org/officeDocument/2006/relationships/image" Target="../media/image2.jpg"/><Relationship Id="rId2" Type="http://schemas.openxmlformats.org/officeDocument/2006/relationships/diagramData" Target="../diagrams/data3.xml"/><Relationship Id="rId1" Type="http://schemas.openxmlformats.org/officeDocument/2006/relationships/slideLayout" Target="../slideLayouts/slideLayout2.xml"/><Relationship Id="rId6" Type="http://schemas.microsoft.com/office/2007/relationships/diagramDrawing" Target="../diagrams/drawing3.xml"/><Relationship Id="rId5" Type="http://schemas.openxmlformats.org/officeDocument/2006/relationships/diagramColors" Target="../diagrams/colors3.xml"/><Relationship Id="rId4" Type="http://schemas.openxmlformats.org/officeDocument/2006/relationships/diagramQuickStyle" Target="../diagrams/quickStyle3.xml"/></Relationships>
</file>

<file path=ppt/slides/_rels/slide6.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2.jpg"/><Relationship Id="rId1" Type="http://schemas.openxmlformats.org/officeDocument/2006/relationships/slideLayout" Target="../slideLayouts/slideLayout2.xml"/><Relationship Id="rId4" Type="http://schemas.microsoft.com/office/2007/relationships/hdphoto" Target="../media/hdphoto1.wdp"/></Relationships>
</file>

<file path=ppt/slides/_rels/slide7.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image" Target="../media/image2.jpg"/><Relationship Id="rId1" Type="http://schemas.openxmlformats.org/officeDocument/2006/relationships/slideLayout" Target="../slideLayouts/slideLayout2.xml"/><Relationship Id="rId4" Type="http://schemas.openxmlformats.org/officeDocument/2006/relationships/image" Target="../media/image6.png"/></Relationships>
</file>

<file path=ppt/slides/_rels/slide8.xml.rels><?xml version="1.0" encoding="UTF-8" standalone="yes"?>
<Relationships xmlns="http://schemas.openxmlformats.org/package/2006/relationships"><Relationship Id="rId2" Type="http://schemas.openxmlformats.org/officeDocument/2006/relationships/image" Target="../media/image2.jpg"/><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2.jpg"/><Relationship Id="rId1" Type="http://schemas.openxmlformats.org/officeDocument/2006/relationships/slideLayout" Target="../slideLayouts/slideLayout2.xml"/><Relationship Id="rId4" Type="http://schemas.openxmlformats.org/officeDocument/2006/relationships/image" Target="../media/image8.png"/></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image" Target="../media/image9.png"/><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3" Type="http://schemas.openxmlformats.org/officeDocument/2006/relationships/image" Target="../media/image12.png"/><Relationship Id="rId2" Type="http://schemas.openxmlformats.org/officeDocument/2006/relationships/image" Target="../media/image11.png"/><Relationship Id="rId1" Type="http://schemas.openxmlformats.org/officeDocument/2006/relationships/slideLayout" Target="../slideLayouts/slideLayout2.xml"/><Relationship Id="rId4" Type="http://schemas.openxmlformats.org/officeDocument/2006/relationships/image" Target="../media/image13.png"/></Relationships>
</file>

<file path=ppt/slides/_rels/slide13.xml.rels><?xml version="1.0" encoding="UTF-8" standalone="yes"?>
<Relationships xmlns="http://schemas.openxmlformats.org/package/2006/relationships"><Relationship Id="rId3" Type="http://schemas.openxmlformats.org/officeDocument/2006/relationships/image" Target="../media/image15.png"/><Relationship Id="rId2" Type="http://schemas.openxmlformats.org/officeDocument/2006/relationships/image" Target="../media/image14.png"/><Relationship Id="rId1" Type="http://schemas.openxmlformats.org/officeDocument/2006/relationships/slideLayout" Target="../slideLayouts/slideLayout2.xml"/><Relationship Id="rId4" Type="http://schemas.openxmlformats.org/officeDocument/2006/relationships/image" Target="../media/image16.png"/></Relationships>
</file>

<file path=ppt/slides/_rels/slide14.xml.rels><?xml version="1.0" encoding="UTF-8" standalone="yes"?>
<Relationships xmlns="http://schemas.openxmlformats.org/package/2006/relationships"><Relationship Id="rId2" Type="http://schemas.openxmlformats.org/officeDocument/2006/relationships/image" Target="../media/image17.png"/><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2" Type="http://schemas.openxmlformats.org/officeDocument/2006/relationships/image" Target="../media/image18.png"/><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3" Type="http://schemas.openxmlformats.org/officeDocument/2006/relationships/image" Target="../media/image19.png"/><Relationship Id="rId2" Type="http://schemas.openxmlformats.org/officeDocument/2006/relationships/image" Target="../media/image2.jpg"/><Relationship Id="rId1" Type="http://schemas.openxmlformats.org/officeDocument/2006/relationships/slideLayout" Target="../slideLayouts/slideLayout2.xml"/><Relationship Id="rId4" Type="http://schemas.openxmlformats.org/officeDocument/2006/relationships/image" Target="../media/image18.png"/></Relationships>
</file>

<file path=ppt/slides/_rels/slide18.xml.rels><?xml version="1.0" encoding="UTF-8" standalone="yes"?>
<Relationships xmlns="http://schemas.openxmlformats.org/package/2006/relationships"><Relationship Id="rId3" Type="http://schemas.openxmlformats.org/officeDocument/2006/relationships/diagramLayout" Target="../diagrams/layout4.xml"/><Relationship Id="rId2" Type="http://schemas.openxmlformats.org/officeDocument/2006/relationships/diagramData" Target="../diagrams/data4.xml"/><Relationship Id="rId1" Type="http://schemas.openxmlformats.org/officeDocument/2006/relationships/slideLayout" Target="../slideLayouts/slideLayout2.xml"/><Relationship Id="rId6" Type="http://schemas.microsoft.com/office/2007/relationships/diagramDrawing" Target="../diagrams/drawing4.xml"/><Relationship Id="rId5" Type="http://schemas.openxmlformats.org/officeDocument/2006/relationships/diagramColors" Target="../diagrams/colors4.xml"/><Relationship Id="rId4" Type="http://schemas.openxmlformats.org/officeDocument/2006/relationships/diagramQuickStyle" Target="../diagrams/quickStyle4.xml"/></Relationships>
</file>

<file path=ppt/slides/_rels/slide19.xml.rels><?xml version="1.0" encoding="UTF-8" standalone="yes"?>
<Relationships xmlns="http://schemas.openxmlformats.org/package/2006/relationships"><Relationship Id="rId8" Type="http://schemas.openxmlformats.org/officeDocument/2006/relationships/image" Target="../media/image21.emf"/><Relationship Id="rId3" Type="http://schemas.openxmlformats.org/officeDocument/2006/relationships/diagramLayout" Target="../diagrams/layout5.xml"/><Relationship Id="rId7" Type="http://schemas.openxmlformats.org/officeDocument/2006/relationships/image" Target="../media/image20.png"/><Relationship Id="rId2" Type="http://schemas.openxmlformats.org/officeDocument/2006/relationships/diagramData" Target="../diagrams/data5.xml"/><Relationship Id="rId1" Type="http://schemas.openxmlformats.org/officeDocument/2006/relationships/slideLayout" Target="../slideLayouts/slideLayout2.xml"/><Relationship Id="rId6" Type="http://schemas.microsoft.com/office/2007/relationships/diagramDrawing" Target="../diagrams/drawing5.xml"/><Relationship Id="rId5" Type="http://schemas.openxmlformats.org/officeDocument/2006/relationships/diagramColors" Target="../diagrams/colors5.xml"/><Relationship Id="rId4" Type="http://schemas.openxmlformats.org/officeDocument/2006/relationships/diagramQuickStyle" Target="../diagrams/quickStyle5.xml"/></Relationships>
</file>

<file path=ppt/slides/_rels/slide20.xml.rels><?xml version="1.0" encoding="UTF-8" standalone="yes"?>
<Relationships xmlns="http://schemas.openxmlformats.org/package/2006/relationships"><Relationship Id="rId3" Type="http://schemas.openxmlformats.org/officeDocument/2006/relationships/image" Target="../media/image22.png"/><Relationship Id="rId2" Type="http://schemas.openxmlformats.org/officeDocument/2006/relationships/image" Target="../media/image2.jpg"/><Relationship Id="rId1" Type="http://schemas.openxmlformats.org/officeDocument/2006/relationships/slideLayout" Target="../slideLayouts/slideLayout2.xml"/><Relationship Id="rId4" Type="http://schemas.openxmlformats.org/officeDocument/2006/relationships/image" Target="../media/image23.png"/></Relationships>
</file>

<file path=ppt/slides/_rels/slide21.xml.rels><?xml version="1.0" encoding="UTF-8" standalone="yes"?>
<Relationships xmlns="http://schemas.openxmlformats.org/package/2006/relationships"><Relationship Id="rId2" Type="http://schemas.openxmlformats.org/officeDocument/2006/relationships/image" Target="../media/image2.jpg"/><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2" Type="http://schemas.openxmlformats.org/officeDocument/2006/relationships/image" Target="../media/image2.jpg"/><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2" Type="http://schemas.openxmlformats.org/officeDocument/2006/relationships/image" Target="../media/image2.jpg"/><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3" Type="http://schemas.openxmlformats.org/officeDocument/2006/relationships/image" Target="../media/image24.png"/><Relationship Id="rId2" Type="http://schemas.openxmlformats.org/officeDocument/2006/relationships/image" Target="../media/image2.jpg"/><Relationship Id="rId1" Type="http://schemas.openxmlformats.org/officeDocument/2006/relationships/slideLayout" Target="../slideLayouts/slideLayout2.xml"/><Relationship Id="rId5" Type="http://schemas.openxmlformats.org/officeDocument/2006/relationships/image" Target="../media/image26.png"/><Relationship Id="rId4" Type="http://schemas.openxmlformats.org/officeDocument/2006/relationships/image" Target="../media/image25.png"/></Relationships>
</file>

<file path=ppt/slides/_rels/slide2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6.xml.rels><?xml version="1.0" encoding="UTF-8" standalone="yes"?>
<Relationships xmlns="http://schemas.openxmlformats.org/package/2006/relationships"><Relationship Id="rId3" Type="http://schemas.openxmlformats.org/officeDocument/2006/relationships/diagramLayout" Target="../diagrams/layout6.xml"/><Relationship Id="rId2" Type="http://schemas.openxmlformats.org/officeDocument/2006/relationships/diagramData" Target="../diagrams/data6.xml"/><Relationship Id="rId1" Type="http://schemas.openxmlformats.org/officeDocument/2006/relationships/slideLayout" Target="../slideLayouts/slideLayout2.xml"/><Relationship Id="rId6" Type="http://schemas.microsoft.com/office/2007/relationships/diagramDrawing" Target="../diagrams/drawing6.xml"/><Relationship Id="rId5" Type="http://schemas.openxmlformats.org/officeDocument/2006/relationships/diagramColors" Target="../diagrams/colors6.xml"/><Relationship Id="rId4" Type="http://schemas.openxmlformats.org/officeDocument/2006/relationships/diagramQuickStyle" Target="../diagrams/quickStyle6.xml"/></Relationships>
</file>

<file path=ppt/slides/_rels/slide2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9.xml.rels><?xml version="1.0" encoding="UTF-8" standalone="yes"?>
<Relationships xmlns="http://schemas.openxmlformats.org/package/2006/relationships"><Relationship Id="rId3" Type="http://schemas.openxmlformats.org/officeDocument/2006/relationships/image" Target="../media/image2.jpg"/><Relationship Id="rId2" Type="http://schemas.openxmlformats.org/officeDocument/2006/relationships/image" Target="../media/image1.png"/><Relationship Id="rId1" Type="http://schemas.openxmlformats.org/officeDocument/2006/relationships/slideLayout" Target="../slideLayouts/slideLayout1.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C187C9F8-876E-0AD6-430E-61C2E3074AC6}"/>
              </a:ext>
            </a:extLst>
          </p:cNvPr>
          <p:cNvSpPr>
            <a:spLocks noGrp="1"/>
          </p:cNvSpPr>
          <p:nvPr>
            <p:ph type="ctrTitle"/>
          </p:nvPr>
        </p:nvSpPr>
        <p:spPr>
          <a:xfrm>
            <a:off x="1915127" y="1553562"/>
            <a:ext cx="8361229" cy="2098226"/>
          </a:xfrm>
        </p:spPr>
        <p:txBody>
          <a:bodyPr/>
          <a:lstStyle/>
          <a:p>
            <a:r>
              <a:rPr lang="es-CL" sz="5400" dirty="0"/>
              <a:t>PROCEDIMIENTOS ADMINISTRATIVOS</a:t>
            </a:r>
          </a:p>
        </p:txBody>
      </p:sp>
      <p:sp>
        <p:nvSpPr>
          <p:cNvPr id="3" name="Subtítulo 2">
            <a:extLst>
              <a:ext uri="{FF2B5EF4-FFF2-40B4-BE49-F238E27FC236}">
                <a16:creationId xmlns:a16="http://schemas.microsoft.com/office/drawing/2014/main" id="{DD21ABB5-300A-AAAA-E3C4-CB9E0158801B}"/>
              </a:ext>
            </a:extLst>
          </p:cNvPr>
          <p:cNvSpPr>
            <a:spLocks noGrp="1"/>
          </p:cNvSpPr>
          <p:nvPr>
            <p:ph type="subTitle" idx="1"/>
          </p:nvPr>
        </p:nvSpPr>
        <p:spPr/>
        <p:txBody>
          <a:bodyPr>
            <a:normAutofit/>
          </a:bodyPr>
          <a:lstStyle/>
          <a:p>
            <a:r>
              <a:rPr lang="es-CL" sz="2000" dirty="0"/>
              <a:t>T1 AB </a:t>
            </a:r>
            <a:r>
              <a:rPr lang="es-CL" sz="2000" dirty="0"/>
              <a:t>Christopher Hernández Pedreros</a:t>
            </a:r>
            <a:endParaRPr lang="es-CL" sz="2000" dirty="0"/>
          </a:p>
        </p:txBody>
      </p:sp>
      <p:pic>
        <p:nvPicPr>
          <p:cNvPr id="4" name="Imagen 3">
            <a:extLst>
              <a:ext uri="{FF2B5EF4-FFF2-40B4-BE49-F238E27FC236}">
                <a16:creationId xmlns:a16="http://schemas.microsoft.com/office/drawing/2014/main" id="{08BD07EE-0B87-8BE1-0702-6F50F987B6F0}"/>
              </a:ext>
            </a:extLst>
          </p:cNvPr>
          <p:cNvPicPr>
            <a:picLocks noChangeAspect="1"/>
          </p:cNvPicPr>
          <p:nvPr/>
        </p:nvPicPr>
        <p:blipFill>
          <a:blip r:embed="rId2"/>
          <a:stretch>
            <a:fillRect/>
          </a:stretch>
        </p:blipFill>
        <p:spPr>
          <a:xfrm>
            <a:off x="189068" y="143564"/>
            <a:ext cx="871106" cy="1251854"/>
          </a:xfrm>
          <a:prstGeom prst="rect">
            <a:avLst/>
          </a:prstGeom>
        </p:spPr>
      </p:pic>
      <p:pic>
        <p:nvPicPr>
          <p:cNvPr id="6" name="Imagen 5">
            <a:extLst>
              <a:ext uri="{FF2B5EF4-FFF2-40B4-BE49-F238E27FC236}">
                <a16:creationId xmlns:a16="http://schemas.microsoft.com/office/drawing/2014/main" id="{A54AEDA2-2AED-79BE-73C7-1DFF8D1F0F6C}"/>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9998244" y="377134"/>
            <a:ext cx="1744153" cy="745229"/>
          </a:xfrm>
          <a:prstGeom prst="rect">
            <a:avLst/>
          </a:prstGeom>
        </p:spPr>
      </p:pic>
    </p:spTree>
    <p:extLst>
      <p:ext uri="{BB962C8B-B14F-4D97-AF65-F5344CB8AC3E}">
        <p14:creationId xmlns:p14="http://schemas.microsoft.com/office/powerpoint/2010/main" val="3980248796"/>
      </p:ext>
    </p:extLst>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 name="Marcador de contenido 3">
            <a:extLst>
              <a:ext uri="{FF2B5EF4-FFF2-40B4-BE49-F238E27FC236}">
                <a16:creationId xmlns:a16="http://schemas.microsoft.com/office/drawing/2014/main" id="{2529A329-133F-74C4-AE9C-1876ABD63BA1}"/>
              </a:ext>
            </a:extLst>
          </p:cNvPr>
          <p:cNvGraphicFramePr>
            <a:graphicFrameLocks noGrp="1"/>
          </p:cNvGraphicFramePr>
          <p:nvPr>
            <p:ph idx="1"/>
            <p:extLst>
              <p:ext uri="{D42A27DB-BD31-4B8C-83A1-F6EECF244321}">
                <p14:modId xmlns:p14="http://schemas.microsoft.com/office/powerpoint/2010/main" val="3681640110"/>
              </p:ext>
            </p:extLst>
          </p:nvPr>
        </p:nvGraphicFramePr>
        <p:xfrm>
          <a:off x="768626" y="1689652"/>
          <a:ext cx="11264348" cy="4989444"/>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grpSp>
        <p:nvGrpSpPr>
          <p:cNvPr id="5" name="Grupo 4">
            <a:extLst>
              <a:ext uri="{FF2B5EF4-FFF2-40B4-BE49-F238E27FC236}">
                <a16:creationId xmlns:a16="http://schemas.microsoft.com/office/drawing/2014/main" id="{D66509AF-913E-1A21-CE92-17E9E0D9FAB0}"/>
              </a:ext>
            </a:extLst>
          </p:cNvPr>
          <p:cNvGrpSpPr/>
          <p:nvPr/>
        </p:nvGrpSpPr>
        <p:grpSpPr>
          <a:xfrm>
            <a:off x="1060174" y="301023"/>
            <a:ext cx="7699513" cy="984438"/>
            <a:chOff x="0" y="0"/>
            <a:chExt cx="7436564" cy="984902"/>
          </a:xfrm>
        </p:grpSpPr>
        <p:sp>
          <p:nvSpPr>
            <p:cNvPr id="6" name="Rectángulo: esquinas redondeadas 5">
              <a:extLst>
                <a:ext uri="{FF2B5EF4-FFF2-40B4-BE49-F238E27FC236}">
                  <a16:creationId xmlns:a16="http://schemas.microsoft.com/office/drawing/2014/main" id="{0268325A-FEA7-743A-F017-1E8E10964415}"/>
                </a:ext>
              </a:extLst>
            </p:cNvPr>
            <p:cNvSpPr/>
            <p:nvPr/>
          </p:nvSpPr>
          <p:spPr>
            <a:xfrm>
              <a:off x="0" y="0"/>
              <a:ext cx="7436564" cy="984902"/>
            </a:xfrm>
            <a:prstGeom prst="roundRect">
              <a:avLst/>
            </a:prstGeom>
            <a:solidFill>
              <a:srgbClr val="C0504D">
                <a:hueOff val="0"/>
                <a:satOff val="0"/>
                <a:lumOff val="0"/>
                <a:alphaOff val="0"/>
              </a:srgbClr>
            </a:solidFill>
            <a:ln w="25400" cap="flat" cmpd="sng" algn="ctr">
              <a:solidFill>
                <a:sysClr val="window" lastClr="FFFFFF">
                  <a:hueOff val="0"/>
                  <a:satOff val="0"/>
                  <a:lumOff val="0"/>
                  <a:alphaOff val="0"/>
                </a:sysClr>
              </a:solidFill>
              <a:prstDash val="solid"/>
            </a:ln>
            <a:effectLst/>
          </p:spPr>
        </p:sp>
        <p:sp>
          <p:nvSpPr>
            <p:cNvPr id="7" name="Rectángulo: esquinas redondeadas 4">
              <a:extLst>
                <a:ext uri="{FF2B5EF4-FFF2-40B4-BE49-F238E27FC236}">
                  <a16:creationId xmlns:a16="http://schemas.microsoft.com/office/drawing/2014/main" id="{A2E81BD3-CEA5-BE95-34E8-B588DC6C7B9D}"/>
                </a:ext>
              </a:extLst>
            </p:cNvPr>
            <p:cNvSpPr txBox="1"/>
            <p:nvPr/>
          </p:nvSpPr>
          <p:spPr>
            <a:xfrm>
              <a:off x="48079" y="48079"/>
              <a:ext cx="7340406" cy="888744"/>
            </a:xfrm>
            <a:prstGeom prst="rect">
              <a:avLst/>
            </a:prstGeom>
            <a:noFill/>
            <a:ln>
              <a:noFill/>
            </a:ln>
            <a:effectLst/>
          </p:spPr>
          <p:txBody>
            <a:bodyPr spcFirstLastPara="0" vert="horz" wrap="square" lIns="182880" tIns="182880" rIns="182880" bIns="182880" numCol="1" spcCol="1270" anchor="ctr" anchorCtr="0">
              <a:noAutofit/>
            </a:bodyPr>
            <a:lstStyle/>
            <a:p>
              <a:pPr marL="0" marR="0" lvl="0" indent="0" algn="ctr" defTabSz="2133600" eaLnBrk="1" fontAlgn="auto" latinLnBrk="0" hangingPunct="1">
                <a:lnSpc>
                  <a:spcPct val="90000"/>
                </a:lnSpc>
                <a:spcBef>
                  <a:spcPct val="0"/>
                </a:spcBef>
                <a:spcAft>
                  <a:spcPct val="35000"/>
                </a:spcAft>
                <a:buClrTx/>
                <a:buSzTx/>
                <a:buFontTx/>
                <a:buNone/>
                <a:tabLst/>
                <a:defRPr/>
              </a:pPr>
              <a:r>
                <a:rPr kumimoji="0" lang="es-CL" sz="4800" b="1" i="0" u="none" strike="noStrike" kern="1200" cap="none" spc="0" normalizeH="0" baseline="0" noProof="0" dirty="0">
                  <a:ln>
                    <a:noFill/>
                  </a:ln>
                  <a:solidFill>
                    <a:sysClr val="window" lastClr="FFFFFF"/>
                  </a:solidFill>
                  <a:effectLst/>
                  <a:uLnTx/>
                  <a:uFillTx/>
                  <a:latin typeface="Calibri"/>
                  <a:ea typeface="+mn-ea"/>
                  <a:cs typeface="+mn-cs"/>
                </a:rPr>
                <a:t>UNIDADES TEMÁTICAS</a:t>
              </a:r>
            </a:p>
          </p:txBody>
        </p:sp>
      </p:grpSp>
      <p:pic>
        <p:nvPicPr>
          <p:cNvPr id="8" name="Imagen 7">
            <a:extLst>
              <a:ext uri="{FF2B5EF4-FFF2-40B4-BE49-F238E27FC236}">
                <a16:creationId xmlns:a16="http://schemas.microsoft.com/office/drawing/2014/main" id="{71B09F3E-A229-7B89-9C27-7D0BE539E7E2}"/>
              </a:ext>
            </a:extLst>
          </p:cNvPr>
          <p:cNvPicPr>
            <a:picLocks noChangeAspect="1"/>
          </p:cNvPicPr>
          <p:nvPr/>
        </p:nvPicPr>
        <p:blipFill>
          <a:blip r:embed="rId7"/>
          <a:stretch>
            <a:fillRect/>
          </a:stretch>
        </p:blipFill>
        <p:spPr>
          <a:xfrm>
            <a:off x="5753967" y="3306417"/>
            <a:ext cx="1293665" cy="1414407"/>
          </a:xfrm>
          <a:prstGeom prst="rect">
            <a:avLst/>
          </a:prstGeom>
        </p:spPr>
      </p:pic>
      <p:pic>
        <p:nvPicPr>
          <p:cNvPr id="9" name="Imagen 8">
            <a:extLst>
              <a:ext uri="{FF2B5EF4-FFF2-40B4-BE49-F238E27FC236}">
                <a16:creationId xmlns:a16="http://schemas.microsoft.com/office/drawing/2014/main" id="{580B47D0-06FD-1668-6122-9756023C959F}"/>
              </a:ext>
            </a:extLst>
          </p:cNvPr>
          <p:cNvPicPr>
            <a:picLocks noChangeAspect="1"/>
          </p:cNvPicPr>
          <p:nvPr/>
        </p:nvPicPr>
        <p:blipFill>
          <a:blip r:embed="rId8">
            <a:extLst>
              <a:ext uri="{28A0092B-C50C-407E-A947-70E740481C1C}">
                <a14:useLocalDpi xmlns:a14="http://schemas.microsoft.com/office/drawing/2010/main" val="0"/>
              </a:ext>
            </a:extLst>
          </a:blip>
          <a:stretch>
            <a:fillRect/>
          </a:stretch>
        </p:blipFill>
        <p:spPr>
          <a:xfrm>
            <a:off x="9998244" y="377134"/>
            <a:ext cx="1744153" cy="745229"/>
          </a:xfrm>
          <a:prstGeom prst="rect">
            <a:avLst/>
          </a:prstGeom>
        </p:spPr>
      </p:pic>
    </p:spTree>
    <p:extLst>
      <p:ext uri="{BB962C8B-B14F-4D97-AF65-F5344CB8AC3E}">
        <p14:creationId xmlns:p14="http://schemas.microsoft.com/office/powerpoint/2010/main" val="598036102"/>
      </p:ext>
    </p:extLst>
  </p:cSld>
  <p:clrMapOvr>
    <a:masterClrMapping/>
  </p:clrMapOvr>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Marcador de contenido 2">
            <a:extLst>
              <a:ext uri="{FF2B5EF4-FFF2-40B4-BE49-F238E27FC236}">
                <a16:creationId xmlns:a16="http://schemas.microsoft.com/office/drawing/2014/main" id="{A5D108BA-0C98-17B2-3203-314543F36CCF}"/>
              </a:ext>
            </a:extLst>
          </p:cNvPr>
          <p:cNvSpPr>
            <a:spLocks noGrp="1"/>
          </p:cNvSpPr>
          <p:nvPr>
            <p:ph idx="1"/>
          </p:nvPr>
        </p:nvSpPr>
        <p:spPr>
          <a:xfrm>
            <a:off x="1423856" y="3317583"/>
            <a:ext cx="10718748" cy="4662947"/>
          </a:xfrm>
        </p:spPr>
        <p:txBody>
          <a:bodyPr>
            <a:normAutofit/>
          </a:bodyPr>
          <a:lstStyle/>
          <a:p>
            <a:pPr marL="0" indent="0">
              <a:buNone/>
            </a:pPr>
            <a:r>
              <a:rPr lang="es-CL" sz="1800" dirty="0" smtClean="0"/>
              <a:t>a</a:t>
            </a:r>
            <a:r>
              <a:rPr lang="es-CL" sz="1800" dirty="0"/>
              <a:t>.- </a:t>
            </a:r>
            <a:r>
              <a:rPr lang="es-CL" sz="1800" b="1" dirty="0"/>
              <a:t>Suboficial Mayor:</a:t>
            </a:r>
          </a:p>
          <a:p>
            <a:pPr lvl="1" algn="just"/>
            <a:r>
              <a:rPr lang="es-MX" sz="1800" dirty="0" smtClean="0"/>
              <a:t>Evaluar </a:t>
            </a:r>
            <a:r>
              <a:rPr lang="es-MX" sz="1800" dirty="0"/>
              <a:t>su rendimiento, condiciones y capacidades en el </a:t>
            </a:r>
            <a:r>
              <a:rPr lang="es-MX" sz="1800" dirty="0" smtClean="0"/>
              <a:t>cumplimiento de </a:t>
            </a:r>
            <a:r>
              <a:rPr lang="es-MX" sz="1800" dirty="0"/>
              <a:t>sus funciones y en el desempeño en su cargo.</a:t>
            </a:r>
          </a:p>
          <a:p>
            <a:pPr lvl="1" algn="just"/>
            <a:r>
              <a:rPr lang="es-MX" sz="1800" dirty="0" smtClean="0"/>
              <a:t>Servir </a:t>
            </a:r>
            <a:r>
              <a:rPr lang="es-MX" sz="1800" dirty="0"/>
              <a:t>como antecedente justo y confiable para decidir su permanencia </a:t>
            </a:r>
            <a:r>
              <a:rPr lang="es-MX" sz="1800" dirty="0" smtClean="0"/>
              <a:t>o </a:t>
            </a:r>
            <a:r>
              <a:rPr lang="es-CL" sz="1800" dirty="0" smtClean="0"/>
              <a:t>retiro </a:t>
            </a:r>
            <a:r>
              <a:rPr lang="es-CL" sz="1800" dirty="0"/>
              <a:t>de la Institución.</a:t>
            </a:r>
          </a:p>
          <a:p>
            <a:pPr marL="0" indent="0" algn="just">
              <a:buNone/>
            </a:pPr>
            <a:r>
              <a:rPr lang="es-MX" sz="1800" dirty="0"/>
              <a:t>b.- </a:t>
            </a:r>
            <a:r>
              <a:rPr lang="es-MX" sz="1800" b="1" dirty="0"/>
              <a:t>Suboficial y Sargento 1º:</a:t>
            </a:r>
          </a:p>
          <a:p>
            <a:pPr lvl="1" algn="just"/>
            <a:r>
              <a:rPr lang="es-MX" sz="1800" dirty="0" smtClean="0"/>
              <a:t>Evaluar </a:t>
            </a:r>
            <a:r>
              <a:rPr lang="es-MX" sz="1800" dirty="0"/>
              <a:t>sus condiciones de mando con miras a sus ascensos a </a:t>
            </a:r>
            <a:r>
              <a:rPr lang="es-MX" sz="1800" dirty="0" smtClean="0"/>
              <a:t>grados </a:t>
            </a:r>
            <a:r>
              <a:rPr lang="es-CL" sz="1800" dirty="0" smtClean="0"/>
              <a:t>superiores</a:t>
            </a:r>
            <a:r>
              <a:rPr lang="es-CL" sz="1800" dirty="0"/>
              <a:t>.</a:t>
            </a:r>
          </a:p>
          <a:p>
            <a:pPr lvl="1" algn="just"/>
            <a:r>
              <a:rPr lang="es-MX" sz="1800" dirty="0" smtClean="0"/>
              <a:t>Determinar </a:t>
            </a:r>
            <a:r>
              <a:rPr lang="es-MX" sz="1800" dirty="0"/>
              <a:t>su capacidad técnica y profesional para asumir funciones </a:t>
            </a:r>
            <a:r>
              <a:rPr lang="es-MX" sz="1800" dirty="0" smtClean="0"/>
              <a:t>de </a:t>
            </a:r>
            <a:r>
              <a:rPr lang="es-CL" sz="1800" dirty="0" smtClean="0"/>
              <a:t>cargo</a:t>
            </a:r>
            <a:r>
              <a:rPr lang="es-CL" sz="1800" dirty="0"/>
              <a:t>.</a:t>
            </a:r>
          </a:p>
          <a:p>
            <a:pPr lvl="1" algn="just"/>
            <a:r>
              <a:rPr lang="es-MX" sz="1800" dirty="0" smtClean="0"/>
              <a:t>Medir </a:t>
            </a:r>
            <a:r>
              <a:rPr lang="es-MX" sz="1800" dirty="0"/>
              <a:t>la superación personal y profesional del calificado para </a:t>
            </a:r>
            <a:r>
              <a:rPr lang="es-MX" sz="1800" dirty="0" smtClean="0"/>
              <a:t>asumir </a:t>
            </a:r>
            <a:r>
              <a:rPr lang="es-CL" sz="1800" dirty="0" smtClean="0"/>
              <a:t>mayores </a:t>
            </a:r>
            <a:r>
              <a:rPr lang="es-CL" sz="1800" dirty="0"/>
              <a:t>responsabilidades.</a:t>
            </a:r>
          </a:p>
          <a:p>
            <a:pPr lvl="1" algn="just"/>
            <a:r>
              <a:rPr lang="es-MX" sz="1800" dirty="0" smtClean="0"/>
              <a:t>Constituir </a:t>
            </a:r>
            <a:r>
              <a:rPr lang="es-MX" sz="1800" dirty="0"/>
              <a:t>un antecedente de selección Institucional.</a:t>
            </a:r>
            <a:endParaRPr lang="es-CL" sz="1800" dirty="0"/>
          </a:p>
        </p:txBody>
      </p:sp>
      <p:grpSp>
        <p:nvGrpSpPr>
          <p:cNvPr id="4" name="Grupo 3">
            <a:extLst>
              <a:ext uri="{FF2B5EF4-FFF2-40B4-BE49-F238E27FC236}">
                <a16:creationId xmlns:a16="http://schemas.microsoft.com/office/drawing/2014/main" id="{64E49855-C251-4D6F-A0D2-0B96B8D6DD0D}"/>
              </a:ext>
            </a:extLst>
          </p:cNvPr>
          <p:cNvGrpSpPr/>
          <p:nvPr/>
        </p:nvGrpSpPr>
        <p:grpSpPr>
          <a:xfrm>
            <a:off x="1371599" y="188586"/>
            <a:ext cx="8082793" cy="1019430"/>
            <a:chOff x="0" y="0"/>
            <a:chExt cx="7436564" cy="984902"/>
          </a:xfrm>
        </p:grpSpPr>
        <p:sp>
          <p:nvSpPr>
            <p:cNvPr id="5" name="Rectángulo: esquinas redondeadas 4">
              <a:extLst>
                <a:ext uri="{FF2B5EF4-FFF2-40B4-BE49-F238E27FC236}">
                  <a16:creationId xmlns:a16="http://schemas.microsoft.com/office/drawing/2014/main" id="{54A2A7B3-3B79-8590-83DD-9C7E9D19EA2F}"/>
                </a:ext>
              </a:extLst>
            </p:cNvPr>
            <p:cNvSpPr/>
            <p:nvPr/>
          </p:nvSpPr>
          <p:spPr>
            <a:xfrm>
              <a:off x="0" y="0"/>
              <a:ext cx="7436564" cy="984902"/>
            </a:xfrm>
            <a:prstGeom prst="roundRect">
              <a:avLst/>
            </a:prstGeom>
            <a:solidFill>
              <a:srgbClr val="C0504D">
                <a:hueOff val="0"/>
                <a:satOff val="0"/>
                <a:lumOff val="0"/>
                <a:alphaOff val="0"/>
              </a:srgbClr>
            </a:solidFill>
            <a:ln w="25400" cap="flat" cmpd="sng" algn="ctr">
              <a:solidFill>
                <a:sysClr val="window" lastClr="FFFFFF">
                  <a:hueOff val="0"/>
                  <a:satOff val="0"/>
                  <a:lumOff val="0"/>
                  <a:alphaOff val="0"/>
                </a:sysClr>
              </a:solidFill>
              <a:prstDash val="solid"/>
            </a:ln>
            <a:effectLst/>
          </p:spPr>
        </p:sp>
        <p:sp>
          <p:nvSpPr>
            <p:cNvPr id="6" name="Rectángulo: esquinas redondeadas 4">
              <a:extLst>
                <a:ext uri="{FF2B5EF4-FFF2-40B4-BE49-F238E27FC236}">
                  <a16:creationId xmlns:a16="http://schemas.microsoft.com/office/drawing/2014/main" id="{3015DAD7-A0C6-5071-1E11-576A71C6B3AF}"/>
                </a:ext>
              </a:extLst>
            </p:cNvPr>
            <p:cNvSpPr txBox="1"/>
            <p:nvPr/>
          </p:nvSpPr>
          <p:spPr>
            <a:xfrm>
              <a:off x="48079" y="48079"/>
              <a:ext cx="7340406" cy="888744"/>
            </a:xfrm>
            <a:prstGeom prst="rect">
              <a:avLst/>
            </a:prstGeom>
            <a:noFill/>
            <a:ln>
              <a:noFill/>
            </a:ln>
            <a:effectLst/>
          </p:spPr>
          <p:txBody>
            <a:bodyPr spcFirstLastPara="0" vert="horz" wrap="square" lIns="182880" tIns="182880" rIns="182880" bIns="182880" numCol="1" spcCol="1270" anchor="ctr" anchorCtr="0">
              <a:noAutofit/>
            </a:bodyPr>
            <a:lstStyle/>
            <a:p>
              <a:pPr marL="0" marR="0" lvl="0" indent="0" algn="ctr" defTabSz="2133600" eaLnBrk="1" fontAlgn="auto" latinLnBrk="0" hangingPunct="1">
                <a:lnSpc>
                  <a:spcPct val="90000"/>
                </a:lnSpc>
                <a:spcBef>
                  <a:spcPct val="0"/>
                </a:spcBef>
                <a:spcAft>
                  <a:spcPct val="35000"/>
                </a:spcAft>
                <a:buClrTx/>
                <a:buSzTx/>
                <a:buFontTx/>
                <a:buNone/>
                <a:tabLst/>
                <a:defRPr/>
              </a:pPr>
              <a:r>
                <a:rPr kumimoji="0" lang="es-CL" sz="3600" b="1" i="0" u="none" strike="noStrike" kern="1200" cap="none" spc="0" normalizeH="0" baseline="0" noProof="0" dirty="0">
                  <a:ln>
                    <a:noFill/>
                  </a:ln>
                  <a:solidFill>
                    <a:sysClr val="window" lastClr="FFFFFF"/>
                  </a:solidFill>
                  <a:effectLst/>
                  <a:uLnTx/>
                  <a:uFillTx/>
                  <a:latin typeface="Calibri"/>
                  <a:ea typeface="+mn-ea"/>
                  <a:cs typeface="+mn-cs"/>
                </a:rPr>
                <a:t>UT </a:t>
              </a:r>
              <a:r>
                <a:rPr kumimoji="0" lang="es-CL" sz="3600" b="1" i="0" u="none" strike="noStrike" kern="1200" cap="none" spc="0" normalizeH="0" baseline="0" noProof="0" dirty="0" smtClean="0">
                  <a:ln>
                    <a:noFill/>
                  </a:ln>
                  <a:solidFill>
                    <a:sysClr val="window" lastClr="FFFFFF"/>
                  </a:solidFill>
                  <a:effectLst/>
                  <a:uLnTx/>
                  <a:uFillTx/>
                  <a:latin typeface="Calibri"/>
                  <a:ea typeface="+mn-ea"/>
                  <a:cs typeface="+mn-cs"/>
                </a:rPr>
                <a:t>N°3 CALIFICACIONES</a:t>
              </a:r>
              <a:r>
                <a:rPr kumimoji="0" lang="es-CL" sz="3600" b="1" i="0" u="none" strike="noStrike" kern="1200" cap="none" spc="0" normalizeH="0" noProof="0" dirty="0" smtClean="0">
                  <a:ln>
                    <a:noFill/>
                  </a:ln>
                  <a:solidFill>
                    <a:sysClr val="window" lastClr="FFFFFF"/>
                  </a:solidFill>
                  <a:effectLst/>
                  <a:uLnTx/>
                  <a:uFillTx/>
                  <a:latin typeface="Calibri"/>
                  <a:ea typeface="+mn-ea"/>
                  <a:cs typeface="+mn-cs"/>
                </a:rPr>
                <a:t> GENTE DE MAR</a:t>
              </a:r>
              <a:endParaRPr kumimoji="0" lang="es-CL" sz="3600" b="1" i="0" u="none" strike="noStrike" kern="1200" cap="none" spc="0" normalizeH="0" baseline="0" noProof="0" dirty="0">
                <a:ln>
                  <a:noFill/>
                </a:ln>
                <a:solidFill>
                  <a:sysClr val="window" lastClr="FFFFFF"/>
                </a:solidFill>
                <a:effectLst/>
                <a:uLnTx/>
                <a:uFillTx/>
                <a:latin typeface="Calibri"/>
                <a:ea typeface="+mn-ea"/>
                <a:cs typeface="+mn-cs"/>
              </a:endParaRPr>
            </a:p>
          </p:txBody>
        </p:sp>
      </p:grpSp>
      <p:pic>
        <p:nvPicPr>
          <p:cNvPr id="10" name="Imagen 9">
            <a:extLst>
              <a:ext uri="{FF2B5EF4-FFF2-40B4-BE49-F238E27FC236}">
                <a16:creationId xmlns:a16="http://schemas.microsoft.com/office/drawing/2014/main" id="{689F79AB-6556-0C3E-16C7-D3CEDBB02818}"/>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9998244" y="377134"/>
            <a:ext cx="1744153" cy="745229"/>
          </a:xfrm>
          <a:prstGeom prst="rect">
            <a:avLst/>
          </a:prstGeom>
        </p:spPr>
      </p:pic>
      <p:graphicFrame>
        <p:nvGraphicFramePr>
          <p:cNvPr id="12" name="Diagrama 11"/>
          <p:cNvGraphicFramePr/>
          <p:nvPr>
            <p:extLst>
              <p:ext uri="{D42A27DB-BD31-4B8C-83A1-F6EECF244321}">
                <p14:modId xmlns:p14="http://schemas.microsoft.com/office/powerpoint/2010/main" val="1979996718"/>
              </p:ext>
            </p:extLst>
          </p:nvPr>
        </p:nvGraphicFramePr>
        <p:xfrm>
          <a:off x="1423856" y="1342810"/>
          <a:ext cx="9124426" cy="1754326"/>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Tree>
    <p:extLst>
      <p:ext uri="{BB962C8B-B14F-4D97-AF65-F5344CB8AC3E}">
        <p14:creationId xmlns:p14="http://schemas.microsoft.com/office/powerpoint/2010/main" val="1936646408"/>
      </p:ext>
    </p:extLst>
  </p:cSld>
  <p:clrMapOvr>
    <a:masterClrMapping/>
  </p:clrMapOvr>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Marcador de contenido 2">
            <a:extLst>
              <a:ext uri="{FF2B5EF4-FFF2-40B4-BE49-F238E27FC236}">
                <a16:creationId xmlns:a16="http://schemas.microsoft.com/office/drawing/2014/main" id="{A5D108BA-0C98-17B2-3203-314543F36CCF}"/>
              </a:ext>
            </a:extLst>
          </p:cNvPr>
          <p:cNvSpPr>
            <a:spLocks noGrp="1"/>
          </p:cNvSpPr>
          <p:nvPr>
            <p:ph idx="1"/>
          </p:nvPr>
        </p:nvSpPr>
        <p:spPr>
          <a:xfrm>
            <a:off x="1360938" y="1452627"/>
            <a:ext cx="10718748" cy="4662947"/>
          </a:xfrm>
        </p:spPr>
        <p:txBody>
          <a:bodyPr>
            <a:normAutofit/>
          </a:bodyPr>
          <a:lstStyle/>
          <a:p>
            <a:pPr marL="0" indent="0">
              <a:buNone/>
            </a:pPr>
            <a:r>
              <a:rPr lang="es-CL" b="1" dirty="0" smtClean="0"/>
              <a:t>c.- </a:t>
            </a:r>
            <a:r>
              <a:rPr lang="es-MX" b="1" dirty="0"/>
              <a:t>Sargentos 2º, Cabos, Marineros 1º / Soldados y personal de Tropa Profesional:</a:t>
            </a:r>
          </a:p>
          <a:p>
            <a:pPr lvl="1"/>
            <a:r>
              <a:rPr lang="es-MX" dirty="0"/>
              <a:t>Evaluar el grado de preparación alcanzado.</a:t>
            </a:r>
          </a:p>
          <a:p>
            <a:pPr lvl="1"/>
            <a:r>
              <a:rPr lang="es-MX" dirty="0"/>
              <a:t>Medir la superación personal.</a:t>
            </a:r>
          </a:p>
          <a:p>
            <a:pPr lvl="1"/>
            <a:r>
              <a:rPr lang="es-MX" dirty="0"/>
              <a:t>Evaluar condiciones para el grado superior.</a:t>
            </a:r>
          </a:p>
          <a:p>
            <a:pPr lvl="1"/>
            <a:r>
              <a:rPr lang="es-MX" dirty="0"/>
              <a:t>Constituir un antecedente de selección Institucional.</a:t>
            </a:r>
          </a:p>
          <a:p>
            <a:pPr lvl="1"/>
            <a:r>
              <a:rPr lang="es-MX" dirty="0"/>
              <a:t>Corregir deficiencias, cuando corresponda</a:t>
            </a:r>
            <a:r>
              <a:rPr lang="es-MX" dirty="0" smtClean="0"/>
              <a:t>.</a:t>
            </a:r>
            <a:endParaRPr lang="es-CL" dirty="0"/>
          </a:p>
        </p:txBody>
      </p:sp>
      <p:pic>
        <p:nvPicPr>
          <p:cNvPr id="10" name="Imagen 9">
            <a:extLst>
              <a:ext uri="{FF2B5EF4-FFF2-40B4-BE49-F238E27FC236}">
                <a16:creationId xmlns:a16="http://schemas.microsoft.com/office/drawing/2014/main" id="{689F79AB-6556-0C3E-16C7-D3CEDBB02818}"/>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9998244" y="377134"/>
            <a:ext cx="1744153" cy="745229"/>
          </a:xfrm>
          <a:prstGeom prst="rect">
            <a:avLst/>
          </a:prstGeom>
        </p:spPr>
      </p:pic>
      <p:grpSp>
        <p:nvGrpSpPr>
          <p:cNvPr id="7" name="Grupo 6">
            <a:extLst>
              <a:ext uri="{FF2B5EF4-FFF2-40B4-BE49-F238E27FC236}">
                <a16:creationId xmlns:a16="http://schemas.microsoft.com/office/drawing/2014/main" id="{64E49855-C251-4D6F-A0D2-0B96B8D6DD0D}"/>
              </a:ext>
            </a:extLst>
          </p:cNvPr>
          <p:cNvGrpSpPr/>
          <p:nvPr/>
        </p:nvGrpSpPr>
        <p:grpSpPr>
          <a:xfrm>
            <a:off x="1371599" y="188586"/>
            <a:ext cx="8082793" cy="1019430"/>
            <a:chOff x="0" y="0"/>
            <a:chExt cx="7436564" cy="984902"/>
          </a:xfrm>
        </p:grpSpPr>
        <p:sp>
          <p:nvSpPr>
            <p:cNvPr id="8" name="Rectángulo: esquinas redondeadas 4">
              <a:extLst>
                <a:ext uri="{FF2B5EF4-FFF2-40B4-BE49-F238E27FC236}">
                  <a16:creationId xmlns:a16="http://schemas.microsoft.com/office/drawing/2014/main" id="{54A2A7B3-3B79-8590-83DD-9C7E9D19EA2F}"/>
                </a:ext>
              </a:extLst>
            </p:cNvPr>
            <p:cNvSpPr/>
            <p:nvPr/>
          </p:nvSpPr>
          <p:spPr>
            <a:xfrm>
              <a:off x="0" y="0"/>
              <a:ext cx="7436564" cy="984902"/>
            </a:xfrm>
            <a:prstGeom prst="roundRect">
              <a:avLst/>
            </a:prstGeom>
            <a:solidFill>
              <a:srgbClr val="C0504D">
                <a:hueOff val="0"/>
                <a:satOff val="0"/>
                <a:lumOff val="0"/>
                <a:alphaOff val="0"/>
              </a:srgbClr>
            </a:solidFill>
            <a:ln w="25400" cap="flat" cmpd="sng" algn="ctr">
              <a:solidFill>
                <a:sysClr val="window" lastClr="FFFFFF">
                  <a:hueOff val="0"/>
                  <a:satOff val="0"/>
                  <a:lumOff val="0"/>
                  <a:alphaOff val="0"/>
                </a:sysClr>
              </a:solidFill>
              <a:prstDash val="solid"/>
            </a:ln>
            <a:effectLst/>
          </p:spPr>
        </p:sp>
        <p:sp>
          <p:nvSpPr>
            <p:cNvPr id="9" name="Rectángulo: esquinas redondeadas 4">
              <a:extLst>
                <a:ext uri="{FF2B5EF4-FFF2-40B4-BE49-F238E27FC236}">
                  <a16:creationId xmlns:a16="http://schemas.microsoft.com/office/drawing/2014/main" id="{3015DAD7-A0C6-5071-1E11-576A71C6B3AF}"/>
                </a:ext>
              </a:extLst>
            </p:cNvPr>
            <p:cNvSpPr txBox="1"/>
            <p:nvPr/>
          </p:nvSpPr>
          <p:spPr>
            <a:xfrm>
              <a:off x="48079" y="48079"/>
              <a:ext cx="7340406" cy="888744"/>
            </a:xfrm>
            <a:prstGeom prst="rect">
              <a:avLst/>
            </a:prstGeom>
            <a:noFill/>
            <a:ln>
              <a:noFill/>
            </a:ln>
            <a:effectLst/>
          </p:spPr>
          <p:txBody>
            <a:bodyPr spcFirstLastPara="0" vert="horz" wrap="square" lIns="182880" tIns="182880" rIns="182880" bIns="182880" numCol="1" spcCol="1270" anchor="ctr" anchorCtr="0">
              <a:noAutofit/>
            </a:bodyPr>
            <a:lstStyle/>
            <a:p>
              <a:pPr marL="0" marR="0" lvl="0" indent="0" algn="ctr" defTabSz="2133600" eaLnBrk="1" fontAlgn="auto" latinLnBrk="0" hangingPunct="1">
                <a:lnSpc>
                  <a:spcPct val="90000"/>
                </a:lnSpc>
                <a:spcBef>
                  <a:spcPct val="0"/>
                </a:spcBef>
                <a:spcAft>
                  <a:spcPct val="35000"/>
                </a:spcAft>
                <a:buClrTx/>
                <a:buSzTx/>
                <a:buFontTx/>
                <a:buNone/>
                <a:tabLst/>
                <a:defRPr/>
              </a:pPr>
              <a:r>
                <a:rPr kumimoji="0" lang="es-CL" sz="3600" b="1" i="0" u="none" strike="noStrike" kern="1200" cap="none" spc="0" normalizeH="0" baseline="0" noProof="0" dirty="0">
                  <a:ln>
                    <a:noFill/>
                  </a:ln>
                  <a:solidFill>
                    <a:sysClr val="window" lastClr="FFFFFF"/>
                  </a:solidFill>
                  <a:effectLst/>
                  <a:uLnTx/>
                  <a:uFillTx/>
                  <a:latin typeface="Calibri"/>
                  <a:ea typeface="+mn-ea"/>
                  <a:cs typeface="+mn-cs"/>
                </a:rPr>
                <a:t>UT </a:t>
              </a:r>
              <a:r>
                <a:rPr kumimoji="0" lang="es-CL" sz="3600" b="1" i="0" u="none" strike="noStrike" kern="1200" cap="none" spc="0" normalizeH="0" baseline="0" noProof="0" dirty="0" smtClean="0">
                  <a:ln>
                    <a:noFill/>
                  </a:ln>
                  <a:solidFill>
                    <a:sysClr val="window" lastClr="FFFFFF"/>
                  </a:solidFill>
                  <a:effectLst/>
                  <a:uLnTx/>
                  <a:uFillTx/>
                  <a:latin typeface="Calibri"/>
                  <a:ea typeface="+mn-ea"/>
                  <a:cs typeface="+mn-cs"/>
                </a:rPr>
                <a:t>N°3 CALIFICACIONES</a:t>
              </a:r>
              <a:r>
                <a:rPr kumimoji="0" lang="es-CL" sz="3600" b="1" i="0" u="none" strike="noStrike" kern="1200" cap="none" spc="0" normalizeH="0" noProof="0" dirty="0" smtClean="0">
                  <a:ln>
                    <a:noFill/>
                  </a:ln>
                  <a:solidFill>
                    <a:sysClr val="window" lastClr="FFFFFF"/>
                  </a:solidFill>
                  <a:effectLst/>
                  <a:uLnTx/>
                  <a:uFillTx/>
                  <a:latin typeface="Calibri"/>
                  <a:ea typeface="+mn-ea"/>
                  <a:cs typeface="+mn-cs"/>
                </a:rPr>
                <a:t> GENTE DE MAR</a:t>
              </a:r>
              <a:endParaRPr kumimoji="0" lang="es-CL" sz="3600" b="1" i="0" u="none" strike="noStrike" kern="1200" cap="none" spc="0" normalizeH="0" baseline="0" noProof="0" dirty="0">
                <a:ln>
                  <a:noFill/>
                </a:ln>
                <a:solidFill>
                  <a:sysClr val="window" lastClr="FFFFFF"/>
                </a:solidFill>
                <a:effectLst/>
                <a:uLnTx/>
                <a:uFillTx/>
                <a:latin typeface="Calibri"/>
                <a:ea typeface="+mn-ea"/>
                <a:cs typeface="+mn-cs"/>
              </a:endParaRPr>
            </a:p>
          </p:txBody>
        </p:sp>
      </p:grpSp>
    </p:spTree>
    <p:extLst>
      <p:ext uri="{BB962C8B-B14F-4D97-AF65-F5344CB8AC3E}">
        <p14:creationId xmlns:p14="http://schemas.microsoft.com/office/powerpoint/2010/main" val="838575437"/>
      </p:ext>
    </p:extLst>
  </p:cSld>
  <p:clrMapOvr>
    <a:masterClrMapping/>
  </p:clrMapOvr>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 name="Marcador de contenido 1"/>
          <p:cNvGraphicFramePr>
            <a:graphicFrameLocks noGrp="1"/>
          </p:cNvGraphicFramePr>
          <p:nvPr>
            <p:ph idx="1"/>
            <p:extLst>
              <p:ext uri="{D42A27DB-BD31-4B8C-83A1-F6EECF244321}">
                <p14:modId xmlns:p14="http://schemas.microsoft.com/office/powerpoint/2010/main" val="3866952034"/>
              </p:ext>
            </p:extLst>
          </p:nvPr>
        </p:nvGraphicFramePr>
        <p:xfrm>
          <a:off x="929486" y="1425384"/>
          <a:ext cx="11079634" cy="4940582"/>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grpSp>
        <p:nvGrpSpPr>
          <p:cNvPr id="4" name="Grupo 3">
            <a:extLst>
              <a:ext uri="{FF2B5EF4-FFF2-40B4-BE49-F238E27FC236}">
                <a16:creationId xmlns:a16="http://schemas.microsoft.com/office/drawing/2014/main" id="{64E49855-C251-4D6F-A0D2-0B96B8D6DD0D}"/>
              </a:ext>
            </a:extLst>
          </p:cNvPr>
          <p:cNvGrpSpPr/>
          <p:nvPr/>
        </p:nvGrpSpPr>
        <p:grpSpPr>
          <a:xfrm>
            <a:off x="1371600" y="188585"/>
            <a:ext cx="8300906" cy="1094931"/>
            <a:chOff x="0" y="0"/>
            <a:chExt cx="7436564" cy="984902"/>
          </a:xfrm>
        </p:grpSpPr>
        <p:sp>
          <p:nvSpPr>
            <p:cNvPr id="5" name="Rectángulo: esquinas redondeadas 4">
              <a:extLst>
                <a:ext uri="{FF2B5EF4-FFF2-40B4-BE49-F238E27FC236}">
                  <a16:creationId xmlns:a16="http://schemas.microsoft.com/office/drawing/2014/main" id="{54A2A7B3-3B79-8590-83DD-9C7E9D19EA2F}"/>
                </a:ext>
              </a:extLst>
            </p:cNvPr>
            <p:cNvSpPr/>
            <p:nvPr/>
          </p:nvSpPr>
          <p:spPr>
            <a:xfrm>
              <a:off x="0" y="0"/>
              <a:ext cx="7436564" cy="984902"/>
            </a:xfrm>
            <a:prstGeom prst="roundRect">
              <a:avLst/>
            </a:prstGeom>
            <a:solidFill>
              <a:srgbClr val="C0504D">
                <a:hueOff val="0"/>
                <a:satOff val="0"/>
                <a:lumOff val="0"/>
                <a:alphaOff val="0"/>
              </a:srgbClr>
            </a:solidFill>
            <a:ln w="25400" cap="flat" cmpd="sng" algn="ctr">
              <a:solidFill>
                <a:sysClr val="window" lastClr="FFFFFF">
                  <a:hueOff val="0"/>
                  <a:satOff val="0"/>
                  <a:lumOff val="0"/>
                  <a:alphaOff val="0"/>
                </a:sysClr>
              </a:solidFill>
              <a:prstDash val="solid"/>
            </a:ln>
            <a:effectLst/>
          </p:spPr>
        </p:sp>
        <p:sp>
          <p:nvSpPr>
            <p:cNvPr id="6" name="Rectángulo: esquinas redondeadas 4">
              <a:extLst>
                <a:ext uri="{FF2B5EF4-FFF2-40B4-BE49-F238E27FC236}">
                  <a16:creationId xmlns:a16="http://schemas.microsoft.com/office/drawing/2014/main" id="{3015DAD7-A0C6-5071-1E11-576A71C6B3AF}"/>
                </a:ext>
              </a:extLst>
            </p:cNvPr>
            <p:cNvSpPr txBox="1"/>
            <p:nvPr/>
          </p:nvSpPr>
          <p:spPr>
            <a:xfrm>
              <a:off x="48079" y="48079"/>
              <a:ext cx="7340406" cy="888744"/>
            </a:xfrm>
            <a:prstGeom prst="rect">
              <a:avLst/>
            </a:prstGeom>
            <a:noFill/>
            <a:ln>
              <a:noFill/>
            </a:ln>
            <a:effectLst/>
          </p:spPr>
          <p:txBody>
            <a:bodyPr spcFirstLastPara="0" vert="horz" wrap="square" lIns="182880" tIns="182880" rIns="182880" bIns="182880" numCol="1" spcCol="1270" anchor="ctr" anchorCtr="0">
              <a:noAutofit/>
            </a:bodyPr>
            <a:lstStyle/>
            <a:p>
              <a:pPr marL="0" marR="0" lvl="0" indent="0" algn="ctr" defTabSz="2133600" eaLnBrk="1" fontAlgn="auto" latinLnBrk="0" hangingPunct="1">
                <a:lnSpc>
                  <a:spcPct val="90000"/>
                </a:lnSpc>
                <a:spcBef>
                  <a:spcPct val="0"/>
                </a:spcBef>
                <a:spcAft>
                  <a:spcPct val="35000"/>
                </a:spcAft>
                <a:buClrTx/>
                <a:buSzTx/>
                <a:buFontTx/>
                <a:buNone/>
                <a:tabLst/>
                <a:defRPr/>
              </a:pPr>
              <a:r>
                <a:rPr kumimoji="0" lang="es-CL" sz="4000" b="1" i="0" u="none" strike="noStrike" kern="1200" cap="none" spc="0" normalizeH="0" baseline="0" noProof="0" dirty="0" smtClean="0">
                  <a:ln>
                    <a:noFill/>
                  </a:ln>
                  <a:solidFill>
                    <a:sysClr val="window" lastClr="FFFFFF"/>
                  </a:solidFill>
                  <a:effectLst/>
                  <a:uLnTx/>
                  <a:uFillTx/>
                  <a:latin typeface="Calibri"/>
                  <a:ea typeface="+mn-ea"/>
                  <a:cs typeface="+mn-cs"/>
                </a:rPr>
                <a:t>¿Quiénes</a:t>
              </a:r>
              <a:r>
                <a:rPr kumimoji="0" lang="es-CL" sz="4000" b="1" i="0" u="none" strike="noStrike" kern="1200" cap="none" spc="0" normalizeH="0" noProof="0" dirty="0" smtClean="0">
                  <a:ln>
                    <a:noFill/>
                  </a:ln>
                  <a:solidFill>
                    <a:sysClr val="window" lastClr="FFFFFF"/>
                  </a:solidFill>
                  <a:effectLst/>
                  <a:uLnTx/>
                  <a:uFillTx/>
                  <a:latin typeface="Calibri"/>
                  <a:ea typeface="+mn-ea"/>
                  <a:cs typeface="+mn-cs"/>
                </a:rPr>
                <a:t> intervienen en el proceso?</a:t>
              </a:r>
              <a:endParaRPr kumimoji="0" lang="es-CL" sz="4000" b="1" i="0" u="none" strike="noStrike" kern="1200" cap="none" spc="0" normalizeH="0" baseline="0" noProof="0" dirty="0">
                <a:ln>
                  <a:noFill/>
                </a:ln>
                <a:solidFill>
                  <a:sysClr val="window" lastClr="FFFFFF"/>
                </a:solidFill>
                <a:effectLst/>
                <a:uLnTx/>
                <a:uFillTx/>
                <a:latin typeface="Calibri"/>
                <a:ea typeface="+mn-ea"/>
                <a:cs typeface="+mn-cs"/>
              </a:endParaRPr>
            </a:p>
          </p:txBody>
        </p:sp>
      </p:grpSp>
      <p:pic>
        <p:nvPicPr>
          <p:cNvPr id="10" name="Imagen 9">
            <a:extLst>
              <a:ext uri="{FF2B5EF4-FFF2-40B4-BE49-F238E27FC236}">
                <a16:creationId xmlns:a16="http://schemas.microsoft.com/office/drawing/2014/main" id="{689F79AB-6556-0C3E-16C7-D3CEDBB02818}"/>
              </a:ext>
            </a:extLst>
          </p:cNvPr>
          <p:cNvPicPr>
            <a:picLocks noChangeAspect="1"/>
          </p:cNvPicPr>
          <p:nvPr/>
        </p:nvPicPr>
        <p:blipFill>
          <a:blip r:embed="rId7">
            <a:extLst>
              <a:ext uri="{28A0092B-C50C-407E-A947-70E740481C1C}">
                <a14:useLocalDpi xmlns:a14="http://schemas.microsoft.com/office/drawing/2010/main" val="0"/>
              </a:ext>
            </a:extLst>
          </a:blip>
          <a:stretch>
            <a:fillRect/>
          </a:stretch>
        </p:blipFill>
        <p:spPr>
          <a:xfrm>
            <a:off x="9998244" y="377134"/>
            <a:ext cx="1744153" cy="745229"/>
          </a:xfrm>
          <a:prstGeom prst="rect">
            <a:avLst/>
          </a:prstGeom>
        </p:spPr>
      </p:pic>
    </p:spTree>
    <p:extLst>
      <p:ext uri="{BB962C8B-B14F-4D97-AF65-F5344CB8AC3E}">
        <p14:creationId xmlns:p14="http://schemas.microsoft.com/office/powerpoint/2010/main" val="3560132787"/>
      </p:ext>
    </p:extLst>
  </p:cSld>
  <p:clrMapOvr>
    <a:masterClrMapping/>
  </p:clrMapOvr>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4" name="Grupo 3">
            <a:extLst>
              <a:ext uri="{FF2B5EF4-FFF2-40B4-BE49-F238E27FC236}">
                <a16:creationId xmlns:a16="http://schemas.microsoft.com/office/drawing/2014/main" id="{64E49855-C251-4D6F-A0D2-0B96B8D6DD0D}"/>
              </a:ext>
            </a:extLst>
          </p:cNvPr>
          <p:cNvGrpSpPr/>
          <p:nvPr/>
        </p:nvGrpSpPr>
        <p:grpSpPr>
          <a:xfrm>
            <a:off x="1172362" y="289252"/>
            <a:ext cx="4999838" cy="1094931"/>
            <a:chOff x="0" y="0"/>
            <a:chExt cx="7436564" cy="984902"/>
          </a:xfrm>
        </p:grpSpPr>
        <p:sp>
          <p:nvSpPr>
            <p:cNvPr id="5" name="Rectángulo: esquinas redondeadas 4">
              <a:extLst>
                <a:ext uri="{FF2B5EF4-FFF2-40B4-BE49-F238E27FC236}">
                  <a16:creationId xmlns:a16="http://schemas.microsoft.com/office/drawing/2014/main" id="{54A2A7B3-3B79-8590-83DD-9C7E9D19EA2F}"/>
                </a:ext>
              </a:extLst>
            </p:cNvPr>
            <p:cNvSpPr/>
            <p:nvPr/>
          </p:nvSpPr>
          <p:spPr>
            <a:xfrm>
              <a:off x="0" y="0"/>
              <a:ext cx="7436564" cy="984902"/>
            </a:xfrm>
            <a:prstGeom prst="roundRect">
              <a:avLst/>
            </a:prstGeom>
            <a:solidFill>
              <a:srgbClr val="C0504D">
                <a:hueOff val="0"/>
                <a:satOff val="0"/>
                <a:lumOff val="0"/>
                <a:alphaOff val="0"/>
              </a:srgbClr>
            </a:solidFill>
            <a:ln w="25400" cap="flat" cmpd="sng" algn="ctr">
              <a:solidFill>
                <a:sysClr val="window" lastClr="FFFFFF">
                  <a:hueOff val="0"/>
                  <a:satOff val="0"/>
                  <a:lumOff val="0"/>
                  <a:alphaOff val="0"/>
                </a:sysClr>
              </a:solidFill>
              <a:prstDash val="solid"/>
            </a:ln>
            <a:effectLst/>
          </p:spPr>
        </p:sp>
        <p:sp>
          <p:nvSpPr>
            <p:cNvPr id="6" name="Rectángulo: esquinas redondeadas 4">
              <a:extLst>
                <a:ext uri="{FF2B5EF4-FFF2-40B4-BE49-F238E27FC236}">
                  <a16:creationId xmlns:a16="http://schemas.microsoft.com/office/drawing/2014/main" id="{3015DAD7-A0C6-5071-1E11-576A71C6B3AF}"/>
                </a:ext>
              </a:extLst>
            </p:cNvPr>
            <p:cNvSpPr txBox="1"/>
            <p:nvPr/>
          </p:nvSpPr>
          <p:spPr>
            <a:xfrm>
              <a:off x="249551" y="48079"/>
              <a:ext cx="7138934" cy="888744"/>
            </a:xfrm>
            <a:prstGeom prst="rect">
              <a:avLst/>
            </a:prstGeom>
            <a:noFill/>
            <a:ln>
              <a:noFill/>
            </a:ln>
            <a:effectLst/>
          </p:spPr>
          <p:txBody>
            <a:bodyPr spcFirstLastPara="0" vert="horz" wrap="square" lIns="182880" tIns="182880" rIns="182880" bIns="182880" numCol="1" spcCol="1270" anchor="ctr" anchorCtr="0">
              <a:noAutofit/>
            </a:bodyPr>
            <a:lstStyle/>
            <a:p>
              <a:pPr marL="0" marR="0" lvl="0" indent="0" algn="ctr" defTabSz="2133600" eaLnBrk="1" fontAlgn="auto" latinLnBrk="0" hangingPunct="1">
                <a:lnSpc>
                  <a:spcPct val="90000"/>
                </a:lnSpc>
                <a:spcBef>
                  <a:spcPct val="0"/>
                </a:spcBef>
                <a:spcAft>
                  <a:spcPct val="35000"/>
                </a:spcAft>
                <a:buClrTx/>
                <a:buSzTx/>
                <a:buFontTx/>
                <a:buNone/>
                <a:tabLst/>
                <a:defRPr/>
              </a:pPr>
              <a:r>
                <a:rPr kumimoji="0" lang="es-CL" sz="4000" b="1" i="0" u="none" strike="noStrike" kern="1200" cap="none" spc="0" normalizeH="0" baseline="0" noProof="0" dirty="0" smtClean="0">
                  <a:ln>
                    <a:noFill/>
                  </a:ln>
                  <a:solidFill>
                    <a:sysClr val="window" lastClr="FFFFFF"/>
                  </a:solidFill>
                  <a:effectLst/>
                  <a:uLnTx/>
                  <a:uFillTx/>
                  <a:latin typeface="Calibri"/>
                  <a:ea typeface="+mn-ea"/>
                  <a:cs typeface="+mn-cs"/>
                </a:rPr>
                <a:t>Período</a:t>
              </a:r>
              <a:r>
                <a:rPr kumimoji="0" lang="es-CL" sz="4000" b="1" i="0" u="none" strike="noStrike" kern="1200" cap="none" spc="0" normalizeH="0" noProof="0" dirty="0" smtClean="0">
                  <a:ln>
                    <a:noFill/>
                  </a:ln>
                  <a:solidFill>
                    <a:sysClr val="window" lastClr="FFFFFF"/>
                  </a:solidFill>
                  <a:effectLst/>
                  <a:uLnTx/>
                  <a:uFillTx/>
                  <a:latin typeface="Calibri"/>
                  <a:ea typeface="+mn-ea"/>
                  <a:cs typeface="+mn-cs"/>
                </a:rPr>
                <a:t> anual </a:t>
              </a:r>
              <a:endParaRPr kumimoji="0" lang="es-CL" sz="4000" b="1" i="0" u="none" strike="noStrike" kern="1200" cap="none" spc="0" normalizeH="0" baseline="0" noProof="0" dirty="0">
                <a:ln>
                  <a:noFill/>
                </a:ln>
                <a:solidFill>
                  <a:sysClr val="window" lastClr="FFFFFF"/>
                </a:solidFill>
                <a:effectLst/>
                <a:uLnTx/>
                <a:uFillTx/>
                <a:latin typeface="Calibri"/>
                <a:ea typeface="+mn-ea"/>
                <a:cs typeface="+mn-cs"/>
              </a:endParaRPr>
            </a:p>
          </p:txBody>
        </p:sp>
      </p:grpSp>
      <p:pic>
        <p:nvPicPr>
          <p:cNvPr id="10" name="Imagen 9">
            <a:extLst>
              <a:ext uri="{FF2B5EF4-FFF2-40B4-BE49-F238E27FC236}">
                <a16:creationId xmlns:a16="http://schemas.microsoft.com/office/drawing/2014/main" id="{689F79AB-6556-0C3E-16C7-D3CEDBB02818}"/>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9998244" y="377134"/>
            <a:ext cx="1744153" cy="745229"/>
          </a:xfrm>
          <a:prstGeom prst="rect">
            <a:avLst/>
          </a:prstGeom>
        </p:spPr>
      </p:pic>
      <p:sp>
        <p:nvSpPr>
          <p:cNvPr id="3" name="Marcador de contenido 2"/>
          <p:cNvSpPr>
            <a:spLocks noGrp="1"/>
          </p:cNvSpPr>
          <p:nvPr>
            <p:ph idx="1"/>
          </p:nvPr>
        </p:nvSpPr>
        <p:spPr>
          <a:xfrm>
            <a:off x="1339275" y="2302777"/>
            <a:ext cx="9601200" cy="3581400"/>
          </a:xfrm>
        </p:spPr>
        <p:txBody>
          <a:bodyPr/>
          <a:lstStyle/>
          <a:p>
            <a:pPr marL="0" indent="0">
              <a:buNone/>
            </a:pPr>
            <a:r>
              <a:rPr lang="es-MX" dirty="0"/>
              <a:t>El período anual de calificación comprenderá un año calendario, desde el 1º de Julio </a:t>
            </a:r>
            <a:r>
              <a:rPr lang="es-MX" dirty="0" smtClean="0"/>
              <a:t>al 30 </a:t>
            </a:r>
            <a:r>
              <a:rPr lang="es-MX" dirty="0"/>
              <a:t>de Junio del año siguiente, dividiéndose en dos períodos parciales:</a:t>
            </a:r>
          </a:p>
          <a:p>
            <a:r>
              <a:rPr lang="es-MX" dirty="0"/>
              <a:t>Primer período parcial : Desde el 1º de Julio al 31 de Diciembre.</a:t>
            </a:r>
          </a:p>
          <a:p>
            <a:r>
              <a:rPr lang="es-MX" dirty="0"/>
              <a:t>Segundo período parcial : Desde el 1º de Enero al 30 de Junio.</a:t>
            </a:r>
            <a:endParaRPr lang="es-CL" dirty="0"/>
          </a:p>
        </p:txBody>
      </p:sp>
      <p:pic>
        <p:nvPicPr>
          <p:cNvPr id="8" name="Imagen 7"/>
          <p:cNvPicPr>
            <a:picLocks noChangeAspect="1"/>
          </p:cNvPicPr>
          <p:nvPr/>
        </p:nvPicPr>
        <p:blipFill>
          <a:blip r:embed="rId3">
            <a:extLst>
              <a:ext uri="{BEBA8EAE-BF5A-486C-A8C5-ECC9F3942E4B}">
                <a14:imgProps xmlns:a14="http://schemas.microsoft.com/office/drawing/2010/main">
                  <a14:imgLayer r:embed="rId4">
                    <a14:imgEffect>
                      <a14:backgroundRemoval t="7231" b="98846" l="538" r="100000">
                        <a14:foregroundMark x1="35385" y1="35154" x2="35385" y2="35154"/>
                        <a14:foregroundMark x1="26308" y1="43308" x2="26308" y2="43308"/>
                        <a14:foregroundMark x1="26308" y1="48846" x2="26308" y2="48846"/>
                        <a14:foregroundMark x1="25231" y1="56538" x2="25231" y2="56538"/>
                        <a14:foregroundMark x1="25615" y1="63692" x2="25615" y2="63692"/>
                        <a14:foregroundMark x1="33462" y1="69615" x2="33462" y2="69615"/>
                        <a14:foregroundMark x1="35615" y1="76154" x2="35615" y2="76154"/>
                        <a14:foregroundMark x1="42538" y1="75154" x2="42538" y2="75154"/>
                        <a14:foregroundMark x1="42769" y1="67769" x2="42769" y2="67769"/>
                        <a14:foregroundMark x1="71846" y1="57615" x2="71846" y2="57615"/>
                        <a14:foregroundMark x1="71308" y1="54231" x2="71308" y2="54231"/>
                        <a14:foregroundMark x1="61462" y1="54615" x2="61462" y2="54615"/>
                        <a14:foregroundMark x1="54308" y1="54231" x2="54308" y2="54231"/>
                        <a14:foregroundMark x1="52385" y1="45615" x2="52385" y2="45615"/>
                        <a14:foregroundMark x1="45077" y1="45462" x2="45077" y2="45462"/>
                        <a14:foregroundMark x1="35385" y1="46000" x2="35385" y2="46000"/>
                        <a14:foregroundMark x1="40231" y1="45462" x2="40231" y2="45462"/>
                        <a14:foregroundMark x1="42538" y1="46000" x2="42538" y2="46000"/>
                        <a14:foregroundMark x1="46154" y1="47231" x2="46154" y2="47231"/>
                        <a14:foregroundMark x1="37385" y1="49615" x2="37385" y2="49615"/>
                        <a14:foregroundMark x1="37385" y1="55692" x2="37385" y2="55692"/>
                        <a14:foregroundMark x1="40077" y1="56000" x2="40077" y2="56000"/>
                        <a14:foregroundMark x1="50615" y1="56000" x2="50615" y2="56000"/>
                        <a14:foregroundMark x1="59692" y1="55692" x2="59692" y2="55692"/>
                        <a14:foregroundMark x1="79538" y1="54385" x2="79538" y2="54385"/>
                        <a14:foregroundMark x1="79538" y1="55846" x2="79538" y2="55846"/>
                        <a14:foregroundMark x1="81154" y1="63692" x2="81154" y2="63692"/>
                        <a14:foregroundMark x1="71154" y1="64077" x2="71154" y2="64077"/>
                        <a14:foregroundMark x1="63462" y1="64077" x2="63462" y2="64077"/>
                        <a14:foregroundMark x1="53769" y1="64077" x2="53769" y2="64077"/>
                        <a14:foregroundMark x1="45077" y1="64231" x2="45077" y2="64231"/>
                        <a14:foregroundMark x1="35923" y1="64077" x2="35923" y2="64077"/>
                        <a14:foregroundMark x1="35231" y1="72077" x2="35231" y2="72077"/>
                        <a14:foregroundMark x1="39308" y1="72615" x2="39308" y2="72615"/>
                        <a14:foregroundMark x1="48462" y1="72615" x2="48462" y2="72615"/>
                        <a14:foregroundMark x1="58615" y1="72077" x2="58615" y2="72077"/>
                        <a14:foregroundMark x1="68462" y1="73000" x2="68462" y2="73000"/>
                        <a14:foregroundMark x1="78462" y1="72077" x2="78462" y2="72077"/>
                      </a14:backgroundRemoval>
                    </a14:imgEffect>
                  </a14:imgLayer>
                </a14:imgProps>
              </a:ext>
            </a:extLst>
          </a:blip>
          <a:stretch>
            <a:fillRect/>
          </a:stretch>
        </p:blipFill>
        <p:spPr>
          <a:xfrm>
            <a:off x="9144812" y="3093266"/>
            <a:ext cx="2790911" cy="2790911"/>
          </a:xfrm>
          <a:prstGeom prst="rect">
            <a:avLst/>
          </a:prstGeom>
        </p:spPr>
      </p:pic>
    </p:spTree>
    <p:extLst>
      <p:ext uri="{BB962C8B-B14F-4D97-AF65-F5344CB8AC3E}">
        <p14:creationId xmlns:p14="http://schemas.microsoft.com/office/powerpoint/2010/main" val="1020840857"/>
      </p:ext>
    </p:extLst>
  </p:cSld>
  <p:clrMapOvr>
    <a:masterClrMapping/>
  </p:clrMapOvr>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Marcador de contenido 7"/>
          <p:cNvSpPr>
            <a:spLocks noGrp="1"/>
          </p:cNvSpPr>
          <p:nvPr>
            <p:ph idx="1"/>
          </p:nvPr>
        </p:nvSpPr>
        <p:spPr>
          <a:xfrm>
            <a:off x="1167468" y="1833072"/>
            <a:ext cx="9601200" cy="4106333"/>
          </a:xfrm>
        </p:spPr>
        <p:txBody>
          <a:bodyPr>
            <a:normAutofit fontScale="92500" lnSpcReduction="10000"/>
          </a:bodyPr>
          <a:lstStyle/>
          <a:p>
            <a:pPr marL="0" indent="0" algn="just">
              <a:buNone/>
            </a:pPr>
            <a:r>
              <a:rPr lang="es-MX" b="1" dirty="0" smtClean="0">
                <a:solidFill>
                  <a:srgbClr val="002060"/>
                </a:solidFill>
              </a:rPr>
              <a:t>1.- Carátula</a:t>
            </a:r>
            <a:r>
              <a:rPr lang="es-MX" b="1" dirty="0">
                <a:solidFill>
                  <a:srgbClr val="002060"/>
                </a:solidFill>
              </a:rPr>
              <a:t>: </a:t>
            </a:r>
            <a:r>
              <a:rPr lang="es-MX" dirty="0"/>
              <a:t>Es la sección del formulario en la cual se </a:t>
            </a:r>
            <a:r>
              <a:rPr lang="es-MX" b="1" dirty="0"/>
              <a:t>individualiza</a:t>
            </a:r>
            <a:r>
              <a:rPr lang="es-MX" dirty="0"/>
              <a:t> al </a:t>
            </a:r>
            <a:r>
              <a:rPr lang="es-MX" dirty="0" smtClean="0"/>
              <a:t>calificado y </a:t>
            </a:r>
            <a:r>
              <a:rPr lang="es-MX" dirty="0"/>
              <a:t>se registra la información relevante de éste, en cuanto a datos </a:t>
            </a:r>
            <a:r>
              <a:rPr lang="es-MX" dirty="0" smtClean="0"/>
              <a:t>personales, cargos</a:t>
            </a:r>
            <a:r>
              <a:rPr lang="es-MX" dirty="0"/>
              <a:t>, cursos y otros</a:t>
            </a:r>
            <a:r>
              <a:rPr lang="es-MX" dirty="0" smtClean="0"/>
              <a:t>.</a:t>
            </a:r>
          </a:p>
          <a:p>
            <a:pPr marL="0" indent="0" algn="just">
              <a:buNone/>
            </a:pPr>
            <a:endParaRPr lang="es-MX" b="1" dirty="0" smtClean="0"/>
          </a:p>
          <a:p>
            <a:pPr marL="0" indent="0" algn="just">
              <a:buNone/>
            </a:pPr>
            <a:r>
              <a:rPr lang="es-MX" b="1" dirty="0" smtClean="0">
                <a:solidFill>
                  <a:srgbClr val="002060"/>
                </a:solidFill>
              </a:rPr>
              <a:t>2.- Hoja de Vida</a:t>
            </a:r>
            <a:r>
              <a:rPr lang="es-MX" dirty="0" smtClean="0">
                <a:solidFill>
                  <a:srgbClr val="002060"/>
                </a:solidFill>
              </a:rPr>
              <a:t>: </a:t>
            </a:r>
            <a:r>
              <a:rPr lang="es-MX" dirty="0" smtClean="0"/>
              <a:t>Es </a:t>
            </a:r>
            <a:r>
              <a:rPr lang="es-MX" dirty="0"/>
              <a:t>la sección del formulario que contiene un </a:t>
            </a:r>
            <a:r>
              <a:rPr lang="es-MX" b="1" dirty="0" smtClean="0"/>
              <a:t>registro cronológico </a:t>
            </a:r>
            <a:r>
              <a:rPr lang="es-MX" dirty="0"/>
              <a:t>de todas las </a:t>
            </a:r>
            <a:r>
              <a:rPr lang="es-MX" dirty="0" smtClean="0"/>
              <a:t>actuaciones </a:t>
            </a:r>
            <a:r>
              <a:rPr lang="es-MX" dirty="0"/>
              <a:t>del calificado que incidan </a:t>
            </a:r>
            <a:r>
              <a:rPr lang="es-MX" dirty="0" smtClean="0"/>
              <a:t>directamente en </a:t>
            </a:r>
            <a:r>
              <a:rPr lang="es-MX" dirty="0"/>
              <a:t>su desempeño durante el correspondiente período de Calificación. </a:t>
            </a:r>
            <a:endParaRPr lang="es-MX" dirty="0" smtClean="0"/>
          </a:p>
          <a:p>
            <a:pPr marL="0" indent="0" algn="just">
              <a:buNone/>
            </a:pPr>
            <a:r>
              <a:rPr lang="es-MX" dirty="0" smtClean="0"/>
              <a:t>En ésta se </a:t>
            </a:r>
            <a:r>
              <a:rPr lang="es-MX" dirty="0"/>
              <a:t>efectuarán tanto las </a:t>
            </a:r>
            <a:r>
              <a:rPr lang="es-MX" b="1" dirty="0"/>
              <a:t>anotaciones de Mérito </a:t>
            </a:r>
            <a:r>
              <a:rPr lang="es-MX" dirty="0"/>
              <a:t>como las de </a:t>
            </a:r>
            <a:r>
              <a:rPr lang="es-MX" b="1" dirty="0"/>
              <a:t>Demérito</a:t>
            </a:r>
            <a:r>
              <a:rPr lang="es-MX" dirty="0"/>
              <a:t> </a:t>
            </a:r>
            <a:r>
              <a:rPr lang="es-MX" dirty="0" smtClean="0"/>
              <a:t>que afecten </a:t>
            </a:r>
            <a:r>
              <a:rPr lang="es-MX" dirty="0"/>
              <a:t>al calificado, como asimismo las que correspondan a su </a:t>
            </a:r>
            <a:r>
              <a:rPr lang="es-MX" dirty="0" smtClean="0"/>
              <a:t>actividad laboral</a:t>
            </a:r>
            <a:r>
              <a:rPr lang="es-MX" dirty="0"/>
              <a:t>, tales como feriados, licencias, comisiones del servicio, </a:t>
            </a:r>
            <a:r>
              <a:rPr lang="es-MX" dirty="0" smtClean="0"/>
              <a:t>resoluciones recaídas </a:t>
            </a:r>
            <a:r>
              <a:rPr lang="es-MX" dirty="0"/>
              <a:t>por Investigaciones Sumarias Administrativas y </a:t>
            </a:r>
            <a:r>
              <a:rPr lang="es-MX" dirty="0" smtClean="0"/>
              <a:t>Sentencias Definitivas </a:t>
            </a:r>
            <a:r>
              <a:rPr lang="es-MX" dirty="0"/>
              <a:t>en causas Civiles y Criminales. </a:t>
            </a:r>
            <a:endParaRPr lang="es-MX" dirty="0" smtClean="0"/>
          </a:p>
          <a:p>
            <a:pPr marL="0" indent="0" algn="just">
              <a:buNone/>
            </a:pPr>
            <a:r>
              <a:rPr lang="es-MX" dirty="0" smtClean="0"/>
              <a:t>Podrá </a:t>
            </a:r>
            <a:r>
              <a:rPr lang="es-MX" dirty="0"/>
              <a:t>contemplar también </a:t>
            </a:r>
            <a:r>
              <a:rPr lang="es-MX" dirty="0" smtClean="0"/>
              <a:t>todo otro </a:t>
            </a:r>
            <a:r>
              <a:rPr lang="es-MX" dirty="0"/>
              <a:t>antecedente que </a:t>
            </a:r>
            <a:r>
              <a:rPr lang="es-MX" dirty="0" smtClean="0"/>
              <a:t>se considere </a:t>
            </a:r>
            <a:r>
              <a:rPr lang="es-MX" dirty="0"/>
              <a:t>útil para la posterior evaluación </a:t>
            </a:r>
            <a:r>
              <a:rPr lang="es-MX" dirty="0" smtClean="0"/>
              <a:t>del calificado</a:t>
            </a:r>
            <a:r>
              <a:rPr lang="es-MX" dirty="0"/>
              <a:t>, siempre que corresponda </a:t>
            </a:r>
            <a:r>
              <a:rPr lang="es-MX" dirty="0" smtClean="0"/>
              <a:t>al período </a:t>
            </a:r>
            <a:r>
              <a:rPr lang="es-MX" dirty="0"/>
              <a:t>de calificaciones de que </a:t>
            </a:r>
            <a:r>
              <a:rPr lang="es-MX" dirty="0" smtClean="0"/>
              <a:t>se trate</a:t>
            </a:r>
            <a:r>
              <a:rPr lang="es-MX" dirty="0"/>
              <a:t>.</a:t>
            </a:r>
          </a:p>
        </p:txBody>
      </p:sp>
      <p:grpSp>
        <p:nvGrpSpPr>
          <p:cNvPr id="4" name="Grupo 3">
            <a:extLst>
              <a:ext uri="{FF2B5EF4-FFF2-40B4-BE49-F238E27FC236}">
                <a16:creationId xmlns:a16="http://schemas.microsoft.com/office/drawing/2014/main" id="{64E49855-C251-4D6F-A0D2-0B96B8D6DD0D}"/>
              </a:ext>
            </a:extLst>
          </p:cNvPr>
          <p:cNvGrpSpPr/>
          <p:nvPr/>
        </p:nvGrpSpPr>
        <p:grpSpPr>
          <a:xfrm>
            <a:off x="1371600" y="188585"/>
            <a:ext cx="8300906" cy="1094931"/>
            <a:chOff x="0" y="0"/>
            <a:chExt cx="7436564" cy="984902"/>
          </a:xfrm>
        </p:grpSpPr>
        <p:sp>
          <p:nvSpPr>
            <p:cNvPr id="5" name="Rectángulo: esquinas redondeadas 4">
              <a:extLst>
                <a:ext uri="{FF2B5EF4-FFF2-40B4-BE49-F238E27FC236}">
                  <a16:creationId xmlns:a16="http://schemas.microsoft.com/office/drawing/2014/main" id="{54A2A7B3-3B79-8590-83DD-9C7E9D19EA2F}"/>
                </a:ext>
              </a:extLst>
            </p:cNvPr>
            <p:cNvSpPr/>
            <p:nvPr/>
          </p:nvSpPr>
          <p:spPr>
            <a:xfrm>
              <a:off x="0" y="0"/>
              <a:ext cx="7436564" cy="984902"/>
            </a:xfrm>
            <a:prstGeom prst="roundRect">
              <a:avLst/>
            </a:prstGeom>
            <a:solidFill>
              <a:srgbClr val="C0504D">
                <a:hueOff val="0"/>
                <a:satOff val="0"/>
                <a:lumOff val="0"/>
                <a:alphaOff val="0"/>
              </a:srgbClr>
            </a:solidFill>
            <a:ln w="25400" cap="flat" cmpd="sng" algn="ctr">
              <a:solidFill>
                <a:sysClr val="window" lastClr="FFFFFF">
                  <a:hueOff val="0"/>
                  <a:satOff val="0"/>
                  <a:lumOff val="0"/>
                  <a:alphaOff val="0"/>
                </a:sysClr>
              </a:solidFill>
              <a:prstDash val="solid"/>
            </a:ln>
            <a:effectLst/>
          </p:spPr>
        </p:sp>
        <p:sp>
          <p:nvSpPr>
            <p:cNvPr id="6" name="Rectángulo: esquinas redondeadas 4">
              <a:extLst>
                <a:ext uri="{FF2B5EF4-FFF2-40B4-BE49-F238E27FC236}">
                  <a16:creationId xmlns:a16="http://schemas.microsoft.com/office/drawing/2014/main" id="{3015DAD7-A0C6-5071-1E11-576A71C6B3AF}"/>
                </a:ext>
              </a:extLst>
            </p:cNvPr>
            <p:cNvSpPr txBox="1"/>
            <p:nvPr/>
          </p:nvSpPr>
          <p:spPr>
            <a:xfrm>
              <a:off x="48079" y="48079"/>
              <a:ext cx="7340406" cy="888744"/>
            </a:xfrm>
            <a:prstGeom prst="rect">
              <a:avLst/>
            </a:prstGeom>
            <a:noFill/>
            <a:ln>
              <a:noFill/>
            </a:ln>
            <a:effectLst/>
          </p:spPr>
          <p:txBody>
            <a:bodyPr spcFirstLastPara="0" vert="horz" wrap="square" lIns="182880" tIns="182880" rIns="182880" bIns="182880" numCol="1" spcCol="1270" anchor="ctr" anchorCtr="0">
              <a:noAutofit/>
            </a:bodyPr>
            <a:lstStyle/>
            <a:p>
              <a:pPr marL="0" marR="0" lvl="0" indent="0" algn="ctr" defTabSz="2133600" eaLnBrk="1" fontAlgn="auto" latinLnBrk="0" hangingPunct="1">
                <a:lnSpc>
                  <a:spcPct val="90000"/>
                </a:lnSpc>
                <a:spcBef>
                  <a:spcPct val="0"/>
                </a:spcBef>
                <a:spcAft>
                  <a:spcPct val="35000"/>
                </a:spcAft>
                <a:buClrTx/>
                <a:buSzTx/>
                <a:buFontTx/>
                <a:buNone/>
                <a:tabLst/>
                <a:defRPr/>
              </a:pPr>
              <a:r>
                <a:rPr kumimoji="0" lang="es-CL" sz="4000" b="1" i="0" u="none" strike="noStrike" kern="1200" cap="none" spc="0" normalizeH="0" baseline="0" noProof="0" dirty="0" smtClean="0">
                  <a:ln>
                    <a:noFill/>
                  </a:ln>
                  <a:solidFill>
                    <a:sysClr val="window" lastClr="FFFFFF"/>
                  </a:solidFill>
                  <a:effectLst/>
                  <a:uLnTx/>
                  <a:uFillTx/>
                  <a:latin typeface="Calibri"/>
                  <a:ea typeface="+mn-ea"/>
                  <a:cs typeface="+mn-cs"/>
                </a:rPr>
                <a:t>Elementos que componen una calificación </a:t>
              </a:r>
              <a:endParaRPr kumimoji="0" lang="es-CL" sz="4000" b="1" i="0" u="none" strike="noStrike" kern="1200" cap="none" spc="0" normalizeH="0" baseline="0" noProof="0" dirty="0">
                <a:ln>
                  <a:noFill/>
                </a:ln>
                <a:solidFill>
                  <a:sysClr val="window" lastClr="FFFFFF"/>
                </a:solidFill>
                <a:effectLst/>
                <a:uLnTx/>
                <a:uFillTx/>
                <a:latin typeface="Calibri"/>
                <a:ea typeface="+mn-ea"/>
                <a:cs typeface="+mn-cs"/>
              </a:endParaRPr>
            </a:p>
          </p:txBody>
        </p:sp>
      </p:grpSp>
      <p:pic>
        <p:nvPicPr>
          <p:cNvPr id="10" name="Imagen 9">
            <a:extLst>
              <a:ext uri="{FF2B5EF4-FFF2-40B4-BE49-F238E27FC236}">
                <a16:creationId xmlns:a16="http://schemas.microsoft.com/office/drawing/2014/main" id="{689F79AB-6556-0C3E-16C7-D3CEDBB02818}"/>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9998244" y="377134"/>
            <a:ext cx="1744153" cy="745229"/>
          </a:xfrm>
          <a:prstGeom prst="rect">
            <a:avLst/>
          </a:prstGeom>
        </p:spPr>
      </p:pic>
      <p:pic>
        <p:nvPicPr>
          <p:cNvPr id="2" name="Imagen 1"/>
          <p:cNvPicPr>
            <a:picLocks noChangeAspect="1"/>
          </p:cNvPicPr>
          <p:nvPr/>
        </p:nvPicPr>
        <p:blipFill rotWithShape="1">
          <a:blip r:embed="rId3"/>
          <a:srcRect r="17029"/>
          <a:stretch/>
        </p:blipFill>
        <p:spPr>
          <a:xfrm>
            <a:off x="1167468" y="166970"/>
            <a:ext cx="5192225" cy="6619875"/>
          </a:xfrm>
          <a:prstGeom prst="rect">
            <a:avLst/>
          </a:prstGeom>
        </p:spPr>
      </p:pic>
      <p:pic>
        <p:nvPicPr>
          <p:cNvPr id="3" name="Imagen 2"/>
          <p:cNvPicPr>
            <a:picLocks noChangeAspect="1"/>
          </p:cNvPicPr>
          <p:nvPr/>
        </p:nvPicPr>
        <p:blipFill rotWithShape="1">
          <a:blip r:embed="rId4"/>
          <a:srcRect t="327" r="15625"/>
          <a:stretch/>
        </p:blipFill>
        <p:spPr>
          <a:xfrm>
            <a:off x="6563825" y="188585"/>
            <a:ext cx="5280148" cy="6598260"/>
          </a:xfrm>
          <a:prstGeom prst="rect">
            <a:avLst/>
          </a:prstGeom>
        </p:spPr>
      </p:pic>
    </p:spTree>
    <p:extLst>
      <p:ext uri="{BB962C8B-B14F-4D97-AF65-F5344CB8AC3E}">
        <p14:creationId xmlns:p14="http://schemas.microsoft.com/office/powerpoint/2010/main" val="347750163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2"/>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nodeType="clickEffect">
                                  <p:stCondLst>
                                    <p:cond delay="0"/>
                                  </p:stCondLst>
                                  <p:childTnLst>
                                    <p:set>
                                      <p:cBhvr>
                                        <p:cTn id="10" dur="1" fill="hold">
                                          <p:stCondLst>
                                            <p:cond delay="0"/>
                                          </p:stCondLst>
                                        </p:cTn>
                                        <p:tgtEl>
                                          <p:spTgt spid="3"/>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Marcador de contenido 7"/>
          <p:cNvSpPr>
            <a:spLocks noGrp="1"/>
          </p:cNvSpPr>
          <p:nvPr>
            <p:ph idx="1"/>
          </p:nvPr>
        </p:nvSpPr>
        <p:spPr>
          <a:xfrm>
            <a:off x="1058409" y="1122363"/>
            <a:ext cx="10963013" cy="3493938"/>
          </a:xfrm>
        </p:spPr>
        <p:txBody>
          <a:bodyPr>
            <a:normAutofit/>
          </a:bodyPr>
          <a:lstStyle/>
          <a:p>
            <a:pPr marL="0" indent="0" algn="just">
              <a:buNone/>
            </a:pPr>
            <a:r>
              <a:rPr lang="es-MX" sz="1800" b="1" dirty="0" smtClean="0">
                <a:solidFill>
                  <a:srgbClr val="002060"/>
                </a:solidFill>
              </a:rPr>
              <a:t>2.- Hoja de Vida</a:t>
            </a:r>
            <a:r>
              <a:rPr lang="es-MX" sz="1800" dirty="0" smtClean="0">
                <a:solidFill>
                  <a:srgbClr val="002060"/>
                </a:solidFill>
              </a:rPr>
              <a:t>:</a:t>
            </a:r>
            <a:endParaRPr lang="es-MX" sz="1800" dirty="0" smtClean="0"/>
          </a:p>
          <a:p>
            <a:pPr marL="0" indent="0" algn="just">
              <a:buNone/>
            </a:pPr>
            <a:r>
              <a:rPr lang="es-MX" sz="1800" b="1" dirty="0" smtClean="0"/>
              <a:t>Anotaciones </a:t>
            </a:r>
            <a:r>
              <a:rPr lang="es-MX" sz="1800" b="1" dirty="0"/>
              <a:t>de Mérito</a:t>
            </a:r>
            <a:r>
              <a:rPr lang="es-MX" sz="1800" b="1" dirty="0" smtClean="0"/>
              <a:t>: </a:t>
            </a:r>
            <a:r>
              <a:rPr lang="es-MX" sz="1800" dirty="0" smtClean="0"/>
              <a:t>Es </a:t>
            </a:r>
            <a:r>
              <a:rPr lang="es-MX" sz="1800" dirty="0"/>
              <a:t>aquella destinada a dejar constancia </a:t>
            </a:r>
            <a:r>
              <a:rPr lang="es-MX" sz="1800" dirty="0" smtClean="0"/>
              <a:t>de actuaciones </a:t>
            </a:r>
            <a:r>
              <a:rPr lang="es-MX" sz="1800" dirty="0"/>
              <a:t>relevantes del calificado que impliquen un </a:t>
            </a:r>
            <a:r>
              <a:rPr lang="es-MX" sz="1800" dirty="0" smtClean="0"/>
              <a:t>desempeño destacado </a:t>
            </a:r>
            <a:r>
              <a:rPr lang="es-MX" sz="1800" dirty="0"/>
              <a:t>y que deba ser evaluado como Sobresaliente con nota 7.0</a:t>
            </a:r>
            <a:endParaRPr lang="es-MX" sz="1800" dirty="0" smtClean="0"/>
          </a:p>
          <a:p>
            <a:pPr marL="0" indent="0" algn="just">
              <a:buNone/>
            </a:pPr>
            <a:r>
              <a:rPr lang="es-MX" sz="1800" dirty="0"/>
              <a:t>N</a:t>
            </a:r>
            <a:r>
              <a:rPr lang="es-MX" sz="1800" dirty="0" smtClean="0"/>
              <a:t>o </a:t>
            </a:r>
            <a:r>
              <a:rPr lang="es-MX" sz="1800" dirty="0"/>
              <a:t>debiendo registrar anotaciones irrelevantes por actos propios de </a:t>
            </a:r>
            <a:r>
              <a:rPr lang="es-MX" sz="1800" dirty="0" smtClean="0"/>
              <a:t>su puesto, cargo, grado de conocimiento, especialidad o aptitudes que les sean </a:t>
            </a:r>
            <a:r>
              <a:rPr lang="es-MX" sz="1800" dirty="0"/>
              <a:t>exigibles y esperables en su desempeño como servidor naval; por </a:t>
            </a:r>
            <a:r>
              <a:rPr lang="es-MX" sz="1800" dirty="0" smtClean="0"/>
              <a:t>el contrario</a:t>
            </a:r>
            <a:r>
              <a:rPr lang="es-MX" sz="1800" dirty="0"/>
              <a:t>, registrar solo aquellos hechos especiales y relevantes </a:t>
            </a:r>
            <a:r>
              <a:rPr lang="es-MX" sz="1800" dirty="0" smtClean="0"/>
              <a:t>que realmente </a:t>
            </a:r>
            <a:r>
              <a:rPr lang="es-MX" sz="1800" dirty="0"/>
              <a:t>sean evaluados como </a:t>
            </a:r>
            <a:r>
              <a:rPr lang="es-MX" sz="1800" dirty="0" smtClean="0"/>
              <a:t>sobresaliente. Se </a:t>
            </a:r>
            <a:r>
              <a:rPr lang="es-MX" sz="1800" dirty="0"/>
              <a:t>registrará el </a:t>
            </a:r>
            <a:r>
              <a:rPr lang="es-MX" sz="1800" b="1" dirty="0"/>
              <a:t>hecho concreto y específico</a:t>
            </a:r>
            <a:r>
              <a:rPr lang="es-MX" sz="1800" dirty="0"/>
              <a:t>, sin ningún tipo de apreciación ni adjetivación</a:t>
            </a:r>
            <a:r>
              <a:rPr lang="es-MX" sz="1800" dirty="0" smtClean="0"/>
              <a:t>.</a:t>
            </a:r>
          </a:p>
        </p:txBody>
      </p:sp>
      <p:grpSp>
        <p:nvGrpSpPr>
          <p:cNvPr id="4" name="Grupo 3">
            <a:extLst>
              <a:ext uri="{FF2B5EF4-FFF2-40B4-BE49-F238E27FC236}">
                <a16:creationId xmlns:a16="http://schemas.microsoft.com/office/drawing/2014/main" id="{64E49855-C251-4D6F-A0D2-0B96B8D6DD0D}"/>
              </a:ext>
            </a:extLst>
          </p:cNvPr>
          <p:cNvGrpSpPr/>
          <p:nvPr/>
        </p:nvGrpSpPr>
        <p:grpSpPr>
          <a:xfrm>
            <a:off x="1371600" y="188585"/>
            <a:ext cx="8300906" cy="778569"/>
            <a:chOff x="0" y="0"/>
            <a:chExt cx="7436564" cy="984902"/>
          </a:xfrm>
        </p:grpSpPr>
        <p:sp>
          <p:nvSpPr>
            <p:cNvPr id="5" name="Rectángulo: esquinas redondeadas 4">
              <a:extLst>
                <a:ext uri="{FF2B5EF4-FFF2-40B4-BE49-F238E27FC236}">
                  <a16:creationId xmlns:a16="http://schemas.microsoft.com/office/drawing/2014/main" id="{54A2A7B3-3B79-8590-83DD-9C7E9D19EA2F}"/>
                </a:ext>
              </a:extLst>
            </p:cNvPr>
            <p:cNvSpPr/>
            <p:nvPr/>
          </p:nvSpPr>
          <p:spPr>
            <a:xfrm>
              <a:off x="0" y="0"/>
              <a:ext cx="7436564" cy="984902"/>
            </a:xfrm>
            <a:prstGeom prst="roundRect">
              <a:avLst/>
            </a:prstGeom>
            <a:solidFill>
              <a:srgbClr val="C0504D">
                <a:hueOff val="0"/>
                <a:satOff val="0"/>
                <a:lumOff val="0"/>
                <a:alphaOff val="0"/>
              </a:srgbClr>
            </a:solidFill>
            <a:ln w="25400" cap="flat" cmpd="sng" algn="ctr">
              <a:solidFill>
                <a:sysClr val="window" lastClr="FFFFFF">
                  <a:hueOff val="0"/>
                  <a:satOff val="0"/>
                  <a:lumOff val="0"/>
                  <a:alphaOff val="0"/>
                </a:sysClr>
              </a:solidFill>
              <a:prstDash val="solid"/>
            </a:ln>
            <a:effectLst/>
          </p:spPr>
        </p:sp>
        <p:sp>
          <p:nvSpPr>
            <p:cNvPr id="6" name="Rectángulo: esquinas redondeadas 4">
              <a:extLst>
                <a:ext uri="{FF2B5EF4-FFF2-40B4-BE49-F238E27FC236}">
                  <a16:creationId xmlns:a16="http://schemas.microsoft.com/office/drawing/2014/main" id="{3015DAD7-A0C6-5071-1E11-576A71C6B3AF}"/>
                </a:ext>
              </a:extLst>
            </p:cNvPr>
            <p:cNvSpPr txBox="1"/>
            <p:nvPr/>
          </p:nvSpPr>
          <p:spPr>
            <a:xfrm>
              <a:off x="48079" y="48079"/>
              <a:ext cx="7340406" cy="888744"/>
            </a:xfrm>
            <a:prstGeom prst="rect">
              <a:avLst/>
            </a:prstGeom>
            <a:noFill/>
            <a:ln>
              <a:noFill/>
            </a:ln>
            <a:effectLst/>
          </p:spPr>
          <p:txBody>
            <a:bodyPr spcFirstLastPara="0" vert="horz" wrap="square" lIns="182880" tIns="182880" rIns="182880" bIns="182880" numCol="1" spcCol="1270" anchor="ctr" anchorCtr="0">
              <a:noAutofit/>
            </a:bodyPr>
            <a:lstStyle/>
            <a:p>
              <a:pPr marL="0" marR="0" lvl="0" indent="0" algn="ctr" defTabSz="2133600" eaLnBrk="1" fontAlgn="auto" latinLnBrk="0" hangingPunct="1">
                <a:lnSpc>
                  <a:spcPct val="90000"/>
                </a:lnSpc>
                <a:spcBef>
                  <a:spcPct val="0"/>
                </a:spcBef>
                <a:spcAft>
                  <a:spcPct val="35000"/>
                </a:spcAft>
                <a:buClrTx/>
                <a:buSzTx/>
                <a:buFontTx/>
                <a:buNone/>
                <a:tabLst/>
                <a:defRPr/>
              </a:pPr>
              <a:r>
                <a:rPr kumimoji="0" lang="es-CL" sz="3200" b="1" i="0" u="none" strike="noStrike" kern="1200" cap="none" spc="0" normalizeH="0" baseline="0" noProof="0" dirty="0" smtClean="0">
                  <a:ln>
                    <a:noFill/>
                  </a:ln>
                  <a:solidFill>
                    <a:sysClr val="window" lastClr="FFFFFF"/>
                  </a:solidFill>
                  <a:effectLst/>
                  <a:uLnTx/>
                  <a:uFillTx/>
                  <a:latin typeface="Calibri"/>
                  <a:ea typeface="+mn-ea"/>
                  <a:cs typeface="+mn-cs"/>
                </a:rPr>
                <a:t>Elementos que componen una calificación </a:t>
              </a:r>
              <a:endParaRPr kumimoji="0" lang="es-CL" sz="3200" b="1" i="0" u="none" strike="noStrike" kern="1200" cap="none" spc="0" normalizeH="0" baseline="0" noProof="0" dirty="0">
                <a:ln>
                  <a:noFill/>
                </a:ln>
                <a:solidFill>
                  <a:sysClr val="window" lastClr="FFFFFF"/>
                </a:solidFill>
                <a:effectLst/>
                <a:uLnTx/>
                <a:uFillTx/>
                <a:latin typeface="Calibri"/>
                <a:ea typeface="+mn-ea"/>
                <a:cs typeface="+mn-cs"/>
              </a:endParaRPr>
            </a:p>
          </p:txBody>
        </p:sp>
      </p:grpSp>
      <p:pic>
        <p:nvPicPr>
          <p:cNvPr id="10" name="Imagen 9">
            <a:extLst>
              <a:ext uri="{FF2B5EF4-FFF2-40B4-BE49-F238E27FC236}">
                <a16:creationId xmlns:a16="http://schemas.microsoft.com/office/drawing/2014/main" id="{689F79AB-6556-0C3E-16C7-D3CEDBB02818}"/>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9998244" y="377134"/>
            <a:ext cx="1744153" cy="745229"/>
          </a:xfrm>
          <a:prstGeom prst="rect">
            <a:avLst/>
          </a:prstGeom>
        </p:spPr>
      </p:pic>
      <p:sp>
        <p:nvSpPr>
          <p:cNvPr id="2" name="Rectángulo 1"/>
          <p:cNvSpPr/>
          <p:nvPr/>
        </p:nvSpPr>
        <p:spPr>
          <a:xfrm>
            <a:off x="1142298" y="3441680"/>
            <a:ext cx="10795234" cy="3416320"/>
          </a:xfrm>
          <a:prstGeom prst="rect">
            <a:avLst/>
          </a:prstGeom>
        </p:spPr>
        <p:style>
          <a:lnRef idx="1">
            <a:schemeClr val="accent5"/>
          </a:lnRef>
          <a:fillRef idx="2">
            <a:schemeClr val="accent5"/>
          </a:fillRef>
          <a:effectRef idx="1">
            <a:schemeClr val="accent5"/>
          </a:effectRef>
          <a:fontRef idx="minor">
            <a:schemeClr val="dk1"/>
          </a:fontRef>
        </p:style>
        <p:txBody>
          <a:bodyPr wrap="square">
            <a:spAutoFit/>
          </a:bodyPr>
          <a:lstStyle/>
          <a:p>
            <a:r>
              <a:rPr lang="es-MX" b="1" dirty="0"/>
              <a:t>EJEMPLOS</a:t>
            </a:r>
          </a:p>
          <a:p>
            <a:pPr algn="just"/>
            <a:r>
              <a:rPr lang="es-MX" dirty="0"/>
              <a:t>“Participa voluntariamente en campaña de donación de sangre realizada por el hospital naval </a:t>
            </a:r>
            <a:r>
              <a:rPr lang="es-MX" dirty="0" err="1"/>
              <a:t>almte</a:t>
            </a:r>
            <a:r>
              <a:rPr lang="es-MX" dirty="0"/>
              <a:t> </a:t>
            </a:r>
            <a:r>
              <a:rPr lang="es-MX" dirty="0" err="1"/>
              <a:t>neff</a:t>
            </a:r>
            <a:r>
              <a:rPr lang="es-MX" dirty="0"/>
              <a:t>”</a:t>
            </a:r>
          </a:p>
          <a:p>
            <a:pPr algn="just"/>
            <a:endParaRPr lang="es-MX" dirty="0" smtClean="0"/>
          </a:p>
          <a:p>
            <a:pPr algn="just"/>
            <a:r>
              <a:rPr lang="es-MX" dirty="0" smtClean="0"/>
              <a:t>“</a:t>
            </a:r>
            <a:r>
              <a:rPr lang="es-MX" dirty="0"/>
              <a:t>Participa en desfile por las glorias navales </a:t>
            </a:r>
            <a:r>
              <a:rPr lang="es-MX" dirty="0" smtClean="0"/>
              <a:t>en la ciudad de Valparaíso, a </a:t>
            </a:r>
            <a:r>
              <a:rPr lang="es-MX" dirty="0"/>
              <a:t>cargo de la </a:t>
            </a:r>
            <a:r>
              <a:rPr lang="es-MX" dirty="0" smtClean="0"/>
              <a:t>sección representativa de la Escuela Naval”</a:t>
            </a:r>
          </a:p>
          <a:p>
            <a:pPr algn="just"/>
            <a:endParaRPr lang="es-MX" dirty="0"/>
          </a:p>
          <a:p>
            <a:pPr algn="just"/>
            <a:r>
              <a:rPr lang="es-MX" dirty="0" smtClean="0"/>
              <a:t>“Durante el período cubre guardia como Jefe de Guardia de la repartición, demostrando su alta capacidad de liderazgo con el personal bajo su mando” </a:t>
            </a:r>
          </a:p>
          <a:p>
            <a:pPr algn="just"/>
            <a:endParaRPr lang="es-MX" dirty="0"/>
          </a:p>
          <a:p>
            <a:pPr algn="just"/>
            <a:r>
              <a:rPr lang="es-MX" dirty="0" smtClean="0"/>
              <a:t>“Propone y ejecuta mejoras en el menú de colaciones de los cadetes, logrando un ahorro presupuestario de un 20% en el total asignado para el cargo, contribuyendo al cumplimiento de la misión del Sr. Director”</a:t>
            </a:r>
            <a:endParaRPr lang="es-MX" dirty="0"/>
          </a:p>
          <a:p>
            <a:endParaRPr lang="es-MX" dirty="0"/>
          </a:p>
        </p:txBody>
      </p:sp>
    </p:spTree>
    <p:extLst>
      <p:ext uri="{BB962C8B-B14F-4D97-AF65-F5344CB8AC3E}">
        <p14:creationId xmlns:p14="http://schemas.microsoft.com/office/powerpoint/2010/main" val="145955867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2">
                                            <p:bg/>
                                          </p:spTgt>
                                        </p:tgtEl>
                                        <p:attrNameLst>
                                          <p:attrName>style.visibility</p:attrName>
                                        </p:attrNameLst>
                                      </p:cBhvr>
                                      <p:to>
                                        <p:strVal val="visible"/>
                                      </p:to>
                                    </p:set>
                                  </p:childTnLst>
                                </p:cTn>
                              </p:par>
                              <p:par>
                                <p:cTn id="7" presetID="1" presetClass="entr" presetSubtype="0" fill="hold" grpId="0" nodeType="withEffect">
                                  <p:stCondLst>
                                    <p:cond delay="0"/>
                                  </p:stCondLst>
                                  <p:childTnLst>
                                    <p:set>
                                      <p:cBhvr>
                                        <p:cTn id="8" dur="1" fill="hold">
                                          <p:stCondLst>
                                            <p:cond delay="0"/>
                                          </p:stCondLst>
                                        </p:cTn>
                                        <p:tgtEl>
                                          <p:spTgt spid="2">
                                            <p:txEl>
                                              <p:pRg st="0" end="0"/>
                                            </p:txEl>
                                          </p:spTgt>
                                        </p:tgtEl>
                                        <p:attrNameLst>
                                          <p:attrName>style.visibility</p:attrName>
                                        </p:attrNameLst>
                                      </p:cBhvr>
                                      <p:to>
                                        <p:strVal val="visible"/>
                                      </p:to>
                                    </p:set>
                                  </p:childTnLst>
                                </p:cTn>
                              </p:par>
                              <p:par>
                                <p:cTn id="9" presetID="1" presetClass="entr" presetSubtype="0" fill="hold" grpId="0" nodeType="withEffect">
                                  <p:stCondLst>
                                    <p:cond delay="0"/>
                                  </p:stCondLst>
                                  <p:iterate type="lt">
                                    <p:tmAbs val="0"/>
                                  </p:iterate>
                                  <p:childTnLst>
                                    <p:set>
                                      <p:cBhvr>
                                        <p:cTn id="10" dur="1" fill="hold">
                                          <p:stCondLst>
                                            <p:cond delay="0"/>
                                          </p:stCondLst>
                                        </p:cTn>
                                        <p:tgtEl>
                                          <p:spTgt spid="2">
                                            <p:txEl>
                                              <p:pRg st="1" end="1"/>
                                            </p:txEl>
                                          </p:spTgt>
                                        </p:tgtEl>
                                        <p:attrNameLst>
                                          <p:attrName>style.visibility</p:attrName>
                                        </p:attrNameLst>
                                      </p:cBhvr>
                                      <p:to>
                                        <p:strVal val="visible"/>
                                      </p:to>
                                    </p:set>
                                  </p:childTnLst>
                                </p:cTn>
                              </p:par>
                              <p:par>
                                <p:cTn id="11" presetID="1" presetClass="entr" presetSubtype="0" fill="hold" grpId="0" nodeType="withEffect">
                                  <p:stCondLst>
                                    <p:cond delay="0"/>
                                  </p:stCondLst>
                                  <p:iterate type="lt">
                                    <p:tmAbs val="0"/>
                                  </p:iterate>
                                  <p:childTnLst>
                                    <p:set>
                                      <p:cBhvr>
                                        <p:cTn id="12" dur="1" fill="hold">
                                          <p:stCondLst>
                                            <p:cond delay="0"/>
                                          </p:stCondLst>
                                        </p:cTn>
                                        <p:tgtEl>
                                          <p:spTgt spid="2">
                                            <p:txEl>
                                              <p:pRg st="3" end="3"/>
                                            </p:txEl>
                                          </p:spTgt>
                                        </p:tgtEl>
                                        <p:attrNameLst>
                                          <p:attrName>style.visibility</p:attrName>
                                        </p:attrNameLst>
                                      </p:cBhvr>
                                      <p:to>
                                        <p:strVal val="visible"/>
                                      </p:to>
                                    </p:set>
                                  </p:childTnLst>
                                </p:cTn>
                              </p:par>
                              <p:par>
                                <p:cTn id="13" presetID="1" presetClass="entr" presetSubtype="0" fill="hold" grpId="0" nodeType="withEffect">
                                  <p:stCondLst>
                                    <p:cond delay="0"/>
                                  </p:stCondLst>
                                  <p:iterate type="lt">
                                    <p:tmAbs val="0"/>
                                  </p:iterate>
                                  <p:childTnLst>
                                    <p:set>
                                      <p:cBhvr>
                                        <p:cTn id="14" dur="1" fill="hold">
                                          <p:stCondLst>
                                            <p:cond delay="0"/>
                                          </p:stCondLst>
                                        </p:cTn>
                                        <p:tgtEl>
                                          <p:spTgt spid="2">
                                            <p:txEl>
                                              <p:pRg st="5" end="5"/>
                                            </p:txEl>
                                          </p:spTgt>
                                        </p:tgtEl>
                                        <p:attrNameLst>
                                          <p:attrName>style.visibility</p:attrName>
                                        </p:attrNameLst>
                                      </p:cBhvr>
                                      <p:to>
                                        <p:strVal val="visible"/>
                                      </p:to>
                                    </p:set>
                                  </p:childTnLst>
                                </p:cTn>
                              </p:par>
                              <p:par>
                                <p:cTn id="15" presetID="1" presetClass="entr" presetSubtype="0" fill="hold" grpId="0" nodeType="withEffect">
                                  <p:stCondLst>
                                    <p:cond delay="0"/>
                                  </p:stCondLst>
                                  <p:iterate type="lt">
                                    <p:tmAbs val="0"/>
                                  </p:iterate>
                                  <p:childTnLst>
                                    <p:set>
                                      <p:cBhvr>
                                        <p:cTn id="16" dur="1" fill="hold">
                                          <p:stCondLst>
                                            <p:cond delay="0"/>
                                          </p:stCondLst>
                                        </p:cTn>
                                        <p:tgtEl>
                                          <p:spTgt spid="2">
                                            <p:txEl>
                                              <p:pRg st="7" end="7"/>
                                            </p:txEl>
                                          </p:spTgt>
                                        </p:tgtEl>
                                        <p:attrNameLst>
                                          <p:attrName>style.visibility</p:attrName>
                                        </p:attrNameLst>
                                      </p:cBhvr>
                                      <p:to>
                                        <p:strVal val="visible"/>
                                      </p:to>
                                    </p:set>
                                  </p:childTnLst>
                                </p:cTn>
                              </p:par>
                            </p:childTnLst>
                          </p:cTn>
                        </p:par>
                      </p:childTnLst>
                    </p:cTn>
                  </p:par>
                  <p:par>
                    <p:cTn id="17" fill="hold">
                      <p:stCondLst>
                        <p:cond delay="indefinite"/>
                      </p:stCondLst>
                      <p:childTnLst>
                        <p:par>
                          <p:cTn id="18" fill="hold">
                            <p:stCondLst>
                              <p:cond delay="0"/>
                            </p:stCondLst>
                            <p:childTnLst>
                              <p:par>
                                <p:cTn id="19" presetID="16" presetClass="emph" presetSubtype="0" fill="hold" nodeType="clickEffect">
                                  <p:stCondLst>
                                    <p:cond delay="0"/>
                                  </p:stCondLst>
                                  <p:iterate type="lt">
                                    <p:tmPct val="4000"/>
                                  </p:iterate>
                                  <p:childTnLst>
                                    <p:set>
                                      <p:cBhvr override="childStyle">
                                        <p:cTn id="20" dur="500" fill="hold"/>
                                        <p:tgtEl>
                                          <p:spTgt spid="2">
                                            <p:txEl>
                                              <p:pRg st="1" end="1"/>
                                            </p:txEl>
                                          </p:spTgt>
                                        </p:tgtEl>
                                        <p:attrNameLst>
                                          <p:attrName>style.color</p:attrName>
                                        </p:attrNameLst>
                                      </p:cBhvr>
                                      <p:to>
                                        <p:clrVal>
                                          <a:srgbClr val="33CC33"/>
                                        </p:clrVal>
                                      </p:to>
                                    </p:set>
                                    <p:set>
                                      <p:cBhvr>
                                        <p:cTn id="21" dur="500" fill="hold"/>
                                        <p:tgtEl>
                                          <p:spTgt spid="2">
                                            <p:txEl>
                                              <p:pRg st="1" end="1"/>
                                            </p:txEl>
                                          </p:spTgt>
                                        </p:tgtEl>
                                        <p:attrNameLst>
                                          <p:attrName>fillcolor</p:attrName>
                                        </p:attrNameLst>
                                      </p:cBhvr>
                                      <p:to>
                                        <p:clrVal>
                                          <a:srgbClr val="33CC33"/>
                                        </p:clrVal>
                                      </p:to>
                                    </p:set>
                                    <p:set>
                                      <p:cBhvr>
                                        <p:cTn id="22" dur="500" fill="hold"/>
                                        <p:tgtEl>
                                          <p:spTgt spid="2">
                                            <p:txEl>
                                              <p:pRg st="1" end="1"/>
                                            </p:txEl>
                                          </p:spTgt>
                                        </p:tgtEl>
                                        <p:attrNameLst>
                                          <p:attrName>fill.type</p:attrName>
                                        </p:attrNameLst>
                                      </p:cBhvr>
                                      <p:to>
                                        <p:strVal val="solid"/>
                                      </p:to>
                                    </p:set>
                                  </p:childTnLst>
                                </p:cTn>
                              </p:par>
                            </p:childTnLst>
                          </p:cTn>
                        </p:par>
                      </p:childTnLst>
                    </p:cTn>
                  </p:par>
                  <p:par>
                    <p:cTn id="23" fill="hold">
                      <p:stCondLst>
                        <p:cond delay="indefinite"/>
                      </p:stCondLst>
                      <p:childTnLst>
                        <p:par>
                          <p:cTn id="24" fill="hold">
                            <p:stCondLst>
                              <p:cond delay="0"/>
                            </p:stCondLst>
                            <p:childTnLst>
                              <p:par>
                                <p:cTn id="25" presetID="16" presetClass="emph" presetSubtype="0" fill="hold" nodeType="clickEffect">
                                  <p:stCondLst>
                                    <p:cond delay="0"/>
                                  </p:stCondLst>
                                  <p:iterate type="lt">
                                    <p:tmPct val="4000"/>
                                  </p:iterate>
                                  <p:childTnLst>
                                    <p:set>
                                      <p:cBhvr override="childStyle">
                                        <p:cTn id="26" dur="500" fill="hold"/>
                                        <p:tgtEl>
                                          <p:spTgt spid="2">
                                            <p:txEl>
                                              <p:pRg st="3" end="3"/>
                                            </p:txEl>
                                          </p:spTgt>
                                        </p:tgtEl>
                                        <p:attrNameLst>
                                          <p:attrName>style.color</p:attrName>
                                        </p:attrNameLst>
                                      </p:cBhvr>
                                      <p:to>
                                        <p:clrVal>
                                          <a:srgbClr val="FF3300"/>
                                        </p:clrVal>
                                      </p:to>
                                    </p:set>
                                    <p:set>
                                      <p:cBhvr>
                                        <p:cTn id="27" dur="500" fill="hold"/>
                                        <p:tgtEl>
                                          <p:spTgt spid="2">
                                            <p:txEl>
                                              <p:pRg st="3" end="3"/>
                                            </p:txEl>
                                          </p:spTgt>
                                        </p:tgtEl>
                                        <p:attrNameLst>
                                          <p:attrName>fillcolor</p:attrName>
                                        </p:attrNameLst>
                                      </p:cBhvr>
                                      <p:to>
                                        <p:clrVal>
                                          <a:srgbClr val="FF3300"/>
                                        </p:clrVal>
                                      </p:to>
                                    </p:set>
                                    <p:set>
                                      <p:cBhvr>
                                        <p:cTn id="28" dur="500" fill="hold"/>
                                        <p:tgtEl>
                                          <p:spTgt spid="2">
                                            <p:txEl>
                                              <p:pRg st="3" end="3"/>
                                            </p:txEl>
                                          </p:spTgt>
                                        </p:tgtEl>
                                        <p:attrNameLst>
                                          <p:attrName>fill.type</p:attrName>
                                        </p:attrNameLst>
                                      </p:cBhvr>
                                      <p:to>
                                        <p:strVal val="solid"/>
                                      </p:to>
                                    </p:set>
                                  </p:childTnLst>
                                </p:cTn>
                              </p:par>
                            </p:childTnLst>
                          </p:cTn>
                        </p:par>
                      </p:childTnLst>
                    </p:cTn>
                  </p:par>
                  <p:par>
                    <p:cTn id="29" fill="hold">
                      <p:stCondLst>
                        <p:cond delay="indefinite"/>
                      </p:stCondLst>
                      <p:childTnLst>
                        <p:par>
                          <p:cTn id="30" fill="hold">
                            <p:stCondLst>
                              <p:cond delay="0"/>
                            </p:stCondLst>
                            <p:childTnLst>
                              <p:par>
                                <p:cTn id="31" presetID="16" presetClass="emph" presetSubtype="0" fill="hold" nodeType="clickEffect">
                                  <p:stCondLst>
                                    <p:cond delay="0"/>
                                  </p:stCondLst>
                                  <p:iterate type="lt">
                                    <p:tmPct val="4000"/>
                                  </p:iterate>
                                  <p:childTnLst>
                                    <p:set>
                                      <p:cBhvr override="childStyle">
                                        <p:cTn id="32" dur="500" fill="hold"/>
                                        <p:tgtEl>
                                          <p:spTgt spid="2">
                                            <p:txEl>
                                              <p:pRg st="5" end="5"/>
                                            </p:txEl>
                                          </p:spTgt>
                                        </p:tgtEl>
                                        <p:attrNameLst>
                                          <p:attrName>style.color</p:attrName>
                                        </p:attrNameLst>
                                      </p:cBhvr>
                                      <p:to>
                                        <p:clrVal>
                                          <a:srgbClr val="FF3300"/>
                                        </p:clrVal>
                                      </p:to>
                                    </p:set>
                                    <p:set>
                                      <p:cBhvr>
                                        <p:cTn id="33" dur="500" fill="hold"/>
                                        <p:tgtEl>
                                          <p:spTgt spid="2">
                                            <p:txEl>
                                              <p:pRg st="5" end="5"/>
                                            </p:txEl>
                                          </p:spTgt>
                                        </p:tgtEl>
                                        <p:attrNameLst>
                                          <p:attrName>fillcolor</p:attrName>
                                        </p:attrNameLst>
                                      </p:cBhvr>
                                      <p:to>
                                        <p:clrVal>
                                          <a:srgbClr val="FF3300"/>
                                        </p:clrVal>
                                      </p:to>
                                    </p:set>
                                    <p:set>
                                      <p:cBhvr>
                                        <p:cTn id="34" dur="500" fill="hold"/>
                                        <p:tgtEl>
                                          <p:spTgt spid="2">
                                            <p:txEl>
                                              <p:pRg st="5" end="5"/>
                                            </p:txEl>
                                          </p:spTgt>
                                        </p:tgtEl>
                                        <p:attrNameLst>
                                          <p:attrName>fill.type</p:attrName>
                                        </p:attrNameLst>
                                      </p:cBhvr>
                                      <p:to>
                                        <p:strVal val="solid"/>
                                      </p:to>
                                    </p:set>
                                  </p:childTnLst>
                                </p:cTn>
                              </p:par>
                            </p:childTnLst>
                          </p:cTn>
                        </p:par>
                      </p:childTnLst>
                    </p:cTn>
                  </p:par>
                  <p:par>
                    <p:cTn id="35" fill="hold">
                      <p:stCondLst>
                        <p:cond delay="indefinite"/>
                      </p:stCondLst>
                      <p:childTnLst>
                        <p:par>
                          <p:cTn id="36" fill="hold">
                            <p:stCondLst>
                              <p:cond delay="0"/>
                            </p:stCondLst>
                            <p:childTnLst>
                              <p:par>
                                <p:cTn id="37" presetID="16" presetClass="emph" presetSubtype="0" fill="hold" nodeType="clickEffect">
                                  <p:stCondLst>
                                    <p:cond delay="0"/>
                                  </p:stCondLst>
                                  <p:iterate type="lt">
                                    <p:tmPct val="4000"/>
                                  </p:iterate>
                                  <p:childTnLst>
                                    <p:set>
                                      <p:cBhvr override="childStyle">
                                        <p:cTn id="38" dur="500" fill="hold"/>
                                        <p:tgtEl>
                                          <p:spTgt spid="2">
                                            <p:txEl>
                                              <p:pRg st="7" end="7"/>
                                            </p:txEl>
                                          </p:spTgt>
                                        </p:tgtEl>
                                        <p:attrNameLst>
                                          <p:attrName>style.color</p:attrName>
                                        </p:attrNameLst>
                                      </p:cBhvr>
                                      <p:to>
                                        <p:clrVal>
                                          <a:srgbClr val="33CC33"/>
                                        </p:clrVal>
                                      </p:to>
                                    </p:set>
                                    <p:set>
                                      <p:cBhvr>
                                        <p:cTn id="39" dur="500" fill="hold"/>
                                        <p:tgtEl>
                                          <p:spTgt spid="2">
                                            <p:txEl>
                                              <p:pRg st="7" end="7"/>
                                            </p:txEl>
                                          </p:spTgt>
                                        </p:tgtEl>
                                        <p:attrNameLst>
                                          <p:attrName>fillcolor</p:attrName>
                                        </p:attrNameLst>
                                      </p:cBhvr>
                                      <p:to>
                                        <p:clrVal>
                                          <a:srgbClr val="33CC33"/>
                                        </p:clrVal>
                                      </p:to>
                                    </p:set>
                                    <p:set>
                                      <p:cBhvr>
                                        <p:cTn id="40" dur="500" fill="hold"/>
                                        <p:tgtEl>
                                          <p:spTgt spid="2">
                                            <p:txEl>
                                              <p:pRg st="7" end="7"/>
                                            </p:txEl>
                                          </p:spTgt>
                                        </p:tgtEl>
                                        <p:attrNameLst>
                                          <p:attrName>fill.type</p:attrName>
                                        </p:attrNameLst>
                                      </p:cBhvr>
                                      <p:to>
                                        <p:strVal val="solid"/>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build="allAtOnce" animBg="1"/>
    </p:bld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Marcador de contenido 7"/>
          <p:cNvSpPr>
            <a:spLocks noGrp="1"/>
          </p:cNvSpPr>
          <p:nvPr>
            <p:ph idx="1"/>
          </p:nvPr>
        </p:nvSpPr>
        <p:spPr>
          <a:xfrm>
            <a:off x="1058409" y="1122362"/>
            <a:ext cx="10963013" cy="4920092"/>
          </a:xfrm>
        </p:spPr>
        <p:txBody>
          <a:bodyPr>
            <a:normAutofit lnSpcReduction="10000"/>
          </a:bodyPr>
          <a:lstStyle/>
          <a:p>
            <a:pPr marL="0" indent="0" algn="just">
              <a:buNone/>
            </a:pPr>
            <a:r>
              <a:rPr lang="es-MX" sz="1800" b="1" dirty="0" smtClean="0">
                <a:solidFill>
                  <a:srgbClr val="002060"/>
                </a:solidFill>
              </a:rPr>
              <a:t>2.- Hoja de Vida</a:t>
            </a:r>
            <a:r>
              <a:rPr lang="es-MX" sz="1800" dirty="0" smtClean="0">
                <a:solidFill>
                  <a:srgbClr val="002060"/>
                </a:solidFill>
              </a:rPr>
              <a:t>:</a:t>
            </a:r>
            <a:endParaRPr lang="es-MX" sz="1800" dirty="0" smtClean="0"/>
          </a:p>
          <a:p>
            <a:pPr marL="0" indent="0" algn="just">
              <a:buNone/>
            </a:pPr>
            <a:r>
              <a:rPr lang="es-MX" sz="1800" b="1" dirty="0" smtClean="0"/>
              <a:t>Anotaciones </a:t>
            </a:r>
            <a:r>
              <a:rPr lang="es-MX" sz="1800" b="1" dirty="0"/>
              <a:t>de </a:t>
            </a:r>
            <a:r>
              <a:rPr lang="es-MX" sz="1800" b="1" dirty="0" smtClean="0"/>
              <a:t>Demérito: </a:t>
            </a:r>
            <a:r>
              <a:rPr lang="es-MX" sz="1800" dirty="0"/>
              <a:t>Es aquella destinada a dejar constancia </a:t>
            </a:r>
            <a:r>
              <a:rPr lang="es-MX" sz="1800" dirty="0" smtClean="0"/>
              <a:t>de acciones </a:t>
            </a:r>
            <a:r>
              <a:rPr lang="es-MX" sz="1800" dirty="0"/>
              <a:t>u omisiones del calificado que impliquen </a:t>
            </a:r>
            <a:r>
              <a:rPr lang="es-MX" sz="1800" dirty="0" smtClean="0"/>
              <a:t>un desempeño reprochable.</a:t>
            </a:r>
          </a:p>
          <a:p>
            <a:pPr marL="0" indent="0" algn="just">
              <a:buNone/>
            </a:pPr>
            <a:r>
              <a:rPr lang="es-MX" sz="1800" dirty="0"/>
              <a:t>Ejemplo: - </a:t>
            </a:r>
            <a:r>
              <a:rPr lang="es-MX" sz="1800" i="1" dirty="0">
                <a:solidFill>
                  <a:srgbClr val="FF0000"/>
                </a:solidFill>
              </a:rPr>
              <a:t>Como encargado de la Secretaría de la repartición, durante el período ha demostrado desconocimiento en la reglamentación institucional vigente, asesorando en forma errónea al Subjefe de la </a:t>
            </a:r>
            <a:r>
              <a:rPr lang="es-MX" sz="1800" i="1" dirty="0" smtClean="0">
                <a:solidFill>
                  <a:srgbClr val="FF0000"/>
                </a:solidFill>
              </a:rPr>
              <a:t>Repartición. </a:t>
            </a:r>
          </a:p>
          <a:p>
            <a:pPr marL="0" indent="0" algn="just">
              <a:buNone/>
            </a:pPr>
            <a:r>
              <a:rPr lang="es-MX" sz="1800" i="1" dirty="0" smtClean="0">
                <a:solidFill>
                  <a:srgbClr val="00B050"/>
                </a:solidFill>
              </a:rPr>
              <a:t>Indicar hecho concreto, verificar antes reglamento de disciplina. </a:t>
            </a:r>
          </a:p>
          <a:p>
            <a:pPr marL="0" indent="0" algn="just">
              <a:buNone/>
            </a:pPr>
            <a:endParaRPr lang="es-MX" sz="1800" dirty="0"/>
          </a:p>
          <a:p>
            <a:pPr marL="0" indent="0" algn="just">
              <a:buNone/>
            </a:pPr>
            <a:r>
              <a:rPr lang="es-MX" sz="1800" b="1" dirty="0" smtClean="0"/>
              <a:t>Constancias: </a:t>
            </a:r>
            <a:r>
              <a:rPr lang="es-MX" sz="1800" dirty="0" smtClean="0"/>
              <a:t>Son las </a:t>
            </a:r>
            <a:r>
              <a:rPr lang="es-MX" sz="1800" dirty="0"/>
              <a:t>actividades especiales que realice el calificado, sean propias de sus funciones habituales o no. </a:t>
            </a:r>
            <a:endParaRPr lang="es-MX" sz="1800" dirty="0" smtClean="0"/>
          </a:p>
          <a:p>
            <a:pPr marL="0" indent="0" algn="just">
              <a:buNone/>
            </a:pPr>
            <a:r>
              <a:rPr lang="es-MX" sz="1800" dirty="0"/>
              <a:t>Se registrarán sin evaluación las faltas y amonestaciones escritas </a:t>
            </a:r>
            <a:r>
              <a:rPr lang="es-MX" sz="1800" dirty="0" smtClean="0"/>
              <a:t>grado “A</a:t>
            </a:r>
            <a:r>
              <a:rPr lang="es-MX" sz="1800" dirty="0"/>
              <a:t>”, “B” y “C”, debiendo el Calificador Directo confeccionar la Hoja </a:t>
            </a:r>
            <a:r>
              <a:rPr lang="es-MX" sz="1800" dirty="0" smtClean="0"/>
              <a:t>de Calificación </a:t>
            </a:r>
            <a:r>
              <a:rPr lang="es-MX" sz="1800" dirty="0"/>
              <a:t>(Evaluación de Desempeño), sin considerar dicha </a:t>
            </a:r>
            <a:r>
              <a:rPr lang="es-MX" sz="1800" dirty="0" smtClean="0"/>
              <a:t>sanción</a:t>
            </a:r>
          </a:p>
          <a:p>
            <a:pPr marL="0" indent="0" algn="just">
              <a:buNone/>
            </a:pPr>
            <a:endParaRPr lang="es-MX" sz="1800" dirty="0"/>
          </a:p>
          <a:p>
            <a:pPr marL="0" indent="0" algn="just">
              <a:buNone/>
            </a:pPr>
            <a:r>
              <a:rPr lang="es-MX" sz="1800" dirty="0"/>
              <a:t>“Por Resolución (Unidad o Repartición) Res. N° 1545/123 </a:t>
            </a:r>
            <a:r>
              <a:rPr lang="es-MX" sz="1800" dirty="0" err="1"/>
              <a:t>Vrs</a:t>
            </a:r>
            <a:r>
              <a:rPr lang="es-MX" sz="1800" dirty="0"/>
              <a:t>., del 21 de Octubre de 2016, se impone una Amonestación Grado (“A”, “B”, o “C”), de acuerdo al siguiente tenor: “…………..”</a:t>
            </a:r>
          </a:p>
        </p:txBody>
      </p:sp>
      <p:grpSp>
        <p:nvGrpSpPr>
          <p:cNvPr id="4" name="Grupo 3">
            <a:extLst>
              <a:ext uri="{FF2B5EF4-FFF2-40B4-BE49-F238E27FC236}">
                <a16:creationId xmlns:a16="http://schemas.microsoft.com/office/drawing/2014/main" id="{64E49855-C251-4D6F-A0D2-0B96B8D6DD0D}"/>
              </a:ext>
            </a:extLst>
          </p:cNvPr>
          <p:cNvGrpSpPr/>
          <p:nvPr/>
        </p:nvGrpSpPr>
        <p:grpSpPr>
          <a:xfrm>
            <a:off x="1371600" y="188585"/>
            <a:ext cx="8300906" cy="778569"/>
            <a:chOff x="0" y="0"/>
            <a:chExt cx="7436564" cy="984902"/>
          </a:xfrm>
        </p:grpSpPr>
        <p:sp>
          <p:nvSpPr>
            <p:cNvPr id="5" name="Rectángulo: esquinas redondeadas 4">
              <a:extLst>
                <a:ext uri="{FF2B5EF4-FFF2-40B4-BE49-F238E27FC236}">
                  <a16:creationId xmlns:a16="http://schemas.microsoft.com/office/drawing/2014/main" id="{54A2A7B3-3B79-8590-83DD-9C7E9D19EA2F}"/>
                </a:ext>
              </a:extLst>
            </p:cNvPr>
            <p:cNvSpPr/>
            <p:nvPr/>
          </p:nvSpPr>
          <p:spPr>
            <a:xfrm>
              <a:off x="0" y="0"/>
              <a:ext cx="7436564" cy="984902"/>
            </a:xfrm>
            <a:prstGeom prst="roundRect">
              <a:avLst/>
            </a:prstGeom>
            <a:solidFill>
              <a:srgbClr val="C0504D">
                <a:hueOff val="0"/>
                <a:satOff val="0"/>
                <a:lumOff val="0"/>
                <a:alphaOff val="0"/>
              </a:srgbClr>
            </a:solidFill>
            <a:ln w="25400" cap="flat" cmpd="sng" algn="ctr">
              <a:solidFill>
                <a:sysClr val="window" lastClr="FFFFFF">
                  <a:hueOff val="0"/>
                  <a:satOff val="0"/>
                  <a:lumOff val="0"/>
                  <a:alphaOff val="0"/>
                </a:sysClr>
              </a:solidFill>
              <a:prstDash val="solid"/>
            </a:ln>
            <a:effectLst/>
          </p:spPr>
        </p:sp>
        <p:sp>
          <p:nvSpPr>
            <p:cNvPr id="6" name="Rectángulo: esquinas redondeadas 4">
              <a:extLst>
                <a:ext uri="{FF2B5EF4-FFF2-40B4-BE49-F238E27FC236}">
                  <a16:creationId xmlns:a16="http://schemas.microsoft.com/office/drawing/2014/main" id="{3015DAD7-A0C6-5071-1E11-576A71C6B3AF}"/>
                </a:ext>
              </a:extLst>
            </p:cNvPr>
            <p:cNvSpPr txBox="1"/>
            <p:nvPr/>
          </p:nvSpPr>
          <p:spPr>
            <a:xfrm>
              <a:off x="48079" y="48079"/>
              <a:ext cx="7340406" cy="888744"/>
            </a:xfrm>
            <a:prstGeom prst="rect">
              <a:avLst/>
            </a:prstGeom>
            <a:noFill/>
            <a:ln>
              <a:noFill/>
            </a:ln>
            <a:effectLst/>
          </p:spPr>
          <p:txBody>
            <a:bodyPr spcFirstLastPara="0" vert="horz" wrap="square" lIns="182880" tIns="182880" rIns="182880" bIns="182880" numCol="1" spcCol="1270" anchor="ctr" anchorCtr="0">
              <a:noAutofit/>
            </a:bodyPr>
            <a:lstStyle/>
            <a:p>
              <a:pPr marL="0" marR="0" lvl="0" indent="0" algn="ctr" defTabSz="2133600" eaLnBrk="1" fontAlgn="auto" latinLnBrk="0" hangingPunct="1">
                <a:lnSpc>
                  <a:spcPct val="90000"/>
                </a:lnSpc>
                <a:spcBef>
                  <a:spcPct val="0"/>
                </a:spcBef>
                <a:spcAft>
                  <a:spcPct val="35000"/>
                </a:spcAft>
                <a:buClrTx/>
                <a:buSzTx/>
                <a:buFontTx/>
                <a:buNone/>
                <a:tabLst/>
                <a:defRPr/>
              </a:pPr>
              <a:r>
                <a:rPr kumimoji="0" lang="es-CL" sz="3200" b="1" i="0" u="none" strike="noStrike" kern="1200" cap="none" spc="0" normalizeH="0" baseline="0" noProof="0" dirty="0" smtClean="0">
                  <a:ln>
                    <a:noFill/>
                  </a:ln>
                  <a:solidFill>
                    <a:sysClr val="window" lastClr="FFFFFF"/>
                  </a:solidFill>
                  <a:effectLst/>
                  <a:uLnTx/>
                  <a:uFillTx/>
                  <a:latin typeface="Calibri"/>
                  <a:ea typeface="+mn-ea"/>
                  <a:cs typeface="+mn-cs"/>
                </a:rPr>
                <a:t>Elementos que componen una calificación </a:t>
              </a:r>
              <a:endParaRPr kumimoji="0" lang="es-CL" sz="3200" b="1" i="0" u="none" strike="noStrike" kern="1200" cap="none" spc="0" normalizeH="0" baseline="0" noProof="0" dirty="0">
                <a:ln>
                  <a:noFill/>
                </a:ln>
                <a:solidFill>
                  <a:sysClr val="window" lastClr="FFFFFF"/>
                </a:solidFill>
                <a:effectLst/>
                <a:uLnTx/>
                <a:uFillTx/>
                <a:latin typeface="Calibri"/>
                <a:ea typeface="+mn-ea"/>
                <a:cs typeface="+mn-cs"/>
              </a:endParaRPr>
            </a:p>
          </p:txBody>
        </p:sp>
      </p:grpSp>
      <p:pic>
        <p:nvPicPr>
          <p:cNvPr id="10" name="Imagen 9">
            <a:extLst>
              <a:ext uri="{FF2B5EF4-FFF2-40B4-BE49-F238E27FC236}">
                <a16:creationId xmlns:a16="http://schemas.microsoft.com/office/drawing/2014/main" id="{689F79AB-6556-0C3E-16C7-D3CEDBB02818}"/>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9998244" y="377134"/>
            <a:ext cx="1744153" cy="745229"/>
          </a:xfrm>
          <a:prstGeom prst="rect">
            <a:avLst/>
          </a:prstGeom>
        </p:spPr>
      </p:pic>
      <p:pic>
        <p:nvPicPr>
          <p:cNvPr id="3" name="Imagen 2"/>
          <p:cNvPicPr>
            <a:picLocks noChangeAspect="1"/>
          </p:cNvPicPr>
          <p:nvPr/>
        </p:nvPicPr>
        <p:blipFill rotWithShape="1">
          <a:blip r:embed="rId3"/>
          <a:srcRect l="2368" t="13311" r="43257" b="48228"/>
          <a:stretch/>
        </p:blipFill>
        <p:spPr>
          <a:xfrm>
            <a:off x="5408840" y="3989569"/>
            <a:ext cx="6457124" cy="2569147"/>
          </a:xfrm>
          <a:prstGeom prst="rect">
            <a:avLst/>
          </a:prstGeom>
        </p:spPr>
      </p:pic>
      <p:pic>
        <p:nvPicPr>
          <p:cNvPr id="7" name="Imagen 6"/>
          <p:cNvPicPr>
            <a:picLocks noChangeAspect="1"/>
          </p:cNvPicPr>
          <p:nvPr/>
        </p:nvPicPr>
        <p:blipFill rotWithShape="1">
          <a:blip r:embed="rId4"/>
          <a:srcRect l="46477" t="32792" r="27375" b="36579"/>
          <a:stretch/>
        </p:blipFill>
        <p:spPr>
          <a:xfrm>
            <a:off x="5661827" y="68421"/>
            <a:ext cx="5951149" cy="3921147"/>
          </a:xfrm>
          <a:prstGeom prst="rect">
            <a:avLst/>
          </a:prstGeom>
        </p:spPr>
      </p:pic>
    </p:spTree>
    <p:extLst>
      <p:ext uri="{BB962C8B-B14F-4D97-AF65-F5344CB8AC3E}">
        <p14:creationId xmlns:p14="http://schemas.microsoft.com/office/powerpoint/2010/main" val="364492688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7"/>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nodeType="clickEffect">
                                  <p:stCondLst>
                                    <p:cond delay="0"/>
                                  </p:stCondLst>
                                  <p:childTnLst>
                                    <p:set>
                                      <p:cBhvr>
                                        <p:cTn id="10" dur="1" fill="hold">
                                          <p:stCondLst>
                                            <p:cond delay="0"/>
                                          </p:stCondLst>
                                        </p:cTn>
                                        <p:tgtEl>
                                          <p:spTgt spid="3"/>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Marcador de contenido 2"/>
          <p:cNvSpPr>
            <a:spLocks noGrp="1"/>
          </p:cNvSpPr>
          <p:nvPr>
            <p:ph idx="1"/>
          </p:nvPr>
        </p:nvSpPr>
        <p:spPr>
          <a:xfrm>
            <a:off x="1404793" y="1173890"/>
            <a:ext cx="9601200" cy="4732639"/>
          </a:xfrm>
        </p:spPr>
        <p:txBody>
          <a:bodyPr>
            <a:normAutofit/>
          </a:bodyPr>
          <a:lstStyle/>
          <a:p>
            <a:pPr marL="0" indent="0" algn="just">
              <a:buNone/>
            </a:pPr>
            <a:r>
              <a:rPr lang="es-MX" b="1" dirty="0">
                <a:solidFill>
                  <a:srgbClr val="002060"/>
                </a:solidFill>
              </a:rPr>
              <a:t>3.- Hoja de Calificación</a:t>
            </a:r>
            <a:r>
              <a:rPr lang="es-MX" dirty="0">
                <a:solidFill>
                  <a:srgbClr val="002060"/>
                </a:solidFill>
              </a:rPr>
              <a:t>:</a:t>
            </a:r>
            <a:r>
              <a:rPr lang="es-MX" dirty="0"/>
              <a:t>(Evaluación de Desempeño)</a:t>
            </a:r>
          </a:p>
          <a:p>
            <a:pPr marL="0" indent="0" algn="just">
              <a:buNone/>
            </a:pPr>
            <a:r>
              <a:rPr lang="es-MX" dirty="0"/>
              <a:t>Es la sección del formulario que se elabora al término de cada período parcial de Calificación en la que el Calificador Directo evalúa el desempeño del calificado derivado de las anotaciones que éste registra en su Hoja de Vida. Además, permite evaluar el grado de preparación, capacidades y condiciones en las diferentes etapas de su carrera profesional. </a:t>
            </a:r>
          </a:p>
          <a:p>
            <a:pPr marL="0" indent="0" algn="just">
              <a:buNone/>
            </a:pPr>
            <a:r>
              <a:rPr lang="es-MX" b="1" dirty="0" smtClean="0"/>
              <a:t>PERSONALES </a:t>
            </a:r>
            <a:r>
              <a:rPr lang="es-MX" b="1" dirty="0"/>
              <a:t>– INTELECTUALES – </a:t>
            </a:r>
            <a:r>
              <a:rPr lang="es-MX" b="1" dirty="0" smtClean="0"/>
              <a:t>PROFESIONALES - MILITARES</a:t>
            </a:r>
          </a:p>
          <a:p>
            <a:pPr marL="0" indent="0" algn="just">
              <a:buNone/>
            </a:pPr>
            <a:endParaRPr lang="es-MX" b="1" dirty="0"/>
          </a:p>
          <a:p>
            <a:pPr marL="0" indent="0" algn="just">
              <a:buNone/>
            </a:pPr>
            <a:r>
              <a:rPr lang="es-MX" b="1" dirty="0" smtClean="0"/>
              <a:t>SOM: Total 11 acápites </a:t>
            </a:r>
          </a:p>
          <a:p>
            <a:pPr marL="0" indent="0" algn="just">
              <a:buNone/>
            </a:pPr>
            <a:r>
              <a:rPr lang="es-MX" b="1" dirty="0"/>
              <a:t>S</a:t>
            </a:r>
            <a:r>
              <a:rPr lang="es-MX" b="1" dirty="0" smtClean="0"/>
              <a:t>O- S1: Total 26 acápites</a:t>
            </a:r>
          </a:p>
          <a:p>
            <a:pPr marL="0" indent="0" algn="just">
              <a:buNone/>
            </a:pPr>
            <a:r>
              <a:rPr lang="es-MX" b="1" dirty="0" smtClean="0"/>
              <a:t>S2- M1: Total 34 acápites</a:t>
            </a:r>
            <a:endParaRPr lang="es-CL" dirty="0"/>
          </a:p>
        </p:txBody>
      </p:sp>
      <p:grpSp>
        <p:nvGrpSpPr>
          <p:cNvPr id="5" name="Grupo 4">
            <a:extLst>
              <a:ext uri="{FF2B5EF4-FFF2-40B4-BE49-F238E27FC236}">
                <a16:creationId xmlns:a16="http://schemas.microsoft.com/office/drawing/2014/main" id="{64E49855-C251-4D6F-A0D2-0B96B8D6DD0D}"/>
              </a:ext>
            </a:extLst>
          </p:cNvPr>
          <p:cNvGrpSpPr/>
          <p:nvPr/>
        </p:nvGrpSpPr>
        <p:grpSpPr>
          <a:xfrm>
            <a:off x="1371600" y="188585"/>
            <a:ext cx="8300906" cy="778569"/>
            <a:chOff x="0" y="0"/>
            <a:chExt cx="7436564" cy="984902"/>
          </a:xfrm>
        </p:grpSpPr>
        <p:sp>
          <p:nvSpPr>
            <p:cNvPr id="6" name="Rectángulo: esquinas redondeadas 4">
              <a:extLst>
                <a:ext uri="{FF2B5EF4-FFF2-40B4-BE49-F238E27FC236}">
                  <a16:creationId xmlns:a16="http://schemas.microsoft.com/office/drawing/2014/main" id="{54A2A7B3-3B79-8590-83DD-9C7E9D19EA2F}"/>
                </a:ext>
              </a:extLst>
            </p:cNvPr>
            <p:cNvSpPr/>
            <p:nvPr/>
          </p:nvSpPr>
          <p:spPr>
            <a:xfrm>
              <a:off x="0" y="0"/>
              <a:ext cx="7436564" cy="984902"/>
            </a:xfrm>
            <a:prstGeom prst="roundRect">
              <a:avLst/>
            </a:prstGeom>
            <a:solidFill>
              <a:srgbClr val="C0504D">
                <a:hueOff val="0"/>
                <a:satOff val="0"/>
                <a:lumOff val="0"/>
                <a:alphaOff val="0"/>
              </a:srgbClr>
            </a:solidFill>
            <a:ln w="25400" cap="flat" cmpd="sng" algn="ctr">
              <a:solidFill>
                <a:sysClr val="window" lastClr="FFFFFF">
                  <a:hueOff val="0"/>
                  <a:satOff val="0"/>
                  <a:lumOff val="0"/>
                  <a:alphaOff val="0"/>
                </a:sysClr>
              </a:solidFill>
              <a:prstDash val="solid"/>
            </a:ln>
            <a:effectLst/>
          </p:spPr>
        </p:sp>
        <p:sp>
          <p:nvSpPr>
            <p:cNvPr id="7" name="Rectángulo: esquinas redondeadas 4">
              <a:extLst>
                <a:ext uri="{FF2B5EF4-FFF2-40B4-BE49-F238E27FC236}">
                  <a16:creationId xmlns:a16="http://schemas.microsoft.com/office/drawing/2014/main" id="{3015DAD7-A0C6-5071-1E11-576A71C6B3AF}"/>
                </a:ext>
              </a:extLst>
            </p:cNvPr>
            <p:cNvSpPr txBox="1"/>
            <p:nvPr/>
          </p:nvSpPr>
          <p:spPr>
            <a:xfrm>
              <a:off x="48079" y="48079"/>
              <a:ext cx="7340406" cy="888744"/>
            </a:xfrm>
            <a:prstGeom prst="rect">
              <a:avLst/>
            </a:prstGeom>
            <a:noFill/>
            <a:ln>
              <a:noFill/>
            </a:ln>
            <a:effectLst/>
          </p:spPr>
          <p:txBody>
            <a:bodyPr spcFirstLastPara="0" vert="horz" wrap="square" lIns="182880" tIns="182880" rIns="182880" bIns="182880" numCol="1" spcCol="1270" anchor="ctr" anchorCtr="0">
              <a:noAutofit/>
            </a:bodyPr>
            <a:lstStyle/>
            <a:p>
              <a:pPr marL="0" marR="0" lvl="0" indent="0" algn="ctr" defTabSz="2133600" eaLnBrk="1" fontAlgn="auto" latinLnBrk="0" hangingPunct="1">
                <a:lnSpc>
                  <a:spcPct val="90000"/>
                </a:lnSpc>
                <a:spcBef>
                  <a:spcPct val="0"/>
                </a:spcBef>
                <a:spcAft>
                  <a:spcPct val="35000"/>
                </a:spcAft>
                <a:buClrTx/>
                <a:buSzTx/>
                <a:buFontTx/>
                <a:buNone/>
                <a:tabLst/>
                <a:defRPr/>
              </a:pPr>
              <a:r>
                <a:rPr kumimoji="0" lang="es-CL" sz="3200" b="1" i="0" u="none" strike="noStrike" kern="1200" cap="none" spc="0" normalizeH="0" baseline="0" noProof="0" dirty="0" smtClean="0">
                  <a:ln>
                    <a:noFill/>
                  </a:ln>
                  <a:solidFill>
                    <a:sysClr val="window" lastClr="FFFFFF"/>
                  </a:solidFill>
                  <a:effectLst/>
                  <a:uLnTx/>
                  <a:uFillTx/>
                  <a:latin typeface="Calibri"/>
                  <a:ea typeface="+mn-ea"/>
                  <a:cs typeface="+mn-cs"/>
                </a:rPr>
                <a:t>Elementos que componen una calificación </a:t>
              </a:r>
              <a:endParaRPr kumimoji="0" lang="es-CL" sz="3200" b="1" i="0" u="none" strike="noStrike" kern="1200" cap="none" spc="0" normalizeH="0" baseline="0" noProof="0" dirty="0">
                <a:ln>
                  <a:noFill/>
                </a:ln>
                <a:solidFill>
                  <a:sysClr val="window" lastClr="FFFFFF"/>
                </a:solidFill>
                <a:effectLst/>
                <a:uLnTx/>
                <a:uFillTx/>
                <a:latin typeface="Calibri"/>
                <a:ea typeface="+mn-ea"/>
                <a:cs typeface="+mn-cs"/>
              </a:endParaRPr>
            </a:p>
          </p:txBody>
        </p:sp>
      </p:grpSp>
    </p:spTree>
    <p:extLst>
      <p:ext uri="{BB962C8B-B14F-4D97-AF65-F5344CB8AC3E}">
        <p14:creationId xmlns:p14="http://schemas.microsoft.com/office/powerpoint/2010/main" val="2000148321"/>
      </p:ext>
    </p:extLst>
  </p:cSld>
  <p:clrMapOvr>
    <a:masterClrMapping/>
  </p:clrMapOvr>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p:cNvSpPr>
            <a:spLocks noGrp="1"/>
          </p:cNvSpPr>
          <p:nvPr>
            <p:ph type="title"/>
          </p:nvPr>
        </p:nvSpPr>
        <p:spPr/>
        <p:txBody>
          <a:bodyPr/>
          <a:lstStyle/>
          <a:p>
            <a:endParaRPr lang="es-CL" dirty="0"/>
          </a:p>
        </p:txBody>
      </p:sp>
      <p:sp>
        <p:nvSpPr>
          <p:cNvPr id="3" name="Marcador de contenido 2"/>
          <p:cNvSpPr>
            <a:spLocks noGrp="1"/>
          </p:cNvSpPr>
          <p:nvPr>
            <p:ph idx="1"/>
          </p:nvPr>
        </p:nvSpPr>
        <p:spPr/>
        <p:txBody>
          <a:bodyPr/>
          <a:lstStyle/>
          <a:p>
            <a:endParaRPr lang="es-CL"/>
          </a:p>
        </p:txBody>
      </p:sp>
      <p:pic>
        <p:nvPicPr>
          <p:cNvPr id="4" name="Imagen 3"/>
          <p:cNvPicPr>
            <a:picLocks noChangeAspect="1"/>
          </p:cNvPicPr>
          <p:nvPr/>
        </p:nvPicPr>
        <p:blipFill>
          <a:blip r:embed="rId2"/>
          <a:stretch>
            <a:fillRect/>
          </a:stretch>
        </p:blipFill>
        <p:spPr>
          <a:xfrm>
            <a:off x="765806" y="41510"/>
            <a:ext cx="6047112" cy="6730119"/>
          </a:xfrm>
          <a:prstGeom prst="rect">
            <a:avLst/>
          </a:prstGeom>
        </p:spPr>
      </p:pic>
      <p:pic>
        <p:nvPicPr>
          <p:cNvPr id="5" name="Imagen 4"/>
          <p:cNvPicPr>
            <a:picLocks noChangeAspect="1"/>
          </p:cNvPicPr>
          <p:nvPr/>
        </p:nvPicPr>
        <p:blipFill>
          <a:blip r:embed="rId3"/>
          <a:stretch>
            <a:fillRect/>
          </a:stretch>
        </p:blipFill>
        <p:spPr>
          <a:xfrm>
            <a:off x="6812918" y="1228370"/>
            <a:ext cx="5475903" cy="4273378"/>
          </a:xfrm>
          <a:prstGeom prst="rect">
            <a:avLst/>
          </a:prstGeom>
        </p:spPr>
      </p:pic>
    </p:spTree>
    <p:extLst>
      <p:ext uri="{BB962C8B-B14F-4D97-AF65-F5344CB8AC3E}">
        <p14:creationId xmlns:p14="http://schemas.microsoft.com/office/powerpoint/2010/main" val="1980752363"/>
      </p:ext>
    </p:extLst>
  </p:cSld>
  <p:clrMapOvr>
    <a:masterClrMapping/>
  </p:clrMapOvr>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p:cNvSpPr>
            <a:spLocks noGrp="1"/>
          </p:cNvSpPr>
          <p:nvPr>
            <p:ph type="title"/>
          </p:nvPr>
        </p:nvSpPr>
        <p:spPr/>
        <p:txBody>
          <a:bodyPr/>
          <a:lstStyle/>
          <a:p>
            <a:endParaRPr lang="es-CL" dirty="0"/>
          </a:p>
        </p:txBody>
      </p:sp>
      <p:pic>
        <p:nvPicPr>
          <p:cNvPr id="6" name="Marcador de contenido 5"/>
          <p:cNvPicPr>
            <a:picLocks noGrp="1" noChangeAspect="1"/>
          </p:cNvPicPr>
          <p:nvPr>
            <p:ph idx="1"/>
          </p:nvPr>
        </p:nvPicPr>
        <p:blipFill>
          <a:blip r:embed="rId2"/>
          <a:stretch>
            <a:fillRect/>
          </a:stretch>
        </p:blipFill>
        <p:spPr>
          <a:xfrm>
            <a:off x="5890249" y="177377"/>
            <a:ext cx="5922813" cy="3988645"/>
          </a:xfrm>
          <a:prstGeom prst="rect">
            <a:avLst/>
          </a:prstGeom>
        </p:spPr>
      </p:pic>
      <p:pic>
        <p:nvPicPr>
          <p:cNvPr id="4" name="Imagen 3"/>
          <p:cNvPicPr>
            <a:picLocks noChangeAspect="1"/>
          </p:cNvPicPr>
          <p:nvPr/>
        </p:nvPicPr>
        <p:blipFill>
          <a:blip r:embed="rId3"/>
          <a:stretch>
            <a:fillRect/>
          </a:stretch>
        </p:blipFill>
        <p:spPr>
          <a:xfrm>
            <a:off x="80595" y="-185352"/>
            <a:ext cx="5809654" cy="7137819"/>
          </a:xfrm>
          <a:prstGeom prst="rect">
            <a:avLst/>
          </a:prstGeom>
        </p:spPr>
      </p:pic>
      <p:pic>
        <p:nvPicPr>
          <p:cNvPr id="7" name="Imagen 6"/>
          <p:cNvPicPr>
            <a:picLocks noChangeAspect="1"/>
          </p:cNvPicPr>
          <p:nvPr/>
        </p:nvPicPr>
        <p:blipFill>
          <a:blip r:embed="rId4"/>
          <a:stretch>
            <a:fillRect/>
          </a:stretch>
        </p:blipFill>
        <p:spPr>
          <a:xfrm>
            <a:off x="5890249" y="4152522"/>
            <a:ext cx="5944430" cy="2705478"/>
          </a:xfrm>
          <a:prstGeom prst="rect">
            <a:avLst/>
          </a:prstGeom>
        </p:spPr>
      </p:pic>
    </p:spTree>
    <p:extLst>
      <p:ext uri="{BB962C8B-B14F-4D97-AF65-F5344CB8AC3E}">
        <p14:creationId xmlns:p14="http://schemas.microsoft.com/office/powerpoint/2010/main" val="3089690421"/>
      </p:ext>
    </p:extLst>
  </p:cSld>
  <p:clrMapOvr>
    <a:masterClrMapping/>
  </p:clrMapOvr>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p:cNvSpPr>
            <a:spLocks noGrp="1"/>
          </p:cNvSpPr>
          <p:nvPr>
            <p:ph type="title"/>
          </p:nvPr>
        </p:nvSpPr>
        <p:spPr/>
        <p:txBody>
          <a:bodyPr/>
          <a:lstStyle/>
          <a:p>
            <a:endParaRPr lang="es-CL"/>
          </a:p>
        </p:txBody>
      </p:sp>
      <p:pic>
        <p:nvPicPr>
          <p:cNvPr id="6" name="Marcador de contenido 5"/>
          <p:cNvPicPr>
            <a:picLocks noGrp="1" noChangeAspect="1"/>
          </p:cNvPicPr>
          <p:nvPr>
            <p:ph idx="1"/>
          </p:nvPr>
        </p:nvPicPr>
        <p:blipFill>
          <a:blip r:embed="rId2"/>
          <a:stretch>
            <a:fillRect/>
          </a:stretch>
        </p:blipFill>
        <p:spPr>
          <a:xfrm>
            <a:off x="5906324" y="2676899"/>
            <a:ext cx="5982535" cy="4514428"/>
          </a:xfrm>
          <a:prstGeom prst="rect">
            <a:avLst/>
          </a:prstGeom>
        </p:spPr>
      </p:pic>
      <p:pic>
        <p:nvPicPr>
          <p:cNvPr id="4" name="Imagen 3"/>
          <p:cNvPicPr>
            <a:picLocks noChangeAspect="1"/>
          </p:cNvPicPr>
          <p:nvPr/>
        </p:nvPicPr>
        <p:blipFill>
          <a:blip r:embed="rId3"/>
          <a:stretch>
            <a:fillRect/>
          </a:stretch>
        </p:blipFill>
        <p:spPr>
          <a:xfrm>
            <a:off x="0" y="0"/>
            <a:ext cx="5906324" cy="6315956"/>
          </a:xfrm>
          <a:prstGeom prst="rect">
            <a:avLst/>
          </a:prstGeom>
        </p:spPr>
      </p:pic>
      <p:pic>
        <p:nvPicPr>
          <p:cNvPr id="5" name="Imagen 4"/>
          <p:cNvPicPr>
            <a:picLocks noChangeAspect="1"/>
          </p:cNvPicPr>
          <p:nvPr/>
        </p:nvPicPr>
        <p:blipFill>
          <a:blip r:embed="rId4"/>
          <a:stretch>
            <a:fillRect/>
          </a:stretch>
        </p:blipFill>
        <p:spPr>
          <a:xfrm>
            <a:off x="5906324" y="0"/>
            <a:ext cx="5982535" cy="2676899"/>
          </a:xfrm>
          <a:prstGeom prst="rect">
            <a:avLst/>
          </a:prstGeom>
        </p:spPr>
      </p:pic>
    </p:spTree>
    <p:extLst>
      <p:ext uri="{BB962C8B-B14F-4D97-AF65-F5344CB8AC3E}">
        <p14:creationId xmlns:p14="http://schemas.microsoft.com/office/powerpoint/2010/main" val="3752821969"/>
      </p:ext>
    </p:extLst>
  </p:cSld>
  <p:clrMapOvr>
    <a:masterClrMapping/>
  </p:clrMapOvr>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p:cNvSpPr>
            <a:spLocks noGrp="1"/>
          </p:cNvSpPr>
          <p:nvPr>
            <p:ph type="title"/>
          </p:nvPr>
        </p:nvSpPr>
        <p:spPr/>
        <p:txBody>
          <a:bodyPr/>
          <a:lstStyle/>
          <a:p>
            <a:endParaRPr lang="es-CL"/>
          </a:p>
        </p:txBody>
      </p:sp>
      <p:sp>
        <p:nvSpPr>
          <p:cNvPr id="3" name="Marcador de contenido 2"/>
          <p:cNvSpPr>
            <a:spLocks noGrp="1"/>
          </p:cNvSpPr>
          <p:nvPr>
            <p:ph idx="1"/>
          </p:nvPr>
        </p:nvSpPr>
        <p:spPr/>
        <p:txBody>
          <a:bodyPr/>
          <a:lstStyle/>
          <a:p>
            <a:endParaRPr lang="es-CL"/>
          </a:p>
        </p:txBody>
      </p:sp>
      <p:pic>
        <p:nvPicPr>
          <p:cNvPr id="4" name="Imagen 3"/>
          <p:cNvPicPr>
            <a:picLocks noChangeAspect="1"/>
          </p:cNvPicPr>
          <p:nvPr/>
        </p:nvPicPr>
        <p:blipFill>
          <a:blip r:embed="rId2"/>
          <a:stretch>
            <a:fillRect/>
          </a:stretch>
        </p:blipFill>
        <p:spPr>
          <a:xfrm>
            <a:off x="712326" y="343424"/>
            <a:ext cx="6451015" cy="3885152"/>
          </a:xfrm>
          <a:prstGeom prst="rect">
            <a:avLst/>
          </a:prstGeom>
        </p:spPr>
      </p:pic>
    </p:spTree>
    <p:extLst>
      <p:ext uri="{BB962C8B-B14F-4D97-AF65-F5344CB8AC3E}">
        <p14:creationId xmlns:p14="http://schemas.microsoft.com/office/powerpoint/2010/main" val="2391977899"/>
      </p:ext>
    </p:extLst>
  </p:cSld>
  <p:clrMapOvr>
    <a:masterClrMapping/>
  </p:clrMapOvr>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5" name="Grupo 4">
            <a:extLst>
              <a:ext uri="{FF2B5EF4-FFF2-40B4-BE49-F238E27FC236}">
                <a16:creationId xmlns:a16="http://schemas.microsoft.com/office/drawing/2014/main" id="{64E49855-C251-4D6F-A0D2-0B96B8D6DD0D}"/>
              </a:ext>
            </a:extLst>
          </p:cNvPr>
          <p:cNvGrpSpPr/>
          <p:nvPr/>
        </p:nvGrpSpPr>
        <p:grpSpPr>
          <a:xfrm>
            <a:off x="1706656" y="534574"/>
            <a:ext cx="3742674" cy="778569"/>
            <a:chOff x="0" y="0"/>
            <a:chExt cx="7436564" cy="984902"/>
          </a:xfrm>
        </p:grpSpPr>
        <p:sp>
          <p:nvSpPr>
            <p:cNvPr id="6" name="Rectángulo: esquinas redondeadas 4">
              <a:extLst>
                <a:ext uri="{FF2B5EF4-FFF2-40B4-BE49-F238E27FC236}">
                  <a16:creationId xmlns:a16="http://schemas.microsoft.com/office/drawing/2014/main" id="{54A2A7B3-3B79-8590-83DD-9C7E9D19EA2F}"/>
                </a:ext>
              </a:extLst>
            </p:cNvPr>
            <p:cNvSpPr/>
            <p:nvPr/>
          </p:nvSpPr>
          <p:spPr>
            <a:xfrm>
              <a:off x="0" y="0"/>
              <a:ext cx="7436564" cy="984902"/>
            </a:xfrm>
            <a:prstGeom prst="roundRect">
              <a:avLst/>
            </a:prstGeom>
            <a:solidFill>
              <a:srgbClr val="C0504D">
                <a:hueOff val="0"/>
                <a:satOff val="0"/>
                <a:lumOff val="0"/>
                <a:alphaOff val="0"/>
              </a:srgbClr>
            </a:solidFill>
            <a:ln w="25400" cap="flat" cmpd="sng" algn="ctr">
              <a:solidFill>
                <a:sysClr val="window" lastClr="FFFFFF">
                  <a:hueOff val="0"/>
                  <a:satOff val="0"/>
                  <a:lumOff val="0"/>
                  <a:alphaOff val="0"/>
                </a:sysClr>
              </a:solidFill>
              <a:prstDash val="solid"/>
            </a:ln>
            <a:effectLst/>
          </p:spPr>
        </p:sp>
        <p:sp>
          <p:nvSpPr>
            <p:cNvPr id="7" name="Rectángulo: esquinas redondeadas 4">
              <a:extLst>
                <a:ext uri="{FF2B5EF4-FFF2-40B4-BE49-F238E27FC236}">
                  <a16:creationId xmlns:a16="http://schemas.microsoft.com/office/drawing/2014/main" id="{3015DAD7-A0C6-5071-1E11-576A71C6B3AF}"/>
                </a:ext>
              </a:extLst>
            </p:cNvPr>
            <p:cNvSpPr txBox="1"/>
            <p:nvPr/>
          </p:nvSpPr>
          <p:spPr>
            <a:xfrm>
              <a:off x="48079" y="48079"/>
              <a:ext cx="6621010" cy="888744"/>
            </a:xfrm>
            <a:prstGeom prst="rect">
              <a:avLst/>
            </a:prstGeom>
            <a:noFill/>
            <a:ln>
              <a:noFill/>
            </a:ln>
            <a:effectLst/>
          </p:spPr>
          <p:txBody>
            <a:bodyPr spcFirstLastPara="0" vert="horz" wrap="square" lIns="182880" tIns="182880" rIns="182880" bIns="182880" numCol="1" spcCol="1270" anchor="ctr" anchorCtr="0">
              <a:noAutofit/>
            </a:bodyPr>
            <a:lstStyle/>
            <a:p>
              <a:pPr lvl="0" algn="ctr" defTabSz="2133600">
                <a:lnSpc>
                  <a:spcPct val="90000"/>
                </a:lnSpc>
                <a:spcBef>
                  <a:spcPct val="0"/>
                </a:spcBef>
                <a:spcAft>
                  <a:spcPct val="35000"/>
                </a:spcAft>
                <a:defRPr/>
              </a:pPr>
              <a:r>
                <a:rPr lang="es-CL" sz="3200" b="1" dirty="0" smtClean="0">
                  <a:solidFill>
                    <a:sysClr val="window" lastClr="FFFFFF"/>
                  </a:solidFill>
                  <a:latin typeface="Calibri"/>
                </a:rPr>
                <a:t>PONDERACIONES</a:t>
              </a:r>
              <a:endParaRPr kumimoji="0" lang="es-CL" sz="3200" b="1" i="0" u="none" strike="noStrike" kern="1200" cap="none" spc="0" normalizeH="0" baseline="0" noProof="0" dirty="0">
                <a:ln>
                  <a:noFill/>
                </a:ln>
                <a:solidFill>
                  <a:sysClr val="window" lastClr="FFFFFF"/>
                </a:solidFill>
                <a:effectLst/>
                <a:uLnTx/>
                <a:uFillTx/>
                <a:latin typeface="Calibri"/>
              </a:endParaRPr>
            </a:p>
          </p:txBody>
        </p:sp>
      </p:grpSp>
      <p:sp>
        <p:nvSpPr>
          <p:cNvPr id="2" name="Marcador de contenido 1"/>
          <p:cNvSpPr>
            <a:spLocks noGrp="1"/>
          </p:cNvSpPr>
          <p:nvPr>
            <p:ph idx="1"/>
          </p:nvPr>
        </p:nvSpPr>
        <p:spPr/>
        <p:txBody>
          <a:bodyPr/>
          <a:lstStyle/>
          <a:p>
            <a:endParaRPr lang="es-CL" dirty="0"/>
          </a:p>
        </p:txBody>
      </p:sp>
      <p:sp>
        <p:nvSpPr>
          <p:cNvPr id="9" name="Rectangle 1028"/>
          <p:cNvSpPr>
            <a:spLocks noChangeArrowheads="1"/>
          </p:cNvSpPr>
          <p:nvPr/>
        </p:nvSpPr>
        <p:spPr bwMode="auto">
          <a:xfrm>
            <a:off x="1730853" y="1612178"/>
            <a:ext cx="8423275" cy="2292350"/>
          </a:xfrm>
          <a:prstGeom prst="rect">
            <a:avLst/>
          </a:prstGeom>
          <a:solidFill>
            <a:srgbClr val="000066"/>
          </a:solidFill>
          <a:ln w="9525">
            <a:solidFill>
              <a:srgbClr val="680000"/>
            </a:solidFill>
            <a:miter lim="800000"/>
            <a:headEnd/>
            <a:tailEnd/>
          </a:ln>
        </p:spPr>
        <p:txBody>
          <a:bodyPr wrap="none">
            <a:spAutoFit/>
          </a:bodyPr>
          <a:lstStyle/>
          <a:p>
            <a:pPr marL="0" marR="0" lvl="1" indent="0" defTabSz="914400" eaLnBrk="0" fontAlgn="base" latinLnBrk="0" hangingPunct="0">
              <a:lnSpc>
                <a:spcPct val="100000"/>
              </a:lnSpc>
              <a:spcBef>
                <a:spcPct val="0"/>
              </a:spcBef>
              <a:spcAft>
                <a:spcPct val="0"/>
              </a:spcAft>
              <a:buClrTx/>
              <a:buSzTx/>
              <a:buFontTx/>
              <a:buNone/>
              <a:tabLst/>
              <a:defRPr/>
            </a:pPr>
            <a:r>
              <a:rPr kumimoji="0" lang="es-ES_tradnl" sz="2400" b="1" i="0" u="none" strike="noStrike" kern="0" cap="none" spc="0" normalizeH="0" baseline="0" noProof="0" dirty="0" smtClean="0">
                <a:ln>
                  <a:noFill/>
                </a:ln>
                <a:solidFill>
                  <a:prstClr val="white"/>
                </a:solidFill>
                <a:effectLst/>
                <a:uLnTx/>
                <a:uFillTx/>
                <a:latin typeface="Arial" charset="0"/>
              </a:rPr>
              <a:t>				     SO y S 1º       S2º y C1º.    </a:t>
            </a:r>
          </a:p>
          <a:p>
            <a:pPr marL="0" marR="0" lvl="1" indent="0" defTabSz="914400" eaLnBrk="0" fontAlgn="base" latinLnBrk="0" hangingPunct="0">
              <a:lnSpc>
                <a:spcPct val="100000"/>
              </a:lnSpc>
              <a:spcBef>
                <a:spcPct val="0"/>
              </a:spcBef>
              <a:spcAft>
                <a:spcPct val="0"/>
              </a:spcAft>
              <a:buClrTx/>
              <a:buSzTx/>
              <a:buFontTx/>
              <a:buNone/>
              <a:tabLst/>
              <a:defRPr/>
            </a:pPr>
            <a:r>
              <a:rPr kumimoji="0" lang="es-ES_tradnl" sz="2400" b="1" i="0" u="none" strike="noStrike" kern="0" cap="none" spc="0" normalizeH="0" baseline="0" noProof="0" dirty="0" smtClean="0">
                <a:ln>
                  <a:noFill/>
                </a:ln>
                <a:solidFill>
                  <a:prstClr val="white"/>
                </a:solidFill>
                <a:effectLst/>
                <a:uLnTx/>
                <a:uFillTx/>
                <a:latin typeface="Arial" charset="0"/>
              </a:rPr>
              <a:t>Cualidades Personales:		25%		25%</a:t>
            </a:r>
          </a:p>
          <a:p>
            <a:pPr marL="0" marR="0" lvl="1" indent="0" defTabSz="914400" eaLnBrk="0" fontAlgn="base" latinLnBrk="0" hangingPunct="0">
              <a:lnSpc>
                <a:spcPct val="100000"/>
              </a:lnSpc>
              <a:spcBef>
                <a:spcPct val="0"/>
              </a:spcBef>
              <a:spcAft>
                <a:spcPct val="0"/>
              </a:spcAft>
              <a:buClrTx/>
              <a:buSzTx/>
              <a:buFontTx/>
              <a:buNone/>
              <a:tabLst/>
              <a:defRPr/>
            </a:pPr>
            <a:r>
              <a:rPr kumimoji="0" lang="es-ES_tradnl" sz="2400" b="1" i="0" u="none" strike="noStrike" kern="0" cap="none" spc="0" normalizeH="0" baseline="0" noProof="0" dirty="0" smtClean="0">
                <a:ln>
                  <a:noFill/>
                </a:ln>
                <a:solidFill>
                  <a:prstClr val="white"/>
                </a:solidFill>
                <a:effectLst/>
                <a:uLnTx/>
                <a:uFillTx/>
                <a:latin typeface="Arial" charset="0"/>
              </a:rPr>
              <a:t>Cualidades Intelectuales:	20%		20%		</a:t>
            </a:r>
          </a:p>
          <a:p>
            <a:pPr marL="0" marR="0" lvl="1" indent="0" defTabSz="914400" eaLnBrk="0" fontAlgn="base" latinLnBrk="0" hangingPunct="0">
              <a:lnSpc>
                <a:spcPct val="100000"/>
              </a:lnSpc>
              <a:spcBef>
                <a:spcPct val="0"/>
              </a:spcBef>
              <a:spcAft>
                <a:spcPct val="0"/>
              </a:spcAft>
              <a:buClrTx/>
              <a:buSzTx/>
              <a:buFontTx/>
              <a:buNone/>
              <a:tabLst/>
              <a:defRPr/>
            </a:pPr>
            <a:r>
              <a:rPr kumimoji="0" lang="es-ES_tradnl" sz="2400" b="1" i="0" u="none" strike="noStrike" kern="0" cap="none" spc="0" normalizeH="0" baseline="0" noProof="0" dirty="0" smtClean="0">
                <a:ln>
                  <a:noFill/>
                </a:ln>
                <a:solidFill>
                  <a:prstClr val="white"/>
                </a:solidFill>
                <a:effectLst/>
                <a:uLnTx/>
                <a:uFillTx/>
                <a:latin typeface="Arial" charset="0"/>
              </a:rPr>
              <a:t>Cualidades Profesionales:	20%		</a:t>
            </a:r>
            <a:r>
              <a:rPr kumimoji="0" lang="es-ES_tradnl" sz="2400" b="1" i="0" u="none" strike="noStrike" kern="0" cap="none" spc="0" normalizeH="0" baseline="0" noProof="0" dirty="0" smtClean="0">
                <a:ln>
                  <a:noFill/>
                </a:ln>
                <a:solidFill>
                  <a:srgbClr val="FF3300"/>
                </a:solidFill>
                <a:effectLst/>
                <a:uLnTx/>
                <a:uFillTx/>
                <a:latin typeface="Arial" charset="0"/>
              </a:rPr>
              <a:t>35%	</a:t>
            </a:r>
            <a:r>
              <a:rPr kumimoji="0" lang="es-ES_tradnl" sz="2400" b="1" i="0" u="none" strike="noStrike" kern="0" cap="none" spc="0" normalizeH="0" baseline="0" noProof="0" dirty="0" smtClean="0">
                <a:ln>
                  <a:noFill/>
                </a:ln>
                <a:solidFill>
                  <a:prstClr val="white"/>
                </a:solidFill>
                <a:effectLst/>
                <a:uLnTx/>
                <a:uFillTx/>
                <a:latin typeface="Arial" charset="0"/>
              </a:rPr>
              <a:t>	</a:t>
            </a:r>
          </a:p>
          <a:p>
            <a:pPr marL="0" marR="0" lvl="1" indent="0" defTabSz="914400" eaLnBrk="0" fontAlgn="base" latinLnBrk="0" hangingPunct="0">
              <a:lnSpc>
                <a:spcPct val="100000"/>
              </a:lnSpc>
              <a:spcBef>
                <a:spcPct val="0"/>
              </a:spcBef>
              <a:spcAft>
                <a:spcPct val="0"/>
              </a:spcAft>
              <a:buClrTx/>
              <a:buSzTx/>
              <a:buFontTx/>
              <a:buNone/>
              <a:tabLst/>
              <a:defRPr/>
            </a:pPr>
            <a:r>
              <a:rPr kumimoji="0" lang="es-ES_tradnl" sz="2400" b="1" i="0" u="none" strike="noStrike" kern="0" cap="none" spc="0" normalizeH="0" baseline="0" noProof="0" dirty="0" smtClean="0">
                <a:ln>
                  <a:noFill/>
                </a:ln>
                <a:solidFill>
                  <a:prstClr val="white"/>
                </a:solidFill>
                <a:effectLst/>
                <a:uLnTx/>
                <a:uFillTx/>
                <a:latin typeface="Arial" charset="0"/>
              </a:rPr>
              <a:t>Cualidades Militares:		</a:t>
            </a:r>
            <a:r>
              <a:rPr kumimoji="0" lang="es-ES_tradnl" sz="2400" b="1" i="0" u="none" strike="noStrike" kern="0" cap="none" spc="0" normalizeH="0" baseline="0" noProof="0" dirty="0" smtClean="0">
                <a:ln>
                  <a:noFill/>
                </a:ln>
                <a:solidFill>
                  <a:srgbClr val="FF3300"/>
                </a:solidFill>
                <a:effectLst/>
                <a:uLnTx/>
                <a:uFillTx/>
                <a:latin typeface="Arial" charset="0"/>
              </a:rPr>
              <a:t>35%</a:t>
            </a:r>
            <a:r>
              <a:rPr kumimoji="0" lang="es-ES_tradnl" sz="2400" b="1" i="0" u="none" strike="noStrike" kern="0" cap="none" spc="0" normalizeH="0" baseline="0" noProof="0" dirty="0" smtClean="0">
                <a:ln>
                  <a:noFill/>
                </a:ln>
                <a:solidFill>
                  <a:prstClr val="white"/>
                </a:solidFill>
                <a:effectLst/>
                <a:uLnTx/>
                <a:uFillTx/>
                <a:latin typeface="Arial" charset="0"/>
              </a:rPr>
              <a:t>		20% 	</a:t>
            </a:r>
          </a:p>
          <a:p>
            <a:pPr marL="0" marR="0" lvl="1" indent="0" defTabSz="914400" eaLnBrk="0" fontAlgn="base" latinLnBrk="0" hangingPunct="0">
              <a:lnSpc>
                <a:spcPct val="100000"/>
              </a:lnSpc>
              <a:spcBef>
                <a:spcPct val="0"/>
              </a:spcBef>
              <a:spcAft>
                <a:spcPct val="0"/>
              </a:spcAft>
              <a:buClrTx/>
              <a:buSzTx/>
              <a:buFontTx/>
              <a:buNone/>
              <a:tabLst/>
              <a:defRPr/>
            </a:pPr>
            <a:r>
              <a:rPr kumimoji="0" lang="es-ES_tradnl" sz="2400" b="1" i="0" u="none" strike="noStrike" kern="0" cap="none" spc="0" normalizeH="0" baseline="0" noProof="0" dirty="0" smtClean="0">
                <a:ln>
                  <a:noFill/>
                </a:ln>
                <a:solidFill>
                  <a:prstClr val="white"/>
                </a:solidFill>
                <a:effectLst/>
                <a:uLnTx/>
                <a:uFillTx/>
                <a:latin typeface="Arial" charset="0"/>
              </a:rPr>
              <a:t>	</a:t>
            </a:r>
          </a:p>
        </p:txBody>
      </p:sp>
      <p:sp>
        <p:nvSpPr>
          <p:cNvPr id="10" name="Rectangle 1032"/>
          <p:cNvSpPr>
            <a:spLocks noChangeArrowheads="1"/>
          </p:cNvSpPr>
          <p:nvPr/>
        </p:nvSpPr>
        <p:spPr bwMode="auto">
          <a:xfrm>
            <a:off x="1706656" y="4081490"/>
            <a:ext cx="8372475" cy="2511425"/>
          </a:xfrm>
          <a:prstGeom prst="rect">
            <a:avLst/>
          </a:prstGeom>
          <a:solidFill>
            <a:srgbClr val="000066"/>
          </a:solidFill>
          <a:ln w="9525">
            <a:solidFill>
              <a:srgbClr val="680000"/>
            </a:solidFill>
            <a:miter lim="800000"/>
            <a:headEnd/>
            <a:tailEnd/>
          </a:ln>
        </p:spPr>
        <p:txBody>
          <a:bodyPr wrap="none">
            <a:spAutoFit/>
          </a:bodyPr>
          <a:lstStyle/>
          <a:p>
            <a:pPr marL="0" marR="0" lvl="1" indent="0" defTabSz="914400" eaLnBrk="0" fontAlgn="base" latinLnBrk="0" hangingPunct="0">
              <a:lnSpc>
                <a:spcPct val="110000"/>
              </a:lnSpc>
              <a:spcBef>
                <a:spcPct val="0"/>
              </a:spcBef>
              <a:spcAft>
                <a:spcPct val="0"/>
              </a:spcAft>
              <a:buClrTx/>
              <a:buSzTx/>
              <a:buFontTx/>
              <a:buNone/>
              <a:tabLst/>
              <a:defRPr/>
            </a:pPr>
            <a:r>
              <a:rPr kumimoji="0" lang="es-ES_tradnl" sz="2400" b="1" i="0" u="none" strike="noStrike" kern="0" cap="none" spc="0" normalizeH="0" baseline="0" noProof="0" dirty="0" smtClean="0">
                <a:ln>
                  <a:noFill/>
                </a:ln>
                <a:solidFill>
                  <a:prstClr val="white"/>
                </a:solidFill>
                <a:effectLst/>
                <a:uLnTx/>
                <a:uFillTx/>
                <a:latin typeface="Arial" charset="0"/>
              </a:rPr>
              <a:t>				    C 2º y </a:t>
            </a:r>
            <a:r>
              <a:rPr kumimoji="0" lang="es-ES_tradnl" sz="2400" b="1" i="0" u="none" strike="noStrike" kern="0" cap="none" spc="0" normalizeH="0" baseline="0" noProof="0" dirty="0" err="1" smtClean="0">
                <a:ln>
                  <a:noFill/>
                </a:ln>
                <a:solidFill>
                  <a:prstClr val="white"/>
                </a:solidFill>
                <a:effectLst/>
                <a:uLnTx/>
                <a:uFillTx/>
                <a:latin typeface="Arial" charset="0"/>
              </a:rPr>
              <a:t>Mro</a:t>
            </a:r>
            <a:r>
              <a:rPr kumimoji="0" lang="es-ES_tradnl" sz="2400" b="1" i="0" u="none" strike="noStrike" kern="0" cap="none" spc="0" normalizeH="0" baseline="0" noProof="0" dirty="0" smtClean="0">
                <a:ln>
                  <a:noFill/>
                </a:ln>
                <a:solidFill>
                  <a:prstClr val="white"/>
                </a:solidFill>
                <a:effectLst/>
                <a:uLnTx/>
                <a:uFillTx/>
                <a:latin typeface="Arial" charset="0"/>
              </a:rPr>
              <a:t>.    </a:t>
            </a:r>
            <a:r>
              <a:rPr kumimoji="0" lang="es-ES_tradnl" sz="2400" b="1" i="0" u="none" strike="noStrike" kern="0" cap="none" spc="0" normalizeH="0" baseline="0" noProof="0" dirty="0" err="1" smtClean="0">
                <a:ln>
                  <a:noFill/>
                </a:ln>
                <a:solidFill>
                  <a:prstClr val="white"/>
                </a:solidFill>
                <a:effectLst/>
                <a:uLnTx/>
                <a:uFillTx/>
                <a:latin typeface="Arial" charset="0"/>
              </a:rPr>
              <a:t>Mro</a:t>
            </a:r>
            <a:r>
              <a:rPr kumimoji="0" lang="es-ES_tradnl" sz="2400" b="1" i="0" u="none" strike="noStrike" kern="0" cap="none" spc="0" normalizeH="0" baseline="0" noProof="0" dirty="0" smtClean="0">
                <a:ln>
                  <a:noFill/>
                </a:ln>
                <a:solidFill>
                  <a:prstClr val="white"/>
                </a:solidFill>
                <a:effectLst/>
                <a:uLnTx/>
                <a:uFillTx/>
                <a:latin typeface="Arial" charset="0"/>
              </a:rPr>
              <a:t>. Alumno     </a:t>
            </a:r>
          </a:p>
          <a:p>
            <a:pPr marL="0" marR="0" lvl="1" indent="0" defTabSz="914400" eaLnBrk="0" fontAlgn="base" latinLnBrk="0" hangingPunct="0">
              <a:lnSpc>
                <a:spcPct val="110000"/>
              </a:lnSpc>
              <a:spcBef>
                <a:spcPct val="0"/>
              </a:spcBef>
              <a:spcAft>
                <a:spcPct val="0"/>
              </a:spcAft>
              <a:buClrTx/>
              <a:buSzTx/>
              <a:buFontTx/>
              <a:buNone/>
              <a:tabLst/>
              <a:defRPr/>
            </a:pPr>
            <a:r>
              <a:rPr kumimoji="0" lang="es-ES_tradnl" sz="2400" b="1" i="0" u="none" strike="noStrike" kern="0" cap="none" spc="0" normalizeH="0" baseline="0" noProof="0" dirty="0" smtClean="0">
                <a:ln>
                  <a:noFill/>
                </a:ln>
                <a:solidFill>
                  <a:prstClr val="white"/>
                </a:solidFill>
                <a:effectLst/>
                <a:uLnTx/>
                <a:uFillTx/>
                <a:latin typeface="Arial" charset="0"/>
              </a:rPr>
              <a:t>Cualidades Personales:		30%		25%</a:t>
            </a:r>
          </a:p>
          <a:p>
            <a:pPr marL="0" marR="0" lvl="1" indent="0" defTabSz="914400" eaLnBrk="0" fontAlgn="base" latinLnBrk="0" hangingPunct="0">
              <a:lnSpc>
                <a:spcPct val="110000"/>
              </a:lnSpc>
              <a:spcBef>
                <a:spcPct val="0"/>
              </a:spcBef>
              <a:spcAft>
                <a:spcPct val="0"/>
              </a:spcAft>
              <a:buClrTx/>
              <a:buSzTx/>
              <a:buFontTx/>
              <a:buNone/>
              <a:tabLst/>
              <a:defRPr/>
            </a:pPr>
            <a:r>
              <a:rPr kumimoji="0" lang="es-ES_tradnl" sz="2400" b="1" i="0" u="none" strike="noStrike" kern="0" cap="none" spc="0" normalizeH="0" baseline="0" noProof="0" dirty="0" smtClean="0">
                <a:ln>
                  <a:noFill/>
                </a:ln>
                <a:solidFill>
                  <a:prstClr val="white"/>
                </a:solidFill>
                <a:effectLst/>
                <a:uLnTx/>
                <a:uFillTx/>
                <a:latin typeface="Arial" charset="0"/>
              </a:rPr>
              <a:t>Cualidades Intelectuales:	20%		</a:t>
            </a:r>
            <a:r>
              <a:rPr kumimoji="0" lang="es-ES_tradnl" sz="2400" b="1" i="0" u="none" strike="noStrike" kern="0" cap="none" spc="0" normalizeH="0" baseline="0" noProof="0" dirty="0" smtClean="0">
                <a:ln>
                  <a:noFill/>
                </a:ln>
                <a:solidFill>
                  <a:srgbClr val="FF3300"/>
                </a:solidFill>
                <a:effectLst/>
                <a:uLnTx/>
                <a:uFillTx/>
                <a:latin typeface="Arial" charset="0"/>
              </a:rPr>
              <a:t>35%</a:t>
            </a:r>
          </a:p>
          <a:p>
            <a:pPr marL="0" marR="0" lvl="1" indent="0" defTabSz="914400" eaLnBrk="0" fontAlgn="base" latinLnBrk="0" hangingPunct="0">
              <a:lnSpc>
                <a:spcPct val="110000"/>
              </a:lnSpc>
              <a:spcBef>
                <a:spcPct val="0"/>
              </a:spcBef>
              <a:spcAft>
                <a:spcPct val="0"/>
              </a:spcAft>
              <a:buClrTx/>
              <a:buSzTx/>
              <a:buFontTx/>
              <a:buNone/>
              <a:tabLst/>
              <a:defRPr/>
            </a:pPr>
            <a:r>
              <a:rPr kumimoji="0" lang="es-ES_tradnl" sz="2400" b="1" i="0" u="none" strike="noStrike" kern="0" cap="none" spc="0" normalizeH="0" baseline="0" noProof="0" dirty="0" smtClean="0">
                <a:ln>
                  <a:noFill/>
                </a:ln>
                <a:solidFill>
                  <a:prstClr val="white"/>
                </a:solidFill>
                <a:effectLst/>
                <a:uLnTx/>
                <a:uFillTx/>
                <a:latin typeface="Arial" charset="0"/>
              </a:rPr>
              <a:t>Cualidades Profesionales:	</a:t>
            </a:r>
            <a:r>
              <a:rPr kumimoji="0" lang="es-ES_tradnl" sz="2400" b="1" i="0" u="none" strike="noStrike" kern="0" cap="none" spc="0" normalizeH="0" baseline="0" noProof="0" dirty="0" smtClean="0">
                <a:ln>
                  <a:noFill/>
                </a:ln>
                <a:solidFill>
                  <a:srgbClr val="FF3300"/>
                </a:solidFill>
                <a:effectLst/>
                <a:uLnTx/>
                <a:uFillTx/>
                <a:latin typeface="Arial" charset="0"/>
              </a:rPr>
              <a:t>30%</a:t>
            </a:r>
            <a:r>
              <a:rPr kumimoji="0" lang="es-ES_tradnl" sz="2400" b="1" i="0" u="none" strike="noStrike" kern="0" cap="none" spc="0" normalizeH="0" baseline="0" noProof="0" dirty="0" smtClean="0">
                <a:ln>
                  <a:noFill/>
                </a:ln>
                <a:solidFill>
                  <a:prstClr val="white"/>
                </a:solidFill>
                <a:effectLst/>
                <a:uLnTx/>
                <a:uFillTx/>
                <a:latin typeface="Arial" charset="0"/>
              </a:rPr>
              <a:t>		25%</a:t>
            </a:r>
          </a:p>
          <a:p>
            <a:pPr marL="0" marR="0" lvl="1" indent="0" defTabSz="914400" eaLnBrk="0" fontAlgn="base" latinLnBrk="0" hangingPunct="0">
              <a:lnSpc>
                <a:spcPct val="110000"/>
              </a:lnSpc>
              <a:spcBef>
                <a:spcPct val="0"/>
              </a:spcBef>
              <a:spcAft>
                <a:spcPct val="0"/>
              </a:spcAft>
              <a:buClrTx/>
              <a:buSzTx/>
              <a:buFontTx/>
              <a:buNone/>
              <a:tabLst/>
              <a:defRPr/>
            </a:pPr>
            <a:r>
              <a:rPr kumimoji="0" lang="es-ES_tradnl" sz="2400" b="1" i="0" u="none" strike="noStrike" kern="0" cap="none" spc="0" normalizeH="0" baseline="0" noProof="0" dirty="0" smtClean="0">
                <a:ln>
                  <a:noFill/>
                </a:ln>
                <a:solidFill>
                  <a:prstClr val="white"/>
                </a:solidFill>
                <a:effectLst/>
                <a:uLnTx/>
                <a:uFillTx/>
                <a:latin typeface="Arial" charset="0"/>
              </a:rPr>
              <a:t>Cualidades Militares:		20%		15%	</a:t>
            </a:r>
          </a:p>
          <a:p>
            <a:pPr marL="0" marR="0" lvl="1" indent="0" defTabSz="914400" eaLnBrk="0" fontAlgn="base" latinLnBrk="0" hangingPunct="0">
              <a:lnSpc>
                <a:spcPct val="110000"/>
              </a:lnSpc>
              <a:spcBef>
                <a:spcPct val="0"/>
              </a:spcBef>
              <a:spcAft>
                <a:spcPct val="0"/>
              </a:spcAft>
              <a:buClrTx/>
              <a:buSzTx/>
              <a:buFontTx/>
              <a:buNone/>
              <a:tabLst/>
              <a:defRPr/>
            </a:pPr>
            <a:endParaRPr kumimoji="0" lang="es-ES_tradnl" sz="2400" b="1" i="0" u="none" strike="noStrike" kern="0" cap="none" spc="0" normalizeH="0" baseline="0" noProof="0" dirty="0" smtClean="0">
              <a:ln>
                <a:noFill/>
              </a:ln>
              <a:solidFill>
                <a:prstClr val="white"/>
              </a:solidFill>
              <a:effectLst/>
              <a:uLnTx/>
              <a:uFillTx/>
              <a:latin typeface="Arial" charset="0"/>
            </a:endParaRPr>
          </a:p>
        </p:txBody>
      </p:sp>
    </p:spTree>
    <p:extLst>
      <p:ext uri="{BB962C8B-B14F-4D97-AF65-F5344CB8AC3E}">
        <p14:creationId xmlns:p14="http://schemas.microsoft.com/office/powerpoint/2010/main" val="3320881454"/>
      </p:ext>
    </p:extLst>
  </p:cSld>
  <p:clrMapOvr>
    <a:masterClrMapping/>
  </p:clrMapOvr>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Marcador de contenido 2"/>
          <p:cNvSpPr>
            <a:spLocks noGrp="1"/>
          </p:cNvSpPr>
          <p:nvPr>
            <p:ph idx="1"/>
          </p:nvPr>
        </p:nvSpPr>
        <p:spPr>
          <a:xfrm>
            <a:off x="3744097" y="1898347"/>
            <a:ext cx="6104238" cy="3581400"/>
          </a:xfrm>
        </p:spPr>
        <p:txBody>
          <a:bodyPr/>
          <a:lstStyle/>
          <a:p>
            <a:pPr algn="just"/>
            <a:r>
              <a:rPr lang="es-MX" dirty="0" smtClean="0"/>
              <a:t>(</a:t>
            </a:r>
            <a:r>
              <a:rPr lang="es-MX" dirty="0"/>
              <a:t>S) Sobresaliente: El resultado de la actividad, tarea o trabajo que se </a:t>
            </a:r>
            <a:r>
              <a:rPr lang="es-MX" dirty="0" smtClean="0"/>
              <a:t>evalúa se </a:t>
            </a:r>
            <a:r>
              <a:rPr lang="es-MX" dirty="0"/>
              <a:t>califica como de “excepción”.</a:t>
            </a:r>
          </a:p>
          <a:p>
            <a:pPr algn="just"/>
            <a:r>
              <a:rPr lang="es-MX" dirty="0" smtClean="0"/>
              <a:t>(</a:t>
            </a:r>
            <a:r>
              <a:rPr lang="es-MX" dirty="0"/>
              <a:t>BN) Bajo lo Normal: El resultado de la actividad, tarea o trabajo que </a:t>
            </a:r>
            <a:r>
              <a:rPr lang="es-MX" dirty="0" smtClean="0"/>
              <a:t>se evalúa </a:t>
            </a:r>
            <a:r>
              <a:rPr lang="es-MX" dirty="0"/>
              <a:t>se califica como inferior a lo esperado, para el grado y </a:t>
            </a:r>
            <a:r>
              <a:rPr lang="es-MX" dirty="0" smtClean="0"/>
              <a:t>experiencia del </a:t>
            </a:r>
            <a:r>
              <a:rPr lang="es-MX" dirty="0"/>
              <a:t>calificado</a:t>
            </a:r>
            <a:r>
              <a:rPr lang="es-MX" dirty="0" smtClean="0"/>
              <a:t>.</a:t>
            </a:r>
          </a:p>
          <a:p>
            <a:pPr algn="just"/>
            <a:r>
              <a:rPr lang="es-MX" dirty="0"/>
              <a:t>(D) Deficiente: El resultado de la actividad, tarea o trabajo que se evalúa </a:t>
            </a:r>
            <a:r>
              <a:rPr lang="es-MX" dirty="0" smtClean="0"/>
              <a:t>se califica </a:t>
            </a:r>
            <a:r>
              <a:rPr lang="es-MX" dirty="0"/>
              <a:t>como insuficiente, incompleto o no logrado.</a:t>
            </a:r>
            <a:endParaRPr lang="es-CL" dirty="0"/>
          </a:p>
        </p:txBody>
      </p:sp>
      <p:pic>
        <p:nvPicPr>
          <p:cNvPr id="4" name="Imagen 3"/>
          <p:cNvPicPr>
            <a:picLocks noChangeAspect="1"/>
          </p:cNvPicPr>
          <p:nvPr/>
        </p:nvPicPr>
        <p:blipFill rotWithShape="1">
          <a:blip r:embed="rId2"/>
          <a:srcRect l="92211" t="45894" r="2452" b="31627"/>
          <a:stretch/>
        </p:blipFill>
        <p:spPr>
          <a:xfrm>
            <a:off x="1871554" y="1834977"/>
            <a:ext cx="1565031" cy="3708139"/>
          </a:xfrm>
          <a:prstGeom prst="rect">
            <a:avLst/>
          </a:prstGeom>
        </p:spPr>
      </p:pic>
      <p:grpSp>
        <p:nvGrpSpPr>
          <p:cNvPr id="5" name="Grupo 4">
            <a:extLst>
              <a:ext uri="{FF2B5EF4-FFF2-40B4-BE49-F238E27FC236}">
                <a16:creationId xmlns:a16="http://schemas.microsoft.com/office/drawing/2014/main" id="{64E49855-C251-4D6F-A0D2-0B96B8D6DD0D}"/>
              </a:ext>
            </a:extLst>
          </p:cNvPr>
          <p:cNvGrpSpPr/>
          <p:nvPr/>
        </p:nvGrpSpPr>
        <p:grpSpPr>
          <a:xfrm>
            <a:off x="1854937" y="744639"/>
            <a:ext cx="2570205" cy="778569"/>
            <a:chOff x="0" y="0"/>
            <a:chExt cx="7436564" cy="984902"/>
          </a:xfrm>
        </p:grpSpPr>
        <p:sp>
          <p:nvSpPr>
            <p:cNvPr id="6" name="Rectángulo: esquinas redondeadas 4">
              <a:extLst>
                <a:ext uri="{FF2B5EF4-FFF2-40B4-BE49-F238E27FC236}">
                  <a16:creationId xmlns:a16="http://schemas.microsoft.com/office/drawing/2014/main" id="{54A2A7B3-3B79-8590-83DD-9C7E9D19EA2F}"/>
                </a:ext>
              </a:extLst>
            </p:cNvPr>
            <p:cNvSpPr/>
            <p:nvPr/>
          </p:nvSpPr>
          <p:spPr>
            <a:xfrm>
              <a:off x="0" y="0"/>
              <a:ext cx="7436564" cy="984902"/>
            </a:xfrm>
            <a:prstGeom prst="roundRect">
              <a:avLst/>
            </a:prstGeom>
            <a:solidFill>
              <a:srgbClr val="C0504D">
                <a:hueOff val="0"/>
                <a:satOff val="0"/>
                <a:lumOff val="0"/>
                <a:alphaOff val="0"/>
              </a:srgbClr>
            </a:solidFill>
            <a:ln w="25400" cap="flat" cmpd="sng" algn="ctr">
              <a:solidFill>
                <a:sysClr val="window" lastClr="FFFFFF">
                  <a:hueOff val="0"/>
                  <a:satOff val="0"/>
                  <a:lumOff val="0"/>
                  <a:alphaOff val="0"/>
                </a:sysClr>
              </a:solidFill>
              <a:prstDash val="solid"/>
            </a:ln>
            <a:effectLst/>
          </p:spPr>
        </p:sp>
        <p:sp>
          <p:nvSpPr>
            <p:cNvPr id="7" name="Rectángulo: esquinas redondeadas 4">
              <a:extLst>
                <a:ext uri="{FF2B5EF4-FFF2-40B4-BE49-F238E27FC236}">
                  <a16:creationId xmlns:a16="http://schemas.microsoft.com/office/drawing/2014/main" id="{3015DAD7-A0C6-5071-1E11-576A71C6B3AF}"/>
                </a:ext>
              </a:extLst>
            </p:cNvPr>
            <p:cNvSpPr txBox="1"/>
            <p:nvPr/>
          </p:nvSpPr>
          <p:spPr>
            <a:xfrm>
              <a:off x="48079" y="48079"/>
              <a:ext cx="6621010" cy="888744"/>
            </a:xfrm>
            <a:prstGeom prst="rect">
              <a:avLst/>
            </a:prstGeom>
            <a:noFill/>
            <a:ln>
              <a:noFill/>
            </a:ln>
            <a:effectLst/>
          </p:spPr>
          <p:txBody>
            <a:bodyPr spcFirstLastPara="0" vert="horz" wrap="square" lIns="182880" tIns="182880" rIns="182880" bIns="182880" numCol="1" spcCol="1270" anchor="ctr" anchorCtr="0">
              <a:noAutofit/>
            </a:bodyPr>
            <a:lstStyle/>
            <a:p>
              <a:pPr marL="0" marR="0" lvl="0" indent="0" algn="ctr" defTabSz="2133600" eaLnBrk="1" fontAlgn="auto" latinLnBrk="0" hangingPunct="1">
                <a:lnSpc>
                  <a:spcPct val="90000"/>
                </a:lnSpc>
                <a:spcBef>
                  <a:spcPct val="0"/>
                </a:spcBef>
                <a:spcAft>
                  <a:spcPct val="35000"/>
                </a:spcAft>
                <a:buClrTx/>
                <a:buSzTx/>
                <a:buFontTx/>
                <a:buNone/>
                <a:tabLst/>
                <a:defRPr/>
              </a:pPr>
              <a:r>
                <a:rPr kumimoji="0" lang="es-CL" sz="3200" b="1" i="0" u="none" strike="noStrike" kern="1200" cap="none" spc="0" normalizeH="0" baseline="0" noProof="0" dirty="0" smtClean="0">
                  <a:ln>
                    <a:noFill/>
                  </a:ln>
                  <a:solidFill>
                    <a:sysClr val="window" lastClr="FFFFFF"/>
                  </a:solidFill>
                  <a:effectLst/>
                  <a:uLnTx/>
                  <a:uFillTx/>
                  <a:latin typeface="Calibri"/>
                  <a:ea typeface="+mn-ea"/>
                  <a:cs typeface="+mn-cs"/>
                </a:rPr>
                <a:t>NOTAS</a:t>
              </a:r>
              <a:endParaRPr kumimoji="0" lang="es-CL" sz="3200" b="1" i="0" u="none" strike="noStrike" kern="1200" cap="none" spc="0" normalizeH="0" baseline="0" noProof="0" dirty="0">
                <a:ln>
                  <a:noFill/>
                </a:ln>
                <a:solidFill>
                  <a:sysClr val="window" lastClr="FFFFFF"/>
                </a:solidFill>
                <a:effectLst/>
                <a:uLnTx/>
                <a:uFillTx/>
                <a:latin typeface="Calibri"/>
                <a:ea typeface="+mn-ea"/>
                <a:cs typeface="+mn-cs"/>
              </a:endParaRPr>
            </a:p>
          </p:txBody>
        </p:sp>
      </p:grpSp>
    </p:spTree>
    <p:extLst>
      <p:ext uri="{BB962C8B-B14F-4D97-AF65-F5344CB8AC3E}">
        <p14:creationId xmlns:p14="http://schemas.microsoft.com/office/powerpoint/2010/main" val="1942553764"/>
      </p:ext>
    </p:extLst>
  </p:cSld>
  <p:clrMapOvr>
    <a:masterClrMapping/>
  </p:clrMapOvr>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Marcador de contenido 7"/>
          <p:cNvSpPr>
            <a:spLocks noGrp="1"/>
          </p:cNvSpPr>
          <p:nvPr>
            <p:ph idx="1"/>
          </p:nvPr>
        </p:nvSpPr>
        <p:spPr>
          <a:xfrm>
            <a:off x="1058409" y="1122363"/>
            <a:ext cx="10963013" cy="3493938"/>
          </a:xfrm>
        </p:spPr>
        <p:txBody>
          <a:bodyPr>
            <a:normAutofit/>
          </a:bodyPr>
          <a:lstStyle/>
          <a:p>
            <a:pPr marL="0" indent="0" algn="just">
              <a:buNone/>
            </a:pPr>
            <a:r>
              <a:rPr lang="es-MX" sz="1800" dirty="0" smtClean="0"/>
              <a:t>Cada </a:t>
            </a:r>
            <a:r>
              <a:rPr lang="es-MX" sz="1800" dirty="0"/>
              <a:t>anotación en la Hoja de Vida no podrá abarcar más de </a:t>
            </a:r>
            <a:r>
              <a:rPr lang="es-MX" sz="1800" dirty="0" smtClean="0"/>
              <a:t>dos cualidades </a:t>
            </a:r>
            <a:r>
              <a:rPr lang="es-MX" sz="1800" dirty="0"/>
              <a:t>en la Hoja de Calificación (Evaluación de Desempeño) </a:t>
            </a:r>
            <a:r>
              <a:rPr lang="es-MX" sz="1800" dirty="0" smtClean="0"/>
              <a:t>de Suboficial </a:t>
            </a:r>
            <a:r>
              <a:rPr lang="es-MX" sz="1800" dirty="0"/>
              <a:t>Mayor, no más de tres cualidades en la Hoja de Calificación </a:t>
            </a:r>
            <a:r>
              <a:rPr lang="es-MX" sz="1800" dirty="0" smtClean="0"/>
              <a:t>de los </a:t>
            </a:r>
            <a:r>
              <a:rPr lang="es-MX" sz="1800" dirty="0"/>
              <a:t>Suboficiales (Suboficiales y Sargentos 1º), ni más de cinco </a:t>
            </a:r>
            <a:r>
              <a:rPr lang="es-MX" sz="1800" dirty="0" smtClean="0"/>
              <a:t>cualidades en </a:t>
            </a:r>
            <a:r>
              <a:rPr lang="es-MX" sz="1800" dirty="0"/>
              <a:t>la de los Clases (Sargentos 2º a Marineros 1º, Marineros y </a:t>
            </a:r>
            <a:r>
              <a:rPr lang="es-MX" sz="1800" dirty="0" smtClean="0"/>
              <a:t>Soldados IM</a:t>
            </a:r>
            <a:r>
              <a:rPr lang="es-MX" sz="1800" dirty="0"/>
              <a:t>. del personal de Tropa Profesional</a:t>
            </a:r>
            <a:r>
              <a:rPr lang="es-MX" sz="1800" dirty="0" smtClean="0"/>
              <a:t>).</a:t>
            </a:r>
          </a:p>
          <a:p>
            <a:pPr marL="0" indent="0" algn="just">
              <a:buNone/>
            </a:pPr>
            <a:r>
              <a:rPr lang="es-MX" sz="1800" b="1" dirty="0" smtClean="0"/>
              <a:t>Ejemplo</a:t>
            </a:r>
            <a:endParaRPr lang="es-MX" sz="1800" b="1" dirty="0"/>
          </a:p>
        </p:txBody>
      </p:sp>
      <p:grpSp>
        <p:nvGrpSpPr>
          <p:cNvPr id="4" name="Grupo 3">
            <a:extLst>
              <a:ext uri="{FF2B5EF4-FFF2-40B4-BE49-F238E27FC236}">
                <a16:creationId xmlns:a16="http://schemas.microsoft.com/office/drawing/2014/main" id="{64E49855-C251-4D6F-A0D2-0B96B8D6DD0D}"/>
              </a:ext>
            </a:extLst>
          </p:cNvPr>
          <p:cNvGrpSpPr/>
          <p:nvPr/>
        </p:nvGrpSpPr>
        <p:grpSpPr>
          <a:xfrm>
            <a:off x="1371600" y="188585"/>
            <a:ext cx="8300906" cy="778569"/>
            <a:chOff x="0" y="0"/>
            <a:chExt cx="7436564" cy="984902"/>
          </a:xfrm>
        </p:grpSpPr>
        <p:sp>
          <p:nvSpPr>
            <p:cNvPr id="5" name="Rectángulo: esquinas redondeadas 4">
              <a:extLst>
                <a:ext uri="{FF2B5EF4-FFF2-40B4-BE49-F238E27FC236}">
                  <a16:creationId xmlns:a16="http://schemas.microsoft.com/office/drawing/2014/main" id="{54A2A7B3-3B79-8590-83DD-9C7E9D19EA2F}"/>
                </a:ext>
              </a:extLst>
            </p:cNvPr>
            <p:cNvSpPr/>
            <p:nvPr/>
          </p:nvSpPr>
          <p:spPr>
            <a:xfrm>
              <a:off x="0" y="0"/>
              <a:ext cx="7436564" cy="984902"/>
            </a:xfrm>
            <a:prstGeom prst="roundRect">
              <a:avLst/>
            </a:prstGeom>
            <a:solidFill>
              <a:srgbClr val="C0504D">
                <a:hueOff val="0"/>
                <a:satOff val="0"/>
                <a:lumOff val="0"/>
                <a:alphaOff val="0"/>
              </a:srgbClr>
            </a:solidFill>
            <a:ln w="25400" cap="flat" cmpd="sng" algn="ctr">
              <a:solidFill>
                <a:sysClr val="window" lastClr="FFFFFF">
                  <a:hueOff val="0"/>
                  <a:satOff val="0"/>
                  <a:lumOff val="0"/>
                  <a:alphaOff val="0"/>
                </a:sysClr>
              </a:solidFill>
              <a:prstDash val="solid"/>
            </a:ln>
            <a:effectLst/>
          </p:spPr>
        </p:sp>
        <p:sp>
          <p:nvSpPr>
            <p:cNvPr id="6" name="Rectángulo: esquinas redondeadas 4">
              <a:extLst>
                <a:ext uri="{FF2B5EF4-FFF2-40B4-BE49-F238E27FC236}">
                  <a16:creationId xmlns:a16="http://schemas.microsoft.com/office/drawing/2014/main" id="{3015DAD7-A0C6-5071-1E11-576A71C6B3AF}"/>
                </a:ext>
              </a:extLst>
            </p:cNvPr>
            <p:cNvSpPr txBox="1"/>
            <p:nvPr/>
          </p:nvSpPr>
          <p:spPr>
            <a:xfrm>
              <a:off x="48079" y="48079"/>
              <a:ext cx="7340406" cy="888744"/>
            </a:xfrm>
            <a:prstGeom prst="rect">
              <a:avLst/>
            </a:prstGeom>
            <a:noFill/>
            <a:ln>
              <a:noFill/>
            </a:ln>
            <a:effectLst/>
          </p:spPr>
          <p:txBody>
            <a:bodyPr spcFirstLastPara="0" vert="horz" wrap="square" lIns="182880" tIns="182880" rIns="182880" bIns="182880" numCol="1" spcCol="1270" anchor="ctr" anchorCtr="0">
              <a:noAutofit/>
            </a:bodyPr>
            <a:lstStyle/>
            <a:p>
              <a:pPr marL="0" marR="0" lvl="0" indent="0" algn="ctr" defTabSz="2133600" eaLnBrk="1" fontAlgn="auto" latinLnBrk="0" hangingPunct="1">
                <a:lnSpc>
                  <a:spcPct val="90000"/>
                </a:lnSpc>
                <a:spcBef>
                  <a:spcPct val="0"/>
                </a:spcBef>
                <a:spcAft>
                  <a:spcPct val="35000"/>
                </a:spcAft>
                <a:buClrTx/>
                <a:buSzTx/>
                <a:buFontTx/>
                <a:buNone/>
                <a:tabLst/>
                <a:defRPr/>
              </a:pPr>
              <a:r>
                <a:rPr kumimoji="0" lang="es-CL" sz="3200" b="1" i="0" u="none" strike="noStrike" kern="1200" cap="none" spc="0" normalizeH="0" baseline="0" noProof="0" dirty="0" smtClean="0">
                  <a:ln>
                    <a:noFill/>
                  </a:ln>
                  <a:solidFill>
                    <a:sysClr val="window" lastClr="FFFFFF"/>
                  </a:solidFill>
                  <a:effectLst/>
                  <a:uLnTx/>
                  <a:uFillTx/>
                  <a:latin typeface="Calibri"/>
                  <a:ea typeface="+mn-ea"/>
                  <a:cs typeface="+mn-cs"/>
                </a:rPr>
                <a:t>Elementos que componen una calificación </a:t>
              </a:r>
              <a:endParaRPr kumimoji="0" lang="es-CL" sz="3200" b="1" i="0" u="none" strike="noStrike" kern="1200" cap="none" spc="0" normalizeH="0" baseline="0" noProof="0" dirty="0">
                <a:ln>
                  <a:noFill/>
                </a:ln>
                <a:solidFill>
                  <a:sysClr val="window" lastClr="FFFFFF"/>
                </a:solidFill>
                <a:effectLst/>
                <a:uLnTx/>
                <a:uFillTx/>
                <a:latin typeface="Calibri"/>
                <a:ea typeface="+mn-ea"/>
                <a:cs typeface="+mn-cs"/>
              </a:endParaRPr>
            </a:p>
          </p:txBody>
        </p:sp>
      </p:grpSp>
      <p:pic>
        <p:nvPicPr>
          <p:cNvPr id="10" name="Imagen 9">
            <a:extLst>
              <a:ext uri="{FF2B5EF4-FFF2-40B4-BE49-F238E27FC236}">
                <a16:creationId xmlns:a16="http://schemas.microsoft.com/office/drawing/2014/main" id="{689F79AB-6556-0C3E-16C7-D3CEDBB02818}"/>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9998244" y="377134"/>
            <a:ext cx="1744153" cy="745229"/>
          </a:xfrm>
          <a:prstGeom prst="rect">
            <a:avLst/>
          </a:prstGeom>
        </p:spPr>
      </p:pic>
      <p:pic>
        <p:nvPicPr>
          <p:cNvPr id="2" name="Imagen 1"/>
          <p:cNvPicPr>
            <a:picLocks noChangeAspect="1"/>
          </p:cNvPicPr>
          <p:nvPr/>
        </p:nvPicPr>
        <p:blipFill rotWithShape="1">
          <a:blip r:embed="rId3"/>
          <a:srcRect l="1639" t="13553" r="57874" b="48026"/>
          <a:stretch/>
        </p:blipFill>
        <p:spPr>
          <a:xfrm>
            <a:off x="1182467" y="2815488"/>
            <a:ext cx="6747392" cy="3601625"/>
          </a:xfrm>
          <a:prstGeom prst="rect">
            <a:avLst/>
          </a:prstGeom>
        </p:spPr>
      </p:pic>
      <p:pic>
        <p:nvPicPr>
          <p:cNvPr id="3" name="Imagen 2"/>
          <p:cNvPicPr>
            <a:picLocks noChangeAspect="1"/>
          </p:cNvPicPr>
          <p:nvPr/>
        </p:nvPicPr>
        <p:blipFill rotWithShape="1">
          <a:blip r:embed="rId4"/>
          <a:srcRect l="92211" t="45894" r="2452" b="31627"/>
          <a:stretch/>
        </p:blipFill>
        <p:spPr>
          <a:xfrm>
            <a:off x="8317522" y="2917440"/>
            <a:ext cx="1565031" cy="3708139"/>
          </a:xfrm>
          <a:prstGeom prst="rect">
            <a:avLst/>
          </a:prstGeom>
        </p:spPr>
      </p:pic>
    </p:spTree>
    <p:extLst>
      <p:ext uri="{BB962C8B-B14F-4D97-AF65-F5344CB8AC3E}">
        <p14:creationId xmlns:p14="http://schemas.microsoft.com/office/powerpoint/2010/main" val="3552003962"/>
      </p:ext>
    </p:extLst>
  </p:cSld>
  <p:clrMapOvr>
    <a:masterClrMapping/>
  </p:clrMapOvr>
  <p:timing>
    <p:tnLst>
      <p:par>
        <p:cT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 name="Diagrama 3"/>
          <p:cNvGraphicFramePr/>
          <p:nvPr>
            <p:extLst>
              <p:ext uri="{D42A27DB-BD31-4B8C-83A1-F6EECF244321}">
                <p14:modId xmlns:p14="http://schemas.microsoft.com/office/powerpoint/2010/main" val="102604830"/>
              </p:ext>
            </p:extLst>
          </p:nvPr>
        </p:nvGraphicFramePr>
        <p:xfrm>
          <a:off x="1618735" y="413950"/>
          <a:ext cx="5387546" cy="1485900"/>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
        <p:nvSpPr>
          <p:cNvPr id="3" name="Marcador de contenido 2"/>
          <p:cNvSpPr>
            <a:spLocks noGrp="1"/>
          </p:cNvSpPr>
          <p:nvPr>
            <p:ph idx="1"/>
          </p:nvPr>
        </p:nvSpPr>
        <p:spPr>
          <a:xfrm>
            <a:off x="1618735" y="1309816"/>
            <a:ext cx="9601200" cy="4880919"/>
          </a:xfrm>
        </p:spPr>
        <p:txBody>
          <a:bodyPr>
            <a:normAutofit fontScale="92500" lnSpcReduction="10000"/>
          </a:bodyPr>
          <a:lstStyle/>
          <a:p>
            <a:pPr marL="0" indent="0">
              <a:buNone/>
            </a:pPr>
            <a:r>
              <a:rPr lang="es-MX" sz="2100" b="1" i="1" u="sng" dirty="0"/>
              <a:t>Directiva 29C</a:t>
            </a:r>
            <a:endParaRPr lang="es-CL" sz="2100" b="1" i="1" u="sng" dirty="0"/>
          </a:p>
          <a:p>
            <a:pPr marL="0" indent="0">
              <a:buNone/>
            </a:pPr>
            <a:endParaRPr lang="es-MX" b="1" i="1" u="sng" dirty="0" smtClean="0"/>
          </a:p>
          <a:p>
            <a:r>
              <a:rPr lang="es-MX" dirty="0"/>
              <a:t>El calificador deberá tener presente que podrá calificar una cualidad </a:t>
            </a:r>
            <a:r>
              <a:rPr lang="es-MX" b="1" dirty="0"/>
              <a:t>sin ser necesario efectuar una anotación para justificar la nota</a:t>
            </a:r>
            <a:r>
              <a:rPr lang="es-MX" dirty="0"/>
              <a:t>; definiéndose ésta por la sola observación de la cualidad en el calificado, </a:t>
            </a:r>
            <a:r>
              <a:rPr lang="es-MX" b="1" dirty="0"/>
              <a:t>a excepción de las notas 7.0, 4.4 </a:t>
            </a:r>
            <a:r>
              <a:rPr lang="es-MX" dirty="0"/>
              <a:t>e inferior, las que deben quedar justificadas con alguna anotación.</a:t>
            </a:r>
          </a:p>
          <a:p>
            <a:pPr marL="0" indent="0">
              <a:buNone/>
            </a:pPr>
            <a:endParaRPr lang="es-MX" b="1" i="1" u="sng" dirty="0" smtClean="0"/>
          </a:p>
          <a:p>
            <a:pPr marL="0" indent="0">
              <a:buNone/>
            </a:pPr>
            <a:r>
              <a:rPr lang="es-MX" b="1" i="1" u="sng" dirty="0" smtClean="0"/>
              <a:t>CATEGORÍAS MÉDICAS</a:t>
            </a:r>
          </a:p>
          <a:p>
            <a:r>
              <a:rPr lang="es-MX" dirty="0" smtClean="0"/>
              <a:t>En </a:t>
            </a:r>
            <a:r>
              <a:rPr lang="es-MX" dirty="0"/>
              <a:t>las bajas médicas el calificador deberá registrar en la Hoja de </a:t>
            </a:r>
            <a:r>
              <a:rPr lang="es-MX" dirty="0" smtClean="0"/>
              <a:t>Vida, como </a:t>
            </a:r>
            <a:r>
              <a:rPr lang="es-MX" dirty="0"/>
              <a:t>constancia, la categoría médica respectiva sin evaluación; </a:t>
            </a:r>
            <a:r>
              <a:rPr lang="es-MX" dirty="0" smtClean="0"/>
              <a:t>sin embargo</a:t>
            </a:r>
            <a:r>
              <a:rPr lang="es-MX" dirty="0"/>
              <a:t>, las bajas médicas </a:t>
            </a:r>
            <a:r>
              <a:rPr lang="es-MX" dirty="0" smtClean="0"/>
              <a:t>prolongadas </a:t>
            </a:r>
            <a:r>
              <a:rPr lang="es-MX" dirty="0"/>
              <a:t>o excesivas, </a:t>
            </a:r>
            <a:r>
              <a:rPr lang="es-MX" b="1" dirty="0"/>
              <a:t>no permiten </a:t>
            </a:r>
            <a:r>
              <a:rPr lang="es-MX" b="1" dirty="0" smtClean="0"/>
              <a:t>optar a </a:t>
            </a:r>
            <a:r>
              <a:rPr lang="es-MX" b="1" dirty="0"/>
              <a:t>la nota 7.0</a:t>
            </a:r>
            <a:r>
              <a:rPr lang="es-MX" b="1" dirty="0" smtClean="0"/>
              <a:t>.</a:t>
            </a:r>
          </a:p>
          <a:p>
            <a:r>
              <a:rPr lang="es-MX" dirty="0"/>
              <a:t>En caso que el calificado </a:t>
            </a:r>
            <a:r>
              <a:rPr lang="es-MX" b="1" dirty="0"/>
              <a:t>demuestre interés por superar su condición </a:t>
            </a:r>
            <a:r>
              <a:rPr lang="es-MX" dirty="0"/>
              <a:t>y predisposición por retornar a sus actividades del servicio, el calificador podrá evaluar </a:t>
            </a:r>
            <a:r>
              <a:rPr lang="es-MX" b="1" dirty="0"/>
              <a:t>hasta con </a:t>
            </a:r>
            <a:r>
              <a:rPr lang="es-MX" dirty="0"/>
              <a:t>nota 6.8, en las cualidades “Condiciones Físicas y Salud”, lo cual deberá quedar debidamente respaldado con una anotación de mérito. 	</a:t>
            </a:r>
            <a:endParaRPr lang="es-MX" dirty="0" smtClean="0"/>
          </a:p>
        </p:txBody>
      </p:sp>
    </p:spTree>
    <p:extLst>
      <p:ext uri="{BB962C8B-B14F-4D97-AF65-F5344CB8AC3E}">
        <p14:creationId xmlns:p14="http://schemas.microsoft.com/office/powerpoint/2010/main" val="3754046377"/>
      </p:ext>
    </p:extLst>
  </p:cSld>
  <p:clrMapOvr>
    <a:masterClrMapping/>
  </p:clrMapOvr>
  <p:timing>
    <p:tnLst>
      <p:par>
        <p:cTn id="1" dur="indefinite" restart="never" nodeType="tmRoot"/>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 name="Diagrama 3"/>
          <p:cNvGraphicFramePr/>
          <p:nvPr>
            <p:extLst>
              <p:ext uri="{D42A27DB-BD31-4B8C-83A1-F6EECF244321}">
                <p14:modId xmlns:p14="http://schemas.microsoft.com/office/powerpoint/2010/main" val="102604830"/>
              </p:ext>
            </p:extLst>
          </p:nvPr>
        </p:nvGraphicFramePr>
        <p:xfrm>
          <a:off x="1618735" y="413950"/>
          <a:ext cx="5387546" cy="1485900"/>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
        <p:nvSpPr>
          <p:cNvPr id="3" name="Marcador de contenido 2"/>
          <p:cNvSpPr>
            <a:spLocks noGrp="1"/>
          </p:cNvSpPr>
          <p:nvPr>
            <p:ph idx="1"/>
          </p:nvPr>
        </p:nvSpPr>
        <p:spPr>
          <a:xfrm>
            <a:off x="1618735" y="1309816"/>
            <a:ext cx="9601200" cy="4880919"/>
          </a:xfrm>
        </p:spPr>
        <p:txBody>
          <a:bodyPr>
            <a:normAutofit/>
          </a:bodyPr>
          <a:lstStyle/>
          <a:p>
            <a:pPr marL="0" indent="0">
              <a:buNone/>
            </a:pPr>
            <a:r>
              <a:rPr lang="es-MX" sz="2100" b="1" i="1" u="sng" dirty="0"/>
              <a:t>Directiva 29C</a:t>
            </a:r>
            <a:endParaRPr lang="es-CL" sz="2100" b="1" i="1" u="sng" dirty="0"/>
          </a:p>
          <a:p>
            <a:pPr marL="0" indent="0">
              <a:buNone/>
            </a:pPr>
            <a:endParaRPr lang="es-MX" b="1" i="1" u="sng" dirty="0" smtClean="0"/>
          </a:p>
          <a:p>
            <a:pPr marL="0" indent="0">
              <a:buNone/>
            </a:pPr>
            <a:r>
              <a:rPr lang="es-MX" b="1" i="1" u="sng" dirty="0" smtClean="0"/>
              <a:t>CONTROL IMC:</a:t>
            </a:r>
          </a:p>
          <a:p>
            <a:pPr marL="0" indent="0">
              <a:buNone/>
            </a:pPr>
            <a:endParaRPr lang="es-MX" b="1" i="1" u="sng" dirty="0"/>
          </a:p>
          <a:p>
            <a:pPr marL="0" indent="0">
              <a:buNone/>
            </a:pPr>
            <a:r>
              <a:rPr lang="es-MX" b="1" i="1" u="sng" dirty="0" smtClean="0"/>
              <a:t>FICHA DE </a:t>
            </a:r>
          </a:p>
          <a:p>
            <a:pPr marL="0" indent="0">
              <a:buNone/>
            </a:pPr>
            <a:r>
              <a:rPr lang="es-MX" b="1" i="1" u="sng" dirty="0" smtClean="0"/>
              <a:t>CAPACIDAD </a:t>
            </a:r>
          </a:p>
          <a:p>
            <a:pPr marL="0" indent="0">
              <a:buNone/>
            </a:pPr>
            <a:r>
              <a:rPr lang="es-MX" b="1" i="1" u="sng" dirty="0" smtClean="0"/>
              <a:t>FÍSICA:</a:t>
            </a:r>
          </a:p>
        </p:txBody>
      </p:sp>
      <p:pic>
        <p:nvPicPr>
          <p:cNvPr id="2" name="Imagen 1"/>
          <p:cNvPicPr>
            <a:picLocks noChangeAspect="1"/>
          </p:cNvPicPr>
          <p:nvPr/>
        </p:nvPicPr>
        <p:blipFill>
          <a:blip r:embed="rId7"/>
          <a:stretch>
            <a:fillRect/>
          </a:stretch>
        </p:blipFill>
        <p:spPr>
          <a:xfrm>
            <a:off x="3839854" y="1631497"/>
            <a:ext cx="7661191" cy="4237556"/>
          </a:xfrm>
          <a:prstGeom prst="rect">
            <a:avLst/>
          </a:prstGeom>
        </p:spPr>
      </p:pic>
      <p:pic>
        <p:nvPicPr>
          <p:cNvPr id="5" name="Imagen 4"/>
          <p:cNvPicPr>
            <a:picLocks noChangeAspect="1"/>
          </p:cNvPicPr>
          <p:nvPr/>
        </p:nvPicPr>
        <p:blipFill>
          <a:blip r:embed="rId8"/>
          <a:stretch>
            <a:fillRect/>
          </a:stretch>
        </p:blipFill>
        <p:spPr>
          <a:xfrm>
            <a:off x="3839854" y="1717226"/>
            <a:ext cx="5945486" cy="4334451"/>
          </a:xfrm>
          <a:prstGeom prst="rect">
            <a:avLst/>
          </a:prstGeom>
        </p:spPr>
      </p:pic>
    </p:spTree>
    <p:extLst>
      <p:ext uri="{BB962C8B-B14F-4D97-AF65-F5344CB8AC3E}">
        <p14:creationId xmlns:p14="http://schemas.microsoft.com/office/powerpoint/2010/main" val="75621478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2"/>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nodeType="clickEffect">
                                  <p:stCondLst>
                                    <p:cond delay="0"/>
                                  </p:stCondLst>
                                  <p:childTnLst>
                                    <p:set>
                                      <p:cBhvr>
                                        <p:cTn id="10" dur="1" fill="hold">
                                          <p:stCondLst>
                                            <p:cond delay="0"/>
                                          </p:stCondLst>
                                        </p:cTn>
                                        <p:tgtEl>
                                          <p:spTgt spid="5"/>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Marcador de contenido 7"/>
          <p:cNvSpPr>
            <a:spLocks noGrp="1"/>
          </p:cNvSpPr>
          <p:nvPr>
            <p:ph idx="1"/>
          </p:nvPr>
        </p:nvSpPr>
        <p:spPr>
          <a:xfrm>
            <a:off x="1058409" y="1122362"/>
            <a:ext cx="10963013" cy="5005875"/>
          </a:xfrm>
        </p:spPr>
        <p:txBody>
          <a:bodyPr>
            <a:normAutofit/>
          </a:bodyPr>
          <a:lstStyle/>
          <a:p>
            <a:pPr marL="0" indent="0" algn="just">
              <a:buNone/>
            </a:pPr>
            <a:endParaRPr lang="es-MX" sz="1800" dirty="0"/>
          </a:p>
          <a:p>
            <a:pPr marL="0" indent="0" algn="just">
              <a:buNone/>
            </a:pPr>
            <a:r>
              <a:rPr lang="es-MX" sz="1800" b="1" dirty="0" smtClean="0">
                <a:solidFill>
                  <a:srgbClr val="002060"/>
                </a:solidFill>
              </a:rPr>
              <a:t>4.- Apreciación</a:t>
            </a:r>
            <a:r>
              <a:rPr lang="es-MX" sz="1800" dirty="0" smtClean="0">
                <a:solidFill>
                  <a:srgbClr val="002060"/>
                </a:solidFill>
              </a:rPr>
              <a:t>:</a:t>
            </a:r>
            <a:endParaRPr lang="es-MX" sz="1800" dirty="0"/>
          </a:p>
          <a:p>
            <a:pPr marL="0" indent="0" algn="just">
              <a:buNone/>
            </a:pPr>
            <a:r>
              <a:rPr lang="es-MX" sz="1800" dirty="0" smtClean="0"/>
              <a:t>Es </a:t>
            </a:r>
            <a:r>
              <a:rPr lang="es-MX" sz="1800" dirty="0"/>
              <a:t>la sección del formulario en la que el Calificador Directo </a:t>
            </a:r>
            <a:r>
              <a:rPr lang="es-MX" sz="1800" dirty="0" smtClean="0"/>
              <a:t>o Superior</a:t>
            </a:r>
            <a:r>
              <a:rPr lang="es-MX" sz="1800" dirty="0"/>
              <a:t>, según corresponda, emitirán una apreciación global del </a:t>
            </a:r>
            <a:r>
              <a:rPr lang="es-MX" sz="1800" dirty="0" smtClean="0"/>
              <a:t>desempeño </a:t>
            </a:r>
            <a:r>
              <a:rPr lang="es-MX" sz="1800" dirty="0"/>
              <a:t>del </a:t>
            </a:r>
            <a:r>
              <a:rPr lang="es-MX" sz="1800" dirty="0" smtClean="0"/>
              <a:t>calificado</a:t>
            </a:r>
            <a:r>
              <a:rPr lang="es-MX" sz="1800" dirty="0"/>
              <a:t>.</a:t>
            </a:r>
            <a:r>
              <a:rPr lang="es-MX" sz="1800" dirty="0" smtClean="0"/>
              <a:t> </a:t>
            </a:r>
            <a:r>
              <a:rPr lang="es-MX" sz="1800" dirty="0"/>
              <a:t>La apreciación contendrá la opinión global respecto del rendimiento, capacidad y condiciones del calificado para asumir mayores responsabilidades</a:t>
            </a:r>
          </a:p>
          <a:p>
            <a:pPr marL="0" indent="0" algn="just">
              <a:buNone/>
            </a:pPr>
            <a:r>
              <a:rPr lang="es-MX" sz="1800" dirty="0"/>
              <a:t>Para aquellos calificados que durante el período de calificaciones hayan registrado Faltas (Arrestos y Trabajos Extraordinarios) y/o Amonestaciones Escritas Grado “A”, “B”, “C” y/o “Amonestación Simple”, el Calificador Superior deberá proponer a la Junta de Selección las cualidades afectadas (sin sobrepasar el máximo permitido por grados) y el período de calificación, de las respectivas notas de acuerdo a la fecha en la cual fue sancionado.</a:t>
            </a:r>
          </a:p>
          <a:p>
            <a:pPr marL="0" indent="0" algn="just">
              <a:buNone/>
            </a:pPr>
            <a:endParaRPr lang="es-MX" sz="1800" dirty="0"/>
          </a:p>
        </p:txBody>
      </p:sp>
      <p:grpSp>
        <p:nvGrpSpPr>
          <p:cNvPr id="4" name="Grupo 3">
            <a:extLst>
              <a:ext uri="{FF2B5EF4-FFF2-40B4-BE49-F238E27FC236}">
                <a16:creationId xmlns:a16="http://schemas.microsoft.com/office/drawing/2014/main" id="{64E49855-C251-4D6F-A0D2-0B96B8D6DD0D}"/>
              </a:ext>
            </a:extLst>
          </p:cNvPr>
          <p:cNvGrpSpPr/>
          <p:nvPr/>
        </p:nvGrpSpPr>
        <p:grpSpPr>
          <a:xfrm>
            <a:off x="1371600" y="188585"/>
            <a:ext cx="8300906" cy="778569"/>
            <a:chOff x="0" y="0"/>
            <a:chExt cx="7436564" cy="984902"/>
          </a:xfrm>
        </p:grpSpPr>
        <p:sp>
          <p:nvSpPr>
            <p:cNvPr id="5" name="Rectángulo: esquinas redondeadas 4">
              <a:extLst>
                <a:ext uri="{FF2B5EF4-FFF2-40B4-BE49-F238E27FC236}">
                  <a16:creationId xmlns:a16="http://schemas.microsoft.com/office/drawing/2014/main" id="{54A2A7B3-3B79-8590-83DD-9C7E9D19EA2F}"/>
                </a:ext>
              </a:extLst>
            </p:cNvPr>
            <p:cNvSpPr/>
            <p:nvPr/>
          </p:nvSpPr>
          <p:spPr>
            <a:xfrm>
              <a:off x="0" y="0"/>
              <a:ext cx="7436564" cy="984902"/>
            </a:xfrm>
            <a:prstGeom prst="roundRect">
              <a:avLst/>
            </a:prstGeom>
            <a:solidFill>
              <a:srgbClr val="C0504D">
                <a:hueOff val="0"/>
                <a:satOff val="0"/>
                <a:lumOff val="0"/>
                <a:alphaOff val="0"/>
              </a:srgbClr>
            </a:solidFill>
            <a:ln w="25400" cap="flat" cmpd="sng" algn="ctr">
              <a:solidFill>
                <a:sysClr val="window" lastClr="FFFFFF">
                  <a:hueOff val="0"/>
                  <a:satOff val="0"/>
                  <a:lumOff val="0"/>
                  <a:alphaOff val="0"/>
                </a:sysClr>
              </a:solidFill>
              <a:prstDash val="solid"/>
            </a:ln>
            <a:effectLst/>
          </p:spPr>
        </p:sp>
        <p:sp>
          <p:nvSpPr>
            <p:cNvPr id="6" name="Rectángulo: esquinas redondeadas 4">
              <a:extLst>
                <a:ext uri="{FF2B5EF4-FFF2-40B4-BE49-F238E27FC236}">
                  <a16:creationId xmlns:a16="http://schemas.microsoft.com/office/drawing/2014/main" id="{3015DAD7-A0C6-5071-1E11-576A71C6B3AF}"/>
                </a:ext>
              </a:extLst>
            </p:cNvPr>
            <p:cNvSpPr txBox="1"/>
            <p:nvPr/>
          </p:nvSpPr>
          <p:spPr>
            <a:xfrm>
              <a:off x="48079" y="48079"/>
              <a:ext cx="7340406" cy="888744"/>
            </a:xfrm>
            <a:prstGeom prst="rect">
              <a:avLst/>
            </a:prstGeom>
            <a:noFill/>
            <a:ln>
              <a:noFill/>
            </a:ln>
            <a:effectLst/>
          </p:spPr>
          <p:txBody>
            <a:bodyPr spcFirstLastPara="0" vert="horz" wrap="square" lIns="182880" tIns="182880" rIns="182880" bIns="182880" numCol="1" spcCol="1270" anchor="ctr" anchorCtr="0">
              <a:noAutofit/>
            </a:bodyPr>
            <a:lstStyle/>
            <a:p>
              <a:pPr marL="0" marR="0" lvl="0" indent="0" algn="ctr" defTabSz="2133600" eaLnBrk="1" fontAlgn="auto" latinLnBrk="0" hangingPunct="1">
                <a:lnSpc>
                  <a:spcPct val="90000"/>
                </a:lnSpc>
                <a:spcBef>
                  <a:spcPct val="0"/>
                </a:spcBef>
                <a:spcAft>
                  <a:spcPct val="35000"/>
                </a:spcAft>
                <a:buClrTx/>
                <a:buSzTx/>
                <a:buFontTx/>
                <a:buNone/>
                <a:tabLst/>
                <a:defRPr/>
              </a:pPr>
              <a:r>
                <a:rPr kumimoji="0" lang="es-CL" sz="3200" b="1" i="0" u="none" strike="noStrike" kern="1200" cap="none" spc="0" normalizeH="0" baseline="0" noProof="0" dirty="0" smtClean="0">
                  <a:ln>
                    <a:noFill/>
                  </a:ln>
                  <a:solidFill>
                    <a:sysClr val="window" lastClr="FFFFFF"/>
                  </a:solidFill>
                  <a:effectLst/>
                  <a:uLnTx/>
                  <a:uFillTx/>
                  <a:latin typeface="Calibri"/>
                  <a:ea typeface="+mn-ea"/>
                  <a:cs typeface="+mn-cs"/>
                </a:rPr>
                <a:t>Elementos que componen una calificación </a:t>
              </a:r>
              <a:endParaRPr kumimoji="0" lang="es-CL" sz="3200" b="1" i="0" u="none" strike="noStrike" kern="1200" cap="none" spc="0" normalizeH="0" baseline="0" noProof="0" dirty="0">
                <a:ln>
                  <a:noFill/>
                </a:ln>
                <a:solidFill>
                  <a:sysClr val="window" lastClr="FFFFFF"/>
                </a:solidFill>
                <a:effectLst/>
                <a:uLnTx/>
                <a:uFillTx/>
                <a:latin typeface="Calibri"/>
                <a:ea typeface="+mn-ea"/>
                <a:cs typeface="+mn-cs"/>
              </a:endParaRPr>
            </a:p>
          </p:txBody>
        </p:sp>
      </p:grpSp>
      <p:pic>
        <p:nvPicPr>
          <p:cNvPr id="10" name="Imagen 9">
            <a:extLst>
              <a:ext uri="{FF2B5EF4-FFF2-40B4-BE49-F238E27FC236}">
                <a16:creationId xmlns:a16="http://schemas.microsoft.com/office/drawing/2014/main" id="{689F79AB-6556-0C3E-16C7-D3CEDBB02818}"/>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9998244" y="377134"/>
            <a:ext cx="1744153" cy="745229"/>
          </a:xfrm>
          <a:prstGeom prst="rect">
            <a:avLst/>
          </a:prstGeom>
        </p:spPr>
      </p:pic>
      <p:pic>
        <p:nvPicPr>
          <p:cNvPr id="7" name="Imagen 6"/>
          <p:cNvPicPr>
            <a:picLocks noChangeAspect="1"/>
          </p:cNvPicPr>
          <p:nvPr/>
        </p:nvPicPr>
        <p:blipFill rotWithShape="1">
          <a:blip r:embed="rId3"/>
          <a:srcRect t="-229" r="21469"/>
          <a:stretch/>
        </p:blipFill>
        <p:spPr>
          <a:xfrm>
            <a:off x="6294566" y="0"/>
            <a:ext cx="4914416" cy="6635036"/>
          </a:xfrm>
          <a:prstGeom prst="rect">
            <a:avLst/>
          </a:prstGeom>
        </p:spPr>
      </p:pic>
      <p:pic>
        <p:nvPicPr>
          <p:cNvPr id="2" name="Imagen 1"/>
          <p:cNvPicPr>
            <a:picLocks noChangeAspect="1"/>
          </p:cNvPicPr>
          <p:nvPr/>
        </p:nvPicPr>
        <p:blipFill>
          <a:blip r:embed="rId4"/>
          <a:stretch>
            <a:fillRect/>
          </a:stretch>
        </p:blipFill>
        <p:spPr>
          <a:xfrm>
            <a:off x="1058409" y="1581093"/>
            <a:ext cx="5934903" cy="2657846"/>
          </a:xfrm>
          <a:prstGeom prst="rect">
            <a:avLst/>
          </a:prstGeom>
        </p:spPr>
      </p:pic>
    </p:spTree>
    <p:extLst>
      <p:ext uri="{BB962C8B-B14F-4D97-AF65-F5344CB8AC3E}">
        <p14:creationId xmlns:p14="http://schemas.microsoft.com/office/powerpoint/2010/main" val="103684523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7"/>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nodeType="clickEffect">
                                  <p:stCondLst>
                                    <p:cond delay="0"/>
                                  </p:stCondLst>
                                  <p:childTnLst>
                                    <p:set>
                                      <p:cBhvr>
                                        <p:cTn id="10" dur="1" fill="hold">
                                          <p:stCondLst>
                                            <p:cond delay="0"/>
                                          </p:stCondLst>
                                        </p:cTn>
                                        <p:tgtEl>
                                          <p:spTgt spid="2"/>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 name="Imagen 7">
            <a:extLst>
              <a:ext uri="{FF2B5EF4-FFF2-40B4-BE49-F238E27FC236}">
                <a16:creationId xmlns:a16="http://schemas.microsoft.com/office/drawing/2014/main" id="{F3BEC9CD-647C-8535-47ED-3F57E55C93AF}"/>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9998244" y="377134"/>
            <a:ext cx="1744153" cy="745229"/>
          </a:xfrm>
          <a:prstGeom prst="rect">
            <a:avLst/>
          </a:prstGeom>
        </p:spPr>
      </p:pic>
      <p:grpSp>
        <p:nvGrpSpPr>
          <p:cNvPr id="2" name="Grupo 1">
            <a:extLst>
              <a:ext uri="{FF2B5EF4-FFF2-40B4-BE49-F238E27FC236}">
                <a16:creationId xmlns:a16="http://schemas.microsoft.com/office/drawing/2014/main" id="{BF3FF439-70F8-CE8F-EAAE-B2B0B4E8DC13}"/>
              </a:ext>
            </a:extLst>
          </p:cNvPr>
          <p:cNvGrpSpPr/>
          <p:nvPr/>
        </p:nvGrpSpPr>
        <p:grpSpPr>
          <a:xfrm>
            <a:off x="1202043" y="188586"/>
            <a:ext cx="7941957" cy="1077506"/>
            <a:chOff x="-162231" y="0"/>
            <a:chExt cx="7598795" cy="984902"/>
          </a:xfrm>
        </p:grpSpPr>
        <p:sp>
          <p:nvSpPr>
            <p:cNvPr id="3" name="Rectángulo: esquinas redondeadas 2">
              <a:extLst>
                <a:ext uri="{FF2B5EF4-FFF2-40B4-BE49-F238E27FC236}">
                  <a16:creationId xmlns:a16="http://schemas.microsoft.com/office/drawing/2014/main" id="{32A22EDD-E723-73E9-697E-78DDD2DE130D}"/>
                </a:ext>
              </a:extLst>
            </p:cNvPr>
            <p:cNvSpPr/>
            <p:nvPr/>
          </p:nvSpPr>
          <p:spPr>
            <a:xfrm>
              <a:off x="0" y="0"/>
              <a:ext cx="7436564" cy="984902"/>
            </a:xfrm>
            <a:prstGeom prst="roundRect">
              <a:avLst/>
            </a:prstGeom>
            <a:solidFill>
              <a:srgbClr val="C0504D">
                <a:hueOff val="0"/>
                <a:satOff val="0"/>
                <a:lumOff val="0"/>
                <a:alphaOff val="0"/>
              </a:srgbClr>
            </a:solidFill>
            <a:ln w="25400" cap="flat" cmpd="sng" algn="ctr">
              <a:solidFill>
                <a:sysClr val="window" lastClr="FFFFFF">
                  <a:hueOff val="0"/>
                  <a:satOff val="0"/>
                  <a:lumOff val="0"/>
                  <a:alphaOff val="0"/>
                </a:sysClr>
              </a:solidFill>
              <a:prstDash val="solid"/>
            </a:ln>
            <a:effectLst/>
          </p:spPr>
        </p:sp>
        <p:sp>
          <p:nvSpPr>
            <p:cNvPr id="7" name="Rectángulo: esquinas redondeadas 4">
              <a:extLst>
                <a:ext uri="{FF2B5EF4-FFF2-40B4-BE49-F238E27FC236}">
                  <a16:creationId xmlns:a16="http://schemas.microsoft.com/office/drawing/2014/main" id="{233A42FB-2D2B-92AC-2D28-6291E298B59E}"/>
                </a:ext>
              </a:extLst>
            </p:cNvPr>
            <p:cNvSpPr txBox="1"/>
            <p:nvPr/>
          </p:nvSpPr>
          <p:spPr>
            <a:xfrm>
              <a:off x="-162231" y="96158"/>
              <a:ext cx="7340406" cy="888743"/>
            </a:xfrm>
            <a:prstGeom prst="rect">
              <a:avLst/>
            </a:prstGeom>
            <a:noFill/>
            <a:ln>
              <a:noFill/>
            </a:ln>
            <a:effectLst/>
          </p:spPr>
          <p:txBody>
            <a:bodyPr spcFirstLastPara="0" vert="horz" wrap="square" lIns="182880" tIns="182880" rIns="182880" bIns="182880" numCol="1" spcCol="1270" anchor="ctr" anchorCtr="0">
              <a:noAutofit/>
            </a:bodyPr>
            <a:lstStyle/>
            <a:p>
              <a:pPr marL="0" marR="0" lvl="0" indent="0" algn="ctr" defTabSz="2133600" eaLnBrk="1" fontAlgn="auto" latinLnBrk="0" hangingPunct="1">
                <a:lnSpc>
                  <a:spcPct val="90000"/>
                </a:lnSpc>
                <a:spcBef>
                  <a:spcPct val="0"/>
                </a:spcBef>
                <a:spcAft>
                  <a:spcPct val="35000"/>
                </a:spcAft>
                <a:buClrTx/>
                <a:buSzTx/>
                <a:buFontTx/>
                <a:buNone/>
                <a:tabLst/>
                <a:defRPr/>
              </a:pPr>
              <a:r>
                <a:rPr lang="es-CL" sz="3600" b="1" dirty="0" smtClean="0">
                  <a:solidFill>
                    <a:sysClr val="window" lastClr="FFFFFF"/>
                  </a:solidFill>
                  <a:latin typeface="Calibri"/>
                </a:rPr>
                <a:t>LISTA DE CLASIFICACIÓN</a:t>
              </a:r>
              <a:endParaRPr kumimoji="0" lang="es-CL" sz="3600" b="1" i="0" u="none" strike="noStrike" kern="1200" cap="none" spc="0" normalizeH="0" baseline="0" noProof="0" dirty="0">
                <a:ln>
                  <a:noFill/>
                </a:ln>
                <a:solidFill>
                  <a:sysClr val="window" lastClr="FFFFFF"/>
                </a:solidFill>
                <a:effectLst/>
                <a:uLnTx/>
                <a:uFillTx/>
                <a:latin typeface="Calibri"/>
                <a:ea typeface="+mn-ea"/>
                <a:cs typeface="+mn-cs"/>
              </a:endParaRPr>
            </a:p>
          </p:txBody>
        </p:sp>
      </p:grpSp>
      <p:sp>
        <p:nvSpPr>
          <p:cNvPr id="6" name="CuadroTexto 5"/>
          <p:cNvSpPr txBox="1"/>
          <p:nvPr/>
        </p:nvSpPr>
        <p:spPr>
          <a:xfrm>
            <a:off x="1202043" y="1562420"/>
            <a:ext cx="10370797" cy="1754326"/>
          </a:xfrm>
          <a:prstGeom prst="rect">
            <a:avLst/>
          </a:prstGeom>
        </p:spPr>
        <p:style>
          <a:lnRef idx="2">
            <a:schemeClr val="accent5"/>
          </a:lnRef>
          <a:fillRef idx="1">
            <a:schemeClr val="lt1"/>
          </a:fillRef>
          <a:effectRef idx="0">
            <a:schemeClr val="accent5"/>
          </a:effectRef>
          <a:fontRef idx="minor">
            <a:schemeClr val="dk1"/>
          </a:fontRef>
        </p:style>
        <p:txBody>
          <a:bodyPr wrap="square" rtlCol="0">
            <a:spAutoFit/>
          </a:bodyPr>
          <a:lstStyle/>
          <a:p>
            <a:r>
              <a:rPr lang="es-MX" dirty="0" smtClean="0"/>
              <a:t>El </a:t>
            </a:r>
            <a:r>
              <a:rPr lang="es-MX" dirty="0"/>
              <a:t>personal de Gente de Mar y el personal de Tropa Profesional podrá ser clasificado en alguna de las siguientes Listas de Clasificación: </a:t>
            </a:r>
            <a:endParaRPr lang="es-MX" dirty="0" smtClean="0"/>
          </a:p>
          <a:p>
            <a:pPr marL="285750" indent="-285750">
              <a:buFontTx/>
              <a:buChar char="-"/>
            </a:pPr>
            <a:r>
              <a:rPr lang="es-MX" dirty="0" smtClean="0"/>
              <a:t>Lista </a:t>
            </a:r>
            <a:r>
              <a:rPr lang="es-MX" dirty="0"/>
              <a:t>N° 1 Muy Buena. </a:t>
            </a:r>
            <a:endParaRPr lang="es-MX" dirty="0" smtClean="0"/>
          </a:p>
          <a:p>
            <a:pPr marL="285750" indent="-285750">
              <a:buFontTx/>
              <a:buChar char="-"/>
            </a:pPr>
            <a:r>
              <a:rPr lang="es-MX" dirty="0" smtClean="0"/>
              <a:t>Lista </a:t>
            </a:r>
            <a:r>
              <a:rPr lang="es-MX" dirty="0"/>
              <a:t>N° 2 Normal. </a:t>
            </a:r>
            <a:endParaRPr lang="es-MX" dirty="0" smtClean="0"/>
          </a:p>
          <a:p>
            <a:pPr marL="285750" indent="-285750">
              <a:buFontTx/>
              <a:buChar char="-"/>
            </a:pPr>
            <a:r>
              <a:rPr lang="es-MX" dirty="0" smtClean="0"/>
              <a:t>Lista </a:t>
            </a:r>
            <a:r>
              <a:rPr lang="es-MX" dirty="0"/>
              <a:t>N° 3 Condicional. </a:t>
            </a:r>
            <a:endParaRPr lang="es-MX" dirty="0" smtClean="0"/>
          </a:p>
          <a:p>
            <a:pPr marL="285750" indent="-285750">
              <a:buFontTx/>
              <a:buChar char="-"/>
            </a:pPr>
            <a:r>
              <a:rPr lang="es-MX" dirty="0" smtClean="0"/>
              <a:t>Lista </a:t>
            </a:r>
            <a:r>
              <a:rPr lang="es-MX" dirty="0"/>
              <a:t>N° 4 Deficiente.</a:t>
            </a:r>
            <a:endParaRPr lang="es-CL" dirty="0" smtClean="0"/>
          </a:p>
        </p:txBody>
      </p:sp>
      <p:sp>
        <p:nvSpPr>
          <p:cNvPr id="4" name="Rectángulo 3"/>
          <p:cNvSpPr/>
          <p:nvPr/>
        </p:nvSpPr>
        <p:spPr>
          <a:xfrm>
            <a:off x="1202043" y="3515839"/>
            <a:ext cx="10540354" cy="2585323"/>
          </a:xfrm>
          <a:prstGeom prst="rect">
            <a:avLst/>
          </a:prstGeom>
        </p:spPr>
        <p:txBody>
          <a:bodyPr wrap="square">
            <a:spAutoFit/>
          </a:bodyPr>
          <a:lstStyle/>
          <a:p>
            <a:r>
              <a:rPr lang="es-MX" dirty="0" smtClean="0"/>
              <a:t>Las condiciones </a:t>
            </a:r>
            <a:r>
              <a:rPr lang="es-MX" dirty="0"/>
              <a:t>para cada Lista de Clasificación son las que se indican: </a:t>
            </a:r>
            <a:endParaRPr lang="es-MX" dirty="0" smtClean="0"/>
          </a:p>
          <a:p>
            <a:pPr marL="285750" indent="-285750">
              <a:buFontTx/>
              <a:buChar char="-"/>
            </a:pPr>
            <a:r>
              <a:rPr lang="es-MX" dirty="0" smtClean="0">
                <a:solidFill>
                  <a:srgbClr val="006600"/>
                </a:solidFill>
              </a:rPr>
              <a:t>Lista </a:t>
            </a:r>
            <a:r>
              <a:rPr lang="es-MX" dirty="0">
                <a:solidFill>
                  <a:srgbClr val="006600"/>
                </a:solidFill>
              </a:rPr>
              <a:t>N° 1 </a:t>
            </a:r>
            <a:r>
              <a:rPr lang="es-MX" dirty="0"/>
              <a:t>Nota Media para la Calificación Anual entre 7.0 y 6.0 (ninguna Nota Media Anual de Cualidad inferior a 5.5). </a:t>
            </a:r>
            <a:endParaRPr lang="es-MX" dirty="0" smtClean="0"/>
          </a:p>
          <a:p>
            <a:pPr marL="285750" indent="-285750">
              <a:buFontTx/>
              <a:buChar char="-"/>
            </a:pPr>
            <a:r>
              <a:rPr lang="es-MX" dirty="0" smtClean="0">
                <a:solidFill>
                  <a:srgbClr val="006600"/>
                </a:solidFill>
              </a:rPr>
              <a:t>Lista </a:t>
            </a:r>
            <a:r>
              <a:rPr lang="es-MX" dirty="0">
                <a:solidFill>
                  <a:srgbClr val="006600"/>
                </a:solidFill>
              </a:rPr>
              <a:t>N° 2 </a:t>
            </a:r>
            <a:r>
              <a:rPr lang="es-MX" dirty="0"/>
              <a:t>Nota Media para la Calificación Anual entre 5.9 y 4.5 (ninguna Nota Media Anual de Cualidad inferior a 4.0). </a:t>
            </a:r>
            <a:endParaRPr lang="es-MX" dirty="0" smtClean="0"/>
          </a:p>
          <a:p>
            <a:pPr marL="285750" indent="-285750">
              <a:buFontTx/>
              <a:buChar char="-"/>
            </a:pPr>
            <a:r>
              <a:rPr lang="es-MX" dirty="0" smtClean="0">
                <a:solidFill>
                  <a:srgbClr val="FF9933"/>
                </a:solidFill>
              </a:rPr>
              <a:t>Lista </a:t>
            </a:r>
            <a:r>
              <a:rPr lang="es-MX" dirty="0">
                <a:solidFill>
                  <a:srgbClr val="FF9933"/>
                </a:solidFill>
              </a:rPr>
              <a:t>N° 3 </a:t>
            </a:r>
            <a:r>
              <a:rPr lang="es-MX" dirty="0"/>
              <a:t>Nota Media para la Calificación Anual No inferior a 3.0 (ninguna Nota Media Anual de Cualidad inferior a 2.5). </a:t>
            </a:r>
            <a:endParaRPr lang="es-MX" dirty="0" smtClean="0"/>
          </a:p>
          <a:p>
            <a:pPr marL="285750" indent="-285750">
              <a:buFontTx/>
              <a:buChar char="-"/>
            </a:pPr>
            <a:r>
              <a:rPr lang="es-MX" dirty="0" smtClean="0">
                <a:solidFill>
                  <a:srgbClr val="FF0000"/>
                </a:solidFill>
              </a:rPr>
              <a:t>Lista </a:t>
            </a:r>
            <a:r>
              <a:rPr lang="es-MX" dirty="0">
                <a:solidFill>
                  <a:srgbClr val="FF0000"/>
                </a:solidFill>
              </a:rPr>
              <a:t>N° 4 </a:t>
            </a:r>
            <a:r>
              <a:rPr lang="es-MX" dirty="0"/>
              <a:t>Nota Media para la Calificación Anual inferior a 3.0 (una o más Cualidades con Nota Media Anual inferior a 2.5).</a:t>
            </a:r>
            <a:endParaRPr lang="es-CL" dirty="0"/>
          </a:p>
        </p:txBody>
      </p:sp>
    </p:spTree>
    <p:extLst>
      <p:ext uri="{BB962C8B-B14F-4D97-AF65-F5344CB8AC3E}">
        <p14:creationId xmlns:p14="http://schemas.microsoft.com/office/powerpoint/2010/main" val="406309021"/>
      </p:ext>
    </p:extLst>
  </p:cSld>
  <p:clrMapOvr>
    <a:masterClrMapping/>
  </p:clrMapOvr>
  <p:timing>
    <p:tnLst>
      <p:par>
        <p:cTn id="1" dur="indefinite" restart="never" nodeType="tmRoot"/>
      </p:par>
    </p:tn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 name="Imagen 7">
            <a:extLst>
              <a:ext uri="{FF2B5EF4-FFF2-40B4-BE49-F238E27FC236}">
                <a16:creationId xmlns:a16="http://schemas.microsoft.com/office/drawing/2014/main" id="{F3BEC9CD-647C-8535-47ED-3F57E55C93AF}"/>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9998244" y="377134"/>
            <a:ext cx="1744153" cy="745229"/>
          </a:xfrm>
          <a:prstGeom prst="rect">
            <a:avLst/>
          </a:prstGeom>
        </p:spPr>
      </p:pic>
      <p:grpSp>
        <p:nvGrpSpPr>
          <p:cNvPr id="2" name="Grupo 1">
            <a:extLst>
              <a:ext uri="{FF2B5EF4-FFF2-40B4-BE49-F238E27FC236}">
                <a16:creationId xmlns:a16="http://schemas.microsoft.com/office/drawing/2014/main" id="{BF3FF439-70F8-CE8F-EAAE-B2B0B4E8DC13}"/>
              </a:ext>
            </a:extLst>
          </p:cNvPr>
          <p:cNvGrpSpPr/>
          <p:nvPr/>
        </p:nvGrpSpPr>
        <p:grpSpPr>
          <a:xfrm>
            <a:off x="1202043" y="188586"/>
            <a:ext cx="7941957" cy="1077506"/>
            <a:chOff x="-162231" y="0"/>
            <a:chExt cx="7598795" cy="984902"/>
          </a:xfrm>
        </p:grpSpPr>
        <p:sp>
          <p:nvSpPr>
            <p:cNvPr id="3" name="Rectángulo: esquinas redondeadas 2">
              <a:extLst>
                <a:ext uri="{FF2B5EF4-FFF2-40B4-BE49-F238E27FC236}">
                  <a16:creationId xmlns:a16="http://schemas.microsoft.com/office/drawing/2014/main" id="{32A22EDD-E723-73E9-697E-78DDD2DE130D}"/>
                </a:ext>
              </a:extLst>
            </p:cNvPr>
            <p:cNvSpPr/>
            <p:nvPr/>
          </p:nvSpPr>
          <p:spPr>
            <a:xfrm>
              <a:off x="0" y="0"/>
              <a:ext cx="7436564" cy="984902"/>
            </a:xfrm>
            <a:prstGeom prst="roundRect">
              <a:avLst/>
            </a:prstGeom>
            <a:solidFill>
              <a:srgbClr val="C0504D">
                <a:hueOff val="0"/>
                <a:satOff val="0"/>
                <a:lumOff val="0"/>
                <a:alphaOff val="0"/>
              </a:srgbClr>
            </a:solidFill>
            <a:ln w="25400" cap="flat" cmpd="sng" algn="ctr">
              <a:solidFill>
                <a:sysClr val="window" lastClr="FFFFFF">
                  <a:hueOff val="0"/>
                  <a:satOff val="0"/>
                  <a:lumOff val="0"/>
                  <a:alphaOff val="0"/>
                </a:sysClr>
              </a:solidFill>
              <a:prstDash val="solid"/>
            </a:ln>
            <a:effectLst/>
          </p:spPr>
        </p:sp>
        <p:sp>
          <p:nvSpPr>
            <p:cNvPr id="7" name="Rectángulo: esquinas redondeadas 4">
              <a:extLst>
                <a:ext uri="{FF2B5EF4-FFF2-40B4-BE49-F238E27FC236}">
                  <a16:creationId xmlns:a16="http://schemas.microsoft.com/office/drawing/2014/main" id="{233A42FB-2D2B-92AC-2D28-6291E298B59E}"/>
                </a:ext>
              </a:extLst>
            </p:cNvPr>
            <p:cNvSpPr txBox="1"/>
            <p:nvPr/>
          </p:nvSpPr>
          <p:spPr>
            <a:xfrm>
              <a:off x="-162231" y="96158"/>
              <a:ext cx="7340406" cy="888743"/>
            </a:xfrm>
            <a:prstGeom prst="rect">
              <a:avLst/>
            </a:prstGeom>
            <a:noFill/>
            <a:ln>
              <a:noFill/>
            </a:ln>
            <a:effectLst/>
          </p:spPr>
          <p:txBody>
            <a:bodyPr spcFirstLastPara="0" vert="horz" wrap="square" lIns="182880" tIns="182880" rIns="182880" bIns="182880" numCol="1" spcCol="1270" anchor="ctr" anchorCtr="0">
              <a:noAutofit/>
            </a:bodyPr>
            <a:lstStyle/>
            <a:p>
              <a:pPr marL="0" marR="0" lvl="0" indent="0" algn="ctr" defTabSz="2133600" eaLnBrk="1" fontAlgn="auto" latinLnBrk="0" hangingPunct="1">
                <a:lnSpc>
                  <a:spcPct val="90000"/>
                </a:lnSpc>
                <a:spcBef>
                  <a:spcPct val="0"/>
                </a:spcBef>
                <a:spcAft>
                  <a:spcPct val="35000"/>
                </a:spcAft>
                <a:buClrTx/>
                <a:buSzTx/>
                <a:buFontTx/>
                <a:buNone/>
                <a:tabLst/>
                <a:defRPr/>
              </a:pPr>
              <a:r>
                <a:rPr lang="es-CL" sz="3600" b="1" dirty="0" smtClean="0">
                  <a:solidFill>
                    <a:sysClr val="window" lastClr="FFFFFF"/>
                  </a:solidFill>
                  <a:latin typeface="Calibri"/>
                </a:rPr>
                <a:t>LISTA DE CLASIFICACIÓN</a:t>
              </a:r>
              <a:endParaRPr kumimoji="0" lang="es-CL" sz="3600" b="1" i="0" u="none" strike="noStrike" kern="1200" cap="none" spc="0" normalizeH="0" baseline="0" noProof="0" dirty="0">
                <a:ln>
                  <a:noFill/>
                </a:ln>
                <a:solidFill>
                  <a:sysClr val="window" lastClr="FFFFFF"/>
                </a:solidFill>
                <a:effectLst/>
                <a:uLnTx/>
                <a:uFillTx/>
                <a:latin typeface="Calibri"/>
                <a:ea typeface="+mn-ea"/>
                <a:cs typeface="+mn-cs"/>
              </a:endParaRPr>
            </a:p>
          </p:txBody>
        </p:sp>
      </p:grpSp>
      <p:sp>
        <p:nvSpPr>
          <p:cNvPr id="6" name="CuadroTexto 5"/>
          <p:cNvSpPr txBox="1"/>
          <p:nvPr/>
        </p:nvSpPr>
        <p:spPr>
          <a:xfrm>
            <a:off x="1202043" y="1562420"/>
            <a:ext cx="10370797" cy="1754326"/>
          </a:xfrm>
          <a:prstGeom prst="rect">
            <a:avLst/>
          </a:prstGeom>
        </p:spPr>
        <p:style>
          <a:lnRef idx="2">
            <a:schemeClr val="accent5"/>
          </a:lnRef>
          <a:fillRef idx="1">
            <a:schemeClr val="lt1"/>
          </a:fillRef>
          <a:effectRef idx="0">
            <a:schemeClr val="accent5"/>
          </a:effectRef>
          <a:fontRef idx="minor">
            <a:schemeClr val="dk1"/>
          </a:fontRef>
        </p:style>
        <p:txBody>
          <a:bodyPr wrap="square" rtlCol="0">
            <a:spAutoFit/>
          </a:bodyPr>
          <a:lstStyle/>
          <a:p>
            <a:r>
              <a:rPr lang="es-MX" dirty="0" smtClean="0"/>
              <a:t>El </a:t>
            </a:r>
            <a:r>
              <a:rPr lang="es-MX" dirty="0"/>
              <a:t>personal de Gente de Mar y el personal de Tropa Profesional podrá ser clasificado en alguna de las siguientes Listas de Clasificación: </a:t>
            </a:r>
            <a:endParaRPr lang="es-MX" dirty="0" smtClean="0"/>
          </a:p>
          <a:p>
            <a:pPr marL="285750" indent="-285750">
              <a:buFontTx/>
              <a:buChar char="-"/>
            </a:pPr>
            <a:r>
              <a:rPr lang="es-MX" dirty="0" smtClean="0"/>
              <a:t>Lista </a:t>
            </a:r>
            <a:r>
              <a:rPr lang="es-MX" dirty="0"/>
              <a:t>N° 1 Muy Buena. </a:t>
            </a:r>
            <a:endParaRPr lang="es-MX" dirty="0" smtClean="0"/>
          </a:p>
          <a:p>
            <a:pPr marL="285750" indent="-285750">
              <a:buFontTx/>
              <a:buChar char="-"/>
            </a:pPr>
            <a:r>
              <a:rPr lang="es-MX" dirty="0" smtClean="0"/>
              <a:t>Lista </a:t>
            </a:r>
            <a:r>
              <a:rPr lang="es-MX" dirty="0"/>
              <a:t>N° 2 Normal. </a:t>
            </a:r>
            <a:endParaRPr lang="es-MX" dirty="0" smtClean="0"/>
          </a:p>
          <a:p>
            <a:pPr marL="285750" indent="-285750">
              <a:buFontTx/>
              <a:buChar char="-"/>
            </a:pPr>
            <a:r>
              <a:rPr lang="es-MX" dirty="0" smtClean="0"/>
              <a:t>Lista </a:t>
            </a:r>
            <a:r>
              <a:rPr lang="es-MX" dirty="0"/>
              <a:t>N° 3 Condicional. </a:t>
            </a:r>
            <a:endParaRPr lang="es-MX" dirty="0" smtClean="0"/>
          </a:p>
          <a:p>
            <a:pPr marL="285750" indent="-285750">
              <a:buFontTx/>
              <a:buChar char="-"/>
            </a:pPr>
            <a:r>
              <a:rPr lang="es-MX" dirty="0" smtClean="0"/>
              <a:t>Lista </a:t>
            </a:r>
            <a:r>
              <a:rPr lang="es-MX" dirty="0"/>
              <a:t>N° 4 Deficiente.</a:t>
            </a:r>
            <a:endParaRPr lang="es-CL" dirty="0" smtClean="0"/>
          </a:p>
        </p:txBody>
      </p:sp>
      <p:sp>
        <p:nvSpPr>
          <p:cNvPr id="4" name="Rectángulo 3"/>
          <p:cNvSpPr/>
          <p:nvPr/>
        </p:nvSpPr>
        <p:spPr>
          <a:xfrm>
            <a:off x="1202043" y="3756803"/>
            <a:ext cx="10540354" cy="1477328"/>
          </a:xfrm>
          <a:prstGeom prst="rect">
            <a:avLst/>
          </a:prstGeom>
        </p:spPr>
        <p:txBody>
          <a:bodyPr wrap="square">
            <a:spAutoFit/>
          </a:bodyPr>
          <a:lstStyle/>
          <a:p>
            <a:r>
              <a:rPr lang="es-MX" dirty="0" smtClean="0"/>
              <a:t>Para SOM</a:t>
            </a:r>
          </a:p>
          <a:p>
            <a:pPr marL="285750" indent="-285750">
              <a:buFontTx/>
              <a:buChar char="-"/>
            </a:pPr>
            <a:r>
              <a:rPr lang="es-MX" dirty="0" smtClean="0"/>
              <a:t>Lista </a:t>
            </a:r>
            <a:r>
              <a:rPr lang="es-MX" dirty="0"/>
              <a:t>N° 1 Todos los conceptos evaluados como SOBRESALIENTE o MERITORIO. </a:t>
            </a:r>
            <a:endParaRPr lang="es-MX" dirty="0" smtClean="0"/>
          </a:p>
          <a:p>
            <a:pPr marL="285750" indent="-285750">
              <a:buFontTx/>
              <a:buChar char="-"/>
            </a:pPr>
            <a:r>
              <a:rPr lang="es-MX" dirty="0" smtClean="0"/>
              <a:t>Lista </a:t>
            </a:r>
            <a:r>
              <a:rPr lang="es-MX" dirty="0"/>
              <a:t>N° 2 Uno o más conceptos evaluados como NORMAL</a:t>
            </a:r>
            <a:r>
              <a:rPr lang="es-MX" dirty="0" smtClean="0"/>
              <a:t>. </a:t>
            </a:r>
          </a:p>
          <a:p>
            <a:pPr marL="285750" indent="-285750">
              <a:buFontTx/>
              <a:buChar char="-"/>
            </a:pPr>
            <a:r>
              <a:rPr lang="es-MX" dirty="0" smtClean="0"/>
              <a:t>Lista </a:t>
            </a:r>
            <a:r>
              <a:rPr lang="es-MX" dirty="0"/>
              <a:t>N° 3 Uno o más conceptos evaluados como BAJO LO NORMAL</a:t>
            </a:r>
            <a:r>
              <a:rPr lang="es-MX" dirty="0" smtClean="0"/>
              <a:t>.</a:t>
            </a:r>
          </a:p>
          <a:p>
            <a:pPr marL="285750" indent="-285750">
              <a:buFontTx/>
              <a:buChar char="-"/>
            </a:pPr>
            <a:r>
              <a:rPr lang="es-MX" dirty="0" smtClean="0"/>
              <a:t>Lista </a:t>
            </a:r>
            <a:r>
              <a:rPr lang="es-MX" dirty="0"/>
              <a:t>N° 4 Uno o más conceptos evaluados como DEFICIENTE.</a:t>
            </a:r>
            <a:endParaRPr lang="es-CL" dirty="0"/>
          </a:p>
        </p:txBody>
      </p:sp>
    </p:spTree>
    <p:extLst>
      <p:ext uri="{BB962C8B-B14F-4D97-AF65-F5344CB8AC3E}">
        <p14:creationId xmlns:p14="http://schemas.microsoft.com/office/powerpoint/2010/main" val="4076486523"/>
      </p:ext>
    </p:extLst>
  </p:cSld>
  <p:clrMapOvr>
    <a:masterClrMapping/>
  </p:clrMapOvr>
  <p:timing>
    <p:tnLst>
      <p:par>
        <p:cTn id="1" dur="indefinite" restart="never" nodeType="tmRoot"/>
      </p:par>
    </p:tn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 name="Imagen 7">
            <a:extLst>
              <a:ext uri="{FF2B5EF4-FFF2-40B4-BE49-F238E27FC236}">
                <a16:creationId xmlns:a16="http://schemas.microsoft.com/office/drawing/2014/main" id="{F3BEC9CD-647C-8535-47ED-3F57E55C93AF}"/>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0050998" y="207380"/>
            <a:ext cx="1744153" cy="745229"/>
          </a:xfrm>
          <a:prstGeom prst="rect">
            <a:avLst/>
          </a:prstGeom>
        </p:spPr>
      </p:pic>
      <p:grpSp>
        <p:nvGrpSpPr>
          <p:cNvPr id="2" name="Grupo 1">
            <a:extLst>
              <a:ext uri="{FF2B5EF4-FFF2-40B4-BE49-F238E27FC236}">
                <a16:creationId xmlns:a16="http://schemas.microsoft.com/office/drawing/2014/main" id="{BF3FF439-70F8-CE8F-EAAE-B2B0B4E8DC13}"/>
              </a:ext>
            </a:extLst>
          </p:cNvPr>
          <p:cNvGrpSpPr/>
          <p:nvPr/>
        </p:nvGrpSpPr>
        <p:grpSpPr>
          <a:xfrm>
            <a:off x="1202043" y="188586"/>
            <a:ext cx="7941957" cy="708229"/>
            <a:chOff x="-162231" y="0"/>
            <a:chExt cx="7598795" cy="984902"/>
          </a:xfrm>
        </p:grpSpPr>
        <p:sp>
          <p:nvSpPr>
            <p:cNvPr id="3" name="Rectángulo: esquinas redondeadas 2">
              <a:extLst>
                <a:ext uri="{FF2B5EF4-FFF2-40B4-BE49-F238E27FC236}">
                  <a16:creationId xmlns:a16="http://schemas.microsoft.com/office/drawing/2014/main" id="{32A22EDD-E723-73E9-697E-78DDD2DE130D}"/>
                </a:ext>
              </a:extLst>
            </p:cNvPr>
            <p:cNvSpPr/>
            <p:nvPr/>
          </p:nvSpPr>
          <p:spPr>
            <a:xfrm>
              <a:off x="0" y="0"/>
              <a:ext cx="7436564" cy="984902"/>
            </a:xfrm>
            <a:prstGeom prst="roundRect">
              <a:avLst/>
            </a:prstGeom>
            <a:solidFill>
              <a:srgbClr val="C0504D">
                <a:hueOff val="0"/>
                <a:satOff val="0"/>
                <a:lumOff val="0"/>
                <a:alphaOff val="0"/>
              </a:srgbClr>
            </a:solidFill>
            <a:ln w="25400" cap="flat" cmpd="sng" algn="ctr">
              <a:solidFill>
                <a:sysClr val="window" lastClr="FFFFFF">
                  <a:hueOff val="0"/>
                  <a:satOff val="0"/>
                  <a:lumOff val="0"/>
                  <a:alphaOff val="0"/>
                </a:sysClr>
              </a:solidFill>
              <a:prstDash val="solid"/>
            </a:ln>
            <a:effectLst/>
          </p:spPr>
        </p:sp>
        <p:sp>
          <p:nvSpPr>
            <p:cNvPr id="7" name="Rectángulo: esquinas redondeadas 4">
              <a:extLst>
                <a:ext uri="{FF2B5EF4-FFF2-40B4-BE49-F238E27FC236}">
                  <a16:creationId xmlns:a16="http://schemas.microsoft.com/office/drawing/2014/main" id="{233A42FB-2D2B-92AC-2D28-6291E298B59E}"/>
                </a:ext>
              </a:extLst>
            </p:cNvPr>
            <p:cNvSpPr txBox="1"/>
            <p:nvPr/>
          </p:nvSpPr>
          <p:spPr>
            <a:xfrm>
              <a:off x="-162231" y="96158"/>
              <a:ext cx="7340406" cy="888743"/>
            </a:xfrm>
            <a:prstGeom prst="rect">
              <a:avLst/>
            </a:prstGeom>
            <a:noFill/>
            <a:ln>
              <a:noFill/>
            </a:ln>
            <a:effectLst/>
          </p:spPr>
          <p:txBody>
            <a:bodyPr spcFirstLastPara="0" vert="horz" wrap="square" lIns="182880" tIns="182880" rIns="182880" bIns="182880" numCol="1" spcCol="1270" anchor="ctr" anchorCtr="0">
              <a:noAutofit/>
            </a:bodyPr>
            <a:lstStyle/>
            <a:p>
              <a:pPr marL="0" marR="0" lvl="0" indent="0" algn="ctr" defTabSz="2133600" eaLnBrk="1" fontAlgn="auto" latinLnBrk="0" hangingPunct="1">
                <a:lnSpc>
                  <a:spcPct val="90000"/>
                </a:lnSpc>
                <a:spcBef>
                  <a:spcPct val="0"/>
                </a:spcBef>
                <a:spcAft>
                  <a:spcPct val="35000"/>
                </a:spcAft>
                <a:buClrTx/>
                <a:buSzTx/>
                <a:buFontTx/>
                <a:buNone/>
                <a:tabLst/>
                <a:defRPr/>
              </a:pPr>
              <a:r>
                <a:rPr lang="es-CL" sz="3200" b="1" dirty="0" smtClean="0">
                  <a:solidFill>
                    <a:sysClr val="window" lastClr="FFFFFF"/>
                  </a:solidFill>
                  <a:latin typeface="Calibri"/>
                </a:rPr>
                <a:t>LISTA DE CLASIFICACIÓN … QUÉ IMPLICA ??</a:t>
              </a:r>
              <a:endParaRPr kumimoji="0" lang="es-CL" sz="3200" b="1" i="0" u="none" strike="noStrike" kern="1200" cap="none" spc="0" normalizeH="0" baseline="0" noProof="0" dirty="0">
                <a:ln>
                  <a:noFill/>
                </a:ln>
                <a:solidFill>
                  <a:sysClr val="window" lastClr="FFFFFF"/>
                </a:solidFill>
                <a:effectLst/>
                <a:uLnTx/>
                <a:uFillTx/>
                <a:latin typeface="Calibri"/>
              </a:endParaRPr>
            </a:p>
          </p:txBody>
        </p:sp>
      </p:grpSp>
      <p:sp>
        <p:nvSpPr>
          <p:cNvPr id="6" name="CuadroTexto 5"/>
          <p:cNvSpPr txBox="1"/>
          <p:nvPr/>
        </p:nvSpPr>
        <p:spPr>
          <a:xfrm>
            <a:off x="1202043" y="1122363"/>
            <a:ext cx="10370797" cy="1569660"/>
          </a:xfrm>
          <a:prstGeom prst="rect">
            <a:avLst/>
          </a:prstGeom>
        </p:spPr>
        <p:style>
          <a:lnRef idx="2">
            <a:schemeClr val="accent5"/>
          </a:lnRef>
          <a:fillRef idx="1">
            <a:schemeClr val="lt1"/>
          </a:fillRef>
          <a:effectRef idx="0">
            <a:schemeClr val="accent5"/>
          </a:effectRef>
          <a:fontRef idx="minor">
            <a:schemeClr val="dk1"/>
          </a:fontRef>
        </p:style>
        <p:txBody>
          <a:bodyPr wrap="square" rtlCol="0">
            <a:spAutoFit/>
          </a:bodyPr>
          <a:lstStyle/>
          <a:p>
            <a:r>
              <a:rPr lang="es-MX" sz="1600" dirty="0" smtClean="0"/>
              <a:t>El </a:t>
            </a:r>
            <a:r>
              <a:rPr lang="es-MX" sz="1600" dirty="0"/>
              <a:t>personal de Gente de Mar y el personal de Tropa Profesional podrá ser clasificado en alguna de las siguientes Listas de Clasificación: </a:t>
            </a:r>
            <a:endParaRPr lang="es-MX" sz="1600" dirty="0" smtClean="0"/>
          </a:p>
          <a:p>
            <a:pPr marL="285750" indent="-285750">
              <a:buFontTx/>
              <a:buChar char="-"/>
            </a:pPr>
            <a:r>
              <a:rPr lang="es-MX" sz="1600" dirty="0" smtClean="0"/>
              <a:t>Lista </a:t>
            </a:r>
            <a:r>
              <a:rPr lang="es-MX" sz="1600" dirty="0"/>
              <a:t>N° 1 Muy Buena. </a:t>
            </a:r>
            <a:endParaRPr lang="es-MX" sz="1600" dirty="0" smtClean="0"/>
          </a:p>
          <a:p>
            <a:pPr marL="285750" indent="-285750">
              <a:buFontTx/>
              <a:buChar char="-"/>
            </a:pPr>
            <a:r>
              <a:rPr lang="es-MX" sz="1600" dirty="0" smtClean="0"/>
              <a:t>Lista </a:t>
            </a:r>
            <a:r>
              <a:rPr lang="es-MX" sz="1600" dirty="0"/>
              <a:t>N° 2 Normal. </a:t>
            </a:r>
            <a:endParaRPr lang="es-MX" sz="1600" dirty="0" smtClean="0"/>
          </a:p>
          <a:p>
            <a:pPr marL="285750" indent="-285750">
              <a:buFontTx/>
              <a:buChar char="-"/>
            </a:pPr>
            <a:r>
              <a:rPr lang="es-MX" sz="1600" dirty="0" smtClean="0"/>
              <a:t>Lista </a:t>
            </a:r>
            <a:r>
              <a:rPr lang="es-MX" sz="1600" dirty="0"/>
              <a:t>N° 3 Condicional. </a:t>
            </a:r>
            <a:endParaRPr lang="es-MX" sz="1600" dirty="0" smtClean="0"/>
          </a:p>
          <a:p>
            <a:pPr marL="285750" indent="-285750">
              <a:buFontTx/>
              <a:buChar char="-"/>
            </a:pPr>
            <a:r>
              <a:rPr lang="es-MX" sz="1600" dirty="0" smtClean="0"/>
              <a:t>Lista </a:t>
            </a:r>
            <a:r>
              <a:rPr lang="es-MX" sz="1600" dirty="0"/>
              <a:t>N° 4 Deficiente.</a:t>
            </a:r>
            <a:endParaRPr lang="es-CL" sz="1600" dirty="0" smtClean="0"/>
          </a:p>
        </p:txBody>
      </p:sp>
      <p:sp>
        <p:nvSpPr>
          <p:cNvPr id="5" name="Rectángulo 4"/>
          <p:cNvSpPr/>
          <p:nvPr/>
        </p:nvSpPr>
        <p:spPr>
          <a:xfrm>
            <a:off x="1165408" y="2819961"/>
            <a:ext cx="10444066" cy="3785652"/>
          </a:xfrm>
          <a:prstGeom prst="rect">
            <a:avLst/>
          </a:prstGeom>
        </p:spPr>
        <p:txBody>
          <a:bodyPr wrap="square">
            <a:spAutoFit/>
          </a:bodyPr>
          <a:lstStyle/>
          <a:p>
            <a:r>
              <a:rPr lang="es-MX" sz="1600" dirty="0" smtClean="0"/>
              <a:t>1.- Con </a:t>
            </a:r>
            <a:r>
              <a:rPr lang="es-MX" sz="1600" dirty="0"/>
              <a:t>una Amonestación </a:t>
            </a:r>
            <a:r>
              <a:rPr lang="es-MX" sz="1600" b="1" u="sng" dirty="0">
                <a:solidFill>
                  <a:srgbClr val="0070C0"/>
                </a:solidFill>
              </a:rPr>
              <a:t>Grado “A”</a:t>
            </a:r>
            <a:r>
              <a:rPr lang="es-MX" sz="1600" dirty="0"/>
              <a:t> se puede clasificar en Lista Uno; con dos o más Amonestaciones Grado “A” no se puede clasificar en Lista Uno. </a:t>
            </a:r>
            <a:endParaRPr lang="es-MX" sz="1600" dirty="0" smtClean="0"/>
          </a:p>
          <a:p>
            <a:endParaRPr lang="es-MX" sz="1600" dirty="0" smtClean="0"/>
          </a:p>
          <a:p>
            <a:r>
              <a:rPr lang="es-MX" sz="1600" dirty="0" smtClean="0"/>
              <a:t>2. - </a:t>
            </a:r>
            <a:r>
              <a:rPr lang="es-MX" sz="1600" dirty="0"/>
              <a:t>Con una Amonestación </a:t>
            </a:r>
            <a:r>
              <a:rPr lang="es-MX" sz="1600" b="1" u="sng" dirty="0">
                <a:solidFill>
                  <a:srgbClr val="0070C0"/>
                </a:solidFill>
              </a:rPr>
              <a:t>Grado “B”</a:t>
            </a:r>
            <a:r>
              <a:rPr lang="es-MX" sz="1600" dirty="0"/>
              <a:t> no se puede clasificar en Lista Uno; con dos o más Amonestaciones Grado “B”, debe clasificarse en Lista Tres o Cuatro. </a:t>
            </a:r>
            <a:endParaRPr lang="es-MX" sz="1600" dirty="0" smtClean="0"/>
          </a:p>
          <a:p>
            <a:endParaRPr lang="es-MX" sz="1600" dirty="0" smtClean="0"/>
          </a:p>
          <a:p>
            <a:r>
              <a:rPr lang="es-MX" sz="1600" dirty="0" smtClean="0"/>
              <a:t>3.- Con </a:t>
            </a:r>
            <a:r>
              <a:rPr lang="es-MX" sz="1600" dirty="0"/>
              <a:t>una Amonestación </a:t>
            </a:r>
            <a:r>
              <a:rPr lang="es-MX" sz="1600" b="1" u="sng" dirty="0">
                <a:solidFill>
                  <a:srgbClr val="0070C0"/>
                </a:solidFill>
              </a:rPr>
              <a:t>Grado “C”</a:t>
            </a:r>
            <a:r>
              <a:rPr lang="es-MX" sz="1600" dirty="0"/>
              <a:t>, no se puede clasificar en Lista Uno o Dos; con más Amonestaciones Grado “C”, se debe clasificar en Lista Cuatro</a:t>
            </a:r>
            <a:r>
              <a:rPr lang="es-MX" sz="1600" dirty="0" smtClean="0"/>
              <a:t>.</a:t>
            </a:r>
          </a:p>
          <a:p>
            <a:endParaRPr lang="es-MX" sz="1600" dirty="0" smtClean="0"/>
          </a:p>
          <a:p>
            <a:r>
              <a:rPr lang="es-MX" sz="1600" dirty="0"/>
              <a:t>4.- El personal clasificado en Lista Cuatro y el clasificado por segunda vez consecutiva en Lista Tres, deberá integrar la </a:t>
            </a:r>
            <a:r>
              <a:rPr lang="es-MX" sz="1600" dirty="0">
                <a:solidFill>
                  <a:srgbClr val="FF0000"/>
                </a:solidFill>
              </a:rPr>
              <a:t>Lista de Retiros </a:t>
            </a:r>
            <a:r>
              <a:rPr lang="es-MX" sz="1600" dirty="0"/>
              <a:t>aun cuando su número exceda la Cuota previamente establecida</a:t>
            </a:r>
            <a:r>
              <a:rPr lang="es-MX" sz="1600" dirty="0" smtClean="0"/>
              <a:t>.</a:t>
            </a:r>
          </a:p>
          <a:p>
            <a:endParaRPr lang="es-MX" sz="1600" dirty="0"/>
          </a:p>
          <a:p>
            <a:r>
              <a:rPr lang="es-MX" sz="1600" dirty="0" smtClean="0"/>
              <a:t>5.- Las </a:t>
            </a:r>
            <a:r>
              <a:rPr lang="es-MX" sz="1600" dirty="0"/>
              <a:t>calificaciones se elaborarán en condiciones que ninguna Lista propuesta pueda ser afectada por la clasificación del período anual anterior, es decir, el personal clasificado </a:t>
            </a:r>
            <a:r>
              <a:rPr lang="es-MX" sz="1600" b="1" dirty="0"/>
              <a:t>en Lista Tres puede ser propuesto en el período anual de calificación siguiente en Lista </a:t>
            </a:r>
            <a:r>
              <a:rPr lang="es-MX" sz="1600" b="1" dirty="0" smtClean="0"/>
              <a:t>Uno.</a:t>
            </a:r>
            <a:endParaRPr lang="es-CL" sz="1600" b="1" dirty="0"/>
          </a:p>
        </p:txBody>
      </p:sp>
    </p:spTree>
    <p:extLst>
      <p:ext uri="{BB962C8B-B14F-4D97-AF65-F5344CB8AC3E}">
        <p14:creationId xmlns:p14="http://schemas.microsoft.com/office/powerpoint/2010/main" val="2390410057"/>
      </p:ext>
    </p:extLst>
  </p:cSld>
  <p:clrMapOvr>
    <a:masterClrMapping/>
  </p:clrMapOvr>
  <p:timing>
    <p:tnLst>
      <p:par>
        <p:cTn id="1" dur="indefinite" restart="never" nodeType="tmRoot"/>
      </p:par>
    </p:tn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 name="Imagen 7">
            <a:extLst>
              <a:ext uri="{FF2B5EF4-FFF2-40B4-BE49-F238E27FC236}">
                <a16:creationId xmlns:a16="http://schemas.microsoft.com/office/drawing/2014/main" id="{F3BEC9CD-647C-8535-47ED-3F57E55C93AF}"/>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9998244" y="377134"/>
            <a:ext cx="1744153" cy="745229"/>
          </a:xfrm>
          <a:prstGeom prst="rect">
            <a:avLst/>
          </a:prstGeom>
        </p:spPr>
      </p:pic>
      <p:grpSp>
        <p:nvGrpSpPr>
          <p:cNvPr id="2" name="Grupo 1">
            <a:extLst>
              <a:ext uri="{FF2B5EF4-FFF2-40B4-BE49-F238E27FC236}">
                <a16:creationId xmlns:a16="http://schemas.microsoft.com/office/drawing/2014/main" id="{BF3FF439-70F8-CE8F-EAAE-B2B0B4E8DC13}"/>
              </a:ext>
            </a:extLst>
          </p:cNvPr>
          <p:cNvGrpSpPr/>
          <p:nvPr/>
        </p:nvGrpSpPr>
        <p:grpSpPr>
          <a:xfrm>
            <a:off x="1202043" y="188585"/>
            <a:ext cx="7941957" cy="1339171"/>
            <a:chOff x="-162231" y="0"/>
            <a:chExt cx="7598795" cy="984902"/>
          </a:xfrm>
        </p:grpSpPr>
        <p:sp>
          <p:nvSpPr>
            <p:cNvPr id="3" name="Rectángulo: esquinas redondeadas 2">
              <a:extLst>
                <a:ext uri="{FF2B5EF4-FFF2-40B4-BE49-F238E27FC236}">
                  <a16:creationId xmlns:a16="http://schemas.microsoft.com/office/drawing/2014/main" id="{32A22EDD-E723-73E9-697E-78DDD2DE130D}"/>
                </a:ext>
              </a:extLst>
            </p:cNvPr>
            <p:cNvSpPr/>
            <p:nvPr/>
          </p:nvSpPr>
          <p:spPr>
            <a:xfrm>
              <a:off x="0" y="0"/>
              <a:ext cx="7436564" cy="984902"/>
            </a:xfrm>
            <a:prstGeom prst="roundRect">
              <a:avLst/>
            </a:prstGeom>
            <a:solidFill>
              <a:srgbClr val="C0504D">
                <a:hueOff val="0"/>
                <a:satOff val="0"/>
                <a:lumOff val="0"/>
                <a:alphaOff val="0"/>
              </a:srgbClr>
            </a:solidFill>
            <a:ln w="25400" cap="flat" cmpd="sng" algn="ctr">
              <a:solidFill>
                <a:sysClr val="window" lastClr="FFFFFF">
                  <a:hueOff val="0"/>
                  <a:satOff val="0"/>
                  <a:lumOff val="0"/>
                  <a:alphaOff val="0"/>
                </a:sysClr>
              </a:solidFill>
              <a:prstDash val="solid"/>
            </a:ln>
            <a:effectLst/>
          </p:spPr>
        </p:sp>
        <p:sp>
          <p:nvSpPr>
            <p:cNvPr id="7" name="Rectángulo: esquinas redondeadas 4">
              <a:extLst>
                <a:ext uri="{FF2B5EF4-FFF2-40B4-BE49-F238E27FC236}">
                  <a16:creationId xmlns:a16="http://schemas.microsoft.com/office/drawing/2014/main" id="{233A42FB-2D2B-92AC-2D28-6291E298B59E}"/>
                </a:ext>
              </a:extLst>
            </p:cNvPr>
            <p:cNvSpPr txBox="1"/>
            <p:nvPr/>
          </p:nvSpPr>
          <p:spPr>
            <a:xfrm>
              <a:off x="-162231" y="96158"/>
              <a:ext cx="7340406" cy="888744"/>
            </a:xfrm>
            <a:prstGeom prst="rect">
              <a:avLst/>
            </a:prstGeom>
            <a:noFill/>
            <a:ln>
              <a:noFill/>
            </a:ln>
            <a:effectLst/>
          </p:spPr>
          <p:txBody>
            <a:bodyPr spcFirstLastPara="0" vert="horz" wrap="square" lIns="182880" tIns="182880" rIns="182880" bIns="182880" numCol="1" spcCol="1270" anchor="ctr" anchorCtr="0">
              <a:noAutofit/>
            </a:bodyPr>
            <a:lstStyle/>
            <a:p>
              <a:pPr marL="0" marR="0" lvl="0" indent="0" algn="ctr" defTabSz="2133600" eaLnBrk="1" fontAlgn="auto" latinLnBrk="0" hangingPunct="1">
                <a:lnSpc>
                  <a:spcPct val="90000"/>
                </a:lnSpc>
                <a:spcBef>
                  <a:spcPct val="0"/>
                </a:spcBef>
                <a:spcAft>
                  <a:spcPct val="35000"/>
                </a:spcAft>
                <a:buClrTx/>
                <a:buSzTx/>
                <a:buFontTx/>
                <a:buNone/>
                <a:tabLst/>
                <a:defRPr/>
              </a:pPr>
              <a:r>
                <a:rPr lang="es-MX" sz="3600" b="1" noProof="0" dirty="0" smtClean="0">
                  <a:solidFill>
                    <a:sysClr val="window" lastClr="FFFFFF"/>
                  </a:solidFill>
                  <a:latin typeface="Calibri"/>
                </a:rPr>
                <a:t>DISCONFORMIDAD DEL AFECTADO</a:t>
              </a:r>
              <a:endParaRPr kumimoji="0" lang="es-CL" sz="3600" b="1" i="0" u="none" strike="noStrike" kern="1200" cap="none" spc="0" normalizeH="0" baseline="0" noProof="0" dirty="0">
                <a:ln>
                  <a:noFill/>
                </a:ln>
                <a:solidFill>
                  <a:sysClr val="window" lastClr="FFFFFF"/>
                </a:solidFill>
                <a:effectLst/>
                <a:uLnTx/>
                <a:uFillTx/>
                <a:latin typeface="Calibri"/>
                <a:ea typeface="+mn-ea"/>
                <a:cs typeface="+mn-cs"/>
              </a:endParaRPr>
            </a:p>
          </p:txBody>
        </p:sp>
      </p:grpSp>
      <p:sp>
        <p:nvSpPr>
          <p:cNvPr id="6" name="CuadroTexto 5"/>
          <p:cNvSpPr txBox="1"/>
          <p:nvPr/>
        </p:nvSpPr>
        <p:spPr>
          <a:xfrm>
            <a:off x="1371600" y="1828801"/>
            <a:ext cx="10163908" cy="2585323"/>
          </a:xfrm>
          <a:prstGeom prst="rect">
            <a:avLst/>
          </a:prstGeom>
          <a:noFill/>
        </p:spPr>
        <p:txBody>
          <a:bodyPr wrap="square" rtlCol="0">
            <a:spAutoFit/>
          </a:bodyPr>
          <a:lstStyle/>
          <a:p>
            <a:r>
              <a:rPr lang="es-MX" dirty="0"/>
              <a:t>D</a:t>
            </a:r>
            <a:r>
              <a:rPr lang="es-MX" dirty="0" smtClean="0"/>
              <a:t>ebe </a:t>
            </a:r>
            <a:r>
              <a:rPr lang="es-MX" dirty="0"/>
              <a:t>manifestarse formalmente, firmando para ello la correspondiente resolución, hoja de vida u hoja de calificación; además de registrar de puño y letra la fecha y escribir la palabra “reclamaré” o tarjando la palabra “conforme”, según corresponda</a:t>
            </a:r>
            <a:r>
              <a:rPr lang="es-MX" dirty="0" smtClean="0"/>
              <a:t>.</a:t>
            </a:r>
          </a:p>
          <a:p>
            <a:endParaRPr lang="es-MX" dirty="0" smtClean="0"/>
          </a:p>
          <a:p>
            <a:r>
              <a:rPr lang="es-MX" dirty="0" smtClean="0"/>
              <a:t>Debe presentar </a:t>
            </a:r>
            <a:r>
              <a:rPr lang="es-MX" dirty="0"/>
              <a:t>por escrito el Recurso de Reposición, en el que señalará en su parte final si hará uso, “En Subsidio”, del Recurso Jerárquico ante la autoridad </a:t>
            </a:r>
            <a:r>
              <a:rPr lang="es-MX" dirty="0" smtClean="0"/>
              <a:t>superior</a:t>
            </a:r>
          </a:p>
          <a:p>
            <a:r>
              <a:rPr lang="es-MX" dirty="0"/>
              <a:t>Si el servidor calificado no señala su deseo de interponer, “En Subsidio”, el Recurso Jerárquico, una vez resuelto el Recurso de Reposición, se da por terminado el procedimiento y obliga al Mando que impuso la anotación en la Hoja de Vida a decretar el término de dicho proceso</a:t>
            </a:r>
            <a:endParaRPr lang="es-CL" dirty="0" smtClean="0"/>
          </a:p>
        </p:txBody>
      </p:sp>
      <p:pic>
        <p:nvPicPr>
          <p:cNvPr id="9" name="Imagen 8"/>
          <p:cNvPicPr>
            <a:picLocks noChangeAspect="1"/>
          </p:cNvPicPr>
          <p:nvPr/>
        </p:nvPicPr>
        <p:blipFill rotWithShape="1">
          <a:blip r:embed="rId3"/>
          <a:srcRect l="-112" t="26884" r="49054" b="60588"/>
          <a:stretch/>
        </p:blipFill>
        <p:spPr>
          <a:xfrm>
            <a:off x="2678511" y="2259690"/>
            <a:ext cx="9337430" cy="1288792"/>
          </a:xfrm>
          <a:prstGeom prst="rect">
            <a:avLst/>
          </a:prstGeom>
        </p:spPr>
      </p:pic>
      <p:pic>
        <p:nvPicPr>
          <p:cNvPr id="10" name="Imagen 9"/>
          <p:cNvPicPr>
            <a:picLocks noChangeAspect="1"/>
          </p:cNvPicPr>
          <p:nvPr/>
        </p:nvPicPr>
        <p:blipFill rotWithShape="1">
          <a:blip r:embed="rId4"/>
          <a:srcRect l="25531" t="29462" r="24901" b="38294"/>
          <a:stretch/>
        </p:blipFill>
        <p:spPr>
          <a:xfrm>
            <a:off x="3610496" y="3656989"/>
            <a:ext cx="6620607" cy="2422555"/>
          </a:xfrm>
          <a:prstGeom prst="rect">
            <a:avLst/>
          </a:prstGeom>
        </p:spPr>
      </p:pic>
      <p:pic>
        <p:nvPicPr>
          <p:cNvPr id="5" name="Imagen 4"/>
          <p:cNvPicPr>
            <a:picLocks noChangeAspect="1"/>
          </p:cNvPicPr>
          <p:nvPr/>
        </p:nvPicPr>
        <p:blipFill rotWithShape="1">
          <a:blip r:embed="rId5"/>
          <a:srcRect l="43013" t="29828" r="29727" b="13505"/>
          <a:stretch/>
        </p:blipFill>
        <p:spPr>
          <a:xfrm>
            <a:off x="1293223" y="154818"/>
            <a:ext cx="5732585" cy="6703182"/>
          </a:xfrm>
          <a:prstGeom prst="rect">
            <a:avLst/>
          </a:prstGeom>
        </p:spPr>
      </p:pic>
    </p:spTree>
    <p:extLst>
      <p:ext uri="{BB962C8B-B14F-4D97-AF65-F5344CB8AC3E}">
        <p14:creationId xmlns:p14="http://schemas.microsoft.com/office/powerpoint/2010/main" val="33512392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10"/>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nodeType="clickEffect">
                                  <p:stCondLst>
                                    <p:cond delay="0"/>
                                  </p:stCondLst>
                                  <p:childTnLst>
                                    <p:set>
                                      <p:cBhvr>
                                        <p:cTn id="10" dur="1" fill="hold">
                                          <p:stCondLst>
                                            <p:cond delay="0"/>
                                          </p:stCondLst>
                                        </p:cTn>
                                        <p:tgtEl>
                                          <p:spTgt spid="9"/>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nodeType="clickEffect">
                                  <p:stCondLst>
                                    <p:cond delay="0"/>
                                  </p:stCondLst>
                                  <p:childTnLst>
                                    <p:set>
                                      <p:cBhvr>
                                        <p:cTn id="14" dur="1" fill="hold">
                                          <p:stCondLst>
                                            <p:cond delay="0"/>
                                          </p:stCondLst>
                                        </p:cTn>
                                        <p:tgtEl>
                                          <p:spTgt spid="5"/>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4" name="Grupo 3">
            <a:extLst>
              <a:ext uri="{FF2B5EF4-FFF2-40B4-BE49-F238E27FC236}">
                <a16:creationId xmlns:a16="http://schemas.microsoft.com/office/drawing/2014/main" id="{64E49855-C251-4D6F-A0D2-0B96B8D6DD0D}"/>
              </a:ext>
            </a:extLst>
          </p:cNvPr>
          <p:cNvGrpSpPr/>
          <p:nvPr/>
        </p:nvGrpSpPr>
        <p:grpSpPr>
          <a:xfrm>
            <a:off x="1371600" y="188586"/>
            <a:ext cx="7436564" cy="984902"/>
            <a:chOff x="0" y="0"/>
            <a:chExt cx="7436564" cy="984902"/>
          </a:xfrm>
        </p:grpSpPr>
        <p:sp>
          <p:nvSpPr>
            <p:cNvPr id="5" name="Rectángulo: esquinas redondeadas 4">
              <a:extLst>
                <a:ext uri="{FF2B5EF4-FFF2-40B4-BE49-F238E27FC236}">
                  <a16:creationId xmlns:a16="http://schemas.microsoft.com/office/drawing/2014/main" id="{54A2A7B3-3B79-8590-83DD-9C7E9D19EA2F}"/>
                </a:ext>
              </a:extLst>
            </p:cNvPr>
            <p:cNvSpPr/>
            <p:nvPr/>
          </p:nvSpPr>
          <p:spPr>
            <a:xfrm>
              <a:off x="0" y="0"/>
              <a:ext cx="7436564" cy="984902"/>
            </a:xfrm>
            <a:prstGeom prst="roundRect">
              <a:avLst/>
            </a:prstGeom>
            <a:solidFill>
              <a:srgbClr val="C0504D">
                <a:hueOff val="0"/>
                <a:satOff val="0"/>
                <a:lumOff val="0"/>
                <a:alphaOff val="0"/>
              </a:srgbClr>
            </a:solidFill>
            <a:ln w="25400" cap="flat" cmpd="sng" algn="ctr">
              <a:solidFill>
                <a:sysClr val="window" lastClr="FFFFFF">
                  <a:hueOff val="0"/>
                  <a:satOff val="0"/>
                  <a:lumOff val="0"/>
                  <a:alphaOff val="0"/>
                </a:sysClr>
              </a:solidFill>
              <a:prstDash val="solid"/>
            </a:ln>
            <a:effectLst/>
          </p:spPr>
        </p:sp>
        <p:sp>
          <p:nvSpPr>
            <p:cNvPr id="6" name="Rectángulo: esquinas redondeadas 4">
              <a:extLst>
                <a:ext uri="{FF2B5EF4-FFF2-40B4-BE49-F238E27FC236}">
                  <a16:creationId xmlns:a16="http://schemas.microsoft.com/office/drawing/2014/main" id="{3015DAD7-A0C6-5071-1E11-576A71C6B3AF}"/>
                </a:ext>
              </a:extLst>
            </p:cNvPr>
            <p:cNvSpPr txBox="1"/>
            <p:nvPr/>
          </p:nvSpPr>
          <p:spPr>
            <a:xfrm>
              <a:off x="48079" y="48079"/>
              <a:ext cx="7340406" cy="888744"/>
            </a:xfrm>
            <a:prstGeom prst="rect">
              <a:avLst/>
            </a:prstGeom>
            <a:noFill/>
            <a:ln>
              <a:noFill/>
            </a:ln>
            <a:effectLst/>
          </p:spPr>
          <p:txBody>
            <a:bodyPr spcFirstLastPara="0" vert="horz" wrap="square" lIns="182880" tIns="182880" rIns="182880" bIns="182880" numCol="1" spcCol="1270" anchor="ctr" anchorCtr="0">
              <a:noAutofit/>
            </a:bodyPr>
            <a:lstStyle/>
            <a:p>
              <a:pPr marL="0" marR="0" lvl="0" indent="0" algn="ctr" defTabSz="2133600" eaLnBrk="1" fontAlgn="auto" latinLnBrk="0" hangingPunct="1">
                <a:lnSpc>
                  <a:spcPct val="90000"/>
                </a:lnSpc>
                <a:spcBef>
                  <a:spcPct val="0"/>
                </a:spcBef>
                <a:spcAft>
                  <a:spcPct val="35000"/>
                </a:spcAft>
                <a:buClrTx/>
                <a:buSzTx/>
                <a:buFontTx/>
                <a:buNone/>
                <a:tabLst/>
                <a:defRPr/>
              </a:pPr>
              <a:r>
                <a:rPr kumimoji="0" lang="es-CL" sz="4800" b="1" i="0" u="none" strike="noStrike" kern="1200" cap="none" spc="0" normalizeH="0" baseline="0" noProof="0" dirty="0" smtClean="0">
                  <a:ln>
                    <a:noFill/>
                  </a:ln>
                  <a:solidFill>
                    <a:sysClr val="window" lastClr="FFFFFF"/>
                  </a:solidFill>
                  <a:effectLst/>
                  <a:uLnTx/>
                  <a:uFillTx/>
                  <a:latin typeface="Calibri"/>
                  <a:ea typeface="+mn-ea"/>
                  <a:cs typeface="+mn-cs"/>
                </a:rPr>
                <a:t>PERSONAL DISTINGUIDO</a:t>
              </a:r>
              <a:endParaRPr kumimoji="0" lang="es-CL" sz="4800" b="1" i="0" u="none" strike="noStrike" kern="1200" cap="none" spc="0" normalizeH="0" baseline="0" noProof="0" dirty="0">
                <a:ln>
                  <a:noFill/>
                </a:ln>
                <a:solidFill>
                  <a:sysClr val="window" lastClr="FFFFFF"/>
                </a:solidFill>
                <a:effectLst/>
                <a:uLnTx/>
                <a:uFillTx/>
                <a:latin typeface="Calibri"/>
                <a:ea typeface="+mn-ea"/>
                <a:cs typeface="+mn-cs"/>
              </a:endParaRPr>
            </a:p>
          </p:txBody>
        </p:sp>
      </p:grpSp>
      <p:sp>
        <p:nvSpPr>
          <p:cNvPr id="3" name="Marcador de contenido 2"/>
          <p:cNvSpPr>
            <a:spLocks noGrp="1"/>
          </p:cNvSpPr>
          <p:nvPr>
            <p:ph idx="1"/>
          </p:nvPr>
        </p:nvSpPr>
        <p:spPr>
          <a:xfrm>
            <a:off x="1419679" y="1532237"/>
            <a:ext cx="9601200" cy="4460790"/>
          </a:xfrm>
        </p:spPr>
        <p:txBody>
          <a:bodyPr>
            <a:normAutofit/>
          </a:bodyPr>
          <a:lstStyle/>
          <a:p>
            <a:r>
              <a:rPr lang="es-CL" u="sng" dirty="0"/>
              <a:t>Reglamento N° 7-31/28</a:t>
            </a:r>
            <a:r>
              <a:rPr lang="es-CL" u="sng" dirty="0" smtClean="0"/>
              <a:t>. “</a:t>
            </a:r>
            <a:r>
              <a:rPr lang="es-CL" u="sng" dirty="0"/>
              <a:t>Reglamento de Personal de la Armada en Lista de Distinguidos</a:t>
            </a:r>
            <a:r>
              <a:rPr lang="es-CL" u="sng" dirty="0" smtClean="0"/>
              <a:t>”.</a:t>
            </a:r>
          </a:p>
          <a:p>
            <a:r>
              <a:rPr lang="es-MX" dirty="0"/>
              <a:t>Sólo el personal Gente de Mar entre los grados de Sargentos 2° </a:t>
            </a:r>
            <a:r>
              <a:rPr lang="es-MX" dirty="0" smtClean="0"/>
              <a:t>a Marineros/Soldado </a:t>
            </a:r>
            <a:r>
              <a:rPr lang="es-MX" dirty="0"/>
              <a:t>de Línea y de los Servicios, podrán optar a conformar la Lista anual de Distinguidos. </a:t>
            </a:r>
          </a:p>
          <a:p>
            <a:endParaRPr lang="es-MX" dirty="0"/>
          </a:p>
          <a:p>
            <a:pPr lvl="1"/>
            <a:r>
              <a:rPr lang="es-MX" b="1" dirty="0"/>
              <a:t>Tener una Nota Anual Final no inferior a 6,6 y ninguna Nota Media Anual de cualidades inferior a 6,4. </a:t>
            </a:r>
            <a:endParaRPr lang="es-MX" b="1" dirty="0" smtClean="0"/>
          </a:p>
          <a:p>
            <a:pPr lvl="1"/>
            <a:r>
              <a:rPr lang="es-MX" b="1" dirty="0" smtClean="0"/>
              <a:t>Contar </a:t>
            </a:r>
            <a:r>
              <a:rPr lang="es-MX" b="1" dirty="0"/>
              <a:t>con más de un año de contrato en la planta.</a:t>
            </a:r>
            <a:endParaRPr lang="es-CL" b="1" dirty="0"/>
          </a:p>
        </p:txBody>
      </p:sp>
    </p:spTree>
    <p:extLst>
      <p:ext uri="{BB962C8B-B14F-4D97-AF65-F5344CB8AC3E}">
        <p14:creationId xmlns:p14="http://schemas.microsoft.com/office/powerpoint/2010/main" val="423586228"/>
      </p:ext>
    </p:extLst>
  </p:cSld>
  <p:clrMapOvr>
    <a:masterClrMapping/>
  </p:clrMapOvr>
  <p:timing>
    <p:tnLst>
      <p:par>
        <p:cTn id="1" dur="indefinite" restart="never" nodeType="tmRoot"/>
      </p:par>
    </p:tn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 name="Marcador de contenido 1"/>
          <p:cNvGraphicFramePr>
            <a:graphicFrameLocks noGrp="1"/>
          </p:cNvGraphicFramePr>
          <p:nvPr>
            <p:ph idx="1"/>
            <p:extLst>
              <p:ext uri="{D42A27DB-BD31-4B8C-83A1-F6EECF244321}">
                <p14:modId xmlns:p14="http://schemas.microsoft.com/office/powerpoint/2010/main" val="1809300084"/>
              </p:ext>
            </p:extLst>
          </p:nvPr>
        </p:nvGraphicFramePr>
        <p:xfrm>
          <a:off x="1419679" y="1472837"/>
          <a:ext cx="9601200" cy="5189220"/>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grpSp>
        <p:nvGrpSpPr>
          <p:cNvPr id="4" name="Grupo 3">
            <a:extLst>
              <a:ext uri="{FF2B5EF4-FFF2-40B4-BE49-F238E27FC236}">
                <a16:creationId xmlns:a16="http://schemas.microsoft.com/office/drawing/2014/main" id="{64E49855-C251-4D6F-A0D2-0B96B8D6DD0D}"/>
              </a:ext>
            </a:extLst>
          </p:cNvPr>
          <p:cNvGrpSpPr/>
          <p:nvPr/>
        </p:nvGrpSpPr>
        <p:grpSpPr>
          <a:xfrm>
            <a:off x="1371600" y="188586"/>
            <a:ext cx="7436564" cy="984902"/>
            <a:chOff x="0" y="0"/>
            <a:chExt cx="7436564" cy="984902"/>
          </a:xfrm>
        </p:grpSpPr>
        <p:sp>
          <p:nvSpPr>
            <p:cNvPr id="5" name="Rectángulo: esquinas redondeadas 4">
              <a:extLst>
                <a:ext uri="{FF2B5EF4-FFF2-40B4-BE49-F238E27FC236}">
                  <a16:creationId xmlns:a16="http://schemas.microsoft.com/office/drawing/2014/main" id="{54A2A7B3-3B79-8590-83DD-9C7E9D19EA2F}"/>
                </a:ext>
              </a:extLst>
            </p:cNvPr>
            <p:cNvSpPr/>
            <p:nvPr/>
          </p:nvSpPr>
          <p:spPr>
            <a:xfrm>
              <a:off x="0" y="0"/>
              <a:ext cx="7436564" cy="984902"/>
            </a:xfrm>
            <a:prstGeom prst="roundRect">
              <a:avLst/>
            </a:prstGeom>
            <a:solidFill>
              <a:srgbClr val="C0504D">
                <a:hueOff val="0"/>
                <a:satOff val="0"/>
                <a:lumOff val="0"/>
                <a:alphaOff val="0"/>
              </a:srgbClr>
            </a:solidFill>
            <a:ln w="25400" cap="flat" cmpd="sng" algn="ctr">
              <a:solidFill>
                <a:sysClr val="window" lastClr="FFFFFF">
                  <a:hueOff val="0"/>
                  <a:satOff val="0"/>
                  <a:lumOff val="0"/>
                  <a:alphaOff val="0"/>
                </a:sysClr>
              </a:solidFill>
              <a:prstDash val="solid"/>
            </a:ln>
            <a:effectLst/>
          </p:spPr>
        </p:sp>
        <p:sp>
          <p:nvSpPr>
            <p:cNvPr id="6" name="Rectángulo: esquinas redondeadas 4">
              <a:extLst>
                <a:ext uri="{FF2B5EF4-FFF2-40B4-BE49-F238E27FC236}">
                  <a16:creationId xmlns:a16="http://schemas.microsoft.com/office/drawing/2014/main" id="{3015DAD7-A0C6-5071-1E11-576A71C6B3AF}"/>
                </a:ext>
              </a:extLst>
            </p:cNvPr>
            <p:cNvSpPr txBox="1"/>
            <p:nvPr/>
          </p:nvSpPr>
          <p:spPr>
            <a:xfrm>
              <a:off x="48079" y="48079"/>
              <a:ext cx="7340406" cy="888744"/>
            </a:xfrm>
            <a:prstGeom prst="rect">
              <a:avLst/>
            </a:prstGeom>
            <a:noFill/>
            <a:ln>
              <a:noFill/>
            </a:ln>
            <a:effectLst/>
          </p:spPr>
          <p:txBody>
            <a:bodyPr spcFirstLastPara="0" vert="horz" wrap="square" lIns="182880" tIns="182880" rIns="182880" bIns="182880" numCol="1" spcCol="1270" anchor="ctr" anchorCtr="0">
              <a:noAutofit/>
            </a:bodyPr>
            <a:lstStyle/>
            <a:p>
              <a:pPr marL="0" marR="0" lvl="0" indent="0" algn="ctr" defTabSz="2133600" eaLnBrk="1" fontAlgn="auto" latinLnBrk="0" hangingPunct="1">
                <a:lnSpc>
                  <a:spcPct val="90000"/>
                </a:lnSpc>
                <a:spcBef>
                  <a:spcPct val="0"/>
                </a:spcBef>
                <a:spcAft>
                  <a:spcPct val="35000"/>
                </a:spcAft>
                <a:buClrTx/>
                <a:buSzTx/>
                <a:buFontTx/>
                <a:buNone/>
                <a:tabLst/>
                <a:defRPr/>
              </a:pPr>
              <a:r>
                <a:rPr kumimoji="0" lang="es-CL" sz="4800" b="1" i="0" u="none" strike="noStrike" kern="1200" cap="none" spc="0" normalizeH="0" baseline="0" noProof="0" dirty="0" smtClean="0">
                  <a:ln>
                    <a:noFill/>
                  </a:ln>
                  <a:solidFill>
                    <a:sysClr val="window" lastClr="FFFFFF"/>
                  </a:solidFill>
                  <a:effectLst/>
                  <a:uLnTx/>
                  <a:uFillTx/>
                  <a:latin typeface="Calibri"/>
                  <a:ea typeface="+mn-ea"/>
                  <a:cs typeface="+mn-cs"/>
                </a:rPr>
                <a:t>ERRORES FRECUENTES</a:t>
              </a:r>
              <a:endParaRPr kumimoji="0" lang="es-CL" sz="4800" b="1" i="0" u="none" strike="noStrike" kern="1200" cap="none" spc="0" normalizeH="0" baseline="0" noProof="0" dirty="0">
                <a:ln>
                  <a:noFill/>
                </a:ln>
                <a:solidFill>
                  <a:sysClr val="window" lastClr="FFFFFF"/>
                </a:solidFill>
                <a:effectLst/>
                <a:uLnTx/>
                <a:uFillTx/>
                <a:latin typeface="Calibri"/>
                <a:ea typeface="+mn-ea"/>
                <a:cs typeface="+mn-cs"/>
              </a:endParaRPr>
            </a:p>
          </p:txBody>
        </p:sp>
      </p:grpSp>
    </p:spTree>
    <p:extLst>
      <p:ext uri="{BB962C8B-B14F-4D97-AF65-F5344CB8AC3E}">
        <p14:creationId xmlns:p14="http://schemas.microsoft.com/office/powerpoint/2010/main" val="1543754586"/>
      </p:ext>
    </p:extLst>
  </p:cSld>
  <p:clrMapOvr>
    <a:masterClrMapping/>
  </p:clrMapOvr>
  <p:timing>
    <p:tnLst>
      <p:par>
        <p:cTn id="1" dur="indefinite" restart="never" nodeType="tmRoot"/>
      </p:par>
    </p:tn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Marcador de contenido 2">
            <a:extLst>
              <a:ext uri="{FF2B5EF4-FFF2-40B4-BE49-F238E27FC236}">
                <a16:creationId xmlns:a16="http://schemas.microsoft.com/office/drawing/2014/main" id="{A5D108BA-0C98-17B2-3203-314543F36CCF}"/>
              </a:ext>
            </a:extLst>
          </p:cNvPr>
          <p:cNvSpPr>
            <a:spLocks noGrp="1"/>
          </p:cNvSpPr>
          <p:nvPr>
            <p:ph idx="1"/>
          </p:nvPr>
        </p:nvSpPr>
        <p:spPr>
          <a:xfrm>
            <a:off x="1419679" y="1428235"/>
            <a:ext cx="9601200" cy="4898424"/>
          </a:xfrm>
        </p:spPr>
        <p:txBody>
          <a:bodyPr>
            <a:normAutofit fontScale="85000" lnSpcReduction="20000"/>
          </a:bodyPr>
          <a:lstStyle/>
          <a:p>
            <a:pPr marL="0" indent="0" algn="just">
              <a:buNone/>
            </a:pPr>
            <a:r>
              <a:rPr lang="es-CL" dirty="0" smtClean="0"/>
              <a:t>Identificar si es Constancia, anotación de mérito, demerito o no evaluado:</a:t>
            </a:r>
          </a:p>
          <a:p>
            <a:pPr marL="0" indent="0" algn="just">
              <a:buNone/>
            </a:pPr>
            <a:endParaRPr lang="es-CL" dirty="0"/>
          </a:p>
          <a:p>
            <a:pPr marL="457200" indent="-457200" algn="just">
              <a:buAutoNum type="arabicPeriod"/>
            </a:pPr>
            <a:r>
              <a:rPr lang="es-CL" dirty="0" smtClean="0"/>
              <a:t>No rinde prueba de capacidad física por encontrase con categoría medica. </a:t>
            </a:r>
          </a:p>
          <a:p>
            <a:pPr marL="457200" indent="-457200" algn="just">
              <a:buAutoNum type="arabicPeriod"/>
            </a:pPr>
            <a:r>
              <a:rPr lang="es-CL" dirty="0" smtClean="0"/>
              <a:t>Realiza curso de división X del buque, de duración 01 semana con resultado de aprobado, obteniendo un resultado de 99%.</a:t>
            </a:r>
          </a:p>
          <a:p>
            <a:pPr marL="457200" indent="-457200" algn="just">
              <a:buAutoNum type="arabicPeriod"/>
            </a:pPr>
            <a:r>
              <a:rPr lang="es-CL" dirty="0" smtClean="0"/>
              <a:t>Es citado para declaración en fiscalía administrativa por ISA en proceso.</a:t>
            </a:r>
          </a:p>
          <a:p>
            <a:pPr marL="457200" indent="-457200" algn="just">
              <a:buAutoNum type="arabicPeriod"/>
            </a:pPr>
            <a:r>
              <a:rPr lang="es-CL" dirty="0" smtClean="0"/>
              <a:t>Producto del alto grado de actividades, efectúa tareas relacionadas al cargo fuera de la jornada de trabajo. </a:t>
            </a:r>
          </a:p>
          <a:p>
            <a:pPr marL="457200" indent="-457200" algn="just">
              <a:buAutoNum type="arabicPeriod"/>
            </a:pPr>
            <a:r>
              <a:rPr lang="es-CL" dirty="0" smtClean="0"/>
              <a:t>Siendo el encargado de propulsión de la unidad, efectúa clases al personal de la división armamento en temas relacionados a su cargo, con el objeto de aumentar el conocimiento y resolver dudas. </a:t>
            </a:r>
          </a:p>
          <a:p>
            <a:pPr marL="457200" indent="-457200" algn="just">
              <a:buAutoNum type="arabicPeriod"/>
            </a:pPr>
            <a:r>
              <a:rPr lang="es-CL" dirty="0" smtClean="0"/>
              <a:t>Participa en proceso eleccionario cumpliendo tareas de resguardar y controlar del local de votación sin inconvenientes, demostrando su liderazgo, prudencia y sentido del deber.</a:t>
            </a:r>
          </a:p>
          <a:p>
            <a:pPr marL="457200" indent="-457200" algn="just">
              <a:buAutoNum type="arabicPeriod"/>
            </a:pPr>
            <a:r>
              <a:rPr lang="es-CL" dirty="0" smtClean="0"/>
              <a:t>Durante el periodo, demuestra gran espíritu de superación personal, al obtener resultado de logrado en ficha de capacidad física. </a:t>
            </a:r>
          </a:p>
          <a:p>
            <a:pPr marL="457200" indent="-457200" algn="just">
              <a:buAutoNum type="arabicPeriod"/>
            </a:pPr>
            <a:r>
              <a:rPr lang="es-CL" dirty="0" smtClean="0"/>
              <a:t>Entre el primer y segundo periodo de calificación, mejora la aprobación de la ficha de capacidad física, pasando de no logrado a logrado-.</a:t>
            </a:r>
          </a:p>
          <a:p>
            <a:pPr marL="457200" indent="-457200" algn="just">
              <a:buAutoNum type="arabicPeriod"/>
            </a:pPr>
            <a:endParaRPr lang="es-CL" dirty="0"/>
          </a:p>
        </p:txBody>
      </p:sp>
      <p:grpSp>
        <p:nvGrpSpPr>
          <p:cNvPr id="4" name="Grupo 3">
            <a:extLst>
              <a:ext uri="{FF2B5EF4-FFF2-40B4-BE49-F238E27FC236}">
                <a16:creationId xmlns:a16="http://schemas.microsoft.com/office/drawing/2014/main" id="{64E49855-C251-4D6F-A0D2-0B96B8D6DD0D}"/>
              </a:ext>
            </a:extLst>
          </p:cNvPr>
          <p:cNvGrpSpPr/>
          <p:nvPr/>
        </p:nvGrpSpPr>
        <p:grpSpPr>
          <a:xfrm>
            <a:off x="1371600" y="188586"/>
            <a:ext cx="7436564" cy="984902"/>
            <a:chOff x="0" y="0"/>
            <a:chExt cx="7436564" cy="984902"/>
          </a:xfrm>
          <a:solidFill>
            <a:srgbClr val="002060"/>
          </a:solidFill>
        </p:grpSpPr>
        <p:sp>
          <p:nvSpPr>
            <p:cNvPr id="5" name="Rectángulo: esquinas redondeadas 4">
              <a:extLst>
                <a:ext uri="{FF2B5EF4-FFF2-40B4-BE49-F238E27FC236}">
                  <a16:creationId xmlns:a16="http://schemas.microsoft.com/office/drawing/2014/main" id="{54A2A7B3-3B79-8590-83DD-9C7E9D19EA2F}"/>
                </a:ext>
              </a:extLst>
            </p:cNvPr>
            <p:cNvSpPr/>
            <p:nvPr/>
          </p:nvSpPr>
          <p:spPr>
            <a:xfrm>
              <a:off x="0" y="0"/>
              <a:ext cx="7436564" cy="984902"/>
            </a:xfrm>
            <a:prstGeom prst="roundRect">
              <a:avLst/>
            </a:prstGeom>
            <a:grpFill/>
            <a:ln w="25400" cap="flat" cmpd="sng" algn="ctr">
              <a:solidFill>
                <a:sysClr val="window" lastClr="FFFFFF">
                  <a:hueOff val="0"/>
                  <a:satOff val="0"/>
                  <a:lumOff val="0"/>
                  <a:alphaOff val="0"/>
                </a:sysClr>
              </a:solidFill>
              <a:prstDash val="solid"/>
            </a:ln>
            <a:effectLst/>
          </p:spPr>
        </p:sp>
        <p:sp>
          <p:nvSpPr>
            <p:cNvPr id="6" name="Rectángulo: esquinas redondeadas 4">
              <a:extLst>
                <a:ext uri="{FF2B5EF4-FFF2-40B4-BE49-F238E27FC236}">
                  <a16:creationId xmlns:a16="http://schemas.microsoft.com/office/drawing/2014/main" id="{3015DAD7-A0C6-5071-1E11-576A71C6B3AF}"/>
                </a:ext>
              </a:extLst>
            </p:cNvPr>
            <p:cNvSpPr txBox="1"/>
            <p:nvPr/>
          </p:nvSpPr>
          <p:spPr>
            <a:xfrm>
              <a:off x="48079" y="48079"/>
              <a:ext cx="7340406" cy="888744"/>
            </a:xfrm>
            <a:prstGeom prst="rect">
              <a:avLst/>
            </a:prstGeom>
            <a:grpFill/>
            <a:ln>
              <a:noFill/>
            </a:ln>
            <a:effectLst/>
          </p:spPr>
          <p:txBody>
            <a:bodyPr spcFirstLastPara="0" vert="horz" wrap="square" lIns="182880" tIns="182880" rIns="182880" bIns="182880" numCol="1" spcCol="1270" anchor="ctr" anchorCtr="0">
              <a:noAutofit/>
            </a:bodyPr>
            <a:lstStyle/>
            <a:p>
              <a:pPr marL="0" marR="0" lvl="0" indent="0" algn="ctr" defTabSz="2133600" eaLnBrk="1" fontAlgn="auto" latinLnBrk="0" hangingPunct="1">
                <a:lnSpc>
                  <a:spcPct val="90000"/>
                </a:lnSpc>
                <a:spcBef>
                  <a:spcPct val="0"/>
                </a:spcBef>
                <a:spcAft>
                  <a:spcPct val="35000"/>
                </a:spcAft>
                <a:buClrTx/>
                <a:buSzTx/>
                <a:buFontTx/>
                <a:buNone/>
                <a:tabLst/>
                <a:defRPr/>
              </a:pPr>
              <a:r>
                <a:rPr kumimoji="0" lang="es-CL" sz="4800" b="1" i="0" u="none" strike="noStrike" kern="1200" cap="none" spc="0" normalizeH="0" baseline="0" noProof="0" dirty="0" smtClean="0">
                  <a:ln>
                    <a:noFill/>
                  </a:ln>
                  <a:solidFill>
                    <a:sysClr val="window" lastClr="FFFFFF"/>
                  </a:solidFill>
                  <a:effectLst/>
                  <a:uLnTx/>
                  <a:uFillTx/>
                  <a:latin typeface="Calibri"/>
                  <a:ea typeface="+mn-ea"/>
                  <a:cs typeface="+mn-cs"/>
                </a:rPr>
                <a:t>EJERCICIOS</a:t>
              </a:r>
              <a:endParaRPr kumimoji="0" lang="es-CL" sz="4800" b="1" i="0" u="none" strike="noStrike" kern="1200" cap="none" spc="0" normalizeH="0" baseline="0" noProof="0" dirty="0">
                <a:ln>
                  <a:noFill/>
                </a:ln>
                <a:solidFill>
                  <a:sysClr val="window" lastClr="FFFFFF"/>
                </a:solidFill>
                <a:effectLst/>
                <a:uLnTx/>
                <a:uFillTx/>
                <a:latin typeface="Calibri"/>
                <a:ea typeface="+mn-ea"/>
                <a:cs typeface="+mn-cs"/>
              </a:endParaRPr>
            </a:p>
          </p:txBody>
        </p:sp>
      </p:grpSp>
    </p:spTree>
    <p:extLst>
      <p:ext uri="{BB962C8B-B14F-4D97-AF65-F5344CB8AC3E}">
        <p14:creationId xmlns:p14="http://schemas.microsoft.com/office/powerpoint/2010/main" val="997711309"/>
      </p:ext>
    </p:extLst>
  </p:cSld>
  <p:clrMapOvr>
    <a:masterClrMapping/>
  </p:clrMapOvr>
  <p:timing>
    <p:tnLst>
      <p:par>
        <p:cTn id="1" dur="indefinite" restart="never" nodeType="tmRoot"/>
      </p:par>
    </p:tn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Marcador de contenido 2">
            <a:extLst>
              <a:ext uri="{FF2B5EF4-FFF2-40B4-BE49-F238E27FC236}">
                <a16:creationId xmlns:a16="http://schemas.microsoft.com/office/drawing/2014/main" id="{A5D108BA-0C98-17B2-3203-314543F36CCF}"/>
              </a:ext>
            </a:extLst>
          </p:cNvPr>
          <p:cNvSpPr>
            <a:spLocks noGrp="1"/>
          </p:cNvSpPr>
          <p:nvPr>
            <p:ph idx="1"/>
          </p:nvPr>
        </p:nvSpPr>
        <p:spPr>
          <a:xfrm>
            <a:off x="1206500" y="1638300"/>
            <a:ext cx="9601200" cy="3581400"/>
          </a:xfrm>
        </p:spPr>
        <p:txBody>
          <a:bodyPr/>
          <a:lstStyle/>
          <a:p>
            <a:pPr marL="0" indent="0">
              <a:buNone/>
            </a:pPr>
            <a:endParaRPr lang="es-CL" dirty="0"/>
          </a:p>
          <a:p>
            <a:r>
              <a:rPr lang="es-MX" dirty="0"/>
              <a:t>Estatuto del Personal de las </a:t>
            </a:r>
            <a:r>
              <a:rPr lang="es-MX" dirty="0" smtClean="0"/>
              <a:t>Fuerzas Armadas</a:t>
            </a:r>
            <a:r>
              <a:rPr lang="es-MX" dirty="0"/>
              <a:t>, D.F.L. (G.) Nº 1 de 1997 (Reglamento Nº 7-31/26</a:t>
            </a:r>
            <a:r>
              <a:rPr lang="es-MX" dirty="0" smtClean="0"/>
              <a:t>).</a:t>
            </a:r>
          </a:p>
          <a:p>
            <a:r>
              <a:rPr lang="es-CL" dirty="0" smtClean="0"/>
              <a:t>Ordenanza de la Armada.</a:t>
            </a:r>
          </a:p>
          <a:p>
            <a:r>
              <a:rPr lang="es-MX" dirty="0" smtClean="0"/>
              <a:t>Directiva DGPA 029 C.</a:t>
            </a:r>
            <a:endParaRPr lang="es-CL" dirty="0"/>
          </a:p>
        </p:txBody>
      </p:sp>
      <p:grpSp>
        <p:nvGrpSpPr>
          <p:cNvPr id="4" name="Grupo 3">
            <a:extLst>
              <a:ext uri="{FF2B5EF4-FFF2-40B4-BE49-F238E27FC236}">
                <a16:creationId xmlns:a16="http://schemas.microsoft.com/office/drawing/2014/main" id="{64E49855-C251-4D6F-A0D2-0B96B8D6DD0D}"/>
              </a:ext>
            </a:extLst>
          </p:cNvPr>
          <p:cNvGrpSpPr/>
          <p:nvPr/>
        </p:nvGrpSpPr>
        <p:grpSpPr>
          <a:xfrm>
            <a:off x="1371600" y="188586"/>
            <a:ext cx="7436564" cy="984902"/>
            <a:chOff x="0" y="0"/>
            <a:chExt cx="7436564" cy="984902"/>
          </a:xfrm>
        </p:grpSpPr>
        <p:sp>
          <p:nvSpPr>
            <p:cNvPr id="5" name="Rectángulo: esquinas redondeadas 4">
              <a:extLst>
                <a:ext uri="{FF2B5EF4-FFF2-40B4-BE49-F238E27FC236}">
                  <a16:creationId xmlns:a16="http://schemas.microsoft.com/office/drawing/2014/main" id="{54A2A7B3-3B79-8590-83DD-9C7E9D19EA2F}"/>
                </a:ext>
              </a:extLst>
            </p:cNvPr>
            <p:cNvSpPr/>
            <p:nvPr/>
          </p:nvSpPr>
          <p:spPr>
            <a:xfrm>
              <a:off x="0" y="0"/>
              <a:ext cx="7436564" cy="984902"/>
            </a:xfrm>
            <a:prstGeom prst="roundRect">
              <a:avLst/>
            </a:prstGeom>
            <a:solidFill>
              <a:srgbClr val="C0504D">
                <a:hueOff val="0"/>
                <a:satOff val="0"/>
                <a:lumOff val="0"/>
                <a:alphaOff val="0"/>
              </a:srgbClr>
            </a:solidFill>
            <a:ln w="25400" cap="flat" cmpd="sng" algn="ctr">
              <a:solidFill>
                <a:sysClr val="window" lastClr="FFFFFF">
                  <a:hueOff val="0"/>
                  <a:satOff val="0"/>
                  <a:lumOff val="0"/>
                  <a:alphaOff val="0"/>
                </a:sysClr>
              </a:solidFill>
              <a:prstDash val="solid"/>
            </a:ln>
            <a:effectLst/>
          </p:spPr>
        </p:sp>
        <p:sp>
          <p:nvSpPr>
            <p:cNvPr id="6" name="Rectángulo: esquinas redondeadas 4">
              <a:extLst>
                <a:ext uri="{FF2B5EF4-FFF2-40B4-BE49-F238E27FC236}">
                  <a16:creationId xmlns:a16="http://schemas.microsoft.com/office/drawing/2014/main" id="{3015DAD7-A0C6-5071-1E11-576A71C6B3AF}"/>
                </a:ext>
              </a:extLst>
            </p:cNvPr>
            <p:cNvSpPr txBox="1"/>
            <p:nvPr/>
          </p:nvSpPr>
          <p:spPr>
            <a:xfrm>
              <a:off x="48079" y="48079"/>
              <a:ext cx="7340406" cy="888744"/>
            </a:xfrm>
            <a:prstGeom prst="rect">
              <a:avLst/>
            </a:prstGeom>
            <a:noFill/>
            <a:ln>
              <a:noFill/>
            </a:ln>
            <a:effectLst/>
          </p:spPr>
          <p:txBody>
            <a:bodyPr spcFirstLastPara="0" vert="horz" wrap="square" lIns="182880" tIns="182880" rIns="182880" bIns="182880" numCol="1" spcCol="1270" anchor="ctr" anchorCtr="0">
              <a:noAutofit/>
            </a:bodyPr>
            <a:lstStyle/>
            <a:p>
              <a:pPr marL="0" marR="0" lvl="0" indent="0" algn="ctr" defTabSz="2133600" eaLnBrk="1" fontAlgn="auto" latinLnBrk="0" hangingPunct="1">
                <a:lnSpc>
                  <a:spcPct val="90000"/>
                </a:lnSpc>
                <a:spcBef>
                  <a:spcPct val="0"/>
                </a:spcBef>
                <a:spcAft>
                  <a:spcPct val="35000"/>
                </a:spcAft>
                <a:buClrTx/>
                <a:buSzTx/>
                <a:buFontTx/>
                <a:buNone/>
                <a:tabLst/>
                <a:defRPr/>
              </a:pPr>
              <a:r>
                <a:rPr kumimoji="0" lang="es-CL" sz="4800" b="1" i="0" u="none" strike="noStrike" kern="1200" cap="none" spc="0" normalizeH="0" baseline="0" noProof="0" dirty="0">
                  <a:ln>
                    <a:noFill/>
                  </a:ln>
                  <a:solidFill>
                    <a:sysClr val="window" lastClr="FFFFFF"/>
                  </a:solidFill>
                  <a:effectLst/>
                  <a:uLnTx/>
                  <a:uFillTx/>
                  <a:latin typeface="Calibri"/>
                  <a:ea typeface="+mn-ea"/>
                  <a:cs typeface="+mn-cs"/>
                </a:rPr>
                <a:t>FUENTE</a:t>
              </a:r>
            </a:p>
          </p:txBody>
        </p:sp>
      </p:grpSp>
    </p:spTree>
    <p:extLst>
      <p:ext uri="{BB962C8B-B14F-4D97-AF65-F5344CB8AC3E}">
        <p14:creationId xmlns:p14="http://schemas.microsoft.com/office/powerpoint/2010/main" val="1013812665"/>
      </p:ext>
    </p:extLst>
  </p:cSld>
  <p:clrMapOvr>
    <a:masterClrMapping/>
  </p:clrMapOvr>
  <p:timing>
    <p:tnLst>
      <p:par>
        <p:cTn id="1" dur="indefinite" restart="never" nodeType="tmRoot"/>
      </p:par>
    </p:tn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C187C9F8-876E-0AD6-430E-61C2E3074AC6}"/>
              </a:ext>
            </a:extLst>
          </p:cNvPr>
          <p:cNvSpPr>
            <a:spLocks noGrp="1"/>
          </p:cNvSpPr>
          <p:nvPr>
            <p:ph type="ctrTitle"/>
          </p:nvPr>
        </p:nvSpPr>
        <p:spPr>
          <a:xfrm>
            <a:off x="1915127" y="1553562"/>
            <a:ext cx="8361229" cy="2098226"/>
          </a:xfrm>
        </p:spPr>
        <p:txBody>
          <a:bodyPr/>
          <a:lstStyle/>
          <a:p>
            <a:r>
              <a:rPr lang="es-CL" sz="5400" dirty="0"/>
              <a:t>PROCEDIMIENTOS ADMINISTRATIVOS</a:t>
            </a:r>
          </a:p>
        </p:txBody>
      </p:sp>
      <p:sp>
        <p:nvSpPr>
          <p:cNvPr id="3" name="Subtítulo 2">
            <a:extLst>
              <a:ext uri="{FF2B5EF4-FFF2-40B4-BE49-F238E27FC236}">
                <a16:creationId xmlns:a16="http://schemas.microsoft.com/office/drawing/2014/main" id="{DD21ABB5-300A-AAAA-E3C4-CB9E0158801B}"/>
              </a:ext>
            </a:extLst>
          </p:cNvPr>
          <p:cNvSpPr>
            <a:spLocks noGrp="1"/>
          </p:cNvSpPr>
          <p:nvPr>
            <p:ph type="subTitle" idx="1"/>
          </p:nvPr>
        </p:nvSpPr>
        <p:spPr/>
        <p:txBody>
          <a:bodyPr>
            <a:normAutofit/>
          </a:bodyPr>
          <a:lstStyle/>
          <a:p>
            <a:r>
              <a:rPr lang="es-CL" sz="2000" dirty="0"/>
              <a:t>T1 AB </a:t>
            </a:r>
            <a:r>
              <a:rPr lang="es-CL" sz="2000" dirty="0"/>
              <a:t>Christopher Hernández Pedreros</a:t>
            </a:r>
            <a:endParaRPr lang="es-CL" sz="2000" dirty="0"/>
          </a:p>
        </p:txBody>
      </p:sp>
      <p:pic>
        <p:nvPicPr>
          <p:cNvPr id="4" name="Imagen 3">
            <a:extLst>
              <a:ext uri="{FF2B5EF4-FFF2-40B4-BE49-F238E27FC236}">
                <a16:creationId xmlns:a16="http://schemas.microsoft.com/office/drawing/2014/main" id="{08BD07EE-0B87-8BE1-0702-6F50F987B6F0}"/>
              </a:ext>
            </a:extLst>
          </p:cNvPr>
          <p:cNvPicPr>
            <a:picLocks noChangeAspect="1"/>
          </p:cNvPicPr>
          <p:nvPr/>
        </p:nvPicPr>
        <p:blipFill>
          <a:blip r:embed="rId2"/>
          <a:stretch>
            <a:fillRect/>
          </a:stretch>
        </p:blipFill>
        <p:spPr>
          <a:xfrm>
            <a:off x="189068" y="143564"/>
            <a:ext cx="871106" cy="1251854"/>
          </a:xfrm>
          <a:prstGeom prst="rect">
            <a:avLst/>
          </a:prstGeom>
        </p:spPr>
      </p:pic>
      <p:pic>
        <p:nvPicPr>
          <p:cNvPr id="6" name="Imagen 5">
            <a:extLst>
              <a:ext uri="{FF2B5EF4-FFF2-40B4-BE49-F238E27FC236}">
                <a16:creationId xmlns:a16="http://schemas.microsoft.com/office/drawing/2014/main" id="{A54AEDA2-2AED-79BE-73C7-1DFF8D1F0F6C}"/>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9998244" y="377134"/>
            <a:ext cx="1744153" cy="745229"/>
          </a:xfrm>
          <a:prstGeom prst="rect">
            <a:avLst/>
          </a:prstGeom>
        </p:spPr>
      </p:pic>
    </p:spTree>
    <p:extLst>
      <p:ext uri="{BB962C8B-B14F-4D97-AF65-F5344CB8AC3E}">
        <p14:creationId xmlns:p14="http://schemas.microsoft.com/office/powerpoint/2010/main" val="4002890164"/>
      </p:ext>
    </p:extLst>
  </p:cSld>
  <p:clrMapOvr>
    <a:masterClrMapping/>
  </p:clrMapOvr>
  <p:timing>
    <p:tnLst>
      <p:par>
        <p:cTn id="1" dur="indefinite" restart="never" nodeType="tmRoot"/>
      </p:par>
    </p:tnLst>
  </p:timing>
</p:sld>
</file>

<file path=ppt/theme/theme1.xml><?xml version="1.0" encoding="utf-8"?>
<a:theme xmlns:a="http://schemas.openxmlformats.org/drawingml/2006/main" name="Recorte">
  <a:themeElements>
    <a:clrScheme name="Recorte">
      <a:dk1>
        <a:sysClr val="windowText" lastClr="000000"/>
      </a:dk1>
      <a:lt1>
        <a:sysClr val="window" lastClr="FFFFFF"/>
      </a:lt1>
      <a:dk2>
        <a:srgbClr val="191B0E"/>
      </a:dk2>
      <a:lt2>
        <a:srgbClr val="EFEDE3"/>
      </a:lt2>
      <a:accent1>
        <a:srgbClr val="8C8D86"/>
      </a:accent1>
      <a:accent2>
        <a:srgbClr val="E6C069"/>
      </a:accent2>
      <a:accent3>
        <a:srgbClr val="897B61"/>
      </a:accent3>
      <a:accent4>
        <a:srgbClr val="8DAB8E"/>
      </a:accent4>
      <a:accent5>
        <a:srgbClr val="77A2BB"/>
      </a:accent5>
      <a:accent6>
        <a:srgbClr val="E28394"/>
      </a:accent6>
      <a:hlink>
        <a:srgbClr val="77A2BB"/>
      </a:hlink>
      <a:folHlink>
        <a:srgbClr val="957A99"/>
      </a:folHlink>
    </a:clrScheme>
    <a:fontScheme name="Recorte">
      <a:majorFont>
        <a:latin typeface="Franklin Gothic Book" panose="020B0503020102020204"/>
        <a:ea typeface=""/>
        <a:cs typeface=""/>
        <a:font script="Jpan" typeface="メイリオ"/>
        <a:font script="Hang" typeface="돋움"/>
        <a:font script="Hans" typeface="华文楷体"/>
        <a:font script="Hant" typeface="微軟正黑體"/>
        <a:font script="Arab" typeface="Tahoma"/>
        <a:font script="Hebr" typeface="Aharoni"/>
        <a:font script="Thai" typeface="Lily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ajorFont>
      <a:minorFont>
        <a:latin typeface="Franklin Gothic Book" panose="020B0503020102020204"/>
        <a:ea typeface=""/>
        <a:cs typeface=""/>
        <a:font script="Jpan" typeface="メイリオ"/>
        <a:font script="Hang" typeface="돋움"/>
        <a:font script="Hans" typeface="华文楷体"/>
        <a:font script="Hant" typeface="微軟正黑體"/>
        <a:font script="Arab" typeface="Tahoma"/>
        <a:font script="Hebr" typeface="Aharoni"/>
        <a:font script="Thai" typeface="Lily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inorFont>
    </a:fontScheme>
    <a:fmtScheme name="Recorte">
      <a:fillStyleLst>
        <a:solidFill>
          <a:schemeClr val="phClr"/>
        </a:solidFill>
        <a:gradFill rotWithShape="1">
          <a:gsLst>
            <a:gs pos="0">
              <a:schemeClr val="phClr">
                <a:tint val="67000"/>
                <a:satMod val="105000"/>
                <a:lumMod val="110000"/>
              </a:schemeClr>
            </a:gs>
            <a:gs pos="50000">
              <a:schemeClr val="phClr">
                <a:tint val="73000"/>
                <a:satMod val="103000"/>
                <a:lumMod val="105000"/>
              </a:schemeClr>
            </a:gs>
            <a:gs pos="100000">
              <a:schemeClr val="phClr">
                <a:tint val="81000"/>
                <a:satMod val="109000"/>
                <a:lumMod val="105000"/>
              </a:schemeClr>
            </a:gs>
          </a:gsLst>
          <a:lin ang="5400000" scaled="0"/>
        </a:gradFill>
        <a:gradFill rotWithShape="1">
          <a:gsLst>
            <a:gs pos="0">
              <a:schemeClr val="phClr">
                <a:tint val="94000"/>
                <a:satMod val="103000"/>
                <a:lumMod val="102000"/>
              </a:schemeClr>
            </a:gs>
            <a:gs pos="50000">
              <a:schemeClr val="phClr">
                <a:shade val="100000"/>
                <a:satMod val="110000"/>
                <a:lumMod val="100000"/>
              </a:schemeClr>
            </a:gs>
            <a:gs pos="100000">
              <a:schemeClr val="phClr">
                <a:shade val="78000"/>
                <a:satMod val="120000"/>
                <a:lumMod val="99000"/>
              </a:schemeClr>
            </a:gs>
          </a:gsLst>
          <a:lin ang="5400000" scaled="0"/>
        </a:gradFill>
      </a:fillStyleLst>
      <a:lnStyleLst>
        <a:ln w="6350" cap="flat" cmpd="sng" algn="in">
          <a:solidFill>
            <a:schemeClr val="phClr"/>
          </a:solidFill>
          <a:prstDash val="solid"/>
        </a:ln>
        <a:ln w="34925" cap="flat" cmpd="sng" algn="in">
          <a:solidFill>
            <a:schemeClr val="phClr"/>
          </a:solidFill>
          <a:prstDash val="solid"/>
        </a:ln>
        <a:ln w="19050" cap="flat" cmpd="sng" algn="in">
          <a:solidFill>
            <a:schemeClr val="phClr"/>
          </a:solidFill>
          <a:prstDash val="solid"/>
        </a:ln>
      </a:lnStyleLst>
      <a:effectStyleLst>
        <a:effectStyle>
          <a:effectLst/>
        </a:effectStyle>
        <a:effectStyle>
          <a:effectLst/>
        </a:effectStyle>
        <a:effectStyle>
          <a:effectLst>
            <a:outerShdw blurRad="57150" dist="19050" dir="5400000" algn="ctr" rotWithShape="0">
              <a:srgbClr val="000000">
                <a:alpha val="35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hade val="98000"/>
                <a:satMod val="150000"/>
                <a:lumMod val="102000"/>
              </a:schemeClr>
            </a:gs>
            <a:gs pos="50000">
              <a:schemeClr val="phClr">
                <a:tint val="98000"/>
                <a:shade val="90000"/>
                <a:satMod val="13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Crop" id="{EC9488ED-E761-4D60-9AC4-764D1FE2C171}" vid="{CE19780C-D67D-4C13-9DE9-A52BC3BA51B4}"/>
    </a:ext>
  </a:extLst>
</a:theme>
</file>

<file path=docProps/app.xml><?xml version="1.0" encoding="utf-8"?>
<Properties xmlns="http://schemas.openxmlformats.org/officeDocument/2006/extended-properties" xmlns:vt="http://schemas.openxmlformats.org/officeDocument/2006/docPropsVTypes">
  <Template>TM10001105[[fn=Recorte]]</Template>
  <TotalTime>17450</TotalTime>
  <Words>2786</Words>
  <Application>Microsoft Office PowerPoint</Application>
  <PresentationFormat>Panorámica</PresentationFormat>
  <Paragraphs>189</Paragraphs>
  <Slides>29</Slides>
  <Notes>0</Notes>
  <HiddenSlides>0</HiddenSlides>
  <MMClips>0</MMClips>
  <ScaleCrop>false</ScaleCrop>
  <HeadingPairs>
    <vt:vector size="6" baseType="variant">
      <vt:variant>
        <vt:lpstr>Fuentes usadas</vt:lpstr>
      </vt:variant>
      <vt:variant>
        <vt:i4>3</vt:i4>
      </vt:variant>
      <vt:variant>
        <vt:lpstr>Tema</vt:lpstr>
      </vt:variant>
      <vt:variant>
        <vt:i4>1</vt:i4>
      </vt:variant>
      <vt:variant>
        <vt:lpstr>Títulos de diapositiva</vt:lpstr>
      </vt:variant>
      <vt:variant>
        <vt:i4>29</vt:i4>
      </vt:variant>
    </vt:vector>
  </HeadingPairs>
  <TitlesOfParts>
    <vt:vector size="33" baseType="lpstr">
      <vt:lpstr>Arial</vt:lpstr>
      <vt:lpstr>Calibri</vt:lpstr>
      <vt:lpstr>Franklin Gothic Book</vt:lpstr>
      <vt:lpstr>Recorte</vt:lpstr>
      <vt:lpstr>PROCEDIMIENTOS ADMINISTRATIVOS</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PROCEDIMIENTOS ADMINISTRATIVOS</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PROCEDIMIENTOS ADMINISTRATIVOS</dc:title>
  <dc:creator>NELSON VALENZUELA</dc:creator>
  <cp:lastModifiedBy>C09 Oficial 6ª División T1 René Gallegos Jaccard</cp:lastModifiedBy>
  <cp:revision>58</cp:revision>
  <dcterms:created xsi:type="dcterms:W3CDTF">2023-03-05T23:39:44Z</dcterms:created>
  <dcterms:modified xsi:type="dcterms:W3CDTF">2026-03-03T19:08:51Z</dcterms:modified>
</cp:coreProperties>
</file>