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6"/>
  </p:notesMasterIdLst>
  <p:sldIdLst>
    <p:sldId id="256" r:id="rId2"/>
    <p:sldId id="283" r:id="rId3"/>
    <p:sldId id="284" r:id="rId4"/>
    <p:sldId id="278" r:id="rId5"/>
    <p:sldId id="280" r:id="rId6"/>
    <p:sldId id="275" r:id="rId7"/>
    <p:sldId id="281" r:id="rId8"/>
    <p:sldId id="282" r:id="rId9"/>
    <p:sldId id="268" r:id="rId10"/>
    <p:sldId id="285" r:id="rId11"/>
    <p:sldId id="287" r:id="rId12"/>
    <p:sldId id="286" r:id="rId13"/>
    <p:sldId id="288" r:id="rId14"/>
    <p:sldId id="289" r:id="rId15"/>
    <p:sldId id="290" r:id="rId16"/>
    <p:sldId id="291" r:id="rId17"/>
    <p:sldId id="262" r:id="rId18"/>
    <p:sldId id="258" r:id="rId19"/>
    <p:sldId id="261" r:id="rId20"/>
    <p:sldId id="260" r:id="rId21"/>
    <p:sldId id="259" r:id="rId22"/>
    <p:sldId id="264" r:id="rId23"/>
    <p:sldId id="265" r:id="rId24"/>
    <p:sldId id="269" r:id="rId25"/>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25"/>
    <p:restoredTop sz="86287"/>
  </p:normalViewPr>
  <p:slideViewPr>
    <p:cSldViewPr snapToGrid="0" snapToObjects="1">
      <p:cViewPr varScale="1">
        <p:scale>
          <a:sx n="96" d="100"/>
          <a:sy n="96" d="100"/>
        </p:scale>
        <p:origin x="1704" y="168"/>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commentAuthors" Target="commentAuthors.xml"/><Relationship Id="rId30"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24-07-22</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24/7/22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24/7/22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24/7/22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24/7/22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24/7/22</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24/7/22</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24/7/22</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24/7/22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24/7/22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24/7/22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24/7/22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24/7/22</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a:t>1s 2022 </a:t>
            </a:r>
            <a:endParaRPr lang="es-ES" dirty="0"/>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600200"/>
            <a:ext cx="8397433" cy="4580681"/>
          </a:xfrm>
        </p:spPr>
        <p:txBody>
          <a:bodyPr>
            <a:normAutofit fontScale="77500" lnSpcReduction="20000"/>
          </a:bodyPr>
          <a:lstStyle/>
          <a:p>
            <a:pPr marL="0" indent="0" algn="just">
              <a:buNone/>
            </a:pPr>
            <a:r>
              <a:rPr lang="es-ES_tradnl"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buNone/>
            </a:pPr>
            <a:endParaRPr lang="es-ES_tradnl" dirty="0">
              <a:solidFill>
                <a:srgbClr val="002060"/>
              </a:solidFill>
            </a:endParaRPr>
          </a:p>
          <a:p>
            <a:pPr marL="0" indent="0" algn="just">
              <a:buNone/>
            </a:pPr>
            <a:r>
              <a:rPr lang="es-ES_tradnl" b="1" dirty="0">
                <a:solidFill>
                  <a:srgbClr val="002060"/>
                </a:solidFill>
              </a:rPr>
              <a:t>1) </a:t>
            </a:r>
            <a:r>
              <a:rPr lang="es-ES_tradnl" dirty="0">
                <a:solidFill>
                  <a:srgbClr val="002060"/>
                </a:solidFill>
              </a:rPr>
              <a:t>Se realizan observaciones de un fenómeno natural. </a:t>
            </a:r>
          </a:p>
          <a:p>
            <a:pPr marL="0" indent="0" algn="just">
              <a:buNone/>
            </a:pPr>
            <a:r>
              <a:rPr lang="es-ES_tradnl" b="1" dirty="0">
                <a:solidFill>
                  <a:srgbClr val="002060"/>
                </a:solidFill>
              </a:rPr>
              <a:t>2) </a:t>
            </a:r>
            <a:r>
              <a:rPr lang="es-ES_tradnl" dirty="0">
                <a:solidFill>
                  <a:srgbClr val="002060"/>
                </a:solidFill>
              </a:rPr>
              <a:t>Mediante un proceso de razonamiento se postulan hipótesis que explican los fenómenos observados. Con estas hipótesis es posible predecir otros fenómenos. </a:t>
            </a:r>
          </a:p>
          <a:p>
            <a:pPr marL="0" indent="0" algn="just">
              <a:buNone/>
            </a:pPr>
            <a:r>
              <a:rPr lang="es-ES_tradnl" b="1" dirty="0">
                <a:solidFill>
                  <a:srgbClr val="002060"/>
                </a:solidFill>
              </a:rPr>
              <a:t>3) </a:t>
            </a:r>
            <a:r>
              <a:rPr lang="es-ES_tradnl"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255918" y="5448767"/>
            <a:ext cx="8621865" cy="584775"/>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2"/>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a14="http://schemas.microsoft.com/office/drawing/2010/main" xmlns="">
                <a:solidFill>
                  <a:srgbClr val="FFFFFF"/>
                </a:solidFill>
              </a14:hiddenFill>
            </a:ext>
          </a:extLst>
        </p:spPr>
      </p:pic>
      <p:sp>
        <p:nvSpPr>
          <p:cNvPr id="6" name="Rectángulo 5"/>
          <p:cNvSpPr/>
          <p:nvPr/>
        </p:nvSpPr>
        <p:spPr>
          <a:xfrm>
            <a:off x="265701" y="1632103"/>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a:t>Errores de medición</a:t>
            </a:r>
            <a:br>
              <a:rPr lang="es-CL"/>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364603" y="2593965"/>
            <a:ext cx="3674962" cy="3293209"/>
          </a:xfrm>
          <a:prstGeom prst="rect">
            <a:avLst/>
          </a:prstGeom>
        </p:spPr>
        <p:txBody>
          <a:bodyPr wrap="square">
            <a:spAutoFit/>
          </a:bodyPr>
          <a:lstStyle/>
          <a:p>
            <a:pPr algn="just"/>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Tree>
    <p:extLst>
      <p:ext uri="{BB962C8B-B14F-4D97-AF65-F5344CB8AC3E}">
        <p14:creationId xmlns:p14="http://schemas.microsoft.com/office/powerpoint/2010/main" val="2437948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2585323"/>
          </a:xfrm>
          <a:prstGeom prst="rect">
            <a:avLst/>
          </a:prstGeom>
        </p:spPr>
        <p:txBody>
          <a:bodyPr>
            <a:spAutoFit/>
          </a:bodyPr>
          <a:lstStyle/>
          <a:p>
            <a:pPr algn="just"/>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Tree>
    <p:extLst>
      <p:ext uri="{BB962C8B-B14F-4D97-AF65-F5344CB8AC3E}">
        <p14:creationId xmlns:p14="http://schemas.microsoft.com/office/powerpoint/2010/main" val="327221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p:sp>
        <p:nvSpPr>
          <p:cNvPr id="9" name="Rectángulo 8">
            <a:extLst>
              <a:ext uri="{FF2B5EF4-FFF2-40B4-BE49-F238E27FC236}">
                <a16:creationId xmlns:a16="http://schemas.microsoft.com/office/drawing/2014/main" id="{7814FDA7-EA7F-B64C-9023-536B892808EC}"/>
              </a:ext>
            </a:extLst>
          </p:cNvPr>
          <p:cNvSpPr/>
          <p:nvPr/>
        </p:nvSpPr>
        <p:spPr>
          <a:xfrm>
            <a:off x="3371844" y="5536884"/>
            <a:ext cx="3614516" cy="584775"/>
          </a:xfrm>
          <a:prstGeom prst="rect">
            <a:avLst/>
          </a:prstGeom>
        </p:spPr>
        <p:txBody>
          <a:bodyPr wrap="none">
            <a:spAutoFit/>
          </a:bodyPr>
          <a:lstStyle/>
          <a:p>
            <a:r>
              <a:rPr lang="es-ES_tradnl" sz="3200" dirty="0" err="1">
                <a:solidFill>
                  <a:srgbClr val="7030A0"/>
                </a:solidFill>
              </a:rPr>
              <a:t>δM</a:t>
            </a:r>
            <a:r>
              <a:rPr lang="es-ES_tradnl" sz="3200" dirty="0">
                <a:solidFill>
                  <a:srgbClr val="7030A0"/>
                </a:solidFill>
              </a:rPr>
              <a:t> = apreciación /2 </a:t>
            </a:r>
          </a:p>
        </p:txBody>
      </p:sp>
    </p:spTree>
    <p:extLst>
      <p:ext uri="{BB962C8B-B14F-4D97-AF65-F5344CB8AC3E}">
        <p14:creationId xmlns:p14="http://schemas.microsoft.com/office/powerpoint/2010/main" val="385062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a:xfrm>
            <a:off x="457200" y="287120"/>
            <a:ext cx="8229600" cy="1143000"/>
          </a:xfrm>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medicion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815882"/>
          </a:xfrm>
          <a:prstGeom prst="rect">
            <a:avLst/>
          </a:prstGeom>
        </p:spPr>
        <p:txBody>
          <a:bodyPr wrap="square">
            <a:spAutoFit/>
          </a:bodyPr>
          <a:lstStyle/>
          <a:p>
            <a:pPr algn="just"/>
            <a:r>
              <a:rPr lang="es-CL" sz="2800" dirty="0">
                <a:solidFill>
                  <a:schemeClr val="accent3">
                    <a:lumMod val="50000"/>
                  </a:schemeClr>
                </a:solidFill>
              </a:rPr>
              <a:t>Definiremos las cifras significativas de una cantidad como la cantidad total de cifras que tiene el número respecto a la posición de la primera cifra distinta de cero que tiene su error. </a:t>
            </a:r>
            <a:endParaRPr lang="es-CL" sz="2800" dirty="0">
              <a:solidFill>
                <a:schemeClr val="accent3">
                  <a:lumMod val="50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1477328"/>
          </a:xfrm>
          <a:prstGeom prst="rect">
            <a:avLst/>
          </a:prstGeom>
        </p:spPr>
        <p:txBody>
          <a:bodyPr wrap="square">
            <a:spAutoFit/>
          </a:bodyPr>
          <a:lstStyle/>
          <a:p>
            <a:pPr algn="just"/>
            <a:r>
              <a:rPr lang="es-ES_tradnl" dirty="0"/>
              <a:t>El numero de cifras que se reporta en una medición debe ser tal que coincida con la cifra del error. </a:t>
            </a:r>
          </a:p>
          <a:p>
            <a:pPr algn="just"/>
            <a:r>
              <a:rPr lang="es-ES_tradnl" dirty="0"/>
              <a:t>Por lo general esta ultima cifra debe ser estimada.</a:t>
            </a:r>
          </a:p>
          <a:p>
            <a:pPr algn="just"/>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spTree>
    <p:extLst>
      <p:ext uri="{BB962C8B-B14F-4D97-AF65-F5344CB8AC3E}">
        <p14:creationId xmlns:p14="http://schemas.microsoft.com/office/powerpoint/2010/main" val="2156060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3" y="2800541"/>
            <a:ext cx="7582460" cy="954107"/>
          </a:xfrm>
          <a:prstGeom prst="rect">
            <a:avLst/>
          </a:prstGeom>
        </p:spPr>
        <p:txBody>
          <a:bodyPr wrap="none">
            <a:spAutoFit/>
          </a:bodyPr>
          <a:lstStyle/>
          <a:p>
            <a:r>
              <a:rPr lang="es-ES_tradnl" sz="2800" dirty="0">
                <a:solidFill>
                  <a:prstClr val="black"/>
                </a:solidFill>
              </a:rPr>
              <a:t>El error de una medición </a:t>
            </a:r>
            <a:r>
              <a:rPr lang="es-ES_tradnl" sz="2800" dirty="0" err="1">
                <a:solidFill>
                  <a:prstClr val="black"/>
                </a:solidFill>
              </a:rPr>
              <a:t>δM</a:t>
            </a:r>
            <a:r>
              <a:rPr lang="es-ES_tradnl" sz="2800" dirty="0">
                <a:solidFill>
                  <a:prstClr val="black"/>
                </a:solidFill>
              </a:rPr>
              <a:t> se escribirá solo con</a:t>
            </a:r>
          </a:p>
          <a:p>
            <a:r>
              <a:rPr lang="es-ES_tradnl" sz="2800" dirty="0">
                <a:solidFill>
                  <a:prstClr val="black"/>
                </a:solidFill>
              </a:rPr>
              <a:t>una cifra significativa.  </a:t>
            </a:r>
            <a:endParaRPr lang="es-ES_tradnl" sz="2800"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p:spTree>
    <p:extLst>
      <p:ext uri="{BB962C8B-B14F-4D97-AF65-F5344CB8AC3E}">
        <p14:creationId xmlns:p14="http://schemas.microsoft.com/office/powerpoint/2010/main" val="2158851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numero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spTree>
    <p:extLst>
      <p:ext uri="{BB962C8B-B14F-4D97-AF65-F5344CB8AC3E}">
        <p14:creationId xmlns:p14="http://schemas.microsoft.com/office/powerpoint/2010/main" val="2105990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a14="http://schemas.microsoft.com/office/drawing/2010/main" xmlns="">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693319"/>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pero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3.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559153" y="3694066"/>
            <a:ext cx="2134785"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5197523" y="2852893"/>
            <a:ext cx="2609491"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6"/>
            <a:ext cx="650562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6396</TotalTime>
  <Words>881</Words>
  <Application>Microsoft Macintosh PowerPoint</Application>
  <PresentationFormat>Presentación en pantalla (4:3)</PresentationFormat>
  <Paragraphs>74</Paragraphs>
  <Slides>24</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24</vt:i4>
      </vt:variant>
    </vt:vector>
  </HeadingPairs>
  <TitlesOfParts>
    <vt:vector size="30" baseType="lpstr">
      <vt:lpstr>Arial</vt:lpstr>
      <vt:lpstr>Arial Narrow</vt:lpstr>
      <vt:lpstr>Calibri</vt:lpstr>
      <vt:lpstr>Comic Sans MS</vt:lpstr>
      <vt:lpstr>Helvetica</vt:lpstr>
      <vt:lpstr>Tema de Office</vt:lpstr>
      <vt:lpstr>Mediciones, cifras significativas y error instrumental 1s 2022 </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numero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Operaciones con cifras significativas</vt:lpstr>
      <vt:lpstr>Presentación de PowerPoint</vt:lpstr>
      <vt:lpstr>Presentación de PowerPoint</vt:lpstr>
      <vt:lpstr>Presentación de PowerPoint</vt:lpstr>
      <vt:lpstr>Actividad</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Cristian Romanque</cp:lastModifiedBy>
  <cp:revision>40</cp:revision>
  <dcterms:created xsi:type="dcterms:W3CDTF">2019-08-12T02:39:58Z</dcterms:created>
  <dcterms:modified xsi:type="dcterms:W3CDTF">2022-07-25T01:51:44Z</dcterms:modified>
</cp:coreProperties>
</file>